
<file path=[Content_Types].xml><?xml version="1.0" encoding="utf-8"?>
<Types xmlns="http://schemas.openxmlformats.org/package/2006/content-types">
  <Default Extension="jpeg" ContentType="image/jpeg"/>
  <Default Extension="m4a" ContentType="audio/mp4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3.xml" ContentType="application/vnd.openxmlformats-officedocument.presentationml.tags+xml"/>
  <Override PartName="/ppt/notesSlides/notesSlide4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5"/>
  </p:notesMasterIdLst>
  <p:sldIdLst>
    <p:sldId id="292" r:id="rId2"/>
    <p:sldId id="293" r:id="rId3"/>
    <p:sldId id="300" r:id="rId4"/>
    <p:sldId id="296" r:id="rId5"/>
    <p:sldId id="297" r:id="rId6"/>
    <p:sldId id="302" r:id="rId7"/>
    <p:sldId id="303" r:id="rId8"/>
    <p:sldId id="304" r:id="rId9"/>
    <p:sldId id="306" r:id="rId10"/>
    <p:sldId id="307" r:id="rId11"/>
    <p:sldId id="309" r:id="rId12"/>
    <p:sldId id="314" r:id="rId13"/>
    <p:sldId id="315" r:id="rId14"/>
  </p:sldIdLst>
  <p:sldSz cx="12192000" cy="6858000"/>
  <p:notesSz cx="6858000" cy="9144000"/>
  <p:custDataLst>
    <p:tags r:id="rId16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Default Section" id="{E6D4AF86-D910-4343-BBD6-BDD18F7AE55D}">
          <p14:sldIdLst>
            <p14:sldId id="292"/>
            <p14:sldId id="293"/>
            <p14:sldId id="300"/>
            <p14:sldId id="296"/>
            <p14:sldId id="297"/>
            <p14:sldId id="302"/>
            <p14:sldId id="303"/>
            <p14:sldId id="304"/>
            <p14:sldId id="306"/>
            <p14:sldId id="307"/>
            <p14:sldId id="309"/>
            <p14:sldId id="314"/>
            <p14:sldId id="315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63136"/>
    <a:srgbClr val="FEF8F8"/>
    <a:srgbClr val="376E3E"/>
    <a:srgbClr val="87C38F"/>
    <a:srgbClr val="B9AF1E"/>
    <a:srgbClr val="53A55E"/>
    <a:srgbClr val="482819"/>
    <a:srgbClr val="FFFFFF"/>
    <a:srgbClr val="DEDEC7"/>
    <a:srgbClr val="EAEADE"/>
  </p:clrMru>
  <p:extLst>
    <p:ext uri="{E76CE94A-603C-4142-B9EB-6D1370010A27}">
      <p14:discardImageEditData xmlns:p14="http://schemas.microsoft.com/office/powerpoint/2010/main" val="1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3421CA5-02D6-410F-9208-942AACB4DA1F}" v="54276" dt="2023-11-28T09:07:39.086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082" autoAdjust="0"/>
    <p:restoredTop sz="96000" autoAdjust="0"/>
  </p:normalViewPr>
  <p:slideViewPr>
    <p:cSldViewPr snapToGrid="0">
      <p:cViewPr varScale="1">
        <p:scale>
          <a:sx n="151" d="100"/>
          <a:sy n="151" d="100"/>
        </p:scale>
        <p:origin x="2832" y="150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50" d="100"/>
        <a:sy n="15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microsoft.com/office/2016/11/relationships/changesInfo" Target="changesInfos/changesInfo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tags" Target="tags/tag1.xml"/><Relationship Id="rId2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Ginevra Minarini" userId="1f1f918c-6db6-4aec-95e5-17ad0358cb46" providerId="ADAL" clId="{03421CA5-02D6-410F-9208-942AACB4DA1F}"/>
    <pc:docChg chg="undo custSel addSld delSld modSld sldOrd modMainMaster delSection modSection">
      <pc:chgData name="Ginevra Minarini" userId="1f1f918c-6db6-4aec-95e5-17ad0358cb46" providerId="ADAL" clId="{03421CA5-02D6-410F-9208-942AACB4DA1F}" dt="2023-11-28T09:07:39.086" v="166276"/>
      <pc:docMkLst>
        <pc:docMk/>
      </pc:docMkLst>
      <pc:sldChg chg="del mod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3474675473" sldId="260"/>
        </pc:sldMkLst>
      </pc:sldChg>
      <pc:sldChg chg="del">
        <pc:chgData name="Ginevra Minarini" userId="1f1f918c-6db6-4aec-95e5-17ad0358cb46" providerId="ADAL" clId="{03421CA5-02D6-410F-9208-942AACB4DA1F}" dt="2023-11-23T09:04:03.876" v="94377" actId="47"/>
        <pc:sldMkLst>
          <pc:docMk/>
          <pc:sldMk cId="2141871687" sldId="263"/>
        </pc:sldMkLst>
      </pc:sldChg>
      <pc:sldChg chg="addSp delSp modSp del mod">
        <pc:chgData name="Ginevra Minarini" userId="1f1f918c-6db6-4aec-95e5-17ad0358cb46" providerId="ADAL" clId="{03421CA5-02D6-410F-9208-942AACB4DA1F}" dt="2023-11-22T11:54:52.249" v="84420" actId="47"/>
        <pc:sldMkLst>
          <pc:docMk/>
          <pc:sldMk cId="2327027263" sldId="264"/>
        </pc:sldMkLst>
        <pc:spChg chg="add mod">
          <ac:chgData name="Ginevra Minarini" userId="1f1f918c-6db6-4aec-95e5-17ad0358cb46" providerId="ADAL" clId="{03421CA5-02D6-410F-9208-942AACB4DA1F}" dt="2023-11-20T14:28:40.247" v="780" actId="1076"/>
          <ac:spMkLst>
            <pc:docMk/>
            <pc:sldMk cId="2327027263" sldId="264"/>
            <ac:spMk id="3" creationId="{0AF7157A-D685-AB5A-4025-07EE8142A781}"/>
          </ac:spMkLst>
        </pc:spChg>
        <pc:spChg chg="add del">
          <ac:chgData name="Ginevra Minarini" userId="1f1f918c-6db6-4aec-95e5-17ad0358cb46" providerId="ADAL" clId="{03421CA5-02D6-410F-9208-942AACB4DA1F}" dt="2023-11-20T14:28:35.368" v="7"/>
          <ac:spMkLst>
            <pc:docMk/>
            <pc:sldMk cId="2327027263" sldId="264"/>
            <ac:spMk id="9" creationId="{FB7C6D9F-8C10-5F58-925E-D3F407571B75}"/>
          </ac:spMkLst>
        </pc:spChg>
        <pc:spChg chg="add mod">
          <ac:chgData name="Ginevra Minarini" userId="1f1f918c-6db6-4aec-95e5-17ad0358cb46" providerId="ADAL" clId="{03421CA5-02D6-410F-9208-942AACB4DA1F}" dt="2023-11-20T14:32:53.055" v="792" actId="2085"/>
          <ac:spMkLst>
            <pc:docMk/>
            <pc:sldMk cId="2327027263" sldId="264"/>
            <ac:spMk id="15" creationId="{E4C2FBC2-C681-CCE6-3048-429D3A015640}"/>
          </ac:spMkLst>
        </pc:spChg>
        <pc:spChg chg="add mod">
          <ac:chgData name="Ginevra Minarini" userId="1f1f918c-6db6-4aec-95e5-17ad0358cb46" providerId="ADAL" clId="{03421CA5-02D6-410F-9208-942AACB4DA1F}" dt="2023-11-20T14:32:53.055" v="792" actId="2085"/>
          <ac:spMkLst>
            <pc:docMk/>
            <pc:sldMk cId="2327027263" sldId="264"/>
            <ac:spMk id="16" creationId="{133D7D34-076F-5EE6-5A90-E4BC765CCF28}"/>
          </ac:spMkLst>
        </pc:spChg>
        <pc:spChg chg="add mod">
          <ac:chgData name="Ginevra Minarini" userId="1f1f918c-6db6-4aec-95e5-17ad0358cb46" providerId="ADAL" clId="{03421CA5-02D6-410F-9208-942AACB4DA1F}" dt="2023-11-20T14:32:53.055" v="792" actId="2085"/>
          <ac:spMkLst>
            <pc:docMk/>
            <pc:sldMk cId="2327027263" sldId="264"/>
            <ac:spMk id="17" creationId="{955C221A-18AA-8FE9-7813-45DD2FFD61C3}"/>
          </ac:spMkLst>
        </pc:spChg>
        <pc:spChg chg="add mod">
          <ac:chgData name="Ginevra Minarini" userId="1f1f918c-6db6-4aec-95e5-17ad0358cb46" providerId="ADAL" clId="{03421CA5-02D6-410F-9208-942AACB4DA1F}" dt="2023-11-20T14:32:53.055" v="792" actId="2085"/>
          <ac:spMkLst>
            <pc:docMk/>
            <pc:sldMk cId="2327027263" sldId="264"/>
            <ac:spMk id="18" creationId="{72558EA1-1C14-9F86-6DB5-B177C7AA38A7}"/>
          </ac:spMkLst>
        </pc:spChg>
        <pc:spChg chg="add mod">
          <ac:chgData name="Ginevra Minarini" userId="1f1f918c-6db6-4aec-95e5-17ad0358cb46" providerId="ADAL" clId="{03421CA5-02D6-410F-9208-942AACB4DA1F}" dt="2023-11-20T14:32:53.055" v="792" actId="2085"/>
          <ac:spMkLst>
            <pc:docMk/>
            <pc:sldMk cId="2327027263" sldId="264"/>
            <ac:spMk id="19" creationId="{67818FE2-BF0D-F3DC-D698-C0CD2579C0BA}"/>
          </ac:spMkLst>
        </pc:spChg>
        <pc:spChg chg="add del">
          <ac:chgData name="Ginevra Minarini" userId="1f1f918c-6db6-4aec-95e5-17ad0358cb46" providerId="ADAL" clId="{03421CA5-02D6-410F-9208-942AACB4DA1F}" dt="2023-11-20T14:34:00.655" v="796" actId="22"/>
          <ac:spMkLst>
            <pc:docMk/>
            <pc:sldMk cId="2327027263" sldId="264"/>
            <ac:spMk id="21" creationId="{FDB2CE32-EF5C-FC6C-7B52-8EB97F82D9CA}"/>
          </ac:spMkLst>
        </pc:spChg>
      </pc:sldChg>
      <pc:sldChg chg="del">
        <pc:chgData name="Ginevra Minarini" userId="1f1f918c-6db6-4aec-95e5-17ad0358cb46" providerId="ADAL" clId="{03421CA5-02D6-410F-9208-942AACB4DA1F}" dt="2023-11-22T11:54:50.846" v="84419" actId="47"/>
        <pc:sldMkLst>
          <pc:docMk/>
          <pc:sldMk cId="606880681" sldId="265"/>
        </pc:sldMkLst>
      </pc:sldChg>
      <pc:sldChg chg="addSp modSp del">
        <pc:chgData name="Ginevra Minarini" userId="1f1f918c-6db6-4aec-95e5-17ad0358cb46" providerId="ADAL" clId="{03421CA5-02D6-410F-9208-942AACB4DA1F}" dt="2023-11-23T09:24:37.077" v="106045" actId="47"/>
        <pc:sldMkLst>
          <pc:docMk/>
          <pc:sldMk cId="1890443415" sldId="266"/>
        </pc:sldMkLst>
        <pc:picChg chg="add mod">
          <ac:chgData name="Ginevra Minarini" userId="1f1f918c-6db6-4aec-95e5-17ad0358cb46" providerId="ADAL" clId="{03421CA5-02D6-410F-9208-942AACB4DA1F}" dt="2023-11-23T09:11:35.282" v="105914" actId="571"/>
          <ac:picMkLst>
            <pc:docMk/>
            <pc:sldMk cId="1890443415" sldId="266"/>
            <ac:picMk id="4" creationId="{7047004B-8A34-04AB-F392-2EB6C47067D5}"/>
          </ac:picMkLst>
        </pc:picChg>
      </pc:sldChg>
      <pc:sldChg chg="del mod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2605236554" sldId="268"/>
        </pc:sldMkLst>
      </pc:sldChg>
      <pc:sldChg chg="del mod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2481436118" sldId="269"/>
        </pc:sldMkLst>
      </pc:sldChg>
      <pc:sldChg chg="del mod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3574651201" sldId="270"/>
        </pc:sldMkLst>
      </pc:sldChg>
      <pc:sldChg chg="addSp delSp modSp del mod modTransition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1459116510" sldId="273"/>
        </pc:sldMkLst>
        <pc:spChg chg="add del">
          <ac:chgData name="Ginevra Minarini" userId="1f1f918c-6db6-4aec-95e5-17ad0358cb46" providerId="ADAL" clId="{03421CA5-02D6-410F-9208-942AACB4DA1F}" dt="2023-11-20T14:35:30.190" v="802"/>
          <ac:spMkLst>
            <pc:docMk/>
            <pc:sldMk cId="1459116510" sldId="273"/>
            <ac:spMk id="4" creationId="{E392B142-CFDB-7854-C03E-DE3D137F6DD5}"/>
          </ac:spMkLst>
        </pc:spChg>
        <pc:spChg chg="add del">
          <ac:chgData name="Ginevra Minarini" userId="1f1f918c-6db6-4aec-95e5-17ad0358cb46" providerId="ADAL" clId="{03421CA5-02D6-410F-9208-942AACB4DA1F}" dt="2023-11-20T14:45:32.002" v="948"/>
          <ac:spMkLst>
            <pc:docMk/>
            <pc:sldMk cId="1459116510" sldId="273"/>
            <ac:spMk id="6" creationId="{F59750D3-A5E2-F061-46FC-F3712D5B319F}"/>
          </ac:spMkLst>
        </pc:spChg>
        <pc:spChg chg="add del">
          <ac:chgData name="Ginevra Minarini" userId="1f1f918c-6db6-4aec-95e5-17ad0358cb46" providerId="ADAL" clId="{03421CA5-02D6-410F-9208-942AACB4DA1F}" dt="2023-11-20T14:45:51.812" v="968"/>
          <ac:spMkLst>
            <pc:docMk/>
            <pc:sldMk cId="1459116510" sldId="273"/>
            <ac:spMk id="7" creationId="{196E593D-FE8B-716F-2526-0E135EB27BD3}"/>
          </ac:spMkLst>
        </pc:spChg>
        <pc:spChg chg="add del">
          <ac:chgData name="Ginevra Minarini" userId="1f1f918c-6db6-4aec-95e5-17ad0358cb46" providerId="ADAL" clId="{03421CA5-02D6-410F-9208-942AACB4DA1F}" dt="2023-11-20T14:46:01.353" v="978"/>
          <ac:spMkLst>
            <pc:docMk/>
            <pc:sldMk cId="1459116510" sldId="273"/>
            <ac:spMk id="8" creationId="{E2454C7C-005D-84A2-2EE2-45DD7100C235}"/>
          </ac:spMkLst>
        </pc:spChg>
        <pc:spChg chg="add del">
          <ac:chgData name="Ginevra Minarini" userId="1f1f918c-6db6-4aec-95e5-17ad0358cb46" providerId="ADAL" clId="{03421CA5-02D6-410F-9208-942AACB4DA1F}" dt="2023-11-20T15:06:23.242" v="1218"/>
          <ac:spMkLst>
            <pc:docMk/>
            <pc:sldMk cId="1459116510" sldId="273"/>
            <ac:spMk id="9" creationId="{165182B9-D49C-18E2-5DA6-04BF2F3F32A2}"/>
          </ac:spMkLst>
        </pc:spChg>
        <pc:picChg chg="mod">
          <ac:chgData name="Ginevra Minarini" userId="1f1f918c-6db6-4aec-95e5-17ad0358cb46" providerId="ADAL" clId="{03421CA5-02D6-410F-9208-942AACB4DA1F}" dt="2023-11-20T14:24:42.207" v="1" actId="1076"/>
          <ac:picMkLst>
            <pc:docMk/>
            <pc:sldMk cId="1459116510" sldId="273"/>
            <ac:picMk id="5" creationId="{97C24020-700A-0EFC-DCD6-81FF38AAC83F}"/>
          </ac:picMkLst>
        </pc:picChg>
      </pc:sldChg>
      <pc:sldChg chg="del mod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1742615717" sldId="274"/>
        </pc:sldMkLst>
      </pc:sldChg>
      <pc:sldChg chg="del mod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1378195428" sldId="275"/>
        </pc:sldMkLst>
      </pc:sldChg>
      <pc:sldChg chg="del mod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3198168001" sldId="276"/>
        </pc:sldMkLst>
      </pc:sldChg>
      <pc:sldChg chg="del mod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4109244482" sldId="277"/>
        </pc:sldMkLst>
      </pc:sldChg>
      <pc:sldChg chg="del mod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2674101992" sldId="278"/>
        </pc:sldMkLst>
      </pc:sldChg>
      <pc:sldChg chg="del mod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1137446648" sldId="279"/>
        </pc:sldMkLst>
      </pc:sldChg>
      <pc:sldChg chg="del mod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1398644029" sldId="280"/>
        </pc:sldMkLst>
      </pc:sldChg>
      <pc:sldChg chg="del mod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2778500877" sldId="281"/>
        </pc:sldMkLst>
      </pc:sldChg>
      <pc:sldChg chg="del mod modShow">
        <pc:chgData name="Ginevra Minarini" userId="1f1f918c-6db6-4aec-95e5-17ad0358cb46" providerId="ADAL" clId="{03421CA5-02D6-410F-9208-942AACB4DA1F}" dt="2023-11-23T08:35:19.780" v="94261" actId="47"/>
        <pc:sldMkLst>
          <pc:docMk/>
          <pc:sldMk cId="4129527802" sldId="282"/>
        </pc:sldMkLst>
      </pc:sldChg>
      <pc:sldChg chg="del">
        <pc:chgData name="Ginevra Minarini" userId="1f1f918c-6db6-4aec-95e5-17ad0358cb46" providerId="ADAL" clId="{03421CA5-02D6-410F-9208-942AACB4DA1F}" dt="2023-11-23T09:04:03.876" v="94377" actId="47"/>
        <pc:sldMkLst>
          <pc:docMk/>
          <pc:sldMk cId="648750230" sldId="285"/>
        </pc:sldMkLst>
      </pc:sldChg>
      <pc:sldChg chg="del">
        <pc:chgData name="Ginevra Minarini" userId="1f1f918c-6db6-4aec-95e5-17ad0358cb46" providerId="ADAL" clId="{03421CA5-02D6-410F-9208-942AACB4DA1F}" dt="2023-11-23T09:04:03.876" v="94377" actId="47"/>
        <pc:sldMkLst>
          <pc:docMk/>
          <pc:sldMk cId="1294809930" sldId="286"/>
        </pc:sldMkLst>
      </pc:sldChg>
      <pc:sldChg chg="del">
        <pc:chgData name="Ginevra Minarini" userId="1f1f918c-6db6-4aec-95e5-17ad0358cb46" providerId="ADAL" clId="{03421CA5-02D6-410F-9208-942AACB4DA1F}" dt="2023-11-23T09:04:03.876" v="94377" actId="47"/>
        <pc:sldMkLst>
          <pc:docMk/>
          <pc:sldMk cId="3155533625" sldId="287"/>
        </pc:sldMkLst>
      </pc:sldChg>
      <pc:sldChg chg="del">
        <pc:chgData name="Ginevra Minarini" userId="1f1f918c-6db6-4aec-95e5-17ad0358cb46" providerId="ADAL" clId="{03421CA5-02D6-410F-9208-942AACB4DA1F}" dt="2023-11-23T09:04:03.876" v="94377" actId="47"/>
        <pc:sldMkLst>
          <pc:docMk/>
          <pc:sldMk cId="1298045047" sldId="288"/>
        </pc:sldMkLst>
      </pc:sldChg>
      <pc:sldChg chg="del">
        <pc:chgData name="Ginevra Minarini" userId="1f1f918c-6db6-4aec-95e5-17ad0358cb46" providerId="ADAL" clId="{03421CA5-02D6-410F-9208-942AACB4DA1F}" dt="2023-11-23T09:04:03.876" v="94377" actId="47"/>
        <pc:sldMkLst>
          <pc:docMk/>
          <pc:sldMk cId="3325059412" sldId="289"/>
        </pc:sldMkLst>
      </pc:sldChg>
      <pc:sldChg chg="del">
        <pc:chgData name="Ginevra Minarini" userId="1f1f918c-6db6-4aec-95e5-17ad0358cb46" providerId="ADAL" clId="{03421CA5-02D6-410F-9208-942AACB4DA1F}" dt="2023-11-23T09:04:03.876" v="94377" actId="47"/>
        <pc:sldMkLst>
          <pc:docMk/>
          <pc:sldMk cId="3679955441" sldId="290"/>
        </pc:sldMkLst>
      </pc:sldChg>
      <pc:sldChg chg="del">
        <pc:chgData name="Ginevra Minarini" userId="1f1f918c-6db6-4aec-95e5-17ad0358cb46" providerId="ADAL" clId="{03421CA5-02D6-410F-9208-942AACB4DA1F}" dt="2023-11-23T09:04:03.876" v="94377" actId="47"/>
        <pc:sldMkLst>
          <pc:docMk/>
          <pc:sldMk cId="2928247130" sldId="291"/>
        </pc:sldMkLst>
      </pc:sldChg>
      <pc:sldChg chg="addSp delSp modSp new add del mod ord modTransition addAnim delAnim modAnim modNotesTx">
        <pc:chgData name="Ginevra Minarini" userId="1f1f918c-6db6-4aec-95e5-17ad0358cb46" providerId="ADAL" clId="{03421CA5-02D6-410F-9208-942AACB4DA1F}" dt="2023-11-28T09:07:39.086" v="166276"/>
        <pc:sldMkLst>
          <pc:docMk/>
          <pc:sldMk cId="2282386078" sldId="292"/>
        </pc:sldMkLst>
        <pc:spChg chg="add del">
          <ac:chgData name="Ginevra Minarini" userId="1f1f918c-6db6-4aec-95e5-17ad0358cb46" providerId="ADAL" clId="{03421CA5-02D6-410F-9208-942AACB4DA1F}" dt="2023-11-24T14:55:10.547" v="157113"/>
          <ac:spMkLst>
            <pc:docMk/>
            <pc:sldMk cId="2282386078" sldId="292"/>
            <ac:spMk id="2" creationId="{21FF6BD1-4940-5E10-F6F8-2784332E8CC7}"/>
          </ac:spMkLst>
        </pc:spChg>
        <pc:spChg chg="add del">
          <ac:chgData name="Ginevra Minarini" userId="1f1f918c-6db6-4aec-95e5-17ad0358cb46" providerId="ADAL" clId="{03421CA5-02D6-410F-9208-942AACB4DA1F}" dt="2023-11-22T09:23:54.550" v="8474"/>
          <ac:spMkLst>
            <pc:docMk/>
            <pc:sldMk cId="2282386078" sldId="292"/>
            <ac:spMk id="2" creationId="{65F14F6B-CD5C-017D-0677-E828982FCE2A}"/>
          </ac:spMkLst>
        </pc:spChg>
        <pc:spChg chg="add del">
          <ac:chgData name="Ginevra Minarini" userId="1f1f918c-6db6-4aec-95e5-17ad0358cb46" providerId="ADAL" clId="{03421CA5-02D6-410F-9208-942AACB4DA1F}" dt="2023-11-22T14:53:53.668" v="88570"/>
          <ac:spMkLst>
            <pc:docMk/>
            <pc:sldMk cId="2282386078" sldId="292"/>
            <ac:spMk id="2" creationId="{95C86469-B3B9-4D29-46F7-7408F3579A96}"/>
          </ac:spMkLst>
        </pc:spChg>
        <pc:spChg chg="add del">
          <ac:chgData name="Ginevra Minarini" userId="1f1f918c-6db6-4aec-95e5-17ad0358cb46" providerId="ADAL" clId="{03421CA5-02D6-410F-9208-942AACB4DA1F}" dt="2023-11-23T16:03:59.982" v="156850"/>
          <ac:spMkLst>
            <pc:docMk/>
            <pc:sldMk cId="2282386078" sldId="292"/>
            <ac:spMk id="2" creationId="{BC973727-0E19-4FCE-AE04-9CCED76B082F}"/>
          </ac:spMkLst>
        </pc:spChg>
        <pc:spChg chg="add del">
          <ac:chgData name="Ginevra Minarini" userId="1f1f918c-6db6-4aec-95e5-17ad0358cb46" providerId="ADAL" clId="{03421CA5-02D6-410F-9208-942AACB4DA1F}" dt="2023-11-23T11:34:25.368" v="124846"/>
          <ac:spMkLst>
            <pc:docMk/>
            <pc:sldMk cId="2282386078" sldId="292"/>
            <ac:spMk id="2" creationId="{DA110514-3026-7151-9533-DF6AF209D5EE}"/>
          </ac:spMkLst>
        </pc:spChg>
        <pc:spChg chg="add del">
          <ac:chgData name="Ginevra Minarini" userId="1f1f918c-6db6-4aec-95e5-17ad0358cb46" providerId="ADAL" clId="{03421CA5-02D6-410F-9208-942AACB4DA1F}" dt="2023-11-23T08:34:12.333" v="94246"/>
          <ac:spMkLst>
            <pc:docMk/>
            <pc:sldMk cId="2282386078" sldId="292"/>
            <ac:spMk id="2" creationId="{FCB82729-6899-882C-77FF-45441FC0BFBD}"/>
          </ac:spMkLst>
        </pc:spChg>
        <pc:spChg chg="add del">
          <ac:chgData name="Ginevra Minarini" userId="1f1f918c-6db6-4aec-95e5-17ad0358cb46" providerId="ADAL" clId="{03421CA5-02D6-410F-9208-942AACB4DA1F}" dt="2023-11-23T16:05:43.530" v="156905"/>
          <ac:spMkLst>
            <pc:docMk/>
            <pc:sldMk cId="2282386078" sldId="292"/>
            <ac:spMk id="3" creationId="{029DF649-5506-EB2D-B377-B288A5D1520C}"/>
          </ac:spMkLst>
        </pc:spChg>
        <pc:spChg chg="add del">
          <ac:chgData name="Ginevra Minarini" userId="1f1f918c-6db6-4aec-95e5-17ad0358cb46" providerId="ADAL" clId="{03421CA5-02D6-410F-9208-942AACB4DA1F}" dt="2023-11-23T11:34:27.748" v="124850"/>
          <ac:spMkLst>
            <pc:docMk/>
            <pc:sldMk cId="2282386078" sldId="292"/>
            <ac:spMk id="3" creationId="{0D55BCE1-6C8C-294A-4A23-73999EE4EC81}"/>
          </ac:spMkLst>
        </pc:spChg>
        <pc:spChg chg="add del">
          <ac:chgData name="Ginevra Minarini" userId="1f1f918c-6db6-4aec-95e5-17ad0358cb46" providerId="ADAL" clId="{03421CA5-02D6-410F-9208-942AACB4DA1F}" dt="2023-11-24T14:55:19.417" v="157118"/>
          <ac:spMkLst>
            <pc:docMk/>
            <pc:sldMk cId="2282386078" sldId="292"/>
            <ac:spMk id="3" creationId="{7C89690A-6A8D-B4D7-CDDB-E06D4920B94A}"/>
          </ac:spMkLst>
        </pc:spChg>
        <pc:spChg chg="add del">
          <ac:chgData name="Ginevra Minarini" userId="1f1f918c-6db6-4aec-95e5-17ad0358cb46" providerId="ADAL" clId="{03421CA5-02D6-410F-9208-942AACB4DA1F}" dt="2023-11-22T14:59:35.688" v="88662"/>
          <ac:spMkLst>
            <pc:docMk/>
            <pc:sldMk cId="2282386078" sldId="292"/>
            <ac:spMk id="3" creationId="{9EB258A1-C4B3-DB98-303C-E5CADD974BC6}"/>
          </ac:spMkLst>
        </pc:spChg>
        <pc:spChg chg="add del">
          <ac:chgData name="Ginevra Minarini" userId="1f1f918c-6db6-4aec-95e5-17ad0358cb46" providerId="ADAL" clId="{03421CA5-02D6-410F-9208-942AACB4DA1F}" dt="2023-11-23T09:22:23.614" v="105921"/>
          <ac:spMkLst>
            <pc:docMk/>
            <pc:sldMk cId="2282386078" sldId="292"/>
            <ac:spMk id="3" creationId="{AB642E94-9F90-0D84-89E2-FE9C739E4EE5}"/>
          </ac:spMkLst>
        </pc:spChg>
        <pc:spChg chg="add del">
          <ac:chgData name="Ginevra Minarini" userId="1f1f918c-6db6-4aec-95e5-17ad0358cb46" providerId="ADAL" clId="{03421CA5-02D6-410F-9208-942AACB4DA1F}" dt="2023-11-22T09:24:00.738" v="8499"/>
          <ac:spMkLst>
            <pc:docMk/>
            <pc:sldMk cId="2282386078" sldId="292"/>
            <ac:spMk id="3" creationId="{B9EC39CA-2676-0EED-D9C6-B1DA309FA234}"/>
          </ac:spMkLst>
        </pc:spChg>
        <pc:spChg chg="add mod ord modVis">
          <ac:chgData name="Ginevra Minarini" userId="1f1f918c-6db6-4aec-95e5-17ad0358cb46" providerId="ADAL" clId="{03421CA5-02D6-410F-9208-942AACB4DA1F}" dt="2023-11-24T15:22:19.497" v="157526" actId="167"/>
          <ac:spMkLst>
            <pc:docMk/>
            <pc:sldMk cId="2282386078" sldId="292"/>
            <ac:spMk id="4" creationId="{D1FF474F-EE9B-B0F0-9422-94A868205CA6}"/>
          </ac:spMkLst>
        </pc:spChg>
        <pc:spChg chg="add del">
          <ac:chgData name="Ginevra Minarini" userId="1f1f918c-6db6-4aec-95e5-17ad0358cb46" providerId="ADAL" clId="{03421CA5-02D6-410F-9208-942AACB4DA1F}" dt="2023-11-22T10:22:11.705" v="8762"/>
          <ac:spMkLst>
            <pc:docMk/>
            <pc:sldMk cId="2282386078" sldId="292"/>
            <ac:spMk id="5" creationId="{7943E762-F1B6-7D09-61A7-9838F81439C1}"/>
          </ac:spMkLst>
        </pc:spChg>
        <pc:spChg chg="add del">
          <ac:chgData name="Ginevra Minarini" userId="1f1f918c-6db6-4aec-95e5-17ad0358cb46" providerId="ADAL" clId="{03421CA5-02D6-410F-9208-942AACB4DA1F}" dt="2023-11-22T15:01:51.764" v="88703"/>
          <ac:spMkLst>
            <pc:docMk/>
            <pc:sldMk cId="2282386078" sldId="292"/>
            <ac:spMk id="5" creationId="{B390E427-7798-A828-5010-1467A6B7A92C}"/>
          </ac:spMkLst>
        </pc:spChg>
        <pc:spChg chg="add del">
          <ac:chgData name="Ginevra Minarini" userId="1f1f918c-6db6-4aec-95e5-17ad0358cb46" providerId="ADAL" clId="{03421CA5-02D6-410F-9208-942AACB4DA1F}" dt="2023-11-23T09:23:21.636" v="105952"/>
          <ac:spMkLst>
            <pc:docMk/>
            <pc:sldMk cId="2282386078" sldId="292"/>
            <ac:spMk id="5" creationId="{FC3242C6-3E27-5809-A15F-623DF27E2A4C}"/>
          </ac:spMkLst>
        </pc:spChg>
        <pc:spChg chg="mod modVis">
          <ac:chgData name="Ginevra Minarini" userId="1f1f918c-6db6-4aec-95e5-17ad0358cb46" providerId="ADAL" clId="{03421CA5-02D6-410F-9208-942AACB4DA1F}" dt="2023-11-20T15:49:31.421" v="2487"/>
          <ac:spMkLst>
            <pc:docMk/>
            <pc:sldMk cId="2282386078" sldId="292"/>
            <ac:spMk id="7" creationId="{31D3FC2F-DC1B-3FDA-281E-2BF18CEE12F1}"/>
          </ac:spMkLst>
        </pc:spChg>
        <pc:spChg chg="mod modVis">
          <ac:chgData name="Ginevra Minarini" userId="1f1f918c-6db6-4aec-95e5-17ad0358cb46" providerId="ADAL" clId="{03421CA5-02D6-410F-9208-942AACB4DA1F}" dt="2023-11-20T15:49:31.421" v="2489"/>
          <ac:spMkLst>
            <pc:docMk/>
            <pc:sldMk cId="2282386078" sldId="292"/>
            <ac:spMk id="9" creationId="{010D69B8-42CE-7A84-EB52-28B7FA4D31D7}"/>
          </ac:spMkLst>
        </pc:spChg>
        <pc:spChg chg="mod modVis">
          <ac:chgData name="Ginevra Minarini" userId="1f1f918c-6db6-4aec-95e5-17ad0358cb46" providerId="ADAL" clId="{03421CA5-02D6-410F-9208-942AACB4DA1F}" dt="2023-11-20T15:49:31.421" v="2491"/>
          <ac:spMkLst>
            <pc:docMk/>
            <pc:sldMk cId="2282386078" sldId="292"/>
            <ac:spMk id="10" creationId="{7C80FEBD-E76E-0214-C687-2E7D21482046}"/>
          </ac:spMkLst>
        </pc:spChg>
        <pc:spChg chg="mod modVis">
          <ac:chgData name="Ginevra Minarini" userId="1f1f918c-6db6-4aec-95e5-17ad0358cb46" providerId="ADAL" clId="{03421CA5-02D6-410F-9208-942AACB4DA1F}" dt="2023-11-20T15:49:31.421" v="2493"/>
          <ac:spMkLst>
            <pc:docMk/>
            <pc:sldMk cId="2282386078" sldId="292"/>
            <ac:spMk id="12" creationId="{8227EB0F-1461-9283-3AFB-CF72ACA5A8F7}"/>
          </ac:spMkLst>
        </pc:spChg>
        <pc:spChg chg="mod modVis">
          <ac:chgData name="Ginevra Minarini" userId="1f1f918c-6db6-4aec-95e5-17ad0358cb46" providerId="ADAL" clId="{03421CA5-02D6-410F-9208-942AACB4DA1F}" dt="2023-11-20T15:49:31.421" v="2495"/>
          <ac:spMkLst>
            <pc:docMk/>
            <pc:sldMk cId="2282386078" sldId="292"/>
            <ac:spMk id="13" creationId="{BCA2DFF4-BF78-0F9E-4FD0-D8B011F7AC3E}"/>
          </ac:spMkLst>
        </pc:spChg>
        <pc:spChg chg="mod modVis">
          <ac:chgData name="Ginevra Minarini" userId="1f1f918c-6db6-4aec-95e5-17ad0358cb46" providerId="ADAL" clId="{03421CA5-02D6-410F-9208-942AACB4DA1F}" dt="2023-11-20T15:49:31.421" v="2497"/>
          <ac:spMkLst>
            <pc:docMk/>
            <pc:sldMk cId="2282386078" sldId="292"/>
            <ac:spMk id="14" creationId="{839F34E6-01ED-362C-DC09-97948C300232}"/>
          </ac:spMkLst>
        </pc:spChg>
        <pc:spChg chg="mod modVis">
          <ac:chgData name="Ginevra Minarini" userId="1f1f918c-6db6-4aec-95e5-17ad0358cb46" providerId="ADAL" clId="{03421CA5-02D6-410F-9208-942AACB4DA1F}" dt="2023-11-20T15:49:31.421" v="2513"/>
          <ac:spMkLst>
            <pc:docMk/>
            <pc:sldMk cId="2282386078" sldId="292"/>
            <ac:spMk id="16" creationId="{EB149CA3-FE60-2F88-D250-FA69DA292BA8}"/>
          </ac:spMkLst>
        </pc:spChg>
        <pc:spChg chg="mod modVis">
          <ac:chgData name="Ginevra Minarini" userId="1f1f918c-6db6-4aec-95e5-17ad0358cb46" providerId="ADAL" clId="{03421CA5-02D6-410F-9208-942AACB4DA1F}" dt="2023-11-20T15:49:31.421" v="2515"/>
          <ac:spMkLst>
            <pc:docMk/>
            <pc:sldMk cId="2282386078" sldId="292"/>
            <ac:spMk id="17" creationId="{B6FAC626-5595-1C2F-8B37-AC3EA6FEA148}"/>
          </ac:spMkLst>
        </pc:spChg>
        <pc:spChg chg="mod modVis">
          <ac:chgData name="Ginevra Minarini" userId="1f1f918c-6db6-4aec-95e5-17ad0358cb46" providerId="ADAL" clId="{03421CA5-02D6-410F-9208-942AACB4DA1F}" dt="2023-11-20T15:49:31.436" v="2517"/>
          <ac:spMkLst>
            <pc:docMk/>
            <pc:sldMk cId="2282386078" sldId="292"/>
            <ac:spMk id="18" creationId="{1308DC85-3D63-CD87-6A81-668D628F23CE}"/>
          </ac:spMkLst>
        </pc:spChg>
        <pc:spChg chg="mod modVis">
          <ac:chgData name="Ginevra Minarini" userId="1f1f918c-6db6-4aec-95e5-17ad0358cb46" providerId="ADAL" clId="{03421CA5-02D6-410F-9208-942AACB4DA1F}" dt="2023-11-20T15:49:31.436" v="2519"/>
          <ac:spMkLst>
            <pc:docMk/>
            <pc:sldMk cId="2282386078" sldId="292"/>
            <ac:spMk id="19" creationId="{CCB2C1BB-4369-53A2-AF43-26DA1E032CB3}"/>
          </ac:spMkLst>
        </pc:spChg>
        <pc:spChg chg="mod modVis">
          <ac:chgData name="Ginevra Minarini" userId="1f1f918c-6db6-4aec-95e5-17ad0358cb46" providerId="ADAL" clId="{03421CA5-02D6-410F-9208-942AACB4DA1F}" dt="2023-11-20T15:49:31.436" v="2521"/>
          <ac:spMkLst>
            <pc:docMk/>
            <pc:sldMk cId="2282386078" sldId="292"/>
            <ac:spMk id="20" creationId="{4CD56C34-CD3B-6ADB-7EB2-23202B701DAB}"/>
          </ac:spMkLst>
        </pc:spChg>
        <pc:spChg chg="mod modVis">
          <ac:chgData name="Ginevra Minarini" userId="1f1f918c-6db6-4aec-95e5-17ad0358cb46" providerId="ADAL" clId="{03421CA5-02D6-410F-9208-942AACB4DA1F}" dt="2023-11-20T15:49:31.436" v="2523"/>
          <ac:spMkLst>
            <pc:docMk/>
            <pc:sldMk cId="2282386078" sldId="292"/>
            <ac:spMk id="21" creationId="{525CF9C6-A40D-FB88-719B-2D4B3BE7A7C4}"/>
          </ac:spMkLst>
        </pc:spChg>
        <pc:spChg chg="mod modVis">
          <ac:chgData name="Ginevra Minarini" userId="1f1f918c-6db6-4aec-95e5-17ad0358cb46" providerId="ADAL" clId="{03421CA5-02D6-410F-9208-942AACB4DA1F}" dt="2023-11-20T15:49:31.436" v="2525"/>
          <ac:spMkLst>
            <pc:docMk/>
            <pc:sldMk cId="2282386078" sldId="292"/>
            <ac:spMk id="22" creationId="{C71894B1-BFC6-F81E-72EA-EAA01C19E16C}"/>
          </ac:spMkLst>
        </pc:spChg>
        <pc:spChg chg="mod modVis">
          <ac:chgData name="Ginevra Minarini" userId="1f1f918c-6db6-4aec-95e5-17ad0358cb46" providerId="ADAL" clId="{03421CA5-02D6-410F-9208-942AACB4DA1F}" dt="2023-11-20T15:49:31.436" v="2527"/>
          <ac:spMkLst>
            <pc:docMk/>
            <pc:sldMk cId="2282386078" sldId="292"/>
            <ac:spMk id="24" creationId="{12D4F379-4267-6942-0796-E2EE42953994}"/>
          </ac:spMkLst>
        </pc:spChg>
        <pc:spChg chg="mod modVis">
          <ac:chgData name="Ginevra Minarini" userId="1f1f918c-6db6-4aec-95e5-17ad0358cb46" providerId="ADAL" clId="{03421CA5-02D6-410F-9208-942AACB4DA1F}" dt="2023-11-20T15:49:31.436" v="2529"/>
          <ac:spMkLst>
            <pc:docMk/>
            <pc:sldMk cId="2282386078" sldId="292"/>
            <ac:spMk id="25" creationId="{DCCF8B5E-829C-5D31-092D-4CAA77A4C6EC}"/>
          </ac:spMkLst>
        </pc:spChg>
        <pc:spChg chg="mod modVis">
          <ac:chgData name="Ginevra Minarini" userId="1f1f918c-6db6-4aec-95e5-17ad0358cb46" providerId="ADAL" clId="{03421CA5-02D6-410F-9208-942AACB4DA1F}" dt="2023-11-20T15:49:31.436" v="2531"/>
          <ac:spMkLst>
            <pc:docMk/>
            <pc:sldMk cId="2282386078" sldId="292"/>
            <ac:spMk id="26" creationId="{26A72B18-2463-0730-2FC0-4A3CF21881F2}"/>
          </ac:spMkLst>
        </pc:spChg>
        <pc:spChg chg="mod modVis">
          <ac:chgData name="Ginevra Minarini" userId="1f1f918c-6db6-4aec-95e5-17ad0358cb46" providerId="ADAL" clId="{03421CA5-02D6-410F-9208-942AACB4DA1F}" dt="2023-11-20T15:49:31.436" v="2533"/>
          <ac:spMkLst>
            <pc:docMk/>
            <pc:sldMk cId="2282386078" sldId="292"/>
            <ac:spMk id="27" creationId="{9F8A7304-92BB-2FC7-DE54-3B0E0C54A637}"/>
          </ac:spMkLst>
        </pc:spChg>
        <pc:spChg chg="mod modVis">
          <ac:chgData name="Ginevra Minarini" userId="1f1f918c-6db6-4aec-95e5-17ad0358cb46" providerId="ADAL" clId="{03421CA5-02D6-410F-9208-942AACB4DA1F}" dt="2023-11-20T15:49:31.436" v="2535"/>
          <ac:spMkLst>
            <pc:docMk/>
            <pc:sldMk cId="2282386078" sldId="292"/>
            <ac:spMk id="28" creationId="{8E04BD4C-F579-360F-2182-16FEF9060ED0}"/>
          </ac:spMkLst>
        </pc:spChg>
        <pc:spChg chg="mod modVis">
          <ac:chgData name="Ginevra Minarini" userId="1f1f918c-6db6-4aec-95e5-17ad0358cb46" providerId="ADAL" clId="{03421CA5-02D6-410F-9208-942AACB4DA1F}" dt="2023-11-20T15:49:31.436" v="2537"/>
          <ac:spMkLst>
            <pc:docMk/>
            <pc:sldMk cId="2282386078" sldId="292"/>
            <ac:spMk id="29" creationId="{BCE1C642-5B43-FC6C-B794-1E116555B9BD}"/>
          </ac:spMkLst>
        </pc:spChg>
        <pc:spChg chg="mod modVis">
          <ac:chgData name="Ginevra Minarini" userId="1f1f918c-6db6-4aec-95e5-17ad0358cb46" providerId="ADAL" clId="{03421CA5-02D6-410F-9208-942AACB4DA1F}" dt="2023-11-20T15:49:31.436" v="2539"/>
          <ac:spMkLst>
            <pc:docMk/>
            <pc:sldMk cId="2282386078" sldId="292"/>
            <ac:spMk id="30" creationId="{DA534BD6-1510-C95F-6FD8-D8935A9946C9}"/>
          </ac:spMkLst>
        </pc:spChg>
        <pc:spChg chg="mod modVis">
          <ac:chgData name="Ginevra Minarini" userId="1f1f918c-6db6-4aec-95e5-17ad0358cb46" providerId="ADAL" clId="{03421CA5-02D6-410F-9208-942AACB4DA1F}" dt="2023-11-20T15:49:31.436" v="2541"/>
          <ac:spMkLst>
            <pc:docMk/>
            <pc:sldMk cId="2282386078" sldId="292"/>
            <ac:spMk id="31" creationId="{CB14FBE1-0F43-BB2E-248A-C0D0B6F1A962}"/>
          </ac:spMkLst>
        </pc:spChg>
        <pc:spChg chg="add del">
          <ac:chgData name="Ginevra Minarini" userId="1f1f918c-6db6-4aec-95e5-17ad0358cb46" providerId="ADAL" clId="{03421CA5-02D6-410F-9208-942AACB4DA1F}" dt="2023-11-24T15:05:07.759" v="157378"/>
          <ac:spMkLst>
            <pc:docMk/>
            <pc:sldMk cId="2282386078" sldId="292"/>
            <ac:spMk id="32" creationId="{391F187A-6CDB-A58A-8918-A64F783CB3CF}"/>
          </ac:spMkLst>
        </pc:spChg>
        <pc:spChg chg="add del">
          <ac:chgData name="Ginevra Minarini" userId="1f1f918c-6db6-4aec-95e5-17ad0358cb46" providerId="ADAL" clId="{03421CA5-02D6-410F-9208-942AACB4DA1F}" dt="2023-11-22T15:13:31.829" v="88894"/>
          <ac:spMkLst>
            <pc:docMk/>
            <pc:sldMk cId="2282386078" sldId="292"/>
            <ac:spMk id="32" creationId="{4921502D-8D7C-81D0-D746-AF02975EAF6C}"/>
          </ac:spMkLst>
        </pc:spChg>
        <pc:spChg chg="add del">
          <ac:chgData name="Ginevra Minarini" userId="1f1f918c-6db6-4aec-95e5-17ad0358cb46" providerId="ADAL" clId="{03421CA5-02D6-410F-9208-942AACB4DA1F}" dt="2023-11-23T09:41:35.090" v="106222"/>
          <ac:spMkLst>
            <pc:docMk/>
            <pc:sldMk cId="2282386078" sldId="292"/>
            <ac:spMk id="32" creationId="{54C5C88B-0F0F-E283-D305-6CD3CED07C88}"/>
          </ac:spMkLst>
        </pc:spChg>
        <pc:spChg chg="add del">
          <ac:chgData name="Ginevra Minarini" userId="1f1f918c-6db6-4aec-95e5-17ad0358cb46" providerId="ADAL" clId="{03421CA5-02D6-410F-9208-942AACB4DA1F}" dt="2023-11-22T10:34:59.840" v="8992"/>
          <ac:spMkLst>
            <pc:docMk/>
            <pc:sldMk cId="2282386078" sldId="292"/>
            <ac:spMk id="32" creationId="{A4B7FE18-3221-3855-D08C-6AAB077A3989}"/>
          </ac:spMkLst>
        </pc:spChg>
        <pc:spChg chg="mod modVis">
          <ac:chgData name="Ginevra Minarini" userId="1f1f918c-6db6-4aec-95e5-17ad0358cb46" providerId="ADAL" clId="{03421CA5-02D6-410F-9208-942AACB4DA1F}" dt="2023-11-20T15:49:31.436" v="2543"/>
          <ac:spMkLst>
            <pc:docMk/>
            <pc:sldMk cId="2282386078" sldId="292"/>
            <ac:spMk id="34" creationId="{E1346974-03E9-3783-10F1-B4968ADA6862}"/>
          </ac:spMkLst>
        </pc:spChg>
        <pc:spChg chg="mod modVis">
          <ac:chgData name="Ginevra Minarini" userId="1f1f918c-6db6-4aec-95e5-17ad0358cb46" providerId="ADAL" clId="{03421CA5-02D6-410F-9208-942AACB4DA1F}" dt="2023-11-20T15:49:31.436" v="2545"/>
          <ac:spMkLst>
            <pc:docMk/>
            <pc:sldMk cId="2282386078" sldId="292"/>
            <ac:spMk id="35" creationId="{C9A46F38-99EB-A6B4-4117-D03E92B820F0}"/>
          </ac:spMkLst>
        </pc:spChg>
        <pc:spChg chg="mod modVis">
          <ac:chgData name="Ginevra Minarini" userId="1f1f918c-6db6-4aec-95e5-17ad0358cb46" providerId="ADAL" clId="{03421CA5-02D6-410F-9208-942AACB4DA1F}" dt="2023-11-20T15:49:31.436" v="2547"/>
          <ac:spMkLst>
            <pc:docMk/>
            <pc:sldMk cId="2282386078" sldId="292"/>
            <ac:spMk id="36" creationId="{616CBE2A-B6FB-5502-78EC-F3C7402ED9A1}"/>
          </ac:spMkLst>
        </pc:spChg>
        <pc:spChg chg="mod modVis">
          <ac:chgData name="Ginevra Minarini" userId="1f1f918c-6db6-4aec-95e5-17ad0358cb46" providerId="ADAL" clId="{03421CA5-02D6-410F-9208-942AACB4DA1F}" dt="2023-11-20T15:49:31.436" v="2549"/>
          <ac:spMkLst>
            <pc:docMk/>
            <pc:sldMk cId="2282386078" sldId="292"/>
            <ac:spMk id="37" creationId="{94016439-3EC5-4241-BD11-D302A012E39A}"/>
          </ac:spMkLst>
        </pc:spChg>
        <pc:spChg chg="mod modVis">
          <ac:chgData name="Ginevra Minarini" userId="1f1f918c-6db6-4aec-95e5-17ad0358cb46" providerId="ADAL" clId="{03421CA5-02D6-410F-9208-942AACB4DA1F}" dt="2023-11-20T15:49:31.436" v="2551"/>
          <ac:spMkLst>
            <pc:docMk/>
            <pc:sldMk cId="2282386078" sldId="292"/>
            <ac:spMk id="38" creationId="{65D04390-2EC2-1484-95E2-918D14346C52}"/>
          </ac:spMkLst>
        </pc:spChg>
        <pc:spChg chg="mod modVis">
          <ac:chgData name="Ginevra Minarini" userId="1f1f918c-6db6-4aec-95e5-17ad0358cb46" providerId="ADAL" clId="{03421CA5-02D6-410F-9208-942AACB4DA1F}" dt="2023-11-20T15:49:31.436" v="2553"/>
          <ac:spMkLst>
            <pc:docMk/>
            <pc:sldMk cId="2282386078" sldId="292"/>
            <ac:spMk id="39" creationId="{760EA878-29CE-0DC3-AB02-5133503CDE41}"/>
          </ac:spMkLst>
        </pc:spChg>
        <pc:spChg chg="mod modVis">
          <ac:chgData name="Ginevra Minarini" userId="1f1f918c-6db6-4aec-95e5-17ad0358cb46" providerId="ADAL" clId="{03421CA5-02D6-410F-9208-942AACB4DA1F}" dt="2023-11-20T15:49:31.436" v="2555"/>
          <ac:spMkLst>
            <pc:docMk/>
            <pc:sldMk cId="2282386078" sldId="292"/>
            <ac:spMk id="40" creationId="{8671C311-819E-DBFA-8F1B-906E018DC366}"/>
          </ac:spMkLst>
        </pc:spChg>
        <pc:spChg chg="mod modVis">
          <ac:chgData name="Ginevra Minarini" userId="1f1f918c-6db6-4aec-95e5-17ad0358cb46" providerId="ADAL" clId="{03421CA5-02D6-410F-9208-942AACB4DA1F}" dt="2023-11-20T15:49:31.452" v="2557"/>
          <ac:spMkLst>
            <pc:docMk/>
            <pc:sldMk cId="2282386078" sldId="292"/>
            <ac:spMk id="41" creationId="{44FF0CEA-0200-391C-01F5-DB85A38ECBB7}"/>
          </ac:spMkLst>
        </pc:spChg>
        <pc:spChg chg="mod modVis">
          <ac:chgData name="Ginevra Minarini" userId="1f1f918c-6db6-4aec-95e5-17ad0358cb46" providerId="ADAL" clId="{03421CA5-02D6-410F-9208-942AACB4DA1F}" dt="2023-11-20T15:49:31.452" v="2559"/>
          <ac:spMkLst>
            <pc:docMk/>
            <pc:sldMk cId="2282386078" sldId="292"/>
            <ac:spMk id="42" creationId="{A12E340D-EA80-AB73-FA08-A44FECC6202C}"/>
          </ac:spMkLst>
        </pc:spChg>
        <pc:spChg chg="mod modVis">
          <ac:chgData name="Ginevra Minarini" userId="1f1f918c-6db6-4aec-95e5-17ad0358cb46" providerId="ADAL" clId="{03421CA5-02D6-410F-9208-942AACB4DA1F}" dt="2023-11-20T15:49:31.452" v="2561"/>
          <ac:spMkLst>
            <pc:docMk/>
            <pc:sldMk cId="2282386078" sldId="292"/>
            <ac:spMk id="43" creationId="{9E751125-D775-34F2-4C55-1A5D6B964344}"/>
          </ac:spMkLst>
        </pc:spChg>
        <pc:spChg chg="mod modVis">
          <ac:chgData name="Ginevra Minarini" userId="1f1f918c-6db6-4aec-95e5-17ad0358cb46" providerId="ADAL" clId="{03421CA5-02D6-410F-9208-942AACB4DA1F}" dt="2023-11-20T15:49:31.452" v="2563"/>
          <ac:spMkLst>
            <pc:docMk/>
            <pc:sldMk cId="2282386078" sldId="292"/>
            <ac:spMk id="44" creationId="{6D71DCA6-AEB2-9952-C1A8-B8CC0979FFBD}"/>
          </ac:spMkLst>
        </pc:spChg>
        <pc:spChg chg="mod modVis">
          <ac:chgData name="Ginevra Minarini" userId="1f1f918c-6db6-4aec-95e5-17ad0358cb46" providerId="ADAL" clId="{03421CA5-02D6-410F-9208-942AACB4DA1F}" dt="2023-11-20T15:49:31.452" v="2565"/>
          <ac:spMkLst>
            <pc:docMk/>
            <pc:sldMk cId="2282386078" sldId="292"/>
            <ac:spMk id="45" creationId="{F97EC5C4-C46F-6ACB-5562-F928AD83A3D0}"/>
          </ac:spMkLst>
        </pc:spChg>
        <pc:spChg chg="mod modVis">
          <ac:chgData name="Ginevra Minarini" userId="1f1f918c-6db6-4aec-95e5-17ad0358cb46" providerId="ADAL" clId="{03421CA5-02D6-410F-9208-942AACB4DA1F}" dt="2023-11-20T15:49:31.452" v="2567"/>
          <ac:spMkLst>
            <pc:docMk/>
            <pc:sldMk cId="2282386078" sldId="292"/>
            <ac:spMk id="46" creationId="{F763DF40-4BB5-51A5-D314-164FD3A7F5C3}"/>
          </ac:spMkLst>
        </pc:spChg>
        <pc:spChg chg="mod modVis">
          <ac:chgData name="Ginevra Minarini" userId="1f1f918c-6db6-4aec-95e5-17ad0358cb46" providerId="ADAL" clId="{03421CA5-02D6-410F-9208-942AACB4DA1F}" dt="2023-11-20T15:49:31.452" v="2569"/>
          <ac:spMkLst>
            <pc:docMk/>
            <pc:sldMk cId="2282386078" sldId="292"/>
            <ac:spMk id="47" creationId="{40CC7F30-1B08-B72F-DDFA-9CEFB72073C0}"/>
          </ac:spMkLst>
        </pc:spChg>
        <pc:spChg chg="mod modVis">
          <ac:chgData name="Ginevra Minarini" userId="1f1f918c-6db6-4aec-95e5-17ad0358cb46" providerId="ADAL" clId="{03421CA5-02D6-410F-9208-942AACB4DA1F}" dt="2023-11-20T15:49:31.452" v="2571"/>
          <ac:spMkLst>
            <pc:docMk/>
            <pc:sldMk cId="2282386078" sldId="292"/>
            <ac:spMk id="48" creationId="{ACB496A4-34EF-80D0-E1FD-DAEA1A3A9CE3}"/>
          </ac:spMkLst>
        </pc:spChg>
        <pc:spChg chg="mod modVis">
          <ac:chgData name="Ginevra Minarini" userId="1f1f918c-6db6-4aec-95e5-17ad0358cb46" providerId="ADAL" clId="{03421CA5-02D6-410F-9208-942AACB4DA1F}" dt="2023-11-20T15:49:31.452" v="2573"/>
          <ac:spMkLst>
            <pc:docMk/>
            <pc:sldMk cId="2282386078" sldId="292"/>
            <ac:spMk id="49" creationId="{D82B5D1D-912A-59B9-7008-A9AD6ECC1CB1}"/>
          </ac:spMkLst>
        </pc:spChg>
        <pc:spChg chg="mod modVis">
          <ac:chgData name="Ginevra Minarini" userId="1f1f918c-6db6-4aec-95e5-17ad0358cb46" providerId="ADAL" clId="{03421CA5-02D6-410F-9208-942AACB4DA1F}" dt="2023-11-20T15:49:31.452" v="2575"/>
          <ac:spMkLst>
            <pc:docMk/>
            <pc:sldMk cId="2282386078" sldId="292"/>
            <ac:spMk id="50" creationId="{134577C8-CF0B-1C05-6E4C-7617051AB74A}"/>
          </ac:spMkLst>
        </pc:spChg>
        <pc:spChg chg="mod modVis">
          <ac:chgData name="Ginevra Minarini" userId="1f1f918c-6db6-4aec-95e5-17ad0358cb46" providerId="ADAL" clId="{03421CA5-02D6-410F-9208-942AACB4DA1F}" dt="2023-11-20T15:49:31.458" v="2577"/>
          <ac:spMkLst>
            <pc:docMk/>
            <pc:sldMk cId="2282386078" sldId="292"/>
            <ac:spMk id="51" creationId="{689F9D0E-1A25-08A4-BE8C-06E728E4DEDA}"/>
          </ac:spMkLst>
        </pc:spChg>
        <pc:spChg chg="mod modVis">
          <ac:chgData name="Ginevra Minarini" userId="1f1f918c-6db6-4aec-95e5-17ad0358cb46" providerId="ADAL" clId="{03421CA5-02D6-410F-9208-942AACB4DA1F}" dt="2023-11-20T15:49:31.458" v="2579"/>
          <ac:spMkLst>
            <pc:docMk/>
            <pc:sldMk cId="2282386078" sldId="292"/>
            <ac:spMk id="52" creationId="{8BCD9089-F0E4-07E2-8D4C-6EC571C24C11}"/>
          </ac:spMkLst>
        </pc:spChg>
        <pc:spChg chg="mod modVis">
          <ac:chgData name="Ginevra Minarini" userId="1f1f918c-6db6-4aec-95e5-17ad0358cb46" providerId="ADAL" clId="{03421CA5-02D6-410F-9208-942AACB4DA1F}" dt="2023-11-20T15:49:31.458" v="2581"/>
          <ac:spMkLst>
            <pc:docMk/>
            <pc:sldMk cId="2282386078" sldId="292"/>
            <ac:spMk id="53" creationId="{C08076AA-40D0-7478-08F0-96D135C97B0F}"/>
          </ac:spMkLst>
        </pc:spChg>
        <pc:spChg chg="mod modVis">
          <ac:chgData name="Ginevra Minarini" userId="1f1f918c-6db6-4aec-95e5-17ad0358cb46" providerId="ADAL" clId="{03421CA5-02D6-410F-9208-942AACB4DA1F}" dt="2023-11-20T15:49:31.458" v="2583"/>
          <ac:spMkLst>
            <pc:docMk/>
            <pc:sldMk cId="2282386078" sldId="292"/>
            <ac:spMk id="54" creationId="{6AEB0E4F-525B-2709-B892-690DC4E431A8}"/>
          </ac:spMkLst>
        </pc:spChg>
        <pc:spChg chg="mod modVis">
          <ac:chgData name="Ginevra Minarini" userId="1f1f918c-6db6-4aec-95e5-17ad0358cb46" providerId="ADAL" clId="{03421CA5-02D6-410F-9208-942AACB4DA1F}" dt="2023-11-20T15:49:31.458" v="2585"/>
          <ac:spMkLst>
            <pc:docMk/>
            <pc:sldMk cId="2282386078" sldId="292"/>
            <ac:spMk id="55" creationId="{A5012DF3-FBCD-A7E3-1433-32227CFF2385}"/>
          </ac:spMkLst>
        </pc:spChg>
        <pc:spChg chg="mod modVis">
          <ac:chgData name="Ginevra Minarini" userId="1f1f918c-6db6-4aec-95e5-17ad0358cb46" providerId="ADAL" clId="{03421CA5-02D6-410F-9208-942AACB4DA1F}" dt="2023-11-20T15:49:31.458" v="2587"/>
          <ac:spMkLst>
            <pc:docMk/>
            <pc:sldMk cId="2282386078" sldId="292"/>
            <ac:spMk id="56" creationId="{7030191E-907A-ED36-931A-5939D7A2EF51}"/>
          </ac:spMkLst>
        </pc:spChg>
        <pc:spChg chg="mod modVis">
          <ac:chgData name="Ginevra Minarini" userId="1f1f918c-6db6-4aec-95e5-17ad0358cb46" providerId="ADAL" clId="{03421CA5-02D6-410F-9208-942AACB4DA1F}" dt="2023-11-20T15:49:31.458" v="2589"/>
          <ac:spMkLst>
            <pc:docMk/>
            <pc:sldMk cId="2282386078" sldId="292"/>
            <ac:spMk id="57" creationId="{2BB09D11-D5B1-55E1-E5D9-887C5C68B792}"/>
          </ac:spMkLst>
        </pc:spChg>
        <pc:spChg chg="mod modVis">
          <ac:chgData name="Ginevra Minarini" userId="1f1f918c-6db6-4aec-95e5-17ad0358cb46" providerId="ADAL" clId="{03421CA5-02D6-410F-9208-942AACB4DA1F}" dt="2023-11-20T15:49:31.458" v="2591"/>
          <ac:spMkLst>
            <pc:docMk/>
            <pc:sldMk cId="2282386078" sldId="292"/>
            <ac:spMk id="58" creationId="{0E72B89A-7C2A-2D2E-CD35-B8693627E2BD}"/>
          </ac:spMkLst>
        </pc:spChg>
        <pc:spChg chg="mod modVis">
          <ac:chgData name="Ginevra Minarini" userId="1f1f918c-6db6-4aec-95e5-17ad0358cb46" providerId="ADAL" clId="{03421CA5-02D6-410F-9208-942AACB4DA1F}" dt="2023-11-20T15:49:31.458" v="2593"/>
          <ac:spMkLst>
            <pc:docMk/>
            <pc:sldMk cId="2282386078" sldId="292"/>
            <ac:spMk id="59" creationId="{D35F278E-9D6C-7CF0-A3AE-F06F9328DE6B}"/>
          </ac:spMkLst>
        </pc:spChg>
        <pc:spChg chg="mod modVis">
          <ac:chgData name="Ginevra Minarini" userId="1f1f918c-6db6-4aec-95e5-17ad0358cb46" providerId="ADAL" clId="{03421CA5-02D6-410F-9208-942AACB4DA1F}" dt="2023-11-20T15:49:31.458" v="2595"/>
          <ac:spMkLst>
            <pc:docMk/>
            <pc:sldMk cId="2282386078" sldId="292"/>
            <ac:spMk id="61" creationId="{E4329CE6-5584-4071-4D4F-F6974A50F01C}"/>
          </ac:spMkLst>
        </pc:spChg>
        <pc:spChg chg="mod modVis">
          <ac:chgData name="Ginevra Minarini" userId="1f1f918c-6db6-4aec-95e5-17ad0358cb46" providerId="ADAL" clId="{03421CA5-02D6-410F-9208-942AACB4DA1F}" dt="2023-11-20T15:49:31.458" v="2597"/>
          <ac:spMkLst>
            <pc:docMk/>
            <pc:sldMk cId="2282386078" sldId="292"/>
            <ac:spMk id="62" creationId="{0C8C2E8E-FFF2-A6BD-34CE-CDBEB8B0A02C}"/>
          </ac:spMkLst>
        </pc:spChg>
        <pc:spChg chg="mod modVis">
          <ac:chgData name="Ginevra Minarini" userId="1f1f918c-6db6-4aec-95e5-17ad0358cb46" providerId="ADAL" clId="{03421CA5-02D6-410F-9208-942AACB4DA1F}" dt="2023-11-20T15:49:31.458" v="2599"/>
          <ac:spMkLst>
            <pc:docMk/>
            <pc:sldMk cId="2282386078" sldId="292"/>
            <ac:spMk id="63" creationId="{11D2765F-B636-94A8-652C-F29772FE783D}"/>
          </ac:spMkLst>
        </pc:spChg>
        <pc:spChg chg="mod modVis">
          <ac:chgData name="Ginevra Minarini" userId="1f1f918c-6db6-4aec-95e5-17ad0358cb46" providerId="ADAL" clId="{03421CA5-02D6-410F-9208-942AACB4DA1F}" dt="2023-11-20T15:49:31.458" v="2601"/>
          <ac:spMkLst>
            <pc:docMk/>
            <pc:sldMk cId="2282386078" sldId="292"/>
            <ac:spMk id="64" creationId="{70AA0889-9C1B-6280-28B1-B97FCFC2CF41}"/>
          </ac:spMkLst>
        </pc:spChg>
        <pc:spChg chg="mod modVis">
          <ac:chgData name="Ginevra Minarini" userId="1f1f918c-6db6-4aec-95e5-17ad0358cb46" providerId="ADAL" clId="{03421CA5-02D6-410F-9208-942AACB4DA1F}" dt="2023-11-20T15:49:31.458" v="2603"/>
          <ac:spMkLst>
            <pc:docMk/>
            <pc:sldMk cId="2282386078" sldId="292"/>
            <ac:spMk id="65" creationId="{19D3BC81-1C16-666F-6E1E-574921546600}"/>
          </ac:spMkLst>
        </pc:spChg>
        <pc:spChg chg="mod modVis">
          <ac:chgData name="Ginevra Minarini" userId="1f1f918c-6db6-4aec-95e5-17ad0358cb46" providerId="ADAL" clId="{03421CA5-02D6-410F-9208-942AACB4DA1F}" dt="2023-11-20T15:49:31.458" v="2605"/>
          <ac:spMkLst>
            <pc:docMk/>
            <pc:sldMk cId="2282386078" sldId="292"/>
            <ac:spMk id="66" creationId="{11875174-5074-5C9B-A587-369CD0EBC940}"/>
          </ac:spMkLst>
        </pc:spChg>
        <pc:spChg chg="mod modVis">
          <ac:chgData name="Ginevra Minarini" userId="1f1f918c-6db6-4aec-95e5-17ad0358cb46" providerId="ADAL" clId="{03421CA5-02D6-410F-9208-942AACB4DA1F}" dt="2023-11-20T15:49:31.458" v="2607"/>
          <ac:spMkLst>
            <pc:docMk/>
            <pc:sldMk cId="2282386078" sldId="292"/>
            <ac:spMk id="67" creationId="{D8C2D7CE-E257-A1D7-6C2C-83D605CE37F6}"/>
          </ac:spMkLst>
        </pc:spChg>
        <pc:spChg chg="mod modVis">
          <ac:chgData name="Ginevra Minarini" userId="1f1f918c-6db6-4aec-95e5-17ad0358cb46" providerId="ADAL" clId="{03421CA5-02D6-410F-9208-942AACB4DA1F}" dt="2023-11-20T15:49:31.458" v="2609"/>
          <ac:spMkLst>
            <pc:docMk/>
            <pc:sldMk cId="2282386078" sldId="292"/>
            <ac:spMk id="69" creationId="{CA2BF68B-AA05-F8A3-3864-87D43D285E3F}"/>
          </ac:spMkLst>
        </pc:spChg>
        <pc:spChg chg="mod modVis">
          <ac:chgData name="Ginevra Minarini" userId="1f1f918c-6db6-4aec-95e5-17ad0358cb46" providerId="ADAL" clId="{03421CA5-02D6-410F-9208-942AACB4DA1F}" dt="2023-11-20T15:49:31.458" v="2611"/>
          <ac:spMkLst>
            <pc:docMk/>
            <pc:sldMk cId="2282386078" sldId="292"/>
            <ac:spMk id="70" creationId="{005BE850-F820-3534-CA90-82A0049FD18A}"/>
          </ac:spMkLst>
        </pc:spChg>
        <pc:spChg chg="mod modVis">
          <ac:chgData name="Ginevra Minarini" userId="1f1f918c-6db6-4aec-95e5-17ad0358cb46" providerId="ADAL" clId="{03421CA5-02D6-410F-9208-942AACB4DA1F}" dt="2023-11-20T15:49:31.458" v="2613"/>
          <ac:spMkLst>
            <pc:docMk/>
            <pc:sldMk cId="2282386078" sldId="292"/>
            <ac:spMk id="71" creationId="{84FBF440-AB9D-2AE7-90A9-7DCAAD47C036}"/>
          </ac:spMkLst>
        </pc:spChg>
        <pc:spChg chg="mod modVis">
          <ac:chgData name="Ginevra Minarini" userId="1f1f918c-6db6-4aec-95e5-17ad0358cb46" providerId="ADAL" clId="{03421CA5-02D6-410F-9208-942AACB4DA1F}" dt="2023-11-20T15:49:31.458" v="2615"/>
          <ac:spMkLst>
            <pc:docMk/>
            <pc:sldMk cId="2282386078" sldId="292"/>
            <ac:spMk id="72" creationId="{EA260C32-2B6C-4C9A-4D05-B7ADF8355F0F}"/>
          </ac:spMkLst>
        </pc:spChg>
        <pc:spChg chg="mod modVis">
          <ac:chgData name="Ginevra Minarini" userId="1f1f918c-6db6-4aec-95e5-17ad0358cb46" providerId="ADAL" clId="{03421CA5-02D6-410F-9208-942AACB4DA1F}" dt="2023-11-20T15:49:31.458" v="2617"/>
          <ac:spMkLst>
            <pc:docMk/>
            <pc:sldMk cId="2282386078" sldId="292"/>
            <ac:spMk id="73" creationId="{CA35D3E0-0FC9-15C5-9E9D-3C4C36B9EF2A}"/>
          </ac:spMkLst>
        </pc:spChg>
        <pc:spChg chg="mod modVis">
          <ac:chgData name="Ginevra Minarini" userId="1f1f918c-6db6-4aec-95e5-17ad0358cb46" providerId="ADAL" clId="{03421CA5-02D6-410F-9208-942AACB4DA1F}" dt="2023-11-20T15:49:31.458" v="2619"/>
          <ac:spMkLst>
            <pc:docMk/>
            <pc:sldMk cId="2282386078" sldId="292"/>
            <ac:spMk id="74" creationId="{73B5D7BA-0815-27AB-1EAF-09EBABC6C926}"/>
          </ac:spMkLst>
        </pc:spChg>
        <pc:spChg chg="mod modVis">
          <ac:chgData name="Ginevra Minarini" userId="1f1f918c-6db6-4aec-95e5-17ad0358cb46" providerId="ADAL" clId="{03421CA5-02D6-410F-9208-942AACB4DA1F}" dt="2023-11-20T15:49:31.458" v="2621"/>
          <ac:spMkLst>
            <pc:docMk/>
            <pc:sldMk cId="2282386078" sldId="292"/>
            <ac:spMk id="75" creationId="{C8A0A0F8-5AB7-E381-DA22-594ADAF56685}"/>
          </ac:spMkLst>
        </pc:spChg>
        <pc:spChg chg="mod modVis">
          <ac:chgData name="Ginevra Minarini" userId="1f1f918c-6db6-4aec-95e5-17ad0358cb46" providerId="ADAL" clId="{03421CA5-02D6-410F-9208-942AACB4DA1F}" dt="2023-11-20T15:49:31.458" v="2623"/>
          <ac:spMkLst>
            <pc:docMk/>
            <pc:sldMk cId="2282386078" sldId="292"/>
            <ac:spMk id="76" creationId="{5E015C21-935E-94CA-2B8C-1373D08D9B48}"/>
          </ac:spMkLst>
        </pc:spChg>
        <pc:spChg chg="mod modVis">
          <ac:chgData name="Ginevra Minarini" userId="1f1f918c-6db6-4aec-95e5-17ad0358cb46" providerId="ADAL" clId="{03421CA5-02D6-410F-9208-942AACB4DA1F}" dt="2023-11-20T15:49:31.474" v="2625"/>
          <ac:spMkLst>
            <pc:docMk/>
            <pc:sldMk cId="2282386078" sldId="292"/>
            <ac:spMk id="78" creationId="{2D51974E-99D3-DC01-E882-5AA5E2DC9087}"/>
          </ac:spMkLst>
        </pc:spChg>
        <pc:spChg chg="mod modVis">
          <ac:chgData name="Ginevra Minarini" userId="1f1f918c-6db6-4aec-95e5-17ad0358cb46" providerId="ADAL" clId="{03421CA5-02D6-410F-9208-942AACB4DA1F}" dt="2023-11-20T15:49:31.474" v="2627"/>
          <ac:spMkLst>
            <pc:docMk/>
            <pc:sldMk cId="2282386078" sldId="292"/>
            <ac:spMk id="79" creationId="{3D682902-5015-56F4-7C56-6B4A914D9AE1}"/>
          </ac:spMkLst>
        </pc:spChg>
        <pc:spChg chg="mod modVis">
          <ac:chgData name="Ginevra Minarini" userId="1f1f918c-6db6-4aec-95e5-17ad0358cb46" providerId="ADAL" clId="{03421CA5-02D6-410F-9208-942AACB4DA1F}" dt="2023-11-20T15:49:31.474" v="2629"/>
          <ac:spMkLst>
            <pc:docMk/>
            <pc:sldMk cId="2282386078" sldId="292"/>
            <ac:spMk id="80" creationId="{6A88A07C-8802-8379-EB9C-6E030D1D6EE9}"/>
          </ac:spMkLst>
        </pc:spChg>
        <pc:spChg chg="mod modVis">
          <ac:chgData name="Ginevra Minarini" userId="1f1f918c-6db6-4aec-95e5-17ad0358cb46" providerId="ADAL" clId="{03421CA5-02D6-410F-9208-942AACB4DA1F}" dt="2023-11-20T15:49:31.474" v="2631"/>
          <ac:spMkLst>
            <pc:docMk/>
            <pc:sldMk cId="2282386078" sldId="292"/>
            <ac:spMk id="81" creationId="{C00D5999-33CF-DC9C-C9A9-D4DFED99FB41}"/>
          </ac:spMkLst>
        </pc:spChg>
        <pc:spChg chg="mod modVis">
          <ac:chgData name="Ginevra Minarini" userId="1f1f918c-6db6-4aec-95e5-17ad0358cb46" providerId="ADAL" clId="{03421CA5-02D6-410F-9208-942AACB4DA1F}" dt="2023-11-20T15:49:31.474" v="2633"/>
          <ac:spMkLst>
            <pc:docMk/>
            <pc:sldMk cId="2282386078" sldId="292"/>
            <ac:spMk id="82" creationId="{7B22ACB0-4567-500E-2583-5716DBFE35C3}"/>
          </ac:spMkLst>
        </pc:spChg>
        <pc:spChg chg="mod modVis">
          <ac:chgData name="Ginevra Minarini" userId="1f1f918c-6db6-4aec-95e5-17ad0358cb46" providerId="ADAL" clId="{03421CA5-02D6-410F-9208-942AACB4DA1F}" dt="2023-11-20T15:49:31.474" v="2635"/>
          <ac:spMkLst>
            <pc:docMk/>
            <pc:sldMk cId="2282386078" sldId="292"/>
            <ac:spMk id="83" creationId="{4DECEBBD-4BAF-2351-BC82-01CE485CD56F}"/>
          </ac:spMkLst>
        </pc:spChg>
        <pc:spChg chg="mod modVis">
          <ac:chgData name="Ginevra Minarini" userId="1f1f918c-6db6-4aec-95e5-17ad0358cb46" providerId="ADAL" clId="{03421CA5-02D6-410F-9208-942AACB4DA1F}" dt="2023-11-20T15:49:31.474" v="2637"/>
          <ac:spMkLst>
            <pc:docMk/>
            <pc:sldMk cId="2282386078" sldId="292"/>
            <ac:spMk id="84" creationId="{53F47762-BFC5-7D21-DF35-5EDDDE5D11A4}"/>
          </ac:spMkLst>
        </pc:spChg>
        <pc:spChg chg="mod modVis">
          <ac:chgData name="Ginevra Minarini" userId="1f1f918c-6db6-4aec-95e5-17ad0358cb46" providerId="ADAL" clId="{03421CA5-02D6-410F-9208-942AACB4DA1F}" dt="2023-11-20T15:49:31.474" v="2639"/>
          <ac:spMkLst>
            <pc:docMk/>
            <pc:sldMk cId="2282386078" sldId="292"/>
            <ac:spMk id="85" creationId="{49B840FF-8CEA-3B74-B5CC-7DE0A726C96A}"/>
          </ac:spMkLst>
        </pc:spChg>
        <pc:spChg chg="mod modVis">
          <ac:chgData name="Ginevra Minarini" userId="1f1f918c-6db6-4aec-95e5-17ad0358cb46" providerId="ADAL" clId="{03421CA5-02D6-410F-9208-942AACB4DA1F}" dt="2023-11-20T15:49:31.505" v="2775"/>
          <ac:spMkLst>
            <pc:docMk/>
            <pc:sldMk cId="2282386078" sldId="292"/>
            <ac:spMk id="87" creationId="{61B76D38-3761-E502-4123-B18323DDA390}"/>
          </ac:spMkLst>
        </pc:spChg>
        <pc:spChg chg="mod modVis">
          <ac:chgData name="Ginevra Minarini" userId="1f1f918c-6db6-4aec-95e5-17ad0358cb46" providerId="ADAL" clId="{03421CA5-02D6-410F-9208-942AACB4DA1F}" dt="2023-11-20T15:49:31.521" v="2777"/>
          <ac:spMkLst>
            <pc:docMk/>
            <pc:sldMk cId="2282386078" sldId="292"/>
            <ac:spMk id="89" creationId="{CE8AB686-526C-638C-2071-21F2F5A998FE}"/>
          </ac:spMkLst>
        </pc:spChg>
        <pc:spChg chg="mod modVis">
          <ac:chgData name="Ginevra Minarini" userId="1f1f918c-6db6-4aec-95e5-17ad0358cb46" providerId="ADAL" clId="{03421CA5-02D6-410F-9208-942AACB4DA1F}" dt="2023-11-20T15:49:31.521" v="2779"/>
          <ac:spMkLst>
            <pc:docMk/>
            <pc:sldMk cId="2282386078" sldId="292"/>
            <ac:spMk id="90" creationId="{592A5C1C-EF86-3253-AFB9-1C6A2F0D4DBC}"/>
          </ac:spMkLst>
        </pc:spChg>
        <pc:spChg chg="mod modVis">
          <ac:chgData name="Ginevra Minarini" userId="1f1f918c-6db6-4aec-95e5-17ad0358cb46" providerId="ADAL" clId="{03421CA5-02D6-410F-9208-942AACB4DA1F}" dt="2023-11-20T15:49:31.521" v="2781"/>
          <ac:spMkLst>
            <pc:docMk/>
            <pc:sldMk cId="2282386078" sldId="292"/>
            <ac:spMk id="91" creationId="{E06299E6-1829-4F06-8E01-81A722367680}"/>
          </ac:spMkLst>
        </pc:spChg>
        <pc:spChg chg="mod modVis">
          <ac:chgData name="Ginevra Minarini" userId="1f1f918c-6db6-4aec-95e5-17ad0358cb46" providerId="ADAL" clId="{03421CA5-02D6-410F-9208-942AACB4DA1F}" dt="2023-11-20T15:49:31.521" v="2783"/>
          <ac:spMkLst>
            <pc:docMk/>
            <pc:sldMk cId="2282386078" sldId="292"/>
            <ac:spMk id="92" creationId="{9571F266-4B4F-4C48-D7C6-05592A356CA5}"/>
          </ac:spMkLst>
        </pc:spChg>
        <pc:spChg chg="mod modVis">
          <ac:chgData name="Ginevra Minarini" userId="1f1f918c-6db6-4aec-95e5-17ad0358cb46" providerId="ADAL" clId="{03421CA5-02D6-410F-9208-942AACB4DA1F}" dt="2023-11-20T15:49:31.521" v="2785"/>
          <ac:spMkLst>
            <pc:docMk/>
            <pc:sldMk cId="2282386078" sldId="292"/>
            <ac:spMk id="93" creationId="{EDF3C7B9-1EB9-BBD8-BE98-8B28B37F6360}"/>
          </ac:spMkLst>
        </pc:spChg>
        <pc:spChg chg="mod modVis">
          <ac:chgData name="Ginevra Minarini" userId="1f1f918c-6db6-4aec-95e5-17ad0358cb46" providerId="ADAL" clId="{03421CA5-02D6-410F-9208-942AACB4DA1F}" dt="2023-11-20T15:49:31.521" v="2787"/>
          <ac:spMkLst>
            <pc:docMk/>
            <pc:sldMk cId="2282386078" sldId="292"/>
            <ac:spMk id="94" creationId="{BB5CF627-B4AF-6EB4-29CF-0D55AC8BABC7}"/>
          </ac:spMkLst>
        </pc:spChg>
        <pc:spChg chg="mod modVis">
          <ac:chgData name="Ginevra Minarini" userId="1f1f918c-6db6-4aec-95e5-17ad0358cb46" providerId="ADAL" clId="{03421CA5-02D6-410F-9208-942AACB4DA1F}" dt="2023-11-20T15:49:31.521" v="2789"/>
          <ac:spMkLst>
            <pc:docMk/>
            <pc:sldMk cId="2282386078" sldId="292"/>
            <ac:spMk id="95" creationId="{C391FAFF-28FC-5482-0D43-95509CCF7F00}"/>
          </ac:spMkLst>
        </pc:spChg>
        <pc:spChg chg="mod modVis">
          <ac:chgData name="Ginevra Minarini" userId="1f1f918c-6db6-4aec-95e5-17ad0358cb46" providerId="ADAL" clId="{03421CA5-02D6-410F-9208-942AACB4DA1F}" dt="2023-11-20T15:49:31.521" v="2791"/>
          <ac:spMkLst>
            <pc:docMk/>
            <pc:sldMk cId="2282386078" sldId="292"/>
            <ac:spMk id="96" creationId="{C5D5535C-F3C1-1C0C-FF43-312B0E9E6EB7}"/>
          </ac:spMkLst>
        </pc:spChg>
        <pc:spChg chg="mod modVis">
          <ac:chgData name="Ginevra Minarini" userId="1f1f918c-6db6-4aec-95e5-17ad0358cb46" providerId="ADAL" clId="{03421CA5-02D6-410F-9208-942AACB4DA1F}" dt="2023-11-20T15:49:31.521" v="2793"/>
          <ac:spMkLst>
            <pc:docMk/>
            <pc:sldMk cId="2282386078" sldId="292"/>
            <ac:spMk id="97" creationId="{8E70EE55-00A8-9073-0E1F-D49FAE7CEE3F}"/>
          </ac:spMkLst>
        </pc:spChg>
        <pc:spChg chg="mod modVis">
          <ac:chgData name="Ginevra Minarini" userId="1f1f918c-6db6-4aec-95e5-17ad0358cb46" providerId="ADAL" clId="{03421CA5-02D6-410F-9208-942AACB4DA1F}" dt="2023-11-20T15:49:31.521" v="2795"/>
          <ac:spMkLst>
            <pc:docMk/>
            <pc:sldMk cId="2282386078" sldId="292"/>
            <ac:spMk id="98" creationId="{79EAD474-BD73-E21F-8FA6-0CB286ED6405}"/>
          </ac:spMkLst>
        </pc:spChg>
        <pc:spChg chg="mod modVis">
          <ac:chgData name="Ginevra Minarini" userId="1f1f918c-6db6-4aec-95e5-17ad0358cb46" providerId="ADAL" clId="{03421CA5-02D6-410F-9208-942AACB4DA1F}" dt="2023-11-20T15:49:31.521" v="2797"/>
          <ac:spMkLst>
            <pc:docMk/>
            <pc:sldMk cId="2282386078" sldId="292"/>
            <ac:spMk id="99" creationId="{2270D80C-D42E-0292-754E-BE9CB232BDF4}"/>
          </ac:spMkLst>
        </pc:spChg>
        <pc:spChg chg="mod modVis">
          <ac:chgData name="Ginevra Minarini" userId="1f1f918c-6db6-4aec-95e5-17ad0358cb46" providerId="ADAL" clId="{03421CA5-02D6-410F-9208-942AACB4DA1F}" dt="2023-11-20T15:49:31.521" v="2799"/>
          <ac:spMkLst>
            <pc:docMk/>
            <pc:sldMk cId="2282386078" sldId="292"/>
            <ac:spMk id="100" creationId="{CDDFEF18-15BB-8AE2-25E4-29D16F672C6C}"/>
          </ac:spMkLst>
        </pc:spChg>
        <pc:spChg chg="mod modVis">
          <ac:chgData name="Ginevra Minarini" userId="1f1f918c-6db6-4aec-95e5-17ad0358cb46" providerId="ADAL" clId="{03421CA5-02D6-410F-9208-942AACB4DA1F}" dt="2023-11-20T15:49:31.521" v="2801"/>
          <ac:spMkLst>
            <pc:docMk/>
            <pc:sldMk cId="2282386078" sldId="292"/>
            <ac:spMk id="101" creationId="{B26A6E86-D928-DCB7-5C75-879107252E74}"/>
          </ac:spMkLst>
        </pc:spChg>
        <pc:spChg chg="mod modVis">
          <ac:chgData name="Ginevra Minarini" userId="1f1f918c-6db6-4aec-95e5-17ad0358cb46" providerId="ADAL" clId="{03421CA5-02D6-410F-9208-942AACB4DA1F}" dt="2023-11-20T15:49:31.521" v="2803"/>
          <ac:spMkLst>
            <pc:docMk/>
            <pc:sldMk cId="2282386078" sldId="292"/>
            <ac:spMk id="102" creationId="{39284E3B-3AB5-FD73-D6CA-C6B6BCFF2C1B}"/>
          </ac:spMkLst>
        </pc:spChg>
        <pc:spChg chg="mod modVis">
          <ac:chgData name="Ginevra Minarini" userId="1f1f918c-6db6-4aec-95e5-17ad0358cb46" providerId="ADAL" clId="{03421CA5-02D6-410F-9208-942AACB4DA1F}" dt="2023-11-20T15:49:31.521" v="2805"/>
          <ac:spMkLst>
            <pc:docMk/>
            <pc:sldMk cId="2282386078" sldId="292"/>
            <ac:spMk id="103" creationId="{97A90C5E-012E-1E6C-0230-191376A8A0F5}"/>
          </ac:spMkLst>
        </pc:spChg>
        <pc:spChg chg="mod modVis">
          <ac:chgData name="Ginevra Minarini" userId="1f1f918c-6db6-4aec-95e5-17ad0358cb46" providerId="ADAL" clId="{03421CA5-02D6-410F-9208-942AACB4DA1F}" dt="2023-11-20T15:49:31.521" v="2807"/>
          <ac:spMkLst>
            <pc:docMk/>
            <pc:sldMk cId="2282386078" sldId="292"/>
            <ac:spMk id="104" creationId="{F3BD801E-28DB-5568-3FE2-36F352050BAE}"/>
          </ac:spMkLst>
        </pc:spChg>
        <pc:spChg chg="mod modVis">
          <ac:chgData name="Ginevra Minarini" userId="1f1f918c-6db6-4aec-95e5-17ad0358cb46" providerId="ADAL" clId="{03421CA5-02D6-410F-9208-942AACB4DA1F}" dt="2023-11-20T15:49:31.521" v="2809"/>
          <ac:spMkLst>
            <pc:docMk/>
            <pc:sldMk cId="2282386078" sldId="292"/>
            <ac:spMk id="105" creationId="{00855887-71B0-CAC8-C2EC-F53DF7F52A80}"/>
          </ac:spMkLst>
        </pc:spChg>
        <pc:spChg chg="mod modVis">
          <ac:chgData name="Ginevra Minarini" userId="1f1f918c-6db6-4aec-95e5-17ad0358cb46" providerId="ADAL" clId="{03421CA5-02D6-410F-9208-942AACB4DA1F}" dt="2023-11-20T15:49:31.521" v="2811"/>
          <ac:spMkLst>
            <pc:docMk/>
            <pc:sldMk cId="2282386078" sldId="292"/>
            <ac:spMk id="106" creationId="{64FF94A2-0F4A-8716-0AC6-CD1859130C55}"/>
          </ac:spMkLst>
        </pc:spChg>
        <pc:spChg chg="mod modVis">
          <ac:chgData name="Ginevra Minarini" userId="1f1f918c-6db6-4aec-95e5-17ad0358cb46" providerId="ADAL" clId="{03421CA5-02D6-410F-9208-942AACB4DA1F}" dt="2023-11-20T15:49:31.521" v="2813"/>
          <ac:spMkLst>
            <pc:docMk/>
            <pc:sldMk cId="2282386078" sldId="292"/>
            <ac:spMk id="107" creationId="{2B3A93E3-5CD6-EEC3-BFC8-8507C6C89740}"/>
          </ac:spMkLst>
        </pc:spChg>
        <pc:spChg chg="mod modVis">
          <ac:chgData name="Ginevra Minarini" userId="1f1f918c-6db6-4aec-95e5-17ad0358cb46" providerId="ADAL" clId="{03421CA5-02D6-410F-9208-942AACB4DA1F}" dt="2023-11-20T15:49:31.521" v="2815"/>
          <ac:spMkLst>
            <pc:docMk/>
            <pc:sldMk cId="2282386078" sldId="292"/>
            <ac:spMk id="108" creationId="{165B1751-F41C-5187-3B2C-9C4E35D15F9B}"/>
          </ac:spMkLst>
        </pc:spChg>
        <pc:spChg chg="mod modVis">
          <ac:chgData name="Ginevra Minarini" userId="1f1f918c-6db6-4aec-95e5-17ad0358cb46" providerId="ADAL" clId="{03421CA5-02D6-410F-9208-942AACB4DA1F}" dt="2023-11-20T15:49:31.521" v="2817"/>
          <ac:spMkLst>
            <pc:docMk/>
            <pc:sldMk cId="2282386078" sldId="292"/>
            <ac:spMk id="109" creationId="{F48519E4-0A8B-1987-A923-2789A19EBDFD}"/>
          </ac:spMkLst>
        </pc:spChg>
        <pc:spChg chg="mod modVis">
          <ac:chgData name="Ginevra Minarini" userId="1f1f918c-6db6-4aec-95e5-17ad0358cb46" providerId="ADAL" clId="{03421CA5-02D6-410F-9208-942AACB4DA1F}" dt="2023-11-20T15:49:31.521" v="2819"/>
          <ac:spMkLst>
            <pc:docMk/>
            <pc:sldMk cId="2282386078" sldId="292"/>
            <ac:spMk id="110" creationId="{8D7B1D56-94FB-5D81-A2B6-DF963A1F8F72}"/>
          </ac:spMkLst>
        </pc:spChg>
        <pc:spChg chg="mod modVis">
          <ac:chgData name="Ginevra Minarini" userId="1f1f918c-6db6-4aec-95e5-17ad0358cb46" providerId="ADAL" clId="{03421CA5-02D6-410F-9208-942AACB4DA1F}" dt="2023-11-20T15:49:31.521" v="2821"/>
          <ac:spMkLst>
            <pc:docMk/>
            <pc:sldMk cId="2282386078" sldId="292"/>
            <ac:spMk id="111" creationId="{E70A44C5-3833-5390-1D61-998FBA157742}"/>
          </ac:spMkLst>
        </pc:spChg>
        <pc:spChg chg="mod modVis">
          <ac:chgData name="Ginevra Minarini" userId="1f1f918c-6db6-4aec-95e5-17ad0358cb46" providerId="ADAL" clId="{03421CA5-02D6-410F-9208-942AACB4DA1F}" dt="2023-11-20T15:49:31.521" v="2823"/>
          <ac:spMkLst>
            <pc:docMk/>
            <pc:sldMk cId="2282386078" sldId="292"/>
            <ac:spMk id="112" creationId="{BCAFAAD1-67D7-C7AB-7A6E-FC32E9C5F323}"/>
          </ac:spMkLst>
        </pc:spChg>
        <pc:spChg chg="mod modVis">
          <ac:chgData name="Ginevra Minarini" userId="1f1f918c-6db6-4aec-95e5-17ad0358cb46" providerId="ADAL" clId="{03421CA5-02D6-410F-9208-942AACB4DA1F}" dt="2023-11-20T15:49:31.521" v="2825"/>
          <ac:spMkLst>
            <pc:docMk/>
            <pc:sldMk cId="2282386078" sldId="292"/>
            <ac:spMk id="113" creationId="{C78B77C1-E48E-40EE-1852-BE8A434ABC09}"/>
          </ac:spMkLst>
        </pc:spChg>
        <pc:spChg chg="mod modVis">
          <ac:chgData name="Ginevra Minarini" userId="1f1f918c-6db6-4aec-95e5-17ad0358cb46" providerId="ADAL" clId="{03421CA5-02D6-410F-9208-942AACB4DA1F}" dt="2023-11-20T15:49:31.521" v="2827"/>
          <ac:spMkLst>
            <pc:docMk/>
            <pc:sldMk cId="2282386078" sldId="292"/>
            <ac:spMk id="114" creationId="{746E6C4E-57B1-BEA2-29BA-A43FE73CDF13}"/>
          </ac:spMkLst>
        </pc:spChg>
        <pc:spChg chg="mod modVis">
          <ac:chgData name="Ginevra Minarini" userId="1f1f918c-6db6-4aec-95e5-17ad0358cb46" providerId="ADAL" clId="{03421CA5-02D6-410F-9208-942AACB4DA1F}" dt="2023-11-20T15:49:31.521" v="2829"/>
          <ac:spMkLst>
            <pc:docMk/>
            <pc:sldMk cId="2282386078" sldId="292"/>
            <ac:spMk id="115" creationId="{ACA228C8-7549-B7EE-0D67-0CA5A341BE07}"/>
          </ac:spMkLst>
        </pc:spChg>
        <pc:spChg chg="mod modVis">
          <ac:chgData name="Ginevra Minarini" userId="1f1f918c-6db6-4aec-95e5-17ad0358cb46" providerId="ADAL" clId="{03421CA5-02D6-410F-9208-942AACB4DA1F}" dt="2023-11-20T15:49:31.521" v="2831"/>
          <ac:spMkLst>
            <pc:docMk/>
            <pc:sldMk cId="2282386078" sldId="292"/>
            <ac:spMk id="116" creationId="{454A1B09-394A-AC5E-E50B-E9ABF4E61056}"/>
          </ac:spMkLst>
        </pc:spChg>
        <pc:spChg chg="mod modVis">
          <ac:chgData name="Ginevra Minarini" userId="1f1f918c-6db6-4aec-95e5-17ad0358cb46" providerId="ADAL" clId="{03421CA5-02D6-410F-9208-942AACB4DA1F}" dt="2023-11-20T15:49:31.474" v="2641"/>
          <ac:spMkLst>
            <pc:docMk/>
            <pc:sldMk cId="2282386078" sldId="292"/>
            <ac:spMk id="118" creationId="{8C236144-E018-75D3-416F-D91E1A7DBA34}"/>
          </ac:spMkLst>
        </pc:spChg>
        <pc:spChg chg="mod modVis">
          <ac:chgData name="Ginevra Minarini" userId="1f1f918c-6db6-4aec-95e5-17ad0358cb46" providerId="ADAL" clId="{03421CA5-02D6-410F-9208-942AACB4DA1F}" dt="2023-11-20T15:49:31.474" v="2643"/>
          <ac:spMkLst>
            <pc:docMk/>
            <pc:sldMk cId="2282386078" sldId="292"/>
            <ac:spMk id="119" creationId="{8AD81E1C-E7AD-B73A-78AA-47A81573BA71}"/>
          </ac:spMkLst>
        </pc:spChg>
        <pc:spChg chg="mod modVis">
          <ac:chgData name="Ginevra Minarini" userId="1f1f918c-6db6-4aec-95e5-17ad0358cb46" providerId="ADAL" clId="{03421CA5-02D6-410F-9208-942AACB4DA1F}" dt="2023-11-20T15:49:31.474" v="2645"/>
          <ac:spMkLst>
            <pc:docMk/>
            <pc:sldMk cId="2282386078" sldId="292"/>
            <ac:spMk id="120" creationId="{D40D454B-E834-158A-A35D-C2033FE4203D}"/>
          </ac:spMkLst>
        </pc:spChg>
        <pc:spChg chg="mod modVis">
          <ac:chgData name="Ginevra Minarini" userId="1f1f918c-6db6-4aec-95e5-17ad0358cb46" providerId="ADAL" clId="{03421CA5-02D6-410F-9208-942AACB4DA1F}" dt="2023-11-20T15:49:31.474" v="2647"/>
          <ac:spMkLst>
            <pc:docMk/>
            <pc:sldMk cId="2282386078" sldId="292"/>
            <ac:spMk id="121" creationId="{6689DA9E-EF33-2E54-7C38-9314FD926E9B}"/>
          </ac:spMkLst>
        </pc:spChg>
        <pc:spChg chg="mod modVis">
          <ac:chgData name="Ginevra Minarini" userId="1f1f918c-6db6-4aec-95e5-17ad0358cb46" providerId="ADAL" clId="{03421CA5-02D6-410F-9208-942AACB4DA1F}" dt="2023-11-20T15:49:31.474" v="2649"/>
          <ac:spMkLst>
            <pc:docMk/>
            <pc:sldMk cId="2282386078" sldId="292"/>
            <ac:spMk id="122" creationId="{0E756250-2E44-B7DF-D62D-2291DF7548A1}"/>
          </ac:spMkLst>
        </pc:spChg>
        <pc:spChg chg="mod modVis">
          <ac:chgData name="Ginevra Minarini" userId="1f1f918c-6db6-4aec-95e5-17ad0358cb46" providerId="ADAL" clId="{03421CA5-02D6-410F-9208-942AACB4DA1F}" dt="2023-11-20T15:49:31.474" v="2651"/>
          <ac:spMkLst>
            <pc:docMk/>
            <pc:sldMk cId="2282386078" sldId="292"/>
            <ac:spMk id="123" creationId="{DB5EB58F-BFE0-B525-C6C2-85C3854DD8A3}"/>
          </ac:spMkLst>
        </pc:spChg>
        <pc:spChg chg="mod modVis">
          <ac:chgData name="Ginevra Minarini" userId="1f1f918c-6db6-4aec-95e5-17ad0358cb46" providerId="ADAL" clId="{03421CA5-02D6-410F-9208-942AACB4DA1F}" dt="2023-11-20T15:49:31.474" v="2653"/>
          <ac:spMkLst>
            <pc:docMk/>
            <pc:sldMk cId="2282386078" sldId="292"/>
            <ac:spMk id="124" creationId="{612C72C8-954C-445A-11D0-FAEAB668A998}"/>
          </ac:spMkLst>
        </pc:spChg>
        <pc:spChg chg="mod modVis">
          <ac:chgData name="Ginevra Minarini" userId="1f1f918c-6db6-4aec-95e5-17ad0358cb46" providerId="ADAL" clId="{03421CA5-02D6-410F-9208-942AACB4DA1F}" dt="2023-11-20T15:49:31.474" v="2655"/>
          <ac:spMkLst>
            <pc:docMk/>
            <pc:sldMk cId="2282386078" sldId="292"/>
            <ac:spMk id="125" creationId="{1B1273D3-E0A2-1745-C2E1-8AEF5745C7B0}"/>
          </ac:spMkLst>
        </pc:spChg>
        <pc:spChg chg="mod modVis">
          <ac:chgData name="Ginevra Minarini" userId="1f1f918c-6db6-4aec-95e5-17ad0358cb46" providerId="ADAL" clId="{03421CA5-02D6-410F-9208-942AACB4DA1F}" dt="2023-11-20T15:49:31.474" v="2657"/>
          <ac:spMkLst>
            <pc:docMk/>
            <pc:sldMk cId="2282386078" sldId="292"/>
            <ac:spMk id="126" creationId="{FEC37DF9-F5CA-DE36-BE44-450A998BE0DE}"/>
          </ac:spMkLst>
        </pc:spChg>
        <pc:spChg chg="mod modVis">
          <ac:chgData name="Ginevra Minarini" userId="1f1f918c-6db6-4aec-95e5-17ad0358cb46" providerId="ADAL" clId="{03421CA5-02D6-410F-9208-942AACB4DA1F}" dt="2023-11-20T15:49:31.474" v="2659"/>
          <ac:spMkLst>
            <pc:docMk/>
            <pc:sldMk cId="2282386078" sldId="292"/>
            <ac:spMk id="127" creationId="{1FA042A7-DF5C-E7E2-CF5F-2670356CA281}"/>
          </ac:spMkLst>
        </pc:spChg>
        <pc:spChg chg="mod modVis">
          <ac:chgData name="Ginevra Minarini" userId="1f1f918c-6db6-4aec-95e5-17ad0358cb46" providerId="ADAL" clId="{03421CA5-02D6-410F-9208-942AACB4DA1F}" dt="2023-11-20T15:49:31.474" v="2661"/>
          <ac:spMkLst>
            <pc:docMk/>
            <pc:sldMk cId="2282386078" sldId="292"/>
            <ac:spMk id="128" creationId="{DF3581CE-3784-F155-EC6A-EB813113969D}"/>
          </ac:spMkLst>
        </pc:spChg>
        <pc:spChg chg="mod modVis">
          <ac:chgData name="Ginevra Minarini" userId="1f1f918c-6db6-4aec-95e5-17ad0358cb46" providerId="ADAL" clId="{03421CA5-02D6-410F-9208-942AACB4DA1F}" dt="2023-11-20T15:49:31.474" v="2663"/>
          <ac:spMkLst>
            <pc:docMk/>
            <pc:sldMk cId="2282386078" sldId="292"/>
            <ac:spMk id="129" creationId="{0C118BFC-C6A4-7DE8-B6AF-21A6D52BD486}"/>
          </ac:spMkLst>
        </pc:spChg>
        <pc:spChg chg="mod modVis">
          <ac:chgData name="Ginevra Minarini" userId="1f1f918c-6db6-4aec-95e5-17ad0358cb46" providerId="ADAL" clId="{03421CA5-02D6-410F-9208-942AACB4DA1F}" dt="2023-11-20T15:49:31.474" v="2665"/>
          <ac:spMkLst>
            <pc:docMk/>
            <pc:sldMk cId="2282386078" sldId="292"/>
            <ac:spMk id="130" creationId="{003B9CF4-80F2-1FD8-7ACD-754F790E7506}"/>
          </ac:spMkLst>
        </pc:spChg>
        <pc:spChg chg="mod modVis">
          <ac:chgData name="Ginevra Minarini" userId="1f1f918c-6db6-4aec-95e5-17ad0358cb46" providerId="ADAL" clId="{03421CA5-02D6-410F-9208-942AACB4DA1F}" dt="2023-11-20T15:49:31.474" v="2667"/>
          <ac:spMkLst>
            <pc:docMk/>
            <pc:sldMk cId="2282386078" sldId="292"/>
            <ac:spMk id="131" creationId="{41C0241D-119A-5214-370F-D98ACC1C4420}"/>
          </ac:spMkLst>
        </pc:spChg>
        <pc:spChg chg="mod modVis">
          <ac:chgData name="Ginevra Minarini" userId="1f1f918c-6db6-4aec-95e5-17ad0358cb46" providerId="ADAL" clId="{03421CA5-02D6-410F-9208-942AACB4DA1F}" dt="2023-11-20T15:49:31.474" v="2669"/>
          <ac:spMkLst>
            <pc:docMk/>
            <pc:sldMk cId="2282386078" sldId="292"/>
            <ac:spMk id="132" creationId="{1F46B0CB-03B6-3B1A-B6A4-65FAC9A3A794}"/>
          </ac:spMkLst>
        </pc:spChg>
        <pc:spChg chg="mod modVis">
          <ac:chgData name="Ginevra Minarini" userId="1f1f918c-6db6-4aec-95e5-17ad0358cb46" providerId="ADAL" clId="{03421CA5-02D6-410F-9208-942AACB4DA1F}" dt="2023-11-20T15:49:31.474" v="2671"/>
          <ac:spMkLst>
            <pc:docMk/>
            <pc:sldMk cId="2282386078" sldId="292"/>
            <ac:spMk id="133" creationId="{C58E5076-CD2E-9E58-6199-DC379A466832}"/>
          </ac:spMkLst>
        </pc:spChg>
        <pc:spChg chg="mod modVis">
          <ac:chgData name="Ginevra Minarini" userId="1f1f918c-6db6-4aec-95e5-17ad0358cb46" providerId="ADAL" clId="{03421CA5-02D6-410F-9208-942AACB4DA1F}" dt="2023-11-20T15:49:31.490" v="2673"/>
          <ac:spMkLst>
            <pc:docMk/>
            <pc:sldMk cId="2282386078" sldId="292"/>
            <ac:spMk id="134" creationId="{C3DFC03C-BE8A-0650-DB9A-0F84EA1D6C8A}"/>
          </ac:spMkLst>
        </pc:spChg>
        <pc:spChg chg="mod modVis">
          <ac:chgData name="Ginevra Minarini" userId="1f1f918c-6db6-4aec-95e5-17ad0358cb46" providerId="ADAL" clId="{03421CA5-02D6-410F-9208-942AACB4DA1F}" dt="2023-11-20T15:49:31.490" v="2675"/>
          <ac:spMkLst>
            <pc:docMk/>
            <pc:sldMk cId="2282386078" sldId="292"/>
            <ac:spMk id="135" creationId="{EE16B881-E4F5-B8CF-B0A1-25E0CA3E56C1}"/>
          </ac:spMkLst>
        </pc:spChg>
        <pc:spChg chg="mod modVis">
          <ac:chgData name="Ginevra Minarini" userId="1f1f918c-6db6-4aec-95e5-17ad0358cb46" providerId="ADAL" clId="{03421CA5-02D6-410F-9208-942AACB4DA1F}" dt="2023-11-20T15:49:31.490" v="2677"/>
          <ac:spMkLst>
            <pc:docMk/>
            <pc:sldMk cId="2282386078" sldId="292"/>
            <ac:spMk id="136" creationId="{B90C3E6C-7349-7EA9-6DF1-7435C9E733DF}"/>
          </ac:spMkLst>
        </pc:spChg>
        <pc:spChg chg="mod modVis">
          <ac:chgData name="Ginevra Minarini" userId="1f1f918c-6db6-4aec-95e5-17ad0358cb46" providerId="ADAL" clId="{03421CA5-02D6-410F-9208-942AACB4DA1F}" dt="2023-11-20T15:49:31.490" v="2679"/>
          <ac:spMkLst>
            <pc:docMk/>
            <pc:sldMk cId="2282386078" sldId="292"/>
            <ac:spMk id="137" creationId="{802D18F1-AD20-5F47-9CA5-1E38C0E0263F}"/>
          </ac:spMkLst>
        </pc:spChg>
        <pc:spChg chg="mod modVis">
          <ac:chgData name="Ginevra Minarini" userId="1f1f918c-6db6-4aec-95e5-17ad0358cb46" providerId="ADAL" clId="{03421CA5-02D6-410F-9208-942AACB4DA1F}" dt="2023-11-20T15:49:31.490" v="2681"/>
          <ac:spMkLst>
            <pc:docMk/>
            <pc:sldMk cId="2282386078" sldId="292"/>
            <ac:spMk id="138" creationId="{623D5EE8-2424-E09C-E4D7-F7D156C743E3}"/>
          </ac:spMkLst>
        </pc:spChg>
        <pc:spChg chg="mod modVis">
          <ac:chgData name="Ginevra Minarini" userId="1f1f918c-6db6-4aec-95e5-17ad0358cb46" providerId="ADAL" clId="{03421CA5-02D6-410F-9208-942AACB4DA1F}" dt="2023-11-20T15:49:31.490" v="2683"/>
          <ac:spMkLst>
            <pc:docMk/>
            <pc:sldMk cId="2282386078" sldId="292"/>
            <ac:spMk id="139" creationId="{B159C53E-E2DC-4129-42B3-F2029E4AA710}"/>
          </ac:spMkLst>
        </pc:spChg>
        <pc:spChg chg="mod modVis">
          <ac:chgData name="Ginevra Minarini" userId="1f1f918c-6db6-4aec-95e5-17ad0358cb46" providerId="ADAL" clId="{03421CA5-02D6-410F-9208-942AACB4DA1F}" dt="2023-11-20T15:49:31.490" v="2685"/>
          <ac:spMkLst>
            <pc:docMk/>
            <pc:sldMk cId="2282386078" sldId="292"/>
            <ac:spMk id="140" creationId="{B4C60265-F907-B9F5-8036-232EC586AA96}"/>
          </ac:spMkLst>
        </pc:spChg>
        <pc:spChg chg="mod modVis">
          <ac:chgData name="Ginevra Minarini" userId="1f1f918c-6db6-4aec-95e5-17ad0358cb46" providerId="ADAL" clId="{03421CA5-02D6-410F-9208-942AACB4DA1F}" dt="2023-11-20T15:49:31.490" v="2687"/>
          <ac:spMkLst>
            <pc:docMk/>
            <pc:sldMk cId="2282386078" sldId="292"/>
            <ac:spMk id="141" creationId="{CE200531-3802-DE86-8A8C-1E374FC627AD}"/>
          </ac:spMkLst>
        </pc:spChg>
        <pc:spChg chg="mod modVis">
          <ac:chgData name="Ginevra Minarini" userId="1f1f918c-6db6-4aec-95e5-17ad0358cb46" providerId="ADAL" clId="{03421CA5-02D6-410F-9208-942AACB4DA1F}" dt="2023-11-20T15:49:31.490" v="2689"/>
          <ac:spMkLst>
            <pc:docMk/>
            <pc:sldMk cId="2282386078" sldId="292"/>
            <ac:spMk id="143" creationId="{20949031-01EE-32C8-B054-7A462EC3C8F6}"/>
          </ac:spMkLst>
        </pc:spChg>
        <pc:spChg chg="mod modVis">
          <ac:chgData name="Ginevra Minarini" userId="1f1f918c-6db6-4aec-95e5-17ad0358cb46" providerId="ADAL" clId="{03421CA5-02D6-410F-9208-942AACB4DA1F}" dt="2023-11-20T15:49:31.490" v="2691"/>
          <ac:spMkLst>
            <pc:docMk/>
            <pc:sldMk cId="2282386078" sldId="292"/>
            <ac:spMk id="144" creationId="{157687EC-EF22-BBC0-E8B9-A08903E65C32}"/>
          </ac:spMkLst>
        </pc:spChg>
        <pc:spChg chg="mod modVis">
          <ac:chgData name="Ginevra Minarini" userId="1f1f918c-6db6-4aec-95e5-17ad0358cb46" providerId="ADAL" clId="{03421CA5-02D6-410F-9208-942AACB4DA1F}" dt="2023-11-20T15:49:31.490" v="2693"/>
          <ac:spMkLst>
            <pc:docMk/>
            <pc:sldMk cId="2282386078" sldId="292"/>
            <ac:spMk id="145" creationId="{4DA86AAA-DA56-DF08-4419-6838FD06FBED}"/>
          </ac:spMkLst>
        </pc:spChg>
        <pc:spChg chg="mod modVis">
          <ac:chgData name="Ginevra Minarini" userId="1f1f918c-6db6-4aec-95e5-17ad0358cb46" providerId="ADAL" clId="{03421CA5-02D6-410F-9208-942AACB4DA1F}" dt="2023-11-20T15:49:31.490" v="2695"/>
          <ac:spMkLst>
            <pc:docMk/>
            <pc:sldMk cId="2282386078" sldId="292"/>
            <ac:spMk id="146" creationId="{0FDD1D88-330A-E6FF-2FA2-E4E7071B3FB0}"/>
          </ac:spMkLst>
        </pc:spChg>
        <pc:spChg chg="mod modVis">
          <ac:chgData name="Ginevra Minarini" userId="1f1f918c-6db6-4aec-95e5-17ad0358cb46" providerId="ADAL" clId="{03421CA5-02D6-410F-9208-942AACB4DA1F}" dt="2023-11-20T15:49:31.490" v="2697"/>
          <ac:spMkLst>
            <pc:docMk/>
            <pc:sldMk cId="2282386078" sldId="292"/>
            <ac:spMk id="147" creationId="{E0AD9937-1D89-98C9-345B-43B487F41F1C}"/>
          </ac:spMkLst>
        </pc:spChg>
        <pc:spChg chg="mod modVis">
          <ac:chgData name="Ginevra Minarini" userId="1f1f918c-6db6-4aec-95e5-17ad0358cb46" providerId="ADAL" clId="{03421CA5-02D6-410F-9208-942AACB4DA1F}" dt="2023-11-20T15:49:31.490" v="2699"/>
          <ac:spMkLst>
            <pc:docMk/>
            <pc:sldMk cId="2282386078" sldId="292"/>
            <ac:spMk id="148" creationId="{649B63B1-1702-C665-CFB9-ECE393B085F1}"/>
          </ac:spMkLst>
        </pc:spChg>
        <pc:spChg chg="mod modVis">
          <ac:chgData name="Ginevra Minarini" userId="1f1f918c-6db6-4aec-95e5-17ad0358cb46" providerId="ADAL" clId="{03421CA5-02D6-410F-9208-942AACB4DA1F}" dt="2023-11-20T15:49:31.490" v="2701"/>
          <ac:spMkLst>
            <pc:docMk/>
            <pc:sldMk cId="2282386078" sldId="292"/>
            <ac:spMk id="149" creationId="{0E8E29E3-024B-E694-BD35-D2CF293A9F8E}"/>
          </ac:spMkLst>
        </pc:spChg>
        <pc:spChg chg="mod modVis">
          <ac:chgData name="Ginevra Minarini" userId="1f1f918c-6db6-4aec-95e5-17ad0358cb46" providerId="ADAL" clId="{03421CA5-02D6-410F-9208-942AACB4DA1F}" dt="2023-11-20T15:49:31.490" v="2703"/>
          <ac:spMkLst>
            <pc:docMk/>
            <pc:sldMk cId="2282386078" sldId="292"/>
            <ac:spMk id="150" creationId="{76737E56-7D9D-F712-3417-9769F40466C8}"/>
          </ac:spMkLst>
        </pc:spChg>
        <pc:spChg chg="mod modVis">
          <ac:chgData name="Ginevra Minarini" userId="1f1f918c-6db6-4aec-95e5-17ad0358cb46" providerId="ADAL" clId="{03421CA5-02D6-410F-9208-942AACB4DA1F}" dt="2023-11-20T15:49:31.490" v="2705"/>
          <ac:spMkLst>
            <pc:docMk/>
            <pc:sldMk cId="2282386078" sldId="292"/>
            <ac:spMk id="151" creationId="{CC9EF986-1858-79A0-F79E-41C448157F97}"/>
          </ac:spMkLst>
        </pc:spChg>
        <pc:spChg chg="mod modVis">
          <ac:chgData name="Ginevra Minarini" userId="1f1f918c-6db6-4aec-95e5-17ad0358cb46" providerId="ADAL" clId="{03421CA5-02D6-410F-9208-942AACB4DA1F}" dt="2023-11-20T15:49:31.490" v="2707"/>
          <ac:spMkLst>
            <pc:docMk/>
            <pc:sldMk cId="2282386078" sldId="292"/>
            <ac:spMk id="152" creationId="{AAE1BE20-F868-BE7A-84A6-1287C4AA4BE9}"/>
          </ac:spMkLst>
        </pc:spChg>
        <pc:spChg chg="mod modVis">
          <ac:chgData name="Ginevra Minarini" userId="1f1f918c-6db6-4aec-95e5-17ad0358cb46" providerId="ADAL" clId="{03421CA5-02D6-410F-9208-942AACB4DA1F}" dt="2023-11-20T15:49:31.490" v="2709"/>
          <ac:spMkLst>
            <pc:docMk/>
            <pc:sldMk cId="2282386078" sldId="292"/>
            <ac:spMk id="153" creationId="{A097D402-6FC8-8D26-B6B8-5D3C70C2542F}"/>
          </ac:spMkLst>
        </pc:spChg>
        <pc:spChg chg="mod modVis">
          <ac:chgData name="Ginevra Minarini" userId="1f1f918c-6db6-4aec-95e5-17ad0358cb46" providerId="ADAL" clId="{03421CA5-02D6-410F-9208-942AACB4DA1F}" dt="2023-11-20T15:49:31.490" v="2711"/>
          <ac:spMkLst>
            <pc:docMk/>
            <pc:sldMk cId="2282386078" sldId="292"/>
            <ac:spMk id="154" creationId="{5735498B-93EC-BDDC-286E-8F2FA77524E7}"/>
          </ac:spMkLst>
        </pc:spChg>
        <pc:spChg chg="mod modVis">
          <ac:chgData name="Ginevra Minarini" userId="1f1f918c-6db6-4aec-95e5-17ad0358cb46" providerId="ADAL" clId="{03421CA5-02D6-410F-9208-942AACB4DA1F}" dt="2023-11-20T15:49:31.490" v="2713"/>
          <ac:spMkLst>
            <pc:docMk/>
            <pc:sldMk cId="2282386078" sldId="292"/>
            <ac:spMk id="155" creationId="{436BF201-D4F6-5748-3E54-6AA5E145F61A}"/>
          </ac:spMkLst>
        </pc:spChg>
        <pc:spChg chg="mod modVis">
          <ac:chgData name="Ginevra Minarini" userId="1f1f918c-6db6-4aec-95e5-17ad0358cb46" providerId="ADAL" clId="{03421CA5-02D6-410F-9208-942AACB4DA1F}" dt="2023-11-20T15:49:31.490" v="2715"/>
          <ac:spMkLst>
            <pc:docMk/>
            <pc:sldMk cId="2282386078" sldId="292"/>
            <ac:spMk id="156" creationId="{6C3170AE-B016-ED04-8FD7-85AA10313045}"/>
          </ac:spMkLst>
        </pc:spChg>
        <pc:spChg chg="mod modVis">
          <ac:chgData name="Ginevra Minarini" userId="1f1f918c-6db6-4aec-95e5-17ad0358cb46" providerId="ADAL" clId="{03421CA5-02D6-410F-9208-942AACB4DA1F}" dt="2023-11-20T15:49:31.490" v="2717"/>
          <ac:spMkLst>
            <pc:docMk/>
            <pc:sldMk cId="2282386078" sldId="292"/>
            <ac:spMk id="157" creationId="{5F516526-E249-A3FA-D56B-B1BFE10B25C3}"/>
          </ac:spMkLst>
        </pc:spChg>
        <pc:spChg chg="mod modVis">
          <ac:chgData name="Ginevra Minarini" userId="1f1f918c-6db6-4aec-95e5-17ad0358cb46" providerId="ADAL" clId="{03421CA5-02D6-410F-9208-942AACB4DA1F}" dt="2023-11-20T15:49:31.490" v="2719"/>
          <ac:spMkLst>
            <pc:docMk/>
            <pc:sldMk cId="2282386078" sldId="292"/>
            <ac:spMk id="158" creationId="{78AA5DD2-3CC9-341D-07AF-862118D0B014}"/>
          </ac:spMkLst>
        </pc:spChg>
        <pc:spChg chg="mod modVis">
          <ac:chgData name="Ginevra Minarini" userId="1f1f918c-6db6-4aec-95e5-17ad0358cb46" providerId="ADAL" clId="{03421CA5-02D6-410F-9208-942AACB4DA1F}" dt="2023-11-20T15:49:31.505" v="2721"/>
          <ac:spMkLst>
            <pc:docMk/>
            <pc:sldMk cId="2282386078" sldId="292"/>
            <ac:spMk id="159" creationId="{31C1CEAF-694B-8009-214A-93FA050CD69A}"/>
          </ac:spMkLst>
        </pc:spChg>
        <pc:spChg chg="mod modVis">
          <ac:chgData name="Ginevra Minarini" userId="1f1f918c-6db6-4aec-95e5-17ad0358cb46" providerId="ADAL" clId="{03421CA5-02D6-410F-9208-942AACB4DA1F}" dt="2023-11-20T15:49:31.505" v="2723"/>
          <ac:spMkLst>
            <pc:docMk/>
            <pc:sldMk cId="2282386078" sldId="292"/>
            <ac:spMk id="160" creationId="{344E1042-8023-D917-5E66-479905370A75}"/>
          </ac:spMkLst>
        </pc:spChg>
        <pc:spChg chg="mod modVis">
          <ac:chgData name="Ginevra Minarini" userId="1f1f918c-6db6-4aec-95e5-17ad0358cb46" providerId="ADAL" clId="{03421CA5-02D6-410F-9208-942AACB4DA1F}" dt="2023-11-20T15:49:31.505" v="2725"/>
          <ac:spMkLst>
            <pc:docMk/>
            <pc:sldMk cId="2282386078" sldId="292"/>
            <ac:spMk id="161" creationId="{8CDC6F26-2C47-7184-BA30-5C41B9ABA8EA}"/>
          </ac:spMkLst>
        </pc:spChg>
        <pc:spChg chg="mod modVis">
          <ac:chgData name="Ginevra Minarini" userId="1f1f918c-6db6-4aec-95e5-17ad0358cb46" providerId="ADAL" clId="{03421CA5-02D6-410F-9208-942AACB4DA1F}" dt="2023-11-20T15:49:31.505" v="2727"/>
          <ac:spMkLst>
            <pc:docMk/>
            <pc:sldMk cId="2282386078" sldId="292"/>
            <ac:spMk id="162" creationId="{2948CB1A-1C54-D67D-D125-AE88BCEAA068}"/>
          </ac:spMkLst>
        </pc:spChg>
        <pc:spChg chg="mod modVis">
          <ac:chgData name="Ginevra Minarini" userId="1f1f918c-6db6-4aec-95e5-17ad0358cb46" providerId="ADAL" clId="{03421CA5-02D6-410F-9208-942AACB4DA1F}" dt="2023-11-20T15:49:31.505" v="2729"/>
          <ac:spMkLst>
            <pc:docMk/>
            <pc:sldMk cId="2282386078" sldId="292"/>
            <ac:spMk id="163" creationId="{8BE637F0-E18D-6152-7ACC-7C01E5896ECC}"/>
          </ac:spMkLst>
        </pc:spChg>
        <pc:spChg chg="mod modVis">
          <ac:chgData name="Ginevra Minarini" userId="1f1f918c-6db6-4aec-95e5-17ad0358cb46" providerId="ADAL" clId="{03421CA5-02D6-410F-9208-942AACB4DA1F}" dt="2023-11-20T15:49:31.505" v="2731"/>
          <ac:spMkLst>
            <pc:docMk/>
            <pc:sldMk cId="2282386078" sldId="292"/>
            <ac:spMk id="164" creationId="{1672FC32-AF65-97EC-29BC-0C581B775B73}"/>
          </ac:spMkLst>
        </pc:spChg>
        <pc:spChg chg="mod modVis">
          <ac:chgData name="Ginevra Minarini" userId="1f1f918c-6db6-4aec-95e5-17ad0358cb46" providerId="ADAL" clId="{03421CA5-02D6-410F-9208-942AACB4DA1F}" dt="2023-11-20T15:49:31.505" v="2733"/>
          <ac:spMkLst>
            <pc:docMk/>
            <pc:sldMk cId="2282386078" sldId="292"/>
            <ac:spMk id="165" creationId="{7E1ED0E4-16B0-21C0-72AB-AC4267679815}"/>
          </ac:spMkLst>
        </pc:spChg>
        <pc:spChg chg="mod modVis">
          <ac:chgData name="Ginevra Minarini" userId="1f1f918c-6db6-4aec-95e5-17ad0358cb46" providerId="ADAL" clId="{03421CA5-02D6-410F-9208-942AACB4DA1F}" dt="2023-11-20T15:49:31.505" v="2735"/>
          <ac:spMkLst>
            <pc:docMk/>
            <pc:sldMk cId="2282386078" sldId="292"/>
            <ac:spMk id="166" creationId="{10C292AC-FCFE-2A63-1A25-3D73006A1CBF}"/>
          </ac:spMkLst>
        </pc:spChg>
        <pc:spChg chg="mod modVis">
          <ac:chgData name="Ginevra Minarini" userId="1f1f918c-6db6-4aec-95e5-17ad0358cb46" providerId="ADAL" clId="{03421CA5-02D6-410F-9208-942AACB4DA1F}" dt="2023-11-20T15:49:31.505" v="2737"/>
          <ac:spMkLst>
            <pc:docMk/>
            <pc:sldMk cId="2282386078" sldId="292"/>
            <ac:spMk id="168" creationId="{EBB687F0-508E-15BD-9E32-E06CDAD6D5D8}"/>
          </ac:spMkLst>
        </pc:spChg>
        <pc:spChg chg="mod modVis">
          <ac:chgData name="Ginevra Minarini" userId="1f1f918c-6db6-4aec-95e5-17ad0358cb46" providerId="ADAL" clId="{03421CA5-02D6-410F-9208-942AACB4DA1F}" dt="2023-11-20T15:49:31.505" v="2739"/>
          <ac:spMkLst>
            <pc:docMk/>
            <pc:sldMk cId="2282386078" sldId="292"/>
            <ac:spMk id="169" creationId="{8705DEEB-38D5-7BBF-6455-35A8333A2696}"/>
          </ac:spMkLst>
        </pc:spChg>
        <pc:spChg chg="mod modVis">
          <ac:chgData name="Ginevra Minarini" userId="1f1f918c-6db6-4aec-95e5-17ad0358cb46" providerId="ADAL" clId="{03421CA5-02D6-410F-9208-942AACB4DA1F}" dt="2023-11-20T15:49:31.505" v="2741"/>
          <ac:spMkLst>
            <pc:docMk/>
            <pc:sldMk cId="2282386078" sldId="292"/>
            <ac:spMk id="170" creationId="{63AE9453-E260-BACD-02A2-02D472540A66}"/>
          </ac:spMkLst>
        </pc:spChg>
        <pc:spChg chg="add del">
          <ac:chgData name="Ginevra Minarini" userId="1f1f918c-6db6-4aec-95e5-17ad0358cb46" providerId="ADAL" clId="{03421CA5-02D6-410F-9208-942AACB4DA1F}" dt="2023-11-22T10:38:53.713" v="20627"/>
          <ac:spMkLst>
            <pc:docMk/>
            <pc:sldMk cId="2282386078" sldId="292"/>
            <ac:spMk id="171" creationId="{5570E070-44C6-0298-C736-DFB5D6DFFF17}"/>
          </ac:spMkLst>
        </pc:spChg>
        <pc:spChg chg="add del">
          <ac:chgData name="Ginevra Minarini" userId="1f1f918c-6db6-4aec-95e5-17ad0358cb46" providerId="ADAL" clId="{03421CA5-02D6-410F-9208-942AACB4DA1F}" dt="2023-11-24T15:07:02.937" v="157460"/>
          <ac:spMkLst>
            <pc:docMk/>
            <pc:sldMk cId="2282386078" sldId="292"/>
            <ac:spMk id="171" creationId="{F1EA2F57-B992-446D-32AD-9779A51707F0}"/>
          </ac:spMkLst>
        </pc:spChg>
        <pc:spChg chg="add del">
          <ac:chgData name="Ginevra Minarini" userId="1f1f918c-6db6-4aec-95e5-17ad0358cb46" providerId="ADAL" clId="{03421CA5-02D6-410F-9208-942AACB4DA1F}" dt="2023-11-22T11:07:13.806" v="38006"/>
          <ac:spMkLst>
            <pc:docMk/>
            <pc:sldMk cId="2282386078" sldId="292"/>
            <ac:spMk id="172" creationId="{52CCEF7C-F297-5E54-9277-A1AB3905931F}"/>
          </ac:spMkLst>
        </pc:spChg>
        <pc:spChg chg="add del">
          <ac:chgData name="Ginevra Minarini" userId="1f1f918c-6db6-4aec-95e5-17ad0358cb46" providerId="ADAL" clId="{03421CA5-02D6-410F-9208-942AACB4DA1F}" dt="2023-11-22T11:36:06.166" v="59397"/>
          <ac:spMkLst>
            <pc:docMk/>
            <pc:sldMk cId="2282386078" sldId="292"/>
            <ac:spMk id="173" creationId="{FB987305-D1DC-C375-930B-8395ED2B3C48}"/>
          </ac:spMkLst>
        </pc:spChg>
        <pc:spChg chg="add del mod">
          <ac:chgData name="Ginevra Minarini" userId="1f1f918c-6db6-4aec-95e5-17ad0358cb46" providerId="ADAL" clId="{03421CA5-02D6-410F-9208-942AACB4DA1F}" dt="2023-11-20T14:39:07.703" v="844" actId="478"/>
          <ac:spMkLst>
            <pc:docMk/>
            <pc:sldMk cId="2282386078" sldId="292"/>
            <ac:spMk id="174" creationId="{88EFAF82-E2BB-A552-7E11-347845D85A06}"/>
          </ac:spMkLst>
        </pc:spChg>
        <pc:spChg chg="add del">
          <ac:chgData name="Ginevra Minarini" userId="1f1f918c-6db6-4aec-95e5-17ad0358cb46" providerId="ADAL" clId="{03421CA5-02D6-410F-9208-942AACB4DA1F}" dt="2023-11-22T11:36:08.708" v="59413"/>
          <ac:spMkLst>
            <pc:docMk/>
            <pc:sldMk cId="2282386078" sldId="292"/>
            <ac:spMk id="174" creationId="{FFD92F53-F320-3833-C2E2-968FFB6F08EB}"/>
          </ac:spMkLst>
        </pc:spChg>
        <pc:spChg chg="add del">
          <ac:chgData name="Ginevra Minarini" userId="1f1f918c-6db6-4aec-95e5-17ad0358cb46" providerId="ADAL" clId="{03421CA5-02D6-410F-9208-942AACB4DA1F}" dt="2023-11-22T11:36:09.797" v="59429"/>
          <ac:spMkLst>
            <pc:docMk/>
            <pc:sldMk cId="2282386078" sldId="292"/>
            <ac:spMk id="175" creationId="{0D3F2EEF-5C70-518F-B565-6D273F8CF120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75" creationId="{68BC6E53-FC4D-154A-23E7-8A77A283E707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76" creationId="{0ADB7F14-AC00-D705-4221-225DDDA5F631}"/>
          </ac:spMkLst>
        </pc:spChg>
        <pc:spChg chg="add del">
          <ac:chgData name="Ginevra Minarini" userId="1f1f918c-6db6-4aec-95e5-17ad0358cb46" providerId="ADAL" clId="{03421CA5-02D6-410F-9208-942AACB4DA1F}" dt="2023-11-24T15:22:54.830" v="157530"/>
          <ac:spMkLst>
            <pc:docMk/>
            <pc:sldMk cId="2282386078" sldId="292"/>
            <ac:spMk id="176" creationId="{B5262550-D192-0424-1B17-09AEB97EC567}"/>
          </ac:spMkLst>
        </pc:spChg>
        <pc:spChg chg="add del">
          <ac:chgData name="Ginevra Minarini" userId="1f1f918c-6db6-4aec-95e5-17ad0358cb46" providerId="ADAL" clId="{03421CA5-02D6-410F-9208-942AACB4DA1F}" dt="2023-11-22T11:42:20.961" v="59566"/>
          <ac:spMkLst>
            <pc:docMk/>
            <pc:sldMk cId="2282386078" sldId="292"/>
            <ac:spMk id="176" creationId="{F27120F0-C557-1754-23D4-AD1C2F374849}"/>
          </ac:spMkLst>
        </pc:spChg>
        <pc:spChg chg="add mod">
          <ac:chgData name="Ginevra Minarini" userId="1f1f918c-6db6-4aec-95e5-17ad0358cb46" providerId="ADAL" clId="{03421CA5-02D6-410F-9208-942AACB4DA1F}" dt="2023-11-24T15:24:05.902" v="157737"/>
          <ac:spMkLst>
            <pc:docMk/>
            <pc:sldMk cId="2282386078" sldId="292"/>
            <ac:spMk id="177" creationId="{9CA26A59-C8A0-A1FC-C5DF-BB2C134F12B8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77" creationId="{BB723041-A450-216A-B539-F743239B0253}"/>
          </ac:spMkLst>
        </pc:spChg>
        <pc:spChg chg="add mod">
          <ac:chgData name="Ginevra Minarini" userId="1f1f918c-6db6-4aec-95e5-17ad0358cb46" providerId="ADAL" clId="{03421CA5-02D6-410F-9208-942AACB4DA1F}" dt="2023-11-24T15:24:05.902" v="157737"/>
          <ac:spMkLst>
            <pc:docMk/>
            <pc:sldMk cId="2282386078" sldId="292"/>
            <ac:spMk id="178" creationId="{09F7B52D-A114-A02C-143D-81DB2900480C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78" creationId="{E4316176-FC56-33CC-E3B3-2A4B75230568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79" creationId="{1E370DD5-E9C5-A8B5-96E4-E374AC1BBD27}"/>
          </ac:spMkLst>
        </pc:spChg>
        <pc:spChg chg="add mod">
          <ac:chgData name="Ginevra Minarini" userId="1f1f918c-6db6-4aec-95e5-17ad0358cb46" providerId="ADAL" clId="{03421CA5-02D6-410F-9208-942AACB4DA1F}" dt="2023-11-24T15:24:05.902" v="157737"/>
          <ac:spMkLst>
            <pc:docMk/>
            <pc:sldMk cId="2282386078" sldId="292"/>
            <ac:spMk id="179" creationId="{7AD474A8-7BED-720A-45C5-8B60CA190C30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80" creationId="{844EC7F2-4A9E-F2D3-C677-6B213F2F65BC}"/>
          </ac:spMkLst>
        </pc:spChg>
        <pc:spChg chg="add mod">
          <ac:chgData name="Ginevra Minarini" userId="1f1f918c-6db6-4aec-95e5-17ad0358cb46" providerId="ADAL" clId="{03421CA5-02D6-410F-9208-942AACB4DA1F}" dt="2023-11-24T15:24:05.902" v="157737"/>
          <ac:spMkLst>
            <pc:docMk/>
            <pc:sldMk cId="2282386078" sldId="292"/>
            <ac:spMk id="180" creationId="{90EC0F3E-247A-D285-6405-4ADCB894D295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81" creationId="{66754187-4109-4593-824D-D33EDEF9EC19}"/>
          </ac:spMkLst>
        </pc:spChg>
        <pc:spChg chg="add mod">
          <ac:chgData name="Ginevra Minarini" userId="1f1f918c-6db6-4aec-95e5-17ad0358cb46" providerId="ADAL" clId="{03421CA5-02D6-410F-9208-942AACB4DA1F}" dt="2023-11-24T15:24:05.902" v="157737"/>
          <ac:spMkLst>
            <pc:docMk/>
            <pc:sldMk cId="2282386078" sldId="292"/>
            <ac:spMk id="181" creationId="{C14169B2-30AA-17EC-45EA-F87863E8CF45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82" creationId="{F4AA230E-82E9-BC77-A6BC-36E73E35CDDB}"/>
          </ac:spMkLst>
        </pc:spChg>
        <pc:spChg chg="add mod">
          <ac:chgData name="Ginevra Minarini" userId="1f1f918c-6db6-4aec-95e5-17ad0358cb46" providerId="ADAL" clId="{03421CA5-02D6-410F-9208-942AACB4DA1F}" dt="2023-11-24T15:24:05.902" v="157737"/>
          <ac:spMkLst>
            <pc:docMk/>
            <pc:sldMk cId="2282386078" sldId="292"/>
            <ac:spMk id="182" creationId="{FB2FAD20-3DBB-5677-C848-34BCC9601868}"/>
          </ac:spMkLst>
        </pc:spChg>
        <pc:spChg chg="add mod">
          <ac:chgData name="Ginevra Minarini" userId="1f1f918c-6db6-4aec-95e5-17ad0358cb46" providerId="ADAL" clId="{03421CA5-02D6-410F-9208-942AACB4DA1F}" dt="2023-11-24T15:24:05.902" v="157737"/>
          <ac:spMkLst>
            <pc:docMk/>
            <pc:sldMk cId="2282386078" sldId="292"/>
            <ac:spMk id="183" creationId="{D4CC00E5-A18C-A7CC-4AC8-41BFD1D03C8D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83" creationId="{FADAE8A3-7903-B6C3-CC8A-4E603118D2B3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84" creationId="{4FB8B656-EB61-7816-71DC-7F8E60B8D149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85" creationId="{9D7A9798-66F6-A21D-B403-E5572B318220}"/>
          </ac:spMkLst>
        </pc:spChg>
        <pc:spChg chg="add del">
          <ac:chgData name="Ginevra Minarini" userId="1f1f918c-6db6-4aec-95e5-17ad0358cb46" providerId="ADAL" clId="{03421CA5-02D6-410F-9208-942AACB4DA1F}" dt="2023-11-24T15:24:01.801" v="157719"/>
          <ac:spMkLst>
            <pc:docMk/>
            <pc:sldMk cId="2282386078" sldId="292"/>
            <ac:spMk id="185" creationId="{C44EBD17-4C4E-E7F2-6406-D41F634801F3}"/>
          </ac:spMkLst>
        </pc:spChg>
        <pc:spChg chg="add del">
          <ac:chgData name="Ginevra Minarini" userId="1f1f918c-6db6-4aec-95e5-17ad0358cb46" providerId="ADAL" clId="{03421CA5-02D6-410F-9208-942AACB4DA1F}" dt="2023-11-24T15:24:01.615" v="157710"/>
          <ac:spMkLst>
            <pc:docMk/>
            <pc:sldMk cId="2282386078" sldId="292"/>
            <ac:spMk id="186" creationId="{4F4D1293-86C2-F84F-D34E-F464ACFC64F7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86" creationId="{DF67FDC9-513F-8263-CCD9-80CC042ADB40}"/>
          </ac:spMkLst>
        </pc:spChg>
        <pc:spChg chg="add del">
          <ac:chgData name="Ginevra Minarini" userId="1f1f918c-6db6-4aec-95e5-17ad0358cb46" providerId="ADAL" clId="{03421CA5-02D6-410F-9208-942AACB4DA1F}" dt="2023-11-24T15:24:01.388" v="157701"/>
          <ac:spMkLst>
            <pc:docMk/>
            <pc:sldMk cId="2282386078" sldId="292"/>
            <ac:spMk id="187" creationId="{11E5D740-8DE7-4348-37AB-B4DFCF97EC93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87" creationId="{D3C11BCE-E43C-3FBB-7234-4128516FA1C1}"/>
          </ac:spMkLst>
        </pc:spChg>
        <pc:spChg chg="add del">
          <ac:chgData name="Ginevra Minarini" userId="1f1f918c-6db6-4aec-95e5-17ad0358cb46" providerId="ADAL" clId="{03421CA5-02D6-410F-9208-942AACB4DA1F}" dt="2023-11-24T15:24:01.151" v="157692"/>
          <ac:spMkLst>
            <pc:docMk/>
            <pc:sldMk cId="2282386078" sldId="292"/>
            <ac:spMk id="188" creationId="{6EC56395-5FA2-C845-3136-D45E30BA6E64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88" creationId="{D2A37F26-05DA-2BD1-57DC-F57C5BCE4CCE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89" creationId="{9E8907C8-0577-9E30-59B4-835F50B1A31F}"/>
          </ac:spMkLst>
        </pc:spChg>
        <pc:spChg chg="add del">
          <ac:chgData name="Ginevra Minarini" userId="1f1f918c-6db6-4aec-95e5-17ad0358cb46" providerId="ADAL" clId="{03421CA5-02D6-410F-9208-942AACB4DA1F}" dt="2023-11-24T15:24:16.839" v="157750"/>
          <ac:spMkLst>
            <pc:docMk/>
            <pc:sldMk cId="2282386078" sldId="292"/>
            <ac:spMk id="189" creationId="{9F8A405C-F756-207C-A722-D1E055453A76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90" creationId="{569F7C8B-1D25-68A3-CE08-856471CA89A7}"/>
          </ac:spMkLst>
        </pc:spChg>
        <pc:spChg chg="add del">
          <ac:chgData name="Ginevra Minarini" userId="1f1f918c-6db6-4aec-95e5-17ad0358cb46" providerId="ADAL" clId="{03421CA5-02D6-410F-9208-942AACB4DA1F}" dt="2023-11-24T15:24:19.289" v="157766"/>
          <ac:spMkLst>
            <pc:docMk/>
            <pc:sldMk cId="2282386078" sldId="292"/>
            <ac:spMk id="190" creationId="{AE47C611-7A90-03EC-B324-52FAB25AA892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91" creationId="{17AB8C48-6B30-0F3A-66B3-0D9FEC8CABC1}"/>
          </ac:spMkLst>
        </pc:spChg>
        <pc:spChg chg="add del">
          <ac:chgData name="Ginevra Minarini" userId="1f1f918c-6db6-4aec-95e5-17ad0358cb46" providerId="ADAL" clId="{03421CA5-02D6-410F-9208-942AACB4DA1F}" dt="2023-11-24T15:24:21.220" v="157782"/>
          <ac:spMkLst>
            <pc:docMk/>
            <pc:sldMk cId="2282386078" sldId="292"/>
            <ac:spMk id="191" creationId="{7A3FD1E9-1CEE-536C-1116-7F229786026B}"/>
          </ac:spMkLst>
        </pc:spChg>
        <pc:spChg chg="add del">
          <ac:chgData name="Ginevra Minarini" userId="1f1f918c-6db6-4aec-95e5-17ad0358cb46" providerId="ADAL" clId="{03421CA5-02D6-410F-9208-942AACB4DA1F}" dt="2023-11-24T15:24:23.592" v="157798"/>
          <ac:spMkLst>
            <pc:docMk/>
            <pc:sldMk cId="2282386078" sldId="292"/>
            <ac:spMk id="192" creationId="{4359EADF-E859-0623-064F-0F6BE351441F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92" creationId="{FB06EBB8-52AD-89C2-0154-6FE1FFA4AC4D}"/>
          </ac:spMkLst>
        </pc:spChg>
        <pc:spChg chg="mod">
          <ac:chgData name="Ginevra Minarini" userId="1f1f918c-6db6-4aec-95e5-17ad0358cb46" providerId="ADAL" clId="{03421CA5-02D6-410F-9208-942AACB4DA1F}" dt="2023-11-20T14:38:06.868" v="842" actId="164"/>
          <ac:spMkLst>
            <pc:docMk/>
            <pc:sldMk cId="2282386078" sldId="292"/>
            <ac:spMk id="193" creationId="{830E401C-6219-B1EA-7F7C-925F497C53BB}"/>
          </ac:spMkLst>
        </pc:spChg>
        <pc:spChg chg="mod topLvl modVis">
          <ac:chgData name="Ginevra Minarini" userId="1f1f918c-6db6-4aec-95e5-17ad0358cb46" providerId="ADAL" clId="{03421CA5-02D6-410F-9208-942AACB4DA1F}" dt="2023-11-23T14:45:27.414" v="156762" actId="207"/>
          <ac:spMkLst>
            <pc:docMk/>
            <pc:sldMk cId="2282386078" sldId="292"/>
            <ac:spMk id="198" creationId="{3C674CFC-9B1A-E8A8-1E92-026AFFD88DCF}"/>
          </ac:spMkLst>
        </pc:spChg>
        <pc:spChg chg="mod topLvl modVis">
          <ac:chgData name="Ginevra Minarini" userId="1f1f918c-6db6-4aec-95e5-17ad0358cb46" providerId="ADAL" clId="{03421CA5-02D6-410F-9208-942AACB4DA1F}" dt="2023-11-23T14:45:26.968" v="156760" actId="207"/>
          <ac:spMkLst>
            <pc:docMk/>
            <pc:sldMk cId="2282386078" sldId="292"/>
            <ac:spMk id="199" creationId="{40B37E76-DBCE-B2AE-3B35-B6808A058E5A}"/>
          </ac:spMkLst>
        </pc:spChg>
        <pc:spChg chg="mod topLvl modVis">
          <ac:chgData name="Ginevra Minarini" userId="1f1f918c-6db6-4aec-95e5-17ad0358cb46" providerId="ADAL" clId="{03421CA5-02D6-410F-9208-942AACB4DA1F}" dt="2023-11-20T15:49:31.521" v="2849"/>
          <ac:spMkLst>
            <pc:docMk/>
            <pc:sldMk cId="2282386078" sldId="292"/>
            <ac:spMk id="200" creationId="{A97A3019-96FD-A619-0A3D-769F15EAC2B0}"/>
          </ac:spMkLst>
        </pc:spChg>
        <pc:spChg chg="mod topLvl modVis">
          <ac:chgData name="Ginevra Minarini" userId="1f1f918c-6db6-4aec-95e5-17ad0358cb46" providerId="ADAL" clId="{03421CA5-02D6-410F-9208-942AACB4DA1F}" dt="2023-11-20T15:49:31.537" v="2851"/>
          <ac:spMkLst>
            <pc:docMk/>
            <pc:sldMk cId="2282386078" sldId="292"/>
            <ac:spMk id="201" creationId="{2E852974-4EBE-FD30-CD2A-19F7E4D2769E}"/>
          </ac:spMkLst>
        </pc:spChg>
        <pc:spChg chg="mod topLvl modVis">
          <ac:chgData name="Ginevra Minarini" userId="1f1f918c-6db6-4aec-95e5-17ad0358cb46" providerId="ADAL" clId="{03421CA5-02D6-410F-9208-942AACB4DA1F}" dt="2023-11-20T15:49:31.537" v="2853"/>
          <ac:spMkLst>
            <pc:docMk/>
            <pc:sldMk cId="2282386078" sldId="292"/>
            <ac:spMk id="202" creationId="{259BC7B4-E8E7-5146-7BEB-7C8E893ABD7D}"/>
          </ac:spMkLst>
        </pc:spChg>
        <pc:spChg chg="mod topLvl modVis">
          <ac:chgData name="Ginevra Minarini" userId="1f1f918c-6db6-4aec-95e5-17ad0358cb46" providerId="ADAL" clId="{03421CA5-02D6-410F-9208-942AACB4DA1F}" dt="2023-11-20T15:49:31.537" v="2855"/>
          <ac:spMkLst>
            <pc:docMk/>
            <pc:sldMk cId="2282386078" sldId="292"/>
            <ac:spMk id="203" creationId="{EB826E24-B59E-5704-82B4-EEB2F91B8E82}"/>
          </ac:spMkLst>
        </pc:spChg>
        <pc:spChg chg="mod topLvl modVis">
          <ac:chgData name="Ginevra Minarini" userId="1f1f918c-6db6-4aec-95e5-17ad0358cb46" providerId="ADAL" clId="{03421CA5-02D6-410F-9208-942AACB4DA1F}" dt="2023-11-20T15:49:31.537" v="2857"/>
          <ac:spMkLst>
            <pc:docMk/>
            <pc:sldMk cId="2282386078" sldId="292"/>
            <ac:spMk id="204" creationId="{DDC612D9-084D-5D9C-5092-92F3C8482508}"/>
          </ac:spMkLst>
        </pc:spChg>
        <pc:spChg chg="mod topLvl modVis">
          <ac:chgData name="Ginevra Minarini" userId="1f1f918c-6db6-4aec-95e5-17ad0358cb46" providerId="ADAL" clId="{03421CA5-02D6-410F-9208-942AACB4DA1F}" dt="2023-11-20T15:49:31.537" v="2859"/>
          <ac:spMkLst>
            <pc:docMk/>
            <pc:sldMk cId="2282386078" sldId="292"/>
            <ac:spMk id="205" creationId="{381F087A-99F4-01A5-411C-6607BF1F845C}"/>
          </ac:spMkLst>
        </pc:spChg>
        <pc:spChg chg="mod topLvl modVis">
          <ac:chgData name="Ginevra Minarini" userId="1f1f918c-6db6-4aec-95e5-17ad0358cb46" providerId="ADAL" clId="{03421CA5-02D6-410F-9208-942AACB4DA1F}" dt="2023-11-20T15:49:31.537" v="2861"/>
          <ac:spMkLst>
            <pc:docMk/>
            <pc:sldMk cId="2282386078" sldId="292"/>
            <ac:spMk id="206" creationId="{6FD93A7A-F476-69B6-2C55-01EA9CF0164C}"/>
          </ac:spMkLst>
        </pc:spChg>
        <pc:spChg chg="mod topLvl modVis">
          <ac:chgData name="Ginevra Minarini" userId="1f1f918c-6db6-4aec-95e5-17ad0358cb46" providerId="ADAL" clId="{03421CA5-02D6-410F-9208-942AACB4DA1F}" dt="2023-11-23T14:45:27.414" v="156762" actId="207"/>
          <ac:spMkLst>
            <pc:docMk/>
            <pc:sldMk cId="2282386078" sldId="292"/>
            <ac:spMk id="207" creationId="{7CABF636-495A-C143-3DDF-6C388F5E67C3}"/>
          </ac:spMkLst>
        </pc:spChg>
        <pc:spChg chg="mod topLvl modVis">
          <ac:chgData name="Ginevra Minarini" userId="1f1f918c-6db6-4aec-95e5-17ad0358cb46" providerId="ADAL" clId="{03421CA5-02D6-410F-9208-942AACB4DA1F}" dt="2023-11-20T15:49:31.537" v="2865"/>
          <ac:spMkLst>
            <pc:docMk/>
            <pc:sldMk cId="2282386078" sldId="292"/>
            <ac:spMk id="208" creationId="{0B6AE6E7-B0E7-4B67-A544-E94B0FB135F8}"/>
          </ac:spMkLst>
        </pc:spChg>
        <pc:spChg chg="mod topLvl modVis">
          <ac:chgData name="Ginevra Minarini" userId="1f1f918c-6db6-4aec-95e5-17ad0358cb46" providerId="ADAL" clId="{03421CA5-02D6-410F-9208-942AACB4DA1F}" dt="2023-11-23T14:45:27.414" v="156762" actId="207"/>
          <ac:spMkLst>
            <pc:docMk/>
            <pc:sldMk cId="2282386078" sldId="292"/>
            <ac:spMk id="209" creationId="{AE8638BC-DE30-6050-B3FE-0F3299F6DF55}"/>
          </ac:spMkLst>
        </pc:spChg>
        <pc:spChg chg="mod topLvl modVis">
          <ac:chgData name="Ginevra Minarini" userId="1f1f918c-6db6-4aec-95e5-17ad0358cb46" providerId="ADAL" clId="{03421CA5-02D6-410F-9208-942AACB4DA1F}" dt="2023-11-20T15:49:31.537" v="2869"/>
          <ac:spMkLst>
            <pc:docMk/>
            <pc:sldMk cId="2282386078" sldId="292"/>
            <ac:spMk id="210" creationId="{5990C098-CA32-14F2-46F6-3BFBE14EC7CE}"/>
          </ac:spMkLst>
        </pc:spChg>
        <pc:spChg chg="add mod modVis">
          <ac:chgData name="Ginevra Minarini" userId="1f1f918c-6db6-4aec-95e5-17ad0358cb46" providerId="ADAL" clId="{03421CA5-02D6-410F-9208-942AACB4DA1F}" dt="2023-11-20T15:49:31.421" v="2499"/>
          <ac:spMkLst>
            <pc:docMk/>
            <pc:sldMk cId="2282386078" sldId="292"/>
            <ac:spMk id="212" creationId="{A725CDB7-FECB-F783-EF9A-69319475532D}"/>
          </ac:spMkLst>
        </pc:spChg>
        <pc:spChg chg="add mod modVis">
          <ac:chgData name="Ginevra Minarini" userId="1f1f918c-6db6-4aec-95e5-17ad0358cb46" providerId="ADAL" clId="{03421CA5-02D6-410F-9208-942AACB4DA1F}" dt="2023-11-20T15:49:31.421" v="2501"/>
          <ac:spMkLst>
            <pc:docMk/>
            <pc:sldMk cId="2282386078" sldId="292"/>
            <ac:spMk id="213" creationId="{C32CA144-D942-9091-6182-D77C414AE416}"/>
          </ac:spMkLst>
        </pc:spChg>
        <pc:spChg chg="add mod modVis">
          <ac:chgData name="Ginevra Minarini" userId="1f1f918c-6db6-4aec-95e5-17ad0358cb46" providerId="ADAL" clId="{03421CA5-02D6-410F-9208-942AACB4DA1F}" dt="2023-11-20T15:49:31.421" v="2503"/>
          <ac:spMkLst>
            <pc:docMk/>
            <pc:sldMk cId="2282386078" sldId="292"/>
            <ac:spMk id="214" creationId="{AB25A4C5-412C-ECD0-9BE3-02B61158DDD0}"/>
          </ac:spMkLst>
        </pc:spChg>
        <pc:spChg chg="add mod modVis">
          <ac:chgData name="Ginevra Minarini" userId="1f1f918c-6db6-4aec-95e5-17ad0358cb46" providerId="ADAL" clId="{03421CA5-02D6-410F-9208-942AACB4DA1F}" dt="2023-11-20T15:49:31.421" v="2509"/>
          <ac:spMkLst>
            <pc:docMk/>
            <pc:sldMk cId="2282386078" sldId="292"/>
            <ac:spMk id="215" creationId="{99AEE653-FC11-AF64-AA40-E71B913E7942}"/>
          </ac:spMkLst>
        </pc:spChg>
        <pc:spChg chg="add mod modVis">
          <ac:chgData name="Ginevra Minarini" userId="1f1f918c-6db6-4aec-95e5-17ad0358cb46" providerId="ADAL" clId="{03421CA5-02D6-410F-9208-942AACB4DA1F}" dt="2023-11-20T15:49:31.421" v="2505"/>
          <ac:spMkLst>
            <pc:docMk/>
            <pc:sldMk cId="2282386078" sldId="292"/>
            <ac:spMk id="216" creationId="{ABCE0524-D9D3-6690-8AC4-1E561E22DB78}"/>
          </ac:spMkLst>
        </pc:spChg>
        <pc:spChg chg="add mod modVis">
          <ac:chgData name="Ginevra Minarini" userId="1f1f918c-6db6-4aec-95e5-17ad0358cb46" providerId="ADAL" clId="{03421CA5-02D6-410F-9208-942AACB4DA1F}" dt="2023-11-20T15:49:31.421" v="2507"/>
          <ac:spMkLst>
            <pc:docMk/>
            <pc:sldMk cId="2282386078" sldId="292"/>
            <ac:spMk id="217" creationId="{A79B1F90-9384-9C76-5A27-2DAA94C55D10}"/>
          </ac:spMkLst>
        </pc:spChg>
        <pc:spChg chg="add mod modVis">
          <ac:chgData name="Ginevra Minarini" userId="1f1f918c-6db6-4aec-95e5-17ad0358cb46" providerId="ADAL" clId="{03421CA5-02D6-410F-9208-942AACB4DA1F}" dt="2023-11-20T15:49:31.421" v="2511"/>
          <ac:spMkLst>
            <pc:docMk/>
            <pc:sldMk cId="2282386078" sldId="292"/>
            <ac:spMk id="218" creationId="{7A83DAB4-1A2A-C2BF-B888-8FC49B2A971C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221" creationId="{16946D31-370E-D9E2-17BF-BDEA40501491}"/>
          </ac:spMkLst>
        </pc:spChg>
        <pc:spChg chg="mod modVis">
          <ac:chgData name="Ginevra Minarini" userId="1f1f918c-6db6-4aec-95e5-17ad0358cb46" providerId="ADAL" clId="{03421CA5-02D6-410F-9208-942AACB4DA1F}" dt="2023-11-20T15:49:31.537" v="2893"/>
          <ac:spMkLst>
            <pc:docMk/>
            <pc:sldMk cId="2282386078" sldId="292"/>
            <ac:spMk id="222" creationId="{636F670A-9577-FD78-2268-77E89298D2FB}"/>
          </ac:spMkLst>
        </pc:spChg>
        <pc:spChg chg="mod modVis">
          <ac:chgData name="Ginevra Minarini" userId="1f1f918c-6db6-4aec-95e5-17ad0358cb46" providerId="ADAL" clId="{03421CA5-02D6-410F-9208-942AACB4DA1F}" dt="2023-11-20T15:49:31.537" v="2895"/>
          <ac:spMkLst>
            <pc:docMk/>
            <pc:sldMk cId="2282386078" sldId="292"/>
            <ac:spMk id="223" creationId="{60962907-E313-A8EF-B8EA-CE8861955B5C}"/>
          </ac:spMkLst>
        </pc:spChg>
        <pc:spChg chg="mod modVis">
          <ac:chgData name="Ginevra Minarini" userId="1f1f918c-6db6-4aec-95e5-17ad0358cb46" providerId="ADAL" clId="{03421CA5-02D6-410F-9208-942AACB4DA1F}" dt="2023-11-20T15:49:31.537" v="2897"/>
          <ac:spMkLst>
            <pc:docMk/>
            <pc:sldMk cId="2282386078" sldId="292"/>
            <ac:spMk id="224" creationId="{1D3F3865-390D-4B67-1B3C-A24F2E1ABCE5}"/>
          </ac:spMkLst>
        </pc:spChg>
        <pc:spChg chg="mod modVis">
          <ac:chgData name="Ginevra Minarini" userId="1f1f918c-6db6-4aec-95e5-17ad0358cb46" providerId="ADAL" clId="{03421CA5-02D6-410F-9208-942AACB4DA1F}" dt="2023-11-20T15:49:31.537" v="2899"/>
          <ac:spMkLst>
            <pc:docMk/>
            <pc:sldMk cId="2282386078" sldId="292"/>
            <ac:spMk id="225" creationId="{95601F48-6E30-E2DF-4F90-96ABB9C99DE7}"/>
          </ac:spMkLst>
        </pc:spChg>
        <pc:spChg chg="mod modVis">
          <ac:chgData name="Ginevra Minarini" userId="1f1f918c-6db6-4aec-95e5-17ad0358cb46" providerId="ADAL" clId="{03421CA5-02D6-410F-9208-942AACB4DA1F}" dt="2023-11-20T15:49:31.537" v="2901"/>
          <ac:spMkLst>
            <pc:docMk/>
            <pc:sldMk cId="2282386078" sldId="292"/>
            <ac:spMk id="226" creationId="{7C26DF79-1AE1-8F56-C180-FFBFD621CB07}"/>
          </ac:spMkLst>
        </pc:spChg>
        <pc:spChg chg="mod modVis">
          <ac:chgData name="Ginevra Minarini" userId="1f1f918c-6db6-4aec-95e5-17ad0358cb46" providerId="ADAL" clId="{03421CA5-02D6-410F-9208-942AACB4DA1F}" dt="2023-11-20T15:49:31.537" v="2903"/>
          <ac:spMkLst>
            <pc:docMk/>
            <pc:sldMk cId="2282386078" sldId="292"/>
            <ac:spMk id="227" creationId="{BE8D97CC-F54D-B8EA-3402-85797721185E}"/>
          </ac:spMkLst>
        </pc:spChg>
        <pc:spChg chg="mod modVis">
          <ac:chgData name="Ginevra Minarini" userId="1f1f918c-6db6-4aec-95e5-17ad0358cb46" providerId="ADAL" clId="{03421CA5-02D6-410F-9208-942AACB4DA1F}" dt="2023-11-20T15:49:31.537" v="2905"/>
          <ac:spMkLst>
            <pc:docMk/>
            <pc:sldMk cId="2282386078" sldId="292"/>
            <ac:spMk id="228" creationId="{E4356BC7-6CDF-3643-2DF4-4EFD244CB95A}"/>
          </ac:spMkLst>
        </pc:spChg>
        <pc:spChg chg="mod modVis">
          <ac:chgData name="Ginevra Minarini" userId="1f1f918c-6db6-4aec-95e5-17ad0358cb46" providerId="ADAL" clId="{03421CA5-02D6-410F-9208-942AACB4DA1F}" dt="2023-11-20T15:49:31.537" v="2907"/>
          <ac:spMkLst>
            <pc:docMk/>
            <pc:sldMk cId="2282386078" sldId="292"/>
            <ac:spMk id="229" creationId="{8A4C7DBC-7BCF-AEA5-5094-0CBF4390AB4F}"/>
          </ac:spMkLst>
        </pc:spChg>
        <pc:spChg chg="mod modVis">
          <ac:chgData name="Ginevra Minarini" userId="1f1f918c-6db6-4aec-95e5-17ad0358cb46" providerId="ADAL" clId="{03421CA5-02D6-410F-9208-942AACB4DA1F}" dt="2023-11-20T15:49:31.537" v="2909"/>
          <ac:spMkLst>
            <pc:docMk/>
            <pc:sldMk cId="2282386078" sldId="292"/>
            <ac:spMk id="230" creationId="{81CA6BF5-9CE6-904F-8649-971D413DEE04}"/>
          </ac:spMkLst>
        </pc:spChg>
        <pc:spChg chg="mod modVis">
          <ac:chgData name="Ginevra Minarini" userId="1f1f918c-6db6-4aec-95e5-17ad0358cb46" providerId="ADAL" clId="{03421CA5-02D6-410F-9208-942AACB4DA1F}" dt="2023-11-20T15:49:31.537" v="2911"/>
          <ac:spMkLst>
            <pc:docMk/>
            <pc:sldMk cId="2282386078" sldId="292"/>
            <ac:spMk id="231" creationId="{587AC53C-8F5B-9C47-E0E0-7B5EBB8A84FB}"/>
          </ac:spMkLst>
        </pc:spChg>
        <pc:spChg chg="mod modVis">
          <ac:chgData name="Ginevra Minarini" userId="1f1f918c-6db6-4aec-95e5-17ad0358cb46" providerId="ADAL" clId="{03421CA5-02D6-410F-9208-942AACB4DA1F}" dt="2023-11-20T15:49:31.537" v="2913"/>
          <ac:spMkLst>
            <pc:docMk/>
            <pc:sldMk cId="2282386078" sldId="292"/>
            <ac:spMk id="232" creationId="{51605EFA-A897-9B53-2D2E-6E1749515B66}"/>
          </ac:spMkLst>
        </pc:spChg>
        <pc:spChg chg="mod modVis">
          <ac:chgData name="Ginevra Minarini" userId="1f1f918c-6db6-4aec-95e5-17ad0358cb46" providerId="ADAL" clId="{03421CA5-02D6-410F-9208-942AACB4DA1F}" dt="2023-11-20T15:49:31.537" v="2915"/>
          <ac:spMkLst>
            <pc:docMk/>
            <pc:sldMk cId="2282386078" sldId="292"/>
            <ac:spMk id="233" creationId="{39A9F10B-3FB4-9CE5-0415-00C4AB1EFFFB}"/>
          </ac:spMkLst>
        </pc:spChg>
        <pc:spChg chg="mod modVis">
          <ac:chgData name="Ginevra Minarini" userId="1f1f918c-6db6-4aec-95e5-17ad0358cb46" providerId="ADAL" clId="{03421CA5-02D6-410F-9208-942AACB4DA1F}" dt="2023-11-20T15:49:31.537" v="2917"/>
          <ac:spMkLst>
            <pc:docMk/>
            <pc:sldMk cId="2282386078" sldId="292"/>
            <ac:spMk id="234" creationId="{4CCA2B6F-08DB-063A-D622-C8677EFA4D67}"/>
          </ac:spMkLst>
        </pc:spChg>
        <pc:spChg chg="mod modVis">
          <ac:chgData name="Ginevra Minarini" userId="1f1f918c-6db6-4aec-95e5-17ad0358cb46" providerId="ADAL" clId="{03421CA5-02D6-410F-9208-942AACB4DA1F}" dt="2023-11-20T15:49:31.537" v="2919"/>
          <ac:spMkLst>
            <pc:docMk/>
            <pc:sldMk cId="2282386078" sldId="292"/>
            <ac:spMk id="235" creationId="{11B2DD10-5FF7-E7D7-E846-99E4D652CE4E}"/>
          </ac:spMkLst>
        </pc:spChg>
        <pc:spChg chg="mod modVis">
          <ac:chgData name="Ginevra Minarini" userId="1f1f918c-6db6-4aec-95e5-17ad0358cb46" providerId="ADAL" clId="{03421CA5-02D6-410F-9208-942AACB4DA1F}" dt="2023-11-20T15:49:31.537" v="2921"/>
          <ac:spMkLst>
            <pc:docMk/>
            <pc:sldMk cId="2282386078" sldId="292"/>
            <ac:spMk id="236" creationId="{60861F33-4168-D6F0-7FF9-14AAEAB9A032}"/>
          </ac:spMkLst>
        </pc:spChg>
        <pc:spChg chg="mod modVis">
          <ac:chgData name="Ginevra Minarini" userId="1f1f918c-6db6-4aec-95e5-17ad0358cb46" providerId="ADAL" clId="{03421CA5-02D6-410F-9208-942AACB4DA1F}" dt="2023-11-20T15:49:31.552" v="2923"/>
          <ac:spMkLst>
            <pc:docMk/>
            <pc:sldMk cId="2282386078" sldId="292"/>
            <ac:spMk id="237" creationId="{FAF74DD1-FEB2-5E4F-24A2-5312518A381E}"/>
          </ac:spMkLst>
        </pc:spChg>
        <pc:spChg chg="mod modVis">
          <ac:chgData name="Ginevra Minarini" userId="1f1f918c-6db6-4aec-95e5-17ad0358cb46" providerId="ADAL" clId="{03421CA5-02D6-410F-9208-942AACB4DA1F}" dt="2023-11-20T15:49:31.552" v="2925"/>
          <ac:spMkLst>
            <pc:docMk/>
            <pc:sldMk cId="2282386078" sldId="292"/>
            <ac:spMk id="238" creationId="{B46CF573-0362-D15E-87FD-68705290AF6E}"/>
          </ac:spMkLst>
        </pc:spChg>
        <pc:spChg chg="mod modVis">
          <ac:chgData name="Ginevra Minarini" userId="1f1f918c-6db6-4aec-95e5-17ad0358cb46" providerId="ADAL" clId="{03421CA5-02D6-410F-9208-942AACB4DA1F}" dt="2023-11-20T15:49:31.552" v="2927"/>
          <ac:spMkLst>
            <pc:docMk/>
            <pc:sldMk cId="2282386078" sldId="292"/>
            <ac:spMk id="239" creationId="{E63A729D-21BF-A1F4-4957-148BDF82C0FE}"/>
          </ac:spMkLst>
        </pc:spChg>
        <pc:spChg chg="mod modVis">
          <ac:chgData name="Ginevra Minarini" userId="1f1f918c-6db6-4aec-95e5-17ad0358cb46" providerId="ADAL" clId="{03421CA5-02D6-410F-9208-942AACB4DA1F}" dt="2023-11-20T15:49:31.552" v="2929"/>
          <ac:spMkLst>
            <pc:docMk/>
            <pc:sldMk cId="2282386078" sldId="292"/>
            <ac:spMk id="240" creationId="{575C4F00-48EC-2C2D-5396-7AC670638777}"/>
          </ac:spMkLst>
        </pc:spChg>
        <pc:spChg chg="mod modVis">
          <ac:chgData name="Ginevra Minarini" userId="1f1f918c-6db6-4aec-95e5-17ad0358cb46" providerId="ADAL" clId="{03421CA5-02D6-410F-9208-942AACB4DA1F}" dt="2023-11-20T15:49:31.552" v="2931"/>
          <ac:spMkLst>
            <pc:docMk/>
            <pc:sldMk cId="2282386078" sldId="292"/>
            <ac:spMk id="241" creationId="{51A5EFD0-AAE7-C4D7-CCD4-6FDC4E33DAAA}"/>
          </ac:spMkLst>
        </pc:spChg>
        <pc:spChg chg="mod modVis">
          <ac:chgData name="Ginevra Minarini" userId="1f1f918c-6db6-4aec-95e5-17ad0358cb46" providerId="ADAL" clId="{03421CA5-02D6-410F-9208-942AACB4DA1F}" dt="2023-11-20T15:49:31.559" v="2955"/>
          <ac:spMkLst>
            <pc:docMk/>
            <pc:sldMk cId="2282386078" sldId="292"/>
            <ac:spMk id="244" creationId="{4C7E4D8D-F745-CE01-A51C-574409137850}"/>
          </ac:spMkLst>
        </pc:spChg>
        <pc:spChg chg="mod modVis">
          <ac:chgData name="Ginevra Minarini" userId="1f1f918c-6db6-4aec-95e5-17ad0358cb46" providerId="ADAL" clId="{03421CA5-02D6-410F-9208-942AACB4DA1F}" dt="2023-11-20T15:49:31.559" v="2957"/>
          <ac:spMkLst>
            <pc:docMk/>
            <pc:sldMk cId="2282386078" sldId="292"/>
            <ac:spMk id="245" creationId="{9EED7D57-8B61-3E35-CA66-3CC3FEEFD7B3}"/>
          </ac:spMkLst>
        </pc:spChg>
        <pc:spChg chg="mod modVis">
          <ac:chgData name="Ginevra Minarini" userId="1f1f918c-6db6-4aec-95e5-17ad0358cb46" providerId="ADAL" clId="{03421CA5-02D6-410F-9208-942AACB4DA1F}" dt="2023-11-20T15:49:31.559" v="2959"/>
          <ac:spMkLst>
            <pc:docMk/>
            <pc:sldMk cId="2282386078" sldId="292"/>
            <ac:spMk id="246" creationId="{B58C2D0F-C35D-7D7C-B655-938A5E4C6292}"/>
          </ac:spMkLst>
        </pc:spChg>
        <pc:spChg chg="mod modVis">
          <ac:chgData name="Ginevra Minarini" userId="1f1f918c-6db6-4aec-95e5-17ad0358cb46" providerId="ADAL" clId="{03421CA5-02D6-410F-9208-942AACB4DA1F}" dt="2023-11-20T15:49:31.561" v="2961"/>
          <ac:spMkLst>
            <pc:docMk/>
            <pc:sldMk cId="2282386078" sldId="292"/>
            <ac:spMk id="247" creationId="{09643811-F1FE-CE1E-8E8F-1FB9A2B22A74}"/>
          </ac:spMkLst>
        </pc:spChg>
        <pc:spChg chg="mod modVis">
          <ac:chgData name="Ginevra Minarini" userId="1f1f918c-6db6-4aec-95e5-17ad0358cb46" providerId="ADAL" clId="{03421CA5-02D6-410F-9208-942AACB4DA1F}" dt="2023-11-20T15:49:31.561" v="2963"/>
          <ac:spMkLst>
            <pc:docMk/>
            <pc:sldMk cId="2282386078" sldId="292"/>
            <ac:spMk id="248" creationId="{92000FE5-22FB-2121-E8A7-0470350F3CAA}"/>
          </ac:spMkLst>
        </pc:spChg>
        <pc:spChg chg="mod modVis">
          <ac:chgData name="Ginevra Minarini" userId="1f1f918c-6db6-4aec-95e5-17ad0358cb46" providerId="ADAL" clId="{03421CA5-02D6-410F-9208-942AACB4DA1F}" dt="2023-11-20T15:49:31.561" v="2965"/>
          <ac:spMkLst>
            <pc:docMk/>
            <pc:sldMk cId="2282386078" sldId="292"/>
            <ac:spMk id="249" creationId="{983B35FE-F80A-9296-4164-93947BD1469F}"/>
          </ac:spMkLst>
        </pc:spChg>
        <pc:spChg chg="mod modVis">
          <ac:chgData name="Ginevra Minarini" userId="1f1f918c-6db6-4aec-95e5-17ad0358cb46" providerId="ADAL" clId="{03421CA5-02D6-410F-9208-942AACB4DA1F}" dt="2023-11-20T15:49:31.561" v="2967"/>
          <ac:spMkLst>
            <pc:docMk/>
            <pc:sldMk cId="2282386078" sldId="292"/>
            <ac:spMk id="250" creationId="{AC5C967C-9881-F248-857B-774200A69780}"/>
          </ac:spMkLst>
        </pc:spChg>
        <pc:spChg chg="mod modVis">
          <ac:chgData name="Ginevra Minarini" userId="1f1f918c-6db6-4aec-95e5-17ad0358cb46" providerId="ADAL" clId="{03421CA5-02D6-410F-9208-942AACB4DA1F}" dt="2023-11-20T15:49:31.561" v="2969"/>
          <ac:spMkLst>
            <pc:docMk/>
            <pc:sldMk cId="2282386078" sldId="292"/>
            <ac:spMk id="251" creationId="{9C7CE486-BE03-EA02-0B40-94892F9A2B70}"/>
          </ac:spMkLst>
        </pc:spChg>
        <pc:spChg chg="mod modVis">
          <ac:chgData name="Ginevra Minarini" userId="1f1f918c-6db6-4aec-95e5-17ad0358cb46" providerId="ADAL" clId="{03421CA5-02D6-410F-9208-942AACB4DA1F}" dt="2023-11-20T15:49:31.561" v="2971"/>
          <ac:spMkLst>
            <pc:docMk/>
            <pc:sldMk cId="2282386078" sldId="292"/>
            <ac:spMk id="252" creationId="{5EF14142-5748-1205-6D11-9309727E7BF7}"/>
          </ac:spMkLst>
        </pc:spChg>
        <pc:spChg chg="mod modVis">
          <ac:chgData name="Ginevra Minarini" userId="1f1f918c-6db6-4aec-95e5-17ad0358cb46" providerId="ADAL" clId="{03421CA5-02D6-410F-9208-942AACB4DA1F}" dt="2023-11-20T15:49:31.561" v="2973"/>
          <ac:spMkLst>
            <pc:docMk/>
            <pc:sldMk cId="2282386078" sldId="292"/>
            <ac:spMk id="253" creationId="{09B1C94F-F6FD-1274-BCC9-93ABE6B0E8D2}"/>
          </ac:spMkLst>
        </pc:spChg>
        <pc:spChg chg="mod modVis">
          <ac:chgData name="Ginevra Minarini" userId="1f1f918c-6db6-4aec-95e5-17ad0358cb46" providerId="ADAL" clId="{03421CA5-02D6-410F-9208-942AACB4DA1F}" dt="2023-11-20T15:49:31.561" v="2975"/>
          <ac:spMkLst>
            <pc:docMk/>
            <pc:sldMk cId="2282386078" sldId="292"/>
            <ac:spMk id="254" creationId="{40D1C3A8-B3FF-95E7-0C4C-913F0E188EA4}"/>
          </ac:spMkLst>
        </pc:spChg>
        <pc:spChg chg="mod modVis">
          <ac:chgData name="Ginevra Minarini" userId="1f1f918c-6db6-4aec-95e5-17ad0358cb46" providerId="ADAL" clId="{03421CA5-02D6-410F-9208-942AACB4DA1F}" dt="2023-11-20T15:49:31.561" v="2977"/>
          <ac:spMkLst>
            <pc:docMk/>
            <pc:sldMk cId="2282386078" sldId="292"/>
            <ac:spMk id="255" creationId="{444AB850-2673-7141-0589-704660185DBE}"/>
          </ac:spMkLst>
        </pc:spChg>
        <pc:spChg chg="mod modVis">
          <ac:chgData name="Ginevra Minarini" userId="1f1f918c-6db6-4aec-95e5-17ad0358cb46" providerId="ADAL" clId="{03421CA5-02D6-410F-9208-942AACB4DA1F}" dt="2023-11-20T15:49:31.561" v="2979"/>
          <ac:spMkLst>
            <pc:docMk/>
            <pc:sldMk cId="2282386078" sldId="292"/>
            <ac:spMk id="256" creationId="{AA51B6D3-1912-E40E-BA7B-9CC625E2342A}"/>
          </ac:spMkLst>
        </pc:spChg>
        <pc:spChg chg="mod modVis">
          <ac:chgData name="Ginevra Minarini" userId="1f1f918c-6db6-4aec-95e5-17ad0358cb46" providerId="ADAL" clId="{03421CA5-02D6-410F-9208-942AACB4DA1F}" dt="2023-11-20T15:49:31.561" v="2981"/>
          <ac:spMkLst>
            <pc:docMk/>
            <pc:sldMk cId="2282386078" sldId="292"/>
            <ac:spMk id="257" creationId="{9A5181C7-342F-99F0-2E39-4F232C01DF93}"/>
          </ac:spMkLst>
        </pc:spChg>
        <pc:spChg chg="mod modVis">
          <ac:chgData name="Ginevra Minarini" userId="1f1f918c-6db6-4aec-95e5-17ad0358cb46" providerId="ADAL" clId="{03421CA5-02D6-410F-9208-942AACB4DA1F}" dt="2023-11-20T15:49:31.561" v="2983"/>
          <ac:spMkLst>
            <pc:docMk/>
            <pc:sldMk cId="2282386078" sldId="292"/>
            <ac:spMk id="258" creationId="{AE4D3150-D820-7CEE-2659-6B4ACFD07407}"/>
          </ac:spMkLst>
        </pc:spChg>
        <pc:spChg chg="mod modVis">
          <ac:chgData name="Ginevra Minarini" userId="1f1f918c-6db6-4aec-95e5-17ad0358cb46" providerId="ADAL" clId="{03421CA5-02D6-410F-9208-942AACB4DA1F}" dt="2023-11-20T15:49:31.561" v="2985"/>
          <ac:spMkLst>
            <pc:docMk/>
            <pc:sldMk cId="2282386078" sldId="292"/>
            <ac:spMk id="259" creationId="{611943CD-CEE0-B497-2F7A-D707108215FC}"/>
          </ac:spMkLst>
        </pc:spChg>
        <pc:spChg chg="mod modVis">
          <ac:chgData name="Ginevra Minarini" userId="1f1f918c-6db6-4aec-95e5-17ad0358cb46" providerId="ADAL" clId="{03421CA5-02D6-410F-9208-942AACB4DA1F}" dt="2023-11-20T15:49:31.561" v="2987"/>
          <ac:spMkLst>
            <pc:docMk/>
            <pc:sldMk cId="2282386078" sldId="292"/>
            <ac:spMk id="260" creationId="{DD1FB832-B3A9-0AAF-E06C-1470FC65EE2C}"/>
          </ac:spMkLst>
        </pc:spChg>
        <pc:spChg chg="mod modVis">
          <ac:chgData name="Ginevra Minarini" userId="1f1f918c-6db6-4aec-95e5-17ad0358cb46" providerId="ADAL" clId="{03421CA5-02D6-410F-9208-942AACB4DA1F}" dt="2023-11-20T15:49:31.561" v="2989"/>
          <ac:spMkLst>
            <pc:docMk/>
            <pc:sldMk cId="2282386078" sldId="292"/>
            <ac:spMk id="261" creationId="{AA5E34A5-0902-F541-40E9-20AB1BCDCF7B}"/>
          </ac:spMkLst>
        </pc:spChg>
        <pc:spChg chg="mod modVis">
          <ac:chgData name="Ginevra Minarini" userId="1f1f918c-6db6-4aec-95e5-17ad0358cb46" providerId="ADAL" clId="{03421CA5-02D6-410F-9208-942AACB4DA1F}" dt="2023-11-20T15:49:31.561" v="2991"/>
          <ac:spMkLst>
            <pc:docMk/>
            <pc:sldMk cId="2282386078" sldId="292"/>
            <ac:spMk id="262" creationId="{50E4A70F-D784-1643-6B2F-F77204468E85}"/>
          </ac:spMkLst>
        </pc:spChg>
        <pc:spChg chg="mod modVis">
          <ac:chgData name="Ginevra Minarini" userId="1f1f918c-6db6-4aec-95e5-17ad0358cb46" providerId="ADAL" clId="{03421CA5-02D6-410F-9208-942AACB4DA1F}" dt="2023-11-20T15:49:31.561" v="2993"/>
          <ac:spMkLst>
            <pc:docMk/>
            <pc:sldMk cId="2282386078" sldId="292"/>
            <ac:spMk id="263" creationId="{279B126E-8DDF-E8C9-1701-E7AE711545A5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264" creationId="{B345B705-605A-53E4-EA20-DE6DCE21B3D1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265" creationId="{A560AD65-7299-233B-BE6C-EA4DDBCB87F1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266" creationId="{AD0EDF6A-5349-2D27-8631-1F513121639B}"/>
          </ac:spMkLst>
        </pc:spChg>
        <pc:spChg chg="add del">
          <ac:chgData name="Ginevra Minarini" userId="1f1f918c-6db6-4aec-95e5-17ad0358cb46" providerId="ADAL" clId="{03421CA5-02D6-410F-9208-942AACB4DA1F}" dt="2023-11-20T14:47:04.064" v="1000" actId="11529"/>
          <ac:spMkLst>
            <pc:docMk/>
            <pc:sldMk cId="2282386078" sldId="292"/>
            <ac:spMk id="266" creationId="{ED835D8E-9E1D-ADBA-A6F4-8D99E3F0070C}"/>
          </ac:spMkLst>
        </pc:spChg>
        <pc:spChg chg="mod modVis">
          <ac:chgData name="Ginevra Minarini" userId="1f1f918c-6db6-4aec-95e5-17ad0358cb46" providerId="ADAL" clId="{03421CA5-02D6-410F-9208-942AACB4DA1F}" dt="2023-11-20T15:49:31.571" v="3017"/>
          <ac:spMkLst>
            <pc:docMk/>
            <pc:sldMk cId="2282386078" sldId="292"/>
            <ac:spMk id="268" creationId="{6CDEC4AC-D17A-5D34-6439-C751E1788C5B}"/>
          </ac:spMkLst>
        </pc:spChg>
        <pc:spChg chg="mod modVis">
          <ac:chgData name="Ginevra Minarini" userId="1f1f918c-6db6-4aec-95e5-17ad0358cb46" providerId="ADAL" clId="{03421CA5-02D6-410F-9208-942AACB4DA1F}" dt="2023-11-20T15:49:31.571" v="3019"/>
          <ac:spMkLst>
            <pc:docMk/>
            <pc:sldMk cId="2282386078" sldId="292"/>
            <ac:spMk id="269" creationId="{1526D348-56AD-7654-F9BD-3699EBF0072C}"/>
          </ac:spMkLst>
        </pc:spChg>
        <pc:spChg chg="mod modVis">
          <ac:chgData name="Ginevra Minarini" userId="1f1f918c-6db6-4aec-95e5-17ad0358cb46" providerId="ADAL" clId="{03421CA5-02D6-410F-9208-942AACB4DA1F}" dt="2023-11-20T15:49:31.571" v="3021"/>
          <ac:spMkLst>
            <pc:docMk/>
            <pc:sldMk cId="2282386078" sldId="292"/>
            <ac:spMk id="270" creationId="{1A371A6E-6369-53C6-39CA-4CC6483FD8D2}"/>
          </ac:spMkLst>
        </pc:spChg>
        <pc:spChg chg="mod modVis">
          <ac:chgData name="Ginevra Minarini" userId="1f1f918c-6db6-4aec-95e5-17ad0358cb46" providerId="ADAL" clId="{03421CA5-02D6-410F-9208-942AACB4DA1F}" dt="2023-11-20T15:49:31.571" v="3023"/>
          <ac:spMkLst>
            <pc:docMk/>
            <pc:sldMk cId="2282386078" sldId="292"/>
            <ac:spMk id="271" creationId="{A4998A3F-904C-7AEC-69D8-AA3CF6C0858F}"/>
          </ac:spMkLst>
        </pc:spChg>
        <pc:spChg chg="mod modVis">
          <ac:chgData name="Ginevra Minarini" userId="1f1f918c-6db6-4aec-95e5-17ad0358cb46" providerId="ADAL" clId="{03421CA5-02D6-410F-9208-942AACB4DA1F}" dt="2023-11-20T15:49:31.571" v="3025"/>
          <ac:spMkLst>
            <pc:docMk/>
            <pc:sldMk cId="2282386078" sldId="292"/>
            <ac:spMk id="272" creationId="{A6B899DD-34A2-FC41-E28E-9E71A5F88E40}"/>
          </ac:spMkLst>
        </pc:spChg>
        <pc:spChg chg="mod modVis">
          <ac:chgData name="Ginevra Minarini" userId="1f1f918c-6db6-4aec-95e5-17ad0358cb46" providerId="ADAL" clId="{03421CA5-02D6-410F-9208-942AACB4DA1F}" dt="2023-11-20T15:49:31.571" v="3027"/>
          <ac:spMkLst>
            <pc:docMk/>
            <pc:sldMk cId="2282386078" sldId="292"/>
            <ac:spMk id="273" creationId="{01BB045C-8CFA-2F8C-3436-FE319EE54EC1}"/>
          </ac:spMkLst>
        </pc:spChg>
        <pc:spChg chg="mod modVis">
          <ac:chgData name="Ginevra Minarini" userId="1f1f918c-6db6-4aec-95e5-17ad0358cb46" providerId="ADAL" clId="{03421CA5-02D6-410F-9208-942AACB4DA1F}" dt="2023-11-20T15:49:31.571" v="3029"/>
          <ac:spMkLst>
            <pc:docMk/>
            <pc:sldMk cId="2282386078" sldId="292"/>
            <ac:spMk id="274" creationId="{C04D674A-66A8-B665-51B2-5A6E9258D008}"/>
          </ac:spMkLst>
        </pc:spChg>
        <pc:spChg chg="mod modVis">
          <ac:chgData name="Ginevra Minarini" userId="1f1f918c-6db6-4aec-95e5-17ad0358cb46" providerId="ADAL" clId="{03421CA5-02D6-410F-9208-942AACB4DA1F}" dt="2023-11-20T15:49:31.571" v="3031"/>
          <ac:spMkLst>
            <pc:docMk/>
            <pc:sldMk cId="2282386078" sldId="292"/>
            <ac:spMk id="275" creationId="{07DC6286-D3D3-5C82-C234-98054F9231C6}"/>
          </ac:spMkLst>
        </pc:spChg>
        <pc:spChg chg="mod modVis">
          <ac:chgData name="Ginevra Minarini" userId="1f1f918c-6db6-4aec-95e5-17ad0358cb46" providerId="ADAL" clId="{03421CA5-02D6-410F-9208-942AACB4DA1F}" dt="2023-11-20T15:49:31.571" v="3033"/>
          <ac:spMkLst>
            <pc:docMk/>
            <pc:sldMk cId="2282386078" sldId="292"/>
            <ac:spMk id="276" creationId="{AF87FADF-4A3E-E4D3-62AF-A30552D4DA68}"/>
          </ac:spMkLst>
        </pc:spChg>
        <pc:spChg chg="mod modVis">
          <ac:chgData name="Ginevra Minarini" userId="1f1f918c-6db6-4aec-95e5-17ad0358cb46" providerId="ADAL" clId="{03421CA5-02D6-410F-9208-942AACB4DA1F}" dt="2023-11-20T15:49:31.571" v="3035"/>
          <ac:spMkLst>
            <pc:docMk/>
            <pc:sldMk cId="2282386078" sldId="292"/>
            <ac:spMk id="277" creationId="{745793CE-61D4-3FEF-AF80-D7B777011963}"/>
          </ac:spMkLst>
        </pc:spChg>
        <pc:spChg chg="mod modVis">
          <ac:chgData name="Ginevra Minarini" userId="1f1f918c-6db6-4aec-95e5-17ad0358cb46" providerId="ADAL" clId="{03421CA5-02D6-410F-9208-942AACB4DA1F}" dt="2023-11-20T15:49:31.571" v="3037"/>
          <ac:spMkLst>
            <pc:docMk/>
            <pc:sldMk cId="2282386078" sldId="292"/>
            <ac:spMk id="278" creationId="{8E821142-8C95-1504-F412-457F31FC7BFC}"/>
          </ac:spMkLst>
        </pc:spChg>
        <pc:spChg chg="mod modVis">
          <ac:chgData name="Ginevra Minarini" userId="1f1f918c-6db6-4aec-95e5-17ad0358cb46" providerId="ADAL" clId="{03421CA5-02D6-410F-9208-942AACB4DA1F}" dt="2023-11-20T15:49:31.571" v="3039"/>
          <ac:spMkLst>
            <pc:docMk/>
            <pc:sldMk cId="2282386078" sldId="292"/>
            <ac:spMk id="279" creationId="{CF2FF477-9402-EC5E-9E3A-72D5D91947B2}"/>
          </ac:spMkLst>
        </pc:spChg>
        <pc:spChg chg="mod modVis">
          <ac:chgData name="Ginevra Minarini" userId="1f1f918c-6db6-4aec-95e5-17ad0358cb46" providerId="ADAL" clId="{03421CA5-02D6-410F-9208-942AACB4DA1F}" dt="2023-11-20T15:49:31.571" v="3041"/>
          <ac:spMkLst>
            <pc:docMk/>
            <pc:sldMk cId="2282386078" sldId="292"/>
            <ac:spMk id="280" creationId="{CD426012-5F63-21DE-5340-FA2DC78B20DA}"/>
          </ac:spMkLst>
        </pc:spChg>
        <pc:spChg chg="mod modVis">
          <ac:chgData name="Ginevra Minarini" userId="1f1f918c-6db6-4aec-95e5-17ad0358cb46" providerId="ADAL" clId="{03421CA5-02D6-410F-9208-942AACB4DA1F}" dt="2023-11-20T15:49:31.571" v="3043"/>
          <ac:spMkLst>
            <pc:docMk/>
            <pc:sldMk cId="2282386078" sldId="292"/>
            <ac:spMk id="281" creationId="{32EB97AE-E846-8280-AFFD-3A7DB9854E1B}"/>
          </ac:spMkLst>
        </pc:spChg>
        <pc:spChg chg="mod modVis">
          <ac:chgData name="Ginevra Minarini" userId="1f1f918c-6db6-4aec-95e5-17ad0358cb46" providerId="ADAL" clId="{03421CA5-02D6-410F-9208-942AACB4DA1F}" dt="2023-11-20T15:49:31.571" v="3045"/>
          <ac:spMkLst>
            <pc:docMk/>
            <pc:sldMk cId="2282386078" sldId="292"/>
            <ac:spMk id="282" creationId="{DC4B82B9-0521-7B17-986E-CA2DFF031757}"/>
          </ac:spMkLst>
        </pc:spChg>
        <pc:spChg chg="mod modVis">
          <ac:chgData name="Ginevra Minarini" userId="1f1f918c-6db6-4aec-95e5-17ad0358cb46" providerId="ADAL" clId="{03421CA5-02D6-410F-9208-942AACB4DA1F}" dt="2023-11-20T15:49:31.571" v="3047"/>
          <ac:spMkLst>
            <pc:docMk/>
            <pc:sldMk cId="2282386078" sldId="292"/>
            <ac:spMk id="283" creationId="{2FA92E43-04D5-FC4E-5608-D940DD9B502A}"/>
          </ac:spMkLst>
        </pc:spChg>
        <pc:spChg chg="mod modVis">
          <ac:chgData name="Ginevra Minarini" userId="1f1f918c-6db6-4aec-95e5-17ad0358cb46" providerId="ADAL" clId="{03421CA5-02D6-410F-9208-942AACB4DA1F}" dt="2023-11-20T15:49:31.580" v="3049"/>
          <ac:spMkLst>
            <pc:docMk/>
            <pc:sldMk cId="2282386078" sldId="292"/>
            <ac:spMk id="284" creationId="{6C444BA1-ABF8-B9CD-7D0B-6199137F98CC}"/>
          </ac:spMkLst>
        </pc:spChg>
        <pc:spChg chg="mod modVis">
          <ac:chgData name="Ginevra Minarini" userId="1f1f918c-6db6-4aec-95e5-17ad0358cb46" providerId="ADAL" clId="{03421CA5-02D6-410F-9208-942AACB4DA1F}" dt="2023-11-20T15:49:31.580" v="3051"/>
          <ac:spMkLst>
            <pc:docMk/>
            <pc:sldMk cId="2282386078" sldId="292"/>
            <ac:spMk id="285" creationId="{73DC6727-C967-CDF6-48C5-0D50A9951316}"/>
          </ac:spMkLst>
        </pc:spChg>
        <pc:spChg chg="mod modVis">
          <ac:chgData name="Ginevra Minarini" userId="1f1f918c-6db6-4aec-95e5-17ad0358cb46" providerId="ADAL" clId="{03421CA5-02D6-410F-9208-942AACB4DA1F}" dt="2023-11-20T15:49:31.580" v="3053"/>
          <ac:spMkLst>
            <pc:docMk/>
            <pc:sldMk cId="2282386078" sldId="292"/>
            <ac:spMk id="286" creationId="{398AC41A-D56B-FC7E-19F9-BECE85E7CA88}"/>
          </ac:spMkLst>
        </pc:spChg>
        <pc:spChg chg="mod modVis">
          <ac:chgData name="Ginevra Minarini" userId="1f1f918c-6db6-4aec-95e5-17ad0358cb46" providerId="ADAL" clId="{03421CA5-02D6-410F-9208-942AACB4DA1F}" dt="2023-11-20T15:49:31.580" v="3055"/>
          <ac:spMkLst>
            <pc:docMk/>
            <pc:sldMk cId="2282386078" sldId="292"/>
            <ac:spMk id="287" creationId="{D6D21DD2-6102-F6EC-49A2-EB4735A421FE}"/>
          </ac:spMkLst>
        </pc:spChg>
        <pc:spChg chg="mod modVis">
          <ac:chgData name="Ginevra Minarini" userId="1f1f918c-6db6-4aec-95e5-17ad0358cb46" providerId="ADAL" clId="{03421CA5-02D6-410F-9208-942AACB4DA1F}" dt="2023-11-20T15:49:31.582" v="3079"/>
          <ac:spMkLst>
            <pc:docMk/>
            <pc:sldMk cId="2282386078" sldId="292"/>
            <ac:spMk id="289" creationId="{4B3ABB23-E881-88D1-C653-9BFAE54205AD}"/>
          </ac:spMkLst>
        </pc:spChg>
        <pc:spChg chg="mod modVis">
          <ac:chgData name="Ginevra Minarini" userId="1f1f918c-6db6-4aec-95e5-17ad0358cb46" providerId="ADAL" clId="{03421CA5-02D6-410F-9208-942AACB4DA1F}" dt="2023-11-20T15:49:31.582" v="3081"/>
          <ac:spMkLst>
            <pc:docMk/>
            <pc:sldMk cId="2282386078" sldId="292"/>
            <ac:spMk id="290" creationId="{CD6AE63A-5EB4-ADA3-57D5-4E015F14C047}"/>
          </ac:spMkLst>
        </pc:spChg>
        <pc:spChg chg="mod modVis">
          <ac:chgData name="Ginevra Minarini" userId="1f1f918c-6db6-4aec-95e5-17ad0358cb46" providerId="ADAL" clId="{03421CA5-02D6-410F-9208-942AACB4DA1F}" dt="2023-11-20T15:49:31.582" v="3083"/>
          <ac:spMkLst>
            <pc:docMk/>
            <pc:sldMk cId="2282386078" sldId="292"/>
            <ac:spMk id="291" creationId="{EB8E7DC5-7C23-06E8-2CB2-DCE53628EFAB}"/>
          </ac:spMkLst>
        </pc:spChg>
        <pc:spChg chg="mod modVis">
          <ac:chgData name="Ginevra Minarini" userId="1f1f918c-6db6-4aec-95e5-17ad0358cb46" providerId="ADAL" clId="{03421CA5-02D6-410F-9208-942AACB4DA1F}" dt="2023-11-20T15:49:31.582" v="3085"/>
          <ac:spMkLst>
            <pc:docMk/>
            <pc:sldMk cId="2282386078" sldId="292"/>
            <ac:spMk id="292" creationId="{895372DD-2B83-C79B-E43C-35D8D10F45FD}"/>
          </ac:spMkLst>
        </pc:spChg>
        <pc:spChg chg="mod modVis">
          <ac:chgData name="Ginevra Minarini" userId="1f1f918c-6db6-4aec-95e5-17ad0358cb46" providerId="ADAL" clId="{03421CA5-02D6-410F-9208-942AACB4DA1F}" dt="2023-11-20T15:49:31.582" v="3087"/>
          <ac:spMkLst>
            <pc:docMk/>
            <pc:sldMk cId="2282386078" sldId="292"/>
            <ac:spMk id="293" creationId="{4EEB51D0-1B93-2A11-2DA6-1A1E8B8939B5}"/>
          </ac:spMkLst>
        </pc:spChg>
        <pc:spChg chg="mod modVis">
          <ac:chgData name="Ginevra Minarini" userId="1f1f918c-6db6-4aec-95e5-17ad0358cb46" providerId="ADAL" clId="{03421CA5-02D6-410F-9208-942AACB4DA1F}" dt="2023-11-20T15:49:31.582" v="3089"/>
          <ac:spMkLst>
            <pc:docMk/>
            <pc:sldMk cId="2282386078" sldId="292"/>
            <ac:spMk id="294" creationId="{FAF85D08-2737-C9E9-64C0-65D9A9699949}"/>
          </ac:spMkLst>
        </pc:spChg>
        <pc:spChg chg="mod modVis">
          <ac:chgData name="Ginevra Minarini" userId="1f1f918c-6db6-4aec-95e5-17ad0358cb46" providerId="ADAL" clId="{03421CA5-02D6-410F-9208-942AACB4DA1F}" dt="2023-11-20T15:49:31.582" v="3091"/>
          <ac:spMkLst>
            <pc:docMk/>
            <pc:sldMk cId="2282386078" sldId="292"/>
            <ac:spMk id="295" creationId="{BFA5A461-2F1F-553D-7F72-F06AE7A74A25}"/>
          </ac:spMkLst>
        </pc:spChg>
        <pc:spChg chg="mod modVis">
          <ac:chgData name="Ginevra Minarini" userId="1f1f918c-6db6-4aec-95e5-17ad0358cb46" providerId="ADAL" clId="{03421CA5-02D6-410F-9208-942AACB4DA1F}" dt="2023-11-20T15:49:31.590" v="3093"/>
          <ac:spMkLst>
            <pc:docMk/>
            <pc:sldMk cId="2282386078" sldId="292"/>
            <ac:spMk id="296" creationId="{0B88196E-5529-DC0C-E210-DCF0C12B5BDD}"/>
          </ac:spMkLst>
        </pc:spChg>
        <pc:spChg chg="mod modVis">
          <ac:chgData name="Ginevra Minarini" userId="1f1f918c-6db6-4aec-95e5-17ad0358cb46" providerId="ADAL" clId="{03421CA5-02D6-410F-9208-942AACB4DA1F}" dt="2023-11-20T15:49:31.590" v="3095"/>
          <ac:spMkLst>
            <pc:docMk/>
            <pc:sldMk cId="2282386078" sldId="292"/>
            <ac:spMk id="297" creationId="{A7EDD126-1BAD-FFB8-D722-D42CBD41DBC1}"/>
          </ac:spMkLst>
        </pc:spChg>
        <pc:spChg chg="mod modVis">
          <ac:chgData name="Ginevra Minarini" userId="1f1f918c-6db6-4aec-95e5-17ad0358cb46" providerId="ADAL" clId="{03421CA5-02D6-410F-9208-942AACB4DA1F}" dt="2023-11-20T15:49:31.590" v="3097"/>
          <ac:spMkLst>
            <pc:docMk/>
            <pc:sldMk cId="2282386078" sldId="292"/>
            <ac:spMk id="298" creationId="{166DD80C-7D2B-80E4-75D2-639351E73EF9}"/>
          </ac:spMkLst>
        </pc:spChg>
        <pc:spChg chg="mod modVis">
          <ac:chgData name="Ginevra Minarini" userId="1f1f918c-6db6-4aec-95e5-17ad0358cb46" providerId="ADAL" clId="{03421CA5-02D6-410F-9208-942AACB4DA1F}" dt="2023-11-20T15:49:31.590" v="3099"/>
          <ac:spMkLst>
            <pc:docMk/>
            <pc:sldMk cId="2282386078" sldId="292"/>
            <ac:spMk id="299" creationId="{7AB194B2-9834-1A06-3386-BB8C4E2A1DCD}"/>
          </ac:spMkLst>
        </pc:spChg>
        <pc:spChg chg="mod modVis">
          <ac:chgData name="Ginevra Minarini" userId="1f1f918c-6db6-4aec-95e5-17ad0358cb46" providerId="ADAL" clId="{03421CA5-02D6-410F-9208-942AACB4DA1F}" dt="2023-11-20T15:49:31.590" v="3101"/>
          <ac:spMkLst>
            <pc:docMk/>
            <pc:sldMk cId="2282386078" sldId="292"/>
            <ac:spMk id="300" creationId="{27DD2F2E-D6A3-1485-94CD-0A6EFAD778F7}"/>
          </ac:spMkLst>
        </pc:spChg>
        <pc:spChg chg="mod modVis">
          <ac:chgData name="Ginevra Minarini" userId="1f1f918c-6db6-4aec-95e5-17ad0358cb46" providerId="ADAL" clId="{03421CA5-02D6-410F-9208-942AACB4DA1F}" dt="2023-11-20T15:49:31.592" v="3103"/>
          <ac:spMkLst>
            <pc:docMk/>
            <pc:sldMk cId="2282386078" sldId="292"/>
            <ac:spMk id="301" creationId="{3280374E-139A-D68E-65AF-1754F6BA05DD}"/>
          </ac:spMkLst>
        </pc:spChg>
        <pc:spChg chg="mod modVis">
          <ac:chgData name="Ginevra Minarini" userId="1f1f918c-6db6-4aec-95e5-17ad0358cb46" providerId="ADAL" clId="{03421CA5-02D6-410F-9208-942AACB4DA1F}" dt="2023-11-20T15:49:31.592" v="3105"/>
          <ac:spMkLst>
            <pc:docMk/>
            <pc:sldMk cId="2282386078" sldId="292"/>
            <ac:spMk id="302" creationId="{BE4BC532-CC1E-7496-D975-60C4430D70E1}"/>
          </ac:spMkLst>
        </pc:spChg>
        <pc:spChg chg="mod modVis">
          <ac:chgData name="Ginevra Minarini" userId="1f1f918c-6db6-4aec-95e5-17ad0358cb46" providerId="ADAL" clId="{03421CA5-02D6-410F-9208-942AACB4DA1F}" dt="2023-11-20T15:49:31.592" v="3107"/>
          <ac:spMkLst>
            <pc:docMk/>
            <pc:sldMk cId="2282386078" sldId="292"/>
            <ac:spMk id="303" creationId="{6D558E32-5505-9514-08C8-0643557FFD88}"/>
          </ac:spMkLst>
        </pc:spChg>
        <pc:spChg chg="mod modVis">
          <ac:chgData name="Ginevra Minarini" userId="1f1f918c-6db6-4aec-95e5-17ad0358cb46" providerId="ADAL" clId="{03421CA5-02D6-410F-9208-942AACB4DA1F}" dt="2023-11-20T15:49:31.592" v="3109"/>
          <ac:spMkLst>
            <pc:docMk/>
            <pc:sldMk cId="2282386078" sldId="292"/>
            <ac:spMk id="304" creationId="{BC8FA2A2-F8B5-AFDB-C271-9645023230C4}"/>
          </ac:spMkLst>
        </pc:spChg>
        <pc:spChg chg="mod modVis">
          <ac:chgData name="Ginevra Minarini" userId="1f1f918c-6db6-4aec-95e5-17ad0358cb46" providerId="ADAL" clId="{03421CA5-02D6-410F-9208-942AACB4DA1F}" dt="2023-11-20T15:49:31.592" v="3111"/>
          <ac:spMkLst>
            <pc:docMk/>
            <pc:sldMk cId="2282386078" sldId="292"/>
            <ac:spMk id="305" creationId="{EFB3DE09-ECE1-79EF-DE2B-11B13D6C968D}"/>
          </ac:spMkLst>
        </pc:spChg>
        <pc:spChg chg="mod modVis">
          <ac:chgData name="Ginevra Minarini" userId="1f1f918c-6db6-4aec-95e5-17ad0358cb46" providerId="ADAL" clId="{03421CA5-02D6-410F-9208-942AACB4DA1F}" dt="2023-11-20T15:49:31.592" v="3113"/>
          <ac:spMkLst>
            <pc:docMk/>
            <pc:sldMk cId="2282386078" sldId="292"/>
            <ac:spMk id="306" creationId="{608677A0-5E9F-74AD-FA76-68E1F123EFD3}"/>
          </ac:spMkLst>
        </pc:spChg>
        <pc:spChg chg="mod modVis">
          <ac:chgData name="Ginevra Minarini" userId="1f1f918c-6db6-4aec-95e5-17ad0358cb46" providerId="ADAL" clId="{03421CA5-02D6-410F-9208-942AACB4DA1F}" dt="2023-11-20T15:49:31.592" v="3115"/>
          <ac:spMkLst>
            <pc:docMk/>
            <pc:sldMk cId="2282386078" sldId="292"/>
            <ac:spMk id="307" creationId="{0BAA06ED-D06D-4D99-DC58-1B15CB247F48}"/>
          </ac:spMkLst>
        </pc:spChg>
        <pc:spChg chg="mod modVis">
          <ac:chgData name="Ginevra Minarini" userId="1f1f918c-6db6-4aec-95e5-17ad0358cb46" providerId="ADAL" clId="{03421CA5-02D6-410F-9208-942AACB4DA1F}" dt="2023-11-20T15:49:31.592" v="3117"/>
          <ac:spMkLst>
            <pc:docMk/>
            <pc:sldMk cId="2282386078" sldId="292"/>
            <ac:spMk id="308" creationId="{4AC5294C-725C-C245-6CE6-CD896EFD586C}"/>
          </ac:spMkLst>
        </pc:spChg>
        <pc:spChg chg="add mod modVis">
          <ac:chgData name="Ginevra Minarini" userId="1f1f918c-6db6-4aec-95e5-17ad0358cb46" providerId="ADAL" clId="{03421CA5-02D6-410F-9208-942AACB4DA1F}" dt="2023-11-20T15:49:31.592" v="3125"/>
          <ac:spMkLst>
            <pc:docMk/>
            <pc:sldMk cId="2282386078" sldId="292"/>
            <ac:spMk id="310" creationId="{13D015AF-89C0-84D8-5BBA-A8A0BB7E0F45}"/>
          </ac:spMkLst>
        </pc:spChg>
        <pc:spChg chg="mod modVis">
          <ac:chgData name="Ginevra Minarini" userId="1f1f918c-6db6-4aec-95e5-17ad0358cb46" providerId="ADAL" clId="{03421CA5-02D6-410F-9208-942AACB4DA1F}" dt="2023-11-23T14:45:27.178" v="156761" actId="207"/>
          <ac:spMkLst>
            <pc:docMk/>
            <pc:sldMk cId="2282386078" sldId="292"/>
            <ac:spMk id="313" creationId="{DC4F77CA-608F-D5CF-CA83-00ADF56D7B1E}"/>
          </ac:spMkLst>
        </pc:spChg>
        <pc:spChg chg="del mod">
          <ac:chgData name="Ginevra Minarini" userId="1f1f918c-6db6-4aec-95e5-17ad0358cb46" providerId="ADAL" clId="{03421CA5-02D6-410F-9208-942AACB4DA1F}" dt="2023-11-20T14:57:01.823" v="1129" actId="478"/>
          <ac:spMkLst>
            <pc:docMk/>
            <pc:sldMk cId="2282386078" sldId="292"/>
            <ac:spMk id="314" creationId="{677D58BB-7CA1-F4D4-FCB2-3AA6AB5637AA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14" creationId="{DF880DD7-401B-6473-4A37-0175B8549F32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15" creationId="{7E3232EB-AC11-F66E-AD51-9013ED2E1E09}"/>
          </ac:spMkLst>
        </pc:spChg>
        <pc:spChg chg="del mod">
          <ac:chgData name="Ginevra Minarini" userId="1f1f918c-6db6-4aec-95e5-17ad0358cb46" providerId="ADAL" clId="{03421CA5-02D6-410F-9208-942AACB4DA1F}" dt="2023-11-20T14:57:01.823" v="1129" actId="478"/>
          <ac:spMkLst>
            <pc:docMk/>
            <pc:sldMk cId="2282386078" sldId="292"/>
            <ac:spMk id="315" creationId="{F199AF57-7918-3674-4D25-4C363AECB16B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16" creationId="{1BA4481E-FEFC-0C73-3351-32557E96E845}"/>
          </ac:spMkLst>
        </pc:spChg>
        <pc:spChg chg="del mod">
          <ac:chgData name="Ginevra Minarini" userId="1f1f918c-6db6-4aec-95e5-17ad0358cb46" providerId="ADAL" clId="{03421CA5-02D6-410F-9208-942AACB4DA1F}" dt="2023-11-20T14:57:01.823" v="1129" actId="478"/>
          <ac:spMkLst>
            <pc:docMk/>
            <pc:sldMk cId="2282386078" sldId="292"/>
            <ac:spMk id="316" creationId="{DCABD900-E7CB-BDBC-3BCC-82E3AB5E77B1}"/>
          </ac:spMkLst>
        </pc:spChg>
        <pc:spChg chg="del mod">
          <ac:chgData name="Ginevra Minarini" userId="1f1f918c-6db6-4aec-95e5-17ad0358cb46" providerId="ADAL" clId="{03421CA5-02D6-410F-9208-942AACB4DA1F}" dt="2023-11-20T14:57:01.823" v="1129" actId="478"/>
          <ac:spMkLst>
            <pc:docMk/>
            <pc:sldMk cId="2282386078" sldId="292"/>
            <ac:spMk id="317" creationId="{C8ED266D-3B8C-0ACE-6DB2-3FFAD1C21AB6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17" creationId="{E3E9AD92-6C41-082D-0B7A-66E85B63788D}"/>
          </ac:spMkLst>
        </pc:spChg>
        <pc:spChg chg="del mod">
          <ac:chgData name="Ginevra Minarini" userId="1f1f918c-6db6-4aec-95e5-17ad0358cb46" providerId="ADAL" clId="{03421CA5-02D6-410F-9208-942AACB4DA1F}" dt="2023-11-20T14:57:01.823" v="1129" actId="478"/>
          <ac:spMkLst>
            <pc:docMk/>
            <pc:sldMk cId="2282386078" sldId="292"/>
            <ac:spMk id="318" creationId="{989EBFD2-2627-EEC3-3BAC-6EA2FBE745A8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18" creationId="{DA964E93-6951-9597-0913-A550C9A948BA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19" creationId="{B44B830A-E848-FD2E-C944-0443A5A83842}"/>
          </ac:spMkLst>
        </pc:spChg>
        <pc:spChg chg="del mod">
          <ac:chgData name="Ginevra Minarini" userId="1f1f918c-6db6-4aec-95e5-17ad0358cb46" providerId="ADAL" clId="{03421CA5-02D6-410F-9208-942AACB4DA1F}" dt="2023-11-20T14:57:01.823" v="1129" actId="478"/>
          <ac:spMkLst>
            <pc:docMk/>
            <pc:sldMk cId="2282386078" sldId="292"/>
            <ac:spMk id="319" creationId="{FA60F566-5DFB-CA3F-0A41-C0F8E0AA2078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20" creationId="{1987A555-A2A2-8807-72E1-6F1B202D6EE7}"/>
          </ac:spMkLst>
        </pc:spChg>
        <pc:spChg chg="del mod">
          <ac:chgData name="Ginevra Minarini" userId="1f1f918c-6db6-4aec-95e5-17ad0358cb46" providerId="ADAL" clId="{03421CA5-02D6-410F-9208-942AACB4DA1F}" dt="2023-11-20T14:57:01.823" v="1129" actId="478"/>
          <ac:spMkLst>
            <pc:docMk/>
            <pc:sldMk cId="2282386078" sldId="292"/>
            <ac:spMk id="320" creationId="{B61EE900-9211-8DC7-AF84-81BC5DB17807}"/>
          </ac:spMkLst>
        </pc:spChg>
        <pc:spChg chg="mod modVis">
          <ac:chgData name="Ginevra Minarini" userId="1f1f918c-6db6-4aec-95e5-17ad0358cb46" providerId="ADAL" clId="{03421CA5-02D6-410F-9208-942AACB4DA1F}" dt="2023-11-23T14:45:24.278" v="156757" actId="207"/>
          <ac:spMkLst>
            <pc:docMk/>
            <pc:sldMk cId="2282386078" sldId="292"/>
            <ac:spMk id="321" creationId="{26B0AFEF-CB4F-BB2B-4344-7891DFC13071}"/>
          </ac:spMkLst>
        </pc:spChg>
        <pc:spChg chg="del mod">
          <ac:chgData name="Ginevra Minarini" userId="1f1f918c-6db6-4aec-95e5-17ad0358cb46" providerId="ADAL" clId="{03421CA5-02D6-410F-9208-942AACB4DA1F}" dt="2023-11-20T14:57:01.823" v="1129" actId="478"/>
          <ac:spMkLst>
            <pc:docMk/>
            <pc:sldMk cId="2282386078" sldId="292"/>
            <ac:spMk id="322" creationId="{0AAC5C9F-65D1-EF58-C47A-243D5A04C207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22" creationId="{1E051EB7-9208-801B-AC92-E517BE635648}"/>
          </ac:spMkLst>
        </pc:spChg>
        <pc:spChg chg="mod modVis">
          <ac:chgData name="Ginevra Minarini" userId="1f1f918c-6db6-4aec-95e5-17ad0358cb46" providerId="ADAL" clId="{03421CA5-02D6-410F-9208-942AACB4DA1F}" dt="2023-11-23T14:45:24.278" v="156757" actId="207"/>
          <ac:spMkLst>
            <pc:docMk/>
            <pc:sldMk cId="2282386078" sldId="292"/>
            <ac:spMk id="323" creationId="{20E639C6-B951-5E57-D554-2DD5DBBB06F3}"/>
          </ac:spMkLst>
        </pc:spChg>
        <pc:spChg chg="del mod">
          <ac:chgData name="Ginevra Minarini" userId="1f1f918c-6db6-4aec-95e5-17ad0358cb46" providerId="ADAL" clId="{03421CA5-02D6-410F-9208-942AACB4DA1F}" dt="2023-11-20T14:57:01.823" v="1129" actId="478"/>
          <ac:spMkLst>
            <pc:docMk/>
            <pc:sldMk cId="2282386078" sldId="292"/>
            <ac:spMk id="324" creationId="{01DB4F54-424B-A928-F9B8-1559CE26C953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24" creationId="{09B510A2-D919-DB5D-16D1-FCD175E5C771}"/>
          </ac:spMkLst>
        </pc:spChg>
        <pc:spChg chg="mod modVis">
          <ac:chgData name="Ginevra Minarini" userId="1f1f918c-6db6-4aec-95e5-17ad0358cb46" providerId="ADAL" clId="{03421CA5-02D6-410F-9208-942AACB4DA1F}" dt="2023-11-23T14:45:27.802" v="156763" actId="207"/>
          <ac:spMkLst>
            <pc:docMk/>
            <pc:sldMk cId="2282386078" sldId="292"/>
            <ac:spMk id="326" creationId="{1E880A2D-9933-10F5-843A-1412631B782F}"/>
          </ac:spMkLst>
        </pc:spChg>
        <pc:spChg chg="mod modVis">
          <ac:chgData name="Ginevra Minarini" userId="1f1f918c-6db6-4aec-95e5-17ad0358cb46" providerId="ADAL" clId="{03421CA5-02D6-410F-9208-942AACB4DA1F}" dt="2023-11-20T15:49:31.600" v="3144"/>
          <ac:spMkLst>
            <pc:docMk/>
            <pc:sldMk cId="2282386078" sldId="292"/>
            <ac:spMk id="327" creationId="{AA99F52D-1C52-D5E8-3F90-51C73FC785F0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28" creationId="{24415943-7E25-AB43-E2BD-DEDE1213CD74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29" creationId="{D8C81971-BDEB-FC46-35C3-26C3C8A2AE4C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31" creationId="{6375F907-BD42-9F0E-7911-789A20DA9665}"/>
          </ac:spMkLst>
        </pc:spChg>
        <pc:spChg chg="add del">
          <ac:chgData name="Ginevra Minarini" userId="1f1f918c-6db6-4aec-95e5-17ad0358cb46" providerId="ADAL" clId="{03421CA5-02D6-410F-9208-942AACB4DA1F}" dt="2023-11-20T16:27:53.406" v="4910"/>
          <ac:spMkLst>
            <pc:docMk/>
            <pc:sldMk cId="2282386078" sldId="292"/>
            <ac:spMk id="331" creationId="{E49CAE0D-7AF0-D785-F492-6D10F978CB17}"/>
          </ac:spMkLst>
        </pc:spChg>
        <pc:spChg chg="add del">
          <ac:chgData name="Ginevra Minarini" userId="1f1f918c-6db6-4aec-95e5-17ad0358cb46" providerId="ADAL" clId="{03421CA5-02D6-410F-9208-942AACB4DA1F}" dt="2023-11-20T16:40:31.391" v="5551"/>
          <ac:spMkLst>
            <pc:docMk/>
            <pc:sldMk cId="2282386078" sldId="292"/>
            <ac:spMk id="332" creationId="{153E04E7-947C-B4A3-CB9D-AAE13965D056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32" creationId="{5A678A5A-8728-0A9C-1EFA-8BEA8577D62C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33" creationId="{1336A713-0AA6-1BD3-77AC-3C05B784EB38}"/>
          </ac:spMkLst>
        </pc:spChg>
        <pc:spChg chg="add del">
          <ac:chgData name="Ginevra Minarini" userId="1f1f918c-6db6-4aec-95e5-17ad0358cb46" providerId="ADAL" clId="{03421CA5-02D6-410F-9208-942AACB4DA1F}" dt="2023-11-20T16:46:32.884" v="8169"/>
          <ac:spMkLst>
            <pc:docMk/>
            <pc:sldMk cId="2282386078" sldId="292"/>
            <ac:spMk id="333" creationId="{313C1070-0A76-3A54-1C7F-2D3BC9E4DAB0}"/>
          </ac:spMkLst>
        </pc:spChg>
        <pc:spChg chg="add del">
          <ac:chgData name="Ginevra Minarini" userId="1f1f918c-6db6-4aec-95e5-17ad0358cb46" providerId="ADAL" clId="{03421CA5-02D6-410F-9208-942AACB4DA1F}" dt="2023-11-20T16:46:34.656" v="8180"/>
          <ac:spMkLst>
            <pc:docMk/>
            <pc:sldMk cId="2282386078" sldId="292"/>
            <ac:spMk id="334" creationId="{0AB00006-728E-DD1D-4D63-5FA0898CB593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34" creationId="{E49D163E-A4DB-20DB-EB0A-052C5D1286BD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35" creationId="{6119B9A1-DE7D-ABAF-03C2-F9F5C2A2653E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36" creationId="{075F98A6-6B7B-B1B4-3A0D-A300A9ECB710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37" creationId="{3CA2FE11-E3E4-BD1D-1B3F-C05BC8687983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38" creationId="{6C617E3D-E1DE-EE60-D9D7-6AD7F839250F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39" creationId="{EEF64E10-B95E-788D-3815-85B4CAD806EA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40" creationId="{98FC7E90-DD47-0934-D377-37275573CAF4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41" creationId="{3B07A8D1-294A-9A90-6FBC-002FC8E9F035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42" creationId="{5DEC4BDB-6DEC-3D61-43F0-16641C9B82DB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43" creationId="{3762FD8C-3566-98F8-8B68-8D32521E30C7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44" creationId="{17283BBF-2BBF-FCF7-75C5-D1812314FDE1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45" creationId="{8C342266-C1B5-C90F-805F-CDE753CBDF01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46" creationId="{0E3042C6-90CA-7E01-B167-CD845E6B3D92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47" creationId="{A3B54938-8A7A-2159-5C99-2C6493CFE9A2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48" creationId="{788EFF46-85D0-B3D2-2A85-7EE5A2E94449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49" creationId="{4812FBD9-4571-5B1F-6540-FFD52B0C6559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50" creationId="{679C1DA4-19EC-D332-3C11-C2A9BD997317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51" creationId="{359A616D-8D0A-57E8-E825-9ABC888EEF2C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52" creationId="{04CB0AD0-A826-6FC7-E9DC-8BC81E11D306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53" creationId="{E9A89ADB-4BA6-878A-C278-647ABB9D376F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54" creationId="{D45690AE-CC46-8191-353B-C950CF352230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55" creationId="{A496F116-BA8D-83A7-B455-CEF50AEA3A64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56" creationId="{9DD142C6-47B9-746C-996B-4C546F918F3C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57" creationId="{E517A0DE-BE22-EDFC-F6E1-EB50FD951AB1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58" creationId="{801C14AA-EA6E-2056-F668-66D46F7D4521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59" creationId="{191D13F8-41A4-9157-E919-E5048DCA9D94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60" creationId="{E58502C0-8554-EE97-2DF9-9B2CB5724620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61" creationId="{E7547457-47FB-41F2-4407-5ACF37A1CDFD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62" creationId="{E916AD28-624C-85B2-1D1C-999084202626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63" creationId="{8197CD82-E111-5C6C-A01F-A0B0AE516E60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64" creationId="{93D2B9F2-9A03-C071-F11B-ABA1E1EFBE44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65" creationId="{AA300746-1417-7F01-18FD-B1C0FD1DD743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66" creationId="{D0D4AB5D-52F2-A2F7-99AD-780BB68DB705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67" creationId="{7651BDFA-CDC6-CB4C-704B-3501A5851095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68" creationId="{1B839E45-6664-AE44-9070-23DF0D49DDDC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69" creationId="{31305614-197D-71BB-8963-9182113C92D6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70" creationId="{1CDB3DBE-A62E-C9AD-9C97-E88DA3F6801F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71" creationId="{B45B216F-E310-FE87-99F4-CC7397EB2E41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72" creationId="{A1C501B6-F258-BF8D-EF88-305CCFF53048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73" creationId="{CE6088C3-3320-7D83-0BC2-7F24EB2CE55B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74" creationId="{B94E6CD1-43C8-8EF8-C8C3-66917A27A1F3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75" creationId="{FE68E28C-37F0-29BA-E311-91FA4440EB4E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76" creationId="{19EC0D04-69CA-6841-1338-4E42E159E57D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77" creationId="{D3552E3F-DD6B-5AC2-2310-D0C5DA824A99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78" creationId="{77D8A67B-553F-09D9-B0F3-A04028756EAB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79" creationId="{08643378-7432-B4C2-409A-E4892DCD2402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80" creationId="{BBDDFBA6-1F57-CD0C-6637-10BA58AD5E08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81" creationId="{4B0CEFD4-4ED6-9FC1-B445-7EC7AE3CB39C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82" creationId="{3E2EB004-B598-02E6-1333-33AFA7440991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83" creationId="{8DB9AE9E-ABA3-97F9-B8BD-87CFED6576C7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84" creationId="{1A7C08F8-4B2B-E50C-04CD-B81873D61198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85" creationId="{C0C14147-6714-E219-18E9-4E8E5E01450A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86" creationId="{749AF58B-C255-2B8A-63B1-F2C8C03244A6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87" creationId="{F804C205-B2E4-6D04-1472-E9E1566B1F95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88" creationId="{F6EFE4EB-9C0B-47B6-523D-1167A6E7B342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89" creationId="{9609E43F-E630-EAB8-64DA-17FE2C600005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90" creationId="{7FA615AA-20FC-81E7-7B42-0276514111AB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91" creationId="{0170EEBB-83A9-CA9C-E274-CAE5EA77254A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92" creationId="{DC62756B-C1D7-077D-1FC7-3A3E02B1F61B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94" creationId="{99F9B2F8-B0AA-6456-B601-AF02C7116E7D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95" creationId="{492612E8-B33D-63ED-94C3-7CE632271351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96" creationId="{A288536B-95D2-7A99-70EB-53A45130CD42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97" creationId="{26720E17-591D-6321-D783-749BB1715082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399" creationId="{741C9E86-59B3-974C-C04B-CC4DF1929786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00" creationId="{49E26B4A-7AE8-5C2F-15DB-79A435FC7FF9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01" creationId="{7BE18268-A5D9-2952-1B5F-D507D9572824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02" creationId="{F45A1FFD-74A7-C03E-4B54-5DE09177CEF5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03" creationId="{969DE22B-A749-BADB-FBB5-44968C2C819B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05" creationId="{30B3E22B-2043-C161-EDB7-D4DB16F72670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06" creationId="{79F5F830-F10F-3A8C-A40D-0F929FE603BD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07" creationId="{F750766F-8F39-F1D5-9AFF-CF347DFC345E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08" creationId="{A93F3F24-CF47-91DA-0191-B94D5DAF3A70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09" creationId="{1B8A3B9C-B894-FAD7-38CF-ADB6ABBFA4A2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10" creationId="{C741E0EF-D66F-5162-92E5-EEB96367FB7A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11" creationId="{7105CC81-E749-1639-9F9B-9D7EAFD29292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12" creationId="{025BE1CA-0EAF-D83D-2F4C-A681EBC08AF7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13" creationId="{4326D697-9332-DB05-95F8-921DC37FC739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14" creationId="{6EB186CE-03C5-7FBE-7888-CC08B56A8F5D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15" creationId="{BE3100F7-ADC9-EC98-5256-C0DC19D18C19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16" creationId="{9DFD9FAB-E0B1-83D0-5BB5-57BADB93987C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17" creationId="{436C73BB-CDA4-D4CF-0E51-B83BD612F5A4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18" creationId="{226917C0-260E-95E1-472E-FA08A3961F24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19" creationId="{C9BE89AA-045E-719D-1C77-86AF1BA7F607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20" creationId="{BCA6B5CE-B7DA-1138-CD61-C27DCC65AC8F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21" creationId="{BAFAC1BB-768C-156D-62DF-A09A19B299D4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22" creationId="{E9D9FD25-CFAF-8D4F-0204-1F5BD463F070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23" creationId="{00F2455E-75E4-B64F-C077-062638FAC3C8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24" creationId="{3D525E32-F191-FEF9-C0BB-3717A58E911A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25" creationId="{CD09885F-4A41-3FB4-CBA5-491E33886B6F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26" creationId="{BEC5AD35-F2DC-6390-E8DA-ED63E0B6F7A6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27" creationId="{496D8FCA-7484-CECC-51BC-8EB8BA353B08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28" creationId="{311D73CA-3B6E-9AFE-4685-521D7F140847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29" creationId="{4577D4D7-26CB-1096-B709-326DFA9524A1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30" creationId="{37BFD498-8696-C1B3-5DC3-FC7AF9247598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31" creationId="{8ABF5BED-1691-87B4-AA11-667112ACA544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32" creationId="{24B85D7F-1647-BD55-7480-C2BB00DA35B0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33" creationId="{2DEB3FAB-1B46-81D2-65EC-24048D62D78D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34" creationId="{F03FCCAE-E076-1918-4F35-345004B4348C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37" creationId="{1D0FFA95-E354-38C6-F575-3F629072734F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38" creationId="{5B323F2F-089E-2F66-FE4F-166DB7334CDD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39" creationId="{CB2977F2-C933-B27D-AEF2-0FF3757A9960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40" creationId="{9A512EDF-EEE5-A2BC-BCE6-714C8A1A3866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41" creationId="{CA0BFC23-5EF7-C768-D86F-1E0208F7F5BE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42" creationId="{3266FE6E-CD3F-DD29-3836-13B9F3955201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43" creationId="{0CC76151-362D-7768-714F-9A645C260CDA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44" creationId="{FD960388-652F-65F1-9748-C172A522FF75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45" creationId="{C50DE4EA-CD46-2BB3-0BF3-0655AF3CF909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46" creationId="{35F72816-842A-3867-E59C-DA8A75AE5ED9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47" creationId="{ED7ECFBA-13B1-CE13-D2CD-A119115D32FF}"/>
          </ac:spMkLst>
        </pc:spChg>
        <pc:spChg chg="mod">
          <ac:chgData name="Ginevra Minarini" userId="1f1f918c-6db6-4aec-95e5-17ad0358cb46" providerId="ADAL" clId="{03421CA5-02D6-410F-9208-942AACB4DA1F}" dt="2023-11-24T15:37:36.760" v="157813"/>
          <ac:spMkLst>
            <pc:docMk/>
            <pc:sldMk cId="2282386078" sldId="292"/>
            <ac:spMk id="448" creationId="{DEBBD8C7-36C9-1CBE-F24C-57782338BC01}"/>
          </ac:spMkLst>
        </pc:spChg>
        <pc:spChg chg="add del">
          <ac:chgData name="Ginevra Minarini" userId="1f1f918c-6db6-4aec-95e5-17ad0358cb46" providerId="ADAL" clId="{03421CA5-02D6-410F-9208-942AACB4DA1F}" dt="2023-11-24T16:32:22.736" v="157896"/>
          <ac:spMkLst>
            <pc:docMk/>
            <pc:sldMk cId="2282386078" sldId="292"/>
            <ac:spMk id="449" creationId="{6AC38D30-2EC9-9955-893F-50B3C1DA0BC0}"/>
          </ac:spMkLst>
        </pc:spChg>
        <pc:grpChg chg="del mod">
          <ac:chgData name="Ginevra Minarini" userId="1f1f918c-6db6-4aec-95e5-17ad0358cb46" providerId="ADAL" clId="{03421CA5-02D6-410F-9208-942AACB4DA1F}" dt="2023-11-20T15:24:38.054" v="1313" actId="165"/>
          <ac:grpSpMkLst>
            <pc:docMk/>
            <pc:sldMk cId="2282386078" sldId="292"/>
            <ac:grpSpMk id="5" creationId="{3287F938-FB59-DA08-89B8-7B3B8954D8BE}"/>
          </ac:grpSpMkLst>
        </pc:grpChg>
        <pc:grpChg chg="mod topLvl modVis">
          <ac:chgData name="Ginevra Minarini" userId="1f1f918c-6db6-4aec-95e5-17ad0358cb46" providerId="ADAL" clId="{03421CA5-02D6-410F-9208-942AACB4DA1F}" dt="2023-11-20T15:49:31.421" v="2485"/>
          <ac:grpSpMkLst>
            <pc:docMk/>
            <pc:sldMk cId="2282386078" sldId="292"/>
            <ac:grpSpMk id="6" creationId="{2864CF66-B8B3-8180-D269-11FCA852EC19}"/>
          </ac:grpSpMkLst>
        </pc:grpChg>
        <pc:grpChg chg="mod modVis">
          <ac:chgData name="Ginevra Minarini" userId="1f1f918c-6db6-4aec-95e5-17ad0358cb46" providerId="ADAL" clId="{03421CA5-02D6-410F-9208-942AACB4DA1F}" dt="2023-11-20T15:49:31.421" v="2485"/>
          <ac:grpSpMkLst>
            <pc:docMk/>
            <pc:sldMk cId="2282386078" sldId="292"/>
            <ac:grpSpMk id="8" creationId="{D4D7F576-29A1-A9EC-D023-4E9DBCF3E3CC}"/>
          </ac:grpSpMkLst>
        </pc:grpChg>
        <pc:grpChg chg="mod modVis">
          <ac:chgData name="Ginevra Minarini" userId="1f1f918c-6db6-4aec-95e5-17ad0358cb46" providerId="ADAL" clId="{03421CA5-02D6-410F-9208-942AACB4DA1F}" dt="2023-11-20T15:49:31.421" v="2485"/>
          <ac:grpSpMkLst>
            <pc:docMk/>
            <pc:sldMk cId="2282386078" sldId="292"/>
            <ac:grpSpMk id="11" creationId="{7150909B-B226-D3EC-628E-92A0AE0DB68A}"/>
          </ac:grpSpMkLst>
        </pc:grpChg>
        <pc:grpChg chg="mod topLvl modVis">
          <ac:chgData name="Ginevra Minarini" userId="1f1f918c-6db6-4aec-95e5-17ad0358cb46" providerId="ADAL" clId="{03421CA5-02D6-410F-9208-942AACB4DA1F}" dt="2023-11-20T15:49:31.421" v="2485"/>
          <ac:grpSpMkLst>
            <pc:docMk/>
            <pc:sldMk cId="2282386078" sldId="292"/>
            <ac:grpSpMk id="15" creationId="{73E467A6-9AD6-D6B2-0100-97E53AB545C9}"/>
          </ac:grpSpMkLst>
        </pc:grpChg>
        <pc:grpChg chg="mod topLvl modVis">
          <ac:chgData name="Ginevra Minarini" userId="1f1f918c-6db6-4aec-95e5-17ad0358cb46" providerId="ADAL" clId="{03421CA5-02D6-410F-9208-942AACB4DA1F}" dt="2023-11-20T15:49:31.421" v="2485"/>
          <ac:grpSpMkLst>
            <pc:docMk/>
            <pc:sldMk cId="2282386078" sldId="292"/>
            <ac:grpSpMk id="23" creationId="{A2DCBE09-E429-3AD9-4A3A-9B62F347270F}"/>
          </ac:grpSpMkLst>
        </pc:grpChg>
        <pc:grpChg chg="del mod topLvl">
          <ac:chgData name="Ginevra Minarini" userId="1f1f918c-6db6-4aec-95e5-17ad0358cb46" providerId="ADAL" clId="{03421CA5-02D6-410F-9208-942AACB4DA1F}" dt="2023-11-20T15:24:58.818" v="1319" actId="165"/>
          <ac:grpSpMkLst>
            <pc:docMk/>
            <pc:sldMk cId="2282386078" sldId="292"/>
            <ac:grpSpMk id="32" creationId="{B3B5E9FE-634D-CA9A-C64D-30465FD65A6E}"/>
          </ac:grpSpMkLst>
        </pc:grpChg>
        <pc:grpChg chg="mod topLvl modVis">
          <ac:chgData name="Ginevra Minarini" userId="1f1f918c-6db6-4aec-95e5-17ad0358cb46" providerId="ADAL" clId="{03421CA5-02D6-410F-9208-942AACB4DA1F}" dt="2023-11-20T15:49:31.421" v="2485"/>
          <ac:grpSpMkLst>
            <pc:docMk/>
            <pc:sldMk cId="2282386078" sldId="292"/>
            <ac:grpSpMk id="33" creationId="{154C2E85-AE75-619C-3191-078426B46B9A}"/>
          </ac:grpSpMkLst>
        </pc:grpChg>
        <pc:grpChg chg="mod modVis">
          <ac:chgData name="Ginevra Minarini" userId="1f1f918c-6db6-4aec-95e5-17ad0358cb46" providerId="ADAL" clId="{03421CA5-02D6-410F-9208-942AACB4DA1F}" dt="2023-11-20T15:49:31.421" v="2485"/>
          <ac:grpSpMkLst>
            <pc:docMk/>
            <pc:sldMk cId="2282386078" sldId="292"/>
            <ac:grpSpMk id="60" creationId="{A71E5030-4459-DCD7-B55D-F218E4C7A686}"/>
          </ac:grpSpMkLst>
        </pc:grpChg>
        <pc:grpChg chg="mod modVis">
          <ac:chgData name="Ginevra Minarini" userId="1f1f918c-6db6-4aec-95e5-17ad0358cb46" providerId="ADAL" clId="{03421CA5-02D6-410F-9208-942AACB4DA1F}" dt="2023-11-20T15:49:31.421" v="2485"/>
          <ac:grpSpMkLst>
            <pc:docMk/>
            <pc:sldMk cId="2282386078" sldId="292"/>
            <ac:grpSpMk id="68" creationId="{3E850E4E-F86F-FDA6-0D48-B61756BC5971}"/>
          </ac:grpSpMkLst>
        </pc:grpChg>
        <pc:grpChg chg="mod modVis">
          <ac:chgData name="Ginevra Minarini" userId="1f1f918c-6db6-4aec-95e5-17ad0358cb46" providerId="ADAL" clId="{03421CA5-02D6-410F-9208-942AACB4DA1F}" dt="2023-11-20T15:49:31.421" v="2485"/>
          <ac:grpSpMkLst>
            <pc:docMk/>
            <pc:sldMk cId="2282386078" sldId="292"/>
            <ac:grpSpMk id="77" creationId="{59130CE4-7BB8-39C1-FEA8-84DDD18183B0}"/>
          </ac:grpSpMkLst>
        </pc:grpChg>
        <pc:grpChg chg="mod topLvl modVis">
          <ac:chgData name="Ginevra Minarini" userId="1f1f918c-6db6-4aec-95e5-17ad0358cb46" providerId="ADAL" clId="{03421CA5-02D6-410F-9208-942AACB4DA1F}" dt="2023-11-20T15:49:31.505" v="2773"/>
          <ac:grpSpMkLst>
            <pc:docMk/>
            <pc:sldMk cId="2282386078" sldId="292"/>
            <ac:grpSpMk id="86" creationId="{7297EB4E-9F29-7716-E401-5BEECD86B06D}"/>
          </ac:grpSpMkLst>
        </pc:grpChg>
        <pc:grpChg chg="mod modVis">
          <ac:chgData name="Ginevra Minarini" userId="1f1f918c-6db6-4aec-95e5-17ad0358cb46" providerId="ADAL" clId="{03421CA5-02D6-410F-9208-942AACB4DA1F}" dt="2023-11-20T15:49:31.505" v="2773"/>
          <ac:grpSpMkLst>
            <pc:docMk/>
            <pc:sldMk cId="2282386078" sldId="292"/>
            <ac:grpSpMk id="88" creationId="{6E93CF29-2C75-5278-71D4-B382450CC8DD}"/>
          </ac:grpSpMkLst>
        </pc:grpChg>
        <pc:grpChg chg="mod topLvl modVis">
          <ac:chgData name="Ginevra Minarini" userId="1f1f918c-6db6-4aec-95e5-17ad0358cb46" providerId="ADAL" clId="{03421CA5-02D6-410F-9208-942AACB4DA1F}" dt="2023-11-20T15:49:31.421" v="2485"/>
          <ac:grpSpMkLst>
            <pc:docMk/>
            <pc:sldMk cId="2282386078" sldId="292"/>
            <ac:grpSpMk id="117" creationId="{1ED502AC-E163-F742-353A-FB9CC4F90013}"/>
          </ac:grpSpMkLst>
        </pc:grpChg>
        <pc:grpChg chg="mod topLvl modVis">
          <ac:chgData name="Ginevra Minarini" userId="1f1f918c-6db6-4aec-95e5-17ad0358cb46" providerId="ADAL" clId="{03421CA5-02D6-410F-9208-942AACB4DA1F}" dt="2023-11-20T15:49:31.421" v="2485"/>
          <ac:grpSpMkLst>
            <pc:docMk/>
            <pc:sldMk cId="2282386078" sldId="292"/>
            <ac:grpSpMk id="142" creationId="{474303B1-416C-625B-325D-721799DC2E1F}"/>
          </ac:grpSpMkLst>
        </pc:grpChg>
        <pc:grpChg chg="mod topLvl modVis">
          <ac:chgData name="Ginevra Minarini" userId="1f1f918c-6db6-4aec-95e5-17ad0358cb46" providerId="ADAL" clId="{03421CA5-02D6-410F-9208-942AACB4DA1F}" dt="2023-11-20T15:49:31.421" v="2485"/>
          <ac:grpSpMkLst>
            <pc:docMk/>
            <pc:sldMk cId="2282386078" sldId="292"/>
            <ac:grpSpMk id="167" creationId="{299D5F17-0CDC-0442-E41F-58654F5D70FF}"/>
          </ac:grpSpMkLst>
        </pc:grpChg>
        <pc:grpChg chg="del mod">
          <ac:chgData name="Ginevra Minarini" userId="1f1f918c-6db6-4aec-95e5-17ad0358cb46" providerId="ADAL" clId="{03421CA5-02D6-410F-9208-942AACB4DA1F}" dt="2023-11-20T14:37:56.666" v="840" actId="27803"/>
          <ac:grpSpMkLst>
            <pc:docMk/>
            <pc:sldMk cId="2282386078" sldId="292"/>
            <ac:grpSpMk id="173" creationId="{7351F57D-9462-3A44-CEC7-0801771E63B2}"/>
          </ac:grpSpMkLst>
        </pc:grpChg>
        <pc:grpChg chg="add del mod">
          <ac:chgData name="Ginevra Minarini" userId="1f1f918c-6db6-4aec-95e5-17ad0358cb46" providerId="ADAL" clId="{03421CA5-02D6-410F-9208-942AACB4DA1F}" dt="2023-11-24T15:24:10.311" v="157747" actId="478"/>
          <ac:grpSpMkLst>
            <pc:docMk/>
            <pc:sldMk cId="2282386078" sldId="292"/>
            <ac:grpSpMk id="184" creationId="{4263D3FB-72BD-4711-5EFA-969A85E5B7A3}"/>
          </ac:grpSpMkLst>
        </pc:grpChg>
        <pc:grpChg chg="add del mod ord">
          <ac:chgData name="Ginevra Minarini" userId="1f1f918c-6db6-4aec-95e5-17ad0358cb46" providerId="ADAL" clId="{03421CA5-02D6-410F-9208-942AACB4DA1F}" dt="2023-11-27T16:43:23.337" v="165921" actId="478"/>
          <ac:grpSpMkLst>
            <pc:docMk/>
            <pc:sldMk cId="2282386078" sldId="292"/>
            <ac:grpSpMk id="193" creationId="{787DE938-33E5-787B-09DE-C0299C87618C}"/>
          </ac:grpSpMkLst>
        </pc:grpChg>
        <pc:grpChg chg="add del mod">
          <ac:chgData name="Ginevra Minarini" userId="1f1f918c-6db6-4aec-95e5-17ad0358cb46" providerId="ADAL" clId="{03421CA5-02D6-410F-9208-942AACB4DA1F}" dt="2023-11-20T14:39:10.564" v="845" actId="478"/>
          <ac:grpSpMkLst>
            <pc:docMk/>
            <pc:sldMk cId="2282386078" sldId="292"/>
            <ac:grpSpMk id="194" creationId="{556C91CC-E0E9-DBA4-DD8C-1911EE306FD6}"/>
          </ac:grpSpMkLst>
        </pc:grpChg>
        <pc:grpChg chg="mod">
          <ac:chgData name="Ginevra Minarini" userId="1f1f918c-6db6-4aec-95e5-17ad0358cb46" providerId="ADAL" clId="{03421CA5-02D6-410F-9208-942AACB4DA1F}" dt="2023-11-24T15:37:36.760" v="157813"/>
          <ac:grpSpMkLst>
            <pc:docMk/>
            <pc:sldMk cId="2282386078" sldId="292"/>
            <ac:grpSpMk id="194" creationId="{ADF255A4-5131-864D-55D9-BAF6D1604EB4}"/>
          </ac:grpSpMkLst>
        </pc:grpChg>
        <pc:grpChg chg="mod">
          <ac:chgData name="Ginevra Minarini" userId="1f1f918c-6db6-4aec-95e5-17ad0358cb46" providerId="ADAL" clId="{03421CA5-02D6-410F-9208-942AACB4DA1F}" dt="2023-11-24T15:37:36.760" v="157813"/>
          <ac:grpSpMkLst>
            <pc:docMk/>
            <pc:sldMk cId="2282386078" sldId="292"/>
            <ac:grpSpMk id="195" creationId="{87F52A90-3D8E-ED27-EB5E-F74B86212AA9}"/>
          </ac:grpSpMkLst>
        </pc:grpChg>
        <pc:grpChg chg="mod">
          <ac:chgData name="Ginevra Minarini" userId="1f1f918c-6db6-4aec-95e5-17ad0358cb46" providerId="ADAL" clId="{03421CA5-02D6-410F-9208-942AACB4DA1F}" dt="2023-11-24T15:37:36.760" v="157813"/>
          <ac:grpSpMkLst>
            <pc:docMk/>
            <pc:sldMk cId="2282386078" sldId="292"/>
            <ac:grpSpMk id="196" creationId="{2829D111-8409-AD4E-6F86-29205EA4A313}"/>
          </ac:grpSpMkLst>
        </pc:grpChg>
        <pc:grpChg chg="del mod">
          <ac:chgData name="Ginevra Minarini" userId="1f1f918c-6db6-4aec-95e5-17ad0358cb46" providerId="ADAL" clId="{03421CA5-02D6-410F-9208-942AACB4DA1F}" dt="2023-11-20T14:39:16.454" v="849" actId="27803"/>
          <ac:grpSpMkLst>
            <pc:docMk/>
            <pc:sldMk cId="2282386078" sldId="292"/>
            <ac:grpSpMk id="197" creationId="{9854885F-9352-DB40-F4BC-B9F8933910A4}"/>
          </ac:grpSpMkLst>
        </pc:grpChg>
        <pc:grpChg chg="mod">
          <ac:chgData name="Ginevra Minarini" userId="1f1f918c-6db6-4aec-95e5-17ad0358cb46" providerId="ADAL" clId="{03421CA5-02D6-410F-9208-942AACB4DA1F}" dt="2023-11-24T15:37:36.760" v="157813"/>
          <ac:grpSpMkLst>
            <pc:docMk/>
            <pc:sldMk cId="2282386078" sldId="292"/>
            <ac:grpSpMk id="197" creationId="{DA58C7A3-AD82-E257-C053-746B3077C0D8}"/>
          </ac:grpSpMkLst>
        </pc:grpChg>
        <pc:grpChg chg="add del mod">
          <ac:chgData name="Ginevra Minarini" userId="1f1f918c-6db6-4aec-95e5-17ad0358cb46" providerId="ADAL" clId="{03421CA5-02D6-410F-9208-942AACB4DA1F}" dt="2023-11-20T14:50:44.743" v="1052" actId="165"/>
          <ac:grpSpMkLst>
            <pc:docMk/>
            <pc:sldMk cId="2282386078" sldId="292"/>
            <ac:grpSpMk id="211" creationId="{0B5F9BE2-FAD5-B073-9FDF-05404CBEC366}"/>
          </ac:grpSpMkLst>
        </pc:grpChg>
        <pc:grpChg chg="mod">
          <ac:chgData name="Ginevra Minarini" userId="1f1f918c-6db6-4aec-95e5-17ad0358cb46" providerId="ADAL" clId="{03421CA5-02D6-410F-9208-942AACB4DA1F}" dt="2023-11-24T15:37:36.760" v="157813"/>
          <ac:grpSpMkLst>
            <pc:docMk/>
            <pc:sldMk cId="2282386078" sldId="292"/>
            <ac:grpSpMk id="211" creationId="{D34A0A1D-AABF-09DA-6E15-FCAF7E5DE032}"/>
          </ac:grpSpMkLst>
        </pc:grpChg>
        <pc:grpChg chg="mod">
          <ac:chgData name="Ginevra Minarini" userId="1f1f918c-6db6-4aec-95e5-17ad0358cb46" providerId="ADAL" clId="{03421CA5-02D6-410F-9208-942AACB4DA1F}" dt="2023-11-24T15:37:36.760" v="157813"/>
          <ac:grpSpMkLst>
            <pc:docMk/>
            <pc:sldMk cId="2282386078" sldId="292"/>
            <ac:grpSpMk id="219" creationId="{46253A5C-B710-C1DD-64CD-9DF4FACC0BDE}"/>
          </ac:grpSpMkLst>
        </pc:grpChg>
        <pc:grpChg chg="mod">
          <ac:chgData name="Ginevra Minarini" userId="1f1f918c-6db6-4aec-95e5-17ad0358cb46" providerId="ADAL" clId="{03421CA5-02D6-410F-9208-942AACB4DA1F}" dt="2023-11-24T15:37:36.760" v="157813"/>
          <ac:grpSpMkLst>
            <pc:docMk/>
            <pc:sldMk cId="2282386078" sldId="292"/>
            <ac:grpSpMk id="220" creationId="{A02A2831-4F2B-1F6B-0D41-C32E519BA8F4}"/>
          </ac:grpSpMkLst>
        </pc:grpChg>
        <pc:grpChg chg="del mod">
          <ac:chgData name="Ginevra Minarini" userId="1f1f918c-6db6-4aec-95e5-17ad0358cb46" providerId="ADAL" clId="{03421CA5-02D6-410F-9208-942AACB4DA1F}" dt="2023-11-20T14:44:28.508" v="931" actId="27803"/>
          <ac:grpSpMkLst>
            <pc:docMk/>
            <pc:sldMk cId="2282386078" sldId="292"/>
            <ac:grpSpMk id="221" creationId="{167AB581-D101-BA94-6ABA-6BB7A8E5E988}"/>
          </ac:grpSpMkLst>
        </pc:grpChg>
        <pc:grpChg chg="add mod modVis">
          <ac:chgData name="Ginevra Minarini" userId="1f1f918c-6db6-4aec-95e5-17ad0358cb46" providerId="ADAL" clId="{03421CA5-02D6-410F-9208-942AACB4DA1F}" dt="2023-11-20T15:49:31.537" v="2891"/>
          <ac:grpSpMkLst>
            <pc:docMk/>
            <pc:sldMk cId="2282386078" sldId="292"/>
            <ac:grpSpMk id="242" creationId="{2372A15F-BDB4-4875-AA5B-975ECDAA3910}"/>
          </ac:grpSpMkLst>
        </pc:grpChg>
        <pc:grpChg chg="add mod modVis">
          <ac:chgData name="Ginevra Minarini" userId="1f1f918c-6db6-4aec-95e5-17ad0358cb46" providerId="ADAL" clId="{03421CA5-02D6-410F-9208-942AACB4DA1F}" dt="2023-11-20T15:49:31.559" v="2953"/>
          <ac:grpSpMkLst>
            <pc:docMk/>
            <pc:sldMk cId="2282386078" sldId="292"/>
            <ac:grpSpMk id="243" creationId="{CF73D76B-8AC4-9B2E-979C-A7719B7580B4}"/>
          </ac:grpSpMkLst>
        </pc:grpChg>
        <pc:grpChg chg="add del mod modVis">
          <ac:chgData name="Ginevra Minarini" userId="1f1f918c-6db6-4aec-95e5-17ad0358cb46" providerId="ADAL" clId="{03421CA5-02D6-410F-9208-942AACB4DA1F}" dt="2023-11-23T10:39:49.854" v="124810" actId="478"/>
          <ac:grpSpMkLst>
            <pc:docMk/>
            <pc:sldMk cId="2282386078" sldId="292"/>
            <ac:grpSpMk id="267" creationId="{E0054262-FFC7-5FF9-ED99-BFD80BFA43F5}"/>
          </ac:grpSpMkLst>
        </pc:grpChg>
        <pc:grpChg chg="add del mod modVis">
          <ac:chgData name="Ginevra Minarini" userId="1f1f918c-6db6-4aec-95e5-17ad0358cb46" providerId="ADAL" clId="{03421CA5-02D6-410F-9208-942AACB4DA1F}" dt="2023-11-23T10:39:47.736" v="124809" actId="478"/>
          <ac:grpSpMkLst>
            <pc:docMk/>
            <pc:sldMk cId="2282386078" sldId="292"/>
            <ac:grpSpMk id="288" creationId="{77D89C82-A3E4-4426-9779-2765C6255B07}"/>
          </ac:grpSpMkLst>
        </pc:grpChg>
        <pc:grpChg chg="add mod modVis">
          <ac:chgData name="Ginevra Minarini" userId="1f1f918c-6db6-4aec-95e5-17ad0358cb46" providerId="ADAL" clId="{03421CA5-02D6-410F-9208-942AACB4DA1F}" dt="2023-11-20T15:49:31.521" v="2845"/>
          <ac:grpSpMkLst>
            <pc:docMk/>
            <pc:sldMk cId="2282386078" sldId="292"/>
            <ac:grpSpMk id="309" creationId="{6D047441-3588-D775-24E4-039124A47C74}"/>
          </ac:grpSpMkLst>
        </pc:grpChg>
        <pc:grpChg chg="add mod modVis">
          <ac:chgData name="Ginevra Minarini" userId="1f1f918c-6db6-4aec-95e5-17ad0358cb46" providerId="ADAL" clId="{03421CA5-02D6-410F-9208-942AACB4DA1F}" dt="2023-11-20T15:49:31.592" v="3121"/>
          <ac:grpSpMkLst>
            <pc:docMk/>
            <pc:sldMk cId="2282386078" sldId="292"/>
            <ac:grpSpMk id="311" creationId="{86836FD1-1852-64E6-30B7-22475C8FEED6}"/>
          </ac:grpSpMkLst>
        </pc:grpChg>
        <pc:grpChg chg="add mod modVis">
          <ac:chgData name="Ginevra Minarini" userId="1f1f918c-6db6-4aec-95e5-17ad0358cb46" providerId="ADAL" clId="{03421CA5-02D6-410F-9208-942AACB4DA1F}" dt="2023-11-20T15:52:13.422" v="3183" actId="1076"/>
          <ac:grpSpMkLst>
            <pc:docMk/>
            <pc:sldMk cId="2282386078" sldId="292"/>
            <ac:grpSpMk id="312" creationId="{3C22AB84-A797-4F2B-8174-B09A669E20B9}"/>
          </ac:grpSpMkLst>
        </pc:grpChg>
        <pc:grpChg chg="add mod modVis">
          <ac:chgData name="Ginevra Minarini" userId="1f1f918c-6db6-4aec-95e5-17ad0358cb46" providerId="ADAL" clId="{03421CA5-02D6-410F-9208-942AACB4DA1F}" dt="2023-11-20T15:52:03.222" v="3180" actId="1035"/>
          <ac:grpSpMkLst>
            <pc:docMk/>
            <pc:sldMk cId="2282386078" sldId="292"/>
            <ac:grpSpMk id="325" creationId="{8C633A51-701C-C5F9-B7CB-602937C432DE}"/>
          </ac:grpSpMkLst>
        </pc:grpChg>
        <pc:grpChg chg="add del mod ord modVis">
          <ac:chgData name="Ginevra Minarini" userId="1f1f918c-6db6-4aec-95e5-17ad0358cb46" providerId="ADAL" clId="{03421CA5-02D6-410F-9208-942AACB4DA1F}" dt="2023-11-24T15:22:10.796" v="157525" actId="478"/>
          <ac:grpSpMkLst>
            <pc:docMk/>
            <pc:sldMk cId="2282386078" sldId="292"/>
            <ac:grpSpMk id="330" creationId="{866E8969-03C6-F3C9-06CE-96383D76C4DB}"/>
          </ac:grpSpMkLst>
        </pc:grpChg>
        <pc:grpChg chg="mod">
          <ac:chgData name="Ginevra Minarini" userId="1f1f918c-6db6-4aec-95e5-17ad0358cb46" providerId="ADAL" clId="{03421CA5-02D6-410F-9208-942AACB4DA1F}" dt="2023-11-24T15:37:36.760" v="157813"/>
          <ac:grpSpMkLst>
            <pc:docMk/>
            <pc:sldMk cId="2282386078" sldId="292"/>
            <ac:grpSpMk id="393" creationId="{5A5F029C-78D5-8DCA-6893-C1A7B41B707A}"/>
          </ac:grpSpMkLst>
        </pc:grpChg>
        <pc:grpChg chg="mod">
          <ac:chgData name="Ginevra Minarini" userId="1f1f918c-6db6-4aec-95e5-17ad0358cb46" providerId="ADAL" clId="{03421CA5-02D6-410F-9208-942AACB4DA1F}" dt="2023-11-24T15:37:36.760" v="157813"/>
          <ac:grpSpMkLst>
            <pc:docMk/>
            <pc:sldMk cId="2282386078" sldId="292"/>
            <ac:grpSpMk id="398" creationId="{6C920A98-8C1D-9E13-FD03-AE34DF4F62A0}"/>
          </ac:grpSpMkLst>
        </pc:grpChg>
        <pc:grpChg chg="mod">
          <ac:chgData name="Ginevra Minarini" userId="1f1f918c-6db6-4aec-95e5-17ad0358cb46" providerId="ADAL" clId="{03421CA5-02D6-410F-9208-942AACB4DA1F}" dt="2023-11-24T15:37:36.760" v="157813"/>
          <ac:grpSpMkLst>
            <pc:docMk/>
            <pc:sldMk cId="2282386078" sldId="292"/>
            <ac:grpSpMk id="404" creationId="{F7883F02-367C-FEAE-5A71-DF0814D05DE0}"/>
          </ac:grpSpMkLst>
        </pc:grpChg>
        <pc:grpChg chg="mod">
          <ac:chgData name="Ginevra Minarini" userId="1f1f918c-6db6-4aec-95e5-17ad0358cb46" providerId="ADAL" clId="{03421CA5-02D6-410F-9208-942AACB4DA1F}" dt="2023-11-24T15:37:36.760" v="157813"/>
          <ac:grpSpMkLst>
            <pc:docMk/>
            <pc:sldMk cId="2282386078" sldId="292"/>
            <ac:grpSpMk id="435" creationId="{550ABAC4-63EC-22EB-B8A3-5EB0E97C9C65}"/>
          </ac:grpSpMkLst>
        </pc:grpChg>
        <pc:grpChg chg="mod">
          <ac:chgData name="Ginevra Minarini" userId="1f1f918c-6db6-4aec-95e5-17ad0358cb46" providerId="ADAL" clId="{03421CA5-02D6-410F-9208-942AACB4DA1F}" dt="2023-11-24T15:37:36.760" v="157813"/>
          <ac:grpSpMkLst>
            <pc:docMk/>
            <pc:sldMk cId="2282386078" sldId="292"/>
            <ac:grpSpMk id="436" creationId="{AB0B4D6A-D181-2F26-7F8D-1D305470AE9D}"/>
          </ac:grpSpMkLst>
        </pc:grpChg>
        <pc:picChg chg="add mod ord">
          <ac:chgData name="Ginevra Minarini" userId="1f1f918c-6db6-4aec-95e5-17ad0358cb46" providerId="ADAL" clId="{03421CA5-02D6-410F-9208-942AACB4DA1F}" dt="2023-11-27T16:43:25.159" v="165924" actId="170"/>
          <ac:picMkLst>
            <pc:docMk/>
            <pc:sldMk cId="2282386078" sldId="292"/>
            <ac:picMk id="2" creationId="{0A1E27A8-0F35-7316-DCFF-9AEEADE3939C}"/>
          </ac:picMkLst>
        </pc:picChg>
        <pc:picChg chg="add del mod">
          <ac:chgData name="Ginevra Minarini" userId="1f1f918c-6db6-4aec-95e5-17ad0358cb46" providerId="ADAL" clId="{03421CA5-02D6-410F-9208-942AACB4DA1F}" dt="2023-11-20T14:35:44.342" v="820" actId="27803"/>
          <ac:picMkLst>
            <pc:docMk/>
            <pc:sldMk cId="2282386078" sldId="292"/>
            <ac:picMk id="3" creationId="{20F408D7-C3C9-B6A9-5D21-789009142043}"/>
          </ac:picMkLst>
        </pc:picChg>
        <pc:picChg chg="add mod">
          <ac:chgData name="Ginevra Minarini" userId="1f1f918c-6db6-4aec-95e5-17ad0358cb46" providerId="ADAL" clId="{03421CA5-02D6-410F-9208-942AACB4DA1F}" dt="2023-11-28T09:05:30.941" v="166275"/>
          <ac:picMkLst>
            <pc:docMk/>
            <pc:sldMk cId="2282386078" sldId="292"/>
            <ac:picMk id="5" creationId="{E6700A4E-66E3-2B6E-F4B6-38F0FF4DB85E}"/>
          </ac:picMkLst>
        </pc:picChg>
        <pc:picChg chg="add del mod">
          <ac:chgData name="Ginevra Minarini" userId="1f1f918c-6db6-4aec-95e5-17ad0358cb46" providerId="ADAL" clId="{03421CA5-02D6-410F-9208-942AACB4DA1F}" dt="2023-11-20T14:37:56.666" v="840" actId="27803"/>
          <ac:picMkLst>
            <pc:docMk/>
            <pc:sldMk cId="2282386078" sldId="292"/>
            <ac:picMk id="172" creationId="{163B4EFD-23A6-AA8B-D2AC-B4893CFB9404}"/>
          </ac:picMkLst>
        </pc:picChg>
        <pc:picChg chg="add del mod ord">
          <ac:chgData name="Ginevra Minarini" userId="1f1f918c-6db6-4aec-95e5-17ad0358cb46" providerId="ADAL" clId="{03421CA5-02D6-410F-9208-942AACB4DA1F}" dt="2023-11-24T15:22:57.474" v="157589" actId="478"/>
          <ac:picMkLst>
            <pc:docMk/>
            <pc:sldMk cId="2282386078" sldId="292"/>
            <ac:picMk id="173" creationId="{8DA59BC2-C1BA-E386-949A-1462E5E69907}"/>
          </ac:picMkLst>
        </pc:picChg>
        <pc:picChg chg="add del mod ord modCrop">
          <ac:chgData name="Ginevra Minarini" userId="1f1f918c-6db6-4aec-95e5-17ad0358cb46" providerId="ADAL" clId="{03421CA5-02D6-410F-9208-942AACB4DA1F}" dt="2023-11-24T15:24:26.037" v="157812" actId="478"/>
          <ac:picMkLst>
            <pc:docMk/>
            <pc:sldMk cId="2282386078" sldId="292"/>
            <ac:picMk id="175" creationId="{D0A9C9D3-623C-3187-B355-E26F4D62EF6B}"/>
          </ac:picMkLst>
        </pc:picChg>
        <pc:picChg chg="add del mod">
          <ac:chgData name="Ginevra Minarini" userId="1f1f918c-6db6-4aec-95e5-17ad0358cb46" providerId="ADAL" clId="{03421CA5-02D6-410F-9208-942AACB4DA1F}" dt="2023-11-20T14:39:16.454" v="849" actId="27803"/>
          <ac:picMkLst>
            <pc:docMk/>
            <pc:sldMk cId="2282386078" sldId="292"/>
            <ac:picMk id="196" creationId="{D0176D1B-0EAA-201F-A822-77D43A5FCF43}"/>
          </ac:picMkLst>
        </pc:picChg>
        <pc:picChg chg="add del mod">
          <ac:chgData name="Ginevra Minarini" userId="1f1f918c-6db6-4aec-95e5-17ad0358cb46" providerId="ADAL" clId="{03421CA5-02D6-410F-9208-942AACB4DA1F}" dt="2023-11-20T14:44:28.508" v="931" actId="27803"/>
          <ac:picMkLst>
            <pc:docMk/>
            <pc:sldMk cId="2282386078" sldId="292"/>
            <ac:picMk id="220" creationId="{0F47181D-C121-059A-2760-3360EFC95AEC}"/>
          </ac:picMkLst>
        </pc:picChg>
        <pc:picChg chg="add del mod">
          <ac:chgData name="Ginevra Minarini" userId="1f1f918c-6db6-4aec-95e5-17ad0358cb46" providerId="ADAL" clId="{03421CA5-02D6-410F-9208-942AACB4DA1F}" dt="2023-11-20T15:00:03.855" v="1153" actId="478"/>
          <ac:picMkLst>
            <pc:docMk/>
            <pc:sldMk cId="2282386078" sldId="292"/>
            <ac:picMk id="329" creationId="{38C2BE14-9D61-E38C-77A7-ED2C78203FA5}"/>
          </ac:picMkLst>
        </pc:picChg>
        <pc:cxnChg chg="add del">
          <ac:chgData name="Ginevra Minarini" userId="1f1f918c-6db6-4aec-95e5-17ad0358cb46" providerId="ADAL" clId="{03421CA5-02D6-410F-9208-942AACB4DA1F}" dt="2023-11-20T14:46:43.945" v="998" actId="11529"/>
          <ac:cxnSpMkLst>
            <pc:docMk/>
            <pc:sldMk cId="2282386078" sldId="292"/>
            <ac:cxnSpMk id="265" creationId="{1AF267EE-F1BB-7CD4-0772-5142D634FF0C}"/>
          </ac:cxnSpMkLst>
        </pc:cxnChg>
      </pc:sldChg>
      <pc:sldChg chg="addSp delSp modSp new mod ord modTransition delAnim modAnim">
        <pc:chgData name="Ginevra Minarini" userId="1f1f918c-6db6-4aec-95e5-17ad0358cb46" providerId="ADAL" clId="{03421CA5-02D6-410F-9208-942AACB4DA1F}" dt="2023-11-28T09:07:39.086" v="166276"/>
        <pc:sldMkLst>
          <pc:docMk/>
          <pc:sldMk cId="1015521746" sldId="293"/>
        </pc:sldMkLst>
        <pc:spChg chg="add mod ord topLvl">
          <ac:chgData name="Ginevra Minarini" userId="1f1f918c-6db6-4aec-95e5-17ad0358cb46" providerId="ADAL" clId="{03421CA5-02D6-410F-9208-942AACB4DA1F}" dt="2023-11-24T15:24:19.294" v="157779"/>
          <ac:spMkLst>
            <pc:docMk/>
            <pc:sldMk cId="1015521746" sldId="293"/>
            <ac:spMk id="2" creationId="{717DC3A9-A803-3B38-E312-7E4997A10B5E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4" creationId="{4C5F1D7B-7FD1-5B1A-896E-57B6F3791385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6" creationId="{6A9F9045-0EFF-079E-3B71-D81F506CCC04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7" creationId="{4A8F3E8E-E7D8-592F-3359-AA032A513495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8" creationId="{A4AA1DB9-1CA0-D61D-1A85-EA68F7659566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8" creationId="{BDB63D41-5A8F-8500-8C87-310275EB674A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9" creationId="{9924D12D-CE9D-FE2A-B2C6-7C19D6A84085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10" creationId="{84DF5A29-9876-F962-D4CD-51AD09939136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10" creationId="{E51486E6-C245-600C-5D8A-B74948020793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11" creationId="{B2FF6A63-EA76-5EBF-C7DB-6EECBEF08D60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11" creationId="{F02BAA5A-45FC-0B65-C260-D23C58AA0028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12" creationId="{5D58A139-80FE-570B-8488-FC9C5D98167C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12" creationId="{A5DA337A-DFB1-E3A8-DF89-01CCDFB2D66D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13" creationId="{EC7BF839-CF0E-5111-C9E3-AD6960519DF9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3" creationId="{FE5B0E89-6173-530B-9412-D086849B07B6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14" creationId="{126C312B-A6B7-B98B-C7BB-479B4DF6E5EF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4" creationId="{A80D8B3B-5E7B-8C14-1560-D173E812DEFC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14" creationId="{B7FFEB5C-6C66-56B0-6747-714D3A989D6C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15" creationId="{2CF15E5C-EAA6-FFB4-3FCD-88EA61807B9C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5" creationId="{88358502-2E13-9DEF-D390-51DCE00FB614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15" creationId="{F1B0D069-20DE-04AA-D445-5A3CDF888E88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16" creationId="{27AB0775-DD8F-E5C6-3589-82A2D367CC47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16" creationId="{4B5F1D01-011C-A220-740F-2766F5DE3AF9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6" creationId="{611C6D85-6C18-F050-BA25-0930562828BF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17" creationId="{4F875B86-D9B9-9ACC-6D64-84FC93490BCF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7" creationId="{5B3058C3-B4C7-6650-E357-C021B4C27ED8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17" creationId="{C09F3DE0-6950-FC29-4A6C-DE93109ABB1A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18" creationId="{460BC5F6-40F2-FCCE-7B34-B646269E38F7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18" creationId="{92161B62-9D80-9181-2202-DE89CB7B7142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8" creationId="{C5D7F3FF-9A14-326B-8753-904680CAF0C3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19" creationId="{5ADD3B5F-7C18-06F8-8AA0-A2EBD6022434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19" creationId="{CB29781D-97BF-3B72-259B-5363B59928EC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9" creationId="{E2C661A8-E90D-7E21-50BC-49E8F299712C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20" creationId="{16CF2361-BA38-9D85-339B-2F447C48F403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20" creationId="{E86B7A9B-7735-C834-D8E7-98F50955B3BD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20" creationId="{EA78CE7E-E8B4-7F07-5CCD-411EE635418E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21" creationId="{8274C4C2-7992-4AED-A88B-8F85877A8DF9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21" creationId="{9372D824-D78C-AA61-3FB7-44385A65B2BF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21" creationId="{9933D74E-F541-F16C-4BDC-7B61152A734F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22" creationId="{B96B798F-1B03-4EC2-FFBF-7376AC3F0740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22" creationId="{FA57C657-B365-D2CB-A0F1-BB13DD787A28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23" creationId="{21E09444-9EC0-ED77-52CF-5C38F6AFB58B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23" creationId="{39A2F7AD-9D03-E9E5-BB36-510D2067B7D9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23" creationId="{96E85A7F-E3A4-E499-8616-03B946C4262C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24" creationId="{294FA947-DA86-DBE4-7F77-FFC155450009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24" creationId="{33BE885E-8665-B9F9-C768-EB23DE769EFA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25" creationId="{5CAD2F5B-E376-5D9A-A5E0-F8699A8057C5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25" creationId="{666A877F-6610-7CBC-EB0F-5C92AE3F1CAA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25" creationId="{E9272D12-D3A4-86E1-48EF-CCF52D66661E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26" creationId="{1209B07C-428B-ACA5-CCCA-2AB531B5A4BF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26" creationId="{AB71AB7A-D2AB-906C-AC98-C90AEC0E8CDA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27" creationId="{2186375A-10A0-6F91-A858-EDF13E227E51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27" creationId="{AEF41BA0-A0C8-F3BE-F3AA-6D88E7231271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27" creationId="{C36AD5BD-4146-C267-D109-2C7D446C44E8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28" creationId="{5C3547F9-76D9-00A4-9FB6-00B3E6C497CD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28" creationId="{615EB954-AE41-2379-8D15-FFC819ED8524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29" creationId="{77CBFCDE-A542-25FF-48FC-F2BDF95298DD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29" creationId="{90D1F7AB-AD04-CBF2-3608-0F5948CAA677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29" creationId="{A2B04ED5-5B63-80FA-D3A5-2208CAF0F974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30" creationId="{C4A6A764-3982-8DE8-8BAE-47BA2F25A73C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30" creationId="{DCC67E80-6745-9A6C-C0FF-7DF31B03EAF8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31" creationId="{5CAF951E-E942-E4D7-1D8B-C523C26FFAC9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31" creationId="{7375A5CC-D454-097F-FE7A-2FDCF9843156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31" creationId="{CBAAA398-F572-5E68-DCB8-DB0466E92FC4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32" creationId="{24A0803B-816D-5249-1557-659B7DF3AF4F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32" creationId="{6A42B842-660A-3737-BA56-536D116BAB23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33" creationId="{5A625AB4-A8EC-3686-7B58-7CE81D46DFD4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33" creationId="{A07807F3-AC8E-672C-334B-DFA2EF0379AD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33" creationId="{A4FBC331-9D53-975C-BA4F-00E69E789DE1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34" creationId="{B0146106-45D9-EA00-E8C5-F0C408B54CFA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34" creationId="{C9431861-E9E9-21D9-B03F-80B958A15A3E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35" creationId="{1B1D6F72-B375-ACF7-5B9B-ABF7DD55CB89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35" creationId="{4FF25ECE-084F-F3D9-981F-9CAF6EC95561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35" creationId="{6702FDC6-ADDA-9753-65D7-4C81C7852BFC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36" creationId="{AEA641AD-8982-988D-D5F5-967D65C932E3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36" creationId="{E6BFC53B-0C00-3296-B426-32B0245CA742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37" creationId="{4B0836A4-1D19-92FA-C584-E08526F8BD62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37" creationId="{67E93C8B-62EC-9D10-5D66-0D784CF09C91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37" creationId="{7FB62FFF-F47B-E5FF-95CD-B5F1C04D59F4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38" creationId="{C5C8D12C-70C7-5138-ED11-DCEFF2320A2A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39" creationId="{5456E371-1D83-EBB3-BD13-B5EAE0A2ECD8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39" creationId="{D470B051-8C28-DC69-3DBD-653D520EB31F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39" creationId="{EF79F768-34FE-7A99-EF70-E39966A3FA86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40" creationId="{B2B3676B-60A4-028B-D6BB-D90217348F84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0" creationId="{CBD8F27E-7964-FB84-F008-6B34127EC86F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1" creationId="{24566797-38A8-0E19-4F67-6591B076A0EB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41" creationId="{45631AD1-3BEF-64AD-D01E-F1B052AB8082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41" creationId="{9EF5BF23-1B8F-B998-16EE-D110675E91CE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42" creationId="{7011016B-0B06-DE1C-1275-3307E14D099F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2" creationId="{A37C1005-AFED-FFC5-6E8E-5D7F4C1D6406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43" creationId="{1AA7AA06-3E35-86C9-B262-18257219C6DB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3" creationId="{311E243B-1E6C-4F29-5B17-21D7A07E4783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43" creationId="{EFF0A4A3-162B-9934-3EB9-79B3F584E122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4" creationId="{45277915-2CEC-4EA6-DED9-ED41D7A3AD2F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44" creationId="{805C3F89-DC53-ACAD-109E-F1656F6C3D6D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45" creationId="{31DCD08E-4E66-C2C4-6794-27F60B0EF5FC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5" creationId="{48B87195-0B16-59AF-731A-308BCBDC2688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45" creationId="{856BB9D1-6EFC-CFD5-09B0-0DAAD6AD420C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6" creationId="{18E05DB0-5B5C-71B5-3CF4-DDCE8E8C898C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46" creationId="{8DA467F0-B642-9717-D8A1-16CCD38DE17A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7" creationId="{150328FF-E676-7F87-3B14-FFA6F3A0F594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47" creationId="{B622D265-9622-052A-4CCD-F9047EE62E93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47" creationId="{BCBF3B70-137E-E3CA-0FD5-721766E31598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48" creationId="{3D3BBB7E-D85F-043E-E52B-8D38189F259E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8" creationId="{922DC009-4243-73B6-D270-205C87B70F13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49" creationId="{6DD5ED59-6369-DDE2-363F-3110D547ABDB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9" creationId="{730CA74D-6936-7BC9-853B-2CF882E3DBF0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49" creationId="{B94D1D75-45FF-D781-C48C-89C60C4504FC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0" creationId="{950875DE-6F3E-B6A4-8EF7-BC8A208C4D7E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50" creationId="{AC187866-EC82-3114-C487-18DAA90CFCB7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51" creationId="{4F7C9AE8-BA15-D636-9F6E-79624AC282BC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1" creationId="{618BD794-DD84-9044-C1FD-B0FD3397B904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51" creationId="{C730EB33-ACF2-5FC6-3537-5D6F32FF9693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52" creationId="{0C7E637B-FE6E-A81D-0963-C4FF2B7C36DD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2" creationId="{53276CFE-158A-A92A-6087-DC050DCA7B5B}"/>
          </ac:spMkLst>
        </pc:spChg>
        <pc:spChg chg="mod">
          <ac:chgData name="Ginevra Minarini" userId="1f1f918c-6db6-4aec-95e5-17ad0358cb46" providerId="ADAL" clId="{03421CA5-02D6-410F-9208-942AACB4DA1F}" dt="2023-11-27T16:45:05.050" v="165931"/>
          <ac:spMkLst>
            <pc:docMk/>
            <pc:sldMk cId="1015521746" sldId="293"/>
            <ac:spMk id="52" creationId="{FEF14394-0D92-1594-ACB0-3F25074C83A7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53" creationId="{3E5B1895-F0B9-7AC6-EC1F-A994EC207EB0}"/>
          </ac:spMkLst>
        </pc:spChg>
        <pc:spChg chg="add del mod">
          <ac:chgData name="Ginevra Minarini" userId="1f1f918c-6db6-4aec-95e5-17ad0358cb46" providerId="ADAL" clId="{03421CA5-02D6-410F-9208-942AACB4DA1F}" dt="2023-11-27T16:45:33.554" v="165939" actId="478"/>
          <ac:spMkLst>
            <pc:docMk/>
            <pc:sldMk cId="1015521746" sldId="293"/>
            <ac:spMk id="53" creationId="{4E712195-6E2C-54E6-3108-ACB3AB4A22E4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3" creationId="{A1348CE4-6B85-7771-DC95-0997992D98E0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4" creationId="{241EA980-D0CD-E884-719F-92DB2CBBB70F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54" creationId="{693237E4-91F7-A115-C906-AC5C601B0881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55" creationId="{3B5017C4-DE9A-1C43-8082-DC92D0426A41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5" creationId="{461879BA-C8B7-9D24-BE9B-F5691D596833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55" creationId="{839329A6-91F9-499C-976A-B33FCF609871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6" creationId="{AAB99603-DD90-FB7A-EE9A-D7BE3C94CC18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56" creationId="{E8592CE7-FB03-4E7D-E403-E0435CF5A532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7" creationId="{03C97D2A-2DC2-DD1E-6025-D54393374711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57" creationId="{DDAC1B1D-59F2-8553-CA9C-8718722E1D94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57" creationId="{F101E1F1-1BB3-1855-C935-04BCCAE0454F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8" creationId="{36907851-B795-845B-B168-338BEF592930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58" creationId="{87913642-63B4-E59B-3FD6-7BFE454B5282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58" creationId="{D41C5D64-DA8D-F055-AD74-97E12558CD03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59" creationId="{1B0B68EE-C49A-634C-7A56-369E2F9874D5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59" creationId="{E09DB019-B817-7D34-6509-206778F877FA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60" creationId="{4DACB9EA-521F-CE50-38B0-9F7F2D5EA59A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60" creationId="{60B7EA8F-9125-610E-F84F-EDA23943C69A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60" creationId="{75AABBD0-9F95-400F-50A4-77F07838CB49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61" creationId="{0E46FE4C-4D40-C987-2DC2-DD66F2149197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61" creationId="{6730F3F5-AF47-2295-AB07-5FC73A832E67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61" creationId="{F1005A16-9BCE-0ADA-A451-D33FA66D58EA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62" creationId="{2DB009D8-559E-40A6-5EDB-7822F7ECC090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62" creationId="{E2AB7AC8-60B6-3491-4105-2E4AB362238A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62" creationId="{FC0CF8E2-E64A-8F7C-44FB-D3AE720AC6C8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63" creationId="{64E36795-7E20-5AC5-1BA5-8BA3876ABE87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63" creationId="{790DE365-22DA-8754-CB46-A19CDC64D014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63" creationId="{81225841-E565-EFA7-3B67-D63B665CE77C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64" creationId="{5A613D4F-9B80-A8B6-EFE3-10607FCDA20F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66" creationId="{97BFFFB6-DC95-CD32-71A4-0D983BEE9777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67" creationId="{E3961D7A-2B5F-7FA1-7E57-15DE8898F54E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68" creationId="{070BAD43-FAA2-AFFD-3A9F-021BFE979D51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69" creationId="{126F2804-6C4D-36CF-AAC1-7F1C15E2130B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70" creationId="{76BB9654-5151-CE15-7CB6-15888D5819F8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71" creationId="{2547576F-EF23-7D37-563B-4DCD016036C1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72" creationId="{88F93A15-4F0D-FEFF-2B15-1242BF03C5A3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73" creationId="{C6A6DF97-02EB-2A48-EBDA-6B5E33A812AE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74" creationId="{D48129CE-1849-30FB-5F61-B3BB4401DD50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75" creationId="{1B905F6E-ED70-09D9-193F-64E298A30537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76" creationId="{39E44487-00A5-8C19-7BFB-C8F4F6721043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77" creationId="{EBF77AF3-12DF-84C7-74EF-1DDB7E57091F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78" creationId="{45772994-6AA6-3A32-910D-C16015D79183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79" creationId="{0ACF7A15-F238-6D80-F325-209D2A8BEEE3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80" creationId="{3B36C000-A5DB-269C-3091-432AB10F7696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81" creationId="{839536F3-BFFC-77FA-BB88-DABA810139AC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82" creationId="{13D1DC0F-F7CC-F051-DD1E-4E38307F860F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83" creationId="{78C81991-C1C9-93AC-3C30-4807E7249606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84" creationId="{0A859C6E-ECC1-69E1-20A3-8B471C8F7AD8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85" creationId="{BC969272-E62F-1325-40D6-1233DC2D97CA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86" creationId="{8E770479-F7D8-A5C8-43A0-7ACEABADA291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87" creationId="{E1A9EF5E-ED62-7920-91F1-389A7E8215D8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88" creationId="{AB3149B9-E75B-3222-1082-F7DC42EE7C9A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89" creationId="{0158655B-F383-0C89-0337-20F2C6CDD21F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90" creationId="{3CB265BA-D794-B7A1-C081-251D1CCA154F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91" creationId="{9638D817-653A-D1FB-72D0-9F4D8FAA8B2D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92" creationId="{FA7D98C2-C3D3-9824-90A9-D1E74F3A0568}"/>
          </ac:spMkLst>
        </pc:spChg>
        <pc:spChg chg="mod">
          <ac:chgData name="Ginevra Minarini" userId="1f1f918c-6db6-4aec-95e5-17ad0358cb46" providerId="ADAL" clId="{03421CA5-02D6-410F-9208-942AACB4DA1F}" dt="2023-11-20T16:40:32.897" v="5567"/>
          <ac:spMkLst>
            <pc:docMk/>
            <pc:sldMk cId="1015521746" sldId="293"/>
            <ac:spMk id="93" creationId="{2D9E6743-01AE-4722-0277-ED46EB6EDB8E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94" creationId="{EDF81461-06DB-7183-A1AC-F3DBFFB928E7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95" creationId="{7F90E5C1-C6CD-E835-3DB4-3EE62F206AE9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96" creationId="{16E7C58D-D8A9-990E-34D7-236D0D4AD50A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97" creationId="{E6BC8D3B-FFEE-BCF0-3701-6E760A6C139F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98" creationId="{1D394457-F892-2380-7D39-484C9413E2E1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99" creationId="{23B63820-0304-7326-BB7E-68B97FFC9319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00" creationId="{46492561-4BBC-4EB6-1C13-677E52A026F6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01" creationId="{804CC01B-EF11-629D-C28B-68646EB8C9B8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02" creationId="{A299EBE6-084F-484D-45B3-00A72D2A8B43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03" creationId="{FCDC4F47-9934-6E69-E698-34D1D35ED270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04" creationId="{5DB0F0C4-3FE4-3103-4687-D2487DD051C5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05" creationId="{F1E3FB81-0C5C-5251-8140-9B29576A155D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06" creationId="{43EC33D2-8434-D692-36D6-27D18CAF2AFD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07" creationId="{3E26A42D-990B-B159-AFC9-629332DB405C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08" creationId="{7E0A1402-9945-8537-5E70-B6415D0FAD82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09" creationId="{F8F9CAF7-1BE3-2A5D-6760-6F5403F729C0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10" creationId="{C28903DA-18F7-F778-C056-58A5A8C4805D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11" creationId="{4331C0B8-2DD9-3F40-959C-33DFA4373507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12" creationId="{C455AD94-0B67-B6B4-491B-5AF4171A8B03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13" creationId="{35B15A2E-6313-7495-0243-D7EAC18BBD82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14" creationId="{BA9FAD03-E0E3-4F30-111D-D2B4A2FBEB4A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15" creationId="{65A7CCD7-4884-9CFF-552B-76EC9B7ACC74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16" creationId="{A4E1014F-B440-AA36-08E3-E562467AA363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17" creationId="{55F75E07-9853-8392-2B53-FC4575E7B19F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18" creationId="{A70BB39B-7F34-BD92-4DD9-78CD21A80A1B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19" creationId="{20673085-8F95-F476-CB04-B57CC234988E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21" creationId="{858C9127-DDB8-2A48-1B40-A1F9A3806240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22" creationId="{C3ED295A-D237-0B80-F403-11F5AB204038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23" creationId="{A797AD3E-F2B8-66E6-072E-BC3F78FEEBDA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24" creationId="{5F5CE9EF-5E2E-0DD5-1570-E87AE20B7AF5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26" creationId="{5FF612D5-7D9A-9C5B-024F-8ED368EB4A67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27" creationId="{194C4F2A-4D8D-68A9-7D30-AF5A9744F934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28" creationId="{FEE34494-BDD4-DF1B-145B-DE70C635907E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29" creationId="{75690DD2-B46C-5893-E74A-FDA083EDF2B9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30" creationId="{BDADA119-B04E-0CCA-B10A-A44F2F7C31F9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32" creationId="{D2C5D8D4-4408-B679-F333-BDF05F44E7C9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33" creationId="{E6DCD401-C1D5-14AF-3116-0BE0C80316AB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34" creationId="{82E096D7-5545-4029-BAEC-400721683658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35" creationId="{3037F8F7-4C64-627F-93A1-EBF8837DB736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36" creationId="{F9C7C61E-1FBE-4594-9545-9CF74D31F109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37" creationId="{1DBA2544-0AB8-A5B0-AD7D-ACF36EF4800C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38" creationId="{E0B6550D-5902-8A08-5A98-432C098FCB61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39" creationId="{18F7F7C3-FDA7-AFBD-DD42-78C056870833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40" creationId="{96B32317-8391-0090-5277-041BB0535FE5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41" creationId="{F10A569B-5DFB-D42F-981C-AC1A660F69BB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42" creationId="{EDAC38E8-5A41-4EBC-B050-3C5683DAE598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43" creationId="{916D0686-2570-D320-FDD7-A7344747AB86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44" creationId="{995CDD00-38F9-7584-75C4-19FF6E8C95DA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45" creationId="{DE568777-3163-AC6A-94C3-48C57F7082C1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46" creationId="{3D5AA247-9636-8EDB-5430-01A937313E1E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47" creationId="{25BB7FF0-FE3E-9ECE-5EDC-1D4B08A0FDDA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48" creationId="{149A5183-8E51-2E09-7DE3-5D971A9EF936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49" creationId="{FBA44281-BB64-71A4-D236-26E7142FA681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50" creationId="{4429E8C5-E9E2-3CB5-1CF2-E3DCB1D515D9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51" creationId="{5C0259A0-C21F-1019-6A53-8346940E1458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52" creationId="{A21EC429-F626-59DF-C769-8946B9C09805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53" creationId="{D3888A9F-C03E-818D-C33A-706B6AB9A144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54" creationId="{D75D314C-5389-F5E9-C3F1-0268BF8E4520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55" creationId="{EE56CC38-0C14-BFF9-3973-612EC12E2D24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56" creationId="{469350C3-42CF-2264-390A-989B47A998D5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57" creationId="{ED175972-EB4B-5DE9-CAA6-7FACF580B811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58" creationId="{31E14B9F-A3D3-1BB6-C7E2-C22C8ACAC255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59" creationId="{05CF96AE-F408-6C92-6F8E-597909A64358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60" creationId="{7EC18AD9-69CB-B5ED-949B-100291C3CBF6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61" creationId="{473A34C4-0C0B-E7F0-7E23-AD88ECED93FD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64" creationId="{CA303FCC-F4B5-771A-6A86-C39ADFA33455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65" creationId="{C595C4E6-ECD1-DB75-44C0-636AF1CAE3A7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66" creationId="{ACCE8252-2156-4CF0-B037-C01CE2FE3BA8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67" creationId="{D92E92ED-CC80-D3B5-7C84-C477A2C9D4AC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68" creationId="{5A6CC276-B1B8-10A3-4CE0-FC4E36D2EF70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69" creationId="{BE5AFFCE-23E3-C218-27FC-DB1F16E99C46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70" creationId="{4D0C64EC-2D56-6A2A-64DB-11C7E7F6CB44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71" creationId="{D4DD4248-931A-2975-8457-AF625992AF71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72" creationId="{F0118897-5B10-A520-D41B-D92A63EAEEFC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73" creationId="{2A586797-7ABB-2EAB-C7CD-A018E814B102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74" creationId="{C9683EEB-FD3B-717C-B80D-18396AD87145}"/>
          </ac:spMkLst>
        </pc:spChg>
        <pc:spChg chg="mod">
          <ac:chgData name="Ginevra Minarini" userId="1f1f918c-6db6-4aec-95e5-17ad0358cb46" providerId="ADAL" clId="{03421CA5-02D6-410F-9208-942AACB4DA1F}" dt="2023-11-27T10:40:56.610" v="158516"/>
          <ac:spMkLst>
            <pc:docMk/>
            <pc:sldMk cId="1015521746" sldId="293"/>
            <ac:spMk id="175" creationId="{F5DBD2E5-C9A0-BEC3-9197-0FF4E4029CEF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77" creationId="{11D5C76B-C328-4237-EF37-80224D01A1DE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78" creationId="{CE7ED41E-A259-1284-682E-37B3B99BC464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79" creationId="{6C462B70-CF0D-1886-73C3-96935974A53E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80" creationId="{39974167-2C3A-40C8-3ED6-2C555024F25E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81" creationId="{0ECFB35F-72A7-C131-FC0B-4148BB81CBF2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82" creationId="{5A24B7BE-AE0D-4A6A-F8D6-3DB6527E2F76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83" creationId="{33B843BC-0A78-DE27-A398-26881DC9A8F6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84" creationId="{7413D6CF-E9BD-BB36-AF7B-FDD9BD5B7F53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85" creationId="{0E36E9CD-76D8-072F-44CA-962764878462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86" creationId="{3B1D16FB-537F-8423-1C6F-1DE7FA7B0F61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87" creationId="{3CA483C3-0E8C-FCFF-FB0F-B562D382A190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88" creationId="{68060366-3205-AE38-18F7-43424FEEF306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89" creationId="{81F196C9-0CE2-3FF4-A405-D6D0EECE9BF6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90" creationId="{A6F4C455-FDA7-D9D5-1FEB-46582648BB50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91" creationId="{EB13D588-9279-33DF-A0A1-62FE5B67193D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92" creationId="{61693B61-1760-4126-E997-D5A9530C25CD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192" creationId="{B9DBDA95-EBD0-F1DB-6A0F-C3475D204B1C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193" creationId="{1B986210-8E72-E2BF-9050-44BDF6E23B35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93" creationId="{7F6ABAFD-26AB-9477-FCD0-9A1576D6BD7B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193" creationId="{98FDE3E6-D530-636A-76AD-8A85998A2E3B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194" creationId="{B185EA3F-5667-B851-0F92-1D7383677CE9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94" creationId="{BAD72096-DDBB-F8F8-94C0-7E3336EC4309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195" creationId="{0996BE95-3276-4642-D076-B513C156D375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95" creationId="{839985FC-2057-CFEE-A5EA-30E6DBDDB2C0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195" creationId="{F8363516-82A8-F7A4-1797-E824BB387621}"/>
          </ac:spMkLst>
        </pc:spChg>
        <pc:spChg chg="mod">
          <ac:chgData name="Ginevra Minarini" userId="1f1f918c-6db6-4aec-95e5-17ad0358cb46" providerId="ADAL" clId="{03421CA5-02D6-410F-9208-942AACB4DA1F}" dt="2023-11-20T15:06:34.457" v="1242"/>
          <ac:spMkLst>
            <pc:docMk/>
            <pc:sldMk cId="1015521746" sldId="293"/>
            <ac:spMk id="196" creationId="{BA147E3B-2F2E-4523-BBCA-AB07DDFB8624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196" creationId="{DE3581DA-32D1-5677-37A1-85CD0EB1FEE0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196" creationId="{E375C479-CF4E-E287-B435-F2959ADD010B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197" creationId="{2DD510FD-638D-F331-6819-B14877AB49F4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197" creationId="{AA94059E-4EBA-D666-1BE9-DE15815D6CA1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198" creationId="{519D3284-053B-F08C-A4C5-D0C5A0256A92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198" creationId="{97652980-F308-F0CC-16FF-EC73DE31253E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199" creationId="{4FD6334F-F5E3-3817-AC19-54618C61C5EF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199" creationId="{7E260D6D-0DFB-ADDE-72E4-71CA5C54933D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00" creationId="{0F842985-50B6-0D0A-E0FD-0235C6C90611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200" creationId="{506063D0-B3FB-FF63-0F86-AD64522365DD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201" creationId="{2B368580-4716-47CD-5249-3145227CF95D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202" creationId="{92F8A553-1596-3930-8230-25035A3BA21E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02" creationId="{BAB443E8-DDCA-5546-393C-7AE1BC9FB9AE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03" creationId="{06608E5D-8E2C-18A3-0190-23CB239D3B79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203" creationId="{7903BDB0-9DCA-55D0-B1BC-AC03512B3E50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03" creationId="{A783609E-73CF-EF47-3E5A-B040D914555F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04" creationId="{097E4DFC-C3DD-F2AA-3897-D2C7A2B9CBF7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04" creationId="{48891312-085D-79EC-129C-C698ADFC09BF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204" creationId="{4C7B811A-57F4-3E88-0EDE-F1AA809A8A4E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205" creationId="{141CCE4D-5B94-53E5-95B0-017A805F9474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05" creationId="{C31CAEAA-EBBC-DF25-D3AB-EB04AC81ADCB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05" creationId="{C3BA3D93-BC32-1FC7-E61F-68AB259B28EF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06" creationId="{3CF1382F-6940-D535-7D80-0A1B734F1F4B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06" creationId="{5608C625-C41E-EDA2-4890-7C4491885809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206" creationId="{694ACF7B-2677-C80C-9AAD-E2018FB4F165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07" creationId="{0634EDD0-7B85-C5D1-6827-E9BD97AF8E7F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207" creationId="{A9640B90-4D99-14FD-43C1-4BCDCE3C1DBD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07" creationId="{EF88D675-25A2-1EBD-B331-32CCA3EA01F4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08" creationId="{367153B0-BB50-7141-5995-28048909AAE2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208" creationId="{8F41BABC-97E3-991B-948F-309F13C7E063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08" creationId="{D945FE25-071B-F3BA-F5A2-E464453F6404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09" creationId="{47AD86DA-6611-805B-75B6-2D2BF57C0D75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09" creationId="{BA7A6B0E-EDD3-62B9-A5A9-268A374A8DBA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209" creationId="{F2FB8BD3-AF4F-2C78-C4B3-A168E401C819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10" creationId="{1A1A6C49-996B-19A5-6685-89EEA9719D38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10" creationId="{31FCBBF3-B5ED-94A9-6D77-CA84F42EE958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210" creationId="{93920100-E5E9-8652-59D4-FE549FB7BD4B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11" creationId="{48118E36-3F6A-DEFE-447F-ED8C538D55F8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211" creationId="{78F55D56-5BD2-91C9-B5CE-261911102B52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11" creationId="{9A34A5D2-1FF1-580F-70BF-E3CAF0D85F01}"/>
          </ac:spMkLst>
        </pc:spChg>
        <pc:spChg chg="mod">
          <ac:chgData name="Ginevra Minarini" userId="1f1f918c-6db6-4aec-95e5-17ad0358cb46" providerId="ADAL" clId="{03421CA5-02D6-410F-9208-942AACB4DA1F}" dt="2023-11-27T16:45:46.814" v="165951"/>
          <ac:spMkLst>
            <pc:docMk/>
            <pc:sldMk cId="1015521746" sldId="293"/>
            <ac:spMk id="212" creationId="{036B4C58-0CAF-D430-AD37-38F894BA3981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12" creationId="{80F25A23-E3CA-F9D9-3A1D-069576EDE648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12" creationId="{E9AC1715-ABDF-C569-77C6-193C0A0FDAF3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13" creationId="{22524BC5-B0FF-DA88-8A63-FEB7113201F0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13" creationId="{9BD3C8C9-FEC5-75D4-52C6-456CDF384EAC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14" creationId="{3F8F4833-8C58-9AC6-D3F8-2473556B384F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14" creationId="{6D59109B-2738-0A35-A7D8-57A9D72BAF33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14" creationId="{B64CED39-C8B3-055E-9491-8C98539B93E1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15" creationId="{01B05F98-9E57-D52C-B291-9A8443DA63CE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15" creationId="{B2443B5E-FCDD-AAB3-6EA3-09FD81535333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15" creationId="{EE3B91D3-83AC-506D-87F2-D850B7E1F552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16" creationId="{36CE4437-8241-D696-B4A6-07D92EEA4ED8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16" creationId="{5E436923-80B0-D54D-6184-8340466B4206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16" creationId="{F3AC1F83-1049-220C-9DFE-06D87840BD80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17" creationId="{35ED1595-5147-AF68-428B-EA232FCFF400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17" creationId="{78D2E54F-96A7-15C1-9F43-1C218E4FF730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17" creationId="{F0379B0D-0B41-4452-4F02-1C9441A546D2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18" creationId="{0F0A266B-27A8-82B8-FE31-0ACDA3E0DF48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18" creationId="{5C7E67EB-64AB-F1CD-4F97-50D1A58C6AA6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18" creationId="{E22BFBDC-DD5F-469E-83D1-E164758BDF5B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19" creationId="{26817138-8EC9-66AE-F09F-F00F18A15E58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19" creationId="{958B0FE7-F9A0-2D9A-EA3D-6126DFEBA365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19" creationId="{FC42F070-C343-DB6A-3B94-CD4A5F896D9E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20" creationId="{0CC9BC9A-A139-B14E-D7AA-0D549E18781B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20" creationId="{608F6DD2-C3A1-A679-F9DE-88E25351A719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20" creationId="{7B577400-4B69-212D-5912-2D4474517EAF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21" creationId="{635F6103-DB1D-E9F4-671A-3F43424054F4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21" creationId="{63C3A8E5-48DB-91F7-AB76-17D1DB86D94B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21" creationId="{C6263B21-413D-7D87-25BC-F5B233B2016F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22" creationId="{774A2221-D0CC-CE26-FC7B-0116C63B8F83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22" creationId="{B7CE84B2-7D1B-2279-C412-DEBA26CD77BE}"/>
          </ac:spMkLst>
        </pc:spChg>
        <pc:spChg chg="mod">
          <ac:chgData name="Ginevra Minarini" userId="1f1f918c-6db6-4aec-95e5-17ad0358cb46" providerId="ADAL" clId="{03421CA5-02D6-410F-9208-942AACB4DA1F}" dt="2023-11-20T15:06:34.455" v="1240"/>
          <ac:spMkLst>
            <pc:docMk/>
            <pc:sldMk cId="1015521746" sldId="293"/>
            <ac:spMk id="222" creationId="{CA621D56-C4F7-C821-299C-8723A21ED511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23" creationId="{7A70D327-7493-F32E-69DC-352CA7B330F1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24" creationId="{5C0C54B3-B738-F192-84F8-3EB64CD12CAA}"/>
          </ac:spMkLst>
        </pc:spChg>
        <pc:spChg chg="mod">
          <ac:chgData name="Ginevra Minarini" userId="1f1f918c-6db6-4aec-95e5-17ad0358cb46" providerId="ADAL" clId="{03421CA5-02D6-410F-9208-942AACB4DA1F}" dt="2023-11-23T14:45:25.026" v="156759" actId="207"/>
          <ac:spMkLst>
            <pc:docMk/>
            <pc:sldMk cId="1015521746" sldId="293"/>
            <ac:spMk id="224" creationId="{D280EAA1-D23A-EA81-726E-F2D3B3D4DE49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25" creationId="{28187388-F5CC-5CAB-8123-355BC0683107}"/>
          </ac:spMkLst>
        </pc:spChg>
        <pc:spChg chg="mod">
          <ac:chgData name="Ginevra Minarini" userId="1f1f918c-6db6-4aec-95e5-17ad0358cb46" providerId="ADAL" clId="{03421CA5-02D6-410F-9208-942AACB4DA1F}" dt="2023-11-23T14:45:23.952" v="156756" actId="207"/>
          <ac:spMkLst>
            <pc:docMk/>
            <pc:sldMk cId="1015521746" sldId="293"/>
            <ac:spMk id="225" creationId="{E7DCCA52-D70A-CF99-2939-B51DC1F39164}"/>
          </ac:spMkLst>
        </pc:spChg>
        <pc:spChg chg="mod">
          <ac:chgData name="Ginevra Minarini" userId="1f1f918c-6db6-4aec-95e5-17ad0358cb46" providerId="ADAL" clId="{03421CA5-02D6-410F-9208-942AACB4DA1F}" dt="2023-11-23T14:45:23.952" v="156756" actId="207"/>
          <ac:spMkLst>
            <pc:docMk/>
            <pc:sldMk cId="1015521746" sldId="293"/>
            <ac:spMk id="226" creationId="{0CEE72EA-6EC5-48CF-81F0-4A1BDAE39DAA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26" creationId="{ADB683C0-F969-C380-8B2D-7807D4E67963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27" creationId="{95D5338C-3D4B-7FD9-B67A-35DCA43E62CC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28" creationId="{4850D779-E6F2-8371-997B-C48FCAD49262}"/>
          </ac:spMkLst>
        </pc:spChg>
        <pc:spChg chg="mod">
          <ac:chgData name="Ginevra Minarini" userId="1f1f918c-6db6-4aec-95e5-17ad0358cb46" providerId="ADAL" clId="{03421CA5-02D6-410F-9208-942AACB4DA1F}" dt="2023-11-23T14:45:24.543" v="156758" actId="207"/>
          <ac:spMkLst>
            <pc:docMk/>
            <pc:sldMk cId="1015521746" sldId="293"/>
            <ac:spMk id="228" creationId="{61371487-39EC-1274-C8B8-1EBAD8D88646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29" creationId="{3F4986BE-B141-E96B-E380-99DFC5840CD3}"/>
          </ac:spMkLst>
        </pc:spChg>
        <pc:spChg chg="mod">
          <ac:chgData name="Ginevra Minarini" userId="1f1f918c-6db6-4aec-95e5-17ad0358cb46" providerId="ADAL" clId="{03421CA5-02D6-410F-9208-942AACB4DA1F}" dt="2023-11-20T15:06:49.345" v="1248" actId="164"/>
          <ac:spMkLst>
            <pc:docMk/>
            <pc:sldMk cId="1015521746" sldId="293"/>
            <ac:spMk id="229" creationId="{4170AFA0-CE0C-6C51-E173-31265C196024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30" creationId="{85B6E8B5-350A-3C50-D049-06C48CF0084E}"/>
          </ac:spMkLst>
        </pc:spChg>
        <pc:spChg chg="mod">
          <ac:chgData name="Ginevra Minarini" userId="1f1f918c-6db6-4aec-95e5-17ad0358cb46" providerId="ADAL" clId="{03421CA5-02D6-410F-9208-942AACB4DA1F}" dt="2023-11-27T16:11:48.072" v="165018"/>
          <ac:spMkLst>
            <pc:docMk/>
            <pc:sldMk cId="1015521746" sldId="293"/>
            <ac:spMk id="230" creationId="{B21F9DA8-DBCD-390C-012C-B467B9DD6775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31" creationId="{758B0CC9-D855-303C-F958-0947D3071D74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33" creationId="{1DEBD028-4362-871E-268D-0B4CF5C8AF76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33" creationId="{A1E54779-5AE7-0364-63E0-03A445557C12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34" creationId="{B4105920-7527-DB74-678C-7CDF810C699B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35" creationId="{4A509CA7-ECE3-998B-60C2-F62CB9FE3AEE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36" creationId="{925ECDA9-8B81-044D-E984-B9E18FD3D99D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37" creationId="{E81CA701-7172-E0E4-F182-9182563A8B6C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38" creationId="{3A39F228-79DA-06D0-780B-ABC9F4508535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39" creationId="{54574BAC-BF73-7CE7-88CA-0FE2790D0DB7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39" creationId="{CF900E22-2CA1-56F3-7AC6-FC7F4E3F1E7E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40" creationId="{858D896E-9AA0-4C69-F5A5-E9305CBD4884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40" creationId="{E5A393B7-EB48-3F7A-4F8E-B03BDDD3931A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41" creationId="{0B2913A4-06F6-EE4D-A44C-FDAB4A55FFF6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41" creationId="{248715FB-BC96-7111-9CEC-68FCC82366A9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42" creationId="{7B573E7B-1B8C-BCCB-2923-DF76371AE37D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42" creationId="{D86DD097-1B60-E546-67F3-88173DCD59A1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43" creationId="{17146F44-03C3-DD89-FAD3-E05F03AEAF96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43" creationId="{CF61F5F7-61D2-F7E6-891F-F0EB47CAB2B3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44" creationId="{235BD453-A47A-F2F6-68BC-027A3524A48C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44" creationId="{737A4013-7228-8D66-9319-C2EC5BE8237F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45" creationId="{CB8AC0D6-A47F-B534-2D65-6EF6F2BCDC9A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45" creationId="{D6395F84-D24A-F8AB-8B7F-C4380288934C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46" creationId="{3586B1EF-F3A3-957C-5BC5-C1C716638E42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46" creationId="{52B45903-3166-F84D-6C05-2BF5140B90AA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47" creationId="{0CF3F0AA-07BF-90F6-DAFC-7BEAB25E75C9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47" creationId="{1C231A34-BD8A-BA5A-C008-9FFA86FAFB6A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48" creationId="{07AFB4DC-E006-CE90-4C66-1D611F16B270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48" creationId="{9498C440-77E4-5BA7-0989-D99A00EE4721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49" creationId="{761E6A5F-4AD3-3FED-831A-0B63F1B70083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49" creationId="{ED9F2140-6C3E-9D89-5D31-348D5E20700D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50" creationId="{BF2388CD-0F54-38D3-4F3B-AE5949767CF4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50" creationId="{FA862817-CF59-0D92-234F-03D5AACDCD91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51" creationId="{404C1AC5-80ED-DF6F-02F5-434A1B42F4CF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51" creationId="{C8BB790D-2A0C-9267-6C28-6BC3E87497E9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52" creationId="{4BFF4805-D177-7C2E-B1BD-BF0EA3C4262F}"/>
          </ac:spMkLst>
        </pc:spChg>
        <pc:spChg chg="mod">
          <ac:chgData name="Ginevra Minarini" userId="1f1f918c-6db6-4aec-95e5-17ad0358cb46" providerId="ADAL" clId="{03421CA5-02D6-410F-9208-942AACB4DA1F}" dt="2023-11-20T15:27:27.364" v="1983"/>
          <ac:spMkLst>
            <pc:docMk/>
            <pc:sldMk cId="1015521746" sldId="293"/>
            <ac:spMk id="252" creationId="{FF0159E7-DB8F-5F9D-5D1E-A9A02ACE4459}"/>
          </ac:spMkLst>
        </pc:spChg>
        <pc:spChg chg="mod">
          <ac:chgData name="Ginevra Minarini" userId="1f1f918c-6db6-4aec-95e5-17ad0358cb46" providerId="ADAL" clId="{03421CA5-02D6-410F-9208-942AACB4DA1F}" dt="2023-11-27T16:46:07.212" v="165963"/>
          <ac:spMkLst>
            <pc:docMk/>
            <pc:sldMk cId="1015521746" sldId="293"/>
            <ac:spMk id="253" creationId="{3DC3DC3C-A83E-7866-6544-FDE780BC312C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54" creationId="{51733977-9CD0-C453-6C08-CE3DE1A12892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55" creationId="{1884EC31-A3B5-7CC0-AA9B-E161F28447D6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56" creationId="{233DA2F7-56D1-BEB8-2882-A908203BD572}"/>
          </ac:spMkLst>
        </pc:spChg>
        <pc:spChg chg="add mod topLvl">
          <ac:chgData name="Ginevra Minarini" userId="1f1f918c-6db6-4aec-95e5-17ad0358cb46" providerId="ADAL" clId="{03421CA5-02D6-410F-9208-942AACB4DA1F}" dt="2023-11-27T16:45:44.276" v="165949" actId="165"/>
          <ac:spMkLst>
            <pc:docMk/>
            <pc:sldMk cId="1015521746" sldId="293"/>
            <ac:spMk id="257" creationId="{77569996-5903-A6E2-B9D8-9DF0940BF871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57" creationId="{F35DAC47-51B1-B1AE-5B6F-E7718F811694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58" creationId="{DB7823DD-1649-6B6E-5682-DFFD06A14F68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59" creationId="{F8585130-859B-5FAB-3469-01421A4E3E27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60" creationId="{35CB6628-6590-A9B3-269F-0D54B1328302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61" creationId="{FC461A0D-934F-EA89-1914-AA7CEEC5936B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62" creationId="{F3782EFC-AF4C-AD60-0A88-C00BCDC32A16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63" creationId="{7743022E-678A-6AE1-A5CE-A225D89FAB39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64" creationId="{E36111A4-28B5-B976-4881-0C3BD115F723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65" creationId="{CA29A33B-B541-E5AF-075A-E21E32BE1330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66" creationId="{E5B83D53-BB1D-A0C9-7EC3-C68555E80678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67" creationId="{873A5270-124A-CCA5-E585-4C111F6D22FB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68" creationId="{267CC56A-D059-13E6-0513-609B90B2BE77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69" creationId="{9819EE73-AB6C-6DF0-9651-3C961EE86271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70" creationId="{BF0E4246-0C26-0805-A1AC-3D343AFCB4B2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71" creationId="{6600B276-8D92-6012-0F3F-C537FD969970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72" creationId="{3A53D50D-3C62-441C-160D-0914F4620F77}"/>
          </ac:spMkLst>
        </pc:spChg>
        <pc:spChg chg="mod">
          <ac:chgData name="Ginevra Minarini" userId="1f1f918c-6db6-4aec-95e5-17ad0358cb46" providerId="ADAL" clId="{03421CA5-02D6-410F-9208-942AACB4DA1F}" dt="2023-11-20T15:28:02.900" v="1995"/>
          <ac:spMkLst>
            <pc:docMk/>
            <pc:sldMk cId="1015521746" sldId="293"/>
            <ac:spMk id="273" creationId="{85CA4B5E-AF80-EA17-AB5F-DA8B31BB4D7E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74" creationId="{FF9662FC-2895-1F33-82D3-FABBF8403937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75" creationId="{44A4E61D-CB79-52F4-DB79-C9F4F22A03ED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75" creationId="{E4E9DB9D-D60D-F436-E1DB-0564751404E6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76" creationId="{105146CE-C0FC-4396-2F14-A280EDB3012B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76" creationId="{DABBD145-3246-DB0F-6832-F22339DAE46F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77" creationId="{CF060B21-3215-D15F-036A-EDD8A885C9F3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77" creationId="{ECE106F3-9456-1289-B3A1-E84BA4B8FD39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78" creationId="{3FFA3F4F-F8A4-70B1-2A8D-CA3B03CFD343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78" creationId="{CF733F4C-56A7-0457-CA6B-9064E2113B6B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79" creationId="{E499A9DD-B87E-B5E7-5471-C78BE939F98B}"/>
          </ac:spMkLst>
        </pc:spChg>
        <pc:spChg chg="mod">
          <ac:chgData name="Ginevra Minarini" userId="1f1f918c-6db6-4aec-95e5-17ad0358cb46" providerId="ADAL" clId="{03421CA5-02D6-410F-9208-942AACB4DA1F}" dt="2023-11-27T16:15:08.824" v="165328"/>
          <ac:spMkLst>
            <pc:docMk/>
            <pc:sldMk cId="1015521746" sldId="293"/>
            <ac:spMk id="279" creationId="{E831B447-B09D-6707-1A02-D613372FDFF2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80" creationId="{3BB8245F-5114-57AF-F870-0A25DCDD98D2}"/>
          </ac:spMkLst>
        </pc:spChg>
        <pc:spChg chg="add del mod">
          <ac:chgData name="Ginevra Minarini" userId="1f1f918c-6db6-4aec-95e5-17ad0358cb46" providerId="ADAL" clId="{03421CA5-02D6-410F-9208-942AACB4DA1F}" dt="2023-11-27T16:45:04.764" v="165930" actId="478"/>
          <ac:spMkLst>
            <pc:docMk/>
            <pc:sldMk cId="1015521746" sldId="293"/>
            <ac:spMk id="281" creationId="{940993FD-5326-02B0-A1ED-7B35DD4CC49E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81" creationId="{FCCE31B1-545D-791B-A585-77CF3E1FAD13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82" creationId="{A9173BDB-0AE7-A62C-DF26-44D9B9E9D86B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83" creationId="{54E7D78A-F114-F6B9-9669-C93E119B7F99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84" creationId="{17823549-B82C-CB68-DF60-325B913AE462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85" creationId="{D33BEA37-3709-2A5C-DEB0-B962F10A52FF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86" creationId="{59B94370-9EA7-86D4-C8A9-4B8B3C12FB27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87" creationId="{24028114-50FE-59AD-9104-367ABBF68749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88" creationId="{C22F71CD-1015-DFCD-F23F-B887581FF6E3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89" creationId="{7340EE23-1F14-BE0B-62D9-832BE95B1B75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90" creationId="{D6C5C552-9FD7-6D03-0CD7-B6967C4A4159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91" creationId="{18A3E1DC-DA8C-1879-F450-1EEA5504D4FD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92" creationId="{97F1CF3C-5529-7842-CB98-44775898A481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93" creationId="{6F8B9705-900F-A6DC-657E-AF9AE6D63FAF}"/>
          </ac:spMkLst>
        </pc:spChg>
        <pc:spChg chg="mod">
          <ac:chgData name="Ginevra Minarini" userId="1f1f918c-6db6-4aec-95e5-17ad0358cb46" providerId="ADAL" clId="{03421CA5-02D6-410F-9208-942AACB4DA1F}" dt="2023-11-20T16:38:10.711" v="5546"/>
          <ac:spMkLst>
            <pc:docMk/>
            <pc:sldMk cId="1015521746" sldId="293"/>
            <ac:spMk id="294" creationId="{6C290BE3-D114-F18C-A9FB-FB8AE45F88A3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298" creationId="{ADF69A10-BCEE-3498-1934-7375792F573B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299" creationId="{8C91DD55-637F-AA1A-7D75-F636A801B624}"/>
          </ac:spMkLst>
        </pc:spChg>
        <pc:spChg chg="mod">
          <ac:chgData name="Ginevra Minarini" userId="1f1f918c-6db6-4aec-95e5-17ad0358cb46" providerId="ADAL" clId="{03421CA5-02D6-410F-9208-942AACB4DA1F}" dt="2023-11-20T16:40:53.371" v="5592" actId="1037"/>
          <ac:spMkLst>
            <pc:docMk/>
            <pc:sldMk cId="1015521746" sldId="293"/>
            <ac:spMk id="300" creationId="{BDBECE70-5636-8DA5-CE02-398BEFF7C7CD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01" creationId="{08EFAD75-93ED-2BE9-DF16-60706D183CD1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02" creationId="{996B579B-4982-5EA5-E882-EA867F67EC4D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03" creationId="{BD0683B8-CE59-4272-7E24-8CFE2E2F764F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04" creationId="{B3473FAF-E59A-9B43-836D-B88ED5401A3C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05" creationId="{ACFC54FD-4696-0E31-C1FB-E0D562778B5F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06" creationId="{28184463-5B5A-D2DB-B9B4-FEC6C2F0AD6A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07" creationId="{AE31649D-32FA-689D-C2D2-AAC47D76EC0C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08" creationId="{28CD23F4-FFD5-39E1-3770-F2450D26C97A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09" creationId="{19DC9310-C23E-A604-F118-88769CA733AC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10" creationId="{352D6464-C1BE-62CB-E66F-ECC380FB58EF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11" creationId="{96FA001B-0C18-1121-2039-D638BB51BD4B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12" creationId="{9E957C39-0C7F-D8BD-314D-47F2A02500AA}"/>
          </ac:spMkLst>
        </pc:spChg>
        <pc:spChg chg="mod">
          <ac:chgData name="Ginevra Minarini" userId="1f1f918c-6db6-4aec-95e5-17ad0358cb46" providerId="ADAL" clId="{03421CA5-02D6-410F-9208-942AACB4DA1F}" dt="2023-11-20T16:40:47.663" v="5591" actId="1038"/>
          <ac:spMkLst>
            <pc:docMk/>
            <pc:sldMk cId="1015521746" sldId="293"/>
            <ac:spMk id="313" creationId="{DB0204D8-3A1B-910F-4917-75A2FA6D9132}"/>
          </ac:spMkLst>
        </pc:spChg>
        <pc:spChg chg="mod">
          <ac:chgData name="Ginevra Minarini" userId="1f1f918c-6db6-4aec-95e5-17ad0358cb46" providerId="ADAL" clId="{03421CA5-02D6-410F-9208-942AACB4DA1F}" dt="2023-11-20T16:40:57.684" v="5594" actId="1037"/>
          <ac:spMkLst>
            <pc:docMk/>
            <pc:sldMk cId="1015521746" sldId="293"/>
            <ac:spMk id="314" creationId="{3AE3CCC5-F66B-80A1-5418-1C0F515AF5EE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16" creationId="{CBC8D6B4-702E-0CD1-EF15-DF18E283B8EE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18" creationId="{95EC6380-1CE6-1AF1-2B06-254E27B3E80B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20" creationId="{DF3DD874-A2CA-5803-C50E-4F2A59643C5F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22" creationId="{A7D242E5-4B86-4D18-5C66-ADE376F36C5D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24" creationId="{FCA2F532-A7F5-2227-153A-B1118C667C49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26" creationId="{B3601704-D600-41A8-28EA-6BBC8F5C98DB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28" creationId="{6F3691A0-496A-5C28-3F74-A6D36CE50302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30" creationId="{7490CBFC-EDAD-8334-A0C9-2A3FA76A1ECA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32" creationId="{A880C613-08DD-A4AB-A1A7-A904246E091D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34" creationId="{89F0E52C-49F8-76BB-D983-31C5EBC835C7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36" creationId="{16611637-BE4A-3D3B-72AA-5F500BB87704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38" creationId="{251ABE13-21CF-AD5B-3208-A4F4D5168E0F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40" creationId="{043C4D72-9E44-22B7-9778-609FBF6E98D8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42" creationId="{378B91E5-EECD-6E4C-4519-ECD205A4EEF8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44" creationId="{15BDDF9B-B0BE-CC58-772E-8F0F1D42F51C}"/>
          </ac:spMkLst>
        </pc:spChg>
        <pc:spChg chg="mod">
          <ac:chgData name="Ginevra Minarini" userId="1f1f918c-6db6-4aec-95e5-17ad0358cb46" providerId="ADAL" clId="{03421CA5-02D6-410F-9208-942AACB4DA1F}" dt="2023-11-20T16:40:43.467" v="5587" actId="27803"/>
          <ac:spMkLst>
            <pc:docMk/>
            <pc:sldMk cId="1015521746" sldId="293"/>
            <ac:spMk id="345" creationId="{7396EFE9-93B9-5ADE-FF10-0C2FBD8C2A47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46" creationId="{30B2F339-EE5B-091A-F663-5BC920FEBFC7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47" creationId="{F3919CDB-4C15-59B6-9180-52AF9C7648EB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48" creationId="{DB69A7D6-B6D2-D6B8-4A28-2388CEFA5C73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49" creationId="{4A60837E-F40B-C04F-A0B9-FA6EA9C51B31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50" creationId="{A372463E-94AB-DEE7-DECE-5CAE06AF9BDC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51" creationId="{3CB90777-56FA-A02A-B4E9-37A756F779F4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52" creationId="{28DE72E5-56C7-BB92-623A-E25E164EDCDF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53" creationId="{BDA38562-83CF-FBB5-993C-D24C9AEB8304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54" creationId="{653E60F5-7166-1A7E-E1FE-E818C617B3FA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55" creationId="{60346D83-08AB-303B-C505-4BF4E5ACA242}"/>
          </ac:spMkLst>
        </pc:spChg>
        <pc:spChg chg="mod">
          <ac:chgData name="Ginevra Minarini" userId="1f1f918c-6db6-4aec-95e5-17ad0358cb46" providerId="ADAL" clId="{03421CA5-02D6-410F-9208-942AACB4DA1F}" dt="2023-11-20T16:40:44.539" v="5588" actId="164"/>
          <ac:spMkLst>
            <pc:docMk/>
            <pc:sldMk cId="1015521746" sldId="293"/>
            <ac:spMk id="356" creationId="{BF96AF4F-88EC-19C5-3684-85F73BD2668F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59" creationId="{2CD4281E-A1B5-7C3F-5C84-E28FD5CACBDC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60" creationId="{1A944C62-94B0-0A66-0F01-F69B73F3F5A8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61" creationId="{78D08D53-E909-030D-93A9-9B3351829292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62" creationId="{5103F24F-4BF9-B175-BC9A-4DCFBEF5020A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63" creationId="{C64A1F93-CF85-0CFE-C360-1B6410923A1A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64" creationId="{FF94C184-54EB-7D22-70A2-3E2B7B76EB13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65" creationId="{98D4EC3D-3FE4-EDBC-FA78-54795B7F2B93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66" creationId="{BE3C4367-DEF5-A8D3-0A08-F0CD584126D6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67" creationId="{68D62924-95E8-63B3-82BD-C1C1056EA87E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69" creationId="{F400527F-E80B-8B6A-787B-AED47EBECC1F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70" creationId="{751030EA-21E8-8EFE-14F1-654FC395D80A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71" creationId="{A645E35A-6CDC-6584-116A-F8423E89DCD0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72" creationId="{E70D9713-C5EE-991A-4C88-1F1BC08C416E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73" creationId="{67322966-A752-C649-C6B5-7D79E4C07FB6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74" creationId="{E8AD2B23-3005-4C74-F94F-7D773CA5E92A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75" creationId="{233ABC71-EF18-7741-7A3F-71BEBE5D532C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76" creationId="{ECC6870C-EC79-ECBF-C0F2-1EB717FB0643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78" creationId="{8A5433D5-E508-A673-6276-167F75739A36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80" creationId="{9B3C0452-F395-EE90-ABAC-732C8F764615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82" creationId="{069047AA-A8BC-1D8B-7496-3A0336D8E578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84" creationId="{41E28C88-5CDF-276A-4F5F-EAB1C734C9F3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86" creationId="{F0592778-C2AF-050C-1304-BF9F432F68A9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88" creationId="{4677A9FC-9E1E-9BDA-DFE3-7748D3937307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90" creationId="{AC1EC435-6BD7-1860-79EE-A9FD6C846E97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92" creationId="{22235E53-8EF8-C3B0-1CD3-A85637E64216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94" creationId="{BFD21BA9-A1F5-F9E1-8DB7-4AD0DE5A3642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96" creationId="{E60027FA-0B44-2F54-5E4B-9108441C31EC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398" creationId="{007186AC-493B-3A7D-702E-1872DDAC7EAB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400" creationId="{9E6043B8-B71B-7762-0DD9-9A656035569F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402" creationId="{F5B1ABC4-2255-7D6B-5CCB-6CDA304F6CBC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404" creationId="{E380F5CC-51BA-5039-E55F-3B1237156768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406" creationId="{F1A3B9BA-DB2E-3423-D594-4E1BFFAF675D}"/>
          </ac:spMkLst>
        </pc:spChg>
        <pc:spChg chg="mod">
          <ac:chgData name="Ginevra Minarini" userId="1f1f918c-6db6-4aec-95e5-17ad0358cb46" providerId="ADAL" clId="{03421CA5-02D6-410F-9208-942AACB4DA1F}" dt="2023-11-20T16:44:27.299" v="6627"/>
          <ac:spMkLst>
            <pc:docMk/>
            <pc:sldMk cId="1015521746" sldId="293"/>
            <ac:spMk id="407" creationId="{7A24151C-E55F-1CE6-F2F1-F09460F9109B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09" creationId="{583DC54D-B599-52B1-1C29-001580985A2F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10" creationId="{628103DF-5429-9134-24A5-82296B0C98A1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11" creationId="{45EF20D0-06C2-D6AD-A70B-250C692BEF57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12" creationId="{AEBD25E5-F37F-5E70-5B62-03D32528A455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13" creationId="{915FAD7E-4DFA-3776-3B7E-214FE3B68EA9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14" creationId="{88C2D177-D110-1E31-1155-5C3AA79E7E79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15" creationId="{A9FFB8F9-AFE7-7F90-024A-00EE8BAAEA33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16" creationId="{1B52D382-4107-CA35-6096-5F72725104E6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18" creationId="{F5603F55-3044-8E99-84B0-0E780FCA8075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19" creationId="{06EBA0B8-8E60-70CC-4653-EEEA06C92C1E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20" creationId="{C94EE9CB-92F2-DA4C-61A3-0303F9E6C35A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21" creationId="{22779379-F0EC-A5FE-8E6D-C91FC4598FA8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22" creationId="{8C67279B-DA6C-EA4C-6A88-1C97D763010B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23" creationId="{31E8B974-3561-A20E-7714-5200AF1DB2DC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24" creationId="{202C1DB5-FEC6-E925-6846-16F1C105E981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25" creationId="{8F04FF50-B2CF-D811-95E5-2365EEB76554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27" creationId="{33FB7F79-959A-2A0B-BD89-2E9BCF887535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29" creationId="{48E0FF71-73D5-C16F-5D87-81937184E387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31" creationId="{5281FC3D-0EF3-BFEA-6BE1-626BF5F0EE32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33" creationId="{5395127E-F870-EA55-73E4-E87D2DB7FE4A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35" creationId="{751B83DC-5CFD-3D81-F293-048BC7164681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37" creationId="{67B38516-A4B2-38C6-B8F4-B6DD54E8A359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39" creationId="{175B4747-A3A7-5078-6F54-51BC71FC0D37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41" creationId="{97321ACF-61DD-6B8D-B1DF-40AE7BD77EE0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43" creationId="{D159C92F-F29B-58F2-EA97-878A9E6499D3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45" creationId="{85F948B4-2438-4FB4-D1F5-A7400E417747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47" creationId="{527C235A-51E3-C03F-579B-02741530B929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49" creationId="{942D27F5-999E-D227-C792-BDA1A0C01A1A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51" creationId="{5D57698D-A458-0AF7-3F65-F7661AC5E8E4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53" creationId="{375B9EAC-5058-51F1-1BEB-512E3D1A5A30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55" creationId="{D65C0897-D78C-CBCB-8977-2BA5B3DEB998}"/>
          </ac:spMkLst>
        </pc:spChg>
        <pc:spChg chg="mod">
          <ac:chgData name="Ginevra Minarini" userId="1f1f918c-6db6-4aec-95e5-17ad0358cb46" providerId="ADAL" clId="{03421CA5-02D6-410F-9208-942AACB4DA1F}" dt="2023-11-20T16:47:39.332" v="8202" actId="165"/>
          <ac:spMkLst>
            <pc:docMk/>
            <pc:sldMk cId="1015521746" sldId="293"/>
            <ac:spMk id="456" creationId="{47A1CEED-BB62-6410-FFB2-2A69F50F2106}"/>
          </ac:spMkLst>
        </pc:spChg>
        <pc:spChg chg="add del mod topLvl">
          <ac:chgData name="Ginevra Minarini" userId="1f1f918c-6db6-4aec-95e5-17ad0358cb46" providerId="ADAL" clId="{03421CA5-02D6-410F-9208-942AACB4DA1F}" dt="2023-11-27T16:10:05.020" v="164907" actId="478"/>
          <ac:spMkLst>
            <pc:docMk/>
            <pc:sldMk cId="1015521746" sldId="293"/>
            <ac:spMk id="457" creationId="{0718DE62-4C06-E1FE-7A68-AB682ABBBBFD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58" creationId="{3D84F224-7DCD-BE87-0754-F6C241FDCF23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60" creationId="{15CEC830-C5E1-8569-CAE1-4B219D1D1018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62" creationId="{876CA413-ADCE-6CAB-316B-9E47CEBF904E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63" creationId="{616303FB-F26B-2A37-0D84-ABE118451397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64" creationId="{3E620757-A68A-C44B-7923-85846900D06A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65" creationId="{D2E60EEA-28A9-22BE-0CB6-4FFA3A05EA0B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66" creationId="{611C0D9A-67E3-9C44-AFDD-EF454EA3BFF5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67" creationId="{1F7E8192-B591-94D6-66F9-8D229AE1EA85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68" creationId="{336499CB-377F-08DE-5D38-3704B8630568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69" creationId="{41078963-98BC-BEA8-96E8-DF042DC4006F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70" creationId="{C35F256E-C6A1-8DA0-62D0-2ADB400A4382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71" creationId="{C15A0A27-7452-A1E9-B352-C6FA131A3A79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72" creationId="{266F0A5B-AA9B-BFB0-2575-741C06B523B1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73" creationId="{0EE53F64-FA29-F09E-483A-AFC1E86FFF74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74" creationId="{1DA993CD-CD29-0E85-6C52-51E8A8C31773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75" creationId="{6B69224E-2C49-F414-E90C-FC7AF2210F25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76" creationId="{B8969FFF-C13C-CDDE-85FD-C7E3F050F97E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77" creationId="{8CF12117-65AD-92CC-9486-2ABB04421DD6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78" creationId="{5E4B7E31-291F-7509-16E4-634094F674EA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79" creationId="{E0EC28D7-561A-5782-630F-9102DFCFC036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80" creationId="{B853F661-3C3D-4F39-5533-3822225C92E4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81" creationId="{3ED40B4B-6641-D098-F808-00D57EB62DF8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82" creationId="{9E07BA59-537C-DEC1-D6EE-51F4F2674662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83" creationId="{369D2966-0073-3297-605C-F232329CB206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84" creationId="{55365B69-F855-1C98-BE95-C3749B6D4908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85" creationId="{B3E33241-2683-2429-3886-42CC6003CB8B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86" creationId="{E1952669-5085-6D43-C9E0-0F193B25E685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87" creationId="{01C1F65C-A698-ECCF-31ED-A012CC7A629B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88" creationId="{F3F0E046-D269-75BF-6C6A-9446F966414A}"/>
          </ac:spMkLst>
        </pc:spChg>
        <pc:spChg chg="mod">
          <ac:chgData name="Ginevra Minarini" userId="1f1f918c-6db6-4aec-95e5-17ad0358cb46" providerId="ADAL" clId="{03421CA5-02D6-410F-9208-942AACB4DA1F}" dt="2023-11-20T16:47:41.536" v="8204"/>
          <ac:spMkLst>
            <pc:docMk/>
            <pc:sldMk cId="1015521746" sldId="293"/>
            <ac:spMk id="489" creationId="{F952D9CA-EB67-95F8-CDA1-BD0146C92D78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90" creationId="{60B61B43-58F8-4B8A-D691-D0B60D68AFAF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91" creationId="{C306A903-087C-D645-77F7-CF063F749D63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92" creationId="{240B2D15-68D6-94F8-2F0D-1C60203EE668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93" creationId="{5F4440D4-5136-261C-8D42-F41355BB76FE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94" creationId="{EBFA8115-BE83-0B57-9B26-D0CAAE49CAA4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95" creationId="{AAB8EE10-0FA0-A751-D204-DD620963F449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96" creationId="{348251E0-F30E-E9E9-298A-87318116FB2D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97" creationId="{B37B7737-FC0C-FF29-0625-7013CD1A4C1B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98" creationId="{C0F6CCF8-1A58-2FAE-6B19-BDA610B58227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499" creationId="{E9C7DC1E-865A-732F-2D7C-E32D8D7A8FED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00" creationId="{EAFD6BA4-9F34-13D1-BBDD-DDA7DC675018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01" creationId="{82DC8D44-CCB6-4291-8214-597FD1ADE3FB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02" creationId="{9EA04682-A22F-F446-B630-EE497B35AA19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03" creationId="{2C98FD60-B66A-A9A2-2932-144A9DFEAA53}"/>
          </ac:spMkLst>
        </pc:spChg>
        <pc:spChg chg="mod">
          <ac:chgData name="Ginevra Minarini" userId="1f1f918c-6db6-4aec-95e5-17ad0358cb46" providerId="ADAL" clId="{03421CA5-02D6-410F-9208-942AACB4DA1F}" dt="2023-11-27T16:10:05.296" v="164908"/>
          <ac:spMkLst>
            <pc:docMk/>
            <pc:sldMk cId="1015521746" sldId="293"/>
            <ac:spMk id="504" creationId="{E1D1B5CC-7241-A468-06C9-EFCA4AF0A676}"/>
          </ac:spMkLst>
        </pc:spChg>
        <pc:spChg chg="add mod">
          <ac:chgData name="Ginevra Minarini" userId="1f1f918c-6db6-4aec-95e5-17ad0358cb46" providerId="ADAL" clId="{03421CA5-02D6-410F-9208-942AACB4DA1F}" dt="2023-11-27T16:11:34.043" v="165003"/>
          <ac:spMkLst>
            <pc:docMk/>
            <pc:sldMk cId="1015521746" sldId="293"/>
            <ac:spMk id="510" creationId="{66E911F2-7460-22C2-D3E8-C9CC67017390}"/>
          </ac:spMkLst>
        </pc:spChg>
        <pc:grpChg chg="add del mod topLvl">
          <ac:chgData name="Ginevra Minarini" userId="1f1f918c-6db6-4aec-95e5-17ad0358cb46" providerId="ADAL" clId="{03421CA5-02D6-410F-9208-942AACB4DA1F}" dt="2023-11-20T15:24:41.917" v="1314" actId="165"/>
          <ac:grpSpMkLst>
            <pc:docMk/>
            <pc:sldMk cId="1015521746" sldId="293"/>
            <ac:grpSpMk id="3" creationId="{3798D753-7894-ECB5-1EF6-B0E547239F72}"/>
          </ac:grpSpMkLst>
        </pc:grpChg>
        <pc:grpChg chg="add del mod">
          <ac:chgData name="Ginevra Minarini" userId="1f1f918c-6db6-4aec-95e5-17ad0358cb46" providerId="ADAL" clId="{03421CA5-02D6-410F-9208-942AACB4DA1F}" dt="2023-11-27T16:45:33.554" v="165939" actId="478"/>
          <ac:grpSpMkLst>
            <pc:docMk/>
            <pc:sldMk cId="1015521746" sldId="293"/>
            <ac:grpSpMk id="3" creationId="{B595E879-6475-15DF-222D-1EB4C2D808D9}"/>
          </ac:grpSpMkLst>
        </pc:grpChg>
        <pc:grpChg chg="mod topLvl">
          <ac:chgData name="Ginevra Minarini" userId="1f1f918c-6db6-4aec-95e5-17ad0358cb46" providerId="ADAL" clId="{03421CA5-02D6-410F-9208-942AACB4DA1F}" dt="2023-11-27T10:40:56.610" v="158516"/>
          <ac:grpSpMkLst>
            <pc:docMk/>
            <pc:sldMk cId="1015521746" sldId="293"/>
            <ac:grpSpMk id="4" creationId="{80ACFD81-D91C-3637-A0C8-2687F119D21A}"/>
          </ac:grpSpMkLst>
        </pc:grpChg>
        <pc:grpChg chg="mod topLvl">
          <ac:chgData name="Ginevra Minarini" userId="1f1f918c-6db6-4aec-95e5-17ad0358cb46" providerId="ADAL" clId="{03421CA5-02D6-410F-9208-942AACB4DA1F}" dt="2023-11-27T10:40:56.610" v="158516"/>
          <ac:grpSpMkLst>
            <pc:docMk/>
            <pc:sldMk cId="1015521746" sldId="293"/>
            <ac:grpSpMk id="5" creationId="{1B0A9D93-FBEF-6B7F-4D10-F46A2998A213}"/>
          </ac:grpSpMkLst>
        </pc:grpChg>
        <pc:grpChg chg="mod topLvl">
          <ac:chgData name="Ginevra Minarini" userId="1f1f918c-6db6-4aec-95e5-17ad0358cb46" providerId="ADAL" clId="{03421CA5-02D6-410F-9208-942AACB4DA1F}" dt="2023-11-27T10:40:56.610" v="158516"/>
          <ac:grpSpMkLst>
            <pc:docMk/>
            <pc:sldMk cId="1015521746" sldId="293"/>
            <ac:grpSpMk id="6" creationId="{BB064FE3-BDF7-A57B-98B6-DC7F9C64FAC0}"/>
          </ac:grpSpMkLst>
        </pc:grpChg>
        <pc:grpChg chg="del mod topLvl">
          <ac:chgData name="Ginevra Minarini" userId="1f1f918c-6db6-4aec-95e5-17ad0358cb46" providerId="ADAL" clId="{03421CA5-02D6-410F-9208-942AACB4DA1F}" dt="2023-11-20T15:24:46.058" v="1315" actId="165"/>
          <ac:grpSpMkLst>
            <pc:docMk/>
            <pc:sldMk cId="1015521746" sldId="293"/>
            <ac:grpSpMk id="7" creationId="{75AE8D67-6347-4B30-FA10-D9BE75AB5858}"/>
          </ac:grpSpMkLst>
        </pc:grpChg>
        <pc:grpChg chg="add mod">
          <ac:chgData name="Ginevra Minarini" userId="1f1f918c-6db6-4aec-95e5-17ad0358cb46" providerId="ADAL" clId="{03421CA5-02D6-410F-9208-942AACB4DA1F}" dt="2023-11-27T16:10:06.786" v="164909" actId="164"/>
          <ac:grpSpMkLst>
            <pc:docMk/>
            <pc:sldMk cId="1015521746" sldId="293"/>
            <ac:grpSpMk id="7" creationId="{83C42E40-F63E-9E40-A99A-9C77B67D86C5}"/>
          </ac:grpSpMkLst>
        </pc:grpChg>
        <pc:grpChg chg="mod topLvl">
          <ac:chgData name="Ginevra Minarini" userId="1f1f918c-6db6-4aec-95e5-17ad0358cb46" providerId="ADAL" clId="{03421CA5-02D6-410F-9208-942AACB4DA1F}" dt="2023-11-27T10:40:56.610" v="158516"/>
          <ac:grpSpMkLst>
            <pc:docMk/>
            <pc:sldMk cId="1015521746" sldId="293"/>
            <ac:grpSpMk id="8" creationId="{92F77024-CD8B-6868-F75D-5DFFA7C30E1F}"/>
          </ac:grpSpMkLst>
        </pc:grpChg>
        <pc:grpChg chg="del mod ord topLvl">
          <ac:chgData name="Ginevra Minarini" userId="1f1f918c-6db6-4aec-95e5-17ad0358cb46" providerId="ADAL" clId="{03421CA5-02D6-410F-9208-942AACB4DA1F}" dt="2023-11-20T16:40:34.785" v="5586" actId="478"/>
          <ac:grpSpMkLst>
            <pc:docMk/>
            <pc:sldMk cId="1015521746" sldId="293"/>
            <ac:grpSpMk id="9" creationId="{89D8488D-02C6-AD75-4FFA-7ACBBC3B4240}"/>
          </ac:grpSpMkLst>
        </pc:grpChg>
        <pc:grpChg chg="mod">
          <ac:chgData name="Ginevra Minarini" userId="1f1f918c-6db6-4aec-95e5-17ad0358cb46" providerId="ADAL" clId="{03421CA5-02D6-410F-9208-942AACB4DA1F}" dt="2023-11-27T16:10:05.296" v="164908"/>
          <ac:grpSpMkLst>
            <pc:docMk/>
            <pc:sldMk cId="1015521746" sldId="293"/>
            <ac:grpSpMk id="9" creationId="{E7FC2DE0-BB4D-948F-B00E-E60700A25D7C}"/>
          </ac:grpSpMkLst>
        </pc:grpChg>
        <pc:grpChg chg="mod topLvl">
          <ac:chgData name="Ginevra Minarini" userId="1f1f918c-6db6-4aec-95e5-17ad0358cb46" providerId="ADAL" clId="{03421CA5-02D6-410F-9208-942AACB4DA1F}" dt="2023-11-27T10:40:56.610" v="158516"/>
          <ac:grpSpMkLst>
            <pc:docMk/>
            <pc:sldMk cId="1015521746" sldId="293"/>
            <ac:grpSpMk id="10" creationId="{BCA2EA18-9EAF-7302-1187-E82996B601F2}"/>
          </ac:grpSpMkLst>
        </pc:grpChg>
        <pc:grpChg chg="mod topLvl">
          <ac:chgData name="Ginevra Minarini" userId="1f1f918c-6db6-4aec-95e5-17ad0358cb46" providerId="ADAL" clId="{03421CA5-02D6-410F-9208-942AACB4DA1F}" dt="2023-11-27T10:40:56.610" v="158516"/>
          <ac:grpSpMkLst>
            <pc:docMk/>
            <pc:sldMk cId="1015521746" sldId="293"/>
            <ac:grpSpMk id="11" creationId="{CA9E833C-F981-D41D-6656-4826EBAE7EAE}"/>
          </ac:grpSpMkLst>
        </pc:grpChg>
        <pc:grpChg chg="mod topLvl">
          <ac:chgData name="Ginevra Minarini" userId="1f1f918c-6db6-4aec-95e5-17ad0358cb46" providerId="ADAL" clId="{03421CA5-02D6-410F-9208-942AACB4DA1F}" dt="2023-11-27T10:40:56.610" v="158516"/>
          <ac:grpSpMkLst>
            <pc:docMk/>
            <pc:sldMk cId="1015521746" sldId="293"/>
            <ac:grpSpMk id="12" creationId="{4E5C2557-5FA4-AED1-33E1-CE3565CFB2AE}"/>
          </ac:grpSpMkLst>
        </pc:grpChg>
        <pc:grpChg chg="add del mod">
          <ac:chgData name="Ginevra Minarini" userId="1f1f918c-6db6-4aec-95e5-17ad0358cb46" providerId="ADAL" clId="{03421CA5-02D6-410F-9208-942AACB4DA1F}" dt="2023-11-27T16:45:33.554" v="165939" actId="478"/>
          <ac:grpSpMkLst>
            <pc:docMk/>
            <pc:sldMk cId="1015521746" sldId="293"/>
            <ac:grpSpMk id="13" creationId="{ACAAF436-B422-E5D5-92F4-4DAB58C8B3E0}"/>
          </ac:grpSpMkLst>
        </pc:grpChg>
        <pc:grpChg chg="add del mod">
          <ac:chgData name="Ginevra Minarini" userId="1f1f918c-6db6-4aec-95e5-17ad0358cb46" providerId="ADAL" clId="{03421CA5-02D6-410F-9208-942AACB4DA1F}" dt="2023-11-27T16:45:33.554" v="165939" actId="478"/>
          <ac:grpSpMkLst>
            <pc:docMk/>
            <pc:sldMk cId="1015521746" sldId="293"/>
            <ac:grpSpMk id="22" creationId="{A3ED7081-5CCE-0FF0-2C22-48A075AE9C84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24" creationId="{61E9E537-AFF7-2B25-BEB3-1B0722E4CE8D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26" creationId="{547CCDFE-DE77-59E1-D47B-81C68144F323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28" creationId="{20187F49-B170-2D6D-C341-9E919F38C7A0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30" creationId="{C117C351-ADD4-3AC0-97E1-3009268F7C41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32" creationId="{4DACA4E9-9939-A2AE-3883-0949E9BB87F7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34" creationId="{C8C8698E-4A7D-AB81-3402-05C947912345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36" creationId="{A0419502-8758-65A0-CD4B-66BF4B8DE796}"/>
          </ac:grpSpMkLst>
        </pc:grpChg>
        <pc:grpChg chg="add mod">
          <ac:chgData name="Ginevra Minarini" userId="1f1f918c-6db6-4aec-95e5-17ad0358cb46" providerId="ADAL" clId="{03421CA5-02D6-410F-9208-942AACB4DA1F}" dt="2023-11-27T16:10:06.786" v="164909" actId="164"/>
          <ac:grpSpMkLst>
            <pc:docMk/>
            <pc:sldMk cId="1015521746" sldId="293"/>
            <ac:grpSpMk id="38" creationId="{04C9E9DE-80C2-3336-5741-4F80E609635B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38" creationId="{E1AA5CF0-C678-40E9-9590-6B7EBF0E1875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40" creationId="{A77288FD-5255-B1D2-6482-2D13A092C567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42" creationId="{7BA68917-BA86-0F9B-2B70-A82D239375B5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44" creationId="{CD344A96-4CB0-9932-96BC-369A87AB9AEB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46" creationId="{85A0464A-699E-5028-E73E-D66A7B511449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48" creationId="{2217EEEE-466C-75BA-8236-0B4CB666ADAA}"/>
          </ac:grpSpMkLst>
        </pc:grpChg>
        <pc:grpChg chg="mod">
          <ac:chgData name="Ginevra Minarini" userId="1f1f918c-6db6-4aec-95e5-17ad0358cb46" providerId="ADAL" clId="{03421CA5-02D6-410F-9208-942AACB4DA1F}" dt="2023-11-27T16:45:05.050" v="165931"/>
          <ac:grpSpMkLst>
            <pc:docMk/>
            <pc:sldMk cId="1015521746" sldId="293"/>
            <ac:grpSpMk id="50" creationId="{1BD0B1D5-6A2B-F8A3-BDF0-F0A2A2F9D9EA}"/>
          </ac:grpSpMkLst>
        </pc:grpChg>
        <pc:grpChg chg="add mod">
          <ac:chgData name="Ginevra Minarini" userId="1f1f918c-6db6-4aec-95e5-17ad0358cb46" providerId="ADAL" clId="{03421CA5-02D6-410F-9208-942AACB4DA1F}" dt="2023-11-27T16:45:48.603" v="165954" actId="1076"/>
          <ac:grpSpMkLst>
            <pc:docMk/>
            <pc:sldMk cId="1015521746" sldId="293"/>
            <ac:grpSpMk id="54" creationId="{913BC5DF-E186-098E-86DB-7504A778D0EF}"/>
          </ac:grpSpMkLst>
        </pc:grpChg>
        <pc:grpChg chg="mod">
          <ac:chgData name="Ginevra Minarini" userId="1f1f918c-6db6-4aec-95e5-17ad0358cb46" providerId="ADAL" clId="{03421CA5-02D6-410F-9208-942AACB4DA1F}" dt="2023-11-27T16:45:46.814" v="165951"/>
          <ac:grpSpMkLst>
            <pc:docMk/>
            <pc:sldMk cId="1015521746" sldId="293"/>
            <ac:grpSpMk id="56" creationId="{1F6E5DAF-D6E5-5EB3-E8AC-59A1FDE10355}"/>
          </ac:grpSpMkLst>
        </pc:grpChg>
        <pc:grpChg chg="add mod">
          <ac:chgData name="Ginevra Minarini" userId="1f1f918c-6db6-4aec-95e5-17ad0358cb46" providerId="ADAL" clId="{03421CA5-02D6-410F-9208-942AACB4DA1F}" dt="2023-11-27T16:10:06.786" v="164909" actId="164"/>
          <ac:grpSpMkLst>
            <pc:docMk/>
            <pc:sldMk cId="1015521746" sldId="293"/>
            <ac:grpSpMk id="59" creationId="{6DA1F910-BEE7-5BDC-89CA-E9FA49E8A803}"/>
          </ac:grpSpMkLst>
        </pc:grpChg>
        <pc:grpChg chg="mod">
          <ac:chgData name="Ginevra Minarini" userId="1f1f918c-6db6-4aec-95e5-17ad0358cb46" providerId="ADAL" clId="{03421CA5-02D6-410F-9208-942AACB4DA1F}" dt="2023-11-20T16:40:32.897" v="5567"/>
          <ac:grpSpMkLst>
            <pc:docMk/>
            <pc:sldMk cId="1015521746" sldId="293"/>
            <ac:grpSpMk id="65" creationId="{ED8D5DF9-2E3A-8A21-49A6-47B923A160CE}"/>
          </ac:grpSpMkLst>
        </pc:grpChg>
        <pc:grpChg chg="mod">
          <ac:chgData name="Ginevra Minarini" userId="1f1f918c-6db6-4aec-95e5-17ad0358cb46" providerId="ADAL" clId="{03421CA5-02D6-410F-9208-942AACB4DA1F}" dt="2023-11-27T10:40:56.610" v="158516"/>
          <ac:grpSpMkLst>
            <pc:docMk/>
            <pc:sldMk cId="1015521746" sldId="293"/>
            <ac:grpSpMk id="120" creationId="{83DD2318-8903-8C19-E64D-2660CD168B70}"/>
          </ac:grpSpMkLst>
        </pc:grpChg>
        <pc:grpChg chg="mod">
          <ac:chgData name="Ginevra Minarini" userId="1f1f918c-6db6-4aec-95e5-17ad0358cb46" providerId="ADAL" clId="{03421CA5-02D6-410F-9208-942AACB4DA1F}" dt="2023-11-27T10:40:56.610" v="158516"/>
          <ac:grpSpMkLst>
            <pc:docMk/>
            <pc:sldMk cId="1015521746" sldId="293"/>
            <ac:grpSpMk id="125" creationId="{3455C2E4-73D9-7252-E172-09343EA80837}"/>
          </ac:grpSpMkLst>
        </pc:grpChg>
        <pc:grpChg chg="mod">
          <ac:chgData name="Ginevra Minarini" userId="1f1f918c-6db6-4aec-95e5-17ad0358cb46" providerId="ADAL" clId="{03421CA5-02D6-410F-9208-942AACB4DA1F}" dt="2023-11-27T10:40:56.610" v="158516"/>
          <ac:grpSpMkLst>
            <pc:docMk/>
            <pc:sldMk cId="1015521746" sldId="293"/>
            <ac:grpSpMk id="131" creationId="{01789EB0-EFAB-680B-DBDD-FB353B9689E4}"/>
          </ac:grpSpMkLst>
        </pc:grpChg>
        <pc:grpChg chg="mod">
          <ac:chgData name="Ginevra Minarini" userId="1f1f918c-6db6-4aec-95e5-17ad0358cb46" providerId="ADAL" clId="{03421CA5-02D6-410F-9208-942AACB4DA1F}" dt="2023-11-27T10:40:56.610" v="158516"/>
          <ac:grpSpMkLst>
            <pc:docMk/>
            <pc:sldMk cId="1015521746" sldId="293"/>
            <ac:grpSpMk id="162" creationId="{B36157C3-CB1F-8124-2322-D9E06B587DAB}"/>
          </ac:grpSpMkLst>
        </pc:grpChg>
        <pc:grpChg chg="mod">
          <ac:chgData name="Ginevra Minarini" userId="1f1f918c-6db6-4aec-95e5-17ad0358cb46" providerId="ADAL" clId="{03421CA5-02D6-410F-9208-942AACB4DA1F}" dt="2023-11-27T10:40:56.610" v="158516"/>
          <ac:grpSpMkLst>
            <pc:docMk/>
            <pc:sldMk cId="1015521746" sldId="293"/>
            <ac:grpSpMk id="163" creationId="{3D3861C9-FC94-674F-C7D4-FAF146E636FC}"/>
          </ac:grpSpMkLst>
        </pc:grpChg>
        <pc:grpChg chg="add del mod topLvl">
          <ac:chgData name="Ginevra Minarini" userId="1f1f918c-6db6-4aec-95e5-17ad0358cb46" providerId="ADAL" clId="{03421CA5-02D6-410F-9208-942AACB4DA1F}" dt="2023-11-20T15:06:39.131" v="1244" actId="478"/>
          <ac:grpSpMkLst>
            <pc:docMk/>
            <pc:sldMk cId="1015521746" sldId="293"/>
            <ac:grpSpMk id="176" creationId="{75F77FBC-B262-BF4B-A775-CBB8EF96E5FD}"/>
          </ac:grpSpMkLst>
        </pc:grpChg>
        <pc:grpChg chg="add del mod ord">
          <ac:chgData name="Ginevra Minarini" userId="1f1f918c-6db6-4aec-95e5-17ad0358cb46" providerId="ADAL" clId="{03421CA5-02D6-410F-9208-942AACB4DA1F}" dt="2023-11-27T16:11:49.483" v="165025" actId="478"/>
          <ac:grpSpMkLst>
            <pc:docMk/>
            <pc:sldMk cId="1015521746" sldId="293"/>
            <ac:grpSpMk id="192" creationId="{A8489924-168C-E7A4-2B94-92C495ECBBA5}"/>
          </ac:grpSpMkLst>
        </pc:grpChg>
        <pc:grpChg chg="mod">
          <ac:chgData name="Ginevra Minarini" userId="1f1f918c-6db6-4aec-95e5-17ad0358cb46" providerId="ADAL" clId="{03421CA5-02D6-410F-9208-942AACB4DA1F}" dt="2023-11-27T16:11:48.072" v="165018"/>
          <ac:grpSpMkLst>
            <pc:docMk/>
            <pc:sldMk cId="1015521746" sldId="293"/>
            <ac:grpSpMk id="194" creationId="{20144570-4290-91E7-9A8A-B89E1988A353}"/>
          </ac:grpSpMkLst>
        </pc:grpChg>
        <pc:grpChg chg="add del mod">
          <ac:chgData name="Ginevra Minarini" userId="1f1f918c-6db6-4aec-95e5-17ad0358cb46" providerId="ADAL" clId="{03421CA5-02D6-410F-9208-942AACB4DA1F}" dt="2023-11-20T15:00:30.568" v="1166" actId="165"/>
          <ac:grpSpMkLst>
            <pc:docMk/>
            <pc:sldMk cId="1015521746" sldId="293"/>
            <ac:grpSpMk id="197" creationId="{662A368A-FBDB-FF58-FB56-FC8E3FF155A2}"/>
          </ac:grpSpMkLst>
        </pc:grpChg>
        <pc:grpChg chg="add del mod">
          <ac:chgData name="Ginevra Minarini" userId="1f1f918c-6db6-4aec-95e5-17ad0358cb46" providerId="ADAL" clId="{03421CA5-02D6-410F-9208-942AACB4DA1F}" dt="2023-11-20T15:27:46.074" v="1990" actId="478"/>
          <ac:grpSpMkLst>
            <pc:docMk/>
            <pc:sldMk cId="1015521746" sldId="293"/>
            <ac:grpSpMk id="202" creationId="{D0C3A767-8238-EE3E-38AC-0150B27B6BA2}"/>
          </ac:grpSpMkLst>
        </pc:grpChg>
        <pc:grpChg chg="add del mod">
          <ac:chgData name="Ginevra Minarini" userId="1f1f918c-6db6-4aec-95e5-17ad0358cb46" providerId="ADAL" clId="{03421CA5-02D6-410F-9208-942AACB4DA1F}" dt="2023-11-27T16:46:10.754" v="165967" actId="478"/>
          <ac:grpSpMkLst>
            <pc:docMk/>
            <pc:sldMk cId="1015521746" sldId="293"/>
            <ac:grpSpMk id="213" creationId="{B8580762-A798-CCCB-0957-F9E8BC53F45B}"/>
          </ac:grpSpMkLst>
        </pc:grpChg>
        <pc:grpChg chg="add del mod">
          <ac:chgData name="Ginevra Minarini" userId="1f1f918c-6db6-4aec-95e5-17ad0358cb46" providerId="ADAL" clId="{03421CA5-02D6-410F-9208-942AACB4DA1F}" dt="2023-11-27T15:34:02.370" v="158740" actId="478"/>
          <ac:grpSpMkLst>
            <pc:docMk/>
            <pc:sldMk cId="1015521746" sldId="293"/>
            <ac:grpSpMk id="223" creationId="{28B014B9-A34A-E7EE-607E-D7AE6A3B4A9C}"/>
          </ac:grpSpMkLst>
        </pc:grpChg>
        <pc:grpChg chg="add del mod">
          <ac:chgData name="Ginevra Minarini" userId="1f1f918c-6db6-4aec-95e5-17ad0358cb46" providerId="ADAL" clId="{03421CA5-02D6-410F-9208-942AACB4DA1F}" dt="2023-11-27T15:34:02.370" v="158740" actId="478"/>
          <ac:grpSpMkLst>
            <pc:docMk/>
            <pc:sldMk cId="1015521746" sldId="293"/>
            <ac:grpSpMk id="227" creationId="{5A13E799-B181-B6A9-CAE2-6D1D4DA01F5D}"/>
          </ac:grpSpMkLst>
        </pc:grpChg>
        <pc:grpChg chg="add mod">
          <ac:chgData name="Ginevra Minarini" userId="1f1f918c-6db6-4aec-95e5-17ad0358cb46" providerId="ADAL" clId="{03421CA5-02D6-410F-9208-942AACB4DA1F}" dt="2023-11-20T15:06:49.345" v="1248" actId="164"/>
          <ac:grpSpMkLst>
            <pc:docMk/>
            <pc:sldMk cId="1015521746" sldId="293"/>
            <ac:grpSpMk id="230" creationId="{9797A716-C9F5-60B5-9F99-8DF3F307B256}"/>
          </ac:grpSpMkLst>
        </pc:grpChg>
        <pc:grpChg chg="add del mod ord">
          <ac:chgData name="Ginevra Minarini" userId="1f1f918c-6db6-4aec-95e5-17ad0358cb46" providerId="ADAL" clId="{03421CA5-02D6-410F-9208-942AACB4DA1F}" dt="2023-11-27T10:40:59.110" v="158555" actId="478"/>
          <ac:grpSpMkLst>
            <pc:docMk/>
            <pc:sldMk cId="1015521746" sldId="293"/>
            <ac:grpSpMk id="231" creationId="{A6BF4E34-D7B2-EEDC-FAD2-4AE424841A72}"/>
          </ac:grpSpMkLst>
        </pc:grpChg>
        <pc:grpChg chg="add del mod">
          <ac:chgData name="Ginevra Minarini" userId="1f1f918c-6db6-4aec-95e5-17ad0358cb46" providerId="ADAL" clId="{03421CA5-02D6-410F-9208-942AACB4DA1F}" dt="2023-11-20T15:28:02.609" v="1994" actId="478"/>
          <ac:grpSpMkLst>
            <pc:docMk/>
            <pc:sldMk cId="1015521746" sldId="293"/>
            <ac:grpSpMk id="232" creationId="{6CC5000F-8D01-D825-9CC7-0CC1CC09F873}"/>
          </ac:grpSpMkLst>
        </pc:grpChg>
        <pc:grpChg chg="add del mod ord">
          <ac:chgData name="Ginevra Minarini" userId="1f1f918c-6db6-4aec-95e5-17ad0358cb46" providerId="ADAL" clId="{03421CA5-02D6-410F-9208-942AACB4DA1F}" dt="2023-11-27T16:45:04.764" v="165930" actId="478"/>
          <ac:grpSpMkLst>
            <pc:docMk/>
            <pc:sldMk cId="1015521746" sldId="293"/>
            <ac:grpSpMk id="238" creationId="{0C38CB70-CDE2-1A08-3FA9-4CE8CA972A54}"/>
          </ac:grpSpMkLst>
        </pc:grpChg>
        <pc:grpChg chg="add del mod ord">
          <ac:chgData name="Ginevra Minarini" userId="1f1f918c-6db6-4aec-95e5-17ad0358cb46" providerId="ADAL" clId="{03421CA5-02D6-410F-9208-942AACB4DA1F}" dt="2023-11-27T16:10:05.020" v="164907" actId="478"/>
          <ac:grpSpMkLst>
            <pc:docMk/>
            <pc:sldMk cId="1015521746" sldId="293"/>
            <ac:grpSpMk id="253" creationId="{EBB18259-C5CC-6DD9-B653-98199D9B93E7}"/>
          </ac:grpSpMkLst>
        </pc:grpChg>
        <pc:grpChg chg="add del mod ord">
          <ac:chgData name="Ginevra Minarini" userId="1f1f918c-6db6-4aec-95e5-17ad0358cb46" providerId="ADAL" clId="{03421CA5-02D6-410F-9208-942AACB4DA1F}" dt="2023-11-27T16:45:44.276" v="165949" actId="165"/>
          <ac:grpSpMkLst>
            <pc:docMk/>
            <pc:sldMk cId="1015521746" sldId="293"/>
            <ac:grpSpMk id="258" creationId="{BB8AD539-51D7-8DBA-3E5E-7F86129FB1CB}"/>
          </ac:grpSpMkLst>
        </pc:grpChg>
        <pc:grpChg chg="add del mod">
          <ac:chgData name="Ginevra Minarini" userId="1f1f918c-6db6-4aec-95e5-17ad0358cb46" providerId="ADAL" clId="{03421CA5-02D6-410F-9208-942AACB4DA1F}" dt="2023-11-20T16:38:16.686" v="5547" actId="478"/>
          <ac:grpSpMkLst>
            <pc:docMk/>
            <pc:sldMk cId="1015521746" sldId="293"/>
            <ac:grpSpMk id="274" creationId="{8E593DC5-9602-0CD9-02C1-637D53C451F4}"/>
          </ac:grpSpMkLst>
        </pc:grpChg>
        <pc:grpChg chg="del 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297" creationId="{71B6CB35-A829-6AEC-E92D-F8B700C1912A}"/>
          </ac:grpSpMkLst>
        </pc:grpChg>
        <pc:grpChg chg="mod">
          <ac:chgData name="Ginevra Minarini" userId="1f1f918c-6db6-4aec-95e5-17ad0358cb46" providerId="ADAL" clId="{03421CA5-02D6-410F-9208-942AACB4DA1F}" dt="2023-11-20T16:40:44.539" v="5588" actId="164"/>
          <ac:grpSpMkLst>
            <pc:docMk/>
            <pc:sldMk cId="1015521746" sldId="293"/>
            <ac:grpSpMk id="315" creationId="{CD38455D-0779-1522-3D59-8362E1ADA06A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17" creationId="{80F6D314-B446-2A8A-D9EC-E90EB20BABBB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19" creationId="{E9DB7DD9-092E-A018-5DB2-A090DC996FBE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21" creationId="{3EC40448-21B6-CD21-F08C-759B8DFB2796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23" creationId="{51B378A9-39F2-3C24-8C6E-A9478CF79F3C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25" creationId="{89372DFB-453E-6609-3AD0-EB280736E8FE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27" creationId="{401AC28D-3691-2757-DEBB-44D1511313B9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29" creationId="{FBFDD9A3-5677-26DC-A3AB-2685437A1260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31" creationId="{D837D475-40F8-E00E-90FC-0C92440E2FBF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33" creationId="{E8FD8792-80F4-206C-4650-0F9AA9DD3059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35" creationId="{1FC2543A-96B7-BBE1-6BB4-F4574AA44FA7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37" creationId="{8AD1E611-657F-59F2-D394-98412EC58B4D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39" creationId="{E090722A-45A6-8207-2ECD-386363FE814B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41" creationId="{A12A982A-B45D-DB71-0889-EBEE471B44E6}"/>
          </ac:grpSpMkLst>
        </pc:grpChg>
        <pc:grpChg chg="mod">
          <ac:chgData name="Ginevra Minarini" userId="1f1f918c-6db6-4aec-95e5-17ad0358cb46" providerId="ADAL" clId="{03421CA5-02D6-410F-9208-942AACB4DA1F}" dt="2023-11-20T16:40:43.467" v="5587" actId="27803"/>
          <ac:grpSpMkLst>
            <pc:docMk/>
            <pc:sldMk cId="1015521746" sldId="293"/>
            <ac:grpSpMk id="343" creationId="{55B3EDB4-C8BD-0F7D-E0AF-333E05ADE183}"/>
          </ac:grpSpMkLst>
        </pc:grpChg>
        <pc:grpChg chg="add del mod">
          <ac:chgData name="Ginevra Minarini" userId="1f1f918c-6db6-4aec-95e5-17ad0358cb46" providerId="ADAL" clId="{03421CA5-02D6-410F-9208-942AACB4DA1F}" dt="2023-11-20T16:44:26.878" v="6626" actId="478"/>
          <ac:grpSpMkLst>
            <pc:docMk/>
            <pc:sldMk cId="1015521746" sldId="293"/>
            <ac:grpSpMk id="357" creationId="{48AD5AD7-8E40-8D44-012A-54ACD893C06B}"/>
          </ac:grpSpMkLst>
        </pc:grpChg>
        <pc:grpChg chg="add del mod ord">
          <ac:chgData name="Ginevra Minarini" userId="1f1f918c-6db6-4aec-95e5-17ad0358cb46" providerId="ADAL" clId="{03421CA5-02D6-410F-9208-942AACB4DA1F}" dt="2023-11-20T16:46:12.354" v="8163" actId="478"/>
          <ac:grpSpMkLst>
            <pc:docMk/>
            <pc:sldMk cId="1015521746" sldId="293"/>
            <ac:grpSpMk id="358" creationId="{BCB505BA-CE89-810B-1AF8-EB69DF0CEC63}"/>
          </ac:grpSpMkLst>
        </pc:grpChg>
        <pc:grpChg chg="add del mod">
          <ac:chgData name="Ginevra Minarini" userId="1f1f918c-6db6-4aec-95e5-17ad0358cb46" providerId="ADAL" clId="{03421CA5-02D6-410F-9208-942AACB4DA1F}" dt="2023-11-20T16:46:12.354" v="8163" actId="478"/>
          <ac:grpSpMkLst>
            <pc:docMk/>
            <pc:sldMk cId="1015521746" sldId="293"/>
            <ac:grpSpMk id="368" creationId="{264B7911-256E-D041-1D65-416C9BFEA1D7}"/>
          </ac:grpSpMkLst>
        </pc:grpChg>
        <pc:grpChg chg="add del mod ord">
          <ac:chgData name="Ginevra Minarini" userId="1f1f918c-6db6-4aec-95e5-17ad0358cb46" providerId="ADAL" clId="{03421CA5-02D6-410F-9208-942AACB4DA1F}" dt="2023-11-20T16:46:12.354" v="8163" actId="478"/>
          <ac:grpSpMkLst>
            <pc:docMk/>
            <pc:sldMk cId="1015521746" sldId="293"/>
            <ac:grpSpMk id="377" creationId="{38CFE982-30AA-6850-73FD-C30AA9E81169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379" creationId="{0E52773C-EE2F-3E1F-9581-0C522DF1C462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381" creationId="{5A356D0D-A556-DE74-3FBB-AB877CC08640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383" creationId="{99660341-63C6-01B0-ACC5-4AD84AB13606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385" creationId="{5C5D1B4D-6A18-5312-EBB5-2B83027D60CF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387" creationId="{179C0B40-7DEA-543F-11B3-B4E635F84D5C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389" creationId="{51B34220-BA26-65F6-59B3-784DBB0E2314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391" creationId="{7431AD1E-CAAF-B169-B40E-15788A752511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393" creationId="{7374244E-E47E-D58E-2ABE-EE19AF961D8E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395" creationId="{A14D2ED8-1BE4-DD0E-1AD4-982D4E253656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397" creationId="{19A1C81B-3501-494C-1239-810DAA8BAE2A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399" creationId="{0EAD42D8-3AAC-1EDC-C014-22771476419B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401" creationId="{33C8D456-F47D-C732-5EFC-4182931CBDEC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403" creationId="{EA659224-33A6-AC76-E12D-B9E0EE3F3AE3}"/>
          </ac:grpSpMkLst>
        </pc:grpChg>
        <pc:grpChg chg="mod">
          <ac:chgData name="Ginevra Minarini" userId="1f1f918c-6db6-4aec-95e5-17ad0358cb46" providerId="ADAL" clId="{03421CA5-02D6-410F-9208-942AACB4DA1F}" dt="2023-11-20T16:44:27.299" v="6627"/>
          <ac:grpSpMkLst>
            <pc:docMk/>
            <pc:sldMk cId="1015521746" sldId="293"/>
            <ac:grpSpMk id="405" creationId="{D45220B6-4458-92EB-E6A2-5BAB3F15EE26}"/>
          </ac:grpSpMkLst>
        </pc:grpChg>
        <pc:grpChg chg="add del mod topLvl">
          <ac:chgData name="Ginevra Minarini" userId="1f1f918c-6db6-4aec-95e5-17ad0358cb46" providerId="ADAL" clId="{03421CA5-02D6-410F-9208-942AACB4DA1F}" dt="2023-11-27T16:10:05.020" v="164907" actId="478"/>
          <ac:grpSpMkLst>
            <pc:docMk/>
            <pc:sldMk cId="1015521746" sldId="293"/>
            <ac:grpSpMk id="408" creationId="{7EF20BB8-361D-90E3-AA2E-2384065469AD}"/>
          </ac:grpSpMkLst>
        </pc:grpChg>
        <pc:grpChg chg="add del mod topLvl">
          <ac:chgData name="Ginevra Minarini" userId="1f1f918c-6db6-4aec-95e5-17ad0358cb46" providerId="ADAL" clId="{03421CA5-02D6-410F-9208-942AACB4DA1F}" dt="2023-11-27T16:10:05.020" v="164907" actId="478"/>
          <ac:grpSpMkLst>
            <pc:docMk/>
            <pc:sldMk cId="1015521746" sldId="293"/>
            <ac:grpSpMk id="417" creationId="{C2B01588-4420-BED6-0972-C1E186E7956C}"/>
          </ac:grpSpMkLst>
        </pc:grpChg>
        <pc:grpChg chg="add del mod topLvl">
          <ac:chgData name="Ginevra Minarini" userId="1f1f918c-6db6-4aec-95e5-17ad0358cb46" providerId="ADAL" clId="{03421CA5-02D6-410F-9208-942AACB4DA1F}" dt="2023-11-27T16:10:05.020" v="164907" actId="478"/>
          <ac:grpSpMkLst>
            <pc:docMk/>
            <pc:sldMk cId="1015521746" sldId="293"/>
            <ac:grpSpMk id="426" creationId="{5B83C696-4ACD-B2FD-9C22-37141FE8837E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28" creationId="{B5A590CB-C233-E342-E92C-890A4A1C2FAC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30" creationId="{4B9177FD-6883-4486-949F-9365D0627055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32" creationId="{42329473-E9F1-AFAC-9335-9A93A28CEE20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34" creationId="{6FC82065-2B08-4B8D-E7A6-F99642DB00D2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36" creationId="{80BA015E-F181-13C3-B073-EF8E7515C438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38" creationId="{446B3BEA-408E-4679-27AA-9F1374E832AD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40" creationId="{C8051E37-61E3-2BD6-55A4-D9A43780D04D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42" creationId="{6E474BF7-95C4-6015-BA86-036F38D200E6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44" creationId="{706F8D90-8F04-1550-1A02-33D2F9F88226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46" creationId="{ABFAD526-465B-6882-4A2B-2AAC3B132E40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48" creationId="{628E9340-2C4F-97A1-6F23-F9A4A245AB57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50" creationId="{7A294498-62CC-65FC-219F-5A61799C2CAF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52" creationId="{162958BA-6501-8A60-B95E-F794A9AAAD7B}"/>
          </ac:grpSpMkLst>
        </pc:grpChg>
        <pc:grpChg chg="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54" creationId="{4712A236-961B-E3E4-4090-9088CCBD7EFD}"/>
          </ac:grpSpMkLst>
        </pc:grpChg>
        <pc:grpChg chg="add del mod">
          <ac:chgData name="Ginevra Minarini" userId="1f1f918c-6db6-4aec-95e5-17ad0358cb46" providerId="ADAL" clId="{03421CA5-02D6-410F-9208-942AACB4DA1F}" dt="2023-11-20T16:47:39.332" v="8202" actId="165"/>
          <ac:grpSpMkLst>
            <pc:docMk/>
            <pc:sldMk cId="1015521746" sldId="293"/>
            <ac:grpSpMk id="458" creationId="{7B0BED86-3417-2FF8-668B-849BC73DD530}"/>
          </ac:grpSpMkLst>
        </pc:grpChg>
        <pc:grpChg chg="add del mod">
          <ac:chgData name="Ginevra Minarini" userId="1f1f918c-6db6-4aec-95e5-17ad0358cb46" providerId="ADAL" clId="{03421CA5-02D6-410F-9208-942AACB4DA1F}" dt="2023-11-27T16:10:05.020" v="164907" actId="478"/>
          <ac:grpSpMkLst>
            <pc:docMk/>
            <pc:sldMk cId="1015521746" sldId="293"/>
            <ac:grpSpMk id="459" creationId="{D0285F2A-8315-E9DF-064E-AF7F8C351F0D}"/>
          </ac:grpSpMkLst>
        </pc:grpChg>
        <pc:grpChg chg="mod">
          <ac:chgData name="Ginevra Minarini" userId="1f1f918c-6db6-4aec-95e5-17ad0358cb46" providerId="ADAL" clId="{03421CA5-02D6-410F-9208-942AACB4DA1F}" dt="2023-11-20T16:47:41.536" v="8204"/>
          <ac:grpSpMkLst>
            <pc:docMk/>
            <pc:sldMk cId="1015521746" sldId="293"/>
            <ac:grpSpMk id="461" creationId="{F98B9CDD-93CB-511E-E198-6E05B901A1B3}"/>
          </ac:grpSpMkLst>
        </pc:grpChg>
        <pc:grpChg chg="add del mod">
          <ac:chgData name="Ginevra Minarini" userId="1f1f918c-6db6-4aec-95e5-17ad0358cb46" providerId="ADAL" clId="{03421CA5-02D6-410F-9208-942AACB4DA1F}" dt="2023-11-27T16:10:59.525" v="164979" actId="478"/>
          <ac:grpSpMkLst>
            <pc:docMk/>
            <pc:sldMk cId="1015521746" sldId="293"/>
            <ac:grpSpMk id="505" creationId="{542B6986-5175-2E62-700E-2B694829B610}"/>
          </ac:grpSpMkLst>
        </pc:grpChg>
        <pc:grpChg chg="add del mod">
          <ac:chgData name="Ginevra Minarini" userId="1f1f918c-6db6-4aec-95e5-17ad0358cb46" providerId="ADAL" clId="{03421CA5-02D6-410F-9208-942AACB4DA1F}" dt="2023-11-27T16:11:35.483" v="165006" actId="478"/>
          <ac:grpSpMkLst>
            <pc:docMk/>
            <pc:sldMk cId="1015521746" sldId="293"/>
            <ac:grpSpMk id="511" creationId="{B718ED12-EA69-FA2B-C5D0-B75B322A33C3}"/>
          </ac:grpSpMkLst>
        </pc:grpChg>
        <pc:picChg chg="add del mod ord modCrop">
          <ac:chgData name="Ginevra Minarini" userId="1f1f918c-6db6-4aec-95e5-17ad0358cb46" providerId="ADAL" clId="{03421CA5-02D6-410F-9208-942AACB4DA1F}" dt="2023-11-27T16:13:49.886" v="165248" actId="478"/>
          <ac:picMkLst>
            <pc:docMk/>
            <pc:sldMk cId="1015521746" sldId="293"/>
            <ac:picMk id="3" creationId="{2204B497-81E2-1A7A-1267-95876EF4038E}"/>
          </ac:picMkLst>
        </pc:picChg>
        <pc:picChg chg="add del mod ord">
          <ac:chgData name="Ginevra Minarini" userId="1f1f918c-6db6-4aec-95e5-17ad0358cb46" providerId="ADAL" clId="{03421CA5-02D6-410F-9208-942AACB4DA1F}" dt="2023-11-24T15:24:04.361" v="157731"/>
          <ac:picMkLst>
            <pc:docMk/>
            <pc:sldMk cId="1015521746" sldId="293"/>
            <ac:picMk id="3" creationId="{26DACB66-D571-3FE5-B088-209294041CE6}"/>
          </ac:picMkLst>
        </pc:picChg>
        <pc:picChg chg="add mod">
          <ac:chgData name="Ginevra Minarini" userId="1f1f918c-6db6-4aec-95e5-17ad0358cb46" providerId="ADAL" clId="{03421CA5-02D6-410F-9208-942AACB4DA1F}" dt="2023-11-23T14:44:51.239" v="156749" actId="571"/>
          <ac:picMkLst>
            <pc:docMk/>
            <pc:sldMk cId="1015521746" sldId="293"/>
            <ac:picMk id="3" creationId="{90CCFD51-3BF4-5542-F5FF-9D8D4DA31982}"/>
          </ac:picMkLst>
        </pc:picChg>
        <pc:picChg chg="add mod ord">
          <ac:chgData name="Ginevra Minarini" userId="1f1f918c-6db6-4aec-95e5-17ad0358cb46" providerId="ADAL" clId="{03421CA5-02D6-410F-9208-942AACB4DA1F}" dt="2023-11-27T16:14:55.956" v="165312" actId="166"/>
          <ac:picMkLst>
            <pc:docMk/>
            <pc:sldMk cId="1015521746" sldId="293"/>
            <ac:picMk id="5" creationId="{7CA578EF-1E9F-C3F3-2611-11C325C4DDC6}"/>
          </ac:picMkLst>
        </pc:picChg>
        <pc:picChg chg="add del mod modCrop">
          <ac:chgData name="Ginevra Minarini" userId="1f1f918c-6db6-4aec-95e5-17ad0358cb46" providerId="ADAL" clId="{03421CA5-02D6-410F-9208-942AACB4DA1F}" dt="2023-11-27T16:09:53.548" v="164904"/>
          <ac:picMkLst>
            <pc:docMk/>
            <pc:sldMk cId="1015521746" sldId="293"/>
            <ac:picMk id="6" creationId="{425AD545-F3D5-6445-1304-81D89D3BCC29}"/>
          </ac:picMkLst>
        </pc:picChg>
        <pc:picChg chg="add del mod ord modCrop">
          <ac:chgData name="Ginevra Minarini" userId="1f1f918c-6db6-4aec-95e5-17ad0358cb46" providerId="ADAL" clId="{03421CA5-02D6-410F-9208-942AACB4DA1F}" dt="2023-11-23T16:06:56.008" v="157036" actId="478"/>
          <ac:picMkLst>
            <pc:docMk/>
            <pc:sldMk cId="1015521746" sldId="293"/>
            <ac:picMk id="7" creationId="{EFD8853D-35C3-077E-91D3-56DDA6E3C4D7}"/>
          </ac:picMkLst>
        </pc:picChg>
        <pc:picChg chg="add del">
          <ac:chgData name="Ginevra Minarini" userId="1f1f918c-6db6-4aec-95e5-17ad0358cb46" providerId="ADAL" clId="{03421CA5-02D6-410F-9208-942AACB4DA1F}" dt="2023-11-20T15:01:06.464" v="1182" actId="22"/>
          <ac:picMkLst>
            <pc:docMk/>
            <pc:sldMk cId="1015521746" sldId="293"/>
            <ac:picMk id="199" creationId="{FE427558-DEDA-0FF2-5C8B-9B440373D83A}"/>
          </ac:picMkLst>
        </pc:picChg>
        <pc:picChg chg="add del mod ord">
          <ac:chgData name="Ginevra Minarini" userId="1f1f918c-6db6-4aec-95e5-17ad0358cb46" providerId="ADAL" clId="{03421CA5-02D6-410F-9208-942AACB4DA1F}" dt="2023-11-27T15:33:54.348" v="158739" actId="478"/>
          <ac:picMkLst>
            <pc:docMk/>
            <pc:sldMk cId="1015521746" sldId="293"/>
            <ac:picMk id="201" creationId="{8BD0EAC1-CE17-8937-A953-4F0B5CC53601}"/>
          </ac:picMkLst>
        </pc:picChg>
        <pc:picChg chg="add del mod ord">
          <ac:chgData name="Ginevra Minarini" userId="1f1f918c-6db6-4aec-95e5-17ad0358cb46" providerId="ADAL" clId="{03421CA5-02D6-410F-9208-942AACB4DA1F}" dt="2023-11-27T16:45:04.764" v="165930" actId="478"/>
          <ac:picMkLst>
            <pc:docMk/>
            <pc:sldMk cId="1015521746" sldId="293"/>
            <ac:picMk id="232" creationId="{E986F6A9-A727-FB8D-FFB1-E5BB7BCDDA2D}"/>
          </ac:picMkLst>
        </pc:picChg>
        <pc:picChg chg="add del mod ord">
          <ac:chgData name="Ginevra Minarini" userId="1f1f918c-6db6-4aec-95e5-17ad0358cb46" providerId="ADAL" clId="{03421CA5-02D6-410F-9208-942AACB4DA1F}" dt="2023-11-27T16:12:40.337" v="165178" actId="478"/>
          <ac:picMkLst>
            <pc:docMk/>
            <pc:sldMk cId="1015521746" sldId="293"/>
            <ac:picMk id="233" creationId="{EE7AACAD-4C9D-64F1-7852-EE4AC4EF705B}"/>
          </ac:picMkLst>
        </pc:picChg>
        <pc:picChg chg="add del mod">
          <ac:chgData name="Ginevra Minarini" userId="1f1f918c-6db6-4aec-95e5-17ad0358cb46" providerId="ADAL" clId="{03421CA5-02D6-410F-9208-942AACB4DA1F}" dt="2023-11-27T16:45:04.764" v="165930" actId="478"/>
          <ac:picMkLst>
            <pc:docMk/>
            <pc:sldMk cId="1015521746" sldId="293"/>
            <ac:picMk id="234" creationId="{7CCD6345-7D4C-0AF2-46A9-5D90BE7647F1}"/>
          </ac:picMkLst>
        </pc:picChg>
        <pc:picChg chg="add del mod">
          <ac:chgData name="Ginevra Minarini" userId="1f1f918c-6db6-4aec-95e5-17ad0358cb46" providerId="ADAL" clId="{03421CA5-02D6-410F-9208-942AACB4DA1F}" dt="2023-11-27T16:45:04.764" v="165930" actId="478"/>
          <ac:picMkLst>
            <pc:docMk/>
            <pc:sldMk cId="1015521746" sldId="293"/>
            <ac:picMk id="235" creationId="{533B9CB5-87DE-1C0A-F97A-96DF4BD5E0E3}"/>
          </ac:picMkLst>
        </pc:picChg>
        <pc:picChg chg="add del mod">
          <ac:chgData name="Ginevra Minarini" userId="1f1f918c-6db6-4aec-95e5-17ad0358cb46" providerId="ADAL" clId="{03421CA5-02D6-410F-9208-942AACB4DA1F}" dt="2023-11-27T16:45:04.764" v="165930" actId="478"/>
          <ac:picMkLst>
            <pc:docMk/>
            <pc:sldMk cId="1015521746" sldId="293"/>
            <ac:picMk id="236" creationId="{D53AF4E6-EAF9-D9E8-7120-595900CC79EC}"/>
          </ac:picMkLst>
        </pc:picChg>
        <pc:picChg chg="add mod ord">
          <ac:chgData name="Ginevra Minarini" userId="1f1f918c-6db6-4aec-95e5-17ad0358cb46" providerId="ADAL" clId="{03421CA5-02D6-410F-9208-942AACB4DA1F}" dt="2023-11-27T16:45:29.230" v="165938" actId="1076"/>
          <ac:picMkLst>
            <pc:docMk/>
            <pc:sldMk cId="1015521746" sldId="293"/>
            <ac:picMk id="237" creationId="{C0557CDB-3F10-2937-8EEB-DB7972C507B9}"/>
          </ac:picMkLst>
        </pc:picChg>
        <pc:picChg chg="add mod topLvl">
          <ac:chgData name="Ginevra Minarini" userId="1f1f918c-6db6-4aec-95e5-17ad0358cb46" providerId="ADAL" clId="{03421CA5-02D6-410F-9208-942AACB4DA1F}" dt="2023-11-27T16:45:44.276" v="165949" actId="165"/>
          <ac:picMkLst>
            <pc:docMk/>
            <pc:sldMk cId="1015521746" sldId="293"/>
            <ac:picMk id="254" creationId="{F9D26B10-8EE5-B3F7-8DB8-36D31961AA85}"/>
          </ac:picMkLst>
        </pc:picChg>
        <pc:picChg chg="add mod topLvl">
          <ac:chgData name="Ginevra Minarini" userId="1f1f918c-6db6-4aec-95e5-17ad0358cb46" providerId="ADAL" clId="{03421CA5-02D6-410F-9208-942AACB4DA1F}" dt="2023-11-27T16:45:44.276" v="165949" actId="165"/>
          <ac:picMkLst>
            <pc:docMk/>
            <pc:sldMk cId="1015521746" sldId="293"/>
            <ac:picMk id="255" creationId="{06F04E9A-21DF-D6BC-1342-CE3405940B10}"/>
          </ac:picMkLst>
        </pc:picChg>
        <pc:picChg chg="add mod topLvl">
          <ac:chgData name="Ginevra Minarini" userId="1f1f918c-6db6-4aec-95e5-17ad0358cb46" providerId="ADAL" clId="{03421CA5-02D6-410F-9208-942AACB4DA1F}" dt="2023-11-27T16:45:46.814" v="165953"/>
          <ac:picMkLst>
            <pc:docMk/>
            <pc:sldMk cId="1015521746" sldId="293"/>
            <ac:picMk id="256" creationId="{58BF073A-1464-772A-5612-487F3BC4A73B}"/>
          </ac:picMkLst>
        </pc:picChg>
        <pc:picChg chg="add mod ord">
          <ac:chgData name="Ginevra Minarini" userId="1f1f918c-6db6-4aec-95e5-17ad0358cb46" providerId="ADAL" clId="{03421CA5-02D6-410F-9208-942AACB4DA1F}" dt="2023-11-27T16:46:07.228" v="165965"/>
          <ac:picMkLst>
            <pc:docMk/>
            <pc:sldMk cId="1015521746" sldId="293"/>
            <ac:picMk id="259" creationId="{F3E70B88-AA01-E24B-02C0-FE8D6E344C15}"/>
          </ac:picMkLst>
        </pc:picChg>
        <pc:picChg chg="add del mod">
          <ac:chgData name="Ginevra Minarini" userId="1f1f918c-6db6-4aec-95e5-17ad0358cb46" providerId="ADAL" clId="{03421CA5-02D6-410F-9208-942AACB4DA1F}" dt="2023-11-27T16:45:04.764" v="165930" actId="478"/>
          <ac:picMkLst>
            <pc:docMk/>
            <pc:sldMk cId="1015521746" sldId="293"/>
            <ac:picMk id="280" creationId="{2F92F191-FD18-1416-7CE1-4FF5013701D6}"/>
          </ac:picMkLst>
        </pc:picChg>
        <pc:picChg chg="add del mod ord modCrop">
          <ac:chgData name="Ginevra Minarini" userId="1f1f918c-6db6-4aec-95e5-17ad0358cb46" providerId="ADAL" clId="{03421CA5-02D6-410F-9208-942AACB4DA1F}" dt="2023-11-20T16:40:43.467" v="5587" actId="27803"/>
          <ac:picMkLst>
            <pc:docMk/>
            <pc:sldMk cId="1015521746" sldId="293"/>
            <ac:picMk id="296" creationId="{0BDA8BBA-CAAF-82C1-33AF-E35F028706F9}"/>
          </ac:picMkLst>
        </pc:picChg>
        <pc:picChg chg="add mod">
          <ac:chgData name="Ginevra Minarini" userId="1f1f918c-6db6-4aec-95e5-17ad0358cb46" providerId="ADAL" clId="{03421CA5-02D6-410F-9208-942AACB4DA1F}" dt="2023-11-27T16:11:34.043" v="165003"/>
          <ac:picMkLst>
            <pc:docMk/>
            <pc:sldMk cId="1015521746" sldId="293"/>
            <ac:picMk id="506" creationId="{8FB17369-C380-F04F-7A38-9F71D50FE1AA}"/>
          </ac:picMkLst>
        </pc:picChg>
        <pc:picChg chg="add mod">
          <ac:chgData name="Ginevra Minarini" userId="1f1f918c-6db6-4aec-95e5-17ad0358cb46" providerId="ADAL" clId="{03421CA5-02D6-410F-9208-942AACB4DA1F}" dt="2023-11-27T16:11:34.043" v="165003"/>
          <ac:picMkLst>
            <pc:docMk/>
            <pc:sldMk cId="1015521746" sldId="293"/>
            <ac:picMk id="507" creationId="{C7E08FB5-2D0C-7AD4-7A38-844DB6151675}"/>
          </ac:picMkLst>
        </pc:picChg>
        <pc:picChg chg="add mod">
          <ac:chgData name="Ginevra Minarini" userId="1f1f918c-6db6-4aec-95e5-17ad0358cb46" providerId="ADAL" clId="{03421CA5-02D6-410F-9208-942AACB4DA1F}" dt="2023-11-27T16:11:34.043" v="165003"/>
          <ac:picMkLst>
            <pc:docMk/>
            <pc:sldMk cId="1015521746" sldId="293"/>
            <ac:picMk id="508" creationId="{08C9638B-5771-BB11-245B-24EB44F5DC83}"/>
          </ac:picMkLst>
        </pc:picChg>
        <pc:picChg chg="add del mod ord">
          <ac:chgData name="Ginevra Minarini" userId="1f1f918c-6db6-4aec-95e5-17ad0358cb46" providerId="ADAL" clId="{03421CA5-02D6-410F-9208-942AACB4DA1F}" dt="2023-11-27T16:15:11.313" v="165337" actId="478"/>
          <ac:picMkLst>
            <pc:docMk/>
            <pc:sldMk cId="1015521746" sldId="293"/>
            <ac:picMk id="509" creationId="{C8B7F112-6799-48B6-0893-5A51187BF52A}"/>
          </ac:picMkLst>
        </pc:picChg>
      </pc:sldChg>
      <pc:sldChg chg="addSp delSp modSp new del mod ord modTransition modAnim">
        <pc:chgData name="Ginevra Minarini" userId="1f1f918c-6db6-4aec-95e5-17ad0358cb46" providerId="ADAL" clId="{03421CA5-02D6-410F-9208-942AACB4DA1F}" dt="2023-11-20T16:47:57.932" v="8208" actId="47"/>
        <pc:sldMkLst>
          <pc:docMk/>
          <pc:sldMk cId="777798168" sldId="294"/>
        </pc:sldMkLst>
        <pc:spChg chg="add mod modVis">
          <ac:chgData name="Ginevra Minarini" userId="1f1f918c-6db6-4aec-95e5-17ad0358cb46" providerId="ADAL" clId="{03421CA5-02D6-410F-9208-942AACB4DA1F}" dt="2023-11-20T15:25:43.355" v="1333"/>
          <ac:spMkLst>
            <pc:docMk/>
            <pc:sldMk cId="777798168" sldId="294"/>
            <ac:spMk id="2" creationId="{CE9AE989-F91D-B234-D3F1-1FBC60F9572C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3" creationId="{48B12B19-9B1E-2017-BAEA-F4BD56E657CA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4" creationId="{D540CC2C-AD08-3225-62C2-288C48178AC9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5" creationId="{0228C7B1-211F-A503-AFE2-58A811C96093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6" creationId="{A2FE5497-1F8C-1736-8126-FFE19C706103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7" creationId="{0CB94AAF-21C0-447C-B3C8-EE4E2362B293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8" creationId="{E012DF3D-A0EB-07A0-0253-331910CEAEBD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9" creationId="{4AEA07A6-8D4E-C972-494A-6ABD446DE328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20" creationId="{B6CE59BE-EAAA-18E0-267E-2105C8745DCA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21" creationId="{68160BF8-2278-EC8C-962D-8A38389CC797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22" creationId="{F6B4ECEB-1392-9504-1A45-EE2E2E535468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23" creationId="{5914C772-B2D3-06FB-BF15-D6C6058B0FAE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24" creationId="{50ABE1C1-4AC2-BEEC-49E2-633DEAC6AB95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25" creationId="{AAE7A675-85A2-0F62-560B-BA4ABA5332B3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26" creationId="{C2ED72DC-C849-B7F1-6206-64B20AE2790A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27" creationId="{C570A5DE-9ADB-36C0-1482-8BBFDFA46948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28" creationId="{A924BECA-FBC8-D5E7-17E5-FAACF7F55513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29" creationId="{D852A7F2-8557-D7C8-2FAA-D4C5DAC7539C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30" creationId="{C1483477-76E8-FE54-27D5-260C84861B08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31" creationId="{8F96EF7E-2F3F-5CCE-DB2B-74ACD21BF7E3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32" creationId="{2DC2F8B3-374A-F6DC-49E7-144FE907CF93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33" creationId="{6E015F30-85FF-C63C-FD8A-84F5E51CDE68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34" creationId="{C189AB59-30FB-5FC5-4690-D5DB14BE72BB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35" creationId="{01BB786D-2056-E6F7-5A8D-02D85D5BE686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36" creationId="{3E2F712A-FC71-BD7E-F8B5-D8E3E203EAD2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37" creationId="{BF33C4AA-B8F5-1A9B-C27C-FD1B0257C3AD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38" creationId="{00E55863-FE31-2D06-55D7-3F702CF6A325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39" creationId="{F167D6E6-A915-CBF8-4B78-7BBB477ADB45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40" creationId="{903939F3-183A-64A7-A4CB-100AB7B1AC9D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41" creationId="{C07D9DEC-B5F5-DCB7-CF09-10DAAB65C40B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42" creationId="{8CFEAC45-2EEA-5C1F-35CB-53CD487B644A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43" creationId="{750CC60B-27EA-0665-B6D9-9861C122D78C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44" creationId="{106CC679-8F09-CFEA-FDBD-EEBCA5143406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45" creationId="{DEE76543-15A2-0897-4395-2ECB58F5B9F5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46" creationId="{F299BD3A-18B4-5B43-E0E6-0D41B64504B4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47" creationId="{9A223DF4-3654-E705-4324-28620195941F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48" creationId="{44376AC8-1CB5-C741-E574-8F97038969AC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49" creationId="{AC8F5546-52B1-4FC1-2F2E-25AEEFB11982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50" creationId="{1AAD90EC-7048-3509-FABE-AC70451F690D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51" creationId="{F14D3047-42F5-EAC1-7DFE-1DA46AE74D27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52" creationId="{2CAB65C5-D4A9-1CCC-7471-2BEC3C80F776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53" creationId="{F97DA973-55E5-A926-2A43-20A61D9C92D1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54" creationId="{CC9EAD49-A0EF-3236-B2E1-532D80F0BE39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55" creationId="{99BE77CE-46B4-A079-E0AD-11446A3C0906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56" creationId="{50D8BCD5-0812-ADB5-9541-213A9D711032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57" creationId="{84CAD69F-DE7C-36A4-F718-A8AEA123A27D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58" creationId="{0BC8135D-B32F-4FEA-1220-35AF98D52150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59" creationId="{07E7A2BE-7403-905D-2C51-7B4A675982FF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60" creationId="{01DBA14E-F398-4C8C-9F48-0E80B8A5257B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61" creationId="{4AAA3C49-DF53-159D-9B73-E0E9B72D1713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62" creationId="{5AC7FB42-A62A-0E6B-6697-E60D56F418D7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63" creationId="{C06DFD3D-33FC-A8F1-93C1-530E75FE501D}"/>
          </ac:spMkLst>
        </pc:spChg>
        <pc:spChg chg="mod modVis">
          <ac:chgData name="Ginevra Minarini" userId="1f1f918c-6db6-4aec-95e5-17ad0358cb46" providerId="ADAL" clId="{03421CA5-02D6-410F-9208-942AACB4DA1F}" dt="2023-11-20T15:25:43.487" v="1794"/>
          <ac:spMkLst>
            <pc:docMk/>
            <pc:sldMk cId="777798168" sldId="294"/>
            <ac:spMk id="64" creationId="{68A5CA76-86E1-5682-8B73-4B05B8FAD9F8}"/>
          </ac:spMkLst>
        </pc:spChg>
        <pc:spChg chg="mod modVis">
          <ac:chgData name="Ginevra Minarini" userId="1f1f918c-6db6-4aec-95e5-17ad0358cb46" providerId="ADAL" clId="{03421CA5-02D6-410F-9208-942AACB4DA1F}" dt="2023-11-20T15:25:43.487" v="1812"/>
          <ac:spMkLst>
            <pc:docMk/>
            <pc:sldMk cId="777798168" sldId="294"/>
            <ac:spMk id="66" creationId="{24C2EF09-1173-3FBE-DD91-BC6D158EE144}"/>
          </ac:spMkLst>
        </pc:spChg>
        <pc:spChg chg="mod modVis">
          <ac:chgData name="Ginevra Minarini" userId="1f1f918c-6db6-4aec-95e5-17ad0358cb46" providerId="ADAL" clId="{03421CA5-02D6-410F-9208-942AACB4DA1F}" dt="2023-11-20T15:25:43.487" v="1814"/>
          <ac:spMkLst>
            <pc:docMk/>
            <pc:sldMk cId="777798168" sldId="294"/>
            <ac:spMk id="67" creationId="{4E1EDDF2-D020-A944-DAEF-1D1A4B26C0FF}"/>
          </ac:spMkLst>
        </pc:spChg>
        <pc:spChg chg="mod modVis">
          <ac:chgData name="Ginevra Minarini" userId="1f1f918c-6db6-4aec-95e5-17ad0358cb46" providerId="ADAL" clId="{03421CA5-02D6-410F-9208-942AACB4DA1F}" dt="2023-11-20T15:25:43.487" v="1816"/>
          <ac:spMkLst>
            <pc:docMk/>
            <pc:sldMk cId="777798168" sldId="294"/>
            <ac:spMk id="68" creationId="{93C31534-A650-97E9-8C8A-D93ECA100F60}"/>
          </ac:spMkLst>
        </pc:spChg>
        <pc:spChg chg="mod modVis">
          <ac:chgData name="Ginevra Minarini" userId="1f1f918c-6db6-4aec-95e5-17ad0358cb46" providerId="ADAL" clId="{03421CA5-02D6-410F-9208-942AACB4DA1F}" dt="2023-11-20T15:25:43.487" v="1818"/>
          <ac:spMkLst>
            <pc:docMk/>
            <pc:sldMk cId="777798168" sldId="294"/>
            <ac:spMk id="69" creationId="{DEC30051-2A2C-7E79-2733-344D84C48916}"/>
          </ac:spMkLst>
        </pc:spChg>
        <pc:spChg chg="mod modVis">
          <ac:chgData name="Ginevra Minarini" userId="1f1f918c-6db6-4aec-95e5-17ad0358cb46" providerId="ADAL" clId="{03421CA5-02D6-410F-9208-942AACB4DA1F}" dt="2023-11-20T15:25:43.487" v="1820"/>
          <ac:spMkLst>
            <pc:docMk/>
            <pc:sldMk cId="777798168" sldId="294"/>
            <ac:spMk id="70" creationId="{14154DF5-25CB-5E43-69E8-04ECCD54FE14}"/>
          </ac:spMkLst>
        </pc:spChg>
        <pc:spChg chg="mod modVis">
          <ac:chgData name="Ginevra Minarini" userId="1f1f918c-6db6-4aec-95e5-17ad0358cb46" providerId="ADAL" clId="{03421CA5-02D6-410F-9208-942AACB4DA1F}" dt="2023-11-20T15:25:43.503" v="1822"/>
          <ac:spMkLst>
            <pc:docMk/>
            <pc:sldMk cId="777798168" sldId="294"/>
            <ac:spMk id="71" creationId="{AD6DF9E9-EC75-19A1-21AF-51E35221A5BA}"/>
          </ac:spMkLst>
        </pc:spChg>
        <pc:spChg chg="mod modVis">
          <ac:chgData name="Ginevra Minarini" userId="1f1f918c-6db6-4aec-95e5-17ad0358cb46" providerId="ADAL" clId="{03421CA5-02D6-410F-9208-942AACB4DA1F}" dt="2023-11-20T15:25:43.503" v="1824"/>
          <ac:spMkLst>
            <pc:docMk/>
            <pc:sldMk cId="777798168" sldId="294"/>
            <ac:spMk id="72" creationId="{B1867323-4BA7-F323-60F1-FC842F05FDF7}"/>
          </ac:spMkLst>
        </pc:spChg>
        <pc:spChg chg="mod modVis">
          <ac:chgData name="Ginevra Minarini" userId="1f1f918c-6db6-4aec-95e5-17ad0358cb46" providerId="ADAL" clId="{03421CA5-02D6-410F-9208-942AACB4DA1F}" dt="2023-11-20T15:25:43.503" v="1826"/>
          <ac:spMkLst>
            <pc:docMk/>
            <pc:sldMk cId="777798168" sldId="294"/>
            <ac:spMk id="73" creationId="{33F48D65-A4B6-85AC-E320-33F3EF88AACD}"/>
          </ac:spMkLst>
        </pc:spChg>
        <pc:spChg chg="mod modVis">
          <ac:chgData name="Ginevra Minarini" userId="1f1f918c-6db6-4aec-95e5-17ad0358cb46" providerId="ADAL" clId="{03421CA5-02D6-410F-9208-942AACB4DA1F}" dt="2023-11-20T15:25:43.503" v="1828"/>
          <ac:spMkLst>
            <pc:docMk/>
            <pc:sldMk cId="777798168" sldId="294"/>
            <ac:spMk id="74" creationId="{E430A039-806F-23FD-3DF9-2D0E99440272}"/>
          </ac:spMkLst>
        </pc:spChg>
        <pc:spChg chg="mod modVis">
          <ac:chgData name="Ginevra Minarini" userId="1f1f918c-6db6-4aec-95e5-17ad0358cb46" providerId="ADAL" clId="{03421CA5-02D6-410F-9208-942AACB4DA1F}" dt="2023-11-20T15:25:43.503" v="1830"/>
          <ac:spMkLst>
            <pc:docMk/>
            <pc:sldMk cId="777798168" sldId="294"/>
            <ac:spMk id="75" creationId="{59D71A7B-BACA-B8D7-354D-5966D679F385}"/>
          </ac:spMkLst>
        </pc:spChg>
        <pc:spChg chg="mod modVis">
          <ac:chgData name="Ginevra Minarini" userId="1f1f918c-6db6-4aec-95e5-17ad0358cb46" providerId="ADAL" clId="{03421CA5-02D6-410F-9208-942AACB4DA1F}" dt="2023-11-20T15:25:43.503" v="1832"/>
          <ac:spMkLst>
            <pc:docMk/>
            <pc:sldMk cId="777798168" sldId="294"/>
            <ac:spMk id="76" creationId="{CC1C263C-421B-14FA-D9DB-D578A801A1D7}"/>
          </ac:spMkLst>
        </pc:spChg>
        <pc:spChg chg="mod modVis">
          <ac:chgData name="Ginevra Minarini" userId="1f1f918c-6db6-4aec-95e5-17ad0358cb46" providerId="ADAL" clId="{03421CA5-02D6-410F-9208-942AACB4DA1F}" dt="2023-11-20T15:25:43.503" v="1834"/>
          <ac:spMkLst>
            <pc:docMk/>
            <pc:sldMk cId="777798168" sldId="294"/>
            <ac:spMk id="77" creationId="{F9F3D1E2-B89D-590C-1A80-697B064C2831}"/>
          </ac:spMkLst>
        </pc:spChg>
        <pc:spChg chg="mod modVis">
          <ac:chgData name="Ginevra Minarini" userId="1f1f918c-6db6-4aec-95e5-17ad0358cb46" providerId="ADAL" clId="{03421CA5-02D6-410F-9208-942AACB4DA1F}" dt="2023-11-20T15:25:43.503" v="1836"/>
          <ac:spMkLst>
            <pc:docMk/>
            <pc:sldMk cId="777798168" sldId="294"/>
            <ac:spMk id="78" creationId="{1B5AFED6-E32C-D3AD-0B52-B50CDFF45CC9}"/>
          </ac:spMkLst>
        </pc:spChg>
        <pc:spChg chg="mod modVis">
          <ac:chgData name="Ginevra Minarini" userId="1f1f918c-6db6-4aec-95e5-17ad0358cb46" providerId="ADAL" clId="{03421CA5-02D6-410F-9208-942AACB4DA1F}" dt="2023-11-20T15:25:43.503" v="1838"/>
          <ac:spMkLst>
            <pc:docMk/>
            <pc:sldMk cId="777798168" sldId="294"/>
            <ac:spMk id="79" creationId="{996E5937-7CA0-9E76-4950-928FA8E9CE81}"/>
          </ac:spMkLst>
        </pc:spChg>
        <pc:spChg chg="mod modVis">
          <ac:chgData name="Ginevra Minarini" userId="1f1f918c-6db6-4aec-95e5-17ad0358cb46" providerId="ADAL" clId="{03421CA5-02D6-410F-9208-942AACB4DA1F}" dt="2023-11-20T15:25:43.503" v="1840"/>
          <ac:spMkLst>
            <pc:docMk/>
            <pc:sldMk cId="777798168" sldId="294"/>
            <ac:spMk id="80" creationId="{BB630794-73D8-B857-1C47-9BB90C9E4309}"/>
          </ac:spMkLst>
        </pc:spChg>
        <pc:spChg chg="mod modVis">
          <ac:chgData name="Ginevra Minarini" userId="1f1f918c-6db6-4aec-95e5-17ad0358cb46" providerId="ADAL" clId="{03421CA5-02D6-410F-9208-942AACB4DA1F}" dt="2023-11-20T15:25:43.503" v="1842"/>
          <ac:spMkLst>
            <pc:docMk/>
            <pc:sldMk cId="777798168" sldId="294"/>
            <ac:spMk id="81" creationId="{98529C9C-D2CC-5A80-0BE3-64FC155D9071}"/>
          </ac:spMkLst>
        </pc:spChg>
        <pc:spChg chg="mod modVis">
          <ac:chgData name="Ginevra Minarini" userId="1f1f918c-6db6-4aec-95e5-17ad0358cb46" providerId="ADAL" clId="{03421CA5-02D6-410F-9208-942AACB4DA1F}" dt="2023-11-20T15:25:43.503" v="1844"/>
          <ac:spMkLst>
            <pc:docMk/>
            <pc:sldMk cId="777798168" sldId="294"/>
            <ac:spMk id="82" creationId="{4718890B-FDA8-EC16-6242-8402BADA2768}"/>
          </ac:spMkLst>
        </pc:spChg>
        <pc:spChg chg="mod modVis">
          <ac:chgData name="Ginevra Minarini" userId="1f1f918c-6db6-4aec-95e5-17ad0358cb46" providerId="ADAL" clId="{03421CA5-02D6-410F-9208-942AACB4DA1F}" dt="2023-11-20T15:25:43.503" v="1846"/>
          <ac:spMkLst>
            <pc:docMk/>
            <pc:sldMk cId="777798168" sldId="294"/>
            <ac:spMk id="83" creationId="{BC95FE29-9BA7-E181-E059-2C6A72B65103}"/>
          </ac:spMkLst>
        </pc:spChg>
        <pc:spChg chg="mod modVis">
          <ac:chgData name="Ginevra Minarini" userId="1f1f918c-6db6-4aec-95e5-17ad0358cb46" providerId="ADAL" clId="{03421CA5-02D6-410F-9208-942AACB4DA1F}" dt="2023-11-20T15:25:43.503" v="1848"/>
          <ac:spMkLst>
            <pc:docMk/>
            <pc:sldMk cId="777798168" sldId="294"/>
            <ac:spMk id="84" creationId="{23CED9D3-3AE1-6B63-F878-BC092C41BE1F}"/>
          </ac:spMkLst>
        </pc:spChg>
        <pc:spChg chg="mod modVis">
          <ac:chgData name="Ginevra Minarini" userId="1f1f918c-6db6-4aec-95e5-17ad0358cb46" providerId="ADAL" clId="{03421CA5-02D6-410F-9208-942AACB4DA1F}" dt="2023-11-20T15:25:43.503" v="1850"/>
          <ac:spMkLst>
            <pc:docMk/>
            <pc:sldMk cId="777798168" sldId="294"/>
            <ac:spMk id="85" creationId="{288D942A-75AD-D039-1556-1ADAA4901ED9}"/>
          </ac:spMkLst>
        </pc:spChg>
        <pc:spChg chg="mod modVis">
          <ac:chgData name="Ginevra Minarini" userId="1f1f918c-6db6-4aec-95e5-17ad0358cb46" providerId="ADAL" clId="{03421CA5-02D6-410F-9208-942AACB4DA1F}" dt="2023-11-20T15:25:43.487" v="1796"/>
          <ac:spMkLst>
            <pc:docMk/>
            <pc:sldMk cId="777798168" sldId="294"/>
            <ac:spMk id="86" creationId="{47C77B25-330F-FB90-4333-1C088B048FAD}"/>
          </ac:spMkLst>
        </pc:spChg>
        <pc:spChg chg="mod modVis">
          <ac:chgData name="Ginevra Minarini" userId="1f1f918c-6db6-4aec-95e5-17ad0358cb46" providerId="ADAL" clId="{03421CA5-02D6-410F-9208-942AACB4DA1F}" dt="2023-11-20T15:25:43.487" v="1798"/>
          <ac:spMkLst>
            <pc:docMk/>
            <pc:sldMk cId="777798168" sldId="294"/>
            <ac:spMk id="87" creationId="{6CC85A27-6C24-7A8D-8E18-E1BA509A4C1B}"/>
          </ac:spMkLst>
        </pc:spChg>
        <pc:spChg chg="mod modVis">
          <ac:chgData name="Ginevra Minarini" userId="1f1f918c-6db6-4aec-95e5-17ad0358cb46" providerId="ADAL" clId="{03421CA5-02D6-410F-9208-942AACB4DA1F}" dt="2023-11-20T15:25:43.487" v="1800"/>
          <ac:spMkLst>
            <pc:docMk/>
            <pc:sldMk cId="777798168" sldId="294"/>
            <ac:spMk id="88" creationId="{453A9FC5-E47C-2437-A068-C3CAF248BF33}"/>
          </ac:spMkLst>
        </pc:spChg>
        <pc:spChg chg="mod modVis">
          <ac:chgData name="Ginevra Minarini" userId="1f1f918c-6db6-4aec-95e5-17ad0358cb46" providerId="ADAL" clId="{03421CA5-02D6-410F-9208-942AACB4DA1F}" dt="2023-11-20T15:25:43.487" v="1802"/>
          <ac:spMkLst>
            <pc:docMk/>
            <pc:sldMk cId="777798168" sldId="294"/>
            <ac:spMk id="89" creationId="{3841D21C-FA2A-779C-E8FA-739B285CF639}"/>
          </ac:spMkLst>
        </pc:spChg>
        <pc:spChg chg="mod modVis">
          <ac:chgData name="Ginevra Minarini" userId="1f1f918c-6db6-4aec-95e5-17ad0358cb46" providerId="ADAL" clId="{03421CA5-02D6-410F-9208-942AACB4DA1F}" dt="2023-11-20T15:25:43.487" v="1804"/>
          <ac:spMkLst>
            <pc:docMk/>
            <pc:sldMk cId="777798168" sldId="294"/>
            <ac:spMk id="90" creationId="{D9ACE510-85CB-95F0-7047-6C3992B87F79}"/>
          </ac:spMkLst>
        </pc:spChg>
        <pc:spChg chg="mod modVis">
          <ac:chgData name="Ginevra Minarini" userId="1f1f918c-6db6-4aec-95e5-17ad0358cb46" providerId="ADAL" clId="{03421CA5-02D6-410F-9208-942AACB4DA1F}" dt="2023-11-20T15:25:43.487" v="1806"/>
          <ac:spMkLst>
            <pc:docMk/>
            <pc:sldMk cId="777798168" sldId="294"/>
            <ac:spMk id="91" creationId="{3B578C3C-3482-A408-0B23-1327D3A70049}"/>
          </ac:spMkLst>
        </pc:spChg>
        <pc:spChg chg="mod modVis">
          <ac:chgData name="Ginevra Minarini" userId="1f1f918c-6db6-4aec-95e5-17ad0358cb46" providerId="ADAL" clId="{03421CA5-02D6-410F-9208-942AACB4DA1F}" dt="2023-11-20T15:25:43.487" v="1808"/>
          <ac:spMkLst>
            <pc:docMk/>
            <pc:sldMk cId="777798168" sldId="294"/>
            <ac:spMk id="92" creationId="{738E0C19-003A-B41A-4937-C96B02C3067B}"/>
          </ac:spMkLst>
        </pc:spChg>
        <pc:spChg chg="mod modVis">
          <ac:chgData name="Ginevra Minarini" userId="1f1f918c-6db6-4aec-95e5-17ad0358cb46" providerId="ADAL" clId="{03421CA5-02D6-410F-9208-942AACB4DA1F}" dt="2023-11-20T15:25:43.487" v="1810"/>
          <ac:spMkLst>
            <pc:docMk/>
            <pc:sldMk cId="777798168" sldId="294"/>
            <ac:spMk id="93" creationId="{C8F45737-F7B1-B238-6521-8B2610EB81E6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94" creationId="{392A13BA-89F6-A417-AD2B-967217C23416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95" creationId="{BD567140-BD25-F6BB-9E4A-7A6FB1868796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96" creationId="{B5FE940D-7D5F-B013-B055-C21AF97ACB04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97" creationId="{A0858F06-A3C0-606F-F226-A3FCD9A9FBCF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98" creationId="{906476BB-0F72-DC96-1016-48F7B3E787A5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99" creationId="{651EAFAD-671E-3314-1D34-86D9719B2297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00" creationId="{FB17AA38-60F2-0AC6-3E92-4450D6F1A830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01" creationId="{1F9EB1F9-AE17-2F37-EF12-9B6D83ED2DC7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02" creationId="{E7A3445D-5884-D4DF-15F3-66812DF23A1A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03" creationId="{1639702D-4DCC-D456-2FA3-F97D90C2313C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04" creationId="{4D3AFC8C-60E7-BBCA-6D5F-F7AB3D95CD84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05" creationId="{D3E2CAE1-6F8E-B917-387C-6A90FE1BCF73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06" creationId="{B262A7B0-B265-38CC-E818-49C6B0ED62E2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07" creationId="{1DC3FD14-F4C7-858A-5850-B51E7FEE1A5A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08" creationId="{26B9D86C-B099-9411-B8D3-47D701EE04F7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09" creationId="{3AFC43B2-E88F-1AD1-3741-70E18A3A809C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10" creationId="{9F6A7BEF-74BF-3EC4-DAD0-99A1583C3691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11" creationId="{435F9CF4-25D5-6396-0AA8-912484E6A637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12" creationId="{5EDC10C1-F060-ADD1-9DE5-69C2540E7C52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13" creationId="{97A74BDB-3046-0BE3-3D72-A4540D4D0A60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14" creationId="{5CC191BF-2DF4-9A4F-E6B3-BC67BD171904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15" creationId="{174CDF31-611F-993D-7B31-102FB8F793CE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16" creationId="{E2DEC406-7188-E34D-15D7-910AA53FD5F7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17" creationId="{3AF6801B-255B-E7C0-2332-350F709623DE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18" creationId="{38F404A8-3226-0B67-01D0-7F52F86131BC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19" creationId="{C24BC2D2-75A4-1BDC-A4D3-209EFEEB1159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21" creationId="{0A35E9B4-08CE-78E4-52CD-B06F1CF49F49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22" creationId="{C9B60194-67C7-4DDA-198B-B5AFD92C98F2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23" creationId="{97A8268D-66A0-C005-83D3-F613FACEAA04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24" creationId="{D6363660-2993-1D88-A989-3DD6DAE8AF29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26" creationId="{9F5FB71D-F52E-E4DF-2D50-9F494786B417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27" creationId="{B5012D3E-064B-90D0-CF27-54DD3059C6A0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28" creationId="{305F7518-09B2-2CB2-4754-F41C512BF091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29" creationId="{2B8BD0D0-F45A-79C5-9D41-E9A667E0C4B6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30" creationId="{A5C05F4B-3586-1830-83AF-4F3C2FFC558A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32" creationId="{B8D83313-8E14-A689-F1F1-620D1C3D6087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33" creationId="{7FA1D528-EAB9-934D-1FC3-9F467FF55F10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34" creationId="{270FD17D-9953-4930-C1EE-2958F559BBB3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35" creationId="{829BF332-38B2-34CD-4F3D-DE1D76879631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36" creationId="{923E916D-8F5F-33C4-0942-192CBE9CC26E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37" creationId="{82A09E71-8DE1-DD45-9C99-AAA607DFC76B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38" creationId="{D7533DAF-A88A-9C0D-B754-654C74B441AE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39" creationId="{1527F9AC-3F02-EC45-F83E-235E6E00323C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40" creationId="{24879276-B8F4-444C-1458-0FED364B9420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41" creationId="{8B4D0FCB-A5B5-CC33-AA0E-FD176CDB3C2C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42" creationId="{4383F68F-FF1F-97DA-760B-D4C7AC3E43E3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43" creationId="{69FC14F7-05E3-68C3-9589-B4CB38B3A513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44" creationId="{5D796F5E-DB2E-D98B-2635-12AC75DBD34C}"/>
          </ac:spMkLst>
        </pc:spChg>
        <pc:spChg chg="mod">
          <ac:chgData name="Ginevra Minarini" userId="1f1f918c-6db6-4aec-95e5-17ad0358cb46" providerId="ADAL" clId="{03421CA5-02D6-410F-9208-942AACB4DA1F}" dt="2023-11-20T15:23:07.425" v="1284" actId="165"/>
          <ac:spMkLst>
            <pc:docMk/>
            <pc:sldMk cId="777798168" sldId="294"/>
            <ac:spMk id="145" creationId="{150D680E-1A5C-9A74-B013-D2C84FF75675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46" creationId="{794C0938-3A2E-178A-598A-2BF4AD4C49F5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47" creationId="{C00FA5FF-6916-CC25-8002-F1B1B68F0E82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48" creationId="{CFC129BE-E6EF-427F-6906-8A1641C7AE3D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49" creationId="{94D9F991-C9C9-4559-A37E-25D1A7F6FEAF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50" creationId="{7E941CA0-29A8-6D50-B36A-3DC8EC97148D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51" creationId="{EE4165C8-FC85-4614-6CB6-5EAFA1CE1563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52" creationId="{0DEB0913-2C82-5A41-0B7B-E61E505E004F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53" creationId="{D0C5F5B2-D359-9D50-D47F-56A4B5BF5F79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54" creationId="{1886EB56-CEFF-62CE-C72D-6541E7D1EF23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55" creationId="{AC5AF8C2-BEDE-AC9C-522D-DAAAB03FA33A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56" creationId="{B480B59E-0D0A-0466-3456-6758A587D54E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57" creationId="{B8740233-761E-799F-F96C-2A1445ADF077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58" creationId="{CE3FB8A7-5536-60B4-CB8D-B7398BB8915F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59" creationId="{3F1761EC-D34A-186F-6A36-DD95A733CA65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60" creationId="{D4EEB832-FDB8-0EAA-5848-73394AA593B0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61" creationId="{7F8E4DE0-E773-7EE4-34F6-C57C263DEF93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64" creationId="{E7A39CDF-3C22-0E5E-6C95-2F71C53C1BFC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65" creationId="{DD50F0A9-4BBE-FCA5-5D13-CA20BA78122A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66" creationId="{C4E14B8B-A1B2-BAA1-EC43-C44B24CE0DDF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67" creationId="{235B9A40-165F-EFCE-7502-070C450D7B4C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68" creationId="{A4035803-61B6-77A8-6601-F18ACF48E9BF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69" creationId="{7C25DB2B-AA66-479E-6D00-B20CAA765912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70" creationId="{2F9677F4-2069-BE44-D127-7F638DBD514D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71" creationId="{3BEA60D5-03E6-ED57-4649-DFE3551140A7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72" creationId="{1B2AF613-6E71-5A12-66C8-26952B291101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73" creationId="{A336B849-373D-0DCB-3DDF-A6094BB9D547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74" creationId="{60C5C790-1376-AAF9-0A62-F34A76071AD7}"/>
          </ac:spMkLst>
        </pc:spChg>
        <pc:spChg chg="mod">
          <ac:chgData name="Ginevra Minarini" userId="1f1f918c-6db6-4aec-95e5-17ad0358cb46" providerId="ADAL" clId="{03421CA5-02D6-410F-9208-942AACB4DA1F}" dt="2023-11-20T15:23:04.472" v="1283" actId="165"/>
          <ac:spMkLst>
            <pc:docMk/>
            <pc:sldMk cId="777798168" sldId="294"/>
            <ac:spMk id="175" creationId="{ED4ACABB-C8E1-59C8-8EA3-A6EC5F5D2AD3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77" creationId="{D1769A93-4E22-68B1-6A97-CF8E1184A94C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78" creationId="{8A132AF1-E4F1-03AD-A0E3-53458C6945D3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79" creationId="{845C855A-8588-869D-C0C0-980C149FA901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80" creationId="{8E94E5FE-1A57-4AFB-82B6-C37B28634EB6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81" creationId="{59B83153-5E91-AAEB-33AC-57AF22FDFE3E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82" creationId="{2BF135C2-6676-DCA4-D81C-E3BC069F90FF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83" creationId="{743625E2-AFB9-DF37-2A77-A8346C6DA64C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84" creationId="{2E427AB1-6862-7333-085F-AB617FA54221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85" creationId="{42B77010-6955-C27D-3FC3-67D8F45BB5AC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86" creationId="{C324E6F9-635B-9F2D-45DD-F783C816C5E8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87" creationId="{B70430DC-A970-C8D3-4C2E-46D2FF59A663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88" creationId="{42C9363B-C167-7C03-E109-EB7EF2DD87D9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89" creationId="{E02D0D42-25B8-4F1C-7A5A-B19017159B36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90" creationId="{0480911B-1922-E855-34D5-E22C3A52BF7E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91" creationId="{27D41D00-0DCA-2641-FF2A-21053575373B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92" creationId="{F9C547C3-E7C5-9682-8795-4DF885B4E467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93" creationId="{E95588FA-4E3C-D3DA-635C-C86D6A4538A5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94" creationId="{C96818F2-1C7D-5EE2-B1AD-5E4171D48E39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95" creationId="{6F234F6C-F22F-71B5-EFAC-5AEA32D8EF1D}"/>
          </ac:spMkLst>
        </pc:spChg>
        <pc:spChg chg="mod">
          <ac:chgData name="Ginevra Minarini" userId="1f1f918c-6db6-4aec-95e5-17ad0358cb46" providerId="ADAL" clId="{03421CA5-02D6-410F-9208-942AACB4DA1F}" dt="2023-11-20T15:06:25.100" v="1234"/>
          <ac:spMkLst>
            <pc:docMk/>
            <pc:sldMk cId="777798168" sldId="294"/>
            <ac:spMk id="196" creationId="{29B4C7F1-E235-1815-0B49-A8833F99B608}"/>
          </ac:spMkLst>
        </pc:spChg>
        <pc:spChg chg="mod modVis">
          <ac:chgData name="Ginevra Minarini" userId="1f1f918c-6db6-4aec-95e5-17ad0358cb46" providerId="ADAL" clId="{03421CA5-02D6-410F-9208-942AACB4DA1F}" dt="2023-11-20T15:25:43.503" v="1874"/>
          <ac:spMkLst>
            <pc:docMk/>
            <pc:sldMk cId="777798168" sldId="294"/>
            <ac:spMk id="198" creationId="{D0D5E594-80B7-0070-52FD-4252E8DE8FCD}"/>
          </ac:spMkLst>
        </pc:spChg>
        <pc:spChg chg="mod modVis">
          <ac:chgData name="Ginevra Minarini" userId="1f1f918c-6db6-4aec-95e5-17ad0358cb46" providerId="ADAL" clId="{03421CA5-02D6-410F-9208-942AACB4DA1F}" dt="2023-11-20T15:25:43.503" v="1876"/>
          <ac:spMkLst>
            <pc:docMk/>
            <pc:sldMk cId="777798168" sldId="294"/>
            <ac:spMk id="199" creationId="{463FA277-3CEC-2DFB-C34F-69204C306E93}"/>
          </ac:spMkLst>
        </pc:spChg>
        <pc:spChg chg="mod modVis">
          <ac:chgData name="Ginevra Minarini" userId="1f1f918c-6db6-4aec-95e5-17ad0358cb46" providerId="ADAL" clId="{03421CA5-02D6-410F-9208-942AACB4DA1F}" dt="2023-11-20T15:25:43.503" v="1878"/>
          <ac:spMkLst>
            <pc:docMk/>
            <pc:sldMk cId="777798168" sldId="294"/>
            <ac:spMk id="200" creationId="{16BA67ED-E8B0-B3E0-7177-91E1E34FD532}"/>
          </ac:spMkLst>
        </pc:spChg>
        <pc:spChg chg="mod modVis">
          <ac:chgData name="Ginevra Minarini" userId="1f1f918c-6db6-4aec-95e5-17ad0358cb46" providerId="ADAL" clId="{03421CA5-02D6-410F-9208-942AACB4DA1F}" dt="2023-11-20T15:25:43.503" v="1880"/>
          <ac:spMkLst>
            <pc:docMk/>
            <pc:sldMk cId="777798168" sldId="294"/>
            <ac:spMk id="201" creationId="{269D8550-3D44-C6FF-600C-1F42FEF41F65}"/>
          </ac:spMkLst>
        </pc:spChg>
        <pc:spChg chg="mod modVis">
          <ac:chgData name="Ginevra Minarini" userId="1f1f918c-6db6-4aec-95e5-17ad0358cb46" providerId="ADAL" clId="{03421CA5-02D6-410F-9208-942AACB4DA1F}" dt="2023-11-20T15:25:43.503" v="1882"/>
          <ac:spMkLst>
            <pc:docMk/>
            <pc:sldMk cId="777798168" sldId="294"/>
            <ac:spMk id="202" creationId="{351483EB-DA7E-39F9-55E5-8DB334F2DB8A}"/>
          </ac:spMkLst>
        </pc:spChg>
        <pc:spChg chg="mod modVis">
          <ac:chgData name="Ginevra Minarini" userId="1f1f918c-6db6-4aec-95e5-17ad0358cb46" providerId="ADAL" clId="{03421CA5-02D6-410F-9208-942AACB4DA1F}" dt="2023-11-20T15:25:43.503" v="1884"/>
          <ac:spMkLst>
            <pc:docMk/>
            <pc:sldMk cId="777798168" sldId="294"/>
            <ac:spMk id="203" creationId="{50BDFC5F-95A3-832C-D7D2-719F556AEF98}"/>
          </ac:spMkLst>
        </pc:spChg>
        <pc:spChg chg="mod modVis">
          <ac:chgData name="Ginevra Minarini" userId="1f1f918c-6db6-4aec-95e5-17ad0358cb46" providerId="ADAL" clId="{03421CA5-02D6-410F-9208-942AACB4DA1F}" dt="2023-11-20T15:25:43.503" v="1886"/>
          <ac:spMkLst>
            <pc:docMk/>
            <pc:sldMk cId="777798168" sldId="294"/>
            <ac:spMk id="204" creationId="{8AE47A2D-DA0C-56A9-5AD3-AF339526F7CA}"/>
          </ac:spMkLst>
        </pc:spChg>
        <pc:spChg chg="mod modVis">
          <ac:chgData name="Ginevra Minarini" userId="1f1f918c-6db6-4aec-95e5-17ad0358cb46" providerId="ADAL" clId="{03421CA5-02D6-410F-9208-942AACB4DA1F}" dt="2023-11-20T15:25:43.503" v="1888"/>
          <ac:spMkLst>
            <pc:docMk/>
            <pc:sldMk cId="777798168" sldId="294"/>
            <ac:spMk id="205" creationId="{E1083609-3E35-DA6E-8A7C-FAB699D5DABE}"/>
          </ac:spMkLst>
        </pc:spChg>
        <pc:spChg chg="mod modVis">
          <ac:chgData name="Ginevra Minarini" userId="1f1f918c-6db6-4aec-95e5-17ad0358cb46" providerId="ADAL" clId="{03421CA5-02D6-410F-9208-942AACB4DA1F}" dt="2023-11-20T15:25:43.518" v="1890"/>
          <ac:spMkLst>
            <pc:docMk/>
            <pc:sldMk cId="777798168" sldId="294"/>
            <ac:spMk id="206" creationId="{4730FD4E-A9F0-12A5-41A2-475999E3349F}"/>
          </ac:spMkLst>
        </pc:spChg>
        <pc:spChg chg="mod modVis">
          <ac:chgData name="Ginevra Minarini" userId="1f1f918c-6db6-4aec-95e5-17ad0358cb46" providerId="ADAL" clId="{03421CA5-02D6-410F-9208-942AACB4DA1F}" dt="2023-11-20T15:25:43.518" v="1892"/>
          <ac:spMkLst>
            <pc:docMk/>
            <pc:sldMk cId="777798168" sldId="294"/>
            <ac:spMk id="207" creationId="{DF94F31A-D683-DD39-0A59-F03832FBA10A}"/>
          </ac:spMkLst>
        </pc:spChg>
        <pc:spChg chg="mod modVis">
          <ac:chgData name="Ginevra Minarini" userId="1f1f918c-6db6-4aec-95e5-17ad0358cb46" providerId="ADAL" clId="{03421CA5-02D6-410F-9208-942AACB4DA1F}" dt="2023-11-20T15:25:43.518" v="1894"/>
          <ac:spMkLst>
            <pc:docMk/>
            <pc:sldMk cId="777798168" sldId="294"/>
            <ac:spMk id="208" creationId="{2E6119C8-5FF1-D185-29E5-43AD19A4BD1E}"/>
          </ac:spMkLst>
        </pc:spChg>
        <pc:spChg chg="mod modVis">
          <ac:chgData name="Ginevra Minarini" userId="1f1f918c-6db6-4aec-95e5-17ad0358cb46" providerId="ADAL" clId="{03421CA5-02D6-410F-9208-942AACB4DA1F}" dt="2023-11-20T15:25:43.518" v="1896"/>
          <ac:spMkLst>
            <pc:docMk/>
            <pc:sldMk cId="777798168" sldId="294"/>
            <ac:spMk id="209" creationId="{27021325-D66E-0AC6-F0D4-F80F18954A20}"/>
          </ac:spMkLst>
        </pc:spChg>
        <pc:spChg chg="mod modVis">
          <ac:chgData name="Ginevra Minarini" userId="1f1f918c-6db6-4aec-95e5-17ad0358cb46" providerId="ADAL" clId="{03421CA5-02D6-410F-9208-942AACB4DA1F}" dt="2023-11-20T15:25:43.518" v="1898"/>
          <ac:spMkLst>
            <pc:docMk/>
            <pc:sldMk cId="777798168" sldId="294"/>
            <ac:spMk id="210" creationId="{441B97B3-F7FB-1D45-16C5-FDE12162578C}"/>
          </ac:spMkLst>
        </pc:spChg>
        <pc:spChg chg="mod modVis">
          <ac:chgData name="Ginevra Minarini" userId="1f1f918c-6db6-4aec-95e5-17ad0358cb46" providerId="ADAL" clId="{03421CA5-02D6-410F-9208-942AACB4DA1F}" dt="2023-11-20T15:25:43.518" v="1900"/>
          <ac:spMkLst>
            <pc:docMk/>
            <pc:sldMk cId="777798168" sldId="294"/>
            <ac:spMk id="211" creationId="{C60A0516-C631-7080-5B11-2DDDEBC0B92E}"/>
          </ac:spMkLst>
        </pc:spChg>
        <pc:spChg chg="mod modVis">
          <ac:chgData name="Ginevra Minarini" userId="1f1f918c-6db6-4aec-95e5-17ad0358cb46" providerId="ADAL" clId="{03421CA5-02D6-410F-9208-942AACB4DA1F}" dt="2023-11-20T15:25:43.518" v="1902"/>
          <ac:spMkLst>
            <pc:docMk/>
            <pc:sldMk cId="777798168" sldId="294"/>
            <ac:spMk id="212" creationId="{05C5E111-B535-4AD9-17E1-BEAC961E5446}"/>
          </ac:spMkLst>
        </pc:spChg>
        <pc:spChg chg="mod modVis">
          <ac:chgData name="Ginevra Minarini" userId="1f1f918c-6db6-4aec-95e5-17ad0358cb46" providerId="ADAL" clId="{03421CA5-02D6-410F-9208-942AACB4DA1F}" dt="2023-11-20T15:25:43.518" v="1904"/>
          <ac:spMkLst>
            <pc:docMk/>
            <pc:sldMk cId="777798168" sldId="294"/>
            <ac:spMk id="213" creationId="{48EE946E-040E-7699-474B-212E828AB01E}"/>
          </ac:spMkLst>
        </pc:spChg>
        <pc:spChg chg="mod modVis">
          <ac:chgData name="Ginevra Minarini" userId="1f1f918c-6db6-4aec-95e5-17ad0358cb46" providerId="ADAL" clId="{03421CA5-02D6-410F-9208-942AACB4DA1F}" dt="2023-11-20T15:25:43.518" v="1906"/>
          <ac:spMkLst>
            <pc:docMk/>
            <pc:sldMk cId="777798168" sldId="294"/>
            <ac:spMk id="214" creationId="{E9AF4797-8763-5E8D-30CD-850F5C70E103}"/>
          </ac:spMkLst>
        </pc:spChg>
        <pc:spChg chg="mod modVis">
          <ac:chgData name="Ginevra Minarini" userId="1f1f918c-6db6-4aec-95e5-17ad0358cb46" providerId="ADAL" clId="{03421CA5-02D6-410F-9208-942AACB4DA1F}" dt="2023-11-20T15:25:43.518" v="1908"/>
          <ac:spMkLst>
            <pc:docMk/>
            <pc:sldMk cId="777798168" sldId="294"/>
            <ac:spMk id="215" creationId="{4E650055-DF12-93B5-9ADC-93AD987A341A}"/>
          </ac:spMkLst>
        </pc:spChg>
        <pc:spChg chg="mod modVis">
          <ac:chgData name="Ginevra Minarini" userId="1f1f918c-6db6-4aec-95e5-17ad0358cb46" providerId="ADAL" clId="{03421CA5-02D6-410F-9208-942AACB4DA1F}" dt="2023-11-20T15:25:43.518" v="1910"/>
          <ac:spMkLst>
            <pc:docMk/>
            <pc:sldMk cId="777798168" sldId="294"/>
            <ac:spMk id="216" creationId="{731FA589-8C57-0AFD-E4B7-BB7AB8429422}"/>
          </ac:spMkLst>
        </pc:spChg>
        <pc:spChg chg="mod modVis">
          <ac:chgData name="Ginevra Minarini" userId="1f1f918c-6db6-4aec-95e5-17ad0358cb46" providerId="ADAL" clId="{03421CA5-02D6-410F-9208-942AACB4DA1F}" dt="2023-11-20T15:25:43.518" v="1912"/>
          <ac:spMkLst>
            <pc:docMk/>
            <pc:sldMk cId="777798168" sldId="294"/>
            <ac:spMk id="217" creationId="{9079417E-8933-27AD-5E46-CACD83E54BC1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22" creationId="{46F1280D-AAB9-51AE-E6F0-DD4F66C89A13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23" creationId="{4B2FDE14-7EE1-27A6-A985-76FFA30F8DBA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24" creationId="{E8D33137-B5D6-C92F-B046-7F80BE612850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25" creationId="{1F96D837-E26D-61B1-6E4A-5923F5E03E43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26" creationId="{207F0552-2D9F-03D8-B356-3DFDAF5175B7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27" creationId="{FCDDB937-6AF0-DF19-2399-5FC85D113187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28" creationId="{8C6E4FDB-FDDF-0324-9B21-B9C27CFD7FC0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29" creationId="{3D4F1795-0490-AEF2-52F1-BB9B2F1891A3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30" creationId="{5D5465B6-6B1B-3391-A4D5-8D0F6F2D944C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31" creationId="{DAB666F8-5AF4-D35B-1EBA-8681E4433C04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32" creationId="{A5696752-5972-D805-49C1-2C29A8B8FB54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33" creationId="{A7834141-0268-2BAD-3395-B7DCDA276DBA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34" creationId="{71997889-B908-0204-7E99-002F3E0783E3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35" creationId="{3FB317C9-36FB-5A0B-1F9E-A921923DB422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36" creationId="{DE5FEFD5-6F4E-9CDF-76FA-9B088D6DDB43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37" creationId="{DE127CBB-12B7-CE67-1B5D-D5E76B343786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38" creationId="{6681836D-43D6-1020-CAB0-0B9D24B56BCF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39" creationId="{AE33C04A-9674-FB6E-77F6-895C48943E31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40" creationId="{70A6AAB8-7A1B-753D-5596-B9E9596851B4}"/>
          </ac:spMkLst>
        </pc:spChg>
        <pc:spChg chg="mod">
          <ac:chgData name="Ginevra Minarini" userId="1f1f918c-6db6-4aec-95e5-17ad0358cb46" providerId="ADAL" clId="{03421CA5-02D6-410F-9208-942AACB4DA1F}" dt="2023-11-20T15:19:02.184" v="1275" actId="164"/>
          <ac:spMkLst>
            <pc:docMk/>
            <pc:sldMk cId="777798168" sldId="294"/>
            <ac:spMk id="241" creationId="{38A1E0E9-5494-68B3-9A7C-6999381456C7}"/>
          </ac:spMkLst>
        </pc:spChg>
        <pc:spChg chg="mod modVis">
          <ac:chgData name="Ginevra Minarini" userId="1f1f918c-6db6-4aec-95e5-17ad0358cb46" providerId="ADAL" clId="{03421CA5-02D6-410F-9208-942AACB4DA1F}" dt="2023-11-20T15:25:43.471" v="1744"/>
          <ac:spMkLst>
            <pc:docMk/>
            <pc:sldMk cId="777798168" sldId="294"/>
            <ac:spMk id="246" creationId="{6A794D51-F74E-A87F-692F-B0A52C0C9E96}"/>
          </ac:spMkLst>
        </pc:spChg>
        <pc:spChg chg="mod modVis">
          <ac:chgData name="Ginevra Minarini" userId="1f1f918c-6db6-4aec-95e5-17ad0358cb46" providerId="ADAL" clId="{03421CA5-02D6-410F-9208-942AACB4DA1F}" dt="2023-11-20T15:25:43.471" v="1746"/>
          <ac:spMkLst>
            <pc:docMk/>
            <pc:sldMk cId="777798168" sldId="294"/>
            <ac:spMk id="247" creationId="{CF4A60B9-244D-C4DE-2F4E-AE68A75B1D82}"/>
          </ac:spMkLst>
        </pc:spChg>
        <pc:spChg chg="mod modVis">
          <ac:chgData name="Ginevra Minarini" userId="1f1f918c-6db6-4aec-95e5-17ad0358cb46" providerId="ADAL" clId="{03421CA5-02D6-410F-9208-942AACB4DA1F}" dt="2023-11-20T15:25:43.471" v="1748"/>
          <ac:spMkLst>
            <pc:docMk/>
            <pc:sldMk cId="777798168" sldId="294"/>
            <ac:spMk id="248" creationId="{28B5A705-4809-A4EE-D913-160DDFCC7FB3}"/>
          </ac:spMkLst>
        </pc:spChg>
        <pc:spChg chg="mod modVis">
          <ac:chgData name="Ginevra Minarini" userId="1f1f918c-6db6-4aec-95e5-17ad0358cb46" providerId="ADAL" clId="{03421CA5-02D6-410F-9208-942AACB4DA1F}" dt="2023-11-20T15:25:43.471" v="1750"/>
          <ac:spMkLst>
            <pc:docMk/>
            <pc:sldMk cId="777798168" sldId="294"/>
            <ac:spMk id="249" creationId="{A5E0FCD5-CE68-E1DB-0007-0644E13AEA14}"/>
          </ac:spMkLst>
        </pc:spChg>
        <pc:spChg chg="mod modVis">
          <ac:chgData name="Ginevra Minarini" userId="1f1f918c-6db6-4aec-95e5-17ad0358cb46" providerId="ADAL" clId="{03421CA5-02D6-410F-9208-942AACB4DA1F}" dt="2023-11-20T15:25:43.471" v="1752"/>
          <ac:spMkLst>
            <pc:docMk/>
            <pc:sldMk cId="777798168" sldId="294"/>
            <ac:spMk id="250" creationId="{E94EA7D7-492E-4B22-F676-17DDC3CE0508}"/>
          </ac:spMkLst>
        </pc:spChg>
        <pc:spChg chg="mod modVis">
          <ac:chgData name="Ginevra Minarini" userId="1f1f918c-6db6-4aec-95e5-17ad0358cb46" providerId="ADAL" clId="{03421CA5-02D6-410F-9208-942AACB4DA1F}" dt="2023-11-20T15:25:43.471" v="1754"/>
          <ac:spMkLst>
            <pc:docMk/>
            <pc:sldMk cId="777798168" sldId="294"/>
            <ac:spMk id="251" creationId="{A3F4EA2E-08EE-4D8C-53F2-EC665E4AF722}"/>
          </ac:spMkLst>
        </pc:spChg>
        <pc:spChg chg="mod modVis">
          <ac:chgData name="Ginevra Minarini" userId="1f1f918c-6db6-4aec-95e5-17ad0358cb46" providerId="ADAL" clId="{03421CA5-02D6-410F-9208-942AACB4DA1F}" dt="2023-11-20T15:25:43.471" v="1756"/>
          <ac:spMkLst>
            <pc:docMk/>
            <pc:sldMk cId="777798168" sldId="294"/>
            <ac:spMk id="252" creationId="{B6F1F082-334B-14DE-5A61-4F781FEA6984}"/>
          </ac:spMkLst>
        </pc:spChg>
        <pc:spChg chg="mod modVis">
          <ac:chgData name="Ginevra Minarini" userId="1f1f918c-6db6-4aec-95e5-17ad0358cb46" providerId="ADAL" clId="{03421CA5-02D6-410F-9208-942AACB4DA1F}" dt="2023-11-20T15:25:43.471" v="1758"/>
          <ac:spMkLst>
            <pc:docMk/>
            <pc:sldMk cId="777798168" sldId="294"/>
            <ac:spMk id="253" creationId="{92132644-0D0C-0951-1868-3C3B12B72C1E}"/>
          </ac:spMkLst>
        </pc:spChg>
        <pc:spChg chg="mod modVis">
          <ac:chgData name="Ginevra Minarini" userId="1f1f918c-6db6-4aec-95e5-17ad0358cb46" providerId="ADAL" clId="{03421CA5-02D6-410F-9208-942AACB4DA1F}" dt="2023-11-20T15:25:43.471" v="1760"/>
          <ac:spMkLst>
            <pc:docMk/>
            <pc:sldMk cId="777798168" sldId="294"/>
            <ac:spMk id="254" creationId="{831C7E11-EDEE-68E0-8049-2F26EAACCA8D}"/>
          </ac:spMkLst>
        </pc:spChg>
        <pc:spChg chg="mod modVis">
          <ac:chgData name="Ginevra Minarini" userId="1f1f918c-6db6-4aec-95e5-17ad0358cb46" providerId="ADAL" clId="{03421CA5-02D6-410F-9208-942AACB4DA1F}" dt="2023-11-20T15:38:34.467" v="2290" actId="1035"/>
          <ac:spMkLst>
            <pc:docMk/>
            <pc:sldMk cId="777798168" sldId="294"/>
            <ac:spMk id="255" creationId="{10F38BB3-0372-10AE-37B4-06581F4972E3}"/>
          </ac:spMkLst>
        </pc:spChg>
        <pc:spChg chg="mod modVis">
          <ac:chgData name="Ginevra Minarini" userId="1f1f918c-6db6-4aec-95e5-17ad0358cb46" providerId="ADAL" clId="{03421CA5-02D6-410F-9208-942AACB4DA1F}" dt="2023-11-20T15:25:43.525" v="1934"/>
          <ac:spMkLst>
            <pc:docMk/>
            <pc:sldMk cId="777798168" sldId="294"/>
            <ac:spMk id="256" creationId="{3F3F43AF-9791-FF5C-3C9C-80BCB299E570}"/>
          </ac:spMkLst>
        </pc:spChg>
        <pc:spChg chg="mod modVis">
          <ac:chgData name="Ginevra Minarini" userId="1f1f918c-6db6-4aec-95e5-17ad0358cb46" providerId="ADAL" clId="{03421CA5-02D6-410F-9208-942AACB4DA1F}" dt="2023-11-20T15:25:43.525" v="1936"/>
          <ac:spMkLst>
            <pc:docMk/>
            <pc:sldMk cId="777798168" sldId="294"/>
            <ac:spMk id="257" creationId="{D3397D9D-D27B-4635-4A0E-9C4173DC1D75}"/>
          </ac:spMkLst>
        </pc:spChg>
        <pc:spChg chg="mod modVis">
          <ac:chgData name="Ginevra Minarini" userId="1f1f918c-6db6-4aec-95e5-17ad0358cb46" providerId="ADAL" clId="{03421CA5-02D6-410F-9208-942AACB4DA1F}" dt="2023-11-20T15:25:43.525" v="1938"/>
          <ac:spMkLst>
            <pc:docMk/>
            <pc:sldMk cId="777798168" sldId="294"/>
            <ac:spMk id="258" creationId="{F76CFA1B-E0E8-76B0-A628-85EE1B6A4889}"/>
          </ac:spMkLst>
        </pc:spChg>
        <pc:spChg chg="mod modVis">
          <ac:chgData name="Ginevra Minarini" userId="1f1f918c-6db6-4aec-95e5-17ad0358cb46" providerId="ADAL" clId="{03421CA5-02D6-410F-9208-942AACB4DA1F}" dt="2023-11-20T15:25:43.525" v="1940"/>
          <ac:spMkLst>
            <pc:docMk/>
            <pc:sldMk cId="777798168" sldId="294"/>
            <ac:spMk id="259" creationId="{942D6895-2205-4FEE-7FBC-C0D895DF7CE0}"/>
          </ac:spMkLst>
        </pc:spChg>
        <pc:spChg chg="mod modVis">
          <ac:chgData name="Ginevra Minarini" userId="1f1f918c-6db6-4aec-95e5-17ad0358cb46" providerId="ADAL" clId="{03421CA5-02D6-410F-9208-942AACB4DA1F}" dt="2023-11-20T15:25:43.525" v="1942"/>
          <ac:spMkLst>
            <pc:docMk/>
            <pc:sldMk cId="777798168" sldId="294"/>
            <ac:spMk id="260" creationId="{AF6FBBED-B422-6158-E5FC-1EAA5F5C1BBA}"/>
          </ac:spMkLst>
        </pc:spChg>
        <pc:spChg chg="mod modVis">
          <ac:chgData name="Ginevra Minarini" userId="1f1f918c-6db6-4aec-95e5-17ad0358cb46" providerId="ADAL" clId="{03421CA5-02D6-410F-9208-942AACB4DA1F}" dt="2023-11-20T15:25:43.525" v="1944"/>
          <ac:spMkLst>
            <pc:docMk/>
            <pc:sldMk cId="777798168" sldId="294"/>
            <ac:spMk id="261" creationId="{A762814C-EA0F-7DAD-E644-A89A70DAB81A}"/>
          </ac:spMkLst>
        </pc:spChg>
        <pc:spChg chg="mod modVis">
          <ac:chgData name="Ginevra Minarini" userId="1f1f918c-6db6-4aec-95e5-17ad0358cb46" providerId="ADAL" clId="{03421CA5-02D6-410F-9208-942AACB4DA1F}" dt="2023-11-20T15:25:43.525" v="1946"/>
          <ac:spMkLst>
            <pc:docMk/>
            <pc:sldMk cId="777798168" sldId="294"/>
            <ac:spMk id="262" creationId="{D5B834BE-E39D-09A4-2591-9DACC147120C}"/>
          </ac:spMkLst>
        </pc:spChg>
        <pc:spChg chg="mod modVis">
          <ac:chgData name="Ginevra Minarini" userId="1f1f918c-6db6-4aec-95e5-17ad0358cb46" providerId="ADAL" clId="{03421CA5-02D6-410F-9208-942AACB4DA1F}" dt="2023-11-20T15:25:43.525" v="1948"/>
          <ac:spMkLst>
            <pc:docMk/>
            <pc:sldMk cId="777798168" sldId="294"/>
            <ac:spMk id="263" creationId="{14157642-F9E9-3208-5A58-5BFAF60C18A3}"/>
          </ac:spMkLst>
        </pc:spChg>
        <pc:spChg chg="mod modVis">
          <ac:chgData name="Ginevra Minarini" userId="1f1f918c-6db6-4aec-95e5-17ad0358cb46" providerId="ADAL" clId="{03421CA5-02D6-410F-9208-942AACB4DA1F}" dt="2023-11-20T15:25:43.525" v="1950"/>
          <ac:spMkLst>
            <pc:docMk/>
            <pc:sldMk cId="777798168" sldId="294"/>
            <ac:spMk id="264" creationId="{F35EFDBB-11ED-F845-FF37-BE74E7988864}"/>
          </ac:spMkLst>
        </pc:spChg>
        <pc:spChg chg="mod modVis">
          <ac:chgData name="Ginevra Minarini" userId="1f1f918c-6db6-4aec-95e5-17ad0358cb46" providerId="ADAL" clId="{03421CA5-02D6-410F-9208-942AACB4DA1F}" dt="2023-11-20T15:25:43.525" v="1952"/>
          <ac:spMkLst>
            <pc:docMk/>
            <pc:sldMk cId="777798168" sldId="294"/>
            <ac:spMk id="265" creationId="{529358FE-1B09-9F49-E6B9-ED1D766DD874}"/>
          </ac:spMkLst>
        </pc:spChg>
        <pc:spChg chg="mod modVis">
          <ac:chgData name="Ginevra Minarini" userId="1f1f918c-6db6-4aec-95e5-17ad0358cb46" providerId="ADAL" clId="{03421CA5-02D6-410F-9208-942AACB4DA1F}" dt="2023-11-20T15:25:43.525" v="1954"/>
          <ac:spMkLst>
            <pc:docMk/>
            <pc:sldMk cId="777798168" sldId="294"/>
            <ac:spMk id="266" creationId="{F1675A8B-BD23-439A-251A-D70029571757}"/>
          </ac:spMkLst>
        </pc:spChg>
        <pc:spChg chg="mod modVis">
          <ac:chgData name="Ginevra Minarini" userId="1f1f918c-6db6-4aec-95e5-17ad0358cb46" providerId="ADAL" clId="{03421CA5-02D6-410F-9208-942AACB4DA1F}" dt="2023-11-20T15:25:43.471" v="1727"/>
          <ac:spMkLst>
            <pc:docMk/>
            <pc:sldMk cId="777798168" sldId="294"/>
            <ac:spMk id="281" creationId="{4841D3CC-5CC2-5974-413B-09394186D053}"/>
          </ac:spMkLst>
        </pc:spChg>
        <pc:spChg chg="mod modVis">
          <ac:chgData name="Ginevra Minarini" userId="1f1f918c-6db6-4aec-95e5-17ad0358cb46" providerId="ADAL" clId="{03421CA5-02D6-410F-9208-942AACB4DA1F}" dt="2023-11-20T15:25:43.471" v="1729"/>
          <ac:spMkLst>
            <pc:docMk/>
            <pc:sldMk cId="777798168" sldId="294"/>
            <ac:spMk id="282" creationId="{9A3394E5-DB2D-ACB3-629E-4DCEFF9D6460}"/>
          </ac:spMkLst>
        </pc:spChg>
        <pc:spChg chg="mod modVis">
          <ac:chgData name="Ginevra Minarini" userId="1f1f918c-6db6-4aec-95e5-17ad0358cb46" providerId="ADAL" clId="{03421CA5-02D6-410F-9208-942AACB4DA1F}" dt="2023-11-20T15:25:43.471" v="1731"/>
          <ac:spMkLst>
            <pc:docMk/>
            <pc:sldMk cId="777798168" sldId="294"/>
            <ac:spMk id="283" creationId="{27B60ACF-31A7-DFE5-3D93-B8F0D9B00A27}"/>
          </ac:spMkLst>
        </pc:spChg>
        <pc:spChg chg="mod modVis">
          <ac:chgData name="Ginevra Minarini" userId="1f1f918c-6db6-4aec-95e5-17ad0358cb46" providerId="ADAL" clId="{03421CA5-02D6-410F-9208-942AACB4DA1F}" dt="2023-11-20T15:25:43.456" v="1679"/>
          <ac:spMkLst>
            <pc:docMk/>
            <pc:sldMk cId="777798168" sldId="294"/>
            <ac:spMk id="284" creationId="{DFA5F540-C2EA-F61C-96B0-F262E8A0BD95}"/>
          </ac:spMkLst>
        </pc:spChg>
        <pc:spChg chg="mod modVis">
          <ac:chgData name="Ginevra Minarini" userId="1f1f918c-6db6-4aec-95e5-17ad0358cb46" providerId="ADAL" clId="{03421CA5-02D6-410F-9208-942AACB4DA1F}" dt="2023-11-20T15:25:43.456" v="1681"/>
          <ac:spMkLst>
            <pc:docMk/>
            <pc:sldMk cId="777798168" sldId="294"/>
            <ac:spMk id="285" creationId="{8F1FA6BC-86DA-3215-6315-3A4EB16848BC}"/>
          </ac:spMkLst>
        </pc:spChg>
        <pc:spChg chg="mod modVis">
          <ac:chgData name="Ginevra Minarini" userId="1f1f918c-6db6-4aec-95e5-17ad0358cb46" providerId="ADAL" clId="{03421CA5-02D6-410F-9208-942AACB4DA1F}" dt="2023-11-20T15:25:43.456" v="1683"/>
          <ac:spMkLst>
            <pc:docMk/>
            <pc:sldMk cId="777798168" sldId="294"/>
            <ac:spMk id="286" creationId="{9AFB0189-7CF7-23CA-1CEF-49612CAF963A}"/>
          </ac:spMkLst>
        </pc:spChg>
        <pc:spChg chg="mod modVis">
          <ac:chgData name="Ginevra Minarini" userId="1f1f918c-6db6-4aec-95e5-17ad0358cb46" providerId="ADAL" clId="{03421CA5-02D6-410F-9208-942AACB4DA1F}" dt="2023-11-20T15:25:43.456" v="1685"/>
          <ac:spMkLst>
            <pc:docMk/>
            <pc:sldMk cId="777798168" sldId="294"/>
            <ac:spMk id="287" creationId="{791DD7E7-C626-5A0F-1FB0-E5BE4552DED6}"/>
          </ac:spMkLst>
        </pc:spChg>
        <pc:spChg chg="mod modVis">
          <ac:chgData name="Ginevra Minarini" userId="1f1f918c-6db6-4aec-95e5-17ad0358cb46" providerId="ADAL" clId="{03421CA5-02D6-410F-9208-942AACB4DA1F}" dt="2023-11-20T15:25:43.456" v="1687"/>
          <ac:spMkLst>
            <pc:docMk/>
            <pc:sldMk cId="777798168" sldId="294"/>
            <ac:spMk id="288" creationId="{B09C84E1-A42A-1485-2C65-DCBCD40DE4F0}"/>
          </ac:spMkLst>
        </pc:spChg>
        <pc:spChg chg="mod modVis">
          <ac:chgData name="Ginevra Minarini" userId="1f1f918c-6db6-4aec-95e5-17ad0358cb46" providerId="ADAL" clId="{03421CA5-02D6-410F-9208-942AACB4DA1F}" dt="2023-11-20T15:25:43.456" v="1689"/>
          <ac:spMkLst>
            <pc:docMk/>
            <pc:sldMk cId="777798168" sldId="294"/>
            <ac:spMk id="289" creationId="{BEBD7F2E-045E-903B-AE9C-8F5A3365A32C}"/>
          </ac:spMkLst>
        </pc:spChg>
        <pc:spChg chg="mod modVis">
          <ac:chgData name="Ginevra Minarini" userId="1f1f918c-6db6-4aec-95e5-17ad0358cb46" providerId="ADAL" clId="{03421CA5-02D6-410F-9208-942AACB4DA1F}" dt="2023-11-20T15:25:43.456" v="1691"/>
          <ac:spMkLst>
            <pc:docMk/>
            <pc:sldMk cId="777798168" sldId="294"/>
            <ac:spMk id="290" creationId="{5C713754-2443-47EF-69E7-D94B64C68F71}"/>
          </ac:spMkLst>
        </pc:spChg>
        <pc:spChg chg="mod modVis">
          <ac:chgData name="Ginevra Minarini" userId="1f1f918c-6db6-4aec-95e5-17ad0358cb46" providerId="ADAL" clId="{03421CA5-02D6-410F-9208-942AACB4DA1F}" dt="2023-11-20T15:25:43.456" v="1693"/>
          <ac:spMkLst>
            <pc:docMk/>
            <pc:sldMk cId="777798168" sldId="294"/>
            <ac:spMk id="291" creationId="{DA2152AC-4803-D205-D0B0-3AB678BF7124}"/>
          </ac:spMkLst>
        </pc:spChg>
        <pc:spChg chg="mod modVis">
          <ac:chgData name="Ginevra Minarini" userId="1f1f918c-6db6-4aec-95e5-17ad0358cb46" providerId="ADAL" clId="{03421CA5-02D6-410F-9208-942AACB4DA1F}" dt="2023-11-20T15:25:43.456" v="1695"/>
          <ac:spMkLst>
            <pc:docMk/>
            <pc:sldMk cId="777798168" sldId="294"/>
            <ac:spMk id="292" creationId="{6CA12ADD-E5DD-3D5C-2D24-396E17377C9C}"/>
          </ac:spMkLst>
        </pc:spChg>
        <pc:spChg chg="mod modVis">
          <ac:chgData name="Ginevra Minarini" userId="1f1f918c-6db6-4aec-95e5-17ad0358cb46" providerId="ADAL" clId="{03421CA5-02D6-410F-9208-942AACB4DA1F}" dt="2023-11-20T15:25:43.456" v="1697"/>
          <ac:spMkLst>
            <pc:docMk/>
            <pc:sldMk cId="777798168" sldId="294"/>
            <ac:spMk id="293" creationId="{63DCB4D9-AD62-4738-3CDE-4278313A6A6D}"/>
          </ac:spMkLst>
        </pc:spChg>
        <pc:spChg chg="mod modVis">
          <ac:chgData name="Ginevra Minarini" userId="1f1f918c-6db6-4aec-95e5-17ad0358cb46" providerId="ADAL" clId="{03421CA5-02D6-410F-9208-942AACB4DA1F}" dt="2023-11-20T15:25:43.456" v="1699"/>
          <ac:spMkLst>
            <pc:docMk/>
            <pc:sldMk cId="777798168" sldId="294"/>
            <ac:spMk id="294" creationId="{CA4616E9-2380-4B52-6A08-598E0FD1DA6A}"/>
          </ac:spMkLst>
        </pc:spChg>
        <pc:spChg chg="mod modVis">
          <ac:chgData name="Ginevra Minarini" userId="1f1f918c-6db6-4aec-95e5-17ad0358cb46" providerId="ADAL" clId="{03421CA5-02D6-410F-9208-942AACB4DA1F}" dt="2023-11-20T15:25:43.456" v="1701"/>
          <ac:spMkLst>
            <pc:docMk/>
            <pc:sldMk cId="777798168" sldId="294"/>
            <ac:spMk id="295" creationId="{EDD06F54-499D-BB85-A3D0-3521B3B51EFB}"/>
          </ac:spMkLst>
        </pc:spChg>
        <pc:spChg chg="mod modVis">
          <ac:chgData name="Ginevra Minarini" userId="1f1f918c-6db6-4aec-95e5-17ad0358cb46" providerId="ADAL" clId="{03421CA5-02D6-410F-9208-942AACB4DA1F}" dt="2023-11-20T15:25:43.456" v="1703"/>
          <ac:spMkLst>
            <pc:docMk/>
            <pc:sldMk cId="777798168" sldId="294"/>
            <ac:spMk id="296" creationId="{7D39E0B5-C2AD-9228-2AB8-A7B6A439F275}"/>
          </ac:spMkLst>
        </pc:spChg>
        <pc:spChg chg="mod modVis">
          <ac:chgData name="Ginevra Minarini" userId="1f1f918c-6db6-4aec-95e5-17ad0358cb46" providerId="ADAL" clId="{03421CA5-02D6-410F-9208-942AACB4DA1F}" dt="2023-11-20T15:25:43.471" v="1705"/>
          <ac:spMkLst>
            <pc:docMk/>
            <pc:sldMk cId="777798168" sldId="294"/>
            <ac:spMk id="297" creationId="{F3A504E7-8E99-B226-ED61-8036C279F296}"/>
          </ac:spMkLst>
        </pc:spChg>
        <pc:spChg chg="mod modVis">
          <ac:chgData name="Ginevra Minarini" userId="1f1f918c-6db6-4aec-95e5-17ad0358cb46" providerId="ADAL" clId="{03421CA5-02D6-410F-9208-942AACB4DA1F}" dt="2023-11-20T15:25:43.471" v="1707"/>
          <ac:spMkLst>
            <pc:docMk/>
            <pc:sldMk cId="777798168" sldId="294"/>
            <ac:spMk id="298" creationId="{5DF4301F-1E66-11A2-5BE3-B627BB173627}"/>
          </ac:spMkLst>
        </pc:spChg>
        <pc:spChg chg="mod modVis">
          <ac:chgData name="Ginevra Minarini" userId="1f1f918c-6db6-4aec-95e5-17ad0358cb46" providerId="ADAL" clId="{03421CA5-02D6-410F-9208-942AACB4DA1F}" dt="2023-11-20T15:25:43.471" v="1709"/>
          <ac:spMkLst>
            <pc:docMk/>
            <pc:sldMk cId="777798168" sldId="294"/>
            <ac:spMk id="299" creationId="{ACCF5E60-A849-B42E-CD1B-3B6BF1115E49}"/>
          </ac:spMkLst>
        </pc:spChg>
        <pc:spChg chg="mod modVis">
          <ac:chgData name="Ginevra Minarini" userId="1f1f918c-6db6-4aec-95e5-17ad0358cb46" providerId="ADAL" clId="{03421CA5-02D6-410F-9208-942AACB4DA1F}" dt="2023-11-20T15:25:43.471" v="1711"/>
          <ac:spMkLst>
            <pc:docMk/>
            <pc:sldMk cId="777798168" sldId="294"/>
            <ac:spMk id="300" creationId="{45F31D09-3F36-A043-6FAC-FA94F7890D48}"/>
          </ac:spMkLst>
        </pc:spChg>
        <pc:spChg chg="mod modVis">
          <ac:chgData name="Ginevra Minarini" userId="1f1f918c-6db6-4aec-95e5-17ad0358cb46" providerId="ADAL" clId="{03421CA5-02D6-410F-9208-942AACB4DA1F}" dt="2023-11-20T15:25:43.471" v="1713"/>
          <ac:spMkLst>
            <pc:docMk/>
            <pc:sldMk cId="777798168" sldId="294"/>
            <ac:spMk id="301" creationId="{D7F9CD05-B569-A1DA-5E41-E816CFF7FA9F}"/>
          </ac:spMkLst>
        </pc:spChg>
        <pc:spChg chg="mod modVis">
          <ac:chgData name="Ginevra Minarini" userId="1f1f918c-6db6-4aec-95e5-17ad0358cb46" providerId="ADAL" clId="{03421CA5-02D6-410F-9208-942AACB4DA1F}" dt="2023-11-20T15:25:43.471" v="1715"/>
          <ac:spMkLst>
            <pc:docMk/>
            <pc:sldMk cId="777798168" sldId="294"/>
            <ac:spMk id="302" creationId="{601CC38F-05F8-882C-DEE2-D1EAC511BA3E}"/>
          </ac:spMkLst>
        </pc:spChg>
        <pc:spChg chg="mod modVis">
          <ac:chgData name="Ginevra Minarini" userId="1f1f918c-6db6-4aec-95e5-17ad0358cb46" providerId="ADAL" clId="{03421CA5-02D6-410F-9208-942AACB4DA1F}" dt="2023-11-20T15:25:43.471" v="1717"/>
          <ac:spMkLst>
            <pc:docMk/>
            <pc:sldMk cId="777798168" sldId="294"/>
            <ac:spMk id="303" creationId="{2E79A795-F404-0DF4-7206-9EE0DC7E2B2F}"/>
          </ac:spMkLst>
        </pc:spChg>
        <pc:spChg chg="mod modVis">
          <ac:chgData name="Ginevra Minarini" userId="1f1f918c-6db6-4aec-95e5-17ad0358cb46" providerId="ADAL" clId="{03421CA5-02D6-410F-9208-942AACB4DA1F}" dt="2023-11-20T15:25:43.471" v="1719"/>
          <ac:spMkLst>
            <pc:docMk/>
            <pc:sldMk cId="777798168" sldId="294"/>
            <ac:spMk id="304" creationId="{1FEEC1F9-F7DF-DDE2-0B9A-4696F46B8DAD}"/>
          </ac:spMkLst>
        </pc:spChg>
        <pc:spChg chg="mod modVis">
          <ac:chgData name="Ginevra Minarini" userId="1f1f918c-6db6-4aec-95e5-17ad0358cb46" providerId="ADAL" clId="{03421CA5-02D6-410F-9208-942AACB4DA1F}" dt="2023-11-20T15:25:43.471" v="1721"/>
          <ac:spMkLst>
            <pc:docMk/>
            <pc:sldMk cId="777798168" sldId="294"/>
            <ac:spMk id="305" creationId="{49E70E62-3DB9-BEB7-41EB-65427B57D3C0}"/>
          </ac:spMkLst>
        </pc:spChg>
        <pc:spChg chg="mod modVis">
          <ac:chgData name="Ginevra Minarini" userId="1f1f918c-6db6-4aec-95e5-17ad0358cb46" providerId="ADAL" clId="{03421CA5-02D6-410F-9208-942AACB4DA1F}" dt="2023-11-20T15:25:43.471" v="1723"/>
          <ac:spMkLst>
            <pc:docMk/>
            <pc:sldMk cId="777798168" sldId="294"/>
            <ac:spMk id="306" creationId="{B7CEFA53-665C-BC8A-E0E1-535736ABC31D}"/>
          </ac:spMkLst>
        </pc:spChg>
        <pc:spChg chg="mod modVis">
          <ac:chgData name="Ginevra Minarini" userId="1f1f918c-6db6-4aec-95e5-17ad0358cb46" providerId="ADAL" clId="{03421CA5-02D6-410F-9208-942AACB4DA1F}" dt="2023-11-20T15:25:43.471" v="1725"/>
          <ac:spMkLst>
            <pc:docMk/>
            <pc:sldMk cId="777798168" sldId="294"/>
            <ac:spMk id="307" creationId="{10982960-BC76-3A31-BA01-7A80D423B704}"/>
          </ac:spMkLst>
        </pc:spChg>
        <pc:spChg chg="mod modVis">
          <ac:chgData name="Ginevra Minarini" userId="1f1f918c-6db6-4aec-95e5-17ad0358cb46" providerId="ADAL" clId="{03421CA5-02D6-410F-9208-942AACB4DA1F}" dt="2023-11-20T15:25:43.440" v="1631"/>
          <ac:spMkLst>
            <pc:docMk/>
            <pc:sldMk cId="777798168" sldId="294"/>
            <ac:spMk id="308" creationId="{872ABAFF-367F-0DB8-3405-122C73F3F9A9}"/>
          </ac:spMkLst>
        </pc:spChg>
        <pc:spChg chg="mod modVis">
          <ac:chgData name="Ginevra Minarini" userId="1f1f918c-6db6-4aec-95e5-17ad0358cb46" providerId="ADAL" clId="{03421CA5-02D6-410F-9208-942AACB4DA1F}" dt="2023-11-20T15:25:43.440" v="1633"/>
          <ac:spMkLst>
            <pc:docMk/>
            <pc:sldMk cId="777798168" sldId="294"/>
            <ac:spMk id="309" creationId="{40E3119C-7958-AEE8-B243-D365BCC14FAB}"/>
          </ac:spMkLst>
        </pc:spChg>
        <pc:spChg chg="mod modVis">
          <ac:chgData name="Ginevra Minarini" userId="1f1f918c-6db6-4aec-95e5-17ad0358cb46" providerId="ADAL" clId="{03421CA5-02D6-410F-9208-942AACB4DA1F}" dt="2023-11-20T15:25:43.440" v="1635"/>
          <ac:spMkLst>
            <pc:docMk/>
            <pc:sldMk cId="777798168" sldId="294"/>
            <ac:spMk id="310" creationId="{048A8B34-16BE-4252-90CF-D8684FBF4199}"/>
          </ac:spMkLst>
        </pc:spChg>
        <pc:spChg chg="mod modVis">
          <ac:chgData name="Ginevra Minarini" userId="1f1f918c-6db6-4aec-95e5-17ad0358cb46" providerId="ADAL" clId="{03421CA5-02D6-410F-9208-942AACB4DA1F}" dt="2023-11-20T15:25:43.440" v="1637"/>
          <ac:spMkLst>
            <pc:docMk/>
            <pc:sldMk cId="777798168" sldId="294"/>
            <ac:spMk id="311" creationId="{4C5CFA26-BFE0-FA0F-CB4A-45B7C0D9EFD1}"/>
          </ac:spMkLst>
        </pc:spChg>
        <pc:spChg chg="mod modVis">
          <ac:chgData name="Ginevra Minarini" userId="1f1f918c-6db6-4aec-95e5-17ad0358cb46" providerId="ADAL" clId="{03421CA5-02D6-410F-9208-942AACB4DA1F}" dt="2023-11-20T15:25:43.440" v="1639"/>
          <ac:spMkLst>
            <pc:docMk/>
            <pc:sldMk cId="777798168" sldId="294"/>
            <ac:spMk id="312" creationId="{869561BE-BBB8-F055-74FB-767154BFCFA8}"/>
          </ac:spMkLst>
        </pc:spChg>
        <pc:spChg chg="mod modVis">
          <ac:chgData name="Ginevra Minarini" userId="1f1f918c-6db6-4aec-95e5-17ad0358cb46" providerId="ADAL" clId="{03421CA5-02D6-410F-9208-942AACB4DA1F}" dt="2023-11-20T15:25:43.440" v="1641"/>
          <ac:spMkLst>
            <pc:docMk/>
            <pc:sldMk cId="777798168" sldId="294"/>
            <ac:spMk id="313" creationId="{DD97D0F6-F838-5034-1365-CE7B7C504BB7}"/>
          </ac:spMkLst>
        </pc:spChg>
        <pc:spChg chg="mod modVis">
          <ac:chgData name="Ginevra Minarini" userId="1f1f918c-6db6-4aec-95e5-17ad0358cb46" providerId="ADAL" clId="{03421CA5-02D6-410F-9208-942AACB4DA1F}" dt="2023-11-20T15:25:43.440" v="1643"/>
          <ac:spMkLst>
            <pc:docMk/>
            <pc:sldMk cId="777798168" sldId="294"/>
            <ac:spMk id="314" creationId="{5B3698FB-5F3D-A578-5085-56011056BC4E}"/>
          </ac:spMkLst>
        </pc:spChg>
        <pc:spChg chg="mod modVis">
          <ac:chgData name="Ginevra Minarini" userId="1f1f918c-6db6-4aec-95e5-17ad0358cb46" providerId="ADAL" clId="{03421CA5-02D6-410F-9208-942AACB4DA1F}" dt="2023-11-20T15:25:43.440" v="1645"/>
          <ac:spMkLst>
            <pc:docMk/>
            <pc:sldMk cId="777798168" sldId="294"/>
            <ac:spMk id="315" creationId="{9A5B8B78-3B5A-8A2D-4CE5-56DDE0C2516B}"/>
          </ac:spMkLst>
        </pc:spChg>
        <pc:spChg chg="mod modVis">
          <ac:chgData name="Ginevra Minarini" userId="1f1f918c-6db6-4aec-95e5-17ad0358cb46" providerId="ADAL" clId="{03421CA5-02D6-410F-9208-942AACB4DA1F}" dt="2023-11-20T15:25:43.440" v="1647"/>
          <ac:spMkLst>
            <pc:docMk/>
            <pc:sldMk cId="777798168" sldId="294"/>
            <ac:spMk id="316" creationId="{0DD7AC91-49EB-BDAC-A473-0C59BF679E72}"/>
          </ac:spMkLst>
        </pc:spChg>
        <pc:spChg chg="mod modVis">
          <ac:chgData name="Ginevra Minarini" userId="1f1f918c-6db6-4aec-95e5-17ad0358cb46" providerId="ADAL" clId="{03421CA5-02D6-410F-9208-942AACB4DA1F}" dt="2023-11-20T15:25:43.440" v="1649"/>
          <ac:spMkLst>
            <pc:docMk/>
            <pc:sldMk cId="777798168" sldId="294"/>
            <ac:spMk id="317" creationId="{FBEBBF25-7E65-9699-EF53-177519BA40CE}"/>
          </ac:spMkLst>
        </pc:spChg>
        <pc:spChg chg="mod modVis">
          <ac:chgData name="Ginevra Minarini" userId="1f1f918c-6db6-4aec-95e5-17ad0358cb46" providerId="ADAL" clId="{03421CA5-02D6-410F-9208-942AACB4DA1F}" dt="2023-11-20T15:25:43.440" v="1651"/>
          <ac:spMkLst>
            <pc:docMk/>
            <pc:sldMk cId="777798168" sldId="294"/>
            <ac:spMk id="318" creationId="{2E8CDC23-63E9-BB23-84C1-335BE48B8206}"/>
          </ac:spMkLst>
        </pc:spChg>
        <pc:spChg chg="mod modVis">
          <ac:chgData name="Ginevra Minarini" userId="1f1f918c-6db6-4aec-95e5-17ad0358cb46" providerId="ADAL" clId="{03421CA5-02D6-410F-9208-942AACB4DA1F}" dt="2023-11-20T15:25:43.440" v="1653"/>
          <ac:spMkLst>
            <pc:docMk/>
            <pc:sldMk cId="777798168" sldId="294"/>
            <ac:spMk id="319" creationId="{91F4BC1D-1C73-A03C-E9D8-82472A78D86B}"/>
          </ac:spMkLst>
        </pc:spChg>
        <pc:spChg chg="mod modVis">
          <ac:chgData name="Ginevra Minarini" userId="1f1f918c-6db6-4aec-95e5-17ad0358cb46" providerId="ADAL" clId="{03421CA5-02D6-410F-9208-942AACB4DA1F}" dt="2023-11-20T15:25:43.440" v="1655"/>
          <ac:spMkLst>
            <pc:docMk/>
            <pc:sldMk cId="777798168" sldId="294"/>
            <ac:spMk id="320" creationId="{86303F2A-5B02-F590-FA84-8B7FF83D65C1}"/>
          </ac:spMkLst>
        </pc:spChg>
        <pc:spChg chg="mod modVis">
          <ac:chgData name="Ginevra Minarini" userId="1f1f918c-6db6-4aec-95e5-17ad0358cb46" providerId="ADAL" clId="{03421CA5-02D6-410F-9208-942AACB4DA1F}" dt="2023-11-20T15:25:43.440" v="1657"/>
          <ac:spMkLst>
            <pc:docMk/>
            <pc:sldMk cId="777798168" sldId="294"/>
            <ac:spMk id="321" creationId="{3A2A1679-0F46-3BFC-75F9-30D6E5550092}"/>
          </ac:spMkLst>
        </pc:spChg>
        <pc:spChg chg="mod modVis">
          <ac:chgData name="Ginevra Minarini" userId="1f1f918c-6db6-4aec-95e5-17ad0358cb46" providerId="ADAL" clId="{03421CA5-02D6-410F-9208-942AACB4DA1F}" dt="2023-11-20T15:25:43.456" v="1659"/>
          <ac:spMkLst>
            <pc:docMk/>
            <pc:sldMk cId="777798168" sldId="294"/>
            <ac:spMk id="322" creationId="{FBB451F6-52CB-2789-5C5F-8D6C39CA8E7B}"/>
          </ac:spMkLst>
        </pc:spChg>
        <pc:spChg chg="mod modVis">
          <ac:chgData name="Ginevra Minarini" userId="1f1f918c-6db6-4aec-95e5-17ad0358cb46" providerId="ADAL" clId="{03421CA5-02D6-410F-9208-942AACB4DA1F}" dt="2023-11-20T15:25:43.456" v="1661"/>
          <ac:spMkLst>
            <pc:docMk/>
            <pc:sldMk cId="777798168" sldId="294"/>
            <ac:spMk id="323" creationId="{0CDCB3A4-9F6F-C1A8-1ADF-E3BC9DB6BB72}"/>
          </ac:spMkLst>
        </pc:spChg>
        <pc:spChg chg="mod modVis">
          <ac:chgData name="Ginevra Minarini" userId="1f1f918c-6db6-4aec-95e5-17ad0358cb46" providerId="ADAL" clId="{03421CA5-02D6-410F-9208-942AACB4DA1F}" dt="2023-11-20T15:25:43.456" v="1663"/>
          <ac:spMkLst>
            <pc:docMk/>
            <pc:sldMk cId="777798168" sldId="294"/>
            <ac:spMk id="324" creationId="{A7D151D6-7E4F-2AA7-9D73-D7A4ED130088}"/>
          </ac:spMkLst>
        </pc:spChg>
        <pc:spChg chg="mod modVis">
          <ac:chgData name="Ginevra Minarini" userId="1f1f918c-6db6-4aec-95e5-17ad0358cb46" providerId="ADAL" clId="{03421CA5-02D6-410F-9208-942AACB4DA1F}" dt="2023-11-20T15:25:43.456" v="1665"/>
          <ac:spMkLst>
            <pc:docMk/>
            <pc:sldMk cId="777798168" sldId="294"/>
            <ac:spMk id="325" creationId="{CE9F693F-BB4C-E44B-5820-DE38051CEB8E}"/>
          </ac:spMkLst>
        </pc:spChg>
        <pc:spChg chg="mod modVis">
          <ac:chgData name="Ginevra Minarini" userId="1f1f918c-6db6-4aec-95e5-17ad0358cb46" providerId="ADAL" clId="{03421CA5-02D6-410F-9208-942AACB4DA1F}" dt="2023-11-20T15:25:43.456" v="1667"/>
          <ac:spMkLst>
            <pc:docMk/>
            <pc:sldMk cId="777798168" sldId="294"/>
            <ac:spMk id="326" creationId="{01DA942D-7CB3-4DF1-7DEE-054B9067935F}"/>
          </ac:spMkLst>
        </pc:spChg>
        <pc:spChg chg="mod modVis">
          <ac:chgData name="Ginevra Minarini" userId="1f1f918c-6db6-4aec-95e5-17ad0358cb46" providerId="ADAL" clId="{03421CA5-02D6-410F-9208-942AACB4DA1F}" dt="2023-11-20T15:25:43.456" v="1669"/>
          <ac:spMkLst>
            <pc:docMk/>
            <pc:sldMk cId="777798168" sldId="294"/>
            <ac:spMk id="327" creationId="{3D68B87C-1A97-58C1-BF41-F4EA64DF35BD}"/>
          </ac:spMkLst>
        </pc:spChg>
        <pc:spChg chg="mod modVis">
          <ac:chgData name="Ginevra Minarini" userId="1f1f918c-6db6-4aec-95e5-17ad0358cb46" providerId="ADAL" clId="{03421CA5-02D6-410F-9208-942AACB4DA1F}" dt="2023-11-20T15:25:43.456" v="1671"/>
          <ac:spMkLst>
            <pc:docMk/>
            <pc:sldMk cId="777798168" sldId="294"/>
            <ac:spMk id="328" creationId="{BAB9BEF8-4331-6AC3-F65B-F34B697BFDE6}"/>
          </ac:spMkLst>
        </pc:spChg>
        <pc:spChg chg="mod modVis">
          <ac:chgData name="Ginevra Minarini" userId="1f1f918c-6db6-4aec-95e5-17ad0358cb46" providerId="ADAL" clId="{03421CA5-02D6-410F-9208-942AACB4DA1F}" dt="2023-11-20T15:25:43.456" v="1673"/>
          <ac:spMkLst>
            <pc:docMk/>
            <pc:sldMk cId="777798168" sldId="294"/>
            <ac:spMk id="329" creationId="{B32E0FF4-429C-5216-4F9C-2EF3C0527E7B}"/>
          </ac:spMkLst>
        </pc:spChg>
        <pc:spChg chg="mod modVis">
          <ac:chgData name="Ginevra Minarini" userId="1f1f918c-6db6-4aec-95e5-17ad0358cb46" providerId="ADAL" clId="{03421CA5-02D6-410F-9208-942AACB4DA1F}" dt="2023-11-20T15:25:43.456" v="1675"/>
          <ac:spMkLst>
            <pc:docMk/>
            <pc:sldMk cId="777798168" sldId="294"/>
            <ac:spMk id="330" creationId="{5799C93E-8078-7C2C-D660-353575CA8A20}"/>
          </ac:spMkLst>
        </pc:spChg>
        <pc:spChg chg="mod modVis">
          <ac:chgData name="Ginevra Minarini" userId="1f1f918c-6db6-4aec-95e5-17ad0358cb46" providerId="ADAL" clId="{03421CA5-02D6-410F-9208-942AACB4DA1F}" dt="2023-11-20T15:25:43.456" v="1677"/>
          <ac:spMkLst>
            <pc:docMk/>
            <pc:sldMk cId="777798168" sldId="294"/>
            <ac:spMk id="331" creationId="{EE0F6742-D0F6-C603-C638-7E400FEE92AB}"/>
          </ac:spMkLst>
        </pc:spChg>
        <pc:spChg chg="mod modVis">
          <ac:chgData name="Ginevra Minarini" userId="1f1f918c-6db6-4aec-95e5-17ad0358cb46" providerId="ADAL" clId="{03421CA5-02D6-410F-9208-942AACB4DA1F}" dt="2023-11-20T15:25:43.402" v="1533"/>
          <ac:spMkLst>
            <pc:docMk/>
            <pc:sldMk cId="777798168" sldId="294"/>
            <ac:spMk id="332" creationId="{6D40C2A0-E75D-62FB-2AB6-358B2C4A7E79}"/>
          </ac:spMkLst>
        </pc:spChg>
        <pc:spChg chg="mod modVis">
          <ac:chgData name="Ginevra Minarini" userId="1f1f918c-6db6-4aec-95e5-17ad0358cb46" providerId="ADAL" clId="{03421CA5-02D6-410F-9208-942AACB4DA1F}" dt="2023-11-20T15:25:43.402" v="1535"/>
          <ac:spMkLst>
            <pc:docMk/>
            <pc:sldMk cId="777798168" sldId="294"/>
            <ac:spMk id="333" creationId="{9C641730-EC2A-CB7F-4C32-44F83A025A72}"/>
          </ac:spMkLst>
        </pc:spChg>
        <pc:spChg chg="mod modVis">
          <ac:chgData name="Ginevra Minarini" userId="1f1f918c-6db6-4aec-95e5-17ad0358cb46" providerId="ADAL" clId="{03421CA5-02D6-410F-9208-942AACB4DA1F}" dt="2023-11-20T15:25:43.402" v="1537"/>
          <ac:spMkLst>
            <pc:docMk/>
            <pc:sldMk cId="777798168" sldId="294"/>
            <ac:spMk id="334" creationId="{59EE99FD-06D7-4192-026D-2169EED74016}"/>
          </ac:spMkLst>
        </pc:spChg>
        <pc:spChg chg="mod modVis">
          <ac:chgData name="Ginevra Minarini" userId="1f1f918c-6db6-4aec-95e5-17ad0358cb46" providerId="ADAL" clId="{03421CA5-02D6-410F-9208-942AACB4DA1F}" dt="2023-11-20T15:25:43.402" v="1539"/>
          <ac:spMkLst>
            <pc:docMk/>
            <pc:sldMk cId="777798168" sldId="294"/>
            <ac:spMk id="335" creationId="{582A46B4-0ACA-4667-11BE-07CAAB64F379}"/>
          </ac:spMkLst>
        </pc:spChg>
        <pc:spChg chg="mod modVis">
          <ac:chgData name="Ginevra Minarini" userId="1f1f918c-6db6-4aec-95e5-17ad0358cb46" providerId="ADAL" clId="{03421CA5-02D6-410F-9208-942AACB4DA1F}" dt="2023-11-20T15:25:43.402" v="1541"/>
          <ac:spMkLst>
            <pc:docMk/>
            <pc:sldMk cId="777798168" sldId="294"/>
            <ac:spMk id="336" creationId="{9407CE95-90A2-B3AC-A17B-B326E3ED3E2E}"/>
          </ac:spMkLst>
        </pc:spChg>
        <pc:spChg chg="mod modVis">
          <ac:chgData name="Ginevra Minarini" userId="1f1f918c-6db6-4aec-95e5-17ad0358cb46" providerId="ADAL" clId="{03421CA5-02D6-410F-9208-942AACB4DA1F}" dt="2023-11-20T15:25:43.418" v="1543"/>
          <ac:spMkLst>
            <pc:docMk/>
            <pc:sldMk cId="777798168" sldId="294"/>
            <ac:spMk id="337" creationId="{D39E29B3-BA47-E57E-AB60-7B4062EBED17}"/>
          </ac:spMkLst>
        </pc:spChg>
        <pc:spChg chg="mod modVis">
          <ac:chgData name="Ginevra Minarini" userId="1f1f918c-6db6-4aec-95e5-17ad0358cb46" providerId="ADAL" clId="{03421CA5-02D6-410F-9208-942AACB4DA1F}" dt="2023-11-20T15:25:43.418" v="1545"/>
          <ac:spMkLst>
            <pc:docMk/>
            <pc:sldMk cId="777798168" sldId="294"/>
            <ac:spMk id="338" creationId="{990696CF-813D-F529-C6F8-85396CF68840}"/>
          </ac:spMkLst>
        </pc:spChg>
        <pc:spChg chg="mod modVis">
          <ac:chgData name="Ginevra Minarini" userId="1f1f918c-6db6-4aec-95e5-17ad0358cb46" providerId="ADAL" clId="{03421CA5-02D6-410F-9208-942AACB4DA1F}" dt="2023-11-20T15:25:43.418" v="1547"/>
          <ac:spMkLst>
            <pc:docMk/>
            <pc:sldMk cId="777798168" sldId="294"/>
            <ac:spMk id="339" creationId="{5ADFE2CE-D87A-7617-1592-80F01B775DC1}"/>
          </ac:spMkLst>
        </pc:spChg>
        <pc:spChg chg="mod modVis">
          <ac:chgData name="Ginevra Minarini" userId="1f1f918c-6db6-4aec-95e5-17ad0358cb46" providerId="ADAL" clId="{03421CA5-02D6-410F-9208-942AACB4DA1F}" dt="2023-11-20T15:25:43.418" v="1549"/>
          <ac:spMkLst>
            <pc:docMk/>
            <pc:sldMk cId="777798168" sldId="294"/>
            <ac:spMk id="340" creationId="{A8F49B4E-23AE-5204-EEC3-93937B886510}"/>
          </ac:spMkLst>
        </pc:spChg>
        <pc:spChg chg="mod modVis">
          <ac:chgData name="Ginevra Minarini" userId="1f1f918c-6db6-4aec-95e5-17ad0358cb46" providerId="ADAL" clId="{03421CA5-02D6-410F-9208-942AACB4DA1F}" dt="2023-11-20T15:25:43.418" v="1551"/>
          <ac:spMkLst>
            <pc:docMk/>
            <pc:sldMk cId="777798168" sldId="294"/>
            <ac:spMk id="341" creationId="{62890257-AD16-A7F0-E9EB-25DB55ACC13D}"/>
          </ac:spMkLst>
        </pc:spChg>
        <pc:spChg chg="mod modVis">
          <ac:chgData name="Ginevra Minarini" userId="1f1f918c-6db6-4aec-95e5-17ad0358cb46" providerId="ADAL" clId="{03421CA5-02D6-410F-9208-942AACB4DA1F}" dt="2023-11-20T15:25:43.418" v="1553"/>
          <ac:spMkLst>
            <pc:docMk/>
            <pc:sldMk cId="777798168" sldId="294"/>
            <ac:spMk id="342" creationId="{3912C8EA-CE46-8ADE-2011-9C530BDEF4AD}"/>
          </ac:spMkLst>
        </pc:spChg>
        <pc:spChg chg="mod modVis">
          <ac:chgData name="Ginevra Minarini" userId="1f1f918c-6db6-4aec-95e5-17ad0358cb46" providerId="ADAL" clId="{03421CA5-02D6-410F-9208-942AACB4DA1F}" dt="2023-11-20T15:25:43.418" v="1555"/>
          <ac:spMkLst>
            <pc:docMk/>
            <pc:sldMk cId="777798168" sldId="294"/>
            <ac:spMk id="343" creationId="{C22B7355-01E3-3965-4721-EF7FBCAD2423}"/>
          </ac:spMkLst>
        </pc:spChg>
        <pc:spChg chg="mod modVis">
          <ac:chgData name="Ginevra Minarini" userId="1f1f918c-6db6-4aec-95e5-17ad0358cb46" providerId="ADAL" clId="{03421CA5-02D6-410F-9208-942AACB4DA1F}" dt="2023-11-20T15:25:43.418" v="1557"/>
          <ac:spMkLst>
            <pc:docMk/>
            <pc:sldMk cId="777798168" sldId="294"/>
            <ac:spMk id="344" creationId="{F06F3492-DF66-54ED-2938-9D2B01F20288}"/>
          </ac:spMkLst>
        </pc:spChg>
        <pc:spChg chg="mod modVis">
          <ac:chgData name="Ginevra Minarini" userId="1f1f918c-6db6-4aec-95e5-17ad0358cb46" providerId="ADAL" clId="{03421CA5-02D6-410F-9208-942AACB4DA1F}" dt="2023-11-20T15:25:43.418" v="1559"/>
          <ac:spMkLst>
            <pc:docMk/>
            <pc:sldMk cId="777798168" sldId="294"/>
            <ac:spMk id="345" creationId="{8EBC7BD0-4A47-CD8F-220D-0EFE418D9043}"/>
          </ac:spMkLst>
        </pc:spChg>
        <pc:spChg chg="mod modVis">
          <ac:chgData name="Ginevra Minarini" userId="1f1f918c-6db6-4aec-95e5-17ad0358cb46" providerId="ADAL" clId="{03421CA5-02D6-410F-9208-942AACB4DA1F}" dt="2023-11-20T15:25:43.418" v="1561"/>
          <ac:spMkLst>
            <pc:docMk/>
            <pc:sldMk cId="777798168" sldId="294"/>
            <ac:spMk id="346" creationId="{DD8683FE-71DC-486A-6D14-7021F999DFC6}"/>
          </ac:spMkLst>
        </pc:spChg>
        <pc:spChg chg="mod modVis">
          <ac:chgData name="Ginevra Minarini" userId="1f1f918c-6db6-4aec-95e5-17ad0358cb46" providerId="ADAL" clId="{03421CA5-02D6-410F-9208-942AACB4DA1F}" dt="2023-11-20T15:25:43.424" v="1563"/>
          <ac:spMkLst>
            <pc:docMk/>
            <pc:sldMk cId="777798168" sldId="294"/>
            <ac:spMk id="347" creationId="{9C37AE01-1D4D-3B7A-5A21-10FAA0B01F61}"/>
          </ac:spMkLst>
        </pc:spChg>
        <pc:spChg chg="mod modVis">
          <ac:chgData name="Ginevra Minarini" userId="1f1f918c-6db6-4aec-95e5-17ad0358cb46" providerId="ADAL" clId="{03421CA5-02D6-410F-9208-942AACB4DA1F}" dt="2023-11-20T15:25:43.424" v="1565"/>
          <ac:spMkLst>
            <pc:docMk/>
            <pc:sldMk cId="777798168" sldId="294"/>
            <ac:spMk id="348" creationId="{62AFE7ED-AD0E-BA1E-5CAA-64A350A2DB58}"/>
          </ac:spMkLst>
        </pc:spChg>
        <pc:spChg chg="mod modVis">
          <ac:chgData name="Ginevra Minarini" userId="1f1f918c-6db6-4aec-95e5-17ad0358cb46" providerId="ADAL" clId="{03421CA5-02D6-410F-9208-942AACB4DA1F}" dt="2023-11-20T15:25:43.424" v="1567"/>
          <ac:spMkLst>
            <pc:docMk/>
            <pc:sldMk cId="777798168" sldId="294"/>
            <ac:spMk id="349" creationId="{42B19CD1-7B70-3274-A6C0-C0ABF49C58E8}"/>
          </ac:spMkLst>
        </pc:spChg>
        <pc:spChg chg="mod modVis">
          <ac:chgData name="Ginevra Minarini" userId="1f1f918c-6db6-4aec-95e5-17ad0358cb46" providerId="ADAL" clId="{03421CA5-02D6-410F-9208-942AACB4DA1F}" dt="2023-11-20T15:25:43.424" v="1569"/>
          <ac:spMkLst>
            <pc:docMk/>
            <pc:sldMk cId="777798168" sldId="294"/>
            <ac:spMk id="350" creationId="{51EB7EB8-5ECD-DC38-106A-DB14DC5CDA95}"/>
          </ac:spMkLst>
        </pc:spChg>
        <pc:spChg chg="mod modVis">
          <ac:chgData name="Ginevra Minarini" userId="1f1f918c-6db6-4aec-95e5-17ad0358cb46" providerId="ADAL" clId="{03421CA5-02D6-410F-9208-942AACB4DA1F}" dt="2023-11-20T15:25:43.424" v="1571"/>
          <ac:spMkLst>
            <pc:docMk/>
            <pc:sldMk cId="777798168" sldId="294"/>
            <ac:spMk id="351" creationId="{4AEF2E30-C9B3-9039-97B7-A099BC168EA3}"/>
          </ac:spMkLst>
        </pc:spChg>
        <pc:spChg chg="mod modVis">
          <ac:chgData name="Ginevra Minarini" userId="1f1f918c-6db6-4aec-95e5-17ad0358cb46" providerId="ADAL" clId="{03421CA5-02D6-410F-9208-942AACB4DA1F}" dt="2023-11-20T15:25:43.424" v="1573"/>
          <ac:spMkLst>
            <pc:docMk/>
            <pc:sldMk cId="777798168" sldId="294"/>
            <ac:spMk id="352" creationId="{D7CE6B66-B001-73FC-C6F6-F60421A91FC4}"/>
          </ac:spMkLst>
        </pc:spChg>
        <pc:spChg chg="mod modVis">
          <ac:chgData name="Ginevra Minarini" userId="1f1f918c-6db6-4aec-95e5-17ad0358cb46" providerId="ADAL" clId="{03421CA5-02D6-410F-9208-942AACB4DA1F}" dt="2023-11-20T15:25:43.424" v="1575"/>
          <ac:spMkLst>
            <pc:docMk/>
            <pc:sldMk cId="777798168" sldId="294"/>
            <ac:spMk id="353" creationId="{4E42420E-6CA7-5229-1C5B-57238335BEB2}"/>
          </ac:spMkLst>
        </pc:spChg>
        <pc:spChg chg="mod modVis">
          <ac:chgData name="Ginevra Minarini" userId="1f1f918c-6db6-4aec-95e5-17ad0358cb46" providerId="ADAL" clId="{03421CA5-02D6-410F-9208-942AACB4DA1F}" dt="2023-11-20T15:25:43.424" v="1577"/>
          <ac:spMkLst>
            <pc:docMk/>
            <pc:sldMk cId="777798168" sldId="294"/>
            <ac:spMk id="354" creationId="{A7F37A79-0FB7-DAB8-31A6-0043C29A3E67}"/>
          </ac:spMkLst>
        </pc:spChg>
        <pc:spChg chg="mod modVis">
          <ac:chgData name="Ginevra Minarini" userId="1f1f918c-6db6-4aec-95e5-17ad0358cb46" providerId="ADAL" clId="{03421CA5-02D6-410F-9208-942AACB4DA1F}" dt="2023-11-20T15:25:43.424" v="1579"/>
          <ac:spMkLst>
            <pc:docMk/>
            <pc:sldMk cId="777798168" sldId="294"/>
            <ac:spMk id="355" creationId="{FCA4E32B-022D-7390-0E79-8A77C6362C9C}"/>
          </ac:spMkLst>
        </pc:spChg>
        <pc:spChg chg="mod modVis">
          <ac:chgData name="Ginevra Minarini" userId="1f1f918c-6db6-4aec-95e5-17ad0358cb46" providerId="ADAL" clId="{03421CA5-02D6-410F-9208-942AACB4DA1F}" dt="2023-11-20T15:25:43.424" v="1581"/>
          <ac:spMkLst>
            <pc:docMk/>
            <pc:sldMk cId="777798168" sldId="294"/>
            <ac:spMk id="356" creationId="{E6741851-44F1-F24E-D976-2BDD6E817F34}"/>
          </ac:spMkLst>
        </pc:spChg>
        <pc:spChg chg="mod modVis">
          <ac:chgData name="Ginevra Minarini" userId="1f1f918c-6db6-4aec-95e5-17ad0358cb46" providerId="ADAL" clId="{03421CA5-02D6-410F-9208-942AACB4DA1F}" dt="2023-11-20T15:25:43.424" v="1583"/>
          <ac:spMkLst>
            <pc:docMk/>
            <pc:sldMk cId="777798168" sldId="294"/>
            <ac:spMk id="357" creationId="{5A4CE558-F051-AD69-CAF6-248C29C21BD5}"/>
          </ac:spMkLst>
        </pc:spChg>
        <pc:spChg chg="mod modVis">
          <ac:chgData name="Ginevra Minarini" userId="1f1f918c-6db6-4aec-95e5-17ad0358cb46" providerId="ADAL" clId="{03421CA5-02D6-410F-9208-942AACB4DA1F}" dt="2023-11-20T15:25:43.424" v="1591"/>
          <ac:spMkLst>
            <pc:docMk/>
            <pc:sldMk cId="777798168" sldId="294"/>
            <ac:spMk id="359" creationId="{42C32647-91BE-49E3-4E23-1C857E3D83F3}"/>
          </ac:spMkLst>
        </pc:spChg>
        <pc:spChg chg="mod modVis">
          <ac:chgData name="Ginevra Minarini" userId="1f1f918c-6db6-4aec-95e5-17ad0358cb46" providerId="ADAL" clId="{03421CA5-02D6-410F-9208-942AACB4DA1F}" dt="2023-11-20T15:25:43.424" v="1593"/>
          <ac:spMkLst>
            <pc:docMk/>
            <pc:sldMk cId="777798168" sldId="294"/>
            <ac:spMk id="360" creationId="{725F021B-E843-C2DC-9370-CCE8B931A247}"/>
          </ac:spMkLst>
        </pc:spChg>
        <pc:spChg chg="mod modVis">
          <ac:chgData name="Ginevra Minarini" userId="1f1f918c-6db6-4aec-95e5-17ad0358cb46" providerId="ADAL" clId="{03421CA5-02D6-410F-9208-942AACB4DA1F}" dt="2023-11-20T15:25:43.424" v="1595"/>
          <ac:spMkLst>
            <pc:docMk/>
            <pc:sldMk cId="777798168" sldId="294"/>
            <ac:spMk id="361" creationId="{AE7B2F86-E931-FFC9-6B2E-9C141451A6D2}"/>
          </ac:spMkLst>
        </pc:spChg>
        <pc:spChg chg="mod modVis">
          <ac:chgData name="Ginevra Minarini" userId="1f1f918c-6db6-4aec-95e5-17ad0358cb46" providerId="ADAL" clId="{03421CA5-02D6-410F-9208-942AACB4DA1F}" dt="2023-11-20T15:25:43.424" v="1597"/>
          <ac:spMkLst>
            <pc:docMk/>
            <pc:sldMk cId="777798168" sldId="294"/>
            <ac:spMk id="362" creationId="{77ED83DC-27E9-A9F0-4CAE-2691F4843676}"/>
          </ac:spMkLst>
        </pc:spChg>
        <pc:spChg chg="mod modVis">
          <ac:chgData name="Ginevra Minarini" userId="1f1f918c-6db6-4aec-95e5-17ad0358cb46" providerId="ADAL" clId="{03421CA5-02D6-410F-9208-942AACB4DA1F}" dt="2023-11-20T15:25:43.424" v="1605"/>
          <ac:spMkLst>
            <pc:docMk/>
            <pc:sldMk cId="777798168" sldId="294"/>
            <ac:spMk id="364" creationId="{83049236-230D-DDB9-688F-8F7609EC0B6B}"/>
          </ac:spMkLst>
        </pc:spChg>
        <pc:spChg chg="mod modVis">
          <ac:chgData name="Ginevra Minarini" userId="1f1f918c-6db6-4aec-95e5-17ad0358cb46" providerId="ADAL" clId="{03421CA5-02D6-410F-9208-942AACB4DA1F}" dt="2023-11-20T15:25:43.424" v="1607"/>
          <ac:spMkLst>
            <pc:docMk/>
            <pc:sldMk cId="777798168" sldId="294"/>
            <ac:spMk id="365" creationId="{F2386185-82C6-56FA-00DC-224B3D22AEA3}"/>
          </ac:spMkLst>
        </pc:spChg>
        <pc:spChg chg="mod modVis">
          <ac:chgData name="Ginevra Minarini" userId="1f1f918c-6db6-4aec-95e5-17ad0358cb46" providerId="ADAL" clId="{03421CA5-02D6-410F-9208-942AACB4DA1F}" dt="2023-11-20T15:25:43.424" v="1609"/>
          <ac:spMkLst>
            <pc:docMk/>
            <pc:sldMk cId="777798168" sldId="294"/>
            <ac:spMk id="366" creationId="{364DF3FE-435F-63CA-4EE9-848913943A47}"/>
          </ac:spMkLst>
        </pc:spChg>
        <pc:spChg chg="mod modVis">
          <ac:chgData name="Ginevra Minarini" userId="1f1f918c-6db6-4aec-95e5-17ad0358cb46" providerId="ADAL" clId="{03421CA5-02D6-410F-9208-942AACB4DA1F}" dt="2023-11-20T15:25:43.440" v="1611"/>
          <ac:spMkLst>
            <pc:docMk/>
            <pc:sldMk cId="777798168" sldId="294"/>
            <ac:spMk id="367" creationId="{EDF77693-3453-B265-A6FF-A1E98A8B26B9}"/>
          </ac:spMkLst>
        </pc:spChg>
        <pc:spChg chg="mod modVis">
          <ac:chgData name="Ginevra Minarini" userId="1f1f918c-6db6-4aec-95e5-17ad0358cb46" providerId="ADAL" clId="{03421CA5-02D6-410F-9208-942AACB4DA1F}" dt="2023-11-20T15:25:43.440" v="1613"/>
          <ac:spMkLst>
            <pc:docMk/>
            <pc:sldMk cId="777798168" sldId="294"/>
            <ac:spMk id="368" creationId="{CAD84712-9AD6-B969-7A4F-BC84FD6C8D51}"/>
          </ac:spMkLst>
        </pc:spChg>
        <pc:spChg chg="mod modVis">
          <ac:chgData name="Ginevra Minarini" userId="1f1f918c-6db6-4aec-95e5-17ad0358cb46" providerId="ADAL" clId="{03421CA5-02D6-410F-9208-942AACB4DA1F}" dt="2023-11-20T15:25:43.440" v="1621"/>
          <ac:spMkLst>
            <pc:docMk/>
            <pc:sldMk cId="777798168" sldId="294"/>
            <ac:spMk id="370" creationId="{45E20BC2-C631-BD9E-B6DF-77DB98B677FB}"/>
          </ac:spMkLst>
        </pc:spChg>
        <pc:spChg chg="mod modVis">
          <ac:chgData name="Ginevra Minarini" userId="1f1f918c-6db6-4aec-95e5-17ad0358cb46" providerId="ADAL" clId="{03421CA5-02D6-410F-9208-942AACB4DA1F}" dt="2023-11-20T15:25:43.440" v="1623"/>
          <ac:spMkLst>
            <pc:docMk/>
            <pc:sldMk cId="777798168" sldId="294"/>
            <ac:spMk id="371" creationId="{FD319C36-A6B4-77A4-6744-57B0EA3E36C8}"/>
          </ac:spMkLst>
        </pc:spChg>
        <pc:spChg chg="mod modVis">
          <ac:chgData name="Ginevra Minarini" userId="1f1f918c-6db6-4aec-95e5-17ad0358cb46" providerId="ADAL" clId="{03421CA5-02D6-410F-9208-942AACB4DA1F}" dt="2023-11-20T15:25:43.440" v="1625"/>
          <ac:spMkLst>
            <pc:docMk/>
            <pc:sldMk cId="777798168" sldId="294"/>
            <ac:spMk id="372" creationId="{50FFDEF7-C510-55E7-E297-8BF8365106C2}"/>
          </ac:spMkLst>
        </pc:spChg>
        <pc:spChg chg="mod modVis">
          <ac:chgData name="Ginevra Minarini" userId="1f1f918c-6db6-4aec-95e5-17ad0358cb46" providerId="ADAL" clId="{03421CA5-02D6-410F-9208-942AACB4DA1F}" dt="2023-11-20T15:25:43.440" v="1627"/>
          <ac:spMkLst>
            <pc:docMk/>
            <pc:sldMk cId="777798168" sldId="294"/>
            <ac:spMk id="373" creationId="{37E37B5A-16E7-516C-6E88-98D5BEFA7406}"/>
          </ac:spMkLst>
        </pc:spChg>
        <pc:spChg chg="mod modVis">
          <ac:chgData name="Ginevra Minarini" userId="1f1f918c-6db6-4aec-95e5-17ad0358cb46" providerId="ADAL" clId="{03421CA5-02D6-410F-9208-942AACB4DA1F}" dt="2023-11-20T15:25:43.440" v="1629"/>
          <ac:spMkLst>
            <pc:docMk/>
            <pc:sldMk cId="777798168" sldId="294"/>
            <ac:spMk id="374" creationId="{60A26411-607A-178F-F75B-DBEB6BDB1813}"/>
          </ac:spMkLst>
        </pc:spChg>
        <pc:spChg chg="mod modVis">
          <ac:chgData name="Ginevra Minarini" userId="1f1f918c-6db6-4aec-95e5-17ad0358cb46" providerId="ADAL" clId="{03421CA5-02D6-410F-9208-942AACB4DA1F}" dt="2023-11-20T15:25:43.440" v="1615"/>
          <ac:spMkLst>
            <pc:docMk/>
            <pc:sldMk cId="777798168" sldId="294"/>
            <ac:spMk id="375" creationId="{EF8E3A88-E561-72CB-966A-F11F4B6F39E9}"/>
          </ac:spMkLst>
        </pc:spChg>
        <pc:spChg chg="mod modVis">
          <ac:chgData name="Ginevra Minarini" userId="1f1f918c-6db6-4aec-95e5-17ad0358cb46" providerId="ADAL" clId="{03421CA5-02D6-410F-9208-942AACB4DA1F}" dt="2023-11-20T15:25:43.440" v="1617"/>
          <ac:spMkLst>
            <pc:docMk/>
            <pc:sldMk cId="777798168" sldId="294"/>
            <ac:spMk id="376" creationId="{73459EB9-2BEB-2116-E982-ADE1A19A1578}"/>
          </ac:spMkLst>
        </pc:spChg>
        <pc:spChg chg="mod modVis">
          <ac:chgData name="Ginevra Minarini" userId="1f1f918c-6db6-4aec-95e5-17ad0358cb46" providerId="ADAL" clId="{03421CA5-02D6-410F-9208-942AACB4DA1F}" dt="2023-11-20T15:25:43.440" v="1619"/>
          <ac:spMkLst>
            <pc:docMk/>
            <pc:sldMk cId="777798168" sldId="294"/>
            <ac:spMk id="377" creationId="{1BB5A696-F69D-813F-4575-12F39462AB42}"/>
          </ac:spMkLst>
        </pc:spChg>
        <pc:spChg chg="mod modVis">
          <ac:chgData name="Ginevra Minarini" userId="1f1f918c-6db6-4aec-95e5-17ad0358cb46" providerId="ADAL" clId="{03421CA5-02D6-410F-9208-942AACB4DA1F}" dt="2023-11-20T15:25:43.424" v="1599"/>
          <ac:spMkLst>
            <pc:docMk/>
            <pc:sldMk cId="777798168" sldId="294"/>
            <ac:spMk id="378" creationId="{84721386-154D-0E89-F389-33484621D8F3}"/>
          </ac:spMkLst>
        </pc:spChg>
        <pc:spChg chg="mod modVis">
          <ac:chgData name="Ginevra Minarini" userId="1f1f918c-6db6-4aec-95e5-17ad0358cb46" providerId="ADAL" clId="{03421CA5-02D6-410F-9208-942AACB4DA1F}" dt="2023-11-20T15:25:43.424" v="1601"/>
          <ac:spMkLst>
            <pc:docMk/>
            <pc:sldMk cId="777798168" sldId="294"/>
            <ac:spMk id="379" creationId="{17462FFB-7FDC-26EF-F150-70391079821C}"/>
          </ac:spMkLst>
        </pc:spChg>
        <pc:spChg chg="mod modVis">
          <ac:chgData name="Ginevra Minarini" userId="1f1f918c-6db6-4aec-95e5-17ad0358cb46" providerId="ADAL" clId="{03421CA5-02D6-410F-9208-942AACB4DA1F}" dt="2023-11-20T15:25:43.424" v="1603"/>
          <ac:spMkLst>
            <pc:docMk/>
            <pc:sldMk cId="777798168" sldId="294"/>
            <ac:spMk id="380" creationId="{6E7C41FB-A9D2-9926-F59F-BC65ED40DB9B}"/>
          </ac:spMkLst>
        </pc:spChg>
        <pc:spChg chg="mod modVis">
          <ac:chgData name="Ginevra Minarini" userId="1f1f918c-6db6-4aec-95e5-17ad0358cb46" providerId="ADAL" clId="{03421CA5-02D6-410F-9208-942AACB4DA1F}" dt="2023-11-20T15:25:43.424" v="1585"/>
          <ac:spMkLst>
            <pc:docMk/>
            <pc:sldMk cId="777798168" sldId="294"/>
            <ac:spMk id="381" creationId="{065B9C62-76AE-7F57-6E22-EF89BCC62056}"/>
          </ac:spMkLst>
        </pc:spChg>
        <pc:spChg chg="mod modVis">
          <ac:chgData name="Ginevra Minarini" userId="1f1f918c-6db6-4aec-95e5-17ad0358cb46" providerId="ADAL" clId="{03421CA5-02D6-410F-9208-942AACB4DA1F}" dt="2023-11-20T15:25:43.424" v="1587"/>
          <ac:spMkLst>
            <pc:docMk/>
            <pc:sldMk cId="777798168" sldId="294"/>
            <ac:spMk id="382" creationId="{F323E3C2-1CB9-C987-4DD6-7CB9EB9C744F}"/>
          </ac:spMkLst>
        </pc:spChg>
        <pc:spChg chg="mod modVis">
          <ac:chgData name="Ginevra Minarini" userId="1f1f918c-6db6-4aec-95e5-17ad0358cb46" providerId="ADAL" clId="{03421CA5-02D6-410F-9208-942AACB4DA1F}" dt="2023-11-20T15:25:43.424" v="1589"/>
          <ac:spMkLst>
            <pc:docMk/>
            <pc:sldMk cId="777798168" sldId="294"/>
            <ac:spMk id="383" creationId="{28A8D96B-3C84-54E0-F3FB-9CD4CF68C802}"/>
          </ac:spMkLst>
        </pc:spChg>
        <pc:spChg chg="mod modVis">
          <ac:chgData name="Ginevra Minarini" userId="1f1f918c-6db6-4aec-95e5-17ad0358cb46" providerId="ADAL" clId="{03421CA5-02D6-410F-9208-942AACB4DA1F}" dt="2023-11-20T15:25:43.402" v="1517"/>
          <ac:spMkLst>
            <pc:docMk/>
            <pc:sldMk cId="777798168" sldId="294"/>
            <ac:spMk id="384" creationId="{EAC61470-0B4F-5FCF-7A40-0C87E92BD4C0}"/>
          </ac:spMkLst>
        </pc:spChg>
        <pc:spChg chg="mod modVis">
          <ac:chgData name="Ginevra Minarini" userId="1f1f918c-6db6-4aec-95e5-17ad0358cb46" providerId="ADAL" clId="{03421CA5-02D6-410F-9208-942AACB4DA1F}" dt="2023-11-20T15:25:43.402" v="1519"/>
          <ac:spMkLst>
            <pc:docMk/>
            <pc:sldMk cId="777798168" sldId="294"/>
            <ac:spMk id="385" creationId="{EF93D33B-3EA0-C8A3-5230-75ED0823E4CF}"/>
          </ac:spMkLst>
        </pc:spChg>
        <pc:spChg chg="mod modVis">
          <ac:chgData name="Ginevra Minarini" userId="1f1f918c-6db6-4aec-95e5-17ad0358cb46" providerId="ADAL" clId="{03421CA5-02D6-410F-9208-942AACB4DA1F}" dt="2023-11-20T15:25:43.402" v="1521"/>
          <ac:spMkLst>
            <pc:docMk/>
            <pc:sldMk cId="777798168" sldId="294"/>
            <ac:spMk id="386" creationId="{083D3B8A-4AC8-8ED5-170F-14A2495B0B06}"/>
          </ac:spMkLst>
        </pc:spChg>
        <pc:spChg chg="mod modVis">
          <ac:chgData name="Ginevra Minarini" userId="1f1f918c-6db6-4aec-95e5-17ad0358cb46" providerId="ADAL" clId="{03421CA5-02D6-410F-9208-942AACB4DA1F}" dt="2023-11-20T15:25:43.402" v="1523"/>
          <ac:spMkLst>
            <pc:docMk/>
            <pc:sldMk cId="777798168" sldId="294"/>
            <ac:spMk id="387" creationId="{540B49D5-9DFC-33B3-DE5F-4D15CD7C946D}"/>
          </ac:spMkLst>
        </pc:spChg>
        <pc:spChg chg="mod modVis">
          <ac:chgData name="Ginevra Minarini" userId="1f1f918c-6db6-4aec-95e5-17ad0358cb46" providerId="ADAL" clId="{03421CA5-02D6-410F-9208-942AACB4DA1F}" dt="2023-11-20T15:25:43.402" v="1525"/>
          <ac:spMkLst>
            <pc:docMk/>
            <pc:sldMk cId="777798168" sldId="294"/>
            <ac:spMk id="388" creationId="{416784D7-13B5-8370-E020-B86CE1681D75}"/>
          </ac:spMkLst>
        </pc:spChg>
        <pc:spChg chg="mod modVis">
          <ac:chgData name="Ginevra Minarini" userId="1f1f918c-6db6-4aec-95e5-17ad0358cb46" providerId="ADAL" clId="{03421CA5-02D6-410F-9208-942AACB4DA1F}" dt="2023-11-20T15:25:43.402" v="1527"/>
          <ac:spMkLst>
            <pc:docMk/>
            <pc:sldMk cId="777798168" sldId="294"/>
            <ac:spMk id="389" creationId="{DABE14D3-2F4A-8586-9CD3-BE4DCF34672D}"/>
          </ac:spMkLst>
        </pc:spChg>
        <pc:spChg chg="mod modVis">
          <ac:chgData name="Ginevra Minarini" userId="1f1f918c-6db6-4aec-95e5-17ad0358cb46" providerId="ADAL" clId="{03421CA5-02D6-410F-9208-942AACB4DA1F}" dt="2023-11-20T15:25:43.402" v="1529"/>
          <ac:spMkLst>
            <pc:docMk/>
            <pc:sldMk cId="777798168" sldId="294"/>
            <ac:spMk id="390" creationId="{B766BE34-1AA9-81A2-E745-E1D6DFE2A692}"/>
          </ac:spMkLst>
        </pc:spChg>
        <pc:spChg chg="mod modVis">
          <ac:chgData name="Ginevra Minarini" userId="1f1f918c-6db6-4aec-95e5-17ad0358cb46" providerId="ADAL" clId="{03421CA5-02D6-410F-9208-942AACB4DA1F}" dt="2023-11-20T15:25:43.402" v="1531"/>
          <ac:spMkLst>
            <pc:docMk/>
            <pc:sldMk cId="777798168" sldId="294"/>
            <ac:spMk id="391" creationId="{3DFC0630-B093-486D-0BA0-5708446589C3}"/>
          </ac:spMkLst>
        </pc:spChg>
        <pc:spChg chg="mod modVis">
          <ac:chgData name="Ginevra Minarini" userId="1f1f918c-6db6-4aec-95e5-17ad0358cb46" providerId="ADAL" clId="{03421CA5-02D6-410F-9208-942AACB4DA1F}" dt="2023-11-20T15:25:43.402" v="1503"/>
          <ac:spMkLst>
            <pc:docMk/>
            <pc:sldMk cId="777798168" sldId="294"/>
            <ac:spMk id="392" creationId="{6802CC85-4042-9DA5-A0E2-80F3E4166D59}"/>
          </ac:spMkLst>
        </pc:spChg>
        <pc:spChg chg="mod modVis">
          <ac:chgData name="Ginevra Minarini" userId="1f1f918c-6db6-4aec-95e5-17ad0358cb46" providerId="ADAL" clId="{03421CA5-02D6-410F-9208-942AACB4DA1F}" dt="2023-11-20T15:25:43.402" v="1505"/>
          <ac:spMkLst>
            <pc:docMk/>
            <pc:sldMk cId="777798168" sldId="294"/>
            <ac:spMk id="393" creationId="{BEBD7A00-9970-A8F6-DBE3-3A6805ABD312}"/>
          </ac:spMkLst>
        </pc:spChg>
        <pc:spChg chg="mod modVis">
          <ac:chgData name="Ginevra Minarini" userId="1f1f918c-6db6-4aec-95e5-17ad0358cb46" providerId="ADAL" clId="{03421CA5-02D6-410F-9208-942AACB4DA1F}" dt="2023-11-20T15:25:43.402" v="1507"/>
          <ac:spMkLst>
            <pc:docMk/>
            <pc:sldMk cId="777798168" sldId="294"/>
            <ac:spMk id="394" creationId="{B056DC07-A107-51B1-1A4D-B3BCEFE5D6FD}"/>
          </ac:spMkLst>
        </pc:spChg>
        <pc:spChg chg="mod modVis">
          <ac:chgData name="Ginevra Minarini" userId="1f1f918c-6db6-4aec-95e5-17ad0358cb46" providerId="ADAL" clId="{03421CA5-02D6-410F-9208-942AACB4DA1F}" dt="2023-11-20T15:25:43.402" v="1509"/>
          <ac:spMkLst>
            <pc:docMk/>
            <pc:sldMk cId="777798168" sldId="294"/>
            <ac:spMk id="395" creationId="{5C6B1D0E-7E10-7B1F-B317-C2BECF560789}"/>
          </ac:spMkLst>
        </pc:spChg>
        <pc:spChg chg="mod modVis">
          <ac:chgData name="Ginevra Minarini" userId="1f1f918c-6db6-4aec-95e5-17ad0358cb46" providerId="ADAL" clId="{03421CA5-02D6-410F-9208-942AACB4DA1F}" dt="2023-11-20T15:25:43.402" v="1511"/>
          <ac:spMkLst>
            <pc:docMk/>
            <pc:sldMk cId="777798168" sldId="294"/>
            <ac:spMk id="396" creationId="{32F47CCF-D6F9-BB70-5C12-362CAC9DEC0F}"/>
          </ac:spMkLst>
        </pc:spChg>
        <pc:spChg chg="mod modVis">
          <ac:chgData name="Ginevra Minarini" userId="1f1f918c-6db6-4aec-95e5-17ad0358cb46" providerId="ADAL" clId="{03421CA5-02D6-410F-9208-942AACB4DA1F}" dt="2023-11-20T15:25:43.402" v="1513"/>
          <ac:spMkLst>
            <pc:docMk/>
            <pc:sldMk cId="777798168" sldId="294"/>
            <ac:spMk id="397" creationId="{000E5F2A-49EF-EC15-3340-9D8791141CB0}"/>
          </ac:spMkLst>
        </pc:spChg>
        <pc:spChg chg="mod modVis">
          <ac:chgData name="Ginevra Minarini" userId="1f1f918c-6db6-4aec-95e5-17ad0358cb46" providerId="ADAL" clId="{03421CA5-02D6-410F-9208-942AACB4DA1F}" dt="2023-11-20T15:25:43.402" v="1515"/>
          <ac:spMkLst>
            <pc:docMk/>
            <pc:sldMk cId="777798168" sldId="294"/>
            <ac:spMk id="398" creationId="{AB4802C6-5FCF-A1AE-52EB-3B186962C902}"/>
          </ac:spMkLst>
        </pc:spChg>
        <pc:spChg chg="mod modVis">
          <ac:chgData name="Ginevra Minarini" userId="1f1f918c-6db6-4aec-95e5-17ad0358cb46" providerId="ADAL" clId="{03421CA5-02D6-410F-9208-942AACB4DA1F}" dt="2023-11-20T15:25:43.387" v="1477"/>
          <ac:spMkLst>
            <pc:docMk/>
            <pc:sldMk cId="777798168" sldId="294"/>
            <ac:spMk id="399" creationId="{A7B2DBC0-7D79-B56F-E5A6-BD882579520B}"/>
          </ac:spMkLst>
        </pc:spChg>
        <pc:spChg chg="mod modVis">
          <ac:chgData name="Ginevra Minarini" userId="1f1f918c-6db6-4aec-95e5-17ad0358cb46" providerId="ADAL" clId="{03421CA5-02D6-410F-9208-942AACB4DA1F}" dt="2023-11-20T15:25:43.402" v="1499"/>
          <ac:spMkLst>
            <pc:docMk/>
            <pc:sldMk cId="777798168" sldId="294"/>
            <ac:spMk id="402" creationId="{2E931195-20AB-680C-6DBA-668B46964B5A}"/>
          </ac:spMkLst>
        </pc:spChg>
        <pc:spChg chg="mod modVis">
          <ac:chgData name="Ginevra Minarini" userId="1f1f918c-6db6-4aec-95e5-17ad0358cb46" providerId="ADAL" clId="{03421CA5-02D6-410F-9208-942AACB4DA1F}" dt="2023-11-20T15:25:43.402" v="1501"/>
          <ac:spMkLst>
            <pc:docMk/>
            <pc:sldMk cId="777798168" sldId="294"/>
            <ac:spMk id="403" creationId="{9D8681C6-B876-8DED-1DA4-BB0E9546E68E}"/>
          </ac:spMkLst>
        </pc:spChg>
        <pc:spChg chg="mod modVis">
          <ac:chgData name="Ginevra Minarini" userId="1f1f918c-6db6-4aec-95e5-17ad0358cb46" providerId="ADAL" clId="{03421CA5-02D6-410F-9208-942AACB4DA1F}" dt="2023-11-20T15:25:43.387" v="1483"/>
          <ac:spMkLst>
            <pc:docMk/>
            <pc:sldMk cId="777798168" sldId="294"/>
            <ac:spMk id="404" creationId="{EAE30333-EE62-E0C3-11C4-77B0B037BB52}"/>
          </ac:spMkLst>
        </pc:spChg>
        <pc:spChg chg="mod modVis">
          <ac:chgData name="Ginevra Minarini" userId="1f1f918c-6db6-4aec-95e5-17ad0358cb46" providerId="ADAL" clId="{03421CA5-02D6-410F-9208-942AACB4DA1F}" dt="2023-11-20T15:25:43.387" v="1485"/>
          <ac:spMkLst>
            <pc:docMk/>
            <pc:sldMk cId="777798168" sldId="294"/>
            <ac:spMk id="405" creationId="{A621FC19-647F-572A-1F2F-A805AB52BC92}"/>
          </ac:spMkLst>
        </pc:spChg>
        <pc:spChg chg="mod modVis">
          <ac:chgData name="Ginevra Minarini" userId="1f1f918c-6db6-4aec-95e5-17ad0358cb46" providerId="ADAL" clId="{03421CA5-02D6-410F-9208-942AACB4DA1F}" dt="2023-11-20T15:25:43.387" v="1487"/>
          <ac:spMkLst>
            <pc:docMk/>
            <pc:sldMk cId="777798168" sldId="294"/>
            <ac:spMk id="406" creationId="{FB8787AB-CCC6-AE44-CDAA-0BD8C071D1A5}"/>
          </ac:spMkLst>
        </pc:spChg>
        <pc:spChg chg="mod modVis">
          <ac:chgData name="Ginevra Minarini" userId="1f1f918c-6db6-4aec-95e5-17ad0358cb46" providerId="ADAL" clId="{03421CA5-02D6-410F-9208-942AACB4DA1F}" dt="2023-11-20T15:25:43.387" v="1489"/>
          <ac:spMkLst>
            <pc:docMk/>
            <pc:sldMk cId="777798168" sldId="294"/>
            <ac:spMk id="407" creationId="{A9664725-7DC1-FA85-D1A5-BC4D4339C388}"/>
          </ac:spMkLst>
        </pc:spChg>
        <pc:spChg chg="mod modVis">
          <ac:chgData name="Ginevra Minarini" userId="1f1f918c-6db6-4aec-95e5-17ad0358cb46" providerId="ADAL" clId="{03421CA5-02D6-410F-9208-942AACB4DA1F}" dt="2023-11-20T15:25:43.387" v="1491"/>
          <ac:spMkLst>
            <pc:docMk/>
            <pc:sldMk cId="777798168" sldId="294"/>
            <ac:spMk id="408" creationId="{A76244B6-320D-CB22-A98B-B40DFC9E79C6}"/>
          </ac:spMkLst>
        </pc:spChg>
        <pc:spChg chg="mod modVis">
          <ac:chgData name="Ginevra Minarini" userId="1f1f918c-6db6-4aec-95e5-17ad0358cb46" providerId="ADAL" clId="{03421CA5-02D6-410F-9208-942AACB4DA1F}" dt="2023-11-20T15:25:43.387" v="1493"/>
          <ac:spMkLst>
            <pc:docMk/>
            <pc:sldMk cId="777798168" sldId="294"/>
            <ac:spMk id="409" creationId="{5A4E9E30-C38E-5C64-24AF-2C2C1D755D47}"/>
          </ac:spMkLst>
        </pc:spChg>
        <pc:spChg chg="mod modVis">
          <ac:chgData name="Ginevra Minarini" userId="1f1f918c-6db6-4aec-95e5-17ad0358cb46" providerId="ADAL" clId="{03421CA5-02D6-410F-9208-942AACB4DA1F}" dt="2023-11-20T15:25:43.402" v="1495"/>
          <ac:spMkLst>
            <pc:docMk/>
            <pc:sldMk cId="777798168" sldId="294"/>
            <ac:spMk id="410" creationId="{297543B2-6AF6-E579-05F5-C1BB42E386A3}"/>
          </ac:spMkLst>
        </pc:spChg>
        <pc:spChg chg="mod modVis">
          <ac:chgData name="Ginevra Minarini" userId="1f1f918c-6db6-4aec-95e5-17ad0358cb46" providerId="ADAL" clId="{03421CA5-02D6-410F-9208-942AACB4DA1F}" dt="2023-11-20T15:25:43.402" v="1497"/>
          <ac:spMkLst>
            <pc:docMk/>
            <pc:sldMk cId="777798168" sldId="294"/>
            <ac:spMk id="411" creationId="{A9B5C577-F866-61DC-DF12-458B17083201}"/>
          </ac:spMkLst>
        </pc:spChg>
        <pc:spChg chg="mod modVis">
          <ac:chgData name="Ginevra Minarini" userId="1f1f918c-6db6-4aec-95e5-17ad0358cb46" providerId="ADAL" clId="{03421CA5-02D6-410F-9208-942AACB4DA1F}" dt="2023-11-20T15:25:43.387" v="1479"/>
          <ac:spMkLst>
            <pc:docMk/>
            <pc:sldMk cId="777798168" sldId="294"/>
            <ac:spMk id="412" creationId="{E91E4195-7C71-A258-A5F3-85EA002C4D5D}"/>
          </ac:spMkLst>
        </pc:spChg>
        <pc:spChg chg="mod modVis">
          <ac:chgData name="Ginevra Minarini" userId="1f1f918c-6db6-4aec-95e5-17ad0358cb46" providerId="ADAL" clId="{03421CA5-02D6-410F-9208-942AACB4DA1F}" dt="2023-11-20T15:25:43.387" v="1481"/>
          <ac:spMkLst>
            <pc:docMk/>
            <pc:sldMk cId="777798168" sldId="294"/>
            <ac:spMk id="413" creationId="{5EF0C195-5876-437A-59D3-EC83043744CF}"/>
          </ac:spMkLst>
        </pc:spChg>
        <pc:spChg chg="mod">
          <ac:chgData name="Ginevra Minarini" userId="1f1f918c-6db6-4aec-95e5-17ad0358cb46" providerId="ADAL" clId="{03421CA5-02D6-410F-9208-942AACB4DA1F}" dt="2023-11-20T15:30:28.437" v="2039"/>
          <ac:spMkLst>
            <pc:docMk/>
            <pc:sldMk cId="777798168" sldId="294"/>
            <ac:spMk id="417" creationId="{15793B26-51F5-6429-716E-5D11AD33FBE5}"/>
          </ac:spMkLst>
        </pc:spChg>
        <pc:spChg chg="mod">
          <ac:chgData name="Ginevra Minarini" userId="1f1f918c-6db6-4aec-95e5-17ad0358cb46" providerId="ADAL" clId="{03421CA5-02D6-410F-9208-942AACB4DA1F}" dt="2023-11-20T15:30:28.437" v="2039"/>
          <ac:spMkLst>
            <pc:docMk/>
            <pc:sldMk cId="777798168" sldId="294"/>
            <ac:spMk id="418" creationId="{367FB9BD-49BE-3FF4-A075-A0605B7DFC60}"/>
          </ac:spMkLst>
        </pc:spChg>
        <pc:spChg chg="mod">
          <ac:chgData name="Ginevra Minarini" userId="1f1f918c-6db6-4aec-95e5-17ad0358cb46" providerId="ADAL" clId="{03421CA5-02D6-410F-9208-942AACB4DA1F}" dt="2023-11-20T15:30:28.437" v="2039"/>
          <ac:spMkLst>
            <pc:docMk/>
            <pc:sldMk cId="777798168" sldId="294"/>
            <ac:spMk id="419" creationId="{1352D478-F9A5-B9AA-4427-C522BBB82C4A}"/>
          </ac:spMkLst>
        </pc:spChg>
        <pc:spChg chg="mod">
          <ac:chgData name="Ginevra Minarini" userId="1f1f918c-6db6-4aec-95e5-17ad0358cb46" providerId="ADAL" clId="{03421CA5-02D6-410F-9208-942AACB4DA1F}" dt="2023-11-20T15:30:28.437" v="2039"/>
          <ac:spMkLst>
            <pc:docMk/>
            <pc:sldMk cId="777798168" sldId="294"/>
            <ac:spMk id="420" creationId="{7C978EEF-3D28-8DDF-2224-6C720F5BB58A}"/>
          </ac:spMkLst>
        </pc:spChg>
        <pc:spChg chg="mod">
          <ac:chgData name="Ginevra Minarini" userId="1f1f918c-6db6-4aec-95e5-17ad0358cb46" providerId="ADAL" clId="{03421CA5-02D6-410F-9208-942AACB4DA1F}" dt="2023-11-20T15:30:28.437" v="2039"/>
          <ac:spMkLst>
            <pc:docMk/>
            <pc:sldMk cId="777798168" sldId="294"/>
            <ac:spMk id="421" creationId="{7D0EDF21-3946-9224-5A64-C038CB625D1E}"/>
          </ac:spMkLst>
        </pc:spChg>
        <pc:spChg chg="mod">
          <ac:chgData name="Ginevra Minarini" userId="1f1f918c-6db6-4aec-95e5-17ad0358cb46" providerId="ADAL" clId="{03421CA5-02D6-410F-9208-942AACB4DA1F}" dt="2023-11-20T15:30:28.437" v="2039"/>
          <ac:spMkLst>
            <pc:docMk/>
            <pc:sldMk cId="777798168" sldId="294"/>
            <ac:spMk id="422" creationId="{B28E56FD-AC4C-708F-1C69-9DE886FA2F16}"/>
          </ac:spMkLst>
        </pc:spChg>
        <pc:spChg chg="mod">
          <ac:chgData name="Ginevra Minarini" userId="1f1f918c-6db6-4aec-95e5-17ad0358cb46" providerId="ADAL" clId="{03421CA5-02D6-410F-9208-942AACB4DA1F}" dt="2023-11-20T15:30:28.437" v="2039"/>
          <ac:spMkLst>
            <pc:docMk/>
            <pc:sldMk cId="777798168" sldId="294"/>
            <ac:spMk id="423" creationId="{053B61EC-54C5-3874-0C51-5327AE98FF10}"/>
          </ac:spMkLst>
        </pc:spChg>
        <pc:spChg chg="mod">
          <ac:chgData name="Ginevra Minarini" userId="1f1f918c-6db6-4aec-95e5-17ad0358cb46" providerId="ADAL" clId="{03421CA5-02D6-410F-9208-942AACB4DA1F}" dt="2023-11-20T15:30:28.437" v="2039"/>
          <ac:spMkLst>
            <pc:docMk/>
            <pc:sldMk cId="777798168" sldId="294"/>
            <ac:spMk id="424" creationId="{D0ED355A-0B08-4D50-B6F6-0C8ECE162C95}"/>
          </ac:spMkLst>
        </pc:spChg>
        <pc:spChg chg="mod">
          <ac:chgData name="Ginevra Minarini" userId="1f1f918c-6db6-4aec-95e5-17ad0358cb46" providerId="ADAL" clId="{03421CA5-02D6-410F-9208-942AACB4DA1F}" dt="2023-11-20T15:30:28.437" v="2039"/>
          <ac:spMkLst>
            <pc:docMk/>
            <pc:sldMk cId="777798168" sldId="294"/>
            <ac:spMk id="425" creationId="{72F767C2-1D0E-5CEA-490C-7AD27FE31F46}"/>
          </ac:spMkLst>
        </pc:spChg>
        <pc:spChg chg="mod">
          <ac:chgData name="Ginevra Minarini" userId="1f1f918c-6db6-4aec-95e5-17ad0358cb46" providerId="ADAL" clId="{03421CA5-02D6-410F-9208-942AACB4DA1F}" dt="2023-11-20T15:30:28.437" v="2039"/>
          <ac:spMkLst>
            <pc:docMk/>
            <pc:sldMk cId="777798168" sldId="294"/>
            <ac:spMk id="426" creationId="{18C2EF28-B7A8-9D84-2978-F40E0E638CC2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28" creationId="{2F57BD7F-DAB1-E1D4-809B-0326ECE2E0A0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29" creationId="{0FCE5240-F746-46DD-1A1B-58E0FEC418B8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30" creationId="{3F129D0B-2A79-1D7A-5D65-42CD8F782529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31" creationId="{BF731634-9BAB-63C4-07AD-E3F969541719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32" creationId="{98622EF4-37EB-E615-4E90-CA8F398F33CE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33" creationId="{2AAC4859-EEE8-7B16-9748-D4A6743D4CDA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34" creationId="{CB719E6D-E7BD-7A5C-105C-0F403C93A78B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35" creationId="{CBA80E70-8870-D324-F109-348C676F9FE1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36" creationId="{2C8AC8B4-FB75-92AE-D061-BD51370D1767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37" creationId="{8213F6F3-A9FE-88C4-4C69-9D8BEDBAC034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38" creationId="{A29367EC-EB79-900B-9687-F72B38F631C8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40" creationId="{3C3B7DF6-B61D-6C76-5878-2A1957F50D8D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41" creationId="{85C51909-059A-CD43-8E73-15E4548AF39A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42" creationId="{1642747B-EFDF-2D11-61FD-6FD91E27B34E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43" creationId="{0277C478-08F3-A3F7-14D0-C73AC4600D6F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44" creationId="{D68F8EFC-9447-2882-87BF-F8631630C5B9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45" creationId="{8417752F-DE3B-0C8F-26B4-B7312B7A6EBA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46" creationId="{19257907-0155-97BC-7177-432E9EA08A93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47" creationId="{3BAB13C7-00E1-432B-675C-B2DB3D0D19C4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48" creationId="{7718F996-4E0C-6418-6747-05A6E7597E42}"/>
          </ac:spMkLst>
        </pc:spChg>
        <pc:spChg chg="mod">
          <ac:chgData name="Ginevra Minarini" userId="1f1f918c-6db6-4aec-95e5-17ad0358cb46" providerId="ADAL" clId="{03421CA5-02D6-410F-9208-942AACB4DA1F}" dt="2023-11-20T15:31:23.004" v="2048"/>
          <ac:spMkLst>
            <pc:docMk/>
            <pc:sldMk cId="777798168" sldId="294"/>
            <ac:spMk id="449" creationId="{B96C82DE-7E99-A415-7631-C7994B3270A3}"/>
          </ac:spMkLst>
        </pc:spChg>
        <pc:spChg chg="mod">
          <ac:chgData name="Ginevra Minarini" userId="1f1f918c-6db6-4aec-95e5-17ad0358cb46" providerId="ADAL" clId="{03421CA5-02D6-410F-9208-942AACB4DA1F}" dt="2023-11-20T15:33:09.186" v="2079" actId="571"/>
          <ac:spMkLst>
            <pc:docMk/>
            <pc:sldMk cId="777798168" sldId="294"/>
            <ac:spMk id="451" creationId="{8A4FB6CC-7F02-E57A-6FD7-629D2868AEB9}"/>
          </ac:spMkLst>
        </pc:spChg>
        <pc:spChg chg="mod">
          <ac:chgData name="Ginevra Minarini" userId="1f1f918c-6db6-4aec-95e5-17ad0358cb46" providerId="ADAL" clId="{03421CA5-02D6-410F-9208-942AACB4DA1F}" dt="2023-11-20T15:33:09.186" v="2079" actId="571"/>
          <ac:spMkLst>
            <pc:docMk/>
            <pc:sldMk cId="777798168" sldId="294"/>
            <ac:spMk id="452" creationId="{0BA3F534-5A10-67E3-E5A9-C9925E3CB3AB}"/>
          </ac:spMkLst>
        </pc:spChg>
        <pc:spChg chg="mod">
          <ac:chgData name="Ginevra Minarini" userId="1f1f918c-6db6-4aec-95e5-17ad0358cb46" providerId="ADAL" clId="{03421CA5-02D6-410F-9208-942AACB4DA1F}" dt="2023-11-20T15:33:09.186" v="2079" actId="571"/>
          <ac:spMkLst>
            <pc:docMk/>
            <pc:sldMk cId="777798168" sldId="294"/>
            <ac:spMk id="453" creationId="{4D946023-40E1-DBF0-3BCA-BB6846EE6D86}"/>
          </ac:spMkLst>
        </pc:spChg>
        <pc:spChg chg="mod">
          <ac:chgData name="Ginevra Minarini" userId="1f1f918c-6db6-4aec-95e5-17ad0358cb46" providerId="ADAL" clId="{03421CA5-02D6-410F-9208-942AACB4DA1F}" dt="2023-11-20T15:33:09.186" v="2079" actId="571"/>
          <ac:spMkLst>
            <pc:docMk/>
            <pc:sldMk cId="777798168" sldId="294"/>
            <ac:spMk id="454" creationId="{CD790E1D-A812-E47C-F171-B0EAEA8C9F5A}"/>
          </ac:spMkLst>
        </pc:spChg>
        <pc:spChg chg="mod">
          <ac:chgData name="Ginevra Minarini" userId="1f1f918c-6db6-4aec-95e5-17ad0358cb46" providerId="ADAL" clId="{03421CA5-02D6-410F-9208-942AACB4DA1F}" dt="2023-11-20T15:33:09.186" v="2079" actId="571"/>
          <ac:spMkLst>
            <pc:docMk/>
            <pc:sldMk cId="777798168" sldId="294"/>
            <ac:spMk id="455" creationId="{05AAB611-12F0-5EF9-D039-93E30BA93682}"/>
          </ac:spMkLst>
        </pc:spChg>
        <pc:spChg chg="mod">
          <ac:chgData name="Ginevra Minarini" userId="1f1f918c-6db6-4aec-95e5-17ad0358cb46" providerId="ADAL" clId="{03421CA5-02D6-410F-9208-942AACB4DA1F}" dt="2023-11-20T15:33:09.186" v="2079" actId="571"/>
          <ac:spMkLst>
            <pc:docMk/>
            <pc:sldMk cId="777798168" sldId="294"/>
            <ac:spMk id="456" creationId="{2935E516-DF95-526B-1647-20B621B3C5A7}"/>
          </ac:spMkLst>
        </pc:spChg>
        <pc:spChg chg="mod">
          <ac:chgData name="Ginevra Minarini" userId="1f1f918c-6db6-4aec-95e5-17ad0358cb46" providerId="ADAL" clId="{03421CA5-02D6-410F-9208-942AACB4DA1F}" dt="2023-11-20T15:33:09.186" v="2079" actId="571"/>
          <ac:spMkLst>
            <pc:docMk/>
            <pc:sldMk cId="777798168" sldId="294"/>
            <ac:spMk id="457" creationId="{37D1CF8B-A0EA-42A7-AB8C-3330E5377BA5}"/>
          </ac:spMkLst>
        </pc:spChg>
        <pc:spChg chg="mod">
          <ac:chgData name="Ginevra Minarini" userId="1f1f918c-6db6-4aec-95e5-17ad0358cb46" providerId="ADAL" clId="{03421CA5-02D6-410F-9208-942AACB4DA1F}" dt="2023-11-20T15:33:09.186" v="2079" actId="571"/>
          <ac:spMkLst>
            <pc:docMk/>
            <pc:sldMk cId="777798168" sldId="294"/>
            <ac:spMk id="458" creationId="{FCCF6BAD-EC27-95C4-19AC-EF79E859E751}"/>
          </ac:spMkLst>
        </pc:spChg>
        <pc:spChg chg="mod">
          <ac:chgData name="Ginevra Minarini" userId="1f1f918c-6db6-4aec-95e5-17ad0358cb46" providerId="ADAL" clId="{03421CA5-02D6-410F-9208-942AACB4DA1F}" dt="2023-11-20T15:33:09.186" v="2079" actId="571"/>
          <ac:spMkLst>
            <pc:docMk/>
            <pc:sldMk cId="777798168" sldId="294"/>
            <ac:spMk id="459" creationId="{E851F35A-985B-8911-E516-3A8A7C384162}"/>
          </ac:spMkLst>
        </pc:spChg>
        <pc:spChg chg="mod">
          <ac:chgData name="Ginevra Minarini" userId="1f1f918c-6db6-4aec-95e5-17ad0358cb46" providerId="ADAL" clId="{03421CA5-02D6-410F-9208-942AACB4DA1F}" dt="2023-11-20T15:33:09.186" v="2079" actId="571"/>
          <ac:spMkLst>
            <pc:docMk/>
            <pc:sldMk cId="777798168" sldId="294"/>
            <ac:spMk id="460" creationId="{48965659-A9C2-1500-B5CB-952292AA4F27}"/>
          </ac:spMkLst>
        </pc:spChg>
        <pc:grpChg chg="add del mod">
          <ac:chgData name="Ginevra Minarini" userId="1f1f918c-6db6-4aec-95e5-17ad0358cb46" providerId="ADAL" clId="{03421CA5-02D6-410F-9208-942AACB4DA1F}" dt="2023-11-20T15:23:04.472" v="1283" actId="165"/>
          <ac:grpSpMkLst>
            <pc:docMk/>
            <pc:sldMk cId="777798168" sldId="294"/>
            <ac:grpSpMk id="3" creationId="{C120CCB4-ACBF-5DDD-56EA-1B4FC837ED1A}"/>
          </ac:grpSpMkLst>
        </pc:grpChg>
        <pc:grpChg chg="mod topLvl">
          <ac:chgData name="Ginevra Minarini" userId="1f1f918c-6db6-4aec-95e5-17ad0358cb46" providerId="ADAL" clId="{03421CA5-02D6-410F-9208-942AACB4DA1F}" dt="2023-11-20T15:24:29.669" v="1310" actId="164"/>
          <ac:grpSpMkLst>
            <pc:docMk/>
            <pc:sldMk cId="777798168" sldId="294"/>
            <ac:grpSpMk id="4" creationId="{D92C4D00-9D36-9CA9-8027-54FC358C6A66}"/>
          </ac:grpSpMkLst>
        </pc:grpChg>
        <pc:grpChg chg="mod topLvl">
          <ac:chgData name="Ginevra Minarini" userId="1f1f918c-6db6-4aec-95e5-17ad0358cb46" providerId="ADAL" clId="{03421CA5-02D6-410F-9208-942AACB4DA1F}" dt="2023-11-20T15:24:29.669" v="1310" actId="164"/>
          <ac:grpSpMkLst>
            <pc:docMk/>
            <pc:sldMk cId="777798168" sldId="294"/>
            <ac:grpSpMk id="5" creationId="{D68D20EE-1F18-C9A1-EF80-509590CFCEC0}"/>
          </ac:grpSpMkLst>
        </pc:grpChg>
        <pc:grpChg chg="mod topLvl">
          <ac:chgData name="Ginevra Minarini" userId="1f1f918c-6db6-4aec-95e5-17ad0358cb46" providerId="ADAL" clId="{03421CA5-02D6-410F-9208-942AACB4DA1F}" dt="2023-11-20T15:24:29.669" v="1310" actId="164"/>
          <ac:grpSpMkLst>
            <pc:docMk/>
            <pc:sldMk cId="777798168" sldId="294"/>
            <ac:grpSpMk id="6" creationId="{767AE1F2-D86B-306C-E3FB-60F13829885D}"/>
          </ac:grpSpMkLst>
        </pc:grpChg>
        <pc:grpChg chg="add del mod topLvl">
          <ac:chgData name="Ginevra Minarini" userId="1f1f918c-6db6-4aec-95e5-17ad0358cb46" providerId="ADAL" clId="{03421CA5-02D6-410F-9208-942AACB4DA1F}" dt="2023-11-20T15:23:07.425" v="1284" actId="165"/>
          <ac:grpSpMkLst>
            <pc:docMk/>
            <pc:sldMk cId="777798168" sldId="294"/>
            <ac:grpSpMk id="7" creationId="{E1554690-F7B3-649C-1BA4-799E294113FB}"/>
          </ac:grpSpMkLst>
        </pc:grpChg>
        <pc:grpChg chg="mod topLvl">
          <ac:chgData name="Ginevra Minarini" userId="1f1f918c-6db6-4aec-95e5-17ad0358cb46" providerId="ADAL" clId="{03421CA5-02D6-410F-9208-942AACB4DA1F}" dt="2023-11-20T15:24:29.669" v="1310" actId="164"/>
          <ac:grpSpMkLst>
            <pc:docMk/>
            <pc:sldMk cId="777798168" sldId="294"/>
            <ac:grpSpMk id="8" creationId="{BF803B7A-58F8-54D9-6B04-3E1DC64DE23E}"/>
          </ac:grpSpMkLst>
        </pc:grpChg>
        <pc:grpChg chg="mod topLvl modVis">
          <ac:chgData name="Ginevra Minarini" userId="1f1f918c-6db6-4aec-95e5-17ad0358cb46" providerId="ADAL" clId="{03421CA5-02D6-410F-9208-942AACB4DA1F}" dt="2023-11-20T15:25:43.487" v="1792"/>
          <ac:grpSpMkLst>
            <pc:docMk/>
            <pc:sldMk cId="777798168" sldId="294"/>
            <ac:grpSpMk id="9" creationId="{17E24B84-6DC7-4705-F0CA-07BA1B036999}"/>
          </ac:grpSpMkLst>
        </pc:grpChg>
        <pc:grpChg chg="mod topLvl">
          <ac:chgData name="Ginevra Minarini" userId="1f1f918c-6db6-4aec-95e5-17ad0358cb46" providerId="ADAL" clId="{03421CA5-02D6-410F-9208-942AACB4DA1F}" dt="2023-11-20T15:24:29.669" v="1310" actId="164"/>
          <ac:grpSpMkLst>
            <pc:docMk/>
            <pc:sldMk cId="777798168" sldId="294"/>
            <ac:grpSpMk id="10" creationId="{3855789D-06A4-F28B-2F9E-6CCF5C0C21E8}"/>
          </ac:grpSpMkLst>
        </pc:grpChg>
        <pc:grpChg chg="mod topLvl">
          <ac:chgData name="Ginevra Minarini" userId="1f1f918c-6db6-4aec-95e5-17ad0358cb46" providerId="ADAL" clId="{03421CA5-02D6-410F-9208-942AACB4DA1F}" dt="2023-11-20T15:24:29.669" v="1310" actId="164"/>
          <ac:grpSpMkLst>
            <pc:docMk/>
            <pc:sldMk cId="777798168" sldId="294"/>
            <ac:grpSpMk id="11" creationId="{2415423D-401C-FCAB-BFDE-D2DDF22CCF7E}"/>
          </ac:grpSpMkLst>
        </pc:grpChg>
        <pc:grpChg chg="mod topLvl">
          <ac:chgData name="Ginevra Minarini" userId="1f1f918c-6db6-4aec-95e5-17ad0358cb46" providerId="ADAL" clId="{03421CA5-02D6-410F-9208-942AACB4DA1F}" dt="2023-11-20T15:25:10.551" v="1323" actId="164"/>
          <ac:grpSpMkLst>
            <pc:docMk/>
            <pc:sldMk cId="777798168" sldId="294"/>
            <ac:grpSpMk id="12" creationId="{07A95835-8D9C-2648-AB37-C8F8E71AEC00}"/>
          </ac:grpSpMkLst>
        </pc:grpChg>
        <pc:grpChg chg="mod modVis">
          <ac:chgData name="Ginevra Minarini" userId="1f1f918c-6db6-4aec-95e5-17ad0358cb46" providerId="ADAL" clId="{03421CA5-02D6-410F-9208-942AACB4DA1F}" dt="2023-11-20T15:25:43.487" v="1792"/>
          <ac:grpSpMkLst>
            <pc:docMk/>
            <pc:sldMk cId="777798168" sldId="294"/>
            <ac:grpSpMk id="65" creationId="{F9E5B5F0-3835-38FF-D67B-7D74C501BC54}"/>
          </ac:grpSpMkLst>
        </pc:grpChg>
        <pc:grpChg chg="mod">
          <ac:chgData name="Ginevra Minarini" userId="1f1f918c-6db6-4aec-95e5-17ad0358cb46" providerId="ADAL" clId="{03421CA5-02D6-410F-9208-942AACB4DA1F}" dt="2023-11-20T15:23:07.425" v="1284" actId="165"/>
          <ac:grpSpMkLst>
            <pc:docMk/>
            <pc:sldMk cId="777798168" sldId="294"/>
            <ac:grpSpMk id="120" creationId="{E08EEFE7-F398-F187-B757-AF19B3522C98}"/>
          </ac:grpSpMkLst>
        </pc:grpChg>
        <pc:grpChg chg="mod">
          <ac:chgData name="Ginevra Minarini" userId="1f1f918c-6db6-4aec-95e5-17ad0358cb46" providerId="ADAL" clId="{03421CA5-02D6-410F-9208-942AACB4DA1F}" dt="2023-11-20T15:23:07.425" v="1284" actId="165"/>
          <ac:grpSpMkLst>
            <pc:docMk/>
            <pc:sldMk cId="777798168" sldId="294"/>
            <ac:grpSpMk id="125" creationId="{E4EAA3E6-3362-7C68-38E0-AB5BF9906DF9}"/>
          </ac:grpSpMkLst>
        </pc:grpChg>
        <pc:grpChg chg="mod">
          <ac:chgData name="Ginevra Minarini" userId="1f1f918c-6db6-4aec-95e5-17ad0358cb46" providerId="ADAL" clId="{03421CA5-02D6-410F-9208-942AACB4DA1F}" dt="2023-11-20T15:23:07.425" v="1284" actId="165"/>
          <ac:grpSpMkLst>
            <pc:docMk/>
            <pc:sldMk cId="777798168" sldId="294"/>
            <ac:grpSpMk id="131" creationId="{489C6675-92E1-083E-4BA6-12DB7D579CAE}"/>
          </ac:grpSpMkLst>
        </pc:grpChg>
        <pc:grpChg chg="mod">
          <ac:chgData name="Ginevra Minarini" userId="1f1f918c-6db6-4aec-95e5-17ad0358cb46" providerId="ADAL" clId="{03421CA5-02D6-410F-9208-942AACB4DA1F}" dt="2023-11-20T15:23:04.472" v="1283" actId="165"/>
          <ac:grpSpMkLst>
            <pc:docMk/>
            <pc:sldMk cId="777798168" sldId="294"/>
            <ac:grpSpMk id="162" creationId="{B0DD88B2-B7FD-8FA3-EE66-AB0208AB08C0}"/>
          </ac:grpSpMkLst>
        </pc:grpChg>
        <pc:grpChg chg="mod">
          <ac:chgData name="Ginevra Minarini" userId="1f1f918c-6db6-4aec-95e5-17ad0358cb46" providerId="ADAL" clId="{03421CA5-02D6-410F-9208-942AACB4DA1F}" dt="2023-11-20T15:23:04.472" v="1283" actId="165"/>
          <ac:grpSpMkLst>
            <pc:docMk/>
            <pc:sldMk cId="777798168" sldId="294"/>
            <ac:grpSpMk id="163" creationId="{DCEC6944-76D5-B515-2E77-DBD03A9B68D6}"/>
          </ac:grpSpMkLst>
        </pc:grpChg>
        <pc:grpChg chg="add del mod">
          <ac:chgData name="Ginevra Minarini" userId="1f1f918c-6db6-4aec-95e5-17ad0358cb46" providerId="ADAL" clId="{03421CA5-02D6-410F-9208-942AACB4DA1F}" dt="2023-11-20T15:06:28.268" v="1237" actId="478"/>
          <ac:grpSpMkLst>
            <pc:docMk/>
            <pc:sldMk cId="777798168" sldId="294"/>
            <ac:grpSpMk id="176" creationId="{1B29A9F0-FB6A-37AB-5B70-942D806C00B7}"/>
          </ac:grpSpMkLst>
        </pc:grpChg>
        <pc:grpChg chg="add mod ord modVis">
          <ac:chgData name="Ginevra Minarini" userId="1f1f918c-6db6-4aec-95e5-17ad0358cb46" providerId="ADAL" clId="{03421CA5-02D6-410F-9208-942AACB4DA1F}" dt="2023-11-20T15:27:24.378" v="1982" actId="1076"/>
          <ac:grpSpMkLst>
            <pc:docMk/>
            <pc:sldMk cId="777798168" sldId="294"/>
            <ac:grpSpMk id="197" creationId="{59DC1B8E-35EE-43E4-29C9-6F3D4D446039}"/>
          </ac:grpSpMkLst>
        </pc:grpChg>
        <pc:grpChg chg="del mod">
          <ac:chgData name="Ginevra Minarini" userId="1f1f918c-6db6-4aec-95e5-17ad0358cb46" providerId="ADAL" clId="{03421CA5-02D6-410F-9208-942AACB4DA1F}" dt="2023-11-20T15:18:41.115" v="1273" actId="27803"/>
          <ac:grpSpMkLst>
            <pc:docMk/>
            <pc:sldMk cId="777798168" sldId="294"/>
            <ac:grpSpMk id="221" creationId="{4C099439-D167-AEF0-A67B-5C6CC64D372E}"/>
          </ac:grpSpMkLst>
        </pc:grpChg>
        <pc:grpChg chg="add del mod">
          <ac:chgData name="Ginevra Minarini" userId="1f1f918c-6db6-4aec-95e5-17ad0358cb46" providerId="ADAL" clId="{03421CA5-02D6-410F-9208-942AACB4DA1F}" dt="2023-11-20T15:22:55.387" v="1280" actId="478"/>
          <ac:grpSpMkLst>
            <pc:docMk/>
            <pc:sldMk cId="777798168" sldId="294"/>
            <ac:grpSpMk id="242" creationId="{4D2478D1-F6EA-A964-DBBF-B29CCD1E5062}"/>
          </ac:grpSpMkLst>
        </pc:grpChg>
        <pc:grpChg chg="del mod">
          <ac:chgData name="Ginevra Minarini" userId="1f1f918c-6db6-4aec-95e5-17ad0358cb46" providerId="ADAL" clId="{03421CA5-02D6-410F-9208-942AACB4DA1F}" dt="2023-11-20T15:23:25.350" v="1294" actId="27803"/>
          <ac:grpSpMkLst>
            <pc:docMk/>
            <pc:sldMk cId="777798168" sldId="294"/>
            <ac:grpSpMk id="245" creationId="{B7DB90CE-4A14-7EE2-A39D-0F771D9695EA}"/>
          </ac:grpSpMkLst>
        </pc:grpChg>
        <pc:grpChg chg="add mod ord modVis">
          <ac:chgData name="Ginevra Minarini" userId="1f1f918c-6db6-4aec-95e5-17ad0358cb46" providerId="ADAL" clId="{03421CA5-02D6-410F-9208-942AACB4DA1F}" dt="2023-11-20T16:37:38.795" v="5544" actId="1035"/>
          <ac:grpSpMkLst>
            <pc:docMk/>
            <pc:sldMk cId="777798168" sldId="294"/>
            <ac:grpSpMk id="267" creationId="{EB3000E4-A483-539D-710E-221C689198F0}"/>
          </ac:grpSpMkLst>
        </pc:grpChg>
        <pc:grpChg chg="add mod modVis">
          <ac:chgData name="Ginevra Minarini" userId="1f1f918c-6db6-4aec-95e5-17ad0358cb46" providerId="ADAL" clId="{03421CA5-02D6-410F-9208-942AACB4DA1F}" dt="2023-11-20T15:25:43.525" v="1930"/>
          <ac:grpSpMkLst>
            <pc:docMk/>
            <pc:sldMk cId="777798168" sldId="294"/>
            <ac:grpSpMk id="268" creationId="{880A92DA-BF08-7D82-3548-D0B7B26C59F0}"/>
          </ac:grpSpMkLst>
        </pc:grpChg>
        <pc:grpChg chg="add mod modVis">
          <ac:chgData name="Ginevra Minarini" userId="1f1f918c-6db6-4aec-95e5-17ad0358cb46" providerId="ADAL" clId="{03421CA5-02D6-410F-9208-942AACB4DA1F}" dt="2023-11-20T15:25:43.525" v="1930"/>
          <ac:grpSpMkLst>
            <pc:docMk/>
            <pc:sldMk cId="777798168" sldId="294"/>
            <ac:grpSpMk id="269" creationId="{5E71D765-B859-E9C4-7BF0-3A5A65EA649F}"/>
          </ac:grpSpMkLst>
        </pc:grpChg>
        <pc:grpChg chg="add mod modVis">
          <ac:chgData name="Ginevra Minarini" userId="1f1f918c-6db6-4aec-95e5-17ad0358cb46" providerId="ADAL" clId="{03421CA5-02D6-410F-9208-942AACB4DA1F}" dt="2023-11-20T16:02:45.966" v="3302" actId="1035"/>
          <ac:grpSpMkLst>
            <pc:docMk/>
            <pc:sldMk cId="777798168" sldId="294"/>
            <ac:grpSpMk id="270" creationId="{78E5893B-6EDB-904A-3053-0D36EDF452D8}"/>
          </ac:grpSpMkLst>
        </pc:grpChg>
        <pc:grpChg chg="add mod ord">
          <ac:chgData name="Ginevra Minarini" userId="1f1f918c-6db6-4aec-95e5-17ad0358cb46" providerId="ADAL" clId="{03421CA5-02D6-410F-9208-942AACB4DA1F}" dt="2023-11-20T15:25:10.551" v="1323" actId="164"/>
          <ac:grpSpMkLst>
            <pc:docMk/>
            <pc:sldMk cId="777798168" sldId="294"/>
            <ac:grpSpMk id="271" creationId="{93012163-22B0-B265-FCD1-9A98385A9609}"/>
          </ac:grpSpMkLst>
        </pc:grpChg>
        <pc:grpChg chg="add del mod ord">
          <ac:chgData name="Ginevra Minarini" userId="1f1f918c-6db6-4aec-95e5-17ad0358cb46" providerId="ADAL" clId="{03421CA5-02D6-410F-9208-942AACB4DA1F}" dt="2023-11-20T15:25:29.872" v="1326" actId="478"/>
          <ac:grpSpMkLst>
            <pc:docMk/>
            <pc:sldMk cId="777798168" sldId="294"/>
            <ac:grpSpMk id="272" creationId="{545A6EF7-C73F-59BF-AD22-78E82EC3C5A5}"/>
          </ac:grpSpMkLst>
        </pc:grpChg>
        <pc:grpChg chg="add mod ord modVis">
          <ac:chgData name="Ginevra Minarini" userId="1f1f918c-6db6-4aec-95e5-17ad0358cb46" providerId="ADAL" clId="{03421CA5-02D6-410F-9208-942AACB4DA1F}" dt="2023-11-20T15:33:39.403" v="2115" actId="1076"/>
          <ac:grpSpMkLst>
            <pc:docMk/>
            <pc:sldMk cId="777798168" sldId="294"/>
            <ac:grpSpMk id="273" creationId="{7C9E8DBB-02DB-7F3C-6D58-2CCE9DD11015}"/>
          </ac:grpSpMkLst>
        </pc:grpChg>
        <pc:grpChg chg="mod modVis">
          <ac:chgData name="Ginevra Minarini" userId="1f1f918c-6db6-4aec-95e5-17ad0358cb46" providerId="ADAL" clId="{03421CA5-02D6-410F-9208-942AACB4DA1F}" dt="2023-11-20T15:25:43.387" v="1475"/>
          <ac:grpSpMkLst>
            <pc:docMk/>
            <pc:sldMk cId="777798168" sldId="294"/>
            <ac:grpSpMk id="274" creationId="{C36DD9B8-75FA-93EB-AD14-C1110C76A924}"/>
          </ac:grpSpMkLst>
        </pc:grpChg>
        <pc:grpChg chg="mod modVis">
          <ac:chgData name="Ginevra Minarini" userId="1f1f918c-6db6-4aec-95e5-17ad0358cb46" providerId="ADAL" clId="{03421CA5-02D6-410F-9208-942AACB4DA1F}" dt="2023-11-20T15:25:43.387" v="1475"/>
          <ac:grpSpMkLst>
            <pc:docMk/>
            <pc:sldMk cId="777798168" sldId="294"/>
            <ac:grpSpMk id="275" creationId="{7D476ABC-AA7E-1469-D2DD-F98F7163CD0E}"/>
          </ac:grpSpMkLst>
        </pc:grpChg>
        <pc:grpChg chg="mod modVis">
          <ac:chgData name="Ginevra Minarini" userId="1f1f918c-6db6-4aec-95e5-17ad0358cb46" providerId="ADAL" clId="{03421CA5-02D6-410F-9208-942AACB4DA1F}" dt="2023-11-20T15:25:43.387" v="1475"/>
          <ac:grpSpMkLst>
            <pc:docMk/>
            <pc:sldMk cId="777798168" sldId="294"/>
            <ac:grpSpMk id="276" creationId="{20D8A0DD-4CB9-B3E2-1838-2D01E3323346}"/>
          </ac:grpSpMkLst>
        </pc:grpChg>
        <pc:grpChg chg="mod modVis">
          <ac:chgData name="Ginevra Minarini" userId="1f1f918c-6db6-4aec-95e5-17ad0358cb46" providerId="ADAL" clId="{03421CA5-02D6-410F-9208-942AACB4DA1F}" dt="2023-11-20T15:25:43.387" v="1475"/>
          <ac:grpSpMkLst>
            <pc:docMk/>
            <pc:sldMk cId="777798168" sldId="294"/>
            <ac:grpSpMk id="277" creationId="{1BB51EDD-1777-789D-E3A7-4C4F4B3CAA31}"/>
          </ac:grpSpMkLst>
        </pc:grpChg>
        <pc:grpChg chg="mod modVis">
          <ac:chgData name="Ginevra Minarini" userId="1f1f918c-6db6-4aec-95e5-17ad0358cb46" providerId="ADAL" clId="{03421CA5-02D6-410F-9208-942AACB4DA1F}" dt="2023-11-20T15:25:43.387" v="1475"/>
          <ac:grpSpMkLst>
            <pc:docMk/>
            <pc:sldMk cId="777798168" sldId="294"/>
            <ac:grpSpMk id="278" creationId="{2B8C4E75-BDF8-1FF1-942C-2FB071B533F2}"/>
          </ac:grpSpMkLst>
        </pc:grpChg>
        <pc:grpChg chg="mod modVis">
          <ac:chgData name="Ginevra Minarini" userId="1f1f918c-6db6-4aec-95e5-17ad0358cb46" providerId="ADAL" clId="{03421CA5-02D6-410F-9208-942AACB4DA1F}" dt="2023-11-20T15:25:43.387" v="1475"/>
          <ac:grpSpMkLst>
            <pc:docMk/>
            <pc:sldMk cId="777798168" sldId="294"/>
            <ac:grpSpMk id="279" creationId="{67A230A8-09DF-CBF0-C199-C983FB4EAE97}"/>
          </ac:grpSpMkLst>
        </pc:grpChg>
        <pc:grpChg chg="mod modVis">
          <ac:chgData name="Ginevra Minarini" userId="1f1f918c-6db6-4aec-95e5-17ad0358cb46" providerId="ADAL" clId="{03421CA5-02D6-410F-9208-942AACB4DA1F}" dt="2023-11-20T15:25:43.387" v="1475"/>
          <ac:grpSpMkLst>
            <pc:docMk/>
            <pc:sldMk cId="777798168" sldId="294"/>
            <ac:grpSpMk id="280" creationId="{AAD60EFB-D166-0FF3-D35C-7FDB725F15C4}"/>
          </ac:grpSpMkLst>
        </pc:grpChg>
        <pc:grpChg chg="mod modVis">
          <ac:chgData name="Ginevra Minarini" userId="1f1f918c-6db6-4aec-95e5-17ad0358cb46" providerId="ADAL" clId="{03421CA5-02D6-410F-9208-942AACB4DA1F}" dt="2023-11-20T15:25:43.387" v="1475"/>
          <ac:grpSpMkLst>
            <pc:docMk/>
            <pc:sldMk cId="777798168" sldId="294"/>
            <ac:grpSpMk id="358" creationId="{B9DF5420-A274-2D63-1668-8453F8DDDD26}"/>
          </ac:grpSpMkLst>
        </pc:grpChg>
        <pc:grpChg chg="mod modVis">
          <ac:chgData name="Ginevra Minarini" userId="1f1f918c-6db6-4aec-95e5-17ad0358cb46" providerId="ADAL" clId="{03421CA5-02D6-410F-9208-942AACB4DA1F}" dt="2023-11-20T15:25:43.387" v="1475"/>
          <ac:grpSpMkLst>
            <pc:docMk/>
            <pc:sldMk cId="777798168" sldId="294"/>
            <ac:grpSpMk id="363" creationId="{64F8D7DB-FAB5-5284-562D-777600C211BC}"/>
          </ac:grpSpMkLst>
        </pc:grpChg>
        <pc:grpChg chg="mod modVis">
          <ac:chgData name="Ginevra Minarini" userId="1f1f918c-6db6-4aec-95e5-17ad0358cb46" providerId="ADAL" clId="{03421CA5-02D6-410F-9208-942AACB4DA1F}" dt="2023-11-20T15:25:43.387" v="1475"/>
          <ac:grpSpMkLst>
            <pc:docMk/>
            <pc:sldMk cId="777798168" sldId="294"/>
            <ac:grpSpMk id="369" creationId="{4B195665-6833-D499-E852-EE56965AA5DE}"/>
          </ac:grpSpMkLst>
        </pc:grpChg>
        <pc:grpChg chg="mod modVis">
          <ac:chgData name="Ginevra Minarini" userId="1f1f918c-6db6-4aec-95e5-17ad0358cb46" providerId="ADAL" clId="{03421CA5-02D6-410F-9208-942AACB4DA1F}" dt="2023-11-20T15:25:43.387" v="1475"/>
          <ac:grpSpMkLst>
            <pc:docMk/>
            <pc:sldMk cId="777798168" sldId="294"/>
            <ac:grpSpMk id="400" creationId="{33825E45-857B-44A1-BECF-49AC2B401EB9}"/>
          </ac:grpSpMkLst>
        </pc:grpChg>
        <pc:grpChg chg="mod modVis">
          <ac:chgData name="Ginevra Minarini" userId="1f1f918c-6db6-4aec-95e5-17ad0358cb46" providerId="ADAL" clId="{03421CA5-02D6-410F-9208-942AACB4DA1F}" dt="2023-11-20T15:25:43.387" v="1475"/>
          <ac:grpSpMkLst>
            <pc:docMk/>
            <pc:sldMk cId="777798168" sldId="294"/>
            <ac:grpSpMk id="401" creationId="{AD713917-7EFB-2478-5056-D7DA1391C923}"/>
          </ac:grpSpMkLst>
        </pc:grpChg>
        <pc:grpChg chg="add mod">
          <ac:chgData name="Ginevra Minarini" userId="1f1f918c-6db6-4aec-95e5-17ad0358cb46" providerId="ADAL" clId="{03421CA5-02D6-410F-9208-942AACB4DA1F}" dt="2023-11-20T15:30:32.933" v="2041" actId="1076"/>
          <ac:grpSpMkLst>
            <pc:docMk/>
            <pc:sldMk cId="777798168" sldId="294"/>
            <ac:grpSpMk id="416" creationId="{4179088C-3B0E-1761-5A9A-C6058A7A1C26}"/>
          </ac:grpSpMkLst>
        </pc:grpChg>
        <pc:grpChg chg="add mod">
          <ac:chgData name="Ginevra Minarini" userId="1f1f918c-6db6-4aec-95e5-17ad0358cb46" providerId="ADAL" clId="{03421CA5-02D6-410F-9208-942AACB4DA1F}" dt="2023-11-20T15:36:21.100" v="2222" actId="1038"/>
          <ac:grpSpMkLst>
            <pc:docMk/>
            <pc:sldMk cId="777798168" sldId="294"/>
            <ac:grpSpMk id="427" creationId="{9C6E90F4-FA4B-DAFA-1616-C1C5063B4401}"/>
          </ac:grpSpMkLst>
        </pc:grpChg>
        <pc:grpChg chg="add mod">
          <ac:chgData name="Ginevra Minarini" userId="1f1f918c-6db6-4aec-95e5-17ad0358cb46" providerId="ADAL" clId="{03421CA5-02D6-410F-9208-942AACB4DA1F}" dt="2023-11-20T15:36:34.254" v="2266" actId="1036"/>
          <ac:grpSpMkLst>
            <pc:docMk/>
            <pc:sldMk cId="777798168" sldId="294"/>
            <ac:grpSpMk id="439" creationId="{55440C57-A99B-5630-94B5-C4506AEC59EA}"/>
          </ac:grpSpMkLst>
        </pc:grpChg>
        <pc:grpChg chg="add mod">
          <ac:chgData name="Ginevra Minarini" userId="1f1f918c-6db6-4aec-95e5-17ad0358cb46" providerId="ADAL" clId="{03421CA5-02D6-410F-9208-942AACB4DA1F}" dt="2023-11-20T15:36:28.452" v="2252" actId="1035"/>
          <ac:grpSpMkLst>
            <pc:docMk/>
            <pc:sldMk cId="777798168" sldId="294"/>
            <ac:grpSpMk id="450" creationId="{2C03A33E-4B41-4371-8458-8EC4CFB8A59A}"/>
          </ac:grpSpMkLst>
        </pc:grpChg>
        <pc:picChg chg="add mod ord modVis">
          <ac:chgData name="Ginevra Minarini" userId="1f1f918c-6db6-4aec-95e5-17ad0358cb46" providerId="ADAL" clId="{03421CA5-02D6-410F-9208-942AACB4DA1F}" dt="2023-11-20T16:46:46.552" v="8197" actId="166"/>
          <ac:picMkLst>
            <pc:docMk/>
            <pc:sldMk cId="777798168" sldId="294"/>
            <ac:picMk id="218" creationId="{EA94ABA6-9453-94FF-08AD-B92B89ABF55C}"/>
          </ac:picMkLst>
        </pc:picChg>
        <pc:picChg chg="add del mod">
          <ac:chgData name="Ginevra Minarini" userId="1f1f918c-6db6-4aec-95e5-17ad0358cb46" providerId="ADAL" clId="{03421CA5-02D6-410F-9208-942AACB4DA1F}" dt="2023-11-20T15:18:41.115" v="1273" actId="27803"/>
          <ac:picMkLst>
            <pc:docMk/>
            <pc:sldMk cId="777798168" sldId="294"/>
            <ac:picMk id="220" creationId="{9A7EEC60-B41F-FE24-F761-60ED4C7217D8}"/>
          </ac:picMkLst>
        </pc:picChg>
        <pc:picChg chg="add del mod">
          <ac:chgData name="Ginevra Minarini" userId="1f1f918c-6db6-4aec-95e5-17ad0358cb46" providerId="ADAL" clId="{03421CA5-02D6-410F-9208-942AACB4DA1F}" dt="2023-11-20T15:23:25.350" v="1294" actId="27803"/>
          <ac:picMkLst>
            <pc:docMk/>
            <pc:sldMk cId="777798168" sldId="294"/>
            <ac:picMk id="244" creationId="{1711F11C-2A15-9A68-7DE3-3BC82067636F}"/>
          </ac:picMkLst>
        </pc:picChg>
        <pc:picChg chg="add del mod">
          <ac:chgData name="Ginevra Minarini" userId="1f1f918c-6db6-4aec-95e5-17ad0358cb46" providerId="ADAL" clId="{03421CA5-02D6-410F-9208-942AACB4DA1F}" dt="2023-11-20T15:26:51.406" v="1963" actId="21"/>
          <ac:picMkLst>
            <pc:docMk/>
            <pc:sldMk cId="777798168" sldId="294"/>
            <ac:picMk id="415" creationId="{49DC5B4C-0112-8FCB-B0D8-1D2AB87A226B}"/>
          </ac:picMkLst>
        </pc:picChg>
      </pc:sldChg>
      <pc:sldChg chg="addSp delSp modSp new del mod modTransition modShow">
        <pc:chgData name="Ginevra Minarini" userId="1f1f918c-6db6-4aec-95e5-17ad0358cb46" providerId="ADAL" clId="{03421CA5-02D6-410F-9208-942AACB4DA1F}" dt="2023-11-23T10:36:59.899" v="124799" actId="47"/>
        <pc:sldMkLst>
          <pc:docMk/>
          <pc:sldMk cId="1453900396" sldId="295"/>
        </pc:sldMkLst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4" creationId="{BE4CC92E-2224-D34C-32CA-EFE8E16EAEB0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5" creationId="{C97270E8-8598-9754-990C-CF65CB0B39A8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6" creationId="{2D599DE3-ABC1-622F-5051-B7AC8EFD3E2B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7" creationId="{2B71E8E1-314D-9D92-CAA3-13734AEEAA7E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8" creationId="{0AD29859-8ECC-E623-77B0-D85C9AA31EC2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9" creationId="{E8F5D07A-A87B-CA2A-4761-C6CAAA71F1E9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10" creationId="{274ACB24-BB2E-4E6D-9DE7-28A082C72826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11" creationId="{9BD048EE-D17D-74AF-B548-8D28E7509A3D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12" creationId="{5D4232C5-4EB9-CDCA-F57C-62E5702A85D5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13" creationId="{D6DD38BD-8F20-48E8-95CA-3777A2CE6C16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14" creationId="{E5DEB08E-FF9A-EB07-6D9E-1BD1F7CB5631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15" creationId="{3CC5F969-5548-64F8-44B2-F44E63D49215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16" creationId="{ABA57228-7583-D02C-94E5-65E47AD85C4A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17" creationId="{2DD5E4FC-8A16-E650-FD9F-4C85259DD688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18" creationId="{4D57DB61-982C-6536-8E57-D09F7FC1BFE9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19" creationId="{32224022-FAA6-6B08-972C-09C7C4A99F76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20" creationId="{AA78289C-827C-7592-449F-B6FB9EE9436A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21" creationId="{300D3B14-E362-376C-404D-5BBA805A1E43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22" creationId="{AA8371EB-B21B-0C17-EAE2-5E7A4BD4630D}"/>
          </ac:spMkLst>
        </pc:spChg>
        <pc:spChg chg="mod">
          <ac:chgData name="Ginevra Minarini" userId="1f1f918c-6db6-4aec-95e5-17ad0358cb46" providerId="ADAL" clId="{03421CA5-02D6-410F-9208-942AACB4DA1F}" dt="2023-11-20T15:28:22.590" v="2006"/>
          <ac:spMkLst>
            <pc:docMk/>
            <pc:sldMk cId="1453900396" sldId="295"/>
            <ac:spMk id="23" creationId="{C6A814C5-BEC5-4D86-CA21-CE698290A03B}"/>
          </ac:spMkLst>
        </pc:spChg>
        <pc:spChg chg="mod">
          <ac:chgData name="Ginevra Minarini" userId="1f1f918c-6db6-4aec-95e5-17ad0358cb46" providerId="ADAL" clId="{03421CA5-02D6-410F-9208-942AACB4DA1F}" dt="2023-11-20T15:30:13.352" v="2035" actId="164"/>
          <ac:spMkLst>
            <pc:docMk/>
            <pc:sldMk cId="1453900396" sldId="295"/>
            <ac:spMk id="25" creationId="{9F6FA808-DB6C-1385-4005-15D3056DAB46}"/>
          </ac:spMkLst>
        </pc:spChg>
        <pc:spChg chg="mod">
          <ac:chgData name="Ginevra Minarini" userId="1f1f918c-6db6-4aec-95e5-17ad0358cb46" providerId="ADAL" clId="{03421CA5-02D6-410F-9208-942AACB4DA1F}" dt="2023-11-20T15:30:13.352" v="2035" actId="164"/>
          <ac:spMkLst>
            <pc:docMk/>
            <pc:sldMk cId="1453900396" sldId="295"/>
            <ac:spMk id="26" creationId="{2461A6FC-6B2B-B605-C95B-39D3315CB43F}"/>
          </ac:spMkLst>
        </pc:spChg>
        <pc:spChg chg="mod">
          <ac:chgData name="Ginevra Minarini" userId="1f1f918c-6db6-4aec-95e5-17ad0358cb46" providerId="ADAL" clId="{03421CA5-02D6-410F-9208-942AACB4DA1F}" dt="2023-11-20T15:30:13.352" v="2035" actId="164"/>
          <ac:spMkLst>
            <pc:docMk/>
            <pc:sldMk cId="1453900396" sldId="295"/>
            <ac:spMk id="27" creationId="{6E31AA05-5C31-B8DF-E998-D92AB8AE3A6C}"/>
          </ac:spMkLst>
        </pc:spChg>
        <pc:spChg chg="mod">
          <ac:chgData name="Ginevra Minarini" userId="1f1f918c-6db6-4aec-95e5-17ad0358cb46" providerId="ADAL" clId="{03421CA5-02D6-410F-9208-942AACB4DA1F}" dt="2023-11-20T15:30:13.352" v="2035" actId="164"/>
          <ac:spMkLst>
            <pc:docMk/>
            <pc:sldMk cId="1453900396" sldId="295"/>
            <ac:spMk id="28" creationId="{1974440F-855C-2E8B-9E2F-4F42F92F74EC}"/>
          </ac:spMkLst>
        </pc:spChg>
        <pc:spChg chg="del mod">
          <ac:chgData name="Ginevra Minarini" userId="1f1f918c-6db6-4aec-95e5-17ad0358cb46" providerId="ADAL" clId="{03421CA5-02D6-410F-9208-942AACB4DA1F}" dt="2023-11-20T15:29:09.092" v="2020" actId="478"/>
          <ac:spMkLst>
            <pc:docMk/>
            <pc:sldMk cId="1453900396" sldId="295"/>
            <ac:spMk id="29" creationId="{001B8863-25CF-1BEA-B7BF-09F6D6145BCC}"/>
          </ac:spMkLst>
        </pc:spChg>
        <pc:spChg chg="mod">
          <ac:chgData name="Ginevra Minarini" userId="1f1f918c-6db6-4aec-95e5-17ad0358cb46" providerId="ADAL" clId="{03421CA5-02D6-410F-9208-942AACB4DA1F}" dt="2023-11-20T15:30:13.352" v="2035" actId="164"/>
          <ac:spMkLst>
            <pc:docMk/>
            <pc:sldMk cId="1453900396" sldId="295"/>
            <ac:spMk id="30" creationId="{336D7055-B61B-9B29-437F-3926037F981C}"/>
          </ac:spMkLst>
        </pc:spChg>
        <pc:spChg chg="del mod">
          <ac:chgData name="Ginevra Minarini" userId="1f1f918c-6db6-4aec-95e5-17ad0358cb46" providerId="ADAL" clId="{03421CA5-02D6-410F-9208-942AACB4DA1F}" dt="2023-11-20T15:29:21.306" v="2028" actId="478"/>
          <ac:spMkLst>
            <pc:docMk/>
            <pc:sldMk cId="1453900396" sldId="295"/>
            <ac:spMk id="31" creationId="{9407E677-FA13-A867-4118-ABEDDA085898}"/>
          </ac:spMkLst>
        </pc:spChg>
        <pc:spChg chg="mod">
          <ac:chgData name="Ginevra Minarini" userId="1f1f918c-6db6-4aec-95e5-17ad0358cb46" providerId="ADAL" clId="{03421CA5-02D6-410F-9208-942AACB4DA1F}" dt="2023-11-20T15:30:13.352" v="2035" actId="164"/>
          <ac:spMkLst>
            <pc:docMk/>
            <pc:sldMk cId="1453900396" sldId="295"/>
            <ac:spMk id="32" creationId="{8C4C249C-FA71-99E7-8B4F-C20DFF750C4F}"/>
          </ac:spMkLst>
        </pc:spChg>
        <pc:spChg chg="del mod">
          <ac:chgData name="Ginevra Minarini" userId="1f1f918c-6db6-4aec-95e5-17ad0358cb46" providerId="ADAL" clId="{03421CA5-02D6-410F-9208-942AACB4DA1F}" dt="2023-11-20T15:28:47.384" v="2013" actId="478"/>
          <ac:spMkLst>
            <pc:docMk/>
            <pc:sldMk cId="1453900396" sldId="295"/>
            <ac:spMk id="33" creationId="{293A458F-6419-EF75-3415-4335BFC5C3D1}"/>
          </ac:spMkLst>
        </pc:spChg>
        <pc:spChg chg="mod">
          <ac:chgData name="Ginevra Minarini" userId="1f1f918c-6db6-4aec-95e5-17ad0358cb46" providerId="ADAL" clId="{03421CA5-02D6-410F-9208-942AACB4DA1F}" dt="2023-11-20T15:30:13.352" v="2035" actId="164"/>
          <ac:spMkLst>
            <pc:docMk/>
            <pc:sldMk cId="1453900396" sldId="295"/>
            <ac:spMk id="34" creationId="{692416B8-46BE-287A-2AFB-12D0069C438D}"/>
          </ac:spMkLst>
        </pc:spChg>
        <pc:spChg chg="mod">
          <ac:chgData name="Ginevra Minarini" userId="1f1f918c-6db6-4aec-95e5-17ad0358cb46" providerId="ADAL" clId="{03421CA5-02D6-410F-9208-942AACB4DA1F}" dt="2023-11-20T15:30:13.352" v="2035" actId="164"/>
          <ac:spMkLst>
            <pc:docMk/>
            <pc:sldMk cId="1453900396" sldId="295"/>
            <ac:spMk id="35" creationId="{B7687586-081E-0BE4-BB43-592D3295F6AD}"/>
          </ac:spMkLst>
        </pc:spChg>
        <pc:spChg chg="mod">
          <ac:chgData name="Ginevra Minarini" userId="1f1f918c-6db6-4aec-95e5-17ad0358cb46" providerId="ADAL" clId="{03421CA5-02D6-410F-9208-942AACB4DA1F}" dt="2023-11-20T15:30:13.352" v="2035" actId="164"/>
          <ac:spMkLst>
            <pc:docMk/>
            <pc:sldMk cId="1453900396" sldId="295"/>
            <ac:spMk id="36" creationId="{07D624B2-079D-9C44-BC59-3A52256691E1}"/>
          </ac:spMkLst>
        </pc:spChg>
        <pc:spChg chg="mod">
          <ac:chgData name="Ginevra Minarini" userId="1f1f918c-6db6-4aec-95e5-17ad0358cb46" providerId="ADAL" clId="{03421CA5-02D6-410F-9208-942AACB4DA1F}" dt="2023-11-20T15:30:13.352" v="2035" actId="164"/>
          <ac:spMkLst>
            <pc:docMk/>
            <pc:sldMk cId="1453900396" sldId="295"/>
            <ac:spMk id="37" creationId="{AC1B5227-9013-F13D-2C6D-1467F5F9EAF9}"/>
          </ac:spMkLst>
        </pc:spChg>
        <pc:spChg chg="mod">
          <ac:chgData name="Ginevra Minarini" userId="1f1f918c-6db6-4aec-95e5-17ad0358cb46" providerId="ADAL" clId="{03421CA5-02D6-410F-9208-942AACB4DA1F}" dt="2023-11-20T15:30:13.352" v="2035" actId="164"/>
          <ac:spMkLst>
            <pc:docMk/>
            <pc:sldMk cId="1453900396" sldId="295"/>
            <ac:spMk id="38" creationId="{2A9D4396-07AC-5403-759A-25B0E560BFD1}"/>
          </ac:spMkLst>
        </pc:spChg>
        <pc:spChg chg="mod">
          <ac:chgData name="Ginevra Minarini" userId="1f1f918c-6db6-4aec-95e5-17ad0358cb46" providerId="ADAL" clId="{03421CA5-02D6-410F-9208-942AACB4DA1F}" dt="2023-11-20T15:30:14.186" v="2036" actId="164"/>
          <ac:spMkLst>
            <pc:docMk/>
            <pc:sldMk cId="1453900396" sldId="295"/>
            <ac:spMk id="39" creationId="{3302C20F-DE87-6560-1BF9-4AE91F30EAFC}"/>
          </ac:spMkLst>
        </pc:spChg>
        <pc:spChg chg="mod">
          <ac:chgData name="Ginevra Minarini" userId="1f1f918c-6db6-4aec-95e5-17ad0358cb46" providerId="ADAL" clId="{03421CA5-02D6-410F-9208-942AACB4DA1F}" dt="2023-11-20T15:30:14.186" v="2036" actId="164"/>
          <ac:spMkLst>
            <pc:docMk/>
            <pc:sldMk cId="1453900396" sldId="295"/>
            <ac:spMk id="40" creationId="{EF23AC34-A890-BA2B-ACA4-EDFC321D71F2}"/>
          </ac:spMkLst>
        </pc:spChg>
        <pc:spChg chg="del mod">
          <ac:chgData name="Ginevra Minarini" userId="1f1f918c-6db6-4aec-95e5-17ad0358cb46" providerId="ADAL" clId="{03421CA5-02D6-410F-9208-942AACB4DA1F}" dt="2023-11-20T15:29:07.670" v="2019" actId="478"/>
          <ac:spMkLst>
            <pc:docMk/>
            <pc:sldMk cId="1453900396" sldId="295"/>
            <ac:spMk id="41" creationId="{A7296B11-1DB3-9749-6FB0-9512E3D83EC2}"/>
          </ac:spMkLst>
        </pc:spChg>
        <pc:spChg chg="mod">
          <ac:chgData name="Ginevra Minarini" userId="1f1f918c-6db6-4aec-95e5-17ad0358cb46" providerId="ADAL" clId="{03421CA5-02D6-410F-9208-942AACB4DA1F}" dt="2023-11-20T15:30:14.186" v="2036" actId="164"/>
          <ac:spMkLst>
            <pc:docMk/>
            <pc:sldMk cId="1453900396" sldId="295"/>
            <ac:spMk id="42" creationId="{1B8EC689-0779-742A-B4DE-9332B541AB00}"/>
          </ac:spMkLst>
        </pc:spChg>
        <pc:spChg chg="del mod">
          <ac:chgData name="Ginevra Minarini" userId="1f1f918c-6db6-4aec-95e5-17ad0358cb46" providerId="ADAL" clId="{03421CA5-02D6-410F-9208-942AACB4DA1F}" dt="2023-11-20T15:29:21.838" v="2029" actId="478"/>
          <ac:spMkLst>
            <pc:docMk/>
            <pc:sldMk cId="1453900396" sldId="295"/>
            <ac:spMk id="43" creationId="{052F0C29-89F1-D294-1C74-DB0CED04BB00}"/>
          </ac:spMkLst>
        </pc:spChg>
        <pc:spChg chg="mod">
          <ac:chgData name="Ginevra Minarini" userId="1f1f918c-6db6-4aec-95e5-17ad0358cb46" providerId="ADAL" clId="{03421CA5-02D6-410F-9208-942AACB4DA1F}" dt="2023-11-20T15:30:14.186" v="2036" actId="164"/>
          <ac:spMkLst>
            <pc:docMk/>
            <pc:sldMk cId="1453900396" sldId="295"/>
            <ac:spMk id="44" creationId="{8228482A-B5AD-529A-2C50-0D768E695E6D}"/>
          </ac:spMkLst>
        </pc:spChg>
        <pc:spChg chg="del mod">
          <ac:chgData name="Ginevra Minarini" userId="1f1f918c-6db6-4aec-95e5-17ad0358cb46" providerId="ADAL" clId="{03421CA5-02D6-410F-9208-942AACB4DA1F}" dt="2023-11-20T15:28:48.117" v="2014" actId="478"/>
          <ac:spMkLst>
            <pc:docMk/>
            <pc:sldMk cId="1453900396" sldId="295"/>
            <ac:spMk id="45" creationId="{0E8E573B-CED4-6871-4736-1CCDD3F1F37B}"/>
          </ac:spMkLst>
        </pc:spChg>
        <pc:spChg chg="mod">
          <ac:chgData name="Ginevra Minarini" userId="1f1f918c-6db6-4aec-95e5-17ad0358cb46" providerId="ADAL" clId="{03421CA5-02D6-410F-9208-942AACB4DA1F}" dt="2023-11-20T15:30:14.186" v="2036" actId="164"/>
          <ac:spMkLst>
            <pc:docMk/>
            <pc:sldMk cId="1453900396" sldId="295"/>
            <ac:spMk id="46" creationId="{DA81EA12-0206-4DD4-575C-3EC62D3D6A8E}"/>
          </ac:spMkLst>
        </pc:spChg>
        <pc:spChg chg="mod">
          <ac:chgData name="Ginevra Minarini" userId="1f1f918c-6db6-4aec-95e5-17ad0358cb46" providerId="ADAL" clId="{03421CA5-02D6-410F-9208-942AACB4DA1F}" dt="2023-11-20T15:30:14.186" v="2036" actId="164"/>
          <ac:spMkLst>
            <pc:docMk/>
            <pc:sldMk cId="1453900396" sldId="295"/>
            <ac:spMk id="47" creationId="{CB3AEFC9-FE0C-8C65-C0C8-089ABB614EB3}"/>
          </ac:spMkLst>
        </pc:spChg>
        <pc:spChg chg="mod">
          <ac:chgData name="Ginevra Minarini" userId="1f1f918c-6db6-4aec-95e5-17ad0358cb46" providerId="ADAL" clId="{03421CA5-02D6-410F-9208-942AACB4DA1F}" dt="2023-11-20T15:30:14.186" v="2036" actId="164"/>
          <ac:spMkLst>
            <pc:docMk/>
            <pc:sldMk cId="1453900396" sldId="295"/>
            <ac:spMk id="48" creationId="{A320546F-D741-FA06-2AB7-5624D02971BE}"/>
          </ac:spMkLst>
        </pc:spChg>
        <pc:spChg chg="mod">
          <ac:chgData name="Ginevra Minarini" userId="1f1f918c-6db6-4aec-95e5-17ad0358cb46" providerId="ADAL" clId="{03421CA5-02D6-410F-9208-942AACB4DA1F}" dt="2023-11-20T15:30:14.186" v="2036" actId="164"/>
          <ac:spMkLst>
            <pc:docMk/>
            <pc:sldMk cId="1453900396" sldId="295"/>
            <ac:spMk id="49" creationId="{306F2286-5EA2-142E-11CC-23EDB488D675}"/>
          </ac:spMkLst>
        </pc:spChg>
        <pc:spChg chg="mod">
          <ac:chgData name="Ginevra Minarini" userId="1f1f918c-6db6-4aec-95e5-17ad0358cb46" providerId="ADAL" clId="{03421CA5-02D6-410F-9208-942AACB4DA1F}" dt="2023-11-20T15:30:14.186" v="2036" actId="164"/>
          <ac:spMkLst>
            <pc:docMk/>
            <pc:sldMk cId="1453900396" sldId="295"/>
            <ac:spMk id="50" creationId="{76708C18-6A19-CFE9-6EBE-801A15644295}"/>
          </ac:spMkLst>
        </pc:spChg>
        <pc:spChg chg="mod">
          <ac:chgData name="Ginevra Minarini" userId="1f1f918c-6db6-4aec-95e5-17ad0358cb46" providerId="ADAL" clId="{03421CA5-02D6-410F-9208-942AACB4DA1F}" dt="2023-11-20T15:30:14.186" v="2036" actId="164"/>
          <ac:spMkLst>
            <pc:docMk/>
            <pc:sldMk cId="1453900396" sldId="295"/>
            <ac:spMk id="51" creationId="{1D1CA7ED-22D4-12A5-1020-581E80EB7C9E}"/>
          </ac:spMkLst>
        </pc:spChg>
        <pc:spChg chg="mod">
          <ac:chgData name="Ginevra Minarini" userId="1f1f918c-6db6-4aec-95e5-17ad0358cb46" providerId="ADAL" clId="{03421CA5-02D6-410F-9208-942AACB4DA1F}" dt="2023-11-20T15:30:15.404" v="2037" actId="164"/>
          <ac:spMkLst>
            <pc:docMk/>
            <pc:sldMk cId="1453900396" sldId="295"/>
            <ac:spMk id="52" creationId="{8F4185EB-FBA9-2FC3-33A1-61F4EAD2075C}"/>
          </ac:spMkLst>
        </pc:spChg>
        <pc:spChg chg="mod">
          <ac:chgData name="Ginevra Minarini" userId="1f1f918c-6db6-4aec-95e5-17ad0358cb46" providerId="ADAL" clId="{03421CA5-02D6-410F-9208-942AACB4DA1F}" dt="2023-11-20T15:30:15.404" v="2037" actId="164"/>
          <ac:spMkLst>
            <pc:docMk/>
            <pc:sldMk cId="1453900396" sldId="295"/>
            <ac:spMk id="53" creationId="{7FA1F1E9-7816-ACC2-D2CC-253CAA0C1BEB}"/>
          </ac:spMkLst>
        </pc:spChg>
        <pc:spChg chg="mod">
          <ac:chgData name="Ginevra Minarini" userId="1f1f918c-6db6-4aec-95e5-17ad0358cb46" providerId="ADAL" clId="{03421CA5-02D6-410F-9208-942AACB4DA1F}" dt="2023-11-20T15:30:15.404" v="2037" actId="164"/>
          <ac:spMkLst>
            <pc:docMk/>
            <pc:sldMk cId="1453900396" sldId="295"/>
            <ac:spMk id="54" creationId="{00ABA558-B96C-6E87-CC84-53486B2CAB5B}"/>
          </ac:spMkLst>
        </pc:spChg>
        <pc:spChg chg="del mod">
          <ac:chgData name="Ginevra Minarini" userId="1f1f918c-6db6-4aec-95e5-17ad0358cb46" providerId="ADAL" clId="{03421CA5-02D6-410F-9208-942AACB4DA1F}" dt="2023-11-20T15:29:14.895" v="2024" actId="478"/>
          <ac:spMkLst>
            <pc:docMk/>
            <pc:sldMk cId="1453900396" sldId="295"/>
            <ac:spMk id="55" creationId="{4CA3E43C-ACBD-17FD-C990-C8AD03AB00CF}"/>
          </ac:spMkLst>
        </pc:spChg>
        <pc:spChg chg="mod">
          <ac:chgData name="Ginevra Minarini" userId="1f1f918c-6db6-4aec-95e5-17ad0358cb46" providerId="ADAL" clId="{03421CA5-02D6-410F-9208-942AACB4DA1F}" dt="2023-11-20T15:30:15.404" v="2037" actId="164"/>
          <ac:spMkLst>
            <pc:docMk/>
            <pc:sldMk cId="1453900396" sldId="295"/>
            <ac:spMk id="56" creationId="{51326510-7676-06CA-FC11-D1C6DC20C3F1}"/>
          </ac:spMkLst>
        </pc:spChg>
        <pc:spChg chg="add del mod">
          <ac:chgData name="Ginevra Minarini" userId="1f1f918c-6db6-4aec-95e5-17ad0358cb46" providerId="ADAL" clId="{03421CA5-02D6-410F-9208-942AACB4DA1F}" dt="2023-11-20T15:29:13.772" v="2023" actId="478"/>
          <ac:spMkLst>
            <pc:docMk/>
            <pc:sldMk cId="1453900396" sldId="295"/>
            <ac:spMk id="57" creationId="{4307C144-05A7-933E-9BFA-30EBFFFF5A12}"/>
          </ac:spMkLst>
        </pc:spChg>
        <pc:spChg chg="mod">
          <ac:chgData name="Ginevra Minarini" userId="1f1f918c-6db6-4aec-95e5-17ad0358cb46" providerId="ADAL" clId="{03421CA5-02D6-410F-9208-942AACB4DA1F}" dt="2023-11-20T15:30:15.404" v="2037" actId="164"/>
          <ac:spMkLst>
            <pc:docMk/>
            <pc:sldMk cId="1453900396" sldId="295"/>
            <ac:spMk id="58" creationId="{1428D1E7-47A6-F1C5-526C-604707F8BC3B}"/>
          </ac:spMkLst>
        </pc:spChg>
        <pc:spChg chg="del mod">
          <ac:chgData name="Ginevra Minarini" userId="1f1f918c-6db6-4aec-95e5-17ad0358cb46" providerId="ADAL" clId="{03421CA5-02D6-410F-9208-942AACB4DA1F}" dt="2023-11-20T15:28:44.719" v="2011" actId="478"/>
          <ac:spMkLst>
            <pc:docMk/>
            <pc:sldMk cId="1453900396" sldId="295"/>
            <ac:spMk id="59" creationId="{37F235DC-159B-CE2C-67A7-937E2AB458EF}"/>
          </ac:spMkLst>
        </pc:spChg>
        <pc:spChg chg="mod">
          <ac:chgData name="Ginevra Minarini" userId="1f1f918c-6db6-4aec-95e5-17ad0358cb46" providerId="ADAL" clId="{03421CA5-02D6-410F-9208-942AACB4DA1F}" dt="2023-11-20T15:30:15.404" v="2037" actId="164"/>
          <ac:spMkLst>
            <pc:docMk/>
            <pc:sldMk cId="1453900396" sldId="295"/>
            <ac:spMk id="60" creationId="{9D7C2363-68E0-4451-009A-652C9ED75BC5}"/>
          </ac:spMkLst>
        </pc:spChg>
        <pc:spChg chg="mod">
          <ac:chgData name="Ginevra Minarini" userId="1f1f918c-6db6-4aec-95e5-17ad0358cb46" providerId="ADAL" clId="{03421CA5-02D6-410F-9208-942AACB4DA1F}" dt="2023-11-20T15:30:15.404" v="2037" actId="164"/>
          <ac:spMkLst>
            <pc:docMk/>
            <pc:sldMk cId="1453900396" sldId="295"/>
            <ac:spMk id="61" creationId="{9DC6A76D-5EB5-08F8-76B7-9DC7B8F00786}"/>
          </ac:spMkLst>
        </pc:spChg>
        <pc:spChg chg="mod">
          <ac:chgData name="Ginevra Minarini" userId="1f1f918c-6db6-4aec-95e5-17ad0358cb46" providerId="ADAL" clId="{03421CA5-02D6-410F-9208-942AACB4DA1F}" dt="2023-11-20T15:30:15.404" v="2037" actId="164"/>
          <ac:spMkLst>
            <pc:docMk/>
            <pc:sldMk cId="1453900396" sldId="295"/>
            <ac:spMk id="62" creationId="{624B77C2-94E4-EB19-50F2-C313EEB4FB9D}"/>
          </ac:spMkLst>
        </pc:spChg>
        <pc:spChg chg="mod">
          <ac:chgData name="Ginevra Minarini" userId="1f1f918c-6db6-4aec-95e5-17ad0358cb46" providerId="ADAL" clId="{03421CA5-02D6-410F-9208-942AACB4DA1F}" dt="2023-11-20T15:30:15.404" v="2037" actId="164"/>
          <ac:spMkLst>
            <pc:docMk/>
            <pc:sldMk cId="1453900396" sldId="295"/>
            <ac:spMk id="63" creationId="{2E584E25-E14E-B68E-A4EF-AD541301CB56}"/>
          </ac:spMkLst>
        </pc:spChg>
        <pc:spChg chg="mod">
          <ac:chgData name="Ginevra Minarini" userId="1f1f918c-6db6-4aec-95e5-17ad0358cb46" providerId="ADAL" clId="{03421CA5-02D6-410F-9208-942AACB4DA1F}" dt="2023-11-20T15:30:15.404" v="2037" actId="164"/>
          <ac:spMkLst>
            <pc:docMk/>
            <pc:sldMk cId="1453900396" sldId="295"/>
            <ac:spMk id="64" creationId="{0B146877-50B5-23E5-CF62-DF30E4FC9114}"/>
          </ac:spMkLst>
        </pc:spChg>
        <pc:spChg chg="mod">
          <ac:chgData name="Ginevra Minarini" userId="1f1f918c-6db6-4aec-95e5-17ad0358cb46" providerId="ADAL" clId="{03421CA5-02D6-410F-9208-942AACB4DA1F}" dt="2023-11-20T15:30:16.322" v="2038" actId="164"/>
          <ac:spMkLst>
            <pc:docMk/>
            <pc:sldMk cId="1453900396" sldId="295"/>
            <ac:spMk id="65" creationId="{39B69B9E-B2DF-EED2-2C9E-28C674024C87}"/>
          </ac:spMkLst>
        </pc:spChg>
        <pc:spChg chg="mod">
          <ac:chgData name="Ginevra Minarini" userId="1f1f918c-6db6-4aec-95e5-17ad0358cb46" providerId="ADAL" clId="{03421CA5-02D6-410F-9208-942AACB4DA1F}" dt="2023-11-20T15:30:16.322" v="2038" actId="164"/>
          <ac:spMkLst>
            <pc:docMk/>
            <pc:sldMk cId="1453900396" sldId="295"/>
            <ac:spMk id="66" creationId="{E2799ED0-DC52-0888-4CCC-16E140107594}"/>
          </ac:spMkLst>
        </pc:spChg>
        <pc:spChg chg="mod">
          <ac:chgData name="Ginevra Minarini" userId="1f1f918c-6db6-4aec-95e5-17ad0358cb46" providerId="ADAL" clId="{03421CA5-02D6-410F-9208-942AACB4DA1F}" dt="2023-11-20T15:30:16.322" v="2038" actId="164"/>
          <ac:spMkLst>
            <pc:docMk/>
            <pc:sldMk cId="1453900396" sldId="295"/>
            <ac:spMk id="67" creationId="{2A62E695-CD89-0FEF-D1E4-E3F75619746C}"/>
          </ac:spMkLst>
        </pc:spChg>
        <pc:spChg chg="del mod">
          <ac:chgData name="Ginevra Minarini" userId="1f1f918c-6db6-4aec-95e5-17ad0358cb46" providerId="ADAL" clId="{03421CA5-02D6-410F-9208-942AACB4DA1F}" dt="2023-11-20T15:29:17.520" v="2025" actId="478"/>
          <ac:spMkLst>
            <pc:docMk/>
            <pc:sldMk cId="1453900396" sldId="295"/>
            <ac:spMk id="68" creationId="{D388B8F3-5B66-8954-4AFD-16914C4E0238}"/>
          </ac:spMkLst>
        </pc:spChg>
        <pc:spChg chg="mod">
          <ac:chgData name="Ginevra Minarini" userId="1f1f918c-6db6-4aec-95e5-17ad0358cb46" providerId="ADAL" clId="{03421CA5-02D6-410F-9208-942AACB4DA1F}" dt="2023-11-20T15:30:16.322" v="2038" actId="164"/>
          <ac:spMkLst>
            <pc:docMk/>
            <pc:sldMk cId="1453900396" sldId="295"/>
            <ac:spMk id="69" creationId="{DE4229D0-DBDA-D321-0267-8AF271668075}"/>
          </ac:spMkLst>
        </pc:spChg>
        <pc:spChg chg="del mod">
          <ac:chgData name="Ginevra Minarini" userId="1f1f918c-6db6-4aec-95e5-17ad0358cb46" providerId="ADAL" clId="{03421CA5-02D6-410F-9208-942AACB4DA1F}" dt="2023-11-20T15:28:46.096" v="2012" actId="478"/>
          <ac:spMkLst>
            <pc:docMk/>
            <pc:sldMk cId="1453900396" sldId="295"/>
            <ac:spMk id="70" creationId="{90C42F6F-BEAE-0301-B535-9A10EBDB8466}"/>
          </ac:spMkLst>
        </pc:spChg>
        <pc:spChg chg="mod">
          <ac:chgData name="Ginevra Minarini" userId="1f1f918c-6db6-4aec-95e5-17ad0358cb46" providerId="ADAL" clId="{03421CA5-02D6-410F-9208-942AACB4DA1F}" dt="2023-11-20T15:30:16.322" v="2038" actId="164"/>
          <ac:spMkLst>
            <pc:docMk/>
            <pc:sldMk cId="1453900396" sldId="295"/>
            <ac:spMk id="71" creationId="{137F28F7-01E4-656F-6A47-7B2ABFDC3128}"/>
          </ac:spMkLst>
        </pc:spChg>
        <pc:spChg chg="mod">
          <ac:chgData name="Ginevra Minarini" userId="1f1f918c-6db6-4aec-95e5-17ad0358cb46" providerId="ADAL" clId="{03421CA5-02D6-410F-9208-942AACB4DA1F}" dt="2023-11-20T15:30:16.322" v="2038" actId="164"/>
          <ac:spMkLst>
            <pc:docMk/>
            <pc:sldMk cId="1453900396" sldId="295"/>
            <ac:spMk id="72" creationId="{2AE75092-26F8-B2B7-BBFE-99481A8FE33E}"/>
          </ac:spMkLst>
        </pc:spChg>
        <pc:spChg chg="mod">
          <ac:chgData name="Ginevra Minarini" userId="1f1f918c-6db6-4aec-95e5-17ad0358cb46" providerId="ADAL" clId="{03421CA5-02D6-410F-9208-942AACB4DA1F}" dt="2023-11-20T15:30:16.322" v="2038" actId="164"/>
          <ac:spMkLst>
            <pc:docMk/>
            <pc:sldMk cId="1453900396" sldId="295"/>
            <ac:spMk id="73" creationId="{9CCE77D0-9C51-D98D-4BD8-46C1BFF34C2F}"/>
          </ac:spMkLst>
        </pc:spChg>
        <pc:spChg chg="mod">
          <ac:chgData name="Ginevra Minarini" userId="1f1f918c-6db6-4aec-95e5-17ad0358cb46" providerId="ADAL" clId="{03421CA5-02D6-410F-9208-942AACB4DA1F}" dt="2023-11-20T15:30:16.322" v="2038" actId="164"/>
          <ac:spMkLst>
            <pc:docMk/>
            <pc:sldMk cId="1453900396" sldId="295"/>
            <ac:spMk id="74" creationId="{7050B971-8873-ABF6-50B6-E4FE9D8D95B8}"/>
          </ac:spMkLst>
        </pc:spChg>
        <pc:spChg chg="add del mod">
          <ac:chgData name="Ginevra Minarini" userId="1f1f918c-6db6-4aec-95e5-17ad0358cb46" providerId="ADAL" clId="{03421CA5-02D6-410F-9208-942AACB4DA1F}" dt="2023-11-20T15:30:16.322" v="2038" actId="164"/>
          <ac:spMkLst>
            <pc:docMk/>
            <pc:sldMk cId="1453900396" sldId="295"/>
            <ac:spMk id="75" creationId="{B4507138-3216-AEFC-EF0A-61456481FEE4}"/>
          </ac:spMkLst>
        </pc:spChg>
        <pc:spChg chg="mod">
          <ac:chgData name="Ginevra Minarini" userId="1f1f918c-6db6-4aec-95e5-17ad0358cb46" providerId="ADAL" clId="{03421CA5-02D6-410F-9208-942AACB4DA1F}" dt="2023-11-20T15:30:16.322" v="2038" actId="164"/>
          <ac:spMkLst>
            <pc:docMk/>
            <pc:sldMk cId="1453900396" sldId="295"/>
            <ac:spMk id="76" creationId="{2C7851F6-4254-357F-E7A3-A7DADA64BA67}"/>
          </ac:spMkLst>
        </pc:spChg>
        <pc:grpChg chg="add mod">
          <ac:chgData name="Ginevra Minarini" userId="1f1f918c-6db6-4aec-95e5-17ad0358cb46" providerId="ADAL" clId="{03421CA5-02D6-410F-9208-942AACB4DA1F}" dt="2023-11-20T15:28:25.027" v="2008" actId="1076"/>
          <ac:grpSpMkLst>
            <pc:docMk/>
            <pc:sldMk cId="1453900396" sldId="295"/>
            <ac:grpSpMk id="3" creationId="{64A1F630-2E6A-7558-06B8-D0D4C4A31F1D}"/>
          </ac:grpSpMkLst>
        </pc:grpChg>
        <pc:grpChg chg="del mod">
          <ac:chgData name="Ginevra Minarini" userId="1f1f918c-6db6-4aec-95e5-17ad0358cb46" providerId="ADAL" clId="{03421CA5-02D6-410F-9208-942AACB4DA1F}" dt="2023-11-20T15:28:30.811" v="2009" actId="27803"/>
          <ac:grpSpMkLst>
            <pc:docMk/>
            <pc:sldMk cId="1453900396" sldId="295"/>
            <ac:grpSpMk id="24" creationId="{1D356A27-8391-3A2D-F17C-98543BDFC08E}"/>
          </ac:grpSpMkLst>
        </pc:grpChg>
        <pc:grpChg chg="add mod">
          <ac:chgData name="Ginevra Minarini" userId="1f1f918c-6db6-4aec-95e5-17ad0358cb46" providerId="ADAL" clId="{03421CA5-02D6-410F-9208-942AACB4DA1F}" dt="2023-11-20T15:30:13.352" v="2035" actId="164"/>
          <ac:grpSpMkLst>
            <pc:docMk/>
            <pc:sldMk cId="1453900396" sldId="295"/>
            <ac:grpSpMk id="77" creationId="{65F93F85-1087-58BB-3D72-8A4FC65AFE69}"/>
          </ac:grpSpMkLst>
        </pc:grpChg>
        <pc:grpChg chg="add mod">
          <ac:chgData name="Ginevra Minarini" userId="1f1f918c-6db6-4aec-95e5-17ad0358cb46" providerId="ADAL" clId="{03421CA5-02D6-410F-9208-942AACB4DA1F}" dt="2023-11-20T15:30:14.186" v="2036" actId="164"/>
          <ac:grpSpMkLst>
            <pc:docMk/>
            <pc:sldMk cId="1453900396" sldId="295"/>
            <ac:grpSpMk id="78" creationId="{A885522F-8E28-3AFC-123B-F264C25972E1}"/>
          </ac:grpSpMkLst>
        </pc:grpChg>
        <pc:grpChg chg="add mod">
          <ac:chgData name="Ginevra Minarini" userId="1f1f918c-6db6-4aec-95e5-17ad0358cb46" providerId="ADAL" clId="{03421CA5-02D6-410F-9208-942AACB4DA1F}" dt="2023-11-20T15:30:15.404" v="2037" actId="164"/>
          <ac:grpSpMkLst>
            <pc:docMk/>
            <pc:sldMk cId="1453900396" sldId="295"/>
            <ac:grpSpMk id="79" creationId="{306E48FC-52A1-868B-DA67-9A16DA89E847}"/>
          </ac:grpSpMkLst>
        </pc:grpChg>
        <pc:grpChg chg="add mod">
          <ac:chgData name="Ginevra Minarini" userId="1f1f918c-6db6-4aec-95e5-17ad0358cb46" providerId="ADAL" clId="{03421CA5-02D6-410F-9208-942AACB4DA1F}" dt="2023-11-20T15:30:16.322" v="2038" actId="164"/>
          <ac:grpSpMkLst>
            <pc:docMk/>
            <pc:sldMk cId="1453900396" sldId="295"/>
            <ac:grpSpMk id="80" creationId="{DBE69999-0350-73F7-8689-276E7E95A89C}"/>
          </ac:grpSpMkLst>
        </pc:grpChg>
        <pc:picChg chg="add del mod">
          <ac:chgData name="Ginevra Minarini" userId="1f1f918c-6db6-4aec-95e5-17ad0358cb46" providerId="ADAL" clId="{03421CA5-02D6-410F-9208-942AACB4DA1F}" dt="2023-11-20T15:28:30.811" v="2009" actId="27803"/>
          <ac:picMkLst>
            <pc:docMk/>
            <pc:sldMk cId="1453900396" sldId="295"/>
            <ac:picMk id="2" creationId="{DF03850F-9134-42FF-7B17-213F62D6CB11}"/>
          </ac:picMkLst>
        </pc:picChg>
      </pc:sldChg>
      <pc:sldChg chg="delSp add del mod delAnim">
        <pc:chgData name="Ginevra Minarini" userId="1f1f918c-6db6-4aec-95e5-17ad0358cb46" providerId="ADAL" clId="{03421CA5-02D6-410F-9208-942AACB4DA1F}" dt="2023-11-20T15:12:50.636" v="1267" actId="47"/>
        <pc:sldMkLst>
          <pc:docMk/>
          <pc:sldMk cId="3235587496" sldId="295"/>
        </pc:sldMkLst>
        <pc:grpChg chg="del">
          <ac:chgData name="Ginevra Minarini" userId="1f1f918c-6db6-4aec-95e5-17ad0358cb46" providerId="ADAL" clId="{03421CA5-02D6-410F-9208-942AACB4DA1F}" dt="2023-11-20T15:12:44.861" v="1265" actId="478"/>
          <ac:grpSpMkLst>
            <pc:docMk/>
            <pc:sldMk cId="3235587496" sldId="295"/>
            <ac:grpSpMk id="312" creationId="{3C22AB84-A797-4F2B-8174-B09A669E20B9}"/>
          </ac:grpSpMkLst>
        </pc:grpChg>
        <pc:grpChg chg="del">
          <ac:chgData name="Ginevra Minarini" userId="1f1f918c-6db6-4aec-95e5-17ad0358cb46" providerId="ADAL" clId="{03421CA5-02D6-410F-9208-942AACB4DA1F}" dt="2023-11-20T15:12:44.861" v="1265" actId="478"/>
          <ac:grpSpMkLst>
            <pc:docMk/>
            <pc:sldMk cId="3235587496" sldId="295"/>
            <ac:grpSpMk id="325" creationId="{8C633A51-701C-C5F9-B7CB-602937C432DE}"/>
          </ac:grpSpMkLst>
        </pc:grpChg>
      </pc:sldChg>
      <pc:sldChg chg="addSp delSp modSp new mod ord modTransition delAnim modAnim">
        <pc:chgData name="Ginevra Minarini" userId="1f1f918c-6db6-4aec-95e5-17ad0358cb46" providerId="ADAL" clId="{03421CA5-02D6-410F-9208-942AACB4DA1F}" dt="2023-11-28T09:07:39.086" v="166276"/>
        <pc:sldMkLst>
          <pc:docMk/>
          <pc:sldMk cId="1142408737" sldId="296"/>
        </pc:sldMkLst>
        <pc:spChg chg="add mod">
          <ac:chgData name="Ginevra Minarini" userId="1f1f918c-6db6-4aec-95e5-17ad0358cb46" providerId="ADAL" clId="{03421CA5-02D6-410F-9208-942AACB4DA1F}" dt="2023-11-24T15:24:21.224" v="157795"/>
          <ac:spMkLst>
            <pc:docMk/>
            <pc:sldMk cId="1142408737" sldId="296"/>
            <ac:spMk id="2" creationId="{37006331-C3B0-78B1-021A-57DFCD02E2BB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1" creationId="{3FEF9835-5F5B-C26F-6081-D7296420007F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2" creationId="{B24689DD-4619-0BC3-D7FA-45FABB71D96B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3" creationId="{C9E31E0A-02F4-4816-A235-B7DCE90642AE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4" creationId="{7A85D602-F830-D7A4-3383-CE55AD00C424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5" creationId="{58053ACC-9102-7B30-42E5-133E4431FB1A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6" creationId="{503F1638-A97A-54D0-521B-DE4B5F34BCCE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7" creationId="{09DBA4C0-42D2-68D6-53F3-124727BEF771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8" creationId="{C27DB7E8-2803-E0A6-FFBE-032A33E72F9F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9" creationId="{1373A6EB-B627-D587-2342-8281834DB8B9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20" creationId="{A76A08DF-61A0-6EE1-96BB-7A2555E243AE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21" creationId="{85BC9DC5-6001-065A-AF27-EBD22C600490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22" creationId="{0FD80E11-67A0-8E94-859C-CB9B7A8EE2A9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23" creationId="{0BB35C32-2501-4247-4BE2-DFA817573094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24" creationId="{7BC52A82-01AA-0F7E-F422-A6DC02F18005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25" creationId="{96E2B341-F687-BF1A-EC34-5A83C4123B3F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26" creationId="{21BCB393-9D6D-6B71-033C-FCA423D8A916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27" creationId="{335EDDA7-C76B-BD2D-42F0-7026B997A025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28" creationId="{408F3C04-9EBB-C756-8328-CA057C05CC82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29" creationId="{748435F9-A5E7-4023-856C-62C6433233DC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30" creationId="{55347409-1339-C646-CBC0-3D12592C4356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31" creationId="{3EEBDAEE-305E-B16E-EA0F-254B05463B45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32" creationId="{23A812AC-6627-7DF9-6077-A8CAA91AF294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33" creationId="{A010624D-9A07-8BC6-DB20-6B1241655D1E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34" creationId="{992CEAD9-C366-0239-1FFB-C04993CAFA68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35" creationId="{3512D4D8-FFBC-7A3D-68E9-71DC7B93D250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36" creationId="{CC215C06-3E23-6909-719C-24ABAD285927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37" creationId="{6B02A338-071C-6AD9-9F10-747EBC14759B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38" creationId="{E18C772D-FF4E-FB1B-BAAE-B3B03EBD51DA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39" creationId="{9BF4AEDB-677E-5606-AD38-D7BA9A8667B5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40" creationId="{D5AF2FF5-EB2C-3D71-946E-A3220D6B49CB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41" creationId="{D8212E2C-9221-FDFD-E673-D3B59D711EF6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42" creationId="{AFD3961A-1980-E007-2912-C78446FD30B7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43" creationId="{BB260156-8CFE-65D8-0E90-3648EA9FEA7D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44" creationId="{8C9F6D20-DD71-F4EF-9306-5B57B870FA45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45" creationId="{DECA7AB3-93F7-065A-C52D-19A2829A7952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46" creationId="{28954396-7306-CE56-696D-BAC093E1DC82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47" creationId="{FA8D75C3-0322-CDAA-3E81-C833F5BD472C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48" creationId="{134B9396-E203-2E05-4C31-FA503DC02E31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49" creationId="{330385C5-1851-5A3B-6B2B-8318F624AB5C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50" creationId="{BE9380A4-4C7C-77A8-942A-794E552855B3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51" creationId="{FE8086E5-AB02-0652-F3BA-3948D60961CA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52" creationId="{F4A06BDC-974E-1AF5-D42E-1E6B78A738C2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53" creationId="{F9702764-4356-3E5E-F995-D7E03D22CD51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54" creationId="{0B55A08F-0DDE-3204-EB2B-B37847AF4632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55" creationId="{354046B9-FF0C-6B64-D1B8-7028581DCB50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56" creationId="{4F788080-DFCD-B461-535E-91FDD69B7CB6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57" creationId="{00A0DC58-FF27-C9ED-161D-EA29DD09D893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58" creationId="{EDB2D708-584E-3034-C4A6-5A467A08FE96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59" creationId="{7BB2BC0F-CEAA-7CDD-5F4C-E6F5388C0DE9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60" creationId="{DF4D9362-9615-68AB-7714-CB00673393E0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61" creationId="{8B454AAD-C7DD-B1C2-B7E6-FA3FDCAB5F9B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62" creationId="{DB412364-566E-95AB-2322-C0DF777B17E5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63" creationId="{3BE6BE05-03C1-9B6D-6FD1-49E838A086B0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64" creationId="{CF777EAD-7CEB-A6B9-45E9-D94E32F32541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65" creationId="{ACD17DA2-9905-E0C8-C4E0-4058087CD7FE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66" creationId="{2E2603EC-2AEB-0C9D-937F-137270A023C4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67" creationId="{5948CD46-1FBB-B6D4-3FCE-C1747F7ADC7D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68" creationId="{7FAD3184-7828-699D-A39B-4E6A5E5A0689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69" creationId="{9470E2C1-2D32-E5F6-53B1-49487ED02E9E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70" creationId="{C1DBD44D-8C38-474B-BDDF-09319C123426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71" creationId="{0E6F97E5-BBF1-9BBB-8CA2-45F940BDD77F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72" creationId="{A7728875-FD13-24A1-E02F-821DE9A7A151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73" creationId="{92A6206A-37B2-438A-009B-F33C3175AC05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74" creationId="{97DC1F7D-729D-C567-493B-023D97A93110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75" creationId="{A130D355-2BF3-0752-B001-B9457B6AA395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76" creationId="{5F669065-FD04-3509-C4E0-ADCB2A5FA3F9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77" creationId="{0500DE04-8AC7-D9E1-D2C0-7B6DE048B304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78" creationId="{33D913E3-3ECD-1B83-5714-424675164C85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79" creationId="{C76C18A4-77E2-98AE-869B-4FAE9D6EDDAB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80" creationId="{505AC9CE-CC9F-72F1-B7FF-FE6C1B4CCA89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81" creationId="{03732D43-4469-9528-44EF-E8C68D3F11DA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82" creationId="{88686BDA-6061-F6A7-DE5D-DB78EE382CFE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83" creationId="{181BD800-50C5-22AA-4C3B-221D0C0F7FD8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84" creationId="{0B1729F9-2CC1-F1E0-30AF-FBFB27DB1897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85" creationId="{2225FCEC-0635-D67A-FDC1-EE23792966C9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86" creationId="{C5EF7CC1-F0C4-038F-4BC2-24C994D0C98C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87" creationId="{F3C5C009-495D-2471-8CF6-9207BB2C6A88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89" creationId="{4652EB51-9DB5-13BE-FD9F-5B414EFAB202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90" creationId="{0C039953-9856-ABA1-04BF-8FD6BEEC0828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91" creationId="{EE488F53-BF64-98F1-4D77-22D46FF6F94A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92" creationId="{A2D9E21C-95CC-AEC9-E709-481C52A9C5A7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94" creationId="{AB939FBB-5437-741B-EFBA-9AC7E4CB9650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95" creationId="{423D6EE2-E714-C016-8280-277661D372A9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96" creationId="{EEE8D029-FF05-ADCA-5020-53D292B7A143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97" creationId="{7E1A01FE-0E4D-483F-923C-A58E83F784AD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98" creationId="{6DACCDE3-8B87-4876-32C4-B8F65A73282E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00" creationId="{BF47FBC3-B191-64C0-6721-68FA3CB23839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01" creationId="{80A3BD4B-4A97-ADBB-4586-B35C014297BF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02" creationId="{B07B9903-98D0-C26A-A867-1C98D2A20F16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03" creationId="{845590B4-97D7-6FB3-F7D5-EB77C52DDF31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04" creationId="{70A0D89F-8FA8-F71E-1CA4-F18938AE461D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05" creationId="{E87D0F2F-A72F-FD00-2F86-DF41E22D9BFE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06" creationId="{4912AD37-E079-2CB4-92F3-75F7A178E603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07" creationId="{74E82642-C8F9-116C-17D6-AD4B270158C4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08" creationId="{4E9A40E2-07A3-E8D5-F7C6-D4A9E40C8749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09" creationId="{5E96C15C-D089-0089-9654-49CC13D75E96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10" creationId="{3DFAE658-CFBE-2741-92EB-5AA09FC07A25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11" creationId="{AA468AA0-3980-86A1-DADF-7F9F39EBAD3F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12" creationId="{1DEE12A7-AE10-7531-240D-7686B5E71143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13" creationId="{BD360F2A-3438-ED41-E0D2-6977BA6E127B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14" creationId="{6348EF05-7BA1-3262-C2B4-8B350725E959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15" creationId="{54B882B4-D406-4A65-43F0-0E5E33956F9B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16" creationId="{CAD0B22C-A781-90C3-83E2-13D657758128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17" creationId="{C133D928-ED5B-A752-D1FD-525978502FEA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18" creationId="{2F8259CC-EB7A-82E5-5C50-C5B859C3BF44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19" creationId="{62F58191-3E20-AEA9-31E3-EA2D0EABEA01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20" creationId="{4D146CE8-FEF3-53C6-A81B-48CCAB991EA1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21" creationId="{76677C8E-CAFB-7190-A419-0A2A21DDC9CB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22" creationId="{194E6985-843E-1A23-4E46-07EF4162E6D8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23" creationId="{D4CAFED0-3505-37EE-4E04-7831197FBD94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24" creationId="{D8DCF1AB-46FC-FC64-A342-4AC4F163A7DA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25" creationId="{2DB58813-EDDD-5A96-2433-57F7C30EE5BF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26" creationId="{12E2D7C2-FA66-8492-686B-55A6882014CE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27" creationId="{6E9AA057-D8FE-02F8-E493-09DDD8B4BDC3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28" creationId="{C06FC9A0-E3D4-BC63-1900-27EAA71C7AEE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29" creationId="{8708DEA0-02C9-B511-E61D-C92520F0050F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32" creationId="{2C61C007-44C3-CE9A-2C15-D72F90B7F750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33" creationId="{E21ADD51-F92B-C825-6514-57943F7E58ED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34" creationId="{95D2C083-5308-3FC8-ED53-29945F8D3E26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35" creationId="{1AE48A2A-C034-1E56-76EB-C6A5614DAA30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36" creationId="{36A17773-FB8D-7250-CBD2-464BFFEA9621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37" creationId="{6452F222-A466-A526-F1E2-554EADD031CC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38" creationId="{444965E4-E3EC-8904-5B93-9148D83A26E5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39" creationId="{88F8A927-2267-B3F5-477F-69FE21439E7E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40" creationId="{F0C67E84-7B28-1917-0E8E-5B715CDAA58C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41" creationId="{97F27DEC-259A-5AA9-3DF1-BC9E1D8227EF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42" creationId="{827BB59D-E60B-5180-F632-A405CFCCA218}"/>
          </ac:spMkLst>
        </pc:spChg>
        <pc:spChg chg="mod">
          <ac:chgData name="Ginevra Minarini" userId="1f1f918c-6db6-4aec-95e5-17ad0358cb46" providerId="ADAL" clId="{03421CA5-02D6-410F-9208-942AACB4DA1F}" dt="2023-11-27T10:40:44.517" v="158400"/>
          <ac:spMkLst>
            <pc:docMk/>
            <pc:sldMk cId="1142408737" sldId="296"/>
            <ac:spMk id="143" creationId="{B7D23330-57BB-9100-F4B3-037AA5EAD39A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45" creationId="{1AE6F3CB-E4C5-3C90-4D15-3C28748F049C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46" creationId="{BB2D7DC8-5E5D-BF8E-CC45-A5B31BEF8529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47" creationId="{EC85D3A9-8058-F2D3-CCFC-89FEA890B57D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48" creationId="{2026E44E-3855-E458-FFAC-DA383BBB3643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49" creationId="{89D22C14-74FD-B8A6-317E-F3E7A76549B7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50" creationId="{1EF8BA9B-DDFA-0EC6-FE7A-D45382F763C5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51" creationId="{2EE306EC-7696-BED9-27D8-3363B1FE5E05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52" creationId="{55214458-F468-03F7-E899-E4B117731383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53" creationId="{F87E2D88-6814-5C2B-8C2A-9E14FCFA2E12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55" creationId="{C0CEAB57-AB87-B73F-BDDB-C2EC0B46766B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57" creationId="{10168BDE-BDB9-8AA6-8E81-A21DA49190F6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58" creationId="{C0DE9D87-98C3-EE6A-E670-4532A7CA6879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59" creationId="{280D7AF1-1458-775C-BCC3-B5217BB26F41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60" creationId="{517D16AD-1875-F260-6870-7F44D1CE1644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61" creationId="{3C23E371-4165-7354-AF09-50350D16DB09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62" creationId="{D9175135-20B1-6785-8D8E-BB54DB937EB3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63" creationId="{D5964036-DC2D-1796-A00F-D471E0CEF2BE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64" creationId="{C8A916EE-6146-47CE-D0D1-BDFD1B13169A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65" creationId="{58BB4B2F-2E3D-0EF4-FFA5-5BE7A9A32FC9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66" creationId="{6381BF06-13D9-6133-DA4B-9A00F0940DBB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67" creationId="{923390EC-239D-43EB-E33E-3E7EC9F8076D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68" creationId="{D7FAFF8E-CBE0-0166-32CF-33422B1965F6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69" creationId="{4EFF69AF-8A27-61D5-CDEF-6C795A2FD26F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70" creationId="{671802CF-2670-065A-67AF-8E55B16F0CCA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71" creationId="{67726F90-75D5-7EC4-8CF2-70047B2BD954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72" creationId="{3A04416C-06BC-BF41-AD83-D9E2E757148C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73" creationId="{790850A7-071C-052A-7ACF-CEE977E4BC64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74" creationId="{135D16AC-5C65-CBF6-CCB4-3A1EF6F26D00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75" creationId="{82CD46C3-4A7B-AE0C-4DA5-575BA44474BD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76" creationId="{14BE7FCC-755B-0DFC-92F5-371BBC5DDA79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77" creationId="{39F68DA9-C392-7A96-3479-A5C27CD752C5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78" creationId="{C2622659-408A-398C-D01B-B21D99E95473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79" creationId="{81F0556F-192B-ADD6-0C95-F15D41C14217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80" creationId="{16D9E4DF-AC9D-4025-5137-B9F546F27F1D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81" creationId="{4DC65BF7-69EF-5925-3FAC-2420D13CAA87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82" creationId="{3D198891-8F3B-B6AB-9A5F-4262E9F9243F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83" creationId="{4D94EA45-B0CA-240D-2F24-4AC8496F6295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84" creationId="{5806C057-6969-4D25-D93E-0E782ABF3008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86" creationId="{94D1502C-5EFF-970C-CCD1-248AA0D7D617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88" creationId="{0CE1E9A4-8AC3-2C2D-F534-375BA86AAF2E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89" creationId="{933B0172-E7B1-A936-AD8C-65D9F6F6B865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90" creationId="{A963F4C0-7581-5313-3920-F7E928EB968D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91" creationId="{B4622369-EE9F-375F-18F9-C793E36CEC19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92" creationId="{92FC3A5A-A4DB-94A4-7974-148B6BC3A989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93" creationId="{3188E094-249E-9515-E321-0B568E6777EB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95" creationId="{6E332F94-A13D-7B3F-C9A5-802F40A5022B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96" creationId="{08691B26-34B8-2E89-22C1-2132D32C934A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97" creationId="{B6CFEF56-792B-4413-6E03-526F05DF9EE0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98" creationId="{D24C9849-A129-620A-C9A0-D773490AA832}"/>
          </ac:spMkLst>
        </pc:spChg>
        <pc:spChg chg="mod">
          <ac:chgData name="Ginevra Minarini" userId="1f1f918c-6db6-4aec-95e5-17ad0358cb46" providerId="ADAL" clId="{03421CA5-02D6-410F-9208-942AACB4DA1F}" dt="2023-11-20T16:48:43.145" v="8220"/>
          <ac:spMkLst>
            <pc:docMk/>
            <pc:sldMk cId="1142408737" sldId="296"/>
            <ac:spMk id="199" creationId="{8E95B71B-5C3C-B67B-583E-A805DF287D03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03" creationId="{71FC9A06-CCD9-9846-C9FE-EA9A26A52DF3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04" creationId="{33167041-7E6C-7AD2-3A2E-BEAF24B37928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05" creationId="{05627A62-C056-BB5A-1612-94FB1961262E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06" creationId="{0F7A922F-AD02-7DDB-A5C7-DA5A3379869F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07" creationId="{B3FCCA10-3869-D9D9-E645-D3AD4234071B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08" creationId="{09318A67-10BF-A33F-F0FA-259DAFFB273B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09" creationId="{2E0BB7E7-8998-920B-D814-F08390F63D27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10" creationId="{0E43DE44-8D46-9007-0FCD-2A44CE212735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13" creationId="{2150F59C-89CF-C3DE-9052-2E0797849F2E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14" creationId="{599036BB-05DA-0008-BC52-5847AC7959C1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15" creationId="{CECA2545-5D34-3C56-A952-7356E68AC96F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16" creationId="{E5275C21-4139-3DA2-E302-98A447F8CA8F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17" creationId="{DFA4A690-0F62-BED5-C2D0-C9875FD5C016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18" creationId="{62CA66E8-BC4F-C6AE-FD8F-2A4623A3C299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19" creationId="{DBE4AC51-E7B0-BD52-C8BC-F1C987197666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20" creationId="{670D3454-34EE-14BF-00E2-E6E64C5F13B9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22" creationId="{E0B906D7-A80A-FE0E-66E4-51C55A39CB27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24" creationId="{D0B06CCB-7EC5-C420-D9C5-525483C50B21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26" creationId="{C05117AD-3E31-3E97-9EDD-D6BC19AA7371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28" creationId="{4ED05DAD-1CB8-1210-DFE5-ABAAB235B96F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30" creationId="{B299F56D-F0DF-D520-6B2D-BFF013B49B3D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32" creationId="{E64A35BB-4933-6239-14E7-D1660F9D4FB5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34" creationId="{F6CB966D-D23B-1977-C1F3-478F3AAAB867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36" creationId="{5FC724FF-8C70-EB44-809B-1A68E0A77F47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38" creationId="{0858C8BA-0181-6E41-3A6A-8BE5D73DF465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40" creationId="{9BAA5C9B-79D5-D87A-A703-AB6E2E1F8AFD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42" creationId="{82CCF714-3616-2F66-8002-0918DAD728BD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44" creationId="{584D5DAD-494C-C349-A695-F3E3DEB2B036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46" creationId="{1EA4B10E-BD8E-5DBE-450C-EBD1FF3F8ED5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48" creationId="{9E630021-1D66-5538-E69A-8488EB4C9CB6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50" creationId="{8E210552-52AB-A5BB-790A-035CF40DD066}"/>
          </ac:spMkLst>
        </pc:spChg>
        <pc:spChg chg="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51" creationId="{130944F4-A34E-4381-0030-E892F81B37FB}"/>
          </ac:spMkLst>
        </pc:spChg>
        <pc:spChg chg="add mod">
          <ac:chgData name="Ginevra Minarini" userId="1f1f918c-6db6-4aec-95e5-17ad0358cb46" providerId="ADAL" clId="{03421CA5-02D6-410F-9208-942AACB4DA1F}" dt="2023-11-20T16:48:43.142" v="8216"/>
          <ac:spMkLst>
            <pc:docMk/>
            <pc:sldMk cId="1142408737" sldId="296"/>
            <ac:spMk id="252" creationId="{31283546-EF25-8914-BC92-3BF2550D73B2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55" creationId="{FCFAA324-D910-46CE-7380-5958E909B7A7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56" creationId="{B77E3853-A000-709B-010F-C8493158EA04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57" creationId="{DB2FDA4A-B0CC-3D77-568C-A4F2456D99F1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58" creationId="{E557875E-CCD3-9A42-07A9-E5B43C6EBAFF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59" creationId="{A5F53EB8-3033-5805-DD12-6812D1AD224C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60" creationId="{5DA21843-7E92-F1A9-E886-D90012235A44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61" creationId="{ED4D99DF-B33B-8A85-438F-007A06E2938A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62" creationId="{3E439151-A851-571D-CB55-B9B46E6C4B81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65" creationId="{D4950D50-6A8D-B670-8857-A6DAD7F6F146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66" creationId="{970CF756-B834-D308-9B07-99D9008B2775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67" creationId="{C96375D1-6ADF-63D1-EC0E-CD2B90CD6B5B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68" creationId="{286A6518-B1EA-D24D-B886-6A8E656DA8D8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69" creationId="{2ACF34E8-28CF-04A7-C8D3-D6074938E198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70" creationId="{BF20FEDF-0429-159D-3ABE-338EB98EF269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71" creationId="{98040F11-EA22-CB22-E905-A0C03862BF08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72" creationId="{C8F4D9F4-3F46-F7A9-965B-6821C9D520DC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74" creationId="{E50DB12F-1995-861E-B3C9-64F69734AF27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76" creationId="{DEAA8A76-E3FE-99C6-0651-419B2D9A81C0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78" creationId="{5A056C50-90F7-3DD9-D87B-FA83C29B93D4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80" creationId="{3F0FBCB4-EC84-E72D-86DB-097B3F79F94D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82" creationId="{9B81D696-814A-D462-E2FD-FCAD65CF1655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84" creationId="{1FD59B8A-936A-2ACB-705D-FDB41995C80F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86" creationId="{6C8AFF46-ABAE-F3DE-FF20-F9C46E0419DC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88" creationId="{00C0A299-B999-C590-9811-C698BAE86A62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90" creationId="{BF510383-67F5-46A3-DC06-1F4A85D53EA7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92" creationId="{753831CB-69C0-7504-044C-E30C56E38314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94" creationId="{7ACAA837-9360-88F9-A7EF-8DC4485D4C69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96" creationId="{2D4FBEB2-A866-DFF7-FAAF-872E08302996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298" creationId="{31ED0E6B-028A-0A3F-4013-E44E4FAB286C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300" creationId="{F37EE48B-742A-5F83-00C4-4C787CB9E53B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302" creationId="{374C7F46-5FEB-9ADA-6D65-346113545CBD}"/>
          </ac:spMkLst>
        </pc:spChg>
        <pc:spChg chg="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303" creationId="{C74ABCCA-6DF9-B348-3CA3-891C54C680BE}"/>
          </ac:spMkLst>
        </pc:spChg>
        <pc:spChg chg="add mod">
          <ac:chgData name="Ginevra Minarini" userId="1f1f918c-6db6-4aec-95e5-17ad0358cb46" providerId="ADAL" clId="{03421CA5-02D6-410F-9208-942AACB4DA1F}" dt="2023-11-27T15:37:38.151" v="159415"/>
          <ac:spMkLst>
            <pc:docMk/>
            <pc:sldMk cId="1142408737" sldId="296"/>
            <ac:spMk id="304" creationId="{F17A6103-0B47-4F33-7254-B008229451E3}"/>
          </ac:spMkLst>
        </pc:spChg>
        <pc:grpChg chg="add del mod ord">
          <ac:chgData name="Ginevra Minarini" userId="1f1f918c-6db6-4aec-95e5-17ad0358cb46" providerId="ADAL" clId="{03421CA5-02D6-410F-9208-942AACB4DA1F}" dt="2023-11-27T10:40:46.368" v="158407" actId="478"/>
          <ac:grpSpMkLst>
            <pc:docMk/>
            <pc:sldMk cId="1142408737" sldId="296"/>
            <ac:grpSpMk id="3" creationId="{A8FED387-EBAC-E3EA-B442-BAFB32A1DE75}"/>
          </ac:grpSpMkLst>
        </pc:grpChg>
        <pc:grpChg chg="mod">
          <ac:chgData name="Ginevra Minarini" userId="1f1f918c-6db6-4aec-95e5-17ad0358cb46" providerId="ADAL" clId="{03421CA5-02D6-410F-9208-942AACB4DA1F}" dt="2023-11-27T10:40:44.517" v="158400"/>
          <ac:grpSpMkLst>
            <pc:docMk/>
            <pc:sldMk cId="1142408737" sldId="296"/>
            <ac:grpSpMk id="4" creationId="{69E8D833-F2DE-3608-66E1-1E1E7A3F025A}"/>
          </ac:grpSpMkLst>
        </pc:grpChg>
        <pc:grpChg chg="mod">
          <ac:chgData name="Ginevra Minarini" userId="1f1f918c-6db6-4aec-95e5-17ad0358cb46" providerId="ADAL" clId="{03421CA5-02D6-410F-9208-942AACB4DA1F}" dt="2023-11-27T10:40:44.517" v="158400"/>
          <ac:grpSpMkLst>
            <pc:docMk/>
            <pc:sldMk cId="1142408737" sldId="296"/>
            <ac:grpSpMk id="5" creationId="{3876E687-BACD-1173-73DF-E28389222336}"/>
          </ac:grpSpMkLst>
        </pc:grpChg>
        <pc:grpChg chg="mod">
          <ac:chgData name="Ginevra Minarini" userId="1f1f918c-6db6-4aec-95e5-17ad0358cb46" providerId="ADAL" clId="{03421CA5-02D6-410F-9208-942AACB4DA1F}" dt="2023-11-27T10:40:44.517" v="158400"/>
          <ac:grpSpMkLst>
            <pc:docMk/>
            <pc:sldMk cId="1142408737" sldId="296"/>
            <ac:grpSpMk id="6" creationId="{666445F2-70A5-F4A2-4A6E-9B0EEBEB072C}"/>
          </ac:grpSpMkLst>
        </pc:grpChg>
        <pc:grpChg chg="mod">
          <ac:chgData name="Ginevra Minarini" userId="1f1f918c-6db6-4aec-95e5-17ad0358cb46" providerId="ADAL" clId="{03421CA5-02D6-410F-9208-942AACB4DA1F}" dt="2023-11-27T10:40:44.517" v="158400"/>
          <ac:grpSpMkLst>
            <pc:docMk/>
            <pc:sldMk cId="1142408737" sldId="296"/>
            <ac:grpSpMk id="7" creationId="{8D9CCEA9-200B-3D89-E672-C434B85C8E76}"/>
          </ac:grpSpMkLst>
        </pc:grpChg>
        <pc:grpChg chg="mod">
          <ac:chgData name="Ginevra Minarini" userId="1f1f918c-6db6-4aec-95e5-17ad0358cb46" providerId="ADAL" clId="{03421CA5-02D6-410F-9208-942AACB4DA1F}" dt="2023-11-27T10:40:44.517" v="158400"/>
          <ac:grpSpMkLst>
            <pc:docMk/>
            <pc:sldMk cId="1142408737" sldId="296"/>
            <ac:grpSpMk id="8" creationId="{D52EFD33-30E6-385C-F4FD-02C539115D16}"/>
          </ac:grpSpMkLst>
        </pc:grpChg>
        <pc:grpChg chg="mod">
          <ac:chgData name="Ginevra Minarini" userId="1f1f918c-6db6-4aec-95e5-17ad0358cb46" providerId="ADAL" clId="{03421CA5-02D6-410F-9208-942AACB4DA1F}" dt="2023-11-27T10:40:44.517" v="158400"/>
          <ac:grpSpMkLst>
            <pc:docMk/>
            <pc:sldMk cId="1142408737" sldId="296"/>
            <ac:grpSpMk id="9" creationId="{0332E8BF-4BA5-359D-77A3-2FA80DEBCBE0}"/>
          </ac:grpSpMkLst>
        </pc:grpChg>
        <pc:grpChg chg="mod">
          <ac:chgData name="Ginevra Minarini" userId="1f1f918c-6db6-4aec-95e5-17ad0358cb46" providerId="ADAL" clId="{03421CA5-02D6-410F-9208-942AACB4DA1F}" dt="2023-11-27T10:40:44.517" v="158400"/>
          <ac:grpSpMkLst>
            <pc:docMk/>
            <pc:sldMk cId="1142408737" sldId="296"/>
            <ac:grpSpMk id="10" creationId="{271F9F1B-C96A-59B4-25CD-56E8BBEB33DD}"/>
          </ac:grpSpMkLst>
        </pc:grpChg>
        <pc:grpChg chg="mod">
          <ac:chgData name="Ginevra Minarini" userId="1f1f918c-6db6-4aec-95e5-17ad0358cb46" providerId="ADAL" clId="{03421CA5-02D6-410F-9208-942AACB4DA1F}" dt="2023-11-27T10:40:44.517" v="158400"/>
          <ac:grpSpMkLst>
            <pc:docMk/>
            <pc:sldMk cId="1142408737" sldId="296"/>
            <ac:grpSpMk id="88" creationId="{6C165E72-7B19-CC73-CE11-32D0485241FC}"/>
          </ac:grpSpMkLst>
        </pc:grpChg>
        <pc:grpChg chg="mod">
          <ac:chgData name="Ginevra Minarini" userId="1f1f918c-6db6-4aec-95e5-17ad0358cb46" providerId="ADAL" clId="{03421CA5-02D6-410F-9208-942AACB4DA1F}" dt="2023-11-27T10:40:44.517" v="158400"/>
          <ac:grpSpMkLst>
            <pc:docMk/>
            <pc:sldMk cId="1142408737" sldId="296"/>
            <ac:grpSpMk id="93" creationId="{017A4BC3-E806-C7D8-E847-696A05ED4EC6}"/>
          </ac:grpSpMkLst>
        </pc:grpChg>
        <pc:grpChg chg="mod">
          <ac:chgData name="Ginevra Minarini" userId="1f1f918c-6db6-4aec-95e5-17ad0358cb46" providerId="ADAL" clId="{03421CA5-02D6-410F-9208-942AACB4DA1F}" dt="2023-11-27T10:40:44.517" v="158400"/>
          <ac:grpSpMkLst>
            <pc:docMk/>
            <pc:sldMk cId="1142408737" sldId="296"/>
            <ac:grpSpMk id="99" creationId="{4CDFEBEC-E4D2-C85D-1899-208930E69131}"/>
          </ac:grpSpMkLst>
        </pc:grpChg>
        <pc:grpChg chg="mod">
          <ac:chgData name="Ginevra Minarini" userId="1f1f918c-6db6-4aec-95e5-17ad0358cb46" providerId="ADAL" clId="{03421CA5-02D6-410F-9208-942AACB4DA1F}" dt="2023-11-27T10:40:44.517" v="158400"/>
          <ac:grpSpMkLst>
            <pc:docMk/>
            <pc:sldMk cId="1142408737" sldId="296"/>
            <ac:grpSpMk id="130" creationId="{704368C9-0AC0-067F-31A6-244C7394C7B5}"/>
          </ac:grpSpMkLst>
        </pc:grpChg>
        <pc:grpChg chg="mod">
          <ac:chgData name="Ginevra Minarini" userId="1f1f918c-6db6-4aec-95e5-17ad0358cb46" providerId="ADAL" clId="{03421CA5-02D6-410F-9208-942AACB4DA1F}" dt="2023-11-27T10:40:44.517" v="158400"/>
          <ac:grpSpMkLst>
            <pc:docMk/>
            <pc:sldMk cId="1142408737" sldId="296"/>
            <ac:grpSpMk id="131" creationId="{1D3027D0-3C58-F21E-D65B-0C83DA792F28}"/>
          </ac:grpSpMkLst>
        </pc:grpChg>
        <pc:grpChg chg="add mod">
          <ac:chgData name="Ginevra Minarini" userId="1f1f918c-6db6-4aec-95e5-17ad0358cb46" providerId="ADAL" clId="{03421CA5-02D6-410F-9208-942AACB4DA1F}" dt="2023-11-20T16:48:43.145" v="8220"/>
          <ac:grpSpMkLst>
            <pc:docMk/>
            <pc:sldMk cId="1142408737" sldId="296"/>
            <ac:grpSpMk id="144" creationId="{27859651-E1F6-0029-A82C-1F7BB67CFA12}"/>
          </ac:grpSpMkLst>
        </pc:grpChg>
        <pc:grpChg chg="add mod">
          <ac:chgData name="Ginevra Minarini" userId="1f1f918c-6db6-4aec-95e5-17ad0358cb46" providerId="ADAL" clId="{03421CA5-02D6-410F-9208-942AACB4DA1F}" dt="2023-11-20T16:48:43.145" v="8220"/>
          <ac:grpSpMkLst>
            <pc:docMk/>
            <pc:sldMk cId="1142408737" sldId="296"/>
            <ac:grpSpMk id="154" creationId="{792A0C10-62E6-B45C-C000-873A58D4BC82}"/>
          </ac:grpSpMkLst>
        </pc:grpChg>
        <pc:grpChg chg="mod">
          <ac:chgData name="Ginevra Minarini" userId="1f1f918c-6db6-4aec-95e5-17ad0358cb46" providerId="ADAL" clId="{03421CA5-02D6-410F-9208-942AACB4DA1F}" dt="2023-11-20T16:48:43.145" v="8220"/>
          <ac:grpSpMkLst>
            <pc:docMk/>
            <pc:sldMk cId="1142408737" sldId="296"/>
            <ac:grpSpMk id="156" creationId="{845BBAE7-CF04-7C76-FE3D-F78F562B9281}"/>
          </ac:grpSpMkLst>
        </pc:grpChg>
        <pc:grpChg chg="add mod">
          <ac:chgData name="Ginevra Minarini" userId="1f1f918c-6db6-4aec-95e5-17ad0358cb46" providerId="ADAL" clId="{03421CA5-02D6-410F-9208-942AACB4DA1F}" dt="2023-11-20T16:48:43.145" v="8220"/>
          <ac:grpSpMkLst>
            <pc:docMk/>
            <pc:sldMk cId="1142408737" sldId="296"/>
            <ac:grpSpMk id="185" creationId="{D9A1DE19-01AC-2125-01C9-1628F1ED26F2}"/>
          </ac:grpSpMkLst>
        </pc:grpChg>
        <pc:grpChg chg="mod">
          <ac:chgData name="Ginevra Minarini" userId="1f1f918c-6db6-4aec-95e5-17ad0358cb46" providerId="ADAL" clId="{03421CA5-02D6-410F-9208-942AACB4DA1F}" dt="2023-11-20T16:48:43.145" v="8220"/>
          <ac:grpSpMkLst>
            <pc:docMk/>
            <pc:sldMk cId="1142408737" sldId="296"/>
            <ac:grpSpMk id="187" creationId="{D237B21E-2049-8539-F5A6-B880A40266FE}"/>
          </ac:grpSpMkLst>
        </pc:grpChg>
        <pc:grpChg chg="mod">
          <ac:chgData name="Ginevra Minarini" userId="1f1f918c-6db6-4aec-95e5-17ad0358cb46" providerId="ADAL" clId="{03421CA5-02D6-410F-9208-942AACB4DA1F}" dt="2023-11-20T16:48:43.145" v="8220"/>
          <ac:grpSpMkLst>
            <pc:docMk/>
            <pc:sldMk cId="1142408737" sldId="296"/>
            <ac:grpSpMk id="194" creationId="{60B10FF0-5694-A1D0-D54C-D9CBBBB71AF3}"/>
          </ac:grpSpMkLst>
        </pc:grpChg>
        <pc:grpChg chg="add mod">
          <ac:chgData name="Ginevra Minarini" userId="1f1f918c-6db6-4aec-95e5-17ad0358cb46" providerId="ADAL" clId="{03421CA5-02D6-410F-9208-942AACB4DA1F}" dt="2023-11-20T16:48:43.145" v="8220"/>
          <ac:grpSpMkLst>
            <pc:docMk/>
            <pc:sldMk cId="1142408737" sldId="296"/>
            <ac:grpSpMk id="200" creationId="{0CF0600A-03F0-0125-0A8F-9F45BDE6F6A8}"/>
          </ac:grpSpMkLst>
        </pc:grpChg>
        <pc:grpChg chg="add del mod">
          <ac:chgData name="Ginevra Minarini" userId="1f1f918c-6db6-4aec-95e5-17ad0358cb46" providerId="ADAL" clId="{03421CA5-02D6-410F-9208-942AACB4DA1F}" dt="2023-11-20T16:48:44.537" v="8223" actId="478"/>
          <ac:grpSpMkLst>
            <pc:docMk/>
            <pc:sldMk cId="1142408737" sldId="296"/>
            <ac:grpSpMk id="201" creationId="{A51C73BE-111E-830E-A484-18142ED60C13}"/>
          </ac:grpSpMkLst>
        </pc:grpChg>
        <pc:grpChg chg="add 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02" creationId="{4905818D-AF1A-D3D7-85A9-7576BFC24E8F}"/>
          </ac:grpSpMkLst>
        </pc:grpChg>
        <pc:grpChg chg="add 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12" creationId="{3AFFEC55-9D8F-9AC0-1431-C23CF01B86BD}"/>
          </ac:grpSpMkLst>
        </pc:grpChg>
        <pc:grpChg chg="add 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21" creationId="{16FC86F8-5BF0-0369-BA0B-8821CB49B8D0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23" creationId="{0671266D-6528-0D18-FE88-2AA6992D2965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25" creationId="{9F4E7992-FE78-A7FA-C5F9-D666D41C9EC6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27" creationId="{FAEE2600-00B2-D6C4-8D21-FA3BBE3845B7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29" creationId="{C4D3D6DC-F904-2FB1-31D7-9D1F21813474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31" creationId="{062CA940-4CA6-A881-A5FD-89EA1FC66B66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33" creationId="{4212F2D4-F469-A76D-AAB1-7A276933117E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35" creationId="{C53650EB-4C5A-2499-E90E-C8E548B2D452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37" creationId="{30880DFC-53F7-315C-F65E-CE4A71BD6BFC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39" creationId="{C941CE8D-9680-AE77-8E98-951D1B865E89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41" creationId="{BF515882-836C-D60F-D0C5-A0D8E701EEAA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43" creationId="{DAAFCA87-E60B-0A2C-D33C-A344E2F193FC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45" creationId="{997DEE18-5394-A0A3-9BFE-ADC57EC29FC6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47" creationId="{A4D5EF66-6498-6D7A-9219-1A8F732D14F0}"/>
          </ac:grpSpMkLst>
        </pc:grpChg>
        <pc:grpChg chg="mod">
          <ac:chgData name="Ginevra Minarini" userId="1f1f918c-6db6-4aec-95e5-17ad0358cb46" providerId="ADAL" clId="{03421CA5-02D6-410F-9208-942AACB4DA1F}" dt="2023-11-20T16:48:43.142" v="8216"/>
          <ac:grpSpMkLst>
            <pc:docMk/>
            <pc:sldMk cId="1142408737" sldId="296"/>
            <ac:grpSpMk id="249" creationId="{3765B6F4-AF15-60D1-D2BC-E3DC1090307F}"/>
          </ac:grpSpMkLst>
        </pc:grpChg>
        <pc:grpChg chg="add del mod ord">
          <ac:chgData name="Ginevra Minarini" userId="1f1f918c-6db6-4aec-95e5-17ad0358cb46" providerId="ADAL" clId="{03421CA5-02D6-410F-9208-942AACB4DA1F}" dt="2023-11-20T16:49:03.025" v="8232" actId="478"/>
          <ac:grpSpMkLst>
            <pc:docMk/>
            <pc:sldMk cId="1142408737" sldId="296"/>
            <ac:grpSpMk id="253" creationId="{B5D2BD90-8497-4507-34DC-D4846B6CDC72}"/>
          </ac:grpSpMkLst>
        </pc:grpChg>
        <pc:grpChg chg="add 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54" creationId="{FAF64BE9-61FC-178A-9F41-E6193639354C}"/>
          </ac:grpSpMkLst>
        </pc:grpChg>
        <pc:grpChg chg="add 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64" creationId="{8B2FD7DF-0CE8-4AB5-3DAF-D5D62D02324D}"/>
          </ac:grpSpMkLst>
        </pc:grpChg>
        <pc:grpChg chg="add 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73" creationId="{28F9D445-33BC-07AE-DFED-E15BE25A652D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75" creationId="{565F3B90-C1F1-38EF-8E0E-D436EAB077E2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77" creationId="{FD4A75ED-2821-BC7F-385E-5A97243A10DC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79" creationId="{FD0AC0EC-C4DE-1467-41DC-5A7375A5631D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81" creationId="{190D5EE6-D08E-68E9-8AD6-48714AD9FABC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83" creationId="{94CD4A06-C74E-4146-8913-E61444D8BC04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85" creationId="{87599F40-D259-55B6-43FD-440B5D5F65A9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87" creationId="{099EBD4C-3BA7-7A0B-2547-488E664DC529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89" creationId="{82E0369A-9050-3FD7-B519-35712C13BE5F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91" creationId="{9181829D-271B-7A1E-D91E-359F978C8E92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93" creationId="{8C7609D0-C2CE-ECF6-DB5A-1E626BAB9E53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95" creationId="{8161A3B7-913A-4D36-5C0F-6E7CC16ED555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97" creationId="{D971C1A8-16E0-AFED-1252-E0FEB3C38607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299" creationId="{A5434543-4636-E1DE-23CC-40E6AEAFC7E8}"/>
          </ac:grpSpMkLst>
        </pc:grpChg>
        <pc:grpChg chg="mod">
          <ac:chgData name="Ginevra Minarini" userId="1f1f918c-6db6-4aec-95e5-17ad0358cb46" providerId="ADAL" clId="{03421CA5-02D6-410F-9208-942AACB4DA1F}" dt="2023-11-27T15:37:38.151" v="159415"/>
          <ac:grpSpMkLst>
            <pc:docMk/>
            <pc:sldMk cId="1142408737" sldId="296"/>
            <ac:grpSpMk id="301" creationId="{07943285-E3F6-FFE1-A7FF-3DAAFCF3B02B}"/>
          </ac:grpSpMkLst>
        </pc:grpChg>
        <pc:grpChg chg="add del mod">
          <ac:chgData name="Ginevra Minarini" userId="1f1f918c-6db6-4aec-95e5-17ad0358cb46" providerId="ADAL" clId="{03421CA5-02D6-410F-9208-942AACB4DA1F}" dt="2023-11-27T15:37:39.666" v="159418" actId="478"/>
          <ac:grpSpMkLst>
            <pc:docMk/>
            <pc:sldMk cId="1142408737" sldId="296"/>
            <ac:grpSpMk id="305" creationId="{E85ACA8B-9A4D-F41B-BED9-38A6B51E6F75}"/>
          </ac:grpSpMkLst>
        </pc:grpChg>
        <pc:picChg chg="add mod ord">
          <ac:chgData name="Ginevra Minarini" userId="1f1f918c-6db6-4aec-95e5-17ad0358cb46" providerId="ADAL" clId="{03421CA5-02D6-410F-9208-942AACB4DA1F}" dt="2023-11-27T16:17:38.094" v="165354" actId="1036"/>
          <ac:picMkLst>
            <pc:docMk/>
            <pc:sldMk cId="1142408737" sldId="296"/>
            <ac:picMk id="4" creationId="{FFFA0C54-AC20-1E8E-ADE5-0BBCFF0A5ADF}"/>
          </ac:picMkLst>
        </pc:picChg>
        <pc:picChg chg="add del mod ord">
          <ac:chgData name="Ginevra Minarini" userId="1f1f918c-6db6-4aec-95e5-17ad0358cb46" providerId="ADAL" clId="{03421CA5-02D6-410F-9208-942AACB4DA1F}" dt="2023-11-27T16:15:35.118" v="165339" actId="478"/>
          <ac:picMkLst>
            <pc:docMk/>
            <pc:sldMk cId="1142408737" sldId="296"/>
            <ac:picMk id="5" creationId="{88725462-9C38-6955-550B-CD9CB82B787C}"/>
          </ac:picMkLst>
        </pc:picChg>
        <pc:picChg chg="add mod ord">
          <ac:chgData name="Ginevra Minarini" userId="1f1f918c-6db6-4aec-95e5-17ad0358cb46" providerId="ADAL" clId="{03421CA5-02D6-410F-9208-942AACB4DA1F}" dt="2023-11-27T16:15:36.991" v="165342" actId="170"/>
          <ac:picMkLst>
            <pc:docMk/>
            <pc:sldMk cId="1142408737" sldId="296"/>
            <ac:picMk id="6" creationId="{F47E5C21-AE5A-A3E1-2A70-205329DDBB8C}"/>
          </ac:picMkLst>
        </pc:picChg>
        <pc:picChg chg="add del mod ord modCrop">
          <ac:chgData name="Ginevra Minarini" userId="1f1f918c-6db6-4aec-95e5-17ad0358cb46" providerId="ADAL" clId="{03421CA5-02D6-410F-9208-942AACB4DA1F}" dt="2023-11-27T16:14:30.387" v="165303" actId="478"/>
          <ac:picMkLst>
            <pc:docMk/>
            <pc:sldMk cId="1142408737" sldId="296"/>
            <ac:picMk id="144" creationId="{C2F39C72-75B5-1821-A71E-767C8BDD5790}"/>
          </ac:picMkLst>
        </pc:picChg>
        <pc:picChg chg="add del mod ord">
          <ac:chgData name="Ginevra Minarini" userId="1f1f918c-6db6-4aec-95e5-17ad0358cb46" providerId="ADAL" clId="{03421CA5-02D6-410F-9208-942AACB4DA1F}" dt="2023-11-23T16:06:50.221" v="157000"/>
          <ac:picMkLst>
            <pc:docMk/>
            <pc:sldMk cId="1142408737" sldId="296"/>
            <ac:picMk id="144" creationId="{C5402351-6563-C4E5-CA79-7EBE98D44A9C}"/>
          </ac:picMkLst>
        </pc:picChg>
        <pc:picChg chg="add mod">
          <ac:chgData name="Ginevra Minarini" userId="1f1f918c-6db6-4aec-95e5-17ad0358cb46" providerId="ADAL" clId="{03421CA5-02D6-410F-9208-942AACB4DA1F}" dt="2023-11-20T16:48:43.142" v="8216"/>
          <ac:picMkLst>
            <pc:docMk/>
            <pc:sldMk cId="1142408737" sldId="296"/>
            <ac:picMk id="211" creationId="{65272B87-FD75-608A-662E-2F1DA30D2031}"/>
          </ac:picMkLst>
        </pc:picChg>
        <pc:picChg chg="add mod">
          <ac:chgData name="Ginevra Minarini" userId="1f1f918c-6db6-4aec-95e5-17ad0358cb46" providerId="ADAL" clId="{03421CA5-02D6-410F-9208-942AACB4DA1F}" dt="2023-11-27T15:37:38.151" v="159415"/>
          <ac:picMkLst>
            <pc:docMk/>
            <pc:sldMk cId="1142408737" sldId="296"/>
            <ac:picMk id="263" creationId="{0DA2A195-C311-6BF1-8D5E-3C9BAE6FC5D3}"/>
          </ac:picMkLst>
        </pc:picChg>
      </pc:sldChg>
      <pc:sldChg chg="delSp add del mod modTransition delAnim">
        <pc:chgData name="Ginevra Minarini" userId="1f1f918c-6db6-4aec-95e5-17ad0358cb46" providerId="ADAL" clId="{03421CA5-02D6-410F-9208-942AACB4DA1F}" dt="2023-11-20T15:12:50.636" v="1267" actId="47"/>
        <pc:sldMkLst>
          <pc:docMk/>
          <pc:sldMk cId="2432212124" sldId="296"/>
        </pc:sldMkLst>
        <pc:grpChg chg="del">
          <ac:chgData name="Ginevra Minarini" userId="1f1f918c-6db6-4aec-95e5-17ad0358cb46" providerId="ADAL" clId="{03421CA5-02D6-410F-9208-942AACB4DA1F}" dt="2023-11-20T15:12:41.789" v="1264" actId="478"/>
          <ac:grpSpMkLst>
            <pc:docMk/>
            <pc:sldMk cId="2432212124" sldId="296"/>
            <ac:grpSpMk id="309" creationId="{6D047441-3588-D775-24E4-039124A47C74}"/>
          </ac:grpSpMkLst>
        </pc:grpChg>
        <pc:grpChg chg="del">
          <ac:chgData name="Ginevra Minarini" userId="1f1f918c-6db6-4aec-95e5-17ad0358cb46" providerId="ADAL" clId="{03421CA5-02D6-410F-9208-942AACB4DA1F}" dt="2023-11-20T15:12:41.789" v="1264" actId="478"/>
          <ac:grpSpMkLst>
            <pc:docMk/>
            <pc:sldMk cId="2432212124" sldId="296"/>
            <ac:grpSpMk id="325" creationId="{8C633A51-701C-C5F9-B7CB-602937C432DE}"/>
          </ac:grpSpMkLst>
        </pc:grpChg>
      </pc:sldChg>
      <pc:sldChg chg="addSp delSp modSp add mod ord modTransition delAnim modAnim modNotesTx">
        <pc:chgData name="Ginevra Minarini" userId="1f1f918c-6db6-4aec-95e5-17ad0358cb46" providerId="ADAL" clId="{03421CA5-02D6-410F-9208-942AACB4DA1F}" dt="2023-11-28T09:07:39.086" v="166276"/>
        <pc:sldMkLst>
          <pc:docMk/>
          <pc:sldMk cId="1982912309" sldId="297"/>
        </pc:sldMkLst>
        <pc:spChg chg="mod modVis">
          <ac:chgData name="Ginevra Minarini" userId="1f1f918c-6db6-4aec-95e5-17ad0358cb46" providerId="ADAL" clId="{03421CA5-02D6-410F-9208-942AACB4DA1F}" dt="2023-11-24T15:24:23.596" v="157811"/>
          <ac:spMkLst>
            <pc:docMk/>
            <pc:sldMk cId="1982912309" sldId="297"/>
            <ac:spMk id="2" creationId="{37006331-C3B0-78B1-021A-57DFCD02E2BB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1" creationId="{3FEF9835-5F5B-C26F-6081-D7296420007F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2" creationId="{B24689DD-4619-0BC3-D7FA-45FABB71D96B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3" creationId="{3216FFAF-6796-4BAE-6B39-06C30D98877F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3" creationId="{C9E31E0A-02F4-4816-A235-B7DCE90642AE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4" creationId="{11C90CF3-A07B-3A71-9DB0-042F498743B3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4" creationId="{7A85D602-F830-D7A4-3383-CE55AD00C424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5" creationId="{58053ACC-9102-7B30-42E5-133E4431FB1A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5" creationId="{5D97CA2A-730F-CCD0-9FCC-3125B6C54804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6" creationId="{503F1638-A97A-54D0-521B-DE4B5F34BCCE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6" creationId="{99FA0EBF-F777-ED00-CE1F-D50A587F623B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7" creationId="{09DBA4C0-42D2-68D6-53F3-124727BEF771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7" creationId="{839FCD59-1FC0-6F85-A053-2F1FF24537FB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8" creationId="{195A1696-F276-6466-10F9-C5B8AFA6EE67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8" creationId="{C27DB7E8-2803-E0A6-FFBE-032A33E72F9F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9" creationId="{1373A6EB-B627-D587-2342-8281834DB8B9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9" creationId="{A9C3B9E1-FFE0-A341-EC9F-889D1E408863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20" creationId="{A76A08DF-61A0-6EE1-96BB-7A2555E243AE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20" creationId="{EBE616C4-8E70-E76B-053B-BCCB17965E15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21" creationId="{85BC9DC5-6001-065A-AF27-EBD22C600490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21" creationId="{F5EDB50D-8BDD-C934-F7DD-762154BEDD8D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22" creationId="{040E5729-BAFC-B14A-B5CA-1A155B8575F6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22" creationId="{0FD80E11-67A0-8E94-859C-CB9B7A8EE2A9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23" creationId="{0BB35C32-2501-4247-4BE2-DFA817573094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23" creationId="{CCB6C779-A1EC-6CBB-0856-4E460BCDAB67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24" creationId="{7BC52A82-01AA-0F7E-F422-A6DC02F18005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24" creationId="{D76CEA9E-90A3-7972-8E1F-C94EC2A66B29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25" creationId="{47F9C7DC-D958-E00D-DCC5-DC76C8915839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25" creationId="{96E2B341-F687-BF1A-EC34-5A83C4123B3F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26" creationId="{21BCB393-9D6D-6B71-033C-FCA423D8A916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26" creationId="{27914F44-71A7-2CDB-2E18-6D867ABC9DBC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27" creationId="{335EDDA7-C76B-BD2D-42F0-7026B997A025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27" creationId="{90BA0C84-052B-1675-6254-5CDF46C5D218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28" creationId="{408F3C04-9EBB-C756-8328-CA057C05CC82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28" creationId="{9BCD23E0-4E64-2828-3EFD-E297316F56F4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29" creationId="{6F9D98F3-4F6A-470D-EAA4-ED627A25FB83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29" creationId="{748435F9-A5E7-4023-856C-62C6433233DC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30" creationId="{55347409-1339-C646-CBC0-3D12592C4356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30" creationId="{EC127365-88AB-8D64-24D6-0EC57004CA45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31" creationId="{3EEBDAEE-305E-B16E-EA0F-254B05463B45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31" creationId="{C0A4D564-3445-43B1-E6C5-D4A475D63AE8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32" creationId="{23A812AC-6627-7DF9-6077-A8CAA91AF294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32" creationId="{9DA6F5DF-F20F-EDF5-9008-D50EB28B747E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33" creationId="{17B7AE89-873F-EBBD-04A8-8B8313ECB8F7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33" creationId="{A010624D-9A07-8BC6-DB20-6B1241655D1E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34" creationId="{6AB0A74D-D56A-0BF0-9791-E85AD119FF23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34" creationId="{992CEAD9-C366-0239-1FFB-C04993CAFA68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35" creationId="{13E78259-0F21-AB67-9282-1DD468C97B6D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35" creationId="{3512D4D8-FFBC-7A3D-68E9-71DC7B93D250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36" creationId="{CC215C06-3E23-6909-719C-24ABAD285927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36" creationId="{E96641F9-50C0-98B5-1429-5BB8345B9776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37" creationId="{6B02A338-071C-6AD9-9F10-747EBC14759B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37" creationId="{CA3AE6F4-3517-58CF-6A41-D7D0FE8B13F4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38" creationId="{A3127F4F-EC53-9B91-E1DC-933AA17C0761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38" creationId="{E18C772D-FF4E-FB1B-BAAE-B3B03EBD51DA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39" creationId="{575C051E-10B8-E7BF-5BD1-C2835D3EE934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39" creationId="{9BF4AEDB-677E-5606-AD38-D7BA9A8667B5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40" creationId="{A23FF371-D513-97C7-FF02-B8CE33B77774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40" creationId="{D5AF2FF5-EB2C-3D71-946E-A3220D6B49CB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41" creationId="{1BE49F21-AC4A-4C30-9177-5D5D9F89D627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41" creationId="{D8212E2C-9221-FDFD-E673-D3B59D711EF6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42" creationId="{80CFE570-A2A3-CBB2-C1B2-DFFA21086E02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42" creationId="{AFD3961A-1980-E007-2912-C78446FD30B7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43" creationId="{7CD1CE5E-FB18-EFDE-AE65-32B010EE8276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43" creationId="{BB260156-8CFE-65D8-0E90-3648EA9FEA7D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44" creationId="{8C9F6D20-DD71-F4EF-9306-5B57B870FA45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44" creationId="{E995FBBD-70D3-9F9A-1680-982ED0177E6A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45" creationId="{3EB04AD8-B038-A7F4-1AFD-953C5DA58E8A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45" creationId="{DECA7AB3-93F7-065A-C52D-19A2829A7952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46" creationId="{28954396-7306-CE56-696D-BAC093E1DC82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46" creationId="{A5689241-426D-65E5-923E-D94D730F3628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47" creationId="{AF7E7C0F-027C-CDD3-F4BD-EE50A6D539A5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47" creationId="{FA8D75C3-0322-CDAA-3E81-C833F5BD472C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48" creationId="{134B9396-E203-2E05-4C31-FA503DC02E31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48" creationId="{FEA609B8-B2E5-5E5F-90BC-7510C2196897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49" creationId="{2E87439F-12DE-D81F-8F95-BD772A6FBDF4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49" creationId="{330385C5-1851-5A3B-6B2B-8318F624AB5C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50" creationId="{A740DEC5-61C1-67A8-FEBB-AEB23F615A9B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50" creationId="{BE9380A4-4C7C-77A8-942A-794E552855B3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51" creationId="{193FEEC8-1BA3-432D-FB7F-7AD40344DD8E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51" creationId="{FE8086E5-AB02-0652-F3BA-3948D60961CA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52" creationId="{AEBBCC2B-9A10-D4F5-2270-DEEC76D74003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52" creationId="{F4A06BDC-974E-1AF5-D42E-1E6B78A738C2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53" creationId="{F9702764-4356-3E5E-F995-D7E03D22CD51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53" creationId="{FDCA6390-F9B9-DF8A-B9D1-C11927C27E44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54" creationId="{0B55A08F-0DDE-3204-EB2B-B37847AF4632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55" creationId="{354046B9-FF0C-6B64-D1B8-7028581DCB50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55" creationId="{6420FACA-7BD1-8C60-756C-2BAA67BFAF2D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56" creationId="{4F788080-DFCD-B461-535E-91FDD69B7CB6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56" creationId="{68C90CD2-FDB2-72D9-25D0-E2FB286AE5FE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57" creationId="{00A0DC58-FF27-C9ED-161D-EA29DD09D893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57" creationId="{FAA60EF5-1E0E-F1BB-19B6-60503DF71DE7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58" creationId="{C69F9574-9BF7-1466-86B3-17628F3DE1B2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58" creationId="{EDB2D708-584E-3034-C4A6-5A467A08FE96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59" creationId="{7BB2BC0F-CEAA-7CDD-5F4C-E6F5388C0DE9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59" creationId="{DB3A168B-CA19-E67F-5D90-A8414C8DE17C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60" creationId="{7674EB81-A4E8-2B6F-7B2C-499FFA1E399F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60" creationId="{DF4D9362-9615-68AB-7714-CB00673393E0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61" creationId="{8B454AAD-C7DD-B1C2-B7E6-FA3FDCAB5F9B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61" creationId="{F487EC6C-A77F-1609-BC13-E596242C3553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62" creationId="{7634BA74-1053-1CA7-7980-43D79F482E90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62" creationId="{DB412364-566E-95AB-2322-C0DF777B17E5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63" creationId="{2D5CA0F2-B621-BBC7-6470-A7ED65E43307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63" creationId="{3BE6BE05-03C1-9B6D-6FD1-49E838A086B0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64" creationId="{CF777EAD-7CEB-A6B9-45E9-D94E32F32541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65" creationId="{ACD17DA2-9905-E0C8-C4E0-4058087CD7FE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66" creationId="{2E2603EC-2AEB-0C9D-937F-137270A023C4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67" creationId="{5948CD46-1FBB-B6D4-3FCE-C1747F7ADC7D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68" creationId="{7FAD3184-7828-699D-A39B-4E6A5E5A0689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69" creationId="{9470E2C1-2D32-E5F6-53B1-49487ED02E9E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70" creationId="{C1DBD44D-8C38-474B-BDDF-09319C123426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71" creationId="{0E6F97E5-BBF1-9BBB-8CA2-45F940BDD77F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72" creationId="{A7728875-FD13-24A1-E02F-821DE9A7A151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73" creationId="{92A6206A-37B2-438A-009B-F33C3175AC05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74" creationId="{97DC1F7D-729D-C567-493B-023D97A93110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75" creationId="{A130D355-2BF3-0752-B001-B9457B6AA395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76" creationId="{5F669065-FD04-3509-C4E0-ADCB2A5FA3F9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77" creationId="{0500DE04-8AC7-D9E1-D2C0-7B6DE048B304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78" creationId="{33D913E3-3ECD-1B83-5714-424675164C85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79" creationId="{C76C18A4-77E2-98AE-869B-4FAE9D6EDDAB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80" creationId="{505AC9CE-CC9F-72F1-B7FF-FE6C1B4CCA89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81" creationId="{03732D43-4469-9528-44EF-E8C68D3F11DA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82" creationId="{88686BDA-6061-F6A7-DE5D-DB78EE382CFE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83" creationId="{181BD800-50C5-22AA-4C3B-221D0C0F7FD8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84" creationId="{0B1729F9-2CC1-F1E0-30AF-FBFB27DB1897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85" creationId="{2225FCEC-0635-D67A-FDC1-EE23792966C9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86" creationId="{C5EF7CC1-F0C4-038F-4BC2-24C994D0C98C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87" creationId="{F3C5C009-495D-2471-8CF6-9207BB2C6A88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89" creationId="{4652EB51-9DB5-13BE-FD9F-5B414EFAB202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90" creationId="{0C039953-9856-ABA1-04BF-8FD6BEEC0828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91" creationId="{EE488F53-BF64-98F1-4D77-22D46FF6F94A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92" creationId="{A2D9E21C-95CC-AEC9-E709-481C52A9C5A7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94" creationId="{AB939FBB-5437-741B-EFBA-9AC7E4CB9650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95" creationId="{423D6EE2-E714-C016-8280-277661D372A9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96" creationId="{EEE8D029-FF05-ADCA-5020-53D292B7A143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97" creationId="{7E1A01FE-0E4D-483F-923C-A58E83F784AD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98" creationId="{6DACCDE3-8B87-4876-32C4-B8F65A73282E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00" creationId="{BF47FBC3-B191-64C0-6721-68FA3CB23839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01" creationId="{80A3BD4B-4A97-ADBB-4586-B35C014297BF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02" creationId="{B07B9903-98D0-C26A-A867-1C98D2A20F16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03" creationId="{845590B4-97D7-6FB3-F7D5-EB77C52DDF31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04" creationId="{70A0D89F-8FA8-F71E-1CA4-F18938AE461D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05" creationId="{E87D0F2F-A72F-FD00-2F86-DF41E22D9BFE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06" creationId="{4912AD37-E079-2CB4-92F3-75F7A178E603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07" creationId="{74E82642-C8F9-116C-17D6-AD4B270158C4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08" creationId="{4E9A40E2-07A3-E8D5-F7C6-D4A9E40C8749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09" creationId="{5E96C15C-D089-0089-9654-49CC13D75E96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10" creationId="{3DFAE658-CFBE-2741-92EB-5AA09FC07A25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11" creationId="{AA468AA0-3980-86A1-DADF-7F9F39EBAD3F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12" creationId="{1DEE12A7-AE10-7531-240D-7686B5E71143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13" creationId="{BD360F2A-3438-ED41-E0D2-6977BA6E127B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14" creationId="{6348EF05-7BA1-3262-C2B4-8B350725E959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15" creationId="{54B882B4-D406-4A65-43F0-0E5E33956F9B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16" creationId="{CAD0B22C-A781-90C3-83E2-13D657758128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17" creationId="{C133D928-ED5B-A752-D1FD-525978502FEA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18" creationId="{2F8259CC-EB7A-82E5-5C50-C5B859C3BF44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19" creationId="{62F58191-3E20-AEA9-31E3-EA2D0EABEA01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20" creationId="{4D146CE8-FEF3-53C6-A81B-48CCAB991EA1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21" creationId="{76677C8E-CAFB-7190-A419-0A2A21DDC9CB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22" creationId="{194E6985-843E-1A23-4E46-07EF4162E6D8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23" creationId="{D4CAFED0-3505-37EE-4E04-7831197FBD94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24" creationId="{D8DCF1AB-46FC-FC64-A342-4AC4F163A7DA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25" creationId="{2DB58813-EDDD-5A96-2433-57F7C30EE5BF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26" creationId="{12E2D7C2-FA66-8492-686B-55A6882014CE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27" creationId="{6E9AA057-D8FE-02F8-E493-09DDD8B4BDC3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28" creationId="{24D7B061-2F7E-F1E0-7826-9FEC506DA223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28" creationId="{C06FC9A0-E3D4-BC63-1900-27EAA71C7AEE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29" creationId="{8708DEA0-02C9-B511-E61D-C92520F0050F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29" creationId="{B8CA1432-FDF9-60EB-0434-8BE0B6345978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30" creationId="{BEC90374-DF92-D8E3-F619-5B0839764AC3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31" creationId="{5BA81D55-CA63-6027-7D68-376F61623A58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32" creationId="{2C61C007-44C3-CE9A-2C15-D72F90B7F750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32" creationId="{FDB11D9C-A4AB-872D-E603-43F79EDF3413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33" creationId="{E21ADD51-F92B-C825-6514-57943F7E58ED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33" creationId="{FA2C2D80-28C3-00E0-6E09-D92288FED188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34" creationId="{4B3350EC-9E8E-9921-2198-7C239442747E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34" creationId="{95D2C083-5308-3FC8-ED53-29945F8D3E26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35" creationId="{1AE48A2A-C034-1E56-76EB-C6A5614DAA30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35" creationId="{747541E9-007B-71CB-3081-E8A27ED9728F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36" creationId="{0FD5DF89-51A8-81DB-EB94-9E9E144CDC6D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36" creationId="{36A17773-FB8D-7250-CBD2-464BFFEA9621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37" creationId="{516871B8-A95F-FBDD-D759-313BE5E8B824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37" creationId="{6452F222-A466-A526-F1E2-554EADD031CC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38" creationId="{3B1E60AE-1061-7A08-96D6-36A5EB677DCB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38" creationId="{444965E4-E3EC-8904-5B93-9148D83A26E5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39" creationId="{56DAC656-398C-D850-2124-FCE6EBD2D6DF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39" creationId="{88F8A927-2267-B3F5-477F-69FE21439E7E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40" creationId="{7290094E-DDB9-179A-77D8-12717C00A7DB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40" creationId="{F0C67E84-7B28-1917-0E8E-5B715CDAA58C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41" creationId="{636F1174-7D57-C248-C835-D9ED91DF5EE0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41" creationId="{97F27DEC-259A-5AA9-3DF1-BC9E1D8227EF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42" creationId="{827BB59D-E60B-5180-F632-A405CFCCA218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42" creationId="{F63B6C61-8101-AC17-41A0-0320EDFB84E5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43" creationId="{0A095C65-CB27-6242-7028-03468B4793BF}"/>
          </ac:spMkLst>
        </pc:spChg>
        <pc:spChg chg="mod modVis">
          <ac:chgData name="Ginevra Minarini" userId="1f1f918c-6db6-4aec-95e5-17ad0358cb46" providerId="ADAL" clId="{03421CA5-02D6-410F-9208-942AACB4DA1F}" dt="2023-11-27T10:40:33.380" v="158376"/>
          <ac:spMkLst>
            <pc:docMk/>
            <pc:sldMk cId="1982912309" sldId="297"/>
            <ac:spMk id="143" creationId="{B7D23330-57BB-9100-F4B3-037AA5EAD39A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44" creationId="{12A57990-0DAE-3DBC-B67F-C36EA161F127}"/>
          </ac:spMkLst>
        </pc:spChg>
        <pc:spChg chg="add del mod ord topLvl">
          <ac:chgData name="Ginevra Minarini" userId="1f1f918c-6db6-4aec-95e5-17ad0358cb46" providerId="ADAL" clId="{03421CA5-02D6-410F-9208-942AACB4DA1F}" dt="2023-11-22T11:38:52.885" v="59489" actId="478"/>
          <ac:spMkLst>
            <pc:docMk/>
            <pc:sldMk cId="1982912309" sldId="297"/>
            <ac:spMk id="144" creationId="{93612273-17FC-0A38-51D8-1301B3B9A481}"/>
          </ac:spMkLst>
        </pc:spChg>
        <pc:spChg chg="mod modVis">
          <ac:chgData name="Ginevra Minarini" userId="1f1f918c-6db6-4aec-95e5-17ad0358cb46" providerId="ADAL" clId="{03421CA5-02D6-410F-9208-942AACB4DA1F}" dt="2023-11-20T16:28:10.864" v="5389"/>
          <ac:spMkLst>
            <pc:docMk/>
            <pc:sldMk cId="1982912309" sldId="297"/>
            <ac:spMk id="145" creationId="{1AE6F3CB-E4C5-3C90-4D15-3C28748F049C}"/>
          </ac:spMkLst>
        </pc:spChg>
        <pc:spChg chg="add del mod ord topLvl">
          <ac:chgData name="Ginevra Minarini" userId="1f1f918c-6db6-4aec-95e5-17ad0358cb46" providerId="ADAL" clId="{03421CA5-02D6-410F-9208-942AACB4DA1F}" dt="2023-11-22T11:38:52.885" v="59489" actId="478"/>
          <ac:spMkLst>
            <pc:docMk/>
            <pc:sldMk cId="1982912309" sldId="297"/>
            <ac:spMk id="145" creationId="{3D9AB8BA-299F-0FDC-4D56-7A71165F7102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45" creationId="{4D27D021-1B8A-3529-A671-2B6868EAD571}"/>
          </ac:spMkLst>
        </pc:spChg>
        <pc:spChg chg="add del mod ord topLvl">
          <ac:chgData name="Ginevra Minarini" userId="1f1f918c-6db6-4aec-95e5-17ad0358cb46" providerId="ADAL" clId="{03421CA5-02D6-410F-9208-942AACB4DA1F}" dt="2023-11-22T11:38:52.885" v="59489" actId="478"/>
          <ac:spMkLst>
            <pc:docMk/>
            <pc:sldMk cId="1982912309" sldId="297"/>
            <ac:spMk id="146" creationId="{A0AA1FC2-6BFF-7FC0-5879-32D8A12B0514}"/>
          </ac:spMkLst>
        </pc:spChg>
        <pc:spChg chg="mod modVis">
          <ac:chgData name="Ginevra Minarini" userId="1f1f918c-6db6-4aec-95e5-17ad0358cb46" providerId="ADAL" clId="{03421CA5-02D6-410F-9208-942AACB4DA1F}" dt="2023-11-20T16:28:10.864" v="5391"/>
          <ac:spMkLst>
            <pc:docMk/>
            <pc:sldMk cId="1982912309" sldId="297"/>
            <ac:spMk id="146" creationId="{BB2D7DC8-5E5D-BF8E-CC45-A5B31BEF8529}"/>
          </ac:spMkLst>
        </pc:spChg>
        <pc:spChg chg="add del mod ord topLvl">
          <ac:chgData name="Ginevra Minarini" userId="1f1f918c-6db6-4aec-95e5-17ad0358cb46" providerId="ADAL" clId="{03421CA5-02D6-410F-9208-942AACB4DA1F}" dt="2023-11-22T11:38:52.885" v="59489" actId="478"/>
          <ac:spMkLst>
            <pc:docMk/>
            <pc:sldMk cId="1982912309" sldId="297"/>
            <ac:spMk id="147" creationId="{746D5E00-839B-E7D5-25D1-AF4906F26085}"/>
          </ac:spMkLst>
        </pc:spChg>
        <pc:spChg chg="mod modVis">
          <ac:chgData name="Ginevra Minarini" userId="1f1f918c-6db6-4aec-95e5-17ad0358cb46" providerId="ADAL" clId="{03421CA5-02D6-410F-9208-942AACB4DA1F}" dt="2023-11-20T16:28:10.865" v="5393"/>
          <ac:spMkLst>
            <pc:docMk/>
            <pc:sldMk cId="1982912309" sldId="297"/>
            <ac:spMk id="147" creationId="{EC85D3A9-8058-F2D3-CCFC-89FEA890B57D}"/>
          </ac:spMkLst>
        </pc:spChg>
        <pc:spChg chg="mod">
          <ac:chgData name="Ginevra Minarini" userId="1f1f918c-6db6-4aec-95e5-17ad0358cb46" providerId="ADAL" clId="{03421CA5-02D6-410F-9208-942AACB4DA1F}" dt="2023-11-27T16:10:32.289" v="164971"/>
          <ac:spMkLst>
            <pc:docMk/>
            <pc:sldMk cId="1982912309" sldId="297"/>
            <ac:spMk id="147" creationId="{FCC9B61B-B96F-2E0D-6999-FD933F53668F}"/>
          </ac:spMkLst>
        </pc:spChg>
        <pc:spChg chg="mod modVis">
          <ac:chgData name="Ginevra Minarini" userId="1f1f918c-6db6-4aec-95e5-17ad0358cb46" providerId="ADAL" clId="{03421CA5-02D6-410F-9208-942AACB4DA1F}" dt="2023-11-20T16:28:10.865" v="5395"/>
          <ac:spMkLst>
            <pc:docMk/>
            <pc:sldMk cId="1982912309" sldId="297"/>
            <ac:spMk id="148" creationId="{2026E44E-3855-E458-FFAC-DA383BBB3643}"/>
          </ac:spMkLst>
        </pc:spChg>
        <pc:spChg chg="add del mod ord topLvl">
          <ac:chgData name="Ginevra Minarini" userId="1f1f918c-6db6-4aec-95e5-17ad0358cb46" providerId="ADAL" clId="{03421CA5-02D6-410F-9208-942AACB4DA1F}" dt="2023-11-22T11:38:52.885" v="59489" actId="478"/>
          <ac:spMkLst>
            <pc:docMk/>
            <pc:sldMk cId="1982912309" sldId="297"/>
            <ac:spMk id="148" creationId="{E78B47BE-9ACB-6FE1-3055-2469A1D300E6}"/>
          </ac:spMkLst>
        </pc:spChg>
        <pc:spChg chg="add del mod ord topLvl">
          <ac:chgData name="Ginevra Minarini" userId="1f1f918c-6db6-4aec-95e5-17ad0358cb46" providerId="ADAL" clId="{03421CA5-02D6-410F-9208-942AACB4DA1F}" dt="2023-11-22T11:38:52.885" v="59489" actId="478"/>
          <ac:spMkLst>
            <pc:docMk/>
            <pc:sldMk cId="1982912309" sldId="297"/>
            <ac:spMk id="149" creationId="{19BAAD48-026E-7875-F4A7-7ECA6B170F7E}"/>
          </ac:spMkLst>
        </pc:spChg>
        <pc:spChg chg="mod modVis">
          <ac:chgData name="Ginevra Minarini" userId="1f1f918c-6db6-4aec-95e5-17ad0358cb46" providerId="ADAL" clId="{03421CA5-02D6-410F-9208-942AACB4DA1F}" dt="2023-11-20T16:28:10.866" v="5397"/>
          <ac:spMkLst>
            <pc:docMk/>
            <pc:sldMk cId="1982912309" sldId="297"/>
            <ac:spMk id="149" creationId="{89D22C14-74FD-B8A6-317E-F3E7A76549B7}"/>
          </ac:spMkLst>
        </pc:spChg>
        <pc:spChg chg="mod modVis">
          <ac:chgData name="Ginevra Minarini" userId="1f1f918c-6db6-4aec-95e5-17ad0358cb46" providerId="ADAL" clId="{03421CA5-02D6-410F-9208-942AACB4DA1F}" dt="2023-11-20T16:28:10.866" v="5399"/>
          <ac:spMkLst>
            <pc:docMk/>
            <pc:sldMk cId="1982912309" sldId="297"/>
            <ac:spMk id="150" creationId="{1EF8BA9B-DDFA-0EC6-FE7A-D45382F763C5}"/>
          </ac:spMkLst>
        </pc:spChg>
        <pc:spChg chg="add del mod ord">
          <ac:chgData name="Ginevra Minarini" userId="1f1f918c-6db6-4aec-95e5-17ad0358cb46" providerId="ADAL" clId="{03421CA5-02D6-410F-9208-942AACB4DA1F}" dt="2023-11-23T09:43:21.829" v="106244" actId="478"/>
          <ac:spMkLst>
            <pc:docMk/>
            <pc:sldMk cId="1982912309" sldId="297"/>
            <ac:spMk id="150" creationId="{CA014081-936C-D305-9E1D-C69E0BCE5B91}"/>
          </ac:spMkLst>
        </pc:spChg>
        <pc:spChg chg="mod modVis">
          <ac:chgData name="Ginevra Minarini" userId="1f1f918c-6db6-4aec-95e5-17ad0358cb46" providerId="ADAL" clId="{03421CA5-02D6-410F-9208-942AACB4DA1F}" dt="2023-11-20T16:28:10.867" v="5401"/>
          <ac:spMkLst>
            <pc:docMk/>
            <pc:sldMk cId="1982912309" sldId="297"/>
            <ac:spMk id="151" creationId="{2EE306EC-7696-BED9-27D8-3363B1FE5E05}"/>
          </ac:spMkLst>
        </pc:spChg>
        <pc:spChg chg="mod modVis">
          <ac:chgData name="Ginevra Minarini" userId="1f1f918c-6db6-4aec-95e5-17ad0358cb46" providerId="ADAL" clId="{03421CA5-02D6-410F-9208-942AACB4DA1F}" dt="2023-11-20T16:28:10.867" v="5403"/>
          <ac:spMkLst>
            <pc:docMk/>
            <pc:sldMk cId="1982912309" sldId="297"/>
            <ac:spMk id="152" creationId="{55214458-F468-03F7-E899-E4B117731383}"/>
          </ac:spMkLst>
        </pc:spChg>
        <pc:spChg chg="mod modVis">
          <ac:chgData name="Ginevra Minarini" userId="1f1f918c-6db6-4aec-95e5-17ad0358cb46" providerId="ADAL" clId="{03421CA5-02D6-410F-9208-942AACB4DA1F}" dt="2023-11-20T16:28:10.868" v="5405"/>
          <ac:spMkLst>
            <pc:docMk/>
            <pc:sldMk cId="1982912309" sldId="297"/>
            <ac:spMk id="153" creationId="{F87E2D88-6814-5C2B-8C2A-9E14FCFA2E12}"/>
          </ac:spMkLst>
        </pc:spChg>
        <pc:spChg chg="mod modVis">
          <ac:chgData name="Ginevra Minarini" userId="1f1f918c-6db6-4aec-95e5-17ad0358cb46" providerId="ADAL" clId="{03421CA5-02D6-410F-9208-942AACB4DA1F}" dt="2023-11-20T16:28:10.868" v="5407"/>
          <ac:spMkLst>
            <pc:docMk/>
            <pc:sldMk cId="1982912309" sldId="297"/>
            <ac:spMk id="155" creationId="{C0CEAB57-AB87-B73F-BDDB-C2EC0B46766B}"/>
          </ac:spMkLst>
        </pc:spChg>
        <pc:spChg chg="mod modVis">
          <ac:chgData name="Ginevra Minarini" userId="1f1f918c-6db6-4aec-95e5-17ad0358cb46" providerId="ADAL" clId="{03421CA5-02D6-410F-9208-942AACB4DA1F}" dt="2023-11-20T16:28:10.873" v="5425"/>
          <ac:spMkLst>
            <pc:docMk/>
            <pc:sldMk cId="1982912309" sldId="297"/>
            <ac:spMk id="157" creationId="{10168BDE-BDB9-8AA6-8E81-A21DA49190F6}"/>
          </ac:spMkLst>
        </pc:spChg>
        <pc:spChg chg="mod modVis">
          <ac:chgData name="Ginevra Minarini" userId="1f1f918c-6db6-4aec-95e5-17ad0358cb46" providerId="ADAL" clId="{03421CA5-02D6-410F-9208-942AACB4DA1F}" dt="2023-11-20T16:28:10.874" v="5427"/>
          <ac:spMkLst>
            <pc:docMk/>
            <pc:sldMk cId="1982912309" sldId="297"/>
            <ac:spMk id="158" creationId="{C0DE9D87-98C3-EE6A-E670-4532A7CA6879}"/>
          </ac:spMkLst>
        </pc:spChg>
        <pc:spChg chg="mod modVis">
          <ac:chgData name="Ginevra Minarini" userId="1f1f918c-6db6-4aec-95e5-17ad0358cb46" providerId="ADAL" clId="{03421CA5-02D6-410F-9208-942AACB4DA1F}" dt="2023-11-20T16:28:10.874" v="5429"/>
          <ac:spMkLst>
            <pc:docMk/>
            <pc:sldMk cId="1982912309" sldId="297"/>
            <ac:spMk id="159" creationId="{280D7AF1-1458-775C-BCC3-B5217BB26F41}"/>
          </ac:spMkLst>
        </pc:spChg>
        <pc:spChg chg="mod modVis">
          <ac:chgData name="Ginevra Minarini" userId="1f1f918c-6db6-4aec-95e5-17ad0358cb46" providerId="ADAL" clId="{03421CA5-02D6-410F-9208-942AACB4DA1F}" dt="2023-11-20T16:28:10.875" v="5431"/>
          <ac:spMkLst>
            <pc:docMk/>
            <pc:sldMk cId="1982912309" sldId="297"/>
            <ac:spMk id="160" creationId="{517D16AD-1875-F260-6870-7F44D1CE1644}"/>
          </ac:spMkLst>
        </pc:spChg>
        <pc:spChg chg="mod modVis">
          <ac:chgData name="Ginevra Minarini" userId="1f1f918c-6db6-4aec-95e5-17ad0358cb46" providerId="ADAL" clId="{03421CA5-02D6-410F-9208-942AACB4DA1F}" dt="2023-11-20T16:28:10.875" v="5433"/>
          <ac:spMkLst>
            <pc:docMk/>
            <pc:sldMk cId="1982912309" sldId="297"/>
            <ac:spMk id="161" creationId="{3C23E371-4165-7354-AF09-50350D16DB09}"/>
          </ac:spMkLst>
        </pc:spChg>
        <pc:spChg chg="mod modVis">
          <ac:chgData name="Ginevra Minarini" userId="1f1f918c-6db6-4aec-95e5-17ad0358cb46" providerId="ADAL" clId="{03421CA5-02D6-410F-9208-942AACB4DA1F}" dt="2023-11-20T16:28:10.876" v="5435"/>
          <ac:spMkLst>
            <pc:docMk/>
            <pc:sldMk cId="1982912309" sldId="297"/>
            <ac:spMk id="162" creationId="{D9175135-20B1-6785-8D8E-BB54DB937EB3}"/>
          </ac:spMkLst>
        </pc:spChg>
        <pc:spChg chg="mod modVis">
          <ac:chgData name="Ginevra Minarini" userId="1f1f918c-6db6-4aec-95e5-17ad0358cb46" providerId="ADAL" clId="{03421CA5-02D6-410F-9208-942AACB4DA1F}" dt="2023-11-20T16:28:10.876" v="5437"/>
          <ac:spMkLst>
            <pc:docMk/>
            <pc:sldMk cId="1982912309" sldId="297"/>
            <ac:spMk id="163" creationId="{D5964036-DC2D-1796-A00F-D471E0CEF2BE}"/>
          </ac:spMkLst>
        </pc:spChg>
        <pc:spChg chg="mod modVis">
          <ac:chgData name="Ginevra Minarini" userId="1f1f918c-6db6-4aec-95e5-17ad0358cb46" providerId="ADAL" clId="{03421CA5-02D6-410F-9208-942AACB4DA1F}" dt="2023-11-20T16:28:10.877" v="5439"/>
          <ac:spMkLst>
            <pc:docMk/>
            <pc:sldMk cId="1982912309" sldId="297"/>
            <ac:spMk id="164" creationId="{C8A916EE-6146-47CE-D0D1-BDFD1B13169A}"/>
          </ac:spMkLst>
        </pc:spChg>
        <pc:spChg chg="mod modVis">
          <ac:chgData name="Ginevra Minarini" userId="1f1f918c-6db6-4aec-95e5-17ad0358cb46" providerId="ADAL" clId="{03421CA5-02D6-410F-9208-942AACB4DA1F}" dt="2023-11-20T16:28:10.877" v="5441"/>
          <ac:spMkLst>
            <pc:docMk/>
            <pc:sldMk cId="1982912309" sldId="297"/>
            <ac:spMk id="165" creationId="{58BB4B2F-2E3D-0EF4-FFA5-5BE7A9A32FC9}"/>
          </ac:spMkLst>
        </pc:spChg>
        <pc:spChg chg="mod modVis">
          <ac:chgData name="Ginevra Minarini" userId="1f1f918c-6db6-4aec-95e5-17ad0358cb46" providerId="ADAL" clId="{03421CA5-02D6-410F-9208-942AACB4DA1F}" dt="2023-11-20T16:28:10.878" v="5443"/>
          <ac:spMkLst>
            <pc:docMk/>
            <pc:sldMk cId="1982912309" sldId="297"/>
            <ac:spMk id="166" creationId="{6381BF06-13D9-6133-DA4B-9A00F0940DBB}"/>
          </ac:spMkLst>
        </pc:spChg>
        <pc:spChg chg="mod modVis">
          <ac:chgData name="Ginevra Minarini" userId="1f1f918c-6db6-4aec-95e5-17ad0358cb46" providerId="ADAL" clId="{03421CA5-02D6-410F-9208-942AACB4DA1F}" dt="2023-11-20T16:28:10.878" v="5445"/>
          <ac:spMkLst>
            <pc:docMk/>
            <pc:sldMk cId="1982912309" sldId="297"/>
            <ac:spMk id="167" creationId="{923390EC-239D-43EB-E33E-3E7EC9F8076D}"/>
          </ac:spMkLst>
        </pc:spChg>
        <pc:spChg chg="mod modVis">
          <ac:chgData name="Ginevra Minarini" userId="1f1f918c-6db6-4aec-95e5-17ad0358cb46" providerId="ADAL" clId="{03421CA5-02D6-410F-9208-942AACB4DA1F}" dt="2023-11-20T16:28:10.879" v="5447"/>
          <ac:spMkLst>
            <pc:docMk/>
            <pc:sldMk cId="1982912309" sldId="297"/>
            <ac:spMk id="168" creationId="{D7FAFF8E-CBE0-0166-32CF-33422B1965F6}"/>
          </ac:spMkLst>
        </pc:spChg>
        <pc:spChg chg="mod modVis">
          <ac:chgData name="Ginevra Minarini" userId="1f1f918c-6db6-4aec-95e5-17ad0358cb46" providerId="ADAL" clId="{03421CA5-02D6-410F-9208-942AACB4DA1F}" dt="2023-11-20T16:28:10.879" v="5449"/>
          <ac:spMkLst>
            <pc:docMk/>
            <pc:sldMk cId="1982912309" sldId="297"/>
            <ac:spMk id="169" creationId="{4EFF69AF-8A27-61D5-CDEF-6C795A2FD26F}"/>
          </ac:spMkLst>
        </pc:spChg>
        <pc:spChg chg="mod modVis">
          <ac:chgData name="Ginevra Minarini" userId="1f1f918c-6db6-4aec-95e5-17ad0358cb46" providerId="ADAL" clId="{03421CA5-02D6-410F-9208-942AACB4DA1F}" dt="2023-11-20T16:28:10.880" v="5451"/>
          <ac:spMkLst>
            <pc:docMk/>
            <pc:sldMk cId="1982912309" sldId="297"/>
            <ac:spMk id="170" creationId="{671802CF-2670-065A-67AF-8E55B16F0CCA}"/>
          </ac:spMkLst>
        </pc:spChg>
        <pc:spChg chg="mod modVis">
          <ac:chgData name="Ginevra Minarini" userId="1f1f918c-6db6-4aec-95e5-17ad0358cb46" providerId="ADAL" clId="{03421CA5-02D6-410F-9208-942AACB4DA1F}" dt="2023-11-20T16:28:10.880" v="5453"/>
          <ac:spMkLst>
            <pc:docMk/>
            <pc:sldMk cId="1982912309" sldId="297"/>
            <ac:spMk id="171" creationId="{67726F90-75D5-7EC4-8CF2-70047B2BD954}"/>
          </ac:spMkLst>
        </pc:spChg>
        <pc:spChg chg="mod modVis">
          <ac:chgData name="Ginevra Minarini" userId="1f1f918c-6db6-4aec-95e5-17ad0358cb46" providerId="ADAL" clId="{03421CA5-02D6-410F-9208-942AACB4DA1F}" dt="2023-11-20T16:28:10.881" v="5455"/>
          <ac:spMkLst>
            <pc:docMk/>
            <pc:sldMk cId="1982912309" sldId="297"/>
            <ac:spMk id="172" creationId="{3A04416C-06BC-BF41-AD83-D9E2E757148C}"/>
          </ac:spMkLst>
        </pc:spChg>
        <pc:spChg chg="mod modVis">
          <ac:chgData name="Ginevra Minarini" userId="1f1f918c-6db6-4aec-95e5-17ad0358cb46" providerId="ADAL" clId="{03421CA5-02D6-410F-9208-942AACB4DA1F}" dt="2023-11-20T16:28:10.881" v="5457"/>
          <ac:spMkLst>
            <pc:docMk/>
            <pc:sldMk cId="1982912309" sldId="297"/>
            <ac:spMk id="173" creationId="{790850A7-071C-052A-7ACF-CEE977E4BC64}"/>
          </ac:spMkLst>
        </pc:spChg>
        <pc:spChg chg="mod modVis">
          <ac:chgData name="Ginevra Minarini" userId="1f1f918c-6db6-4aec-95e5-17ad0358cb46" providerId="ADAL" clId="{03421CA5-02D6-410F-9208-942AACB4DA1F}" dt="2023-11-20T16:28:10.882" v="5459"/>
          <ac:spMkLst>
            <pc:docMk/>
            <pc:sldMk cId="1982912309" sldId="297"/>
            <ac:spMk id="174" creationId="{135D16AC-5C65-CBF6-CCB4-3A1EF6F26D00}"/>
          </ac:spMkLst>
        </pc:spChg>
        <pc:spChg chg="mod modVis">
          <ac:chgData name="Ginevra Minarini" userId="1f1f918c-6db6-4aec-95e5-17ad0358cb46" providerId="ADAL" clId="{03421CA5-02D6-410F-9208-942AACB4DA1F}" dt="2023-11-20T16:28:10.882" v="5461"/>
          <ac:spMkLst>
            <pc:docMk/>
            <pc:sldMk cId="1982912309" sldId="297"/>
            <ac:spMk id="175" creationId="{82CD46C3-4A7B-AE0C-4DA5-575BA44474BD}"/>
          </ac:spMkLst>
        </pc:spChg>
        <pc:spChg chg="mod modVis">
          <ac:chgData name="Ginevra Minarini" userId="1f1f918c-6db6-4aec-95e5-17ad0358cb46" providerId="ADAL" clId="{03421CA5-02D6-410F-9208-942AACB4DA1F}" dt="2023-11-20T16:28:10.883" v="5463"/>
          <ac:spMkLst>
            <pc:docMk/>
            <pc:sldMk cId="1982912309" sldId="297"/>
            <ac:spMk id="176" creationId="{14BE7FCC-755B-0DFC-92F5-371BBC5DDA79}"/>
          </ac:spMkLst>
        </pc:spChg>
        <pc:spChg chg="mod modVis">
          <ac:chgData name="Ginevra Minarini" userId="1f1f918c-6db6-4aec-95e5-17ad0358cb46" providerId="ADAL" clId="{03421CA5-02D6-410F-9208-942AACB4DA1F}" dt="2023-11-20T16:28:10.869" v="5409"/>
          <ac:spMkLst>
            <pc:docMk/>
            <pc:sldMk cId="1982912309" sldId="297"/>
            <ac:spMk id="177" creationId="{39F68DA9-C392-7A96-3479-A5C27CD752C5}"/>
          </ac:spMkLst>
        </pc:spChg>
        <pc:spChg chg="mod modVis">
          <ac:chgData name="Ginevra Minarini" userId="1f1f918c-6db6-4aec-95e5-17ad0358cb46" providerId="ADAL" clId="{03421CA5-02D6-410F-9208-942AACB4DA1F}" dt="2023-11-20T16:28:10.869" v="5411"/>
          <ac:spMkLst>
            <pc:docMk/>
            <pc:sldMk cId="1982912309" sldId="297"/>
            <ac:spMk id="178" creationId="{C2622659-408A-398C-D01B-B21D99E95473}"/>
          </ac:spMkLst>
        </pc:spChg>
        <pc:spChg chg="mod modVis">
          <ac:chgData name="Ginevra Minarini" userId="1f1f918c-6db6-4aec-95e5-17ad0358cb46" providerId="ADAL" clId="{03421CA5-02D6-410F-9208-942AACB4DA1F}" dt="2023-11-20T16:28:10.870" v="5413"/>
          <ac:spMkLst>
            <pc:docMk/>
            <pc:sldMk cId="1982912309" sldId="297"/>
            <ac:spMk id="179" creationId="{81F0556F-192B-ADD6-0C95-F15D41C14217}"/>
          </ac:spMkLst>
        </pc:spChg>
        <pc:spChg chg="mod modVis">
          <ac:chgData name="Ginevra Minarini" userId="1f1f918c-6db6-4aec-95e5-17ad0358cb46" providerId="ADAL" clId="{03421CA5-02D6-410F-9208-942AACB4DA1F}" dt="2023-11-20T16:28:10.870" v="5415"/>
          <ac:spMkLst>
            <pc:docMk/>
            <pc:sldMk cId="1982912309" sldId="297"/>
            <ac:spMk id="180" creationId="{16D9E4DF-AC9D-4025-5137-B9F546F27F1D}"/>
          </ac:spMkLst>
        </pc:spChg>
        <pc:spChg chg="mod modVis">
          <ac:chgData name="Ginevra Minarini" userId="1f1f918c-6db6-4aec-95e5-17ad0358cb46" providerId="ADAL" clId="{03421CA5-02D6-410F-9208-942AACB4DA1F}" dt="2023-11-20T16:28:10.871" v="5417"/>
          <ac:spMkLst>
            <pc:docMk/>
            <pc:sldMk cId="1982912309" sldId="297"/>
            <ac:spMk id="181" creationId="{4DC65BF7-69EF-5925-3FAC-2420D13CAA87}"/>
          </ac:spMkLst>
        </pc:spChg>
        <pc:spChg chg="mod modVis">
          <ac:chgData name="Ginevra Minarini" userId="1f1f918c-6db6-4aec-95e5-17ad0358cb46" providerId="ADAL" clId="{03421CA5-02D6-410F-9208-942AACB4DA1F}" dt="2023-11-20T16:28:10.872" v="5419"/>
          <ac:spMkLst>
            <pc:docMk/>
            <pc:sldMk cId="1982912309" sldId="297"/>
            <ac:spMk id="182" creationId="{3D198891-8F3B-B6AB-9A5F-4262E9F9243F}"/>
          </ac:spMkLst>
        </pc:spChg>
        <pc:spChg chg="mod modVis">
          <ac:chgData name="Ginevra Minarini" userId="1f1f918c-6db6-4aec-95e5-17ad0358cb46" providerId="ADAL" clId="{03421CA5-02D6-410F-9208-942AACB4DA1F}" dt="2023-11-20T16:28:10.872" v="5421"/>
          <ac:spMkLst>
            <pc:docMk/>
            <pc:sldMk cId="1982912309" sldId="297"/>
            <ac:spMk id="183" creationId="{4D94EA45-B0CA-240D-2F24-4AC8496F6295}"/>
          </ac:spMkLst>
        </pc:spChg>
        <pc:spChg chg="mod modVis">
          <ac:chgData name="Ginevra Minarini" userId="1f1f918c-6db6-4aec-95e5-17ad0358cb46" providerId="ADAL" clId="{03421CA5-02D6-410F-9208-942AACB4DA1F}" dt="2023-11-20T16:28:10.873" v="5423"/>
          <ac:spMkLst>
            <pc:docMk/>
            <pc:sldMk cId="1982912309" sldId="297"/>
            <ac:spMk id="184" creationId="{5806C057-6969-4D25-D93E-0E782ABF3008}"/>
          </ac:spMkLst>
        </pc:spChg>
        <pc:spChg chg="mod modVis">
          <ac:chgData name="Ginevra Minarini" userId="1f1f918c-6db6-4aec-95e5-17ad0358cb46" providerId="ADAL" clId="{03421CA5-02D6-410F-9208-942AACB4DA1F}" dt="2023-11-20T16:28:10.883" v="5465"/>
          <ac:spMkLst>
            <pc:docMk/>
            <pc:sldMk cId="1982912309" sldId="297"/>
            <ac:spMk id="186" creationId="{94D1502C-5EFF-970C-CCD1-248AA0D7D617}"/>
          </ac:spMkLst>
        </pc:spChg>
        <pc:spChg chg="mod modVis">
          <ac:chgData name="Ginevra Minarini" userId="1f1f918c-6db6-4aec-95e5-17ad0358cb46" providerId="ADAL" clId="{03421CA5-02D6-410F-9208-942AACB4DA1F}" dt="2023-11-20T16:28:10.884" v="5467"/>
          <ac:spMkLst>
            <pc:docMk/>
            <pc:sldMk cId="1982912309" sldId="297"/>
            <ac:spMk id="188" creationId="{0CE1E9A4-8AC3-2C2D-F534-375BA86AAF2E}"/>
          </ac:spMkLst>
        </pc:spChg>
        <pc:spChg chg="mod modVis">
          <ac:chgData name="Ginevra Minarini" userId="1f1f918c-6db6-4aec-95e5-17ad0358cb46" providerId="ADAL" clId="{03421CA5-02D6-410F-9208-942AACB4DA1F}" dt="2023-11-20T16:28:10.884" v="5469"/>
          <ac:spMkLst>
            <pc:docMk/>
            <pc:sldMk cId="1982912309" sldId="297"/>
            <ac:spMk id="189" creationId="{933B0172-E7B1-A936-AD8C-65D9F6F6B865}"/>
          </ac:spMkLst>
        </pc:spChg>
        <pc:spChg chg="mod modVis">
          <ac:chgData name="Ginevra Minarini" userId="1f1f918c-6db6-4aec-95e5-17ad0358cb46" providerId="ADAL" clId="{03421CA5-02D6-410F-9208-942AACB4DA1F}" dt="2023-11-20T16:28:10.885" v="5471"/>
          <ac:spMkLst>
            <pc:docMk/>
            <pc:sldMk cId="1982912309" sldId="297"/>
            <ac:spMk id="190" creationId="{A963F4C0-7581-5313-3920-F7E928EB968D}"/>
          </ac:spMkLst>
        </pc:spChg>
        <pc:spChg chg="mod modVis">
          <ac:chgData name="Ginevra Minarini" userId="1f1f918c-6db6-4aec-95e5-17ad0358cb46" providerId="ADAL" clId="{03421CA5-02D6-410F-9208-942AACB4DA1F}" dt="2023-11-20T16:28:10.885" v="5473"/>
          <ac:spMkLst>
            <pc:docMk/>
            <pc:sldMk cId="1982912309" sldId="297"/>
            <ac:spMk id="191" creationId="{B4622369-EE9F-375F-18F9-C793E36CEC19}"/>
          </ac:spMkLst>
        </pc:spChg>
        <pc:spChg chg="mod modVis">
          <ac:chgData name="Ginevra Minarini" userId="1f1f918c-6db6-4aec-95e5-17ad0358cb46" providerId="ADAL" clId="{03421CA5-02D6-410F-9208-942AACB4DA1F}" dt="2023-11-20T16:28:10.886" v="5475"/>
          <ac:spMkLst>
            <pc:docMk/>
            <pc:sldMk cId="1982912309" sldId="297"/>
            <ac:spMk id="192" creationId="{92FC3A5A-A4DB-94A4-7974-148B6BC3A989}"/>
          </ac:spMkLst>
        </pc:spChg>
        <pc:spChg chg="mod modVis">
          <ac:chgData name="Ginevra Minarini" userId="1f1f918c-6db6-4aec-95e5-17ad0358cb46" providerId="ADAL" clId="{03421CA5-02D6-410F-9208-942AACB4DA1F}" dt="2023-11-20T16:28:10.886" v="5477"/>
          <ac:spMkLst>
            <pc:docMk/>
            <pc:sldMk cId="1982912309" sldId="297"/>
            <ac:spMk id="193" creationId="{3188E094-249E-9515-E321-0B568E6777EB}"/>
          </ac:spMkLst>
        </pc:spChg>
        <pc:spChg chg="mod modVis">
          <ac:chgData name="Ginevra Minarini" userId="1f1f918c-6db6-4aec-95e5-17ad0358cb46" providerId="ADAL" clId="{03421CA5-02D6-410F-9208-942AACB4DA1F}" dt="2023-11-20T16:28:10.887" v="5479"/>
          <ac:spMkLst>
            <pc:docMk/>
            <pc:sldMk cId="1982912309" sldId="297"/>
            <ac:spMk id="195" creationId="{6E332F94-A13D-7B3F-C9A5-802F40A5022B}"/>
          </ac:spMkLst>
        </pc:spChg>
        <pc:spChg chg="mod modVis">
          <ac:chgData name="Ginevra Minarini" userId="1f1f918c-6db6-4aec-95e5-17ad0358cb46" providerId="ADAL" clId="{03421CA5-02D6-410F-9208-942AACB4DA1F}" dt="2023-11-20T16:28:10.887" v="5481"/>
          <ac:spMkLst>
            <pc:docMk/>
            <pc:sldMk cId="1982912309" sldId="297"/>
            <ac:spMk id="196" creationId="{08691B26-34B8-2E89-22C1-2132D32C934A}"/>
          </ac:spMkLst>
        </pc:spChg>
        <pc:spChg chg="mod modVis">
          <ac:chgData name="Ginevra Minarini" userId="1f1f918c-6db6-4aec-95e5-17ad0358cb46" providerId="ADAL" clId="{03421CA5-02D6-410F-9208-942AACB4DA1F}" dt="2023-11-20T16:28:10.888" v="5483"/>
          <ac:spMkLst>
            <pc:docMk/>
            <pc:sldMk cId="1982912309" sldId="297"/>
            <ac:spMk id="197" creationId="{B6CFEF56-792B-4413-6E03-526F05DF9EE0}"/>
          </ac:spMkLst>
        </pc:spChg>
        <pc:spChg chg="mod modVis">
          <ac:chgData name="Ginevra Minarini" userId="1f1f918c-6db6-4aec-95e5-17ad0358cb46" providerId="ADAL" clId="{03421CA5-02D6-410F-9208-942AACB4DA1F}" dt="2023-11-20T16:28:10.888" v="5485"/>
          <ac:spMkLst>
            <pc:docMk/>
            <pc:sldMk cId="1982912309" sldId="297"/>
            <ac:spMk id="198" creationId="{D24C9849-A129-620A-C9A0-D773490AA832}"/>
          </ac:spMkLst>
        </pc:spChg>
        <pc:spChg chg="mod modVis">
          <ac:chgData name="Ginevra Minarini" userId="1f1f918c-6db6-4aec-95e5-17ad0358cb46" providerId="ADAL" clId="{03421CA5-02D6-410F-9208-942AACB4DA1F}" dt="2023-11-20T16:28:10.889" v="5487"/>
          <ac:spMkLst>
            <pc:docMk/>
            <pc:sldMk cId="1982912309" sldId="297"/>
            <ac:spMk id="199" creationId="{8E95B71B-5C3C-B67B-583E-A805DF287D03}"/>
          </ac:spMkLst>
        </pc:spChg>
        <pc:spChg chg="mod modVis">
          <ac:chgData name="Ginevra Minarini" userId="1f1f918c-6db6-4aec-95e5-17ad0358cb46" providerId="ADAL" clId="{03421CA5-02D6-410F-9208-942AACB4DA1F}" dt="2023-11-20T16:22:12.723" v="4759"/>
          <ac:spMkLst>
            <pc:docMk/>
            <pc:sldMk cId="1982912309" sldId="297"/>
            <ac:spMk id="205" creationId="{4EA33F86-BC6C-6F48-BCC2-8FF93244CB9F}"/>
          </ac:spMkLst>
        </pc:spChg>
        <pc:spChg chg="mod modVis">
          <ac:chgData name="Ginevra Minarini" userId="1f1f918c-6db6-4aec-95e5-17ad0358cb46" providerId="ADAL" clId="{03421CA5-02D6-410F-9208-942AACB4DA1F}" dt="2023-11-20T16:22:12.723" v="4777"/>
          <ac:spMkLst>
            <pc:docMk/>
            <pc:sldMk cId="1982912309" sldId="297"/>
            <ac:spMk id="207" creationId="{D62740D2-63C1-2BB2-435A-1E49C52773BE}"/>
          </ac:spMkLst>
        </pc:spChg>
        <pc:spChg chg="mod modVis">
          <ac:chgData name="Ginevra Minarini" userId="1f1f918c-6db6-4aec-95e5-17ad0358cb46" providerId="ADAL" clId="{03421CA5-02D6-410F-9208-942AACB4DA1F}" dt="2023-11-20T16:22:12.723" v="4779"/>
          <ac:spMkLst>
            <pc:docMk/>
            <pc:sldMk cId="1982912309" sldId="297"/>
            <ac:spMk id="208" creationId="{F4371311-9186-BE87-694F-C8C8AA5F5991}"/>
          </ac:spMkLst>
        </pc:spChg>
        <pc:spChg chg="mod modVis">
          <ac:chgData name="Ginevra Minarini" userId="1f1f918c-6db6-4aec-95e5-17ad0358cb46" providerId="ADAL" clId="{03421CA5-02D6-410F-9208-942AACB4DA1F}" dt="2023-11-20T16:22:12.723" v="4781"/>
          <ac:spMkLst>
            <pc:docMk/>
            <pc:sldMk cId="1982912309" sldId="297"/>
            <ac:spMk id="209" creationId="{65A947F9-56E0-5DF6-986B-2491F95B809B}"/>
          </ac:spMkLst>
        </pc:spChg>
        <pc:spChg chg="mod modVis">
          <ac:chgData name="Ginevra Minarini" userId="1f1f918c-6db6-4aec-95e5-17ad0358cb46" providerId="ADAL" clId="{03421CA5-02D6-410F-9208-942AACB4DA1F}" dt="2023-11-20T16:22:12.723" v="4783"/>
          <ac:spMkLst>
            <pc:docMk/>
            <pc:sldMk cId="1982912309" sldId="297"/>
            <ac:spMk id="210" creationId="{B03C8EA3-FD3B-9A1D-320D-CAD874334EE8}"/>
          </ac:spMkLst>
        </pc:spChg>
        <pc:spChg chg="mod modVis">
          <ac:chgData name="Ginevra Minarini" userId="1f1f918c-6db6-4aec-95e5-17ad0358cb46" providerId="ADAL" clId="{03421CA5-02D6-410F-9208-942AACB4DA1F}" dt="2023-11-20T16:22:12.723" v="4785"/>
          <ac:spMkLst>
            <pc:docMk/>
            <pc:sldMk cId="1982912309" sldId="297"/>
            <ac:spMk id="211" creationId="{C5B058EE-61FE-458A-0214-29593F5A878F}"/>
          </ac:spMkLst>
        </pc:spChg>
        <pc:spChg chg="mod modVis">
          <ac:chgData name="Ginevra Minarini" userId="1f1f918c-6db6-4aec-95e5-17ad0358cb46" providerId="ADAL" clId="{03421CA5-02D6-410F-9208-942AACB4DA1F}" dt="2023-11-20T16:22:12.723" v="4787"/>
          <ac:spMkLst>
            <pc:docMk/>
            <pc:sldMk cId="1982912309" sldId="297"/>
            <ac:spMk id="212" creationId="{2D47C843-55CB-1A4B-4923-1E3929C0D6B1}"/>
          </ac:spMkLst>
        </pc:spChg>
        <pc:spChg chg="mod modVis">
          <ac:chgData name="Ginevra Minarini" userId="1f1f918c-6db6-4aec-95e5-17ad0358cb46" providerId="ADAL" clId="{03421CA5-02D6-410F-9208-942AACB4DA1F}" dt="2023-11-20T16:22:12.731" v="4789"/>
          <ac:spMkLst>
            <pc:docMk/>
            <pc:sldMk cId="1982912309" sldId="297"/>
            <ac:spMk id="213" creationId="{0A816890-ADED-FAA3-1233-ED652CAC6D42}"/>
          </ac:spMkLst>
        </pc:spChg>
        <pc:spChg chg="mod modVis">
          <ac:chgData name="Ginevra Minarini" userId="1f1f918c-6db6-4aec-95e5-17ad0358cb46" providerId="ADAL" clId="{03421CA5-02D6-410F-9208-942AACB4DA1F}" dt="2023-11-20T16:22:12.731" v="4791"/>
          <ac:spMkLst>
            <pc:docMk/>
            <pc:sldMk cId="1982912309" sldId="297"/>
            <ac:spMk id="214" creationId="{24711212-2306-EC55-4308-0D2BAED5EEA2}"/>
          </ac:spMkLst>
        </pc:spChg>
        <pc:spChg chg="mod modVis">
          <ac:chgData name="Ginevra Minarini" userId="1f1f918c-6db6-4aec-95e5-17ad0358cb46" providerId="ADAL" clId="{03421CA5-02D6-410F-9208-942AACB4DA1F}" dt="2023-11-20T16:22:12.731" v="4793"/>
          <ac:spMkLst>
            <pc:docMk/>
            <pc:sldMk cId="1982912309" sldId="297"/>
            <ac:spMk id="215" creationId="{BEC173B1-EE8B-DF3E-A0AD-5D5044BCDC65}"/>
          </ac:spMkLst>
        </pc:spChg>
        <pc:spChg chg="mod modVis">
          <ac:chgData name="Ginevra Minarini" userId="1f1f918c-6db6-4aec-95e5-17ad0358cb46" providerId="ADAL" clId="{03421CA5-02D6-410F-9208-942AACB4DA1F}" dt="2023-11-20T16:22:12.731" v="4795"/>
          <ac:spMkLst>
            <pc:docMk/>
            <pc:sldMk cId="1982912309" sldId="297"/>
            <ac:spMk id="216" creationId="{D0BE37E5-1BF0-5A48-BB8D-48D45DF5D2F6}"/>
          </ac:spMkLst>
        </pc:spChg>
        <pc:spChg chg="mod modVis">
          <ac:chgData name="Ginevra Minarini" userId="1f1f918c-6db6-4aec-95e5-17ad0358cb46" providerId="ADAL" clId="{03421CA5-02D6-410F-9208-942AACB4DA1F}" dt="2023-11-20T16:22:12.731" v="4797"/>
          <ac:spMkLst>
            <pc:docMk/>
            <pc:sldMk cId="1982912309" sldId="297"/>
            <ac:spMk id="217" creationId="{67D9B1F2-3FC4-F7EA-9BB0-1CD2F1711099}"/>
          </ac:spMkLst>
        </pc:spChg>
        <pc:spChg chg="mod modVis">
          <ac:chgData name="Ginevra Minarini" userId="1f1f918c-6db6-4aec-95e5-17ad0358cb46" providerId="ADAL" clId="{03421CA5-02D6-410F-9208-942AACB4DA1F}" dt="2023-11-20T16:22:12.733" v="4799"/>
          <ac:spMkLst>
            <pc:docMk/>
            <pc:sldMk cId="1982912309" sldId="297"/>
            <ac:spMk id="218" creationId="{A609226E-2127-A026-8CFB-3AEE90A8686E}"/>
          </ac:spMkLst>
        </pc:spChg>
        <pc:spChg chg="mod modVis">
          <ac:chgData name="Ginevra Minarini" userId="1f1f918c-6db6-4aec-95e5-17ad0358cb46" providerId="ADAL" clId="{03421CA5-02D6-410F-9208-942AACB4DA1F}" dt="2023-11-20T16:22:12.733" v="4801"/>
          <ac:spMkLst>
            <pc:docMk/>
            <pc:sldMk cId="1982912309" sldId="297"/>
            <ac:spMk id="219" creationId="{6D53B7B8-0C04-88CE-0EBE-B7C0312C75E5}"/>
          </ac:spMkLst>
        </pc:spChg>
        <pc:spChg chg="mod modVis">
          <ac:chgData name="Ginevra Minarini" userId="1f1f918c-6db6-4aec-95e5-17ad0358cb46" providerId="ADAL" clId="{03421CA5-02D6-410F-9208-942AACB4DA1F}" dt="2023-11-20T16:22:12.733" v="4803"/>
          <ac:spMkLst>
            <pc:docMk/>
            <pc:sldMk cId="1982912309" sldId="297"/>
            <ac:spMk id="220" creationId="{8257135A-4B7E-47D8-3960-18599A543E01}"/>
          </ac:spMkLst>
        </pc:spChg>
        <pc:spChg chg="mod modVis">
          <ac:chgData name="Ginevra Minarini" userId="1f1f918c-6db6-4aec-95e5-17ad0358cb46" providerId="ADAL" clId="{03421CA5-02D6-410F-9208-942AACB4DA1F}" dt="2023-11-20T16:22:12.733" v="4805"/>
          <ac:spMkLst>
            <pc:docMk/>
            <pc:sldMk cId="1982912309" sldId="297"/>
            <ac:spMk id="221" creationId="{E8ABA6C8-7097-C1EB-7D01-D1A478E92013}"/>
          </ac:spMkLst>
        </pc:spChg>
        <pc:spChg chg="mod modVis">
          <ac:chgData name="Ginevra Minarini" userId="1f1f918c-6db6-4aec-95e5-17ad0358cb46" providerId="ADAL" clId="{03421CA5-02D6-410F-9208-942AACB4DA1F}" dt="2023-11-20T16:22:12.733" v="4807"/>
          <ac:spMkLst>
            <pc:docMk/>
            <pc:sldMk cId="1982912309" sldId="297"/>
            <ac:spMk id="222" creationId="{4C742381-87F1-D495-1BAD-8EF34DB31FD4}"/>
          </ac:spMkLst>
        </pc:spChg>
        <pc:spChg chg="mod modVis">
          <ac:chgData name="Ginevra Minarini" userId="1f1f918c-6db6-4aec-95e5-17ad0358cb46" providerId="ADAL" clId="{03421CA5-02D6-410F-9208-942AACB4DA1F}" dt="2023-11-20T16:22:12.733" v="4809"/>
          <ac:spMkLst>
            <pc:docMk/>
            <pc:sldMk cId="1982912309" sldId="297"/>
            <ac:spMk id="223" creationId="{E9A9C003-C152-E1CE-4D1C-768FE31E838E}"/>
          </ac:spMkLst>
        </pc:spChg>
        <pc:spChg chg="mod modVis">
          <ac:chgData name="Ginevra Minarini" userId="1f1f918c-6db6-4aec-95e5-17ad0358cb46" providerId="ADAL" clId="{03421CA5-02D6-410F-9208-942AACB4DA1F}" dt="2023-11-20T16:22:12.733" v="4811"/>
          <ac:spMkLst>
            <pc:docMk/>
            <pc:sldMk cId="1982912309" sldId="297"/>
            <ac:spMk id="224" creationId="{067BEE08-3DFB-5900-D1D6-5209F4BDAE23}"/>
          </ac:spMkLst>
        </pc:spChg>
        <pc:spChg chg="mod modVis">
          <ac:chgData name="Ginevra Minarini" userId="1f1f918c-6db6-4aec-95e5-17ad0358cb46" providerId="ADAL" clId="{03421CA5-02D6-410F-9208-942AACB4DA1F}" dt="2023-11-20T16:22:12.733" v="4813"/>
          <ac:spMkLst>
            <pc:docMk/>
            <pc:sldMk cId="1982912309" sldId="297"/>
            <ac:spMk id="225" creationId="{89C31237-493A-CEC1-BF41-3E8C7A5B83A6}"/>
          </ac:spMkLst>
        </pc:spChg>
        <pc:spChg chg="mod modVis">
          <ac:chgData name="Ginevra Minarini" userId="1f1f918c-6db6-4aec-95e5-17ad0358cb46" providerId="ADAL" clId="{03421CA5-02D6-410F-9208-942AACB4DA1F}" dt="2023-11-20T16:22:12.733" v="4815"/>
          <ac:spMkLst>
            <pc:docMk/>
            <pc:sldMk cId="1982912309" sldId="297"/>
            <ac:spMk id="226" creationId="{E3F1ADAF-E731-FCE7-C899-C2B82AF345DC}"/>
          </ac:spMkLst>
        </pc:spChg>
        <pc:spChg chg="mod modVis">
          <ac:chgData name="Ginevra Minarini" userId="1f1f918c-6db6-4aec-95e5-17ad0358cb46" providerId="ADAL" clId="{03421CA5-02D6-410F-9208-942AACB4DA1F}" dt="2023-11-20T16:22:12.723" v="4761"/>
          <ac:spMkLst>
            <pc:docMk/>
            <pc:sldMk cId="1982912309" sldId="297"/>
            <ac:spMk id="227" creationId="{91954F46-F394-FE55-DC05-75F734C21AE0}"/>
          </ac:spMkLst>
        </pc:spChg>
        <pc:spChg chg="mod modVis">
          <ac:chgData name="Ginevra Minarini" userId="1f1f918c-6db6-4aec-95e5-17ad0358cb46" providerId="ADAL" clId="{03421CA5-02D6-410F-9208-942AACB4DA1F}" dt="2023-11-20T16:22:12.723" v="4763"/>
          <ac:spMkLst>
            <pc:docMk/>
            <pc:sldMk cId="1982912309" sldId="297"/>
            <ac:spMk id="228" creationId="{A73866F8-F81D-B29D-FD7F-E117B26C97A2}"/>
          </ac:spMkLst>
        </pc:spChg>
        <pc:spChg chg="mod modVis">
          <ac:chgData name="Ginevra Minarini" userId="1f1f918c-6db6-4aec-95e5-17ad0358cb46" providerId="ADAL" clId="{03421CA5-02D6-410F-9208-942AACB4DA1F}" dt="2023-11-20T16:22:12.723" v="4765"/>
          <ac:spMkLst>
            <pc:docMk/>
            <pc:sldMk cId="1982912309" sldId="297"/>
            <ac:spMk id="229" creationId="{1FB0CA9F-9886-2D41-F540-5BFDB94C8021}"/>
          </ac:spMkLst>
        </pc:spChg>
        <pc:spChg chg="mod modVis">
          <ac:chgData name="Ginevra Minarini" userId="1f1f918c-6db6-4aec-95e5-17ad0358cb46" providerId="ADAL" clId="{03421CA5-02D6-410F-9208-942AACB4DA1F}" dt="2023-11-20T16:22:12.723" v="4767"/>
          <ac:spMkLst>
            <pc:docMk/>
            <pc:sldMk cId="1982912309" sldId="297"/>
            <ac:spMk id="230" creationId="{A056DB12-CFA3-75C3-79F5-2F7DBE86FDCF}"/>
          </ac:spMkLst>
        </pc:spChg>
        <pc:spChg chg="mod modVis">
          <ac:chgData name="Ginevra Minarini" userId="1f1f918c-6db6-4aec-95e5-17ad0358cb46" providerId="ADAL" clId="{03421CA5-02D6-410F-9208-942AACB4DA1F}" dt="2023-11-20T16:22:12.723" v="4769"/>
          <ac:spMkLst>
            <pc:docMk/>
            <pc:sldMk cId="1982912309" sldId="297"/>
            <ac:spMk id="231" creationId="{2B190549-4061-8221-0D4A-D516A97F94AC}"/>
          </ac:spMkLst>
        </pc:spChg>
        <pc:spChg chg="mod modVis">
          <ac:chgData name="Ginevra Minarini" userId="1f1f918c-6db6-4aec-95e5-17ad0358cb46" providerId="ADAL" clId="{03421CA5-02D6-410F-9208-942AACB4DA1F}" dt="2023-11-20T16:22:12.723" v="4771"/>
          <ac:spMkLst>
            <pc:docMk/>
            <pc:sldMk cId="1982912309" sldId="297"/>
            <ac:spMk id="232" creationId="{68CCAF9B-C94E-B62F-9501-267B5774BFF8}"/>
          </ac:spMkLst>
        </pc:spChg>
        <pc:spChg chg="mod modVis">
          <ac:chgData name="Ginevra Minarini" userId="1f1f918c-6db6-4aec-95e5-17ad0358cb46" providerId="ADAL" clId="{03421CA5-02D6-410F-9208-942AACB4DA1F}" dt="2023-11-20T16:22:12.723" v="4773"/>
          <ac:spMkLst>
            <pc:docMk/>
            <pc:sldMk cId="1982912309" sldId="297"/>
            <ac:spMk id="233" creationId="{1D6983E5-8F63-C6F3-1BB8-37C01D975863}"/>
          </ac:spMkLst>
        </pc:spChg>
        <pc:spChg chg="mod modVis">
          <ac:chgData name="Ginevra Minarini" userId="1f1f918c-6db6-4aec-95e5-17ad0358cb46" providerId="ADAL" clId="{03421CA5-02D6-410F-9208-942AACB4DA1F}" dt="2023-11-20T16:22:12.723" v="4775"/>
          <ac:spMkLst>
            <pc:docMk/>
            <pc:sldMk cId="1982912309" sldId="297"/>
            <ac:spMk id="234" creationId="{3A9FE819-441B-90F8-BAD7-08EAF407401A}"/>
          </ac:spMkLst>
        </pc:spChg>
        <pc:spChg chg="add mod modVis">
          <ac:chgData name="Ginevra Minarini" userId="1f1f918c-6db6-4aec-95e5-17ad0358cb46" providerId="ADAL" clId="{03421CA5-02D6-410F-9208-942AACB4DA1F}" dt="2023-11-20T16:22:24.986" v="4819" actId="2085"/>
          <ac:spMkLst>
            <pc:docMk/>
            <pc:sldMk cId="1982912309" sldId="297"/>
            <ac:spMk id="235" creationId="{AA4CB649-58D6-1481-95F4-E1FAC3764B4C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48" creationId="{34911F82-55B1-F94F-9276-6C0F6F7B6439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49" creationId="{7CA0FB59-8598-C469-714A-00CED855C105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51" creationId="{9E5B0B1D-6A7A-3F5B-2939-85B55EEED4E1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53" creationId="{CEDBBFBD-ED8C-CB4E-9205-8E6C32CB04B1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55" creationId="{5F7BE404-15F2-A92F-EECA-809AFF786D7E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57" creationId="{B5664E56-DA8A-579E-77C7-58B5348DE9C4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59" creationId="{7FA31927-AB81-ADB1-F9A8-B67257D95F95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61" creationId="{C035CC19-858C-4CEA-5162-AD3BF32DA9CB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63" creationId="{2F8916FE-F466-A6A4-9E17-60D85D271CDF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65" creationId="{3851B455-AB06-9A2B-AB97-96CC1611948D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67" creationId="{773EA8E9-6C6E-4EF5-8E71-3EC8C7859249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69" creationId="{DAC830E3-D553-839A-F108-2D1DAC6FE78F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71" creationId="{51BC10A9-FBBB-4CFE-F0A1-0903409A0CE5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73" creationId="{41768A83-1867-4CC0-0D20-F7391051560D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75" creationId="{F4D65239-AF56-10AA-A7F8-FC25FD675F15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77" creationId="{B54151FA-81E6-2097-C93F-0BB91CC6C6A1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78" creationId="{193D2080-634E-96B6-9045-2C1D2A1DD4CA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79" creationId="{E1A13525-F42F-63C2-C0AF-E739F0E71296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80" creationId="{2991CE5F-2792-E4DB-412B-A8919A2BAEA3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81" creationId="{DE45A416-FB4C-6EF9-1676-C11D1CFF9D95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82" creationId="{9DD065BA-E5D4-DC76-7873-36F0628F69C9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83" creationId="{DF7E0708-2328-3E3D-846D-981B19F07839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84" creationId="{62666952-F1B8-6F8E-D231-AA41A7215A53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85" creationId="{64CDBF94-1808-2491-5B26-EA761131F7F6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86" creationId="{3AC03FAF-DBB4-4F5F-3B92-0BED61257637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87" creationId="{06230D87-6872-FA0A-25A2-FD3E75FC9679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88" creationId="{DFE06597-EC3B-FAFB-7DE1-D88939B8FC6E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89" creationId="{59A62DCF-ABC9-9715-FAD2-F9C5F2F07A0D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90" creationId="{B91AFF67-369A-1D6C-C1CD-A854435BAC93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91" creationId="{E3E82E26-0FD5-FBF2-64E3-3DCB52297FE5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92" creationId="{539C9D9B-96D3-D85D-119B-411AD1B8B6CE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93" creationId="{6E4A6ADC-7E8F-BFCD-C47D-1363EFAB69CE}"/>
          </ac:spMkLst>
        </pc:spChg>
        <pc:spChg chg="mod">
          <ac:chgData name="Ginevra Minarini" userId="1f1f918c-6db6-4aec-95e5-17ad0358cb46" providerId="ADAL" clId="{03421CA5-02D6-410F-9208-942AACB4DA1F}" dt="2023-11-27T15:37:56.550" v="159431"/>
          <ac:spMkLst>
            <pc:docMk/>
            <pc:sldMk cId="1982912309" sldId="297"/>
            <ac:spMk id="294" creationId="{CB495022-CB1D-4932-E882-48FB281ECCEA}"/>
          </ac:spMkLst>
        </pc:spChg>
        <pc:grpChg chg="add del mod ord modVis">
          <ac:chgData name="Ginevra Minarini" userId="1f1f918c-6db6-4aec-95e5-17ad0358cb46" providerId="ADAL" clId="{03421CA5-02D6-410F-9208-942AACB4DA1F}" dt="2023-11-27T10:40:35.405" v="158391" actId="478"/>
          <ac:grpSpMkLst>
            <pc:docMk/>
            <pc:sldMk cId="1982912309" sldId="297"/>
            <ac:grpSpMk id="3" creationId="{A8FED387-EBAC-E3EA-B442-BAFB32A1DE75}"/>
          </ac:grpSpMkLst>
        </pc:grpChg>
        <pc:grpChg chg="mod modVis">
          <ac:chgData name="Ginevra Minarini" userId="1f1f918c-6db6-4aec-95e5-17ad0358cb46" providerId="ADAL" clId="{03421CA5-02D6-410F-9208-942AACB4DA1F}" dt="2023-11-27T10:40:33.380" v="158376"/>
          <ac:grpSpMkLst>
            <pc:docMk/>
            <pc:sldMk cId="1982912309" sldId="297"/>
            <ac:grpSpMk id="4" creationId="{69E8D833-F2DE-3608-66E1-1E1E7A3F025A}"/>
          </ac:grpSpMkLst>
        </pc:grpChg>
        <pc:grpChg chg="mod modVis">
          <ac:chgData name="Ginevra Minarini" userId="1f1f918c-6db6-4aec-95e5-17ad0358cb46" providerId="ADAL" clId="{03421CA5-02D6-410F-9208-942AACB4DA1F}" dt="2023-11-27T10:40:33.380" v="158376"/>
          <ac:grpSpMkLst>
            <pc:docMk/>
            <pc:sldMk cId="1982912309" sldId="297"/>
            <ac:grpSpMk id="5" creationId="{3876E687-BACD-1173-73DF-E28389222336}"/>
          </ac:grpSpMkLst>
        </pc:grpChg>
        <pc:grpChg chg="mod modVis">
          <ac:chgData name="Ginevra Minarini" userId="1f1f918c-6db6-4aec-95e5-17ad0358cb46" providerId="ADAL" clId="{03421CA5-02D6-410F-9208-942AACB4DA1F}" dt="2023-11-27T10:40:33.380" v="158376"/>
          <ac:grpSpMkLst>
            <pc:docMk/>
            <pc:sldMk cId="1982912309" sldId="297"/>
            <ac:grpSpMk id="6" creationId="{666445F2-70A5-F4A2-4A6E-9B0EEBEB072C}"/>
          </ac:grpSpMkLst>
        </pc:grpChg>
        <pc:grpChg chg="mod modVis">
          <ac:chgData name="Ginevra Minarini" userId="1f1f918c-6db6-4aec-95e5-17ad0358cb46" providerId="ADAL" clId="{03421CA5-02D6-410F-9208-942AACB4DA1F}" dt="2023-11-27T10:40:33.380" v="158376"/>
          <ac:grpSpMkLst>
            <pc:docMk/>
            <pc:sldMk cId="1982912309" sldId="297"/>
            <ac:grpSpMk id="7" creationId="{8D9CCEA9-200B-3D89-E672-C434B85C8E76}"/>
          </ac:grpSpMkLst>
        </pc:grpChg>
        <pc:grpChg chg="mod modVis">
          <ac:chgData name="Ginevra Minarini" userId="1f1f918c-6db6-4aec-95e5-17ad0358cb46" providerId="ADAL" clId="{03421CA5-02D6-410F-9208-942AACB4DA1F}" dt="2023-11-27T10:40:33.380" v="158376"/>
          <ac:grpSpMkLst>
            <pc:docMk/>
            <pc:sldMk cId="1982912309" sldId="297"/>
            <ac:grpSpMk id="8" creationId="{D52EFD33-30E6-385C-F4FD-02C539115D16}"/>
          </ac:grpSpMkLst>
        </pc:grpChg>
        <pc:grpChg chg="mod modVis">
          <ac:chgData name="Ginevra Minarini" userId="1f1f918c-6db6-4aec-95e5-17ad0358cb46" providerId="ADAL" clId="{03421CA5-02D6-410F-9208-942AACB4DA1F}" dt="2023-11-27T10:40:33.380" v="158376"/>
          <ac:grpSpMkLst>
            <pc:docMk/>
            <pc:sldMk cId="1982912309" sldId="297"/>
            <ac:grpSpMk id="9" creationId="{0332E8BF-4BA5-359D-77A3-2FA80DEBCBE0}"/>
          </ac:grpSpMkLst>
        </pc:grpChg>
        <pc:grpChg chg="add del mod">
          <ac:chgData name="Ginevra Minarini" userId="1f1f918c-6db6-4aec-95e5-17ad0358cb46" providerId="ADAL" clId="{03421CA5-02D6-410F-9208-942AACB4DA1F}" dt="2023-11-27T16:16:17.204" v="165347" actId="478"/>
          <ac:grpSpMkLst>
            <pc:docMk/>
            <pc:sldMk cId="1982912309" sldId="297"/>
            <ac:grpSpMk id="9" creationId="{B592E218-A6BB-8676-F7A7-7A7F6423D699}"/>
          </ac:grpSpMkLst>
        </pc:grpChg>
        <pc:grpChg chg="mod modVis">
          <ac:chgData name="Ginevra Minarini" userId="1f1f918c-6db6-4aec-95e5-17ad0358cb46" providerId="ADAL" clId="{03421CA5-02D6-410F-9208-942AACB4DA1F}" dt="2023-11-27T10:40:33.380" v="158376"/>
          <ac:grpSpMkLst>
            <pc:docMk/>
            <pc:sldMk cId="1982912309" sldId="297"/>
            <ac:grpSpMk id="10" creationId="{271F9F1B-C96A-59B4-25CD-56E8BBEB33DD}"/>
          </ac:grpSpMkLst>
        </pc:grpChg>
        <pc:grpChg chg="mod">
          <ac:chgData name="Ginevra Minarini" userId="1f1f918c-6db6-4aec-95e5-17ad0358cb46" providerId="ADAL" clId="{03421CA5-02D6-410F-9208-942AACB4DA1F}" dt="2023-11-27T16:10:32.289" v="164971"/>
          <ac:grpSpMkLst>
            <pc:docMk/>
            <pc:sldMk cId="1982912309" sldId="297"/>
            <ac:grpSpMk id="10" creationId="{2D36ED7D-7B2C-759D-5E46-40C6119B4AB7}"/>
          </ac:grpSpMkLst>
        </pc:grpChg>
        <pc:grpChg chg="mod">
          <ac:chgData name="Ginevra Minarini" userId="1f1f918c-6db6-4aec-95e5-17ad0358cb46" providerId="ADAL" clId="{03421CA5-02D6-410F-9208-942AACB4DA1F}" dt="2023-11-27T16:10:32.289" v="164971"/>
          <ac:grpSpMkLst>
            <pc:docMk/>
            <pc:sldMk cId="1982912309" sldId="297"/>
            <ac:grpSpMk id="11" creationId="{5B4EF9D6-74DB-D577-C359-28EB67DCE439}"/>
          </ac:grpSpMkLst>
        </pc:grpChg>
        <pc:grpChg chg="mod">
          <ac:chgData name="Ginevra Minarini" userId="1f1f918c-6db6-4aec-95e5-17ad0358cb46" providerId="ADAL" clId="{03421CA5-02D6-410F-9208-942AACB4DA1F}" dt="2023-11-27T16:10:32.289" v="164971"/>
          <ac:grpSpMkLst>
            <pc:docMk/>
            <pc:sldMk cId="1982912309" sldId="297"/>
            <ac:grpSpMk id="12" creationId="{28ABD964-35B6-BAAE-931F-51BC1E81A465}"/>
          </ac:grpSpMkLst>
        </pc:grpChg>
        <pc:grpChg chg="mod">
          <ac:chgData name="Ginevra Minarini" userId="1f1f918c-6db6-4aec-95e5-17ad0358cb46" providerId="ADAL" clId="{03421CA5-02D6-410F-9208-942AACB4DA1F}" dt="2023-11-27T16:10:32.289" v="164971"/>
          <ac:grpSpMkLst>
            <pc:docMk/>
            <pc:sldMk cId="1982912309" sldId="297"/>
            <ac:grpSpMk id="54" creationId="{CCE99537-5A15-15A6-540D-704FB722CBD0}"/>
          </ac:grpSpMkLst>
        </pc:grpChg>
        <pc:grpChg chg="mod modVis">
          <ac:chgData name="Ginevra Minarini" userId="1f1f918c-6db6-4aec-95e5-17ad0358cb46" providerId="ADAL" clId="{03421CA5-02D6-410F-9208-942AACB4DA1F}" dt="2023-11-27T10:40:33.380" v="158376"/>
          <ac:grpSpMkLst>
            <pc:docMk/>
            <pc:sldMk cId="1982912309" sldId="297"/>
            <ac:grpSpMk id="88" creationId="{6C165E72-7B19-CC73-CE11-32D0485241FC}"/>
          </ac:grpSpMkLst>
        </pc:grpChg>
        <pc:grpChg chg="mod modVis">
          <ac:chgData name="Ginevra Minarini" userId="1f1f918c-6db6-4aec-95e5-17ad0358cb46" providerId="ADAL" clId="{03421CA5-02D6-410F-9208-942AACB4DA1F}" dt="2023-11-27T10:40:33.380" v="158376"/>
          <ac:grpSpMkLst>
            <pc:docMk/>
            <pc:sldMk cId="1982912309" sldId="297"/>
            <ac:grpSpMk id="93" creationId="{017A4BC3-E806-C7D8-E847-696A05ED4EC6}"/>
          </ac:grpSpMkLst>
        </pc:grpChg>
        <pc:grpChg chg="mod modVis">
          <ac:chgData name="Ginevra Minarini" userId="1f1f918c-6db6-4aec-95e5-17ad0358cb46" providerId="ADAL" clId="{03421CA5-02D6-410F-9208-942AACB4DA1F}" dt="2023-11-27T10:40:33.380" v="158376"/>
          <ac:grpSpMkLst>
            <pc:docMk/>
            <pc:sldMk cId="1982912309" sldId="297"/>
            <ac:grpSpMk id="99" creationId="{4CDFEBEC-E4D2-C85D-1899-208930E69131}"/>
          </ac:grpSpMkLst>
        </pc:grpChg>
        <pc:grpChg chg="mod modVis">
          <ac:chgData name="Ginevra Minarini" userId="1f1f918c-6db6-4aec-95e5-17ad0358cb46" providerId="ADAL" clId="{03421CA5-02D6-410F-9208-942AACB4DA1F}" dt="2023-11-27T10:40:33.380" v="158376"/>
          <ac:grpSpMkLst>
            <pc:docMk/>
            <pc:sldMk cId="1982912309" sldId="297"/>
            <ac:grpSpMk id="130" creationId="{704368C9-0AC0-067F-31A6-244C7394C7B5}"/>
          </ac:grpSpMkLst>
        </pc:grpChg>
        <pc:grpChg chg="mod modVis">
          <ac:chgData name="Ginevra Minarini" userId="1f1f918c-6db6-4aec-95e5-17ad0358cb46" providerId="ADAL" clId="{03421CA5-02D6-410F-9208-942AACB4DA1F}" dt="2023-11-27T10:40:33.380" v="158376"/>
          <ac:grpSpMkLst>
            <pc:docMk/>
            <pc:sldMk cId="1982912309" sldId="297"/>
            <ac:grpSpMk id="131" creationId="{1D3027D0-3C58-F21E-D65B-0C83DA792F28}"/>
          </ac:grpSpMkLst>
        </pc:grpChg>
        <pc:grpChg chg="mod modVis">
          <ac:chgData name="Ginevra Minarini" userId="1f1f918c-6db6-4aec-95e5-17ad0358cb46" providerId="ADAL" clId="{03421CA5-02D6-410F-9208-942AACB4DA1F}" dt="2023-11-20T16:28:10.863" v="5387"/>
          <ac:grpSpMkLst>
            <pc:docMk/>
            <pc:sldMk cId="1982912309" sldId="297"/>
            <ac:grpSpMk id="144" creationId="{27859651-E1F6-0029-A82C-1F7BB67CFA12}"/>
          </ac:grpSpMkLst>
        </pc:grpChg>
        <pc:grpChg chg="add del mod">
          <ac:chgData name="Ginevra Minarini" userId="1f1f918c-6db6-4aec-95e5-17ad0358cb46" providerId="ADAL" clId="{03421CA5-02D6-410F-9208-942AACB4DA1F}" dt="2023-11-22T11:37:51.685" v="59473" actId="165"/>
          <ac:grpSpMkLst>
            <pc:docMk/>
            <pc:sldMk cId="1982912309" sldId="297"/>
            <ac:grpSpMk id="151" creationId="{672D3660-1F56-2A7E-242C-A59B2DA34AAF}"/>
          </ac:grpSpMkLst>
        </pc:grpChg>
        <pc:grpChg chg="mod modVis">
          <ac:chgData name="Ginevra Minarini" userId="1f1f918c-6db6-4aec-95e5-17ad0358cb46" providerId="ADAL" clId="{03421CA5-02D6-410F-9208-942AACB4DA1F}" dt="2023-11-20T16:28:10.863" v="5387"/>
          <ac:grpSpMkLst>
            <pc:docMk/>
            <pc:sldMk cId="1982912309" sldId="297"/>
            <ac:grpSpMk id="154" creationId="{792A0C10-62E6-B45C-C000-873A58D4BC82}"/>
          </ac:grpSpMkLst>
        </pc:grpChg>
        <pc:grpChg chg="mod modVis">
          <ac:chgData name="Ginevra Minarini" userId="1f1f918c-6db6-4aec-95e5-17ad0358cb46" providerId="ADAL" clId="{03421CA5-02D6-410F-9208-942AACB4DA1F}" dt="2023-11-20T16:28:10.863" v="5387"/>
          <ac:grpSpMkLst>
            <pc:docMk/>
            <pc:sldMk cId="1982912309" sldId="297"/>
            <ac:grpSpMk id="156" creationId="{845BBAE7-CF04-7C76-FE3D-F78F562B9281}"/>
          </ac:grpSpMkLst>
        </pc:grpChg>
        <pc:grpChg chg="mod modVis">
          <ac:chgData name="Ginevra Minarini" userId="1f1f918c-6db6-4aec-95e5-17ad0358cb46" providerId="ADAL" clId="{03421CA5-02D6-410F-9208-942AACB4DA1F}" dt="2023-11-20T16:28:10.863" v="5387"/>
          <ac:grpSpMkLst>
            <pc:docMk/>
            <pc:sldMk cId="1982912309" sldId="297"/>
            <ac:grpSpMk id="185" creationId="{D9A1DE19-01AC-2125-01C9-1628F1ED26F2}"/>
          </ac:grpSpMkLst>
        </pc:grpChg>
        <pc:grpChg chg="mod modVis">
          <ac:chgData name="Ginevra Minarini" userId="1f1f918c-6db6-4aec-95e5-17ad0358cb46" providerId="ADAL" clId="{03421CA5-02D6-410F-9208-942AACB4DA1F}" dt="2023-11-20T16:28:10.863" v="5387"/>
          <ac:grpSpMkLst>
            <pc:docMk/>
            <pc:sldMk cId="1982912309" sldId="297"/>
            <ac:grpSpMk id="187" creationId="{D237B21E-2049-8539-F5A6-B880A40266FE}"/>
          </ac:grpSpMkLst>
        </pc:grpChg>
        <pc:grpChg chg="mod modVis">
          <ac:chgData name="Ginevra Minarini" userId="1f1f918c-6db6-4aec-95e5-17ad0358cb46" providerId="ADAL" clId="{03421CA5-02D6-410F-9208-942AACB4DA1F}" dt="2023-11-20T16:28:10.863" v="5387"/>
          <ac:grpSpMkLst>
            <pc:docMk/>
            <pc:sldMk cId="1982912309" sldId="297"/>
            <ac:grpSpMk id="194" creationId="{60B10FF0-5694-A1D0-D54C-D9CBBBB71AF3}"/>
          </ac:grpSpMkLst>
        </pc:grpChg>
        <pc:grpChg chg="mod modVis">
          <ac:chgData name="Ginevra Minarini" userId="1f1f918c-6db6-4aec-95e5-17ad0358cb46" providerId="ADAL" clId="{03421CA5-02D6-410F-9208-942AACB4DA1F}" dt="2023-11-20T16:28:10.863" v="5387"/>
          <ac:grpSpMkLst>
            <pc:docMk/>
            <pc:sldMk cId="1982912309" sldId="297"/>
            <ac:grpSpMk id="200" creationId="{0CF0600A-03F0-0125-0A8F-9F45BDE6F6A8}"/>
          </ac:grpSpMkLst>
        </pc:grpChg>
        <pc:grpChg chg="del mod ord modVis">
          <ac:chgData name="Ginevra Minarini" userId="1f1f918c-6db6-4aec-95e5-17ad0358cb46" providerId="ADAL" clId="{03421CA5-02D6-410F-9208-942AACB4DA1F}" dt="2023-11-20T16:49:24.386" v="8237" actId="478"/>
          <ac:grpSpMkLst>
            <pc:docMk/>
            <pc:sldMk cId="1982912309" sldId="297"/>
            <ac:grpSpMk id="201" creationId="{A51C73BE-111E-830E-A484-18142ED60C13}"/>
          </ac:grpSpMkLst>
        </pc:grpChg>
        <pc:grpChg chg="add mod ord modVis">
          <ac:chgData name="Ginevra Minarini" userId="1f1f918c-6db6-4aec-95e5-17ad0358cb46" providerId="ADAL" clId="{03421CA5-02D6-410F-9208-942AACB4DA1F}" dt="2023-11-20T16:22:12.723" v="4757"/>
          <ac:grpSpMkLst>
            <pc:docMk/>
            <pc:sldMk cId="1982912309" sldId="297"/>
            <ac:grpSpMk id="204" creationId="{104E7006-3C19-5D43-39D0-5A60736A10B7}"/>
          </ac:grpSpMkLst>
        </pc:grpChg>
        <pc:grpChg chg="mod modVis">
          <ac:chgData name="Ginevra Minarini" userId="1f1f918c-6db6-4aec-95e5-17ad0358cb46" providerId="ADAL" clId="{03421CA5-02D6-410F-9208-942AACB4DA1F}" dt="2023-11-20T16:22:12.723" v="4757"/>
          <ac:grpSpMkLst>
            <pc:docMk/>
            <pc:sldMk cId="1982912309" sldId="297"/>
            <ac:grpSpMk id="206" creationId="{824F3DE3-1105-3482-9CC1-9021A8FC62F0}"/>
          </ac:grpSpMkLst>
        </pc:grpChg>
        <pc:grpChg chg="add del mod ord modVis">
          <ac:chgData name="Ginevra Minarini" userId="1f1f918c-6db6-4aec-95e5-17ad0358cb46" providerId="ADAL" clId="{03421CA5-02D6-410F-9208-942AACB4DA1F}" dt="2023-11-20T16:24:44.480" v="4894" actId="478"/>
          <ac:grpSpMkLst>
            <pc:docMk/>
            <pc:sldMk cId="1982912309" sldId="297"/>
            <ac:grpSpMk id="236" creationId="{7069FC3F-76BF-FF4C-CBEA-DFAD9000AEFD}"/>
          </ac:grpSpMkLst>
        </pc:grpChg>
        <pc:grpChg chg="add del mod">
          <ac:chgData name="Ginevra Minarini" userId="1f1f918c-6db6-4aec-95e5-17ad0358cb46" providerId="ADAL" clId="{03421CA5-02D6-410F-9208-942AACB4DA1F}" dt="2023-11-27T15:38:00.283" v="159436" actId="478"/>
          <ac:grpSpMkLst>
            <pc:docMk/>
            <pc:sldMk cId="1982912309" sldId="297"/>
            <ac:grpSpMk id="243" creationId="{28DEE244-F38F-C8C7-6FFC-E50E25434BBC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44" creationId="{AA979A4D-86FB-C2CD-4FBB-93DFDDDAEF22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46" creationId="{FBAE9044-EE6B-EC04-F9A1-374FC41EAAEF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47" creationId="{EF992042-7223-417B-6978-D547886F089B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50" creationId="{CA944B2A-1A4E-E60A-25B1-6797999DCB87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52" creationId="{46A0598B-6769-0646-73BF-5476A21CD28E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54" creationId="{65793E39-A634-30E3-6812-B981FE362977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56" creationId="{D4890BFD-E23F-B560-982A-9DFA4AD15873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58" creationId="{E2A6D8DC-FFA9-13AE-EB86-91A290625DE5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60" creationId="{F6612BB4-0AFF-4F24-F501-01FC49003054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62" creationId="{EA80F533-3206-E32B-59F2-514074DF029F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64" creationId="{13323D4B-766A-B6DA-E4D4-952EA80EDB02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66" creationId="{7136BC97-6D45-8C85-0C12-CADB25FB8609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68" creationId="{2DCD6BE6-0771-B19B-C3B1-14E0BC179F1F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70" creationId="{BE4F76B8-3AF8-CA1F-C942-8356F56A7DAC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72" creationId="{A517F036-37F1-0444-351B-06D261CD3AAB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74" creationId="{F45B046B-8C1A-8E89-154E-63A1BACE724D}"/>
          </ac:grpSpMkLst>
        </pc:grpChg>
        <pc:grpChg chg="mod">
          <ac:chgData name="Ginevra Minarini" userId="1f1f918c-6db6-4aec-95e5-17ad0358cb46" providerId="ADAL" clId="{03421CA5-02D6-410F-9208-942AACB4DA1F}" dt="2023-11-27T15:37:56.550" v="159431"/>
          <ac:grpSpMkLst>
            <pc:docMk/>
            <pc:sldMk cId="1982912309" sldId="297"/>
            <ac:grpSpMk id="276" creationId="{CD4EF887-D414-71DD-0BC6-824573E842E6}"/>
          </ac:grpSpMkLst>
        </pc:grpChg>
        <pc:picChg chg="add del mod">
          <ac:chgData name="Ginevra Minarini" userId="1f1f918c-6db6-4aec-95e5-17ad0358cb46" providerId="ADAL" clId="{03421CA5-02D6-410F-9208-942AACB4DA1F}" dt="2023-11-27T15:37:45.133" v="159420"/>
          <ac:picMkLst>
            <pc:docMk/>
            <pc:sldMk cId="1982912309" sldId="297"/>
            <ac:picMk id="3" creationId="{EE207191-9443-5B5C-53A8-94BB18FF14A3}"/>
          </ac:picMkLst>
        </pc:picChg>
        <pc:picChg chg="add mod ord">
          <ac:chgData name="Ginevra Minarini" userId="1f1f918c-6db6-4aec-95e5-17ad0358cb46" providerId="ADAL" clId="{03421CA5-02D6-410F-9208-942AACB4DA1F}" dt="2023-11-27T15:37:56.550" v="159433"/>
          <ac:picMkLst>
            <pc:docMk/>
            <pc:sldMk cId="1982912309" sldId="297"/>
            <ac:picMk id="4" creationId="{313E4BCE-A7F5-B2F1-4BD4-3F7FC10BEF64}"/>
          </ac:picMkLst>
        </pc:picChg>
        <pc:picChg chg="add mod ord">
          <ac:chgData name="Ginevra Minarini" userId="1f1f918c-6db6-4aec-95e5-17ad0358cb46" providerId="ADAL" clId="{03421CA5-02D6-410F-9208-942AACB4DA1F}" dt="2023-11-27T15:38:20.519" v="159447"/>
          <ac:picMkLst>
            <pc:docMk/>
            <pc:sldMk cId="1982912309" sldId="297"/>
            <ac:picMk id="6" creationId="{326E8EB6-A90D-9F72-ED19-0EA3018CE058}"/>
          </ac:picMkLst>
        </pc:picChg>
        <pc:picChg chg="add mod ord">
          <ac:chgData name="Ginevra Minarini" userId="1f1f918c-6db6-4aec-95e5-17ad0358cb46" providerId="ADAL" clId="{03421CA5-02D6-410F-9208-942AACB4DA1F}" dt="2023-11-27T15:38:33.462" v="159472"/>
          <ac:picMkLst>
            <pc:docMk/>
            <pc:sldMk cId="1982912309" sldId="297"/>
            <ac:picMk id="8" creationId="{29FD9CE9-FE09-C94D-D851-7F599762F1E1}"/>
          </ac:picMkLst>
        </pc:picChg>
        <pc:picChg chg="add del mod ord">
          <ac:chgData name="Ginevra Minarini" userId="1f1f918c-6db6-4aec-95e5-17ad0358cb46" providerId="ADAL" clId="{03421CA5-02D6-410F-9208-942AACB4DA1F}" dt="2023-11-23T16:06:49.007" v="156993"/>
          <ac:picMkLst>
            <pc:docMk/>
            <pc:sldMk cId="1982912309" sldId="297"/>
            <ac:picMk id="144" creationId="{7586DDB1-C612-9674-9784-30330CB9C1AF}"/>
          </ac:picMkLst>
        </pc:picChg>
        <pc:picChg chg="add del mod ord modCrop">
          <ac:chgData name="Ginevra Minarini" userId="1f1f918c-6db6-4aec-95e5-17ad0358cb46" providerId="ADAL" clId="{03421CA5-02D6-410F-9208-942AACB4DA1F}" dt="2023-11-27T10:42:19.421" v="158627" actId="478"/>
          <ac:picMkLst>
            <pc:docMk/>
            <pc:sldMk cId="1982912309" sldId="297"/>
            <ac:picMk id="145" creationId="{24FD00FB-6942-3CF5-5700-8018550C7BAA}"/>
          </ac:picMkLst>
        </pc:picChg>
        <pc:picChg chg="add del mod ord">
          <ac:chgData name="Ginevra Minarini" userId="1f1f918c-6db6-4aec-95e5-17ad0358cb46" providerId="ADAL" clId="{03421CA5-02D6-410F-9208-942AACB4DA1F}" dt="2023-11-27T16:14:38.349" v="165310" actId="478"/>
          <ac:picMkLst>
            <pc:docMk/>
            <pc:sldMk cId="1982912309" sldId="297"/>
            <ac:picMk id="146" creationId="{0E99A2BD-F464-43DC-1CE7-A81C634A027D}"/>
          </ac:picMkLst>
        </pc:picChg>
        <pc:picChg chg="add mod ord">
          <ac:chgData name="Ginevra Minarini" userId="1f1f918c-6db6-4aec-95e5-17ad0358cb46" providerId="ADAL" clId="{03421CA5-02D6-410F-9208-942AACB4DA1F}" dt="2023-11-27T16:16:26.773" v="165351" actId="1036"/>
          <ac:picMkLst>
            <pc:docMk/>
            <pc:sldMk cId="1982912309" sldId="297"/>
            <ac:picMk id="148" creationId="{6B2161D2-2D78-3459-5837-46759806846B}"/>
          </ac:picMkLst>
        </pc:picChg>
        <pc:picChg chg="add del mod modVis">
          <ac:chgData name="Ginevra Minarini" userId="1f1f918c-6db6-4aec-95e5-17ad0358cb46" providerId="ADAL" clId="{03421CA5-02D6-410F-9208-942AACB4DA1F}" dt="2023-11-20T16:28:01.524" v="4921" actId="478"/>
          <ac:picMkLst>
            <pc:docMk/>
            <pc:sldMk cId="1982912309" sldId="297"/>
            <ac:picMk id="203" creationId="{9C0E3048-F344-6D3C-74D2-17DAD03D0A37}"/>
          </ac:picMkLst>
        </pc:picChg>
        <pc:picChg chg="add del mod">
          <ac:chgData name="Ginevra Minarini" userId="1f1f918c-6db6-4aec-95e5-17ad0358cb46" providerId="ADAL" clId="{03421CA5-02D6-410F-9208-942AACB4DA1F}" dt="2023-11-20T16:25:11.847" v="4899" actId="478"/>
          <ac:picMkLst>
            <pc:docMk/>
            <pc:sldMk cId="1982912309" sldId="297"/>
            <ac:picMk id="238" creationId="{8EE9F41B-84C3-C749-E71F-FB6839CC743E}"/>
          </ac:picMkLst>
        </pc:picChg>
        <pc:picChg chg="add del mod ord modVis">
          <ac:chgData name="Ginevra Minarini" userId="1f1f918c-6db6-4aec-95e5-17ad0358cb46" providerId="ADAL" clId="{03421CA5-02D6-410F-9208-942AACB4DA1F}" dt="2023-11-27T15:38:39.755" v="159474" actId="478"/>
          <ac:picMkLst>
            <pc:docMk/>
            <pc:sldMk cId="1982912309" sldId="297"/>
            <ac:picMk id="240" creationId="{34DAB5D9-4F56-E2CE-F6AB-01910CEC6843}"/>
          </ac:picMkLst>
        </pc:picChg>
        <pc:picChg chg="add del mod ord modVis modCrop">
          <ac:chgData name="Ginevra Minarini" userId="1f1f918c-6db6-4aec-95e5-17ad0358cb46" providerId="ADAL" clId="{03421CA5-02D6-410F-9208-942AACB4DA1F}" dt="2023-11-27T15:38:25.154" v="159453" actId="478"/>
          <ac:picMkLst>
            <pc:docMk/>
            <pc:sldMk cId="1982912309" sldId="297"/>
            <ac:picMk id="242" creationId="{5A961ED1-3891-3BCE-B848-C1C602B71C82}"/>
          </ac:picMkLst>
        </pc:picChg>
        <pc:picChg chg="mod">
          <ac:chgData name="Ginevra Minarini" userId="1f1f918c-6db6-4aec-95e5-17ad0358cb46" providerId="ADAL" clId="{03421CA5-02D6-410F-9208-942AACB4DA1F}" dt="2023-11-27T15:37:56.550" v="159431"/>
          <ac:picMkLst>
            <pc:docMk/>
            <pc:sldMk cId="1982912309" sldId="297"/>
            <ac:picMk id="245" creationId="{958550C6-C81C-9231-805A-DE93F2D22EA8}"/>
          </ac:picMkLst>
        </pc:picChg>
      </pc:sldChg>
      <pc:sldChg chg="add del">
        <pc:chgData name="Ginevra Minarini" userId="1f1f918c-6db6-4aec-95e5-17ad0358cb46" providerId="ADAL" clId="{03421CA5-02D6-410F-9208-942AACB4DA1F}" dt="2023-11-20T16:41:24.370" v="5596" actId="47"/>
        <pc:sldMkLst>
          <pc:docMk/>
          <pc:sldMk cId="1806414371" sldId="298"/>
        </pc:sldMkLst>
      </pc:sldChg>
      <pc:sldChg chg="addSp modSp new del">
        <pc:chgData name="Ginevra Minarini" userId="1f1f918c-6db6-4aec-95e5-17ad0358cb46" providerId="ADAL" clId="{03421CA5-02D6-410F-9208-942AACB4DA1F}" dt="2023-11-20T16:41:35.436" v="5601" actId="47"/>
        <pc:sldMkLst>
          <pc:docMk/>
          <pc:sldMk cId="2669585563" sldId="298"/>
        </pc:sldMkLst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3" creationId="{A99343CE-2137-CD5D-B79A-1B0C32308632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4" creationId="{F8C96028-1524-9C12-4A21-58B0951575EC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5" creationId="{36F2B51A-B9AC-5784-4307-29FDB632509B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6" creationId="{11760A49-B480-2540-C4E5-1E95F7AB89E3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7" creationId="{7B6A3C5C-7E9F-692B-4388-4F70B1A0319C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8" creationId="{B1A3E574-D4CB-CD40-51D0-060700B151A9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9" creationId="{DFAAF72B-1D8C-2356-927E-CB651ACA38CA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10" creationId="{89D0FCD4-B2B4-7AB8-F2D0-CE01BB1CDC4E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11" creationId="{BC85EC3A-9272-CA16-2F9E-865D1F15131D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12" creationId="{6A337DE5-A710-2F6F-2AA6-3C13EBD96AD7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13" creationId="{F18538FC-1A9A-819A-BB3D-C946351DB650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14" creationId="{54CD464C-6C96-CB94-D837-158F7846D1AA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15" creationId="{C7CA72AF-FC74-C9DA-F22F-0BFFD0A9D906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16" creationId="{9CE7D474-5A6C-EA21-7F5E-EF637C1D54CC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17" creationId="{23205E2B-4CC3-E726-3D66-9A1F4A4E1813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18" creationId="{3BFFDDDF-EB09-7415-2035-4286DD6B8BEF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19" creationId="{BCEB4D48-DB75-5682-1B3A-F10CE93F7B23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21" creationId="{B8FAC83F-1D9E-FC99-C69E-81D6AB3F4A18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22" creationId="{3C307166-E6AA-B244-FB83-12A4F219DD05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23" creationId="{A99E7545-8BD3-3807-F800-1566E5B83E15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24" creationId="{10E950E8-70FD-A5A4-5358-8A40A96FEC38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25" creationId="{A4E0CF9F-EFCB-FDCA-A6A4-53BCEBEC31E5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26" creationId="{E8E87719-AB1A-44DF-481F-BB6ADDFE0D02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27" creationId="{E78D4B38-4476-F605-8728-EAD51EEF653F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28" creationId="{38E08CE0-4735-4B67-761E-E1CB3A407364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29" creationId="{2963BCC2-C4B9-3C6D-B735-28199029FF22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30" creationId="{BFA6435D-39A3-F0AD-2446-AB7796E9780D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31" creationId="{D3F44C42-380E-ED8B-128B-B190B4504391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32" creationId="{F4AC9FC3-1A72-5207-54AD-4FD86A029887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34" creationId="{93A8F3B0-E327-2587-425C-8642557EEBD8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36" creationId="{0F65E9B6-E244-0C80-85C8-32C6A5E32B85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38" creationId="{FD71E638-0E44-3F79-8218-240B65781AFA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40" creationId="{FBDD56D0-EB0A-9761-023F-C31438C07834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42" creationId="{4E7FB1E7-36EC-F8BC-4149-BAEDC4C353B7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44" creationId="{BDAD392B-C82C-AEE5-05C7-AA8C526A83FA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46" creationId="{7D27A792-EF76-F4D2-DE90-F6D34C545655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48" creationId="{C5589EC5-9CAA-78FD-E4BE-A99A981FA5A6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50" creationId="{701BEAFE-6E3B-FEB7-9F01-879B1FCB3FEB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52" creationId="{4F96314A-98E2-F5CB-176E-0747F05ABEB8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54" creationId="{170292D8-909B-581E-66C4-0E1A7967AA2F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56" creationId="{CA1E01BE-B860-37E8-7C99-3399B5E1764E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58" creationId="{E85F3198-1450-1309-0525-B96FF3DB7633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60" creationId="{510F8D8F-5A9A-FA9E-D865-B131F8726C17}"/>
          </ac:spMkLst>
        </pc:spChg>
        <pc:spChg chg="mod">
          <ac:chgData name="Ginevra Minarini" userId="1f1f918c-6db6-4aec-95e5-17ad0358cb46" providerId="ADAL" clId="{03421CA5-02D6-410F-9208-942AACB4DA1F}" dt="2023-11-20T16:41:28.845" v="5598"/>
          <ac:spMkLst>
            <pc:docMk/>
            <pc:sldMk cId="2669585563" sldId="298"/>
            <ac:spMk id="61" creationId="{2D80D2BB-8321-8B25-801C-717D2845ECFD}"/>
          </ac:spMkLst>
        </pc:spChg>
        <pc:grpChg chg="add 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2" creationId="{56054DC3-193A-0E2D-C1B5-7F4D2C4DEDF0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20" creationId="{6165457E-6CF2-C2B4-924D-9F34536ADC62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33" creationId="{6D30BAC1-7AC4-183C-DB63-F5C3CBABB56F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35" creationId="{212D69F8-1920-6CB2-D0EA-E2C0817CFE1F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37" creationId="{AE0CBEFB-C4CB-ADED-AFC0-18664BDB7E6B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39" creationId="{999355A5-2F70-5972-130D-60318AA31F3E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41" creationId="{521129D2-1746-8FF7-D3E0-47E6D3EF6996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43" creationId="{A6FBACAA-5DAD-5775-0F86-4FAE0883113E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45" creationId="{C494A1E7-AC90-0E2B-8CFB-2C2297FD660F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47" creationId="{4C0CC4EF-A36C-603C-2C66-F0A72E63E6BD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49" creationId="{BF71E474-52CE-1763-64FD-5939B94CFAEE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51" creationId="{DAF4F974-1DAD-DC7B-7860-443B422BAE35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53" creationId="{9432BECF-A722-6ABE-DD4C-8ACC94B0CAE1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55" creationId="{A95E1F69-BA00-56CB-98AA-51784702BCB1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57" creationId="{0152372A-72A9-6C8F-7DD3-6713E032484C}"/>
          </ac:grpSpMkLst>
        </pc:grpChg>
        <pc:grpChg chg="mod">
          <ac:chgData name="Ginevra Minarini" userId="1f1f918c-6db6-4aec-95e5-17ad0358cb46" providerId="ADAL" clId="{03421CA5-02D6-410F-9208-942AACB4DA1F}" dt="2023-11-20T16:41:28.845" v="5598"/>
          <ac:grpSpMkLst>
            <pc:docMk/>
            <pc:sldMk cId="2669585563" sldId="298"/>
            <ac:grpSpMk id="59" creationId="{68193F31-338F-C767-C2F8-AFDBC0D0CA71}"/>
          </ac:grpSpMkLst>
        </pc:grpChg>
      </pc:sldChg>
      <pc:sldChg chg="addSp delSp modSp add del mod modTransition delAnim modAnim">
        <pc:chgData name="Ginevra Minarini" userId="1f1f918c-6db6-4aec-95e5-17ad0358cb46" providerId="ADAL" clId="{03421CA5-02D6-410F-9208-942AACB4DA1F}" dt="2023-11-20T16:49:30.894" v="8239" actId="47"/>
        <pc:sldMkLst>
          <pc:docMk/>
          <pc:sldMk cId="1666516048" sldId="299"/>
        </pc:sldMkLst>
        <pc:spChg chg="mod modVis">
          <ac:chgData name="Ginevra Minarini" userId="1f1f918c-6db6-4aec-95e5-17ad0358cb46" providerId="ADAL" clId="{03421CA5-02D6-410F-9208-942AACB4DA1F}" dt="2023-11-20T16:45:04.535" v="7417"/>
          <ac:spMkLst>
            <pc:docMk/>
            <pc:sldMk cId="1666516048" sldId="299"/>
            <ac:spMk id="2" creationId="{CE9AE989-F91D-B234-D3F1-1FBC60F9572C}"/>
          </ac:spMkLst>
        </pc:spChg>
        <pc:spChg chg="mod topLvl modVis">
          <ac:chgData name="Ginevra Minarini" userId="1f1f918c-6db6-4aec-95e5-17ad0358cb46" providerId="ADAL" clId="{03421CA5-02D6-410F-9208-942AACB4DA1F}" dt="2023-11-20T16:45:04.668" v="7828"/>
          <ac:spMkLst>
            <pc:docMk/>
            <pc:sldMk cId="1666516048" sldId="299"/>
            <ac:spMk id="4" creationId="{CC73638A-A58D-43DE-A0A7-2AB1FF4AC727}"/>
          </ac:spMkLst>
        </pc:spChg>
        <pc:spChg chg="mod topLvl modVis">
          <ac:chgData name="Ginevra Minarini" userId="1f1f918c-6db6-4aec-95e5-17ad0358cb46" providerId="ADAL" clId="{03421CA5-02D6-410F-9208-942AACB4DA1F}" dt="2023-11-20T16:45:04.679" v="7882"/>
          <ac:spMkLst>
            <pc:docMk/>
            <pc:sldMk cId="1666516048" sldId="299"/>
            <ac:spMk id="5" creationId="{DBF8E0D5-77C5-11E8-8157-AA929626D773}"/>
          </ac:spMkLst>
        </pc:spChg>
        <pc:spChg chg="mod topLvl modVis">
          <ac:chgData name="Ginevra Minarini" userId="1f1f918c-6db6-4aec-95e5-17ad0358cb46" providerId="ADAL" clId="{03421CA5-02D6-410F-9208-942AACB4DA1F}" dt="2023-11-20T16:45:04.668" v="7830"/>
          <ac:spMkLst>
            <pc:docMk/>
            <pc:sldMk cId="1666516048" sldId="299"/>
            <ac:spMk id="6" creationId="{9ECBD0FA-7BD4-26B0-34B4-B15E7B535763}"/>
          </ac:spMkLst>
        </pc:spChg>
        <pc:spChg chg="mod topLvl modVis">
          <ac:chgData name="Ginevra Minarini" userId="1f1f918c-6db6-4aec-95e5-17ad0358cb46" providerId="ADAL" clId="{03421CA5-02D6-410F-9208-942AACB4DA1F}" dt="2023-11-20T16:45:04.680" v="7884"/>
          <ac:spMkLst>
            <pc:docMk/>
            <pc:sldMk cId="1666516048" sldId="299"/>
            <ac:spMk id="7" creationId="{DF0CC551-3990-B75B-2219-9937569FD8B4}"/>
          </ac:spMkLst>
        </pc:spChg>
        <pc:spChg chg="mod topLvl modVis">
          <ac:chgData name="Ginevra Minarini" userId="1f1f918c-6db6-4aec-95e5-17ad0358cb46" providerId="ADAL" clId="{03421CA5-02D6-410F-9208-942AACB4DA1F}" dt="2023-11-20T16:45:04.680" v="7886"/>
          <ac:spMkLst>
            <pc:docMk/>
            <pc:sldMk cId="1666516048" sldId="299"/>
            <ac:spMk id="8" creationId="{4DC43529-5F3E-8658-2A2C-F67F3FBA4169}"/>
          </ac:spMkLst>
        </pc:spChg>
        <pc:spChg chg="mod topLvl modVis">
          <ac:chgData name="Ginevra Minarini" userId="1f1f918c-6db6-4aec-95e5-17ad0358cb46" providerId="ADAL" clId="{03421CA5-02D6-410F-9208-942AACB4DA1F}" dt="2023-11-20T16:45:04.681" v="7888"/>
          <ac:spMkLst>
            <pc:docMk/>
            <pc:sldMk cId="1666516048" sldId="299"/>
            <ac:spMk id="10" creationId="{122E9699-C55E-0FD9-0F0C-72375FC04694}"/>
          </ac:spMkLst>
        </pc:spChg>
        <pc:spChg chg="mod topLvl modVis">
          <ac:chgData name="Ginevra Minarini" userId="1f1f918c-6db6-4aec-95e5-17ad0358cb46" providerId="ADAL" clId="{03421CA5-02D6-410F-9208-942AACB4DA1F}" dt="2023-11-20T16:45:04.669" v="7832"/>
          <ac:spMkLst>
            <pc:docMk/>
            <pc:sldMk cId="1666516048" sldId="299"/>
            <ac:spMk id="11" creationId="{3B4629A9-994F-00AE-54E1-3491A915F1FA}"/>
          </ac:spMkLst>
        </pc:spChg>
        <pc:spChg chg="mod topLvl modVis">
          <ac:chgData name="Ginevra Minarini" userId="1f1f918c-6db6-4aec-95e5-17ad0358cb46" providerId="ADAL" clId="{03421CA5-02D6-410F-9208-942AACB4DA1F}" dt="2023-11-20T16:45:04.669" v="7834"/>
          <ac:spMkLst>
            <pc:docMk/>
            <pc:sldMk cId="1666516048" sldId="299"/>
            <ac:spMk id="12" creationId="{965CFC4D-CE31-B023-7C0E-9A9930BAB029}"/>
          </ac:spMkLst>
        </pc:spChg>
        <pc:spChg chg="mod topLvl modVis">
          <ac:chgData name="Ginevra Minarini" userId="1f1f918c-6db6-4aec-95e5-17ad0358cb46" providerId="ADAL" clId="{03421CA5-02D6-410F-9208-942AACB4DA1F}" dt="2023-11-20T16:45:04.670" v="7836"/>
          <ac:spMkLst>
            <pc:docMk/>
            <pc:sldMk cId="1666516048" sldId="299"/>
            <ac:spMk id="13" creationId="{595A3C7E-2D2B-56A1-C224-A870D1F44D98}"/>
          </ac:spMkLst>
        </pc:spChg>
        <pc:spChg chg="mod topLvl modVis">
          <ac:chgData name="Ginevra Minarini" userId="1f1f918c-6db6-4aec-95e5-17ad0358cb46" providerId="ADAL" clId="{03421CA5-02D6-410F-9208-942AACB4DA1F}" dt="2023-11-20T16:45:04.671" v="7838"/>
          <ac:spMkLst>
            <pc:docMk/>
            <pc:sldMk cId="1666516048" sldId="299"/>
            <ac:spMk id="14" creationId="{ECF5B5A7-5B01-B3D7-9E64-0B3973C414F8}"/>
          </ac:spMkLst>
        </pc:spChg>
        <pc:spChg chg="mod topLvl modVis">
          <ac:chgData name="Ginevra Minarini" userId="1f1f918c-6db6-4aec-95e5-17ad0358cb46" providerId="ADAL" clId="{03421CA5-02D6-410F-9208-942AACB4DA1F}" dt="2023-11-20T16:45:04.681" v="7890"/>
          <ac:spMkLst>
            <pc:docMk/>
            <pc:sldMk cId="1666516048" sldId="299"/>
            <ac:spMk id="15" creationId="{F331E446-74DA-AA09-4D86-63CB656BA7F7}"/>
          </ac:spMkLst>
        </pc:spChg>
        <pc:spChg chg="mod topLvl modVis">
          <ac:chgData name="Ginevra Minarini" userId="1f1f918c-6db6-4aec-95e5-17ad0358cb46" providerId="ADAL" clId="{03421CA5-02D6-410F-9208-942AACB4DA1F}" dt="2023-11-20T16:45:04.681" v="7892"/>
          <ac:spMkLst>
            <pc:docMk/>
            <pc:sldMk cId="1666516048" sldId="299"/>
            <ac:spMk id="16" creationId="{4E45A38E-CC45-A38A-8480-21D2B061B1DF}"/>
          </ac:spMkLst>
        </pc:spChg>
        <pc:spChg chg="mod topLvl modVis">
          <ac:chgData name="Ginevra Minarini" userId="1f1f918c-6db6-4aec-95e5-17ad0358cb46" providerId="ADAL" clId="{03421CA5-02D6-410F-9208-942AACB4DA1F}" dt="2023-11-20T16:45:04.671" v="7840"/>
          <ac:spMkLst>
            <pc:docMk/>
            <pc:sldMk cId="1666516048" sldId="299"/>
            <ac:spMk id="17" creationId="{EFB472F8-2524-A6E5-4FDB-1208B21709F0}"/>
          </ac:spMkLst>
        </pc:spChg>
        <pc:spChg chg="mod topLvl modVis">
          <ac:chgData name="Ginevra Minarini" userId="1f1f918c-6db6-4aec-95e5-17ad0358cb46" providerId="ADAL" clId="{03421CA5-02D6-410F-9208-942AACB4DA1F}" dt="2023-11-20T16:45:04.671" v="7842"/>
          <ac:spMkLst>
            <pc:docMk/>
            <pc:sldMk cId="1666516048" sldId="299"/>
            <ac:spMk id="18" creationId="{99194EAE-3A2E-7E12-323F-E5EF369CC31D}"/>
          </ac:spMkLst>
        </pc:spChg>
        <pc:spChg chg="mod topLvl modVis">
          <ac:chgData name="Ginevra Minarini" userId="1f1f918c-6db6-4aec-95e5-17ad0358cb46" providerId="ADAL" clId="{03421CA5-02D6-410F-9208-942AACB4DA1F}" dt="2023-11-20T16:45:04.682" v="7894"/>
          <ac:spMkLst>
            <pc:docMk/>
            <pc:sldMk cId="1666516048" sldId="299"/>
            <ac:spMk id="19" creationId="{D5E2843F-8778-CCEB-F24C-863544E306E1}"/>
          </ac:spMkLst>
        </pc:spChg>
        <pc:spChg chg="mod topLvl modVis">
          <ac:chgData name="Ginevra Minarini" userId="1f1f918c-6db6-4aec-95e5-17ad0358cb46" providerId="ADAL" clId="{03421CA5-02D6-410F-9208-942AACB4DA1F}" dt="2023-11-20T16:45:04.682" v="7896"/>
          <ac:spMkLst>
            <pc:docMk/>
            <pc:sldMk cId="1666516048" sldId="299"/>
            <ac:spMk id="20" creationId="{EFF58635-E1BF-198F-5C17-ACC0D3428497}"/>
          </ac:spMkLst>
        </pc:spChg>
        <pc:spChg chg="del mod ord topLvl modVis">
          <ac:chgData name="Ginevra Minarini" userId="1f1f918c-6db6-4aec-95e5-17ad0358cb46" providerId="ADAL" clId="{03421CA5-02D6-410F-9208-942AACB4DA1F}" dt="2023-11-20T16:45:27.833" v="8158" actId="21"/>
          <ac:spMkLst>
            <pc:docMk/>
            <pc:sldMk cId="1666516048" sldId="299"/>
            <ac:spMk id="21" creationId="{94618C67-3AD2-B399-A4E2-B3F981910D32}"/>
          </ac:spMkLst>
        </pc:spChg>
        <pc:spChg chg="mod topLvl modVis">
          <ac:chgData name="Ginevra Minarini" userId="1f1f918c-6db6-4aec-95e5-17ad0358cb46" providerId="ADAL" clId="{03421CA5-02D6-410F-9208-942AACB4DA1F}" dt="2023-11-20T16:45:04.672" v="7846"/>
          <ac:spMkLst>
            <pc:docMk/>
            <pc:sldMk cId="1666516048" sldId="299"/>
            <ac:spMk id="23" creationId="{AD41A462-2637-725C-0C85-E14D77B70656}"/>
          </ac:spMkLst>
        </pc:spChg>
        <pc:spChg chg="mod topLvl modVis">
          <ac:chgData name="Ginevra Minarini" userId="1f1f918c-6db6-4aec-95e5-17ad0358cb46" providerId="ADAL" clId="{03421CA5-02D6-410F-9208-942AACB4DA1F}" dt="2023-11-20T16:45:04.672" v="7848"/>
          <ac:spMkLst>
            <pc:docMk/>
            <pc:sldMk cId="1666516048" sldId="299"/>
            <ac:spMk id="24" creationId="{BCCEBA1B-904C-8C52-85B2-99FA9BD74211}"/>
          </ac:spMkLst>
        </pc:spChg>
        <pc:spChg chg="mod topLvl modVis">
          <ac:chgData name="Ginevra Minarini" userId="1f1f918c-6db6-4aec-95e5-17ad0358cb46" providerId="ADAL" clId="{03421CA5-02D6-410F-9208-942AACB4DA1F}" dt="2023-11-20T16:45:04.673" v="7850"/>
          <ac:spMkLst>
            <pc:docMk/>
            <pc:sldMk cId="1666516048" sldId="299"/>
            <ac:spMk id="25" creationId="{716981F9-7A4E-221F-D3A8-88E6CB0E574F}"/>
          </ac:spMkLst>
        </pc:spChg>
        <pc:spChg chg="mod topLvl modVis">
          <ac:chgData name="Ginevra Minarini" userId="1f1f918c-6db6-4aec-95e5-17ad0358cb46" providerId="ADAL" clId="{03421CA5-02D6-410F-9208-942AACB4DA1F}" dt="2023-11-20T16:45:04.673" v="7852"/>
          <ac:spMkLst>
            <pc:docMk/>
            <pc:sldMk cId="1666516048" sldId="299"/>
            <ac:spMk id="26" creationId="{8E9D3FE8-9E77-0AAD-CD4D-2F2649D53E21}"/>
          </ac:spMkLst>
        </pc:spChg>
        <pc:spChg chg="mod topLvl modVis">
          <ac:chgData name="Ginevra Minarini" userId="1f1f918c-6db6-4aec-95e5-17ad0358cb46" providerId="ADAL" clId="{03421CA5-02D6-410F-9208-942AACB4DA1F}" dt="2023-11-20T16:45:04.673" v="7854"/>
          <ac:spMkLst>
            <pc:docMk/>
            <pc:sldMk cId="1666516048" sldId="299"/>
            <ac:spMk id="27" creationId="{4A4B9876-774D-237E-C5C2-A2FC5B8ED4EC}"/>
          </ac:spMkLst>
        </pc:spChg>
        <pc:spChg chg="mod topLvl modVis">
          <ac:chgData name="Ginevra Minarini" userId="1f1f918c-6db6-4aec-95e5-17ad0358cb46" providerId="ADAL" clId="{03421CA5-02D6-410F-9208-942AACB4DA1F}" dt="2023-11-20T16:45:04.674" v="7856"/>
          <ac:spMkLst>
            <pc:docMk/>
            <pc:sldMk cId="1666516048" sldId="299"/>
            <ac:spMk id="28" creationId="{261002E5-59B0-01BD-B8BD-160C698BB287}"/>
          </ac:spMkLst>
        </pc:spChg>
        <pc:spChg chg="mod topLvl modVis">
          <ac:chgData name="Ginevra Minarini" userId="1f1f918c-6db6-4aec-95e5-17ad0358cb46" providerId="ADAL" clId="{03421CA5-02D6-410F-9208-942AACB4DA1F}" dt="2023-11-20T16:45:04.674" v="7858"/>
          <ac:spMkLst>
            <pc:docMk/>
            <pc:sldMk cId="1666516048" sldId="299"/>
            <ac:spMk id="29" creationId="{A924CF18-2CD4-860D-89F6-EDFEA765E56A}"/>
          </ac:spMkLst>
        </pc:spChg>
        <pc:spChg chg="mod topLvl modVis">
          <ac:chgData name="Ginevra Minarini" userId="1f1f918c-6db6-4aec-95e5-17ad0358cb46" providerId="ADAL" clId="{03421CA5-02D6-410F-9208-942AACB4DA1F}" dt="2023-11-20T16:45:04.675" v="7860"/>
          <ac:spMkLst>
            <pc:docMk/>
            <pc:sldMk cId="1666516048" sldId="299"/>
            <ac:spMk id="30" creationId="{7D99EF27-B114-D2FC-7AB5-6D0CCB966E46}"/>
          </ac:spMkLst>
        </pc:spChg>
        <pc:spChg chg="mod topLvl modVis">
          <ac:chgData name="Ginevra Minarini" userId="1f1f918c-6db6-4aec-95e5-17ad0358cb46" providerId="ADAL" clId="{03421CA5-02D6-410F-9208-942AACB4DA1F}" dt="2023-11-20T16:45:04.675" v="7862"/>
          <ac:spMkLst>
            <pc:docMk/>
            <pc:sldMk cId="1666516048" sldId="299"/>
            <ac:spMk id="31" creationId="{4109D137-A129-C6AB-248A-14B292CC1097}"/>
          </ac:spMkLst>
        </pc:spChg>
        <pc:spChg chg="mod topLvl modVis">
          <ac:chgData name="Ginevra Minarini" userId="1f1f918c-6db6-4aec-95e5-17ad0358cb46" providerId="ADAL" clId="{03421CA5-02D6-410F-9208-942AACB4DA1F}" dt="2023-11-20T16:45:04.675" v="7864"/>
          <ac:spMkLst>
            <pc:docMk/>
            <pc:sldMk cId="1666516048" sldId="299"/>
            <ac:spMk id="32" creationId="{801BC731-D428-A83E-03E6-6DA86BA81E3D}"/>
          </ac:spMkLst>
        </pc:spChg>
        <pc:spChg chg="mod topLvl modVis">
          <ac:chgData name="Ginevra Minarini" userId="1f1f918c-6db6-4aec-95e5-17ad0358cb46" providerId="ADAL" clId="{03421CA5-02D6-410F-9208-942AACB4DA1F}" dt="2023-11-20T16:45:04.676" v="7866"/>
          <ac:spMkLst>
            <pc:docMk/>
            <pc:sldMk cId="1666516048" sldId="299"/>
            <ac:spMk id="33" creationId="{2EB3F762-E46F-F708-1A98-3838C6B67B70}"/>
          </ac:spMkLst>
        </pc:spChg>
        <pc:spChg chg="mod modVis">
          <ac:chgData name="Ginevra Minarini" userId="1f1f918c-6db6-4aec-95e5-17ad0358cb46" providerId="ADAL" clId="{03421CA5-02D6-410F-9208-942AACB4DA1F}" dt="2023-11-20T16:45:04.691" v="7930"/>
          <ac:spMkLst>
            <pc:docMk/>
            <pc:sldMk cId="1666516048" sldId="299"/>
            <ac:spMk id="34" creationId="{27EDF17F-2BE2-F5D5-A0AB-3732F909EEE5}"/>
          </ac:spMkLst>
        </pc:spChg>
        <pc:spChg chg="mod modVis">
          <ac:chgData name="Ginevra Minarini" userId="1f1f918c-6db6-4aec-95e5-17ad0358cb46" providerId="ADAL" clId="{03421CA5-02D6-410F-9208-942AACB4DA1F}" dt="2023-11-20T16:45:04.691" v="7932"/>
          <ac:spMkLst>
            <pc:docMk/>
            <pc:sldMk cId="1666516048" sldId="299"/>
            <ac:spMk id="36" creationId="{B0E39DF6-C68C-FDDC-658F-98C73E31671D}"/>
          </ac:spMkLst>
        </pc:spChg>
        <pc:spChg chg="mod modVis">
          <ac:chgData name="Ginevra Minarini" userId="1f1f918c-6db6-4aec-95e5-17ad0358cb46" providerId="ADAL" clId="{03421CA5-02D6-410F-9208-942AACB4DA1F}" dt="2023-11-20T16:45:04.692" v="7934"/>
          <ac:spMkLst>
            <pc:docMk/>
            <pc:sldMk cId="1666516048" sldId="299"/>
            <ac:spMk id="38" creationId="{A9D96011-BD57-2834-6A84-955785B37585}"/>
          </ac:spMkLst>
        </pc:spChg>
        <pc:spChg chg="mod modVis">
          <ac:chgData name="Ginevra Minarini" userId="1f1f918c-6db6-4aec-95e5-17ad0358cb46" providerId="ADAL" clId="{03421CA5-02D6-410F-9208-942AACB4DA1F}" dt="2023-11-20T16:45:04.692" v="7936"/>
          <ac:spMkLst>
            <pc:docMk/>
            <pc:sldMk cId="1666516048" sldId="299"/>
            <ac:spMk id="40" creationId="{44D5699C-D017-833E-F0AE-F6105CC5D01F}"/>
          </ac:spMkLst>
        </pc:spChg>
        <pc:spChg chg="mod modVis">
          <ac:chgData name="Ginevra Minarini" userId="1f1f918c-6db6-4aec-95e5-17ad0358cb46" providerId="ADAL" clId="{03421CA5-02D6-410F-9208-942AACB4DA1F}" dt="2023-11-20T16:45:04.692" v="7938"/>
          <ac:spMkLst>
            <pc:docMk/>
            <pc:sldMk cId="1666516048" sldId="299"/>
            <ac:spMk id="42" creationId="{2B671151-B602-09F4-28EF-54C8BC281CBB}"/>
          </ac:spMkLst>
        </pc:spChg>
        <pc:spChg chg="mod modVis">
          <ac:chgData name="Ginevra Minarini" userId="1f1f918c-6db6-4aec-95e5-17ad0358cb46" providerId="ADAL" clId="{03421CA5-02D6-410F-9208-942AACB4DA1F}" dt="2023-11-20T16:45:04.693" v="7940"/>
          <ac:spMkLst>
            <pc:docMk/>
            <pc:sldMk cId="1666516048" sldId="299"/>
            <ac:spMk id="44" creationId="{400170E5-E537-A55B-184F-7EF98527ACD8}"/>
          </ac:spMkLst>
        </pc:spChg>
        <pc:spChg chg="mod modVis">
          <ac:chgData name="Ginevra Minarini" userId="1f1f918c-6db6-4aec-95e5-17ad0358cb46" providerId="ADAL" clId="{03421CA5-02D6-410F-9208-942AACB4DA1F}" dt="2023-11-20T16:45:04.693" v="7942"/>
          <ac:spMkLst>
            <pc:docMk/>
            <pc:sldMk cId="1666516048" sldId="299"/>
            <ac:spMk id="46" creationId="{4F5C8E0B-9218-1536-7E2D-E506132B7FE0}"/>
          </ac:spMkLst>
        </pc:spChg>
        <pc:spChg chg="mod modVis">
          <ac:chgData name="Ginevra Minarini" userId="1f1f918c-6db6-4aec-95e5-17ad0358cb46" providerId="ADAL" clId="{03421CA5-02D6-410F-9208-942AACB4DA1F}" dt="2023-11-20T16:45:04.694" v="7944"/>
          <ac:spMkLst>
            <pc:docMk/>
            <pc:sldMk cId="1666516048" sldId="299"/>
            <ac:spMk id="48" creationId="{A2970FC7-E02B-5564-41B1-31F85D567324}"/>
          </ac:spMkLst>
        </pc:spChg>
        <pc:spChg chg="mod modVis">
          <ac:chgData name="Ginevra Minarini" userId="1f1f918c-6db6-4aec-95e5-17ad0358cb46" providerId="ADAL" clId="{03421CA5-02D6-410F-9208-942AACB4DA1F}" dt="2023-11-20T16:45:04.694" v="7946"/>
          <ac:spMkLst>
            <pc:docMk/>
            <pc:sldMk cId="1666516048" sldId="299"/>
            <ac:spMk id="50" creationId="{97534B41-417E-AD21-515D-4D8E3F702633}"/>
          </ac:spMkLst>
        </pc:spChg>
        <pc:spChg chg="mod modVis">
          <ac:chgData name="Ginevra Minarini" userId="1f1f918c-6db6-4aec-95e5-17ad0358cb46" providerId="ADAL" clId="{03421CA5-02D6-410F-9208-942AACB4DA1F}" dt="2023-11-20T16:45:04.695" v="7948"/>
          <ac:spMkLst>
            <pc:docMk/>
            <pc:sldMk cId="1666516048" sldId="299"/>
            <ac:spMk id="52" creationId="{05EA45A3-3B6B-BC28-AB9D-5CD4A902D603}"/>
          </ac:spMkLst>
        </pc:spChg>
        <pc:spChg chg="mod modVis">
          <ac:chgData name="Ginevra Minarini" userId="1f1f918c-6db6-4aec-95e5-17ad0358cb46" providerId="ADAL" clId="{03421CA5-02D6-410F-9208-942AACB4DA1F}" dt="2023-11-20T16:45:04.695" v="7950"/>
          <ac:spMkLst>
            <pc:docMk/>
            <pc:sldMk cId="1666516048" sldId="299"/>
            <ac:spMk id="54" creationId="{2B922357-0550-1229-26E6-DD38F4AAF1EC}"/>
          </ac:spMkLst>
        </pc:spChg>
        <pc:spChg chg="mod modVis">
          <ac:chgData name="Ginevra Minarini" userId="1f1f918c-6db6-4aec-95e5-17ad0358cb46" providerId="ADAL" clId="{03421CA5-02D6-410F-9208-942AACB4DA1F}" dt="2023-11-20T16:45:04.695" v="7952"/>
          <ac:spMkLst>
            <pc:docMk/>
            <pc:sldMk cId="1666516048" sldId="299"/>
            <ac:spMk id="56" creationId="{1DDD9A12-4A01-CA51-A4AD-07E464B046FA}"/>
          </ac:spMkLst>
        </pc:spChg>
        <pc:spChg chg="mod modVis">
          <ac:chgData name="Ginevra Minarini" userId="1f1f918c-6db6-4aec-95e5-17ad0358cb46" providerId="ADAL" clId="{03421CA5-02D6-410F-9208-942AACB4DA1F}" dt="2023-11-20T16:45:04.696" v="7954"/>
          <ac:spMkLst>
            <pc:docMk/>
            <pc:sldMk cId="1666516048" sldId="299"/>
            <ac:spMk id="58" creationId="{0C29375A-2E53-C8E2-72B1-8EAEF073C90F}"/>
          </ac:spMkLst>
        </pc:spChg>
        <pc:spChg chg="mod modVis">
          <ac:chgData name="Ginevra Minarini" userId="1f1f918c-6db6-4aec-95e5-17ad0358cb46" providerId="ADAL" clId="{03421CA5-02D6-410F-9208-942AACB4DA1F}" dt="2023-11-20T16:45:04.696" v="7956"/>
          <ac:spMkLst>
            <pc:docMk/>
            <pc:sldMk cId="1666516048" sldId="299"/>
            <ac:spMk id="60" creationId="{3A36EC44-C0FC-3C55-AF31-CD3DB9DFF141}"/>
          </ac:spMkLst>
        </pc:spChg>
        <pc:spChg chg="mod modVis">
          <ac:chgData name="Ginevra Minarini" userId="1f1f918c-6db6-4aec-95e5-17ad0358cb46" providerId="ADAL" clId="{03421CA5-02D6-410F-9208-942AACB4DA1F}" dt="2023-11-20T16:45:04.697" v="7958"/>
          <ac:spMkLst>
            <pc:docMk/>
            <pc:sldMk cId="1666516048" sldId="299"/>
            <ac:spMk id="62" creationId="{5238B537-2F73-611D-9A6E-886FE861BD33}"/>
          </ac:spMkLst>
        </pc:spChg>
        <pc:spChg chg="mod modVis">
          <ac:chgData name="Ginevra Minarini" userId="1f1f918c-6db6-4aec-95e5-17ad0358cb46" providerId="ADAL" clId="{03421CA5-02D6-410F-9208-942AACB4DA1F}" dt="2023-11-20T16:45:04.697" v="7960"/>
          <ac:spMkLst>
            <pc:docMk/>
            <pc:sldMk cId="1666516048" sldId="299"/>
            <ac:spMk id="63" creationId="{7DBD6EFE-8BDC-4B3E-CDF6-FD7771217FCF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64" creationId="{68A5CA76-86E1-5682-8B73-4B05B8FAD9F8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66" creationId="{24C2EF09-1173-3FBE-DD91-BC6D158EE144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67" creationId="{4E1EDDF2-D020-A944-DAEF-1D1A4B26C0FF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68" creationId="{93C31534-A650-97E9-8C8A-D93ECA100F60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69" creationId="{DEC30051-2A2C-7E79-2733-344D84C48916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70" creationId="{14154DF5-25CB-5E43-69E8-04ECCD54FE14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71" creationId="{AD6DF9E9-EC75-19A1-21AF-51E35221A5BA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72" creationId="{B1867323-4BA7-F323-60F1-FC842F05FDF7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73" creationId="{33F48D65-A4B6-85AC-E320-33F3EF88AACD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74" creationId="{E430A039-806F-23FD-3DF9-2D0E99440272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75" creationId="{59D71A7B-BACA-B8D7-354D-5966D679F385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76" creationId="{CC1C263C-421B-14FA-D9DB-D578A801A1D7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77" creationId="{F9F3D1E2-B89D-590C-1A80-697B064C2831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78" creationId="{1B5AFED6-E32C-D3AD-0B52-B50CDFF45CC9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79" creationId="{996E5937-7CA0-9E76-4950-928FA8E9CE81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80" creationId="{BB630794-73D8-B857-1C47-9BB90C9E4309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81" creationId="{98529C9C-D2CC-5A80-0BE3-64FC155D9071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82" creationId="{4718890B-FDA8-EC16-6242-8402BADA2768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83" creationId="{BC95FE29-9BA7-E181-E059-2C6A72B65103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84" creationId="{23CED9D3-3AE1-6B63-F878-BC092C41BE1F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85" creationId="{288D942A-75AD-D039-1556-1ADAA4901ED9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86" creationId="{47C77B25-330F-FB90-4333-1C088B048FAD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87" creationId="{6CC85A27-6C24-7A8D-8E18-E1BA509A4C1B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88" creationId="{453A9FC5-E47C-2437-A068-C3CAF248BF33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89" creationId="{3841D21C-FA2A-779C-E8FA-739B285CF639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90" creationId="{D9ACE510-85CB-95F0-7047-6C3992B87F79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91" creationId="{3B578C3C-3482-A408-0B23-1327D3A70049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92" creationId="{738E0C19-003A-B41A-4937-C96B02C3067B}"/>
          </ac:spMkLst>
        </pc:spChg>
        <pc:spChg chg="mod">
          <ac:chgData name="Ginevra Minarini" userId="1f1f918c-6db6-4aec-95e5-17ad0358cb46" providerId="ADAL" clId="{03421CA5-02D6-410F-9208-942AACB4DA1F}" dt="2023-11-20T16:41:50.004" v="5609"/>
          <ac:spMkLst>
            <pc:docMk/>
            <pc:sldMk cId="1666516048" sldId="299"/>
            <ac:spMk id="93" creationId="{C8F45737-F7B1-B238-6521-8B2610EB81E6}"/>
          </ac:spMkLst>
        </pc:spChg>
        <pc:spChg chg="mod modVis">
          <ac:chgData name="Ginevra Minarini" userId="1f1f918c-6db6-4aec-95e5-17ad0358cb46" providerId="ADAL" clId="{03421CA5-02D6-410F-9208-942AACB4DA1F}" dt="2023-11-20T16:45:04.703" v="7984"/>
          <ac:spMkLst>
            <pc:docMk/>
            <pc:sldMk cId="1666516048" sldId="299"/>
            <ac:spMk id="198" creationId="{D0D5E594-80B7-0070-52FD-4252E8DE8FCD}"/>
          </ac:spMkLst>
        </pc:spChg>
        <pc:spChg chg="mod modVis">
          <ac:chgData name="Ginevra Minarini" userId="1f1f918c-6db6-4aec-95e5-17ad0358cb46" providerId="ADAL" clId="{03421CA5-02D6-410F-9208-942AACB4DA1F}" dt="2023-11-20T16:45:04.703" v="7986"/>
          <ac:spMkLst>
            <pc:docMk/>
            <pc:sldMk cId="1666516048" sldId="299"/>
            <ac:spMk id="199" creationId="{463FA277-3CEC-2DFB-C34F-69204C306E93}"/>
          </ac:spMkLst>
        </pc:spChg>
        <pc:spChg chg="mod modVis">
          <ac:chgData name="Ginevra Minarini" userId="1f1f918c-6db6-4aec-95e5-17ad0358cb46" providerId="ADAL" clId="{03421CA5-02D6-410F-9208-942AACB4DA1F}" dt="2023-11-20T16:45:04.704" v="7988"/>
          <ac:spMkLst>
            <pc:docMk/>
            <pc:sldMk cId="1666516048" sldId="299"/>
            <ac:spMk id="200" creationId="{16BA67ED-E8B0-B3E0-7177-91E1E34FD532}"/>
          </ac:spMkLst>
        </pc:spChg>
        <pc:spChg chg="mod modVis">
          <ac:chgData name="Ginevra Minarini" userId="1f1f918c-6db6-4aec-95e5-17ad0358cb46" providerId="ADAL" clId="{03421CA5-02D6-410F-9208-942AACB4DA1F}" dt="2023-11-20T16:45:04.704" v="7990"/>
          <ac:spMkLst>
            <pc:docMk/>
            <pc:sldMk cId="1666516048" sldId="299"/>
            <ac:spMk id="201" creationId="{269D8550-3D44-C6FF-600C-1F42FEF41F65}"/>
          </ac:spMkLst>
        </pc:spChg>
        <pc:spChg chg="mod modVis">
          <ac:chgData name="Ginevra Minarini" userId="1f1f918c-6db6-4aec-95e5-17ad0358cb46" providerId="ADAL" clId="{03421CA5-02D6-410F-9208-942AACB4DA1F}" dt="2023-11-20T16:45:04.705" v="7992"/>
          <ac:spMkLst>
            <pc:docMk/>
            <pc:sldMk cId="1666516048" sldId="299"/>
            <ac:spMk id="202" creationId="{351483EB-DA7E-39F9-55E5-8DB334F2DB8A}"/>
          </ac:spMkLst>
        </pc:spChg>
        <pc:spChg chg="mod modVis">
          <ac:chgData name="Ginevra Minarini" userId="1f1f918c-6db6-4aec-95e5-17ad0358cb46" providerId="ADAL" clId="{03421CA5-02D6-410F-9208-942AACB4DA1F}" dt="2023-11-20T16:45:04.705" v="7994"/>
          <ac:spMkLst>
            <pc:docMk/>
            <pc:sldMk cId="1666516048" sldId="299"/>
            <ac:spMk id="203" creationId="{50BDFC5F-95A3-832C-D7D2-719F556AEF98}"/>
          </ac:spMkLst>
        </pc:spChg>
        <pc:spChg chg="mod modVis">
          <ac:chgData name="Ginevra Minarini" userId="1f1f918c-6db6-4aec-95e5-17ad0358cb46" providerId="ADAL" clId="{03421CA5-02D6-410F-9208-942AACB4DA1F}" dt="2023-11-20T16:45:04.705" v="7996"/>
          <ac:spMkLst>
            <pc:docMk/>
            <pc:sldMk cId="1666516048" sldId="299"/>
            <ac:spMk id="204" creationId="{8AE47A2D-DA0C-56A9-5AD3-AF339526F7CA}"/>
          </ac:spMkLst>
        </pc:spChg>
        <pc:spChg chg="mod modVis">
          <ac:chgData name="Ginevra Minarini" userId="1f1f918c-6db6-4aec-95e5-17ad0358cb46" providerId="ADAL" clId="{03421CA5-02D6-410F-9208-942AACB4DA1F}" dt="2023-11-20T16:45:04.707" v="7998"/>
          <ac:spMkLst>
            <pc:docMk/>
            <pc:sldMk cId="1666516048" sldId="299"/>
            <ac:spMk id="205" creationId="{E1083609-3E35-DA6E-8A7C-FAB699D5DABE}"/>
          </ac:spMkLst>
        </pc:spChg>
        <pc:spChg chg="mod modVis">
          <ac:chgData name="Ginevra Minarini" userId="1f1f918c-6db6-4aec-95e5-17ad0358cb46" providerId="ADAL" clId="{03421CA5-02D6-410F-9208-942AACB4DA1F}" dt="2023-11-20T16:45:04.707" v="8000"/>
          <ac:spMkLst>
            <pc:docMk/>
            <pc:sldMk cId="1666516048" sldId="299"/>
            <ac:spMk id="206" creationId="{4730FD4E-A9F0-12A5-41A2-475999E3349F}"/>
          </ac:spMkLst>
        </pc:spChg>
        <pc:spChg chg="mod modVis">
          <ac:chgData name="Ginevra Minarini" userId="1f1f918c-6db6-4aec-95e5-17ad0358cb46" providerId="ADAL" clId="{03421CA5-02D6-410F-9208-942AACB4DA1F}" dt="2023-11-20T16:45:04.707" v="8002"/>
          <ac:spMkLst>
            <pc:docMk/>
            <pc:sldMk cId="1666516048" sldId="299"/>
            <ac:spMk id="207" creationId="{DF94F31A-D683-DD39-0A59-F03832FBA10A}"/>
          </ac:spMkLst>
        </pc:spChg>
        <pc:spChg chg="mod modVis">
          <ac:chgData name="Ginevra Minarini" userId="1f1f918c-6db6-4aec-95e5-17ad0358cb46" providerId="ADAL" clId="{03421CA5-02D6-410F-9208-942AACB4DA1F}" dt="2023-11-20T16:45:04.707" v="8004"/>
          <ac:spMkLst>
            <pc:docMk/>
            <pc:sldMk cId="1666516048" sldId="299"/>
            <ac:spMk id="208" creationId="{2E6119C8-5FF1-D185-29E5-43AD19A4BD1E}"/>
          </ac:spMkLst>
        </pc:spChg>
        <pc:spChg chg="mod modVis">
          <ac:chgData name="Ginevra Minarini" userId="1f1f918c-6db6-4aec-95e5-17ad0358cb46" providerId="ADAL" clId="{03421CA5-02D6-410F-9208-942AACB4DA1F}" dt="2023-11-20T16:45:04.707" v="8006"/>
          <ac:spMkLst>
            <pc:docMk/>
            <pc:sldMk cId="1666516048" sldId="299"/>
            <ac:spMk id="209" creationId="{27021325-D66E-0AC6-F0D4-F80F18954A20}"/>
          </ac:spMkLst>
        </pc:spChg>
        <pc:spChg chg="mod modVis">
          <ac:chgData name="Ginevra Minarini" userId="1f1f918c-6db6-4aec-95e5-17ad0358cb46" providerId="ADAL" clId="{03421CA5-02D6-410F-9208-942AACB4DA1F}" dt="2023-11-20T16:45:04.707" v="8008"/>
          <ac:spMkLst>
            <pc:docMk/>
            <pc:sldMk cId="1666516048" sldId="299"/>
            <ac:spMk id="210" creationId="{441B97B3-F7FB-1D45-16C5-FDE12162578C}"/>
          </ac:spMkLst>
        </pc:spChg>
        <pc:spChg chg="mod modVis">
          <ac:chgData name="Ginevra Minarini" userId="1f1f918c-6db6-4aec-95e5-17ad0358cb46" providerId="ADAL" clId="{03421CA5-02D6-410F-9208-942AACB4DA1F}" dt="2023-11-20T16:45:04.709" v="8010"/>
          <ac:spMkLst>
            <pc:docMk/>
            <pc:sldMk cId="1666516048" sldId="299"/>
            <ac:spMk id="211" creationId="{C60A0516-C631-7080-5B11-2DDDEBC0B92E}"/>
          </ac:spMkLst>
        </pc:spChg>
        <pc:spChg chg="mod modVis">
          <ac:chgData name="Ginevra Minarini" userId="1f1f918c-6db6-4aec-95e5-17ad0358cb46" providerId="ADAL" clId="{03421CA5-02D6-410F-9208-942AACB4DA1F}" dt="2023-11-20T16:45:04.709" v="8012"/>
          <ac:spMkLst>
            <pc:docMk/>
            <pc:sldMk cId="1666516048" sldId="299"/>
            <ac:spMk id="212" creationId="{05C5E111-B535-4AD9-17E1-BEAC961E5446}"/>
          </ac:spMkLst>
        </pc:spChg>
        <pc:spChg chg="mod modVis">
          <ac:chgData name="Ginevra Minarini" userId="1f1f918c-6db6-4aec-95e5-17ad0358cb46" providerId="ADAL" clId="{03421CA5-02D6-410F-9208-942AACB4DA1F}" dt="2023-11-20T16:45:04.710" v="8014"/>
          <ac:spMkLst>
            <pc:docMk/>
            <pc:sldMk cId="1666516048" sldId="299"/>
            <ac:spMk id="213" creationId="{48EE946E-040E-7699-474B-212E828AB01E}"/>
          </ac:spMkLst>
        </pc:spChg>
        <pc:spChg chg="mod modVis">
          <ac:chgData name="Ginevra Minarini" userId="1f1f918c-6db6-4aec-95e5-17ad0358cb46" providerId="ADAL" clId="{03421CA5-02D6-410F-9208-942AACB4DA1F}" dt="2023-11-20T16:45:04.710" v="8016"/>
          <ac:spMkLst>
            <pc:docMk/>
            <pc:sldMk cId="1666516048" sldId="299"/>
            <ac:spMk id="214" creationId="{E9AF4797-8763-5E8D-30CD-850F5C70E103}"/>
          </ac:spMkLst>
        </pc:spChg>
        <pc:spChg chg="mod modVis">
          <ac:chgData name="Ginevra Minarini" userId="1f1f918c-6db6-4aec-95e5-17ad0358cb46" providerId="ADAL" clId="{03421CA5-02D6-410F-9208-942AACB4DA1F}" dt="2023-11-20T16:45:04.710" v="8018"/>
          <ac:spMkLst>
            <pc:docMk/>
            <pc:sldMk cId="1666516048" sldId="299"/>
            <ac:spMk id="215" creationId="{4E650055-DF12-93B5-9ADC-93AD987A341A}"/>
          </ac:spMkLst>
        </pc:spChg>
        <pc:spChg chg="mod modVis">
          <ac:chgData name="Ginevra Minarini" userId="1f1f918c-6db6-4aec-95e5-17ad0358cb46" providerId="ADAL" clId="{03421CA5-02D6-410F-9208-942AACB4DA1F}" dt="2023-11-20T16:45:04.711" v="8020"/>
          <ac:spMkLst>
            <pc:docMk/>
            <pc:sldMk cId="1666516048" sldId="299"/>
            <ac:spMk id="216" creationId="{731FA589-8C57-0AFD-E4B7-BB7AB8429422}"/>
          </ac:spMkLst>
        </pc:spChg>
        <pc:spChg chg="mod modVis">
          <ac:chgData name="Ginevra Minarini" userId="1f1f918c-6db6-4aec-95e5-17ad0358cb46" providerId="ADAL" clId="{03421CA5-02D6-410F-9208-942AACB4DA1F}" dt="2023-11-20T16:45:04.711" v="8022"/>
          <ac:spMkLst>
            <pc:docMk/>
            <pc:sldMk cId="1666516048" sldId="299"/>
            <ac:spMk id="217" creationId="{9079417E-8933-27AD-5E46-CACD83E54BC1}"/>
          </ac:spMkLst>
        </pc:spChg>
        <pc:spChg chg="mod modVis">
          <ac:chgData name="Ginevra Minarini" userId="1f1f918c-6db6-4aec-95e5-17ad0358cb46" providerId="ADAL" clId="{03421CA5-02D6-410F-9208-942AACB4DA1F}" dt="2023-11-20T16:42:00.150" v="6106"/>
          <ac:spMkLst>
            <pc:docMk/>
            <pc:sldMk cId="1666516048" sldId="299"/>
            <ac:spMk id="246" creationId="{6A794D51-F74E-A87F-692F-B0A52C0C9E96}"/>
          </ac:spMkLst>
        </pc:spChg>
        <pc:spChg chg="mod modVis">
          <ac:chgData name="Ginevra Minarini" userId="1f1f918c-6db6-4aec-95e5-17ad0358cb46" providerId="ADAL" clId="{03421CA5-02D6-410F-9208-942AACB4DA1F}" dt="2023-11-20T16:42:00.150" v="6108"/>
          <ac:spMkLst>
            <pc:docMk/>
            <pc:sldMk cId="1666516048" sldId="299"/>
            <ac:spMk id="247" creationId="{CF4A60B9-244D-C4DE-2F4E-AE68A75B1D82}"/>
          </ac:spMkLst>
        </pc:spChg>
        <pc:spChg chg="mod modVis">
          <ac:chgData name="Ginevra Minarini" userId="1f1f918c-6db6-4aec-95e5-17ad0358cb46" providerId="ADAL" clId="{03421CA5-02D6-410F-9208-942AACB4DA1F}" dt="2023-11-20T16:42:00.150" v="6110"/>
          <ac:spMkLst>
            <pc:docMk/>
            <pc:sldMk cId="1666516048" sldId="299"/>
            <ac:spMk id="248" creationId="{28B5A705-4809-A4EE-D913-160DDFCC7FB3}"/>
          </ac:spMkLst>
        </pc:spChg>
        <pc:spChg chg="mod modVis">
          <ac:chgData name="Ginevra Minarini" userId="1f1f918c-6db6-4aec-95e5-17ad0358cb46" providerId="ADAL" clId="{03421CA5-02D6-410F-9208-942AACB4DA1F}" dt="2023-11-20T16:42:00.151" v="6112"/>
          <ac:spMkLst>
            <pc:docMk/>
            <pc:sldMk cId="1666516048" sldId="299"/>
            <ac:spMk id="249" creationId="{A5E0FCD5-CE68-E1DB-0007-0644E13AEA14}"/>
          </ac:spMkLst>
        </pc:spChg>
        <pc:spChg chg="mod modVis">
          <ac:chgData name="Ginevra Minarini" userId="1f1f918c-6db6-4aec-95e5-17ad0358cb46" providerId="ADAL" clId="{03421CA5-02D6-410F-9208-942AACB4DA1F}" dt="2023-11-20T16:42:00.151" v="6114"/>
          <ac:spMkLst>
            <pc:docMk/>
            <pc:sldMk cId="1666516048" sldId="299"/>
            <ac:spMk id="250" creationId="{E94EA7D7-492E-4B22-F676-17DDC3CE0508}"/>
          </ac:spMkLst>
        </pc:spChg>
        <pc:spChg chg="mod modVis">
          <ac:chgData name="Ginevra Minarini" userId="1f1f918c-6db6-4aec-95e5-17ad0358cb46" providerId="ADAL" clId="{03421CA5-02D6-410F-9208-942AACB4DA1F}" dt="2023-11-20T16:42:00.152" v="6116"/>
          <ac:spMkLst>
            <pc:docMk/>
            <pc:sldMk cId="1666516048" sldId="299"/>
            <ac:spMk id="251" creationId="{A3F4EA2E-08EE-4D8C-53F2-EC665E4AF722}"/>
          </ac:spMkLst>
        </pc:spChg>
        <pc:spChg chg="mod modVis">
          <ac:chgData name="Ginevra Minarini" userId="1f1f918c-6db6-4aec-95e5-17ad0358cb46" providerId="ADAL" clId="{03421CA5-02D6-410F-9208-942AACB4DA1F}" dt="2023-11-20T16:42:00.152" v="6118"/>
          <ac:spMkLst>
            <pc:docMk/>
            <pc:sldMk cId="1666516048" sldId="299"/>
            <ac:spMk id="252" creationId="{B6F1F082-334B-14DE-5A61-4F781FEA6984}"/>
          </ac:spMkLst>
        </pc:spChg>
        <pc:spChg chg="mod modVis">
          <ac:chgData name="Ginevra Minarini" userId="1f1f918c-6db6-4aec-95e5-17ad0358cb46" providerId="ADAL" clId="{03421CA5-02D6-410F-9208-942AACB4DA1F}" dt="2023-11-20T16:42:00.152" v="6120"/>
          <ac:spMkLst>
            <pc:docMk/>
            <pc:sldMk cId="1666516048" sldId="299"/>
            <ac:spMk id="253" creationId="{92132644-0D0C-0951-1868-3C3B12B72C1E}"/>
          </ac:spMkLst>
        </pc:spChg>
        <pc:spChg chg="mod modVis">
          <ac:chgData name="Ginevra Minarini" userId="1f1f918c-6db6-4aec-95e5-17ad0358cb46" providerId="ADAL" clId="{03421CA5-02D6-410F-9208-942AACB4DA1F}" dt="2023-11-20T16:42:00.153" v="6122"/>
          <ac:spMkLst>
            <pc:docMk/>
            <pc:sldMk cId="1666516048" sldId="299"/>
            <ac:spMk id="254" creationId="{831C7E11-EDEE-68E0-8049-2F26EAACCA8D}"/>
          </ac:spMkLst>
        </pc:spChg>
        <pc:spChg chg="mod modVis">
          <ac:chgData name="Ginevra Minarini" userId="1f1f918c-6db6-4aec-95e5-17ad0358cb46" providerId="ADAL" clId="{03421CA5-02D6-410F-9208-942AACB4DA1F}" dt="2023-11-20T16:44:46.102" v="7102"/>
          <ac:spMkLst>
            <pc:docMk/>
            <pc:sldMk cId="1666516048" sldId="299"/>
            <ac:spMk id="255" creationId="{10F38BB3-0372-10AE-37B4-06581F4972E3}"/>
          </ac:spMkLst>
        </pc:spChg>
        <pc:spChg chg="mod modVis">
          <ac:chgData name="Ginevra Minarini" userId="1f1f918c-6db6-4aec-95e5-17ad0358cb46" providerId="ADAL" clId="{03421CA5-02D6-410F-9208-942AACB4DA1F}" dt="2023-11-20T16:44:46.103" v="7104"/>
          <ac:spMkLst>
            <pc:docMk/>
            <pc:sldMk cId="1666516048" sldId="299"/>
            <ac:spMk id="256" creationId="{3F3F43AF-9791-FF5C-3C9C-80BCB299E570}"/>
          </ac:spMkLst>
        </pc:spChg>
        <pc:spChg chg="mod modVis">
          <ac:chgData name="Ginevra Minarini" userId="1f1f918c-6db6-4aec-95e5-17ad0358cb46" providerId="ADAL" clId="{03421CA5-02D6-410F-9208-942AACB4DA1F}" dt="2023-11-20T16:44:46.103" v="7106"/>
          <ac:spMkLst>
            <pc:docMk/>
            <pc:sldMk cId="1666516048" sldId="299"/>
            <ac:spMk id="257" creationId="{D3397D9D-D27B-4635-4A0E-9C4173DC1D75}"/>
          </ac:spMkLst>
        </pc:spChg>
        <pc:spChg chg="mod modVis">
          <ac:chgData name="Ginevra Minarini" userId="1f1f918c-6db6-4aec-95e5-17ad0358cb46" providerId="ADAL" clId="{03421CA5-02D6-410F-9208-942AACB4DA1F}" dt="2023-11-20T16:44:46.103" v="7108"/>
          <ac:spMkLst>
            <pc:docMk/>
            <pc:sldMk cId="1666516048" sldId="299"/>
            <ac:spMk id="258" creationId="{F76CFA1B-E0E8-76B0-A628-85EE1B6A4889}"/>
          </ac:spMkLst>
        </pc:spChg>
        <pc:spChg chg="mod modVis">
          <ac:chgData name="Ginevra Minarini" userId="1f1f918c-6db6-4aec-95e5-17ad0358cb46" providerId="ADAL" clId="{03421CA5-02D6-410F-9208-942AACB4DA1F}" dt="2023-11-20T16:44:46.104" v="7110"/>
          <ac:spMkLst>
            <pc:docMk/>
            <pc:sldMk cId="1666516048" sldId="299"/>
            <ac:spMk id="259" creationId="{942D6895-2205-4FEE-7FBC-C0D895DF7CE0}"/>
          </ac:spMkLst>
        </pc:spChg>
        <pc:spChg chg="mod modVis">
          <ac:chgData name="Ginevra Minarini" userId="1f1f918c-6db6-4aec-95e5-17ad0358cb46" providerId="ADAL" clId="{03421CA5-02D6-410F-9208-942AACB4DA1F}" dt="2023-11-20T16:44:46.105" v="7112"/>
          <ac:spMkLst>
            <pc:docMk/>
            <pc:sldMk cId="1666516048" sldId="299"/>
            <ac:spMk id="260" creationId="{AF6FBBED-B422-6158-E5FC-1EAA5F5C1BBA}"/>
          </ac:spMkLst>
        </pc:spChg>
        <pc:spChg chg="mod modVis">
          <ac:chgData name="Ginevra Minarini" userId="1f1f918c-6db6-4aec-95e5-17ad0358cb46" providerId="ADAL" clId="{03421CA5-02D6-410F-9208-942AACB4DA1F}" dt="2023-11-20T16:44:46.105" v="7114"/>
          <ac:spMkLst>
            <pc:docMk/>
            <pc:sldMk cId="1666516048" sldId="299"/>
            <ac:spMk id="261" creationId="{A762814C-EA0F-7DAD-E644-A89A70DAB81A}"/>
          </ac:spMkLst>
        </pc:spChg>
        <pc:spChg chg="mod modVis">
          <ac:chgData name="Ginevra Minarini" userId="1f1f918c-6db6-4aec-95e5-17ad0358cb46" providerId="ADAL" clId="{03421CA5-02D6-410F-9208-942AACB4DA1F}" dt="2023-11-20T16:44:46.105" v="7116"/>
          <ac:spMkLst>
            <pc:docMk/>
            <pc:sldMk cId="1666516048" sldId="299"/>
            <ac:spMk id="262" creationId="{D5B834BE-E39D-09A4-2591-9DACC147120C}"/>
          </ac:spMkLst>
        </pc:spChg>
        <pc:spChg chg="mod modVis">
          <ac:chgData name="Ginevra Minarini" userId="1f1f918c-6db6-4aec-95e5-17ad0358cb46" providerId="ADAL" clId="{03421CA5-02D6-410F-9208-942AACB4DA1F}" dt="2023-11-20T16:44:46.106" v="7118"/>
          <ac:spMkLst>
            <pc:docMk/>
            <pc:sldMk cId="1666516048" sldId="299"/>
            <ac:spMk id="263" creationId="{14157642-F9E9-3208-5A58-5BFAF60C18A3}"/>
          </ac:spMkLst>
        </pc:spChg>
        <pc:spChg chg="mod modVis">
          <ac:chgData name="Ginevra Minarini" userId="1f1f918c-6db6-4aec-95e5-17ad0358cb46" providerId="ADAL" clId="{03421CA5-02D6-410F-9208-942AACB4DA1F}" dt="2023-11-20T16:44:46.106" v="7120"/>
          <ac:spMkLst>
            <pc:docMk/>
            <pc:sldMk cId="1666516048" sldId="299"/>
            <ac:spMk id="264" creationId="{F35EFDBB-11ED-F845-FF37-BE74E7988864}"/>
          </ac:spMkLst>
        </pc:spChg>
        <pc:spChg chg="mod modVis">
          <ac:chgData name="Ginevra Minarini" userId="1f1f918c-6db6-4aec-95e5-17ad0358cb46" providerId="ADAL" clId="{03421CA5-02D6-410F-9208-942AACB4DA1F}" dt="2023-11-20T16:44:46.107" v="7122"/>
          <ac:spMkLst>
            <pc:docMk/>
            <pc:sldMk cId="1666516048" sldId="299"/>
            <ac:spMk id="265" creationId="{529358FE-1B09-9F49-E6B9-ED1D766DD874}"/>
          </ac:spMkLst>
        </pc:spChg>
        <pc:spChg chg="mod modVis">
          <ac:chgData name="Ginevra Minarini" userId="1f1f918c-6db6-4aec-95e5-17ad0358cb46" providerId="ADAL" clId="{03421CA5-02D6-410F-9208-942AACB4DA1F}" dt="2023-11-20T16:44:46.107" v="7124"/>
          <ac:spMkLst>
            <pc:docMk/>
            <pc:sldMk cId="1666516048" sldId="299"/>
            <ac:spMk id="266" creationId="{F1675A8B-BD23-439A-251A-D70029571757}"/>
          </ac:spMkLst>
        </pc:spChg>
        <pc:spChg chg="mod modVis">
          <ac:chgData name="Ginevra Minarini" userId="1f1f918c-6db6-4aec-95e5-17ad0358cb46" providerId="ADAL" clId="{03421CA5-02D6-410F-9208-942AACB4DA1F}" dt="2023-11-20T16:45:04.663" v="7811"/>
          <ac:spMkLst>
            <pc:docMk/>
            <pc:sldMk cId="1666516048" sldId="299"/>
            <ac:spMk id="281" creationId="{4841D3CC-5CC2-5974-413B-09394186D053}"/>
          </ac:spMkLst>
        </pc:spChg>
        <pc:spChg chg="mod modVis">
          <ac:chgData name="Ginevra Minarini" userId="1f1f918c-6db6-4aec-95e5-17ad0358cb46" providerId="ADAL" clId="{03421CA5-02D6-410F-9208-942AACB4DA1F}" dt="2023-11-20T16:45:04.664" v="7813"/>
          <ac:spMkLst>
            <pc:docMk/>
            <pc:sldMk cId="1666516048" sldId="299"/>
            <ac:spMk id="282" creationId="{9A3394E5-DB2D-ACB3-629E-4DCEFF9D6460}"/>
          </ac:spMkLst>
        </pc:spChg>
        <pc:spChg chg="mod modVis">
          <ac:chgData name="Ginevra Minarini" userId="1f1f918c-6db6-4aec-95e5-17ad0358cb46" providerId="ADAL" clId="{03421CA5-02D6-410F-9208-942AACB4DA1F}" dt="2023-11-20T16:45:04.664" v="7815"/>
          <ac:spMkLst>
            <pc:docMk/>
            <pc:sldMk cId="1666516048" sldId="299"/>
            <ac:spMk id="283" creationId="{27B60ACF-31A7-DFE5-3D93-B8F0D9B00A27}"/>
          </ac:spMkLst>
        </pc:spChg>
        <pc:spChg chg="mod modVis">
          <ac:chgData name="Ginevra Minarini" userId="1f1f918c-6db6-4aec-95e5-17ad0358cb46" providerId="ADAL" clId="{03421CA5-02D6-410F-9208-942AACB4DA1F}" dt="2023-11-20T16:45:04.647" v="7763"/>
          <ac:spMkLst>
            <pc:docMk/>
            <pc:sldMk cId="1666516048" sldId="299"/>
            <ac:spMk id="284" creationId="{DFA5F540-C2EA-F61C-96B0-F262E8A0BD95}"/>
          </ac:spMkLst>
        </pc:spChg>
        <pc:spChg chg="mod modVis">
          <ac:chgData name="Ginevra Minarini" userId="1f1f918c-6db6-4aec-95e5-17ad0358cb46" providerId="ADAL" clId="{03421CA5-02D6-410F-9208-942AACB4DA1F}" dt="2023-11-20T16:45:04.648" v="7765"/>
          <ac:spMkLst>
            <pc:docMk/>
            <pc:sldMk cId="1666516048" sldId="299"/>
            <ac:spMk id="285" creationId="{8F1FA6BC-86DA-3215-6315-3A4EB16848BC}"/>
          </ac:spMkLst>
        </pc:spChg>
        <pc:spChg chg="mod modVis">
          <ac:chgData name="Ginevra Minarini" userId="1f1f918c-6db6-4aec-95e5-17ad0358cb46" providerId="ADAL" clId="{03421CA5-02D6-410F-9208-942AACB4DA1F}" dt="2023-11-20T16:45:04.648" v="7767"/>
          <ac:spMkLst>
            <pc:docMk/>
            <pc:sldMk cId="1666516048" sldId="299"/>
            <ac:spMk id="286" creationId="{9AFB0189-7CF7-23CA-1CEF-49612CAF963A}"/>
          </ac:spMkLst>
        </pc:spChg>
        <pc:spChg chg="mod modVis">
          <ac:chgData name="Ginevra Minarini" userId="1f1f918c-6db6-4aec-95e5-17ad0358cb46" providerId="ADAL" clId="{03421CA5-02D6-410F-9208-942AACB4DA1F}" dt="2023-11-20T16:45:04.649" v="7769"/>
          <ac:spMkLst>
            <pc:docMk/>
            <pc:sldMk cId="1666516048" sldId="299"/>
            <ac:spMk id="287" creationId="{791DD7E7-C626-5A0F-1FB0-E5BE4552DED6}"/>
          </ac:spMkLst>
        </pc:spChg>
        <pc:spChg chg="mod modVis">
          <ac:chgData name="Ginevra Minarini" userId="1f1f918c-6db6-4aec-95e5-17ad0358cb46" providerId="ADAL" clId="{03421CA5-02D6-410F-9208-942AACB4DA1F}" dt="2023-11-20T16:45:04.650" v="7771"/>
          <ac:spMkLst>
            <pc:docMk/>
            <pc:sldMk cId="1666516048" sldId="299"/>
            <ac:spMk id="288" creationId="{B09C84E1-A42A-1485-2C65-DCBCD40DE4F0}"/>
          </ac:spMkLst>
        </pc:spChg>
        <pc:spChg chg="mod modVis">
          <ac:chgData name="Ginevra Minarini" userId="1f1f918c-6db6-4aec-95e5-17ad0358cb46" providerId="ADAL" clId="{03421CA5-02D6-410F-9208-942AACB4DA1F}" dt="2023-11-20T16:45:04.650" v="7773"/>
          <ac:spMkLst>
            <pc:docMk/>
            <pc:sldMk cId="1666516048" sldId="299"/>
            <ac:spMk id="289" creationId="{BEBD7F2E-045E-903B-AE9C-8F5A3365A32C}"/>
          </ac:spMkLst>
        </pc:spChg>
        <pc:spChg chg="mod modVis">
          <ac:chgData name="Ginevra Minarini" userId="1f1f918c-6db6-4aec-95e5-17ad0358cb46" providerId="ADAL" clId="{03421CA5-02D6-410F-9208-942AACB4DA1F}" dt="2023-11-20T16:45:04.651" v="7775"/>
          <ac:spMkLst>
            <pc:docMk/>
            <pc:sldMk cId="1666516048" sldId="299"/>
            <ac:spMk id="290" creationId="{5C713754-2443-47EF-69E7-D94B64C68F71}"/>
          </ac:spMkLst>
        </pc:spChg>
        <pc:spChg chg="mod modVis">
          <ac:chgData name="Ginevra Minarini" userId="1f1f918c-6db6-4aec-95e5-17ad0358cb46" providerId="ADAL" clId="{03421CA5-02D6-410F-9208-942AACB4DA1F}" dt="2023-11-20T16:45:04.652" v="7777"/>
          <ac:spMkLst>
            <pc:docMk/>
            <pc:sldMk cId="1666516048" sldId="299"/>
            <ac:spMk id="291" creationId="{DA2152AC-4803-D205-D0B0-3AB678BF7124}"/>
          </ac:spMkLst>
        </pc:spChg>
        <pc:spChg chg="mod modVis">
          <ac:chgData name="Ginevra Minarini" userId="1f1f918c-6db6-4aec-95e5-17ad0358cb46" providerId="ADAL" clId="{03421CA5-02D6-410F-9208-942AACB4DA1F}" dt="2023-11-20T16:45:04.652" v="7779"/>
          <ac:spMkLst>
            <pc:docMk/>
            <pc:sldMk cId="1666516048" sldId="299"/>
            <ac:spMk id="292" creationId="{6CA12ADD-E5DD-3D5C-2D24-396E17377C9C}"/>
          </ac:spMkLst>
        </pc:spChg>
        <pc:spChg chg="mod modVis">
          <ac:chgData name="Ginevra Minarini" userId="1f1f918c-6db6-4aec-95e5-17ad0358cb46" providerId="ADAL" clId="{03421CA5-02D6-410F-9208-942AACB4DA1F}" dt="2023-11-20T16:45:04.653" v="7781"/>
          <ac:spMkLst>
            <pc:docMk/>
            <pc:sldMk cId="1666516048" sldId="299"/>
            <ac:spMk id="293" creationId="{63DCB4D9-AD62-4738-3CDE-4278313A6A6D}"/>
          </ac:spMkLst>
        </pc:spChg>
        <pc:spChg chg="mod modVis">
          <ac:chgData name="Ginevra Minarini" userId="1f1f918c-6db6-4aec-95e5-17ad0358cb46" providerId="ADAL" clId="{03421CA5-02D6-410F-9208-942AACB4DA1F}" dt="2023-11-20T16:45:04.654" v="7783"/>
          <ac:spMkLst>
            <pc:docMk/>
            <pc:sldMk cId="1666516048" sldId="299"/>
            <ac:spMk id="294" creationId="{CA4616E9-2380-4B52-6A08-598E0FD1DA6A}"/>
          </ac:spMkLst>
        </pc:spChg>
        <pc:spChg chg="mod modVis">
          <ac:chgData name="Ginevra Minarini" userId="1f1f918c-6db6-4aec-95e5-17ad0358cb46" providerId="ADAL" clId="{03421CA5-02D6-410F-9208-942AACB4DA1F}" dt="2023-11-20T16:45:04.654" v="7785"/>
          <ac:spMkLst>
            <pc:docMk/>
            <pc:sldMk cId="1666516048" sldId="299"/>
            <ac:spMk id="295" creationId="{EDD06F54-499D-BB85-A3D0-3521B3B51EFB}"/>
          </ac:spMkLst>
        </pc:spChg>
        <pc:spChg chg="mod modVis">
          <ac:chgData name="Ginevra Minarini" userId="1f1f918c-6db6-4aec-95e5-17ad0358cb46" providerId="ADAL" clId="{03421CA5-02D6-410F-9208-942AACB4DA1F}" dt="2023-11-20T16:45:04.655" v="7787"/>
          <ac:spMkLst>
            <pc:docMk/>
            <pc:sldMk cId="1666516048" sldId="299"/>
            <ac:spMk id="296" creationId="{7D39E0B5-C2AD-9228-2AB8-A7B6A439F275}"/>
          </ac:spMkLst>
        </pc:spChg>
        <pc:spChg chg="mod modVis">
          <ac:chgData name="Ginevra Minarini" userId="1f1f918c-6db6-4aec-95e5-17ad0358cb46" providerId="ADAL" clId="{03421CA5-02D6-410F-9208-942AACB4DA1F}" dt="2023-11-20T16:45:04.656" v="7789"/>
          <ac:spMkLst>
            <pc:docMk/>
            <pc:sldMk cId="1666516048" sldId="299"/>
            <ac:spMk id="297" creationId="{F3A504E7-8E99-B226-ED61-8036C279F296}"/>
          </ac:spMkLst>
        </pc:spChg>
        <pc:spChg chg="mod modVis">
          <ac:chgData name="Ginevra Minarini" userId="1f1f918c-6db6-4aec-95e5-17ad0358cb46" providerId="ADAL" clId="{03421CA5-02D6-410F-9208-942AACB4DA1F}" dt="2023-11-20T16:45:04.656" v="7791"/>
          <ac:spMkLst>
            <pc:docMk/>
            <pc:sldMk cId="1666516048" sldId="299"/>
            <ac:spMk id="298" creationId="{5DF4301F-1E66-11A2-5BE3-B627BB173627}"/>
          </ac:spMkLst>
        </pc:spChg>
        <pc:spChg chg="mod modVis">
          <ac:chgData name="Ginevra Minarini" userId="1f1f918c-6db6-4aec-95e5-17ad0358cb46" providerId="ADAL" clId="{03421CA5-02D6-410F-9208-942AACB4DA1F}" dt="2023-11-20T16:45:04.657" v="7793"/>
          <ac:spMkLst>
            <pc:docMk/>
            <pc:sldMk cId="1666516048" sldId="299"/>
            <ac:spMk id="299" creationId="{ACCF5E60-A849-B42E-CD1B-3B6BF1115E49}"/>
          </ac:spMkLst>
        </pc:spChg>
        <pc:spChg chg="mod modVis">
          <ac:chgData name="Ginevra Minarini" userId="1f1f918c-6db6-4aec-95e5-17ad0358cb46" providerId="ADAL" clId="{03421CA5-02D6-410F-9208-942AACB4DA1F}" dt="2023-11-20T16:45:04.658" v="7795"/>
          <ac:spMkLst>
            <pc:docMk/>
            <pc:sldMk cId="1666516048" sldId="299"/>
            <ac:spMk id="300" creationId="{45F31D09-3F36-A043-6FAC-FA94F7890D48}"/>
          </ac:spMkLst>
        </pc:spChg>
        <pc:spChg chg="mod modVis">
          <ac:chgData name="Ginevra Minarini" userId="1f1f918c-6db6-4aec-95e5-17ad0358cb46" providerId="ADAL" clId="{03421CA5-02D6-410F-9208-942AACB4DA1F}" dt="2023-11-20T16:45:04.658" v="7797"/>
          <ac:spMkLst>
            <pc:docMk/>
            <pc:sldMk cId="1666516048" sldId="299"/>
            <ac:spMk id="301" creationId="{D7F9CD05-B569-A1DA-5E41-E816CFF7FA9F}"/>
          </ac:spMkLst>
        </pc:spChg>
        <pc:spChg chg="mod modVis">
          <ac:chgData name="Ginevra Minarini" userId="1f1f918c-6db6-4aec-95e5-17ad0358cb46" providerId="ADAL" clId="{03421CA5-02D6-410F-9208-942AACB4DA1F}" dt="2023-11-20T16:45:04.659" v="7799"/>
          <ac:spMkLst>
            <pc:docMk/>
            <pc:sldMk cId="1666516048" sldId="299"/>
            <ac:spMk id="302" creationId="{601CC38F-05F8-882C-DEE2-D1EAC511BA3E}"/>
          </ac:spMkLst>
        </pc:spChg>
        <pc:spChg chg="mod modVis">
          <ac:chgData name="Ginevra Minarini" userId="1f1f918c-6db6-4aec-95e5-17ad0358cb46" providerId="ADAL" clId="{03421CA5-02D6-410F-9208-942AACB4DA1F}" dt="2023-11-20T16:45:04.660" v="7801"/>
          <ac:spMkLst>
            <pc:docMk/>
            <pc:sldMk cId="1666516048" sldId="299"/>
            <ac:spMk id="303" creationId="{2E79A795-F404-0DF4-7206-9EE0DC7E2B2F}"/>
          </ac:spMkLst>
        </pc:spChg>
        <pc:spChg chg="mod modVis">
          <ac:chgData name="Ginevra Minarini" userId="1f1f918c-6db6-4aec-95e5-17ad0358cb46" providerId="ADAL" clId="{03421CA5-02D6-410F-9208-942AACB4DA1F}" dt="2023-11-20T16:45:04.660" v="7803"/>
          <ac:spMkLst>
            <pc:docMk/>
            <pc:sldMk cId="1666516048" sldId="299"/>
            <ac:spMk id="304" creationId="{1FEEC1F9-F7DF-DDE2-0B9A-4696F46B8DAD}"/>
          </ac:spMkLst>
        </pc:spChg>
        <pc:spChg chg="mod modVis">
          <ac:chgData name="Ginevra Minarini" userId="1f1f918c-6db6-4aec-95e5-17ad0358cb46" providerId="ADAL" clId="{03421CA5-02D6-410F-9208-942AACB4DA1F}" dt="2023-11-20T16:45:04.661" v="7805"/>
          <ac:spMkLst>
            <pc:docMk/>
            <pc:sldMk cId="1666516048" sldId="299"/>
            <ac:spMk id="305" creationId="{49E70E62-3DB9-BEB7-41EB-65427B57D3C0}"/>
          </ac:spMkLst>
        </pc:spChg>
        <pc:spChg chg="mod modVis">
          <ac:chgData name="Ginevra Minarini" userId="1f1f918c-6db6-4aec-95e5-17ad0358cb46" providerId="ADAL" clId="{03421CA5-02D6-410F-9208-942AACB4DA1F}" dt="2023-11-20T16:45:04.662" v="7807"/>
          <ac:spMkLst>
            <pc:docMk/>
            <pc:sldMk cId="1666516048" sldId="299"/>
            <ac:spMk id="306" creationId="{B7CEFA53-665C-BC8A-E0E1-535736ABC31D}"/>
          </ac:spMkLst>
        </pc:spChg>
        <pc:spChg chg="mod modVis">
          <ac:chgData name="Ginevra Minarini" userId="1f1f918c-6db6-4aec-95e5-17ad0358cb46" providerId="ADAL" clId="{03421CA5-02D6-410F-9208-942AACB4DA1F}" dt="2023-11-20T16:45:04.662" v="7809"/>
          <ac:spMkLst>
            <pc:docMk/>
            <pc:sldMk cId="1666516048" sldId="299"/>
            <ac:spMk id="307" creationId="{10982960-BC76-3A31-BA01-7A80D423B704}"/>
          </ac:spMkLst>
        </pc:spChg>
        <pc:spChg chg="mod modVis">
          <ac:chgData name="Ginevra Minarini" userId="1f1f918c-6db6-4aec-95e5-17ad0358cb46" providerId="ADAL" clId="{03421CA5-02D6-410F-9208-942AACB4DA1F}" dt="2023-11-20T16:45:04.631" v="7715"/>
          <ac:spMkLst>
            <pc:docMk/>
            <pc:sldMk cId="1666516048" sldId="299"/>
            <ac:spMk id="308" creationId="{872ABAFF-367F-0DB8-3405-122C73F3F9A9}"/>
          </ac:spMkLst>
        </pc:spChg>
        <pc:spChg chg="mod modVis">
          <ac:chgData name="Ginevra Minarini" userId="1f1f918c-6db6-4aec-95e5-17ad0358cb46" providerId="ADAL" clId="{03421CA5-02D6-410F-9208-942AACB4DA1F}" dt="2023-11-20T16:45:04.631" v="7717"/>
          <ac:spMkLst>
            <pc:docMk/>
            <pc:sldMk cId="1666516048" sldId="299"/>
            <ac:spMk id="309" creationId="{40E3119C-7958-AEE8-B243-D365BCC14FAB}"/>
          </ac:spMkLst>
        </pc:spChg>
        <pc:spChg chg="mod modVis">
          <ac:chgData name="Ginevra Minarini" userId="1f1f918c-6db6-4aec-95e5-17ad0358cb46" providerId="ADAL" clId="{03421CA5-02D6-410F-9208-942AACB4DA1F}" dt="2023-11-20T16:45:04.632" v="7719"/>
          <ac:spMkLst>
            <pc:docMk/>
            <pc:sldMk cId="1666516048" sldId="299"/>
            <ac:spMk id="310" creationId="{048A8B34-16BE-4252-90CF-D8684FBF4199}"/>
          </ac:spMkLst>
        </pc:spChg>
        <pc:spChg chg="mod modVis">
          <ac:chgData name="Ginevra Minarini" userId="1f1f918c-6db6-4aec-95e5-17ad0358cb46" providerId="ADAL" clId="{03421CA5-02D6-410F-9208-942AACB4DA1F}" dt="2023-11-20T16:45:04.633" v="7721"/>
          <ac:spMkLst>
            <pc:docMk/>
            <pc:sldMk cId="1666516048" sldId="299"/>
            <ac:spMk id="311" creationId="{4C5CFA26-BFE0-FA0F-CB4A-45B7C0D9EFD1}"/>
          </ac:spMkLst>
        </pc:spChg>
        <pc:spChg chg="mod modVis">
          <ac:chgData name="Ginevra Minarini" userId="1f1f918c-6db6-4aec-95e5-17ad0358cb46" providerId="ADAL" clId="{03421CA5-02D6-410F-9208-942AACB4DA1F}" dt="2023-11-20T16:45:04.633" v="7723"/>
          <ac:spMkLst>
            <pc:docMk/>
            <pc:sldMk cId="1666516048" sldId="299"/>
            <ac:spMk id="312" creationId="{869561BE-BBB8-F055-74FB-767154BFCFA8}"/>
          </ac:spMkLst>
        </pc:spChg>
        <pc:spChg chg="mod modVis">
          <ac:chgData name="Ginevra Minarini" userId="1f1f918c-6db6-4aec-95e5-17ad0358cb46" providerId="ADAL" clId="{03421CA5-02D6-410F-9208-942AACB4DA1F}" dt="2023-11-20T16:45:04.634" v="7725"/>
          <ac:spMkLst>
            <pc:docMk/>
            <pc:sldMk cId="1666516048" sldId="299"/>
            <ac:spMk id="313" creationId="{DD97D0F6-F838-5034-1365-CE7B7C504BB7}"/>
          </ac:spMkLst>
        </pc:spChg>
        <pc:spChg chg="mod modVis">
          <ac:chgData name="Ginevra Minarini" userId="1f1f918c-6db6-4aec-95e5-17ad0358cb46" providerId="ADAL" clId="{03421CA5-02D6-410F-9208-942AACB4DA1F}" dt="2023-11-20T16:45:04.635" v="7727"/>
          <ac:spMkLst>
            <pc:docMk/>
            <pc:sldMk cId="1666516048" sldId="299"/>
            <ac:spMk id="314" creationId="{5B3698FB-5F3D-A578-5085-56011056BC4E}"/>
          </ac:spMkLst>
        </pc:spChg>
        <pc:spChg chg="mod modVis">
          <ac:chgData name="Ginevra Minarini" userId="1f1f918c-6db6-4aec-95e5-17ad0358cb46" providerId="ADAL" clId="{03421CA5-02D6-410F-9208-942AACB4DA1F}" dt="2023-11-20T16:45:04.636" v="7729"/>
          <ac:spMkLst>
            <pc:docMk/>
            <pc:sldMk cId="1666516048" sldId="299"/>
            <ac:spMk id="315" creationId="{9A5B8B78-3B5A-8A2D-4CE5-56DDE0C2516B}"/>
          </ac:spMkLst>
        </pc:spChg>
        <pc:spChg chg="mod modVis">
          <ac:chgData name="Ginevra Minarini" userId="1f1f918c-6db6-4aec-95e5-17ad0358cb46" providerId="ADAL" clId="{03421CA5-02D6-410F-9208-942AACB4DA1F}" dt="2023-11-20T16:45:04.636" v="7731"/>
          <ac:spMkLst>
            <pc:docMk/>
            <pc:sldMk cId="1666516048" sldId="299"/>
            <ac:spMk id="316" creationId="{0DD7AC91-49EB-BDAC-A473-0C59BF679E72}"/>
          </ac:spMkLst>
        </pc:spChg>
        <pc:spChg chg="mod modVis">
          <ac:chgData name="Ginevra Minarini" userId="1f1f918c-6db6-4aec-95e5-17ad0358cb46" providerId="ADAL" clId="{03421CA5-02D6-410F-9208-942AACB4DA1F}" dt="2023-11-20T16:45:04.637" v="7733"/>
          <ac:spMkLst>
            <pc:docMk/>
            <pc:sldMk cId="1666516048" sldId="299"/>
            <ac:spMk id="317" creationId="{FBEBBF25-7E65-9699-EF53-177519BA40CE}"/>
          </ac:spMkLst>
        </pc:spChg>
        <pc:spChg chg="mod modVis">
          <ac:chgData name="Ginevra Minarini" userId="1f1f918c-6db6-4aec-95e5-17ad0358cb46" providerId="ADAL" clId="{03421CA5-02D6-410F-9208-942AACB4DA1F}" dt="2023-11-20T16:45:04.637" v="7735"/>
          <ac:spMkLst>
            <pc:docMk/>
            <pc:sldMk cId="1666516048" sldId="299"/>
            <ac:spMk id="318" creationId="{2E8CDC23-63E9-BB23-84C1-335BE48B8206}"/>
          </ac:spMkLst>
        </pc:spChg>
        <pc:spChg chg="mod modVis">
          <ac:chgData name="Ginevra Minarini" userId="1f1f918c-6db6-4aec-95e5-17ad0358cb46" providerId="ADAL" clId="{03421CA5-02D6-410F-9208-942AACB4DA1F}" dt="2023-11-20T16:45:04.638" v="7737"/>
          <ac:spMkLst>
            <pc:docMk/>
            <pc:sldMk cId="1666516048" sldId="299"/>
            <ac:spMk id="319" creationId="{91F4BC1D-1C73-A03C-E9D8-82472A78D86B}"/>
          </ac:spMkLst>
        </pc:spChg>
        <pc:spChg chg="mod modVis">
          <ac:chgData name="Ginevra Minarini" userId="1f1f918c-6db6-4aec-95e5-17ad0358cb46" providerId="ADAL" clId="{03421CA5-02D6-410F-9208-942AACB4DA1F}" dt="2023-11-20T16:45:04.639" v="7739"/>
          <ac:spMkLst>
            <pc:docMk/>
            <pc:sldMk cId="1666516048" sldId="299"/>
            <ac:spMk id="320" creationId="{86303F2A-5B02-F590-FA84-8B7FF83D65C1}"/>
          </ac:spMkLst>
        </pc:spChg>
        <pc:spChg chg="mod modVis">
          <ac:chgData name="Ginevra Minarini" userId="1f1f918c-6db6-4aec-95e5-17ad0358cb46" providerId="ADAL" clId="{03421CA5-02D6-410F-9208-942AACB4DA1F}" dt="2023-11-20T16:45:04.639" v="7741"/>
          <ac:spMkLst>
            <pc:docMk/>
            <pc:sldMk cId="1666516048" sldId="299"/>
            <ac:spMk id="321" creationId="{3A2A1679-0F46-3BFC-75F9-30D6E5550092}"/>
          </ac:spMkLst>
        </pc:spChg>
        <pc:spChg chg="mod modVis">
          <ac:chgData name="Ginevra Minarini" userId="1f1f918c-6db6-4aec-95e5-17ad0358cb46" providerId="ADAL" clId="{03421CA5-02D6-410F-9208-942AACB4DA1F}" dt="2023-11-20T16:45:04.640" v="7743"/>
          <ac:spMkLst>
            <pc:docMk/>
            <pc:sldMk cId="1666516048" sldId="299"/>
            <ac:spMk id="322" creationId="{FBB451F6-52CB-2789-5C5F-8D6C39CA8E7B}"/>
          </ac:spMkLst>
        </pc:spChg>
        <pc:spChg chg="mod modVis">
          <ac:chgData name="Ginevra Minarini" userId="1f1f918c-6db6-4aec-95e5-17ad0358cb46" providerId="ADAL" clId="{03421CA5-02D6-410F-9208-942AACB4DA1F}" dt="2023-11-20T16:45:04.641" v="7745"/>
          <ac:spMkLst>
            <pc:docMk/>
            <pc:sldMk cId="1666516048" sldId="299"/>
            <ac:spMk id="323" creationId="{0CDCB3A4-9F6F-C1A8-1ADF-E3BC9DB6BB72}"/>
          </ac:spMkLst>
        </pc:spChg>
        <pc:spChg chg="mod modVis">
          <ac:chgData name="Ginevra Minarini" userId="1f1f918c-6db6-4aec-95e5-17ad0358cb46" providerId="ADAL" clId="{03421CA5-02D6-410F-9208-942AACB4DA1F}" dt="2023-11-20T16:45:04.641" v="7747"/>
          <ac:spMkLst>
            <pc:docMk/>
            <pc:sldMk cId="1666516048" sldId="299"/>
            <ac:spMk id="324" creationId="{A7D151D6-7E4F-2AA7-9D73-D7A4ED130088}"/>
          </ac:spMkLst>
        </pc:spChg>
        <pc:spChg chg="mod modVis">
          <ac:chgData name="Ginevra Minarini" userId="1f1f918c-6db6-4aec-95e5-17ad0358cb46" providerId="ADAL" clId="{03421CA5-02D6-410F-9208-942AACB4DA1F}" dt="2023-11-20T16:45:04.642" v="7749"/>
          <ac:spMkLst>
            <pc:docMk/>
            <pc:sldMk cId="1666516048" sldId="299"/>
            <ac:spMk id="325" creationId="{CE9F693F-BB4C-E44B-5820-DE38051CEB8E}"/>
          </ac:spMkLst>
        </pc:spChg>
        <pc:spChg chg="mod modVis">
          <ac:chgData name="Ginevra Minarini" userId="1f1f918c-6db6-4aec-95e5-17ad0358cb46" providerId="ADAL" clId="{03421CA5-02D6-410F-9208-942AACB4DA1F}" dt="2023-11-20T16:45:04.643" v="7751"/>
          <ac:spMkLst>
            <pc:docMk/>
            <pc:sldMk cId="1666516048" sldId="299"/>
            <ac:spMk id="326" creationId="{01DA942D-7CB3-4DF1-7DEE-054B9067935F}"/>
          </ac:spMkLst>
        </pc:spChg>
        <pc:spChg chg="mod modVis">
          <ac:chgData name="Ginevra Minarini" userId="1f1f918c-6db6-4aec-95e5-17ad0358cb46" providerId="ADAL" clId="{03421CA5-02D6-410F-9208-942AACB4DA1F}" dt="2023-11-20T16:45:04.644" v="7753"/>
          <ac:spMkLst>
            <pc:docMk/>
            <pc:sldMk cId="1666516048" sldId="299"/>
            <ac:spMk id="327" creationId="{3D68B87C-1A97-58C1-BF41-F4EA64DF35BD}"/>
          </ac:spMkLst>
        </pc:spChg>
        <pc:spChg chg="mod modVis">
          <ac:chgData name="Ginevra Minarini" userId="1f1f918c-6db6-4aec-95e5-17ad0358cb46" providerId="ADAL" clId="{03421CA5-02D6-410F-9208-942AACB4DA1F}" dt="2023-11-20T16:45:04.644" v="7755"/>
          <ac:spMkLst>
            <pc:docMk/>
            <pc:sldMk cId="1666516048" sldId="299"/>
            <ac:spMk id="328" creationId="{BAB9BEF8-4331-6AC3-F65B-F34B697BFDE6}"/>
          </ac:spMkLst>
        </pc:spChg>
        <pc:spChg chg="mod modVis">
          <ac:chgData name="Ginevra Minarini" userId="1f1f918c-6db6-4aec-95e5-17ad0358cb46" providerId="ADAL" clId="{03421CA5-02D6-410F-9208-942AACB4DA1F}" dt="2023-11-20T16:45:04.645" v="7757"/>
          <ac:spMkLst>
            <pc:docMk/>
            <pc:sldMk cId="1666516048" sldId="299"/>
            <ac:spMk id="329" creationId="{B32E0FF4-429C-5216-4F9C-2EF3C0527E7B}"/>
          </ac:spMkLst>
        </pc:spChg>
        <pc:spChg chg="mod modVis">
          <ac:chgData name="Ginevra Minarini" userId="1f1f918c-6db6-4aec-95e5-17ad0358cb46" providerId="ADAL" clId="{03421CA5-02D6-410F-9208-942AACB4DA1F}" dt="2023-11-20T16:45:04.646" v="7759"/>
          <ac:spMkLst>
            <pc:docMk/>
            <pc:sldMk cId="1666516048" sldId="299"/>
            <ac:spMk id="330" creationId="{5799C93E-8078-7C2C-D660-353575CA8A20}"/>
          </ac:spMkLst>
        </pc:spChg>
        <pc:spChg chg="mod modVis">
          <ac:chgData name="Ginevra Minarini" userId="1f1f918c-6db6-4aec-95e5-17ad0358cb46" providerId="ADAL" clId="{03421CA5-02D6-410F-9208-942AACB4DA1F}" dt="2023-11-20T16:45:04.646" v="7761"/>
          <ac:spMkLst>
            <pc:docMk/>
            <pc:sldMk cId="1666516048" sldId="299"/>
            <ac:spMk id="331" creationId="{EE0F6742-D0F6-C603-C638-7E400FEE92AB}"/>
          </ac:spMkLst>
        </pc:spChg>
        <pc:spChg chg="mod modVis">
          <ac:chgData name="Ginevra Minarini" userId="1f1f918c-6db6-4aec-95e5-17ad0358cb46" providerId="ADAL" clId="{03421CA5-02D6-410F-9208-942AACB4DA1F}" dt="2023-11-20T16:45:04.598" v="7617"/>
          <ac:spMkLst>
            <pc:docMk/>
            <pc:sldMk cId="1666516048" sldId="299"/>
            <ac:spMk id="332" creationId="{6D40C2A0-E75D-62FB-2AB6-358B2C4A7E79}"/>
          </ac:spMkLst>
        </pc:spChg>
        <pc:spChg chg="mod modVis">
          <ac:chgData name="Ginevra Minarini" userId="1f1f918c-6db6-4aec-95e5-17ad0358cb46" providerId="ADAL" clId="{03421CA5-02D6-410F-9208-942AACB4DA1F}" dt="2023-11-20T16:45:04.598" v="7619"/>
          <ac:spMkLst>
            <pc:docMk/>
            <pc:sldMk cId="1666516048" sldId="299"/>
            <ac:spMk id="333" creationId="{9C641730-EC2A-CB7F-4C32-44F83A025A72}"/>
          </ac:spMkLst>
        </pc:spChg>
        <pc:spChg chg="mod modVis">
          <ac:chgData name="Ginevra Minarini" userId="1f1f918c-6db6-4aec-95e5-17ad0358cb46" providerId="ADAL" clId="{03421CA5-02D6-410F-9208-942AACB4DA1F}" dt="2023-11-20T16:45:04.599" v="7621"/>
          <ac:spMkLst>
            <pc:docMk/>
            <pc:sldMk cId="1666516048" sldId="299"/>
            <ac:spMk id="334" creationId="{59EE99FD-06D7-4192-026D-2169EED74016}"/>
          </ac:spMkLst>
        </pc:spChg>
        <pc:spChg chg="mod modVis">
          <ac:chgData name="Ginevra Minarini" userId="1f1f918c-6db6-4aec-95e5-17ad0358cb46" providerId="ADAL" clId="{03421CA5-02D6-410F-9208-942AACB4DA1F}" dt="2023-11-20T16:45:04.600" v="7623"/>
          <ac:spMkLst>
            <pc:docMk/>
            <pc:sldMk cId="1666516048" sldId="299"/>
            <ac:spMk id="335" creationId="{582A46B4-0ACA-4667-11BE-07CAAB64F379}"/>
          </ac:spMkLst>
        </pc:spChg>
        <pc:spChg chg="mod modVis">
          <ac:chgData name="Ginevra Minarini" userId="1f1f918c-6db6-4aec-95e5-17ad0358cb46" providerId="ADAL" clId="{03421CA5-02D6-410F-9208-942AACB4DA1F}" dt="2023-11-20T16:45:04.600" v="7625"/>
          <ac:spMkLst>
            <pc:docMk/>
            <pc:sldMk cId="1666516048" sldId="299"/>
            <ac:spMk id="336" creationId="{9407CE95-90A2-B3AC-A17B-B326E3ED3E2E}"/>
          </ac:spMkLst>
        </pc:spChg>
        <pc:spChg chg="mod modVis">
          <ac:chgData name="Ginevra Minarini" userId="1f1f918c-6db6-4aec-95e5-17ad0358cb46" providerId="ADAL" clId="{03421CA5-02D6-410F-9208-942AACB4DA1F}" dt="2023-11-20T16:45:04.601" v="7627"/>
          <ac:spMkLst>
            <pc:docMk/>
            <pc:sldMk cId="1666516048" sldId="299"/>
            <ac:spMk id="337" creationId="{D39E29B3-BA47-E57E-AB60-7B4062EBED17}"/>
          </ac:spMkLst>
        </pc:spChg>
        <pc:spChg chg="mod modVis">
          <ac:chgData name="Ginevra Minarini" userId="1f1f918c-6db6-4aec-95e5-17ad0358cb46" providerId="ADAL" clId="{03421CA5-02D6-410F-9208-942AACB4DA1F}" dt="2023-11-20T16:45:04.602" v="7629"/>
          <ac:spMkLst>
            <pc:docMk/>
            <pc:sldMk cId="1666516048" sldId="299"/>
            <ac:spMk id="338" creationId="{990696CF-813D-F529-C6F8-85396CF68840}"/>
          </ac:spMkLst>
        </pc:spChg>
        <pc:spChg chg="mod modVis">
          <ac:chgData name="Ginevra Minarini" userId="1f1f918c-6db6-4aec-95e5-17ad0358cb46" providerId="ADAL" clId="{03421CA5-02D6-410F-9208-942AACB4DA1F}" dt="2023-11-20T16:45:04.602" v="7631"/>
          <ac:spMkLst>
            <pc:docMk/>
            <pc:sldMk cId="1666516048" sldId="299"/>
            <ac:spMk id="339" creationId="{5ADFE2CE-D87A-7617-1592-80F01B775DC1}"/>
          </ac:spMkLst>
        </pc:spChg>
        <pc:spChg chg="mod modVis">
          <ac:chgData name="Ginevra Minarini" userId="1f1f918c-6db6-4aec-95e5-17ad0358cb46" providerId="ADAL" clId="{03421CA5-02D6-410F-9208-942AACB4DA1F}" dt="2023-11-20T16:45:04.603" v="7633"/>
          <ac:spMkLst>
            <pc:docMk/>
            <pc:sldMk cId="1666516048" sldId="299"/>
            <ac:spMk id="340" creationId="{A8F49B4E-23AE-5204-EEC3-93937B886510}"/>
          </ac:spMkLst>
        </pc:spChg>
        <pc:spChg chg="mod modVis">
          <ac:chgData name="Ginevra Minarini" userId="1f1f918c-6db6-4aec-95e5-17ad0358cb46" providerId="ADAL" clId="{03421CA5-02D6-410F-9208-942AACB4DA1F}" dt="2023-11-20T16:45:04.604" v="7635"/>
          <ac:spMkLst>
            <pc:docMk/>
            <pc:sldMk cId="1666516048" sldId="299"/>
            <ac:spMk id="341" creationId="{62890257-AD16-A7F0-E9EB-25DB55ACC13D}"/>
          </ac:spMkLst>
        </pc:spChg>
        <pc:spChg chg="mod modVis">
          <ac:chgData name="Ginevra Minarini" userId="1f1f918c-6db6-4aec-95e5-17ad0358cb46" providerId="ADAL" clId="{03421CA5-02D6-410F-9208-942AACB4DA1F}" dt="2023-11-20T16:45:04.604" v="7637"/>
          <ac:spMkLst>
            <pc:docMk/>
            <pc:sldMk cId="1666516048" sldId="299"/>
            <ac:spMk id="342" creationId="{3912C8EA-CE46-8ADE-2011-9C530BDEF4AD}"/>
          </ac:spMkLst>
        </pc:spChg>
        <pc:spChg chg="mod modVis">
          <ac:chgData name="Ginevra Minarini" userId="1f1f918c-6db6-4aec-95e5-17ad0358cb46" providerId="ADAL" clId="{03421CA5-02D6-410F-9208-942AACB4DA1F}" dt="2023-11-20T16:45:04.605" v="7639"/>
          <ac:spMkLst>
            <pc:docMk/>
            <pc:sldMk cId="1666516048" sldId="299"/>
            <ac:spMk id="343" creationId="{C22B7355-01E3-3965-4721-EF7FBCAD2423}"/>
          </ac:spMkLst>
        </pc:spChg>
        <pc:spChg chg="mod modVis">
          <ac:chgData name="Ginevra Minarini" userId="1f1f918c-6db6-4aec-95e5-17ad0358cb46" providerId="ADAL" clId="{03421CA5-02D6-410F-9208-942AACB4DA1F}" dt="2023-11-20T16:45:04.606" v="7641"/>
          <ac:spMkLst>
            <pc:docMk/>
            <pc:sldMk cId="1666516048" sldId="299"/>
            <ac:spMk id="344" creationId="{F06F3492-DF66-54ED-2938-9D2B01F20288}"/>
          </ac:spMkLst>
        </pc:spChg>
        <pc:spChg chg="mod modVis">
          <ac:chgData name="Ginevra Minarini" userId="1f1f918c-6db6-4aec-95e5-17ad0358cb46" providerId="ADAL" clId="{03421CA5-02D6-410F-9208-942AACB4DA1F}" dt="2023-11-20T16:45:04.607" v="7643"/>
          <ac:spMkLst>
            <pc:docMk/>
            <pc:sldMk cId="1666516048" sldId="299"/>
            <ac:spMk id="345" creationId="{8EBC7BD0-4A47-CD8F-220D-0EFE418D9043}"/>
          </ac:spMkLst>
        </pc:spChg>
        <pc:spChg chg="mod modVis">
          <ac:chgData name="Ginevra Minarini" userId="1f1f918c-6db6-4aec-95e5-17ad0358cb46" providerId="ADAL" clId="{03421CA5-02D6-410F-9208-942AACB4DA1F}" dt="2023-11-20T16:45:04.607" v="7645"/>
          <ac:spMkLst>
            <pc:docMk/>
            <pc:sldMk cId="1666516048" sldId="299"/>
            <ac:spMk id="346" creationId="{DD8683FE-71DC-486A-6D14-7021F999DFC6}"/>
          </ac:spMkLst>
        </pc:spChg>
        <pc:spChg chg="mod modVis">
          <ac:chgData name="Ginevra Minarini" userId="1f1f918c-6db6-4aec-95e5-17ad0358cb46" providerId="ADAL" clId="{03421CA5-02D6-410F-9208-942AACB4DA1F}" dt="2023-11-20T16:45:04.608" v="7647"/>
          <ac:spMkLst>
            <pc:docMk/>
            <pc:sldMk cId="1666516048" sldId="299"/>
            <ac:spMk id="347" creationId="{9C37AE01-1D4D-3B7A-5A21-10FAA0B01F61}"/>
          </ac:spMkLst>
        </pc:spChg>
        <pc:spChg chg="mod modVis">
          <ac:chgData name="Ginevra Minarini" userId="1f1f918c-6db6-4aec-95e5-17ad0358cb46" providerId="ADAL" clId="{03421CA5-02D6-410F-9208-942AACB4DA1F}" dt="2023-11-20T16:45:04.609" v="7649"/>
          <ac:spMkLst>
            <pc:docMk/>
            <pc:sldMk cId="1666516048" sldId="299"/>
            <ac:spMk id="348" creationId="{62AFE7ED-AD0E-BA1E-5CAA-64A350A2DB58}"/>
          </ac:spMkLst>
        </pc:spChg>
        <pc:spChg chg="mod modVis">
          <ac:chgData name="Ginevra Minarini" userId="1f1f918c-6db6-4aec-95e5-17ad0358cb46" providerId="ADAL" clId="{03421CA5-02D6-410F-9208-942AACB4DA1F}" dt="2023-11-20T16:45:04.609" v="7651"/>
          <ac:spMkLst>
            <pc:docMk/>
            <pc:sldMk cId="1666516048" sldId="299"/>
            <ac:spMk id="349" creationId="{42B19CD1-7B70-3274-A6C0-C0ABF49C58E8}"/>
          </ac:spMkLst>
        </pc:spChg>
        <pc:spChg chg="mod modVis">
          <ac:chgData name="Ginevra Minarini" userId="1f1f918c-6db6-4aec-95e5-17ad0358cb46" providerId="ADAL" clId="{03421CA5-02D6-410F-9208-942AACB4DA1F}" dt="2023-11-20T16:45:04.610" v="7653"/>
          <ac:spMkLst>
            <pc:docMk/>
            <pc:sldMk cId="1666516048" sldId="299"/>
            <ac:spMk id="350" creationId="{51EB7EB8-5ECD-DC38-106A-DB14DC5CDA95}"/>
          </ac:spMkLst>
        </pc:spChg>
        <pc:spChg chg="mod modVis">
          <ac:chgData name="Ginevra Minarini" userId="1f1f918c-6db6-4aec-95e5-17ad0358cb46" providerId="ADAL" clId="{03421CA5-02D6-410F-9208-942AACB4DA1F}" dt="2023-11-20T16:45:04.611" v="7655"/>
          <ac:spMkLst>
            <pc:docMk/>
            <pc:sldMk cId="1666516048" sldId="299"/>
            <ac:spMk id="351" creationId="{4AEF2E30-C9B3-9039-97B7-A099BC168EA3}"/>
          </ac:spMkLst>
        </pc:spChg>
        <pc:spChg chg="mod modVis">
          <ac:chgData name="Ginevra Minarini" userId="1f1f918c-6db6-4aec-95e5-17ad0358cb46" providerId="ADAL" clId="{03421CA5-02D6-410F-9208-942AACB4DA1F}" dt="2023-11-20T16:45:04.611" v="7657"/>
          <ac:spMkLst>
            <pc:docMk/>
            <pc:sldMk cId="1666516048" sldId="299"/>
            <ac:spMk id="352" creationId="{D7CE6B66-B001-73FC-C6F6-F60421A91FC4}"/>
          </ac:spMkLst>
        </pc:spChg>
        <pc:spChg chg="mod modVis">
          <ac:chgData name="Ginevra Minarini" userId="1f1f918c-6db6-4aec-95e5-17ad0358cb46" providerId="ADAL" clId="{03421CA5-02D6-410F-9208-942AACB4DA1F}" dt="2023-11-20T16:45:04.612" v="7659"/>
          <ac:spMkLst>
            <pc:docMk/>
            <pc:sldMk cId="1666516048" sldId="299"/>
            <ac:spMk id="353" creationId="{4E42420E-6CA7-5229-1C5B-57238335BEB2}"/>
          </ac:spMkLst>
        </pc:spChg>
        <pc:spChg chg="mod modVis">
          <ac:chgData name="Ginevra Minarini" userId="1f1f918c-6db6-4aec-95e5-17ad0358cb46" providerId="ADAL" clId="{03421CA5-02D6-410F-9208-942AACB4DA1F}" dt="2023-11-20T16:45:04.613" v="7661"/>
          <ac:spMkLst>
            <pc:docMk/>
            <pc:sldMk cId="1666516048" sldId="299"/>
            <ac:spMk id="354" creationId="{A7F37A79-0FB7-DAB8-31A6-0043C29A3E67}"/>
          </ac:spMkLst>
        </pc:spChg>
        <pc:spChg chg="mod modVis">
          <ac:chgData name="Ginevra Minarini" userId="1f1f918c-6db6-4aec-95e5-17ad0358cb46" providerId="ADAL" clId="{03421CA5-02D6-410F-9208-942AACB4DA1F}" dt="2023-11-20T16:45:04.613" v="7663"/>
          <ac:spMkLst>
            <pc:docMk/>
            <pc:sldMk cId="1666516048" sldId="299"/>
            <ac:spMk id="355" creationId="{FCA4E32B-022D-7390-0E79-8A77C6362C9C}"/>
          </ac:spMkLst>
        </pc:spChg>
        <pc:spChg chg="mod modVis">
          <ac:chgData name="Ginevra Minarini" userId="1f1f918c-6db6-4aec-95e5-17ad0358cb46" providerId="ADAL" clId="{03421CA5-02D6-410F-9208-942AACB4DA1F}" dt="2023-11-20T16:45:04.614" v="7665"/>
          <ac:spMkLst>
            <pc:docMk/>
            <pc:sldMk cId="1666516048" sldId="299"/>
            <ac:spMk id="356" creationId="{E6741851-44F1-F24E-D976-2BDD6E817F34}"/>
          </ac:spMkLst>
        </pc:spChg>
        <pc:spChg chg="mod modVis">
          <ac:chgData name="Ginevra Minarini" userId="1f1f918c-6db6-4aec-95e5-17ad0358cb46" providerId="ADAL" clId="{03421CA5-02D6-410F-9208-942AACB4DA1F}" dt="2023-11-20T16:45:04.615" v="7667"/>
          <ac:spMkLst>
            <pc:docMk/>
            <pc:sldMk cId="1666516048" sldId="299"/>
            <ac:spMk id="357" creationId="{5A4CE558-F051-AD69-CAF6-248C29C21BD5}"/>
          </ac:spMkLst>
        </pc:spChg>
        <pc:spChg chg="mod modVis">
          <ac:chgData name="Ginevra Minarini" userId="1f1f918c-6db6-4aec-95e5-17ad0358cb46" providerId="ADAL" clId="{03421CA5-02D6-410F-9208-942AACB4DA1F}" dt="2023-11-20T16:45:04.617" v="7675"/>
          <ac:spMkLst>
            <pc:docMk/>
            <pc:sldMk cId="1666516048" sldId="299"/>
            <ac:spMk id="359" creationId="{42C32647-91BE-49E3-4E23-1C857E3D83F3}"/>
          </ac:spMkLst>
        </pc:spChg>
        <pc:spChg chg="mod modVis">
          <ac:chgData name="Ginevra Minarini" userId="1f1f918c-6db6-4aec-95e5-17ad0358cb46" providerId="ADAL" clId="{03421CA5-02D6-410F-9208-942AACB4DA1F}" dt="2023-11-20T16:45:04.618" v="7677"/>
          <ac:spMkLst>
            <pc:docMk/>
            <pc:sldMk cId="1666516048" sldId="299"/>
            <ac:spMk id="360" creationId="{725F021B-E843-C2DC-9370-CCE8B931A247}"/>
          </ac:spMkLst>
        </pc:spChg>
        <pc:spChg chg="mod modVis">
          <ac:chgData name="Ginevra Minarini" userId="1f1f918c-6db6-4aec-95e5-17ad0358cb46" providerId="ADAL" clId="{03421CA5-02D6-410F-9208-942AACB4DA1F}" dt="2023-11-20T16:45:04.619" v="7679"/>
          <ac:spMkLst>
            <pc:docMk/>
            <pc:sldMk cId="1666516048" sldId="299"/>
            <ac:spMk id="361" creationId="{AE7B2F86-E931-FFC9-6B2E-9C141451A6D2}"/>
          </ac:spMkLst>
        </pc:spChg>
        <pc:spChg chg="mod modVis">
          <ac:chgData name="Ginevra Minarini" userId="1f1f918c-6db6-4aec-95e5-17ad0358cb46" providerId="ADAL" clId="{03421CA5-02D6-410F-9208-942AACB4DA1F}" dt="2023-11-20T16:45:04.619" v="7681"/>
          <ac:spMkLst>
            <pc:docMk/>
            <pc:sldMk cId="1666516048" sldId="299"/>
            <ac:spMk id="362" creationId="{77ED83DC-27E9-A9F0-4CAE-2691F4843676}"/>
          </ac:spMkLst>
        </pc:spChg>
        <pc:spChg chg="mod modVis">
          <ac:chgData name="Ginevra Minarini" userId="1f1f918c-6db6-4aec-95e5-17ad0358cb46" providerId="ADAL" clId="{03421CA5-02D6-410F-9208-942AACB4DA1F}" dt="2023-11-20T16:45:04.622" v="7689"/>
          <ac:spMkLst>
            <pc:docMk/>
            <pc:sldMk cId="1666516048" sldId="299"/>
            <ac:spMk id="364" creationId="{83049236-230D-DDB9-688F-8F7609EC0B6B}"/>
          </ac:spMkLst>
        </pc:spChg>
        <pc:spChg chg="mod modVis">
          <ac:chgData name="Ginevra Minarini" userId="1f1f918c-6db6-4aec-95e5-17ad0358cb46" providerId="ADAL" clId="{03421CA5-02D6-410F-9208-942AACB4DA1F}" dt="2023-11-20T16:45:04.623" v="7691"/>
          <ac:spMkLst>
            <pc:docMk/>
            <pc:sldMk cId="1666516048" sldId="299"/>
            <ac:spMk id="365" creationId="{F2386185-82C6-56FA-00DC-224B3D22AEA3}"/>
          </ac:spMkLst>
        </pc:spChg>
        <pc:spChg chg="mod modVis">
          <ac:chgData name="Ginevra Minarini" userId="1f1f918c-6db6-4aec-95e5-17ad0358cb46" providerId="ADAL" clId="{03421CA5-02D6-410F-9208-942AACB4DA1F}" dt="2023-11-20T16:45:04.623" v="7693"/>
          <ac:spMkLst>
            <pc:docMk/>
            <pc:sldMk cId="1666516048" sldId="299"/>
            <ac:spMk id="366" creationId="{364DF3FE-435F-63CA-4EE9-848913943A47}"/>
          </ac:spMkLst>
        </pc:spChg>
        <pc:spChg chg="mod modVis">
          <ac:chgData name="Ginevra Minarini" userId="1f1f918c-6db6-4aec-95e5-17ad0358cb46" providerId="ADAL" clId="{03421CA5-02D6-410F-9208-942AACB4DA1F}" dt="2023-11-20T16:45:04.624" v="7695"/>
          <ac:spMkLst>
            <pc:docMk/>
            <pc:sldMk cId="1666516048" sldId="299"/>
            <ac:spMk id="367" creationId="{EDF77693-3453-B265-A6FF-A1E98A8B26B9}"/>
          </ac:spMkLst>
        </pc:spChg>
        <pc:spChg chg="mod modVis">
          <ac:chgData name="Ginevra Minarini" userId="1f1f918c-6db6-4aec-95e5-17ad0358cb46" providerId="ADAL" clId="{03421CA5-02D6-410F-9208-942AACB4DA1F}" dt="2023-11-20T16:45:04.625" v="7697"/>
          <ac:spMkLst>
            <pc:docMk/>
            <pc:sldMk cId="1666516048" sldId="299"/>
            <ac:spMk id="368" creationId="{CAD84712-9AD6-B969-7A4F-BC84FD6C8D51}"/>
          </ac:spMkLst>
        </pc:spChg>
        <pc:spChg chg="mod modVis">
          <ac:chgData name="Ginevra Minarini" userId="1f1f918c-6db6-4aec-95e5-17ad0358cb46" providerId="ADAL" clId="{03421CA5-02D6-410F-9208-942AACB4DA1F}" dt="2023-11-20T16:45:04.627" v="7705"/>
          <ac:spMkLst>
            <pc:docMk/>
            <pc:sldMk cId="1666516048" sldId="299"/>
            <ac:spMk id="370" creationId="{45E20BC2-C631-BD9E-B6DF-77DB98B677FB}"/>
          </ac:spMkLst>
        </pc:spChg>
        <pc:spChg chg="mod modVis">
          <ac:chgData name="Ginevra Minarini" userId="1f1f918c-6db6-4aec-95e5-17ad0358cb46" providerId="ADAL" clId="{03421CA5-02D6-410F-9208-942AACB4DA1F}" dt="2023-11-20T16:45:04.628" v="7707"/>
          <ac:spMkLst>
            <pc:docMk/>
            <pc:sldMk cId="1666516048" sldId="299"/>
            <ac:spMk id="371" creationId="{FD319C36-A6B4-77A4-6744-57B0EA3E36C8}"/>
          </ac:spMkLst>
        </pc:spChg>
        <pc:spChg chg="mod modVis">
          <ac:chgData name="Ginevra Minarini" userId="1f1f918c-6db6-4aec-95e5-17ad0358cb46" providerId="ADAL" clId="{03421CA5-02D6-410F-9208-942AACB4DA1F}" dt="2023-11-20T16:45:04.629" v="7709"/>
          <ac:spMkLst>
            <pc:docMk/>
            <pc:sldMk cId="1666516048" sldId="299"/>
            <ac:spMk id="372" creationId="{50FFDEF7-C510-55E7-E297-8BF8365106C2}"/>
          </ac:spMkLst>
        </pc:spChg>
        <pc:spChg chg="mod modVis">
          <ac:chgData name="Ginevra Minarini" userId="1f1f918c-6db6-4aec-95e5-17ad0358cb46" providerId="ADAL" clId="{03421CA5-02D6-410F-9208-942AACB4DA1F}" dt="2023-11-20T16:45:04.629" v="7711"/>
          <ac:spMkLst>
            <pc:docMk/>
            <pc:sldMk cId="1666516048" sldId="299"/>
            <ac:spMk id="373" creationId="{37E37B5A-16E7-516C-6E88-98D5BEFA7406}"/>
          </ac:spMkLst>
        </pc:spChg>
        <pc:spChg chg="mod modVis">
          <ac:chgData name="Ginevra Minarini" userId="1f1f918c-6db6-4aec-95e5-17ad0358cb46" providerId="ADAL" clId="{03421CA5-02D6-410F-9208-942AACB4DA1F}" dt="2023-11-20T16:45:04.630" v="7713"/>
          <ac:spMkLst>
            <pc:docMk/>
            <pc:sldMk cId="1666516048" sldId="299"/>
            <ac:spMk id="374" creationId="{60A26411-607A-178F-F75B-DBEB6BDB1813}"/>
          </ac:spMkLst>
        </pc:spChg>
        <pc:spChg chg="mod modVis">
          <ac:chgData name="Ginevra Minarini" userId="1f1f918c-6db6-4aec-95e5-17ad0358cb46" providerId="ADAL" clId="{03421CA5-02D6-410F-9208-942AACB4DA1F}" dt="2023-11-20T16:45:04.625" v="7699"/>
          <ac:spMkLst>
            <pc:docMk/>
            <pc:sldMk cId="1666516048" sldId="299"/>
            <ac:spMk id="375" creationId="{EF8E3A88-E561-72CB-966A-F11F4B6F39E9}"/>
          </ac:spMkLst>
        </pc:spChg>
        <pc:spChg chg="mod modVis">
          <ac:chgData name="Ginevra Minarini" userId="1f1f918c-6db6-4aec-95e5-17ad0358cb46" providerId="ADAL" clId="{03421CA5-02D6-410F-9208-942AACB4DA1F}" dt="2023-11-20T16:45:04.626" v="7701"/>
          <ac:spMkLst>
            <pc:docMk/>
            <pc:sldMk cId="1666516048" sldId="299"/>
            <ac:spMk id="376" creationId="{73459EB9-2BEB-2116-E982-ADE1A19A1578}"/>
          </ac:spMkLst>
        </pc:spChg>
        <pc:spChg chg="mod modVis">
          <ac:chgData name="Ginevra Minarini" userId="1f1f918c-6db6-4aec-95e5-17ad0358cb46" providerId="ADAL" clId="{03421CA5-02D6-410F-9208-942AACB4DA1F}" dt="2023-11-20T16:45:04.627" v="7703"/>
          <ac:spMkLst>
            <pc:docMk/>
            <pc:sldMk cId="1666516048" sldId="299"/>
            <ac:spMk id="377" creationId="{1BB5A696-F69D-813F-4575-12F39462AB42}"/>
          </ac:spMkLst>
        </pc:spChg>
        <pc:spChg chg="mod modVis">
          <ac:chgData name="Ginevra Minarini" userId="1f1f918c-6db6-4aec-95e5-17ad0358cb46" providerId="ADAL" clId="{03421CA5-02D6-410F-9208-942AACB4DA1F}" dt="2023-11-20T16:45:04.620" v="7683"/>
          <ac:spMkLst>
            <pc:docMk/>
            <pc:sldMk cId="1666516048" sldId="299"/>
            <ac:spMk id="378" creationId="{84721386-154D-0E89-F389-33484621D8F3}"/>
          </ac:spMkLst>
        </pc:spChg>
        <pc:spChg chg="mod modVis">
          <ac:chgData name="Ginevra Minarini" userId="1f1f918c-6db6-4aec-95e5-17ad0358cb46" providerId="ADAL" clId="{03421CA5-02D6-410F-9208-942AACB4DA1F}" dt="2023-11-20T16:45:04.621" v="7685"/>
          <ac:spMkLst>
            <pc:docMk/>
            <pc:sldMk cId="1666516048" sldId="299"/>
            <ac:spMk id="379" creationId="{17462FFB-7FDC-26EF-F150-70391079821C}"/>
          </ac:spMkLst>
        </pc:spChg>
        <pc:spChg chg="mod modVis">
          <ac:chgData name="Ginevra Minarini" userId="1f1f918c-6db6-4aec-95e5-17ad0358cb46" providerId="ADAL" clId="{03421CA5-02D6-410F-9208-942AACB4DA1F}" dt="2023-11-20T16:45:04.621" v="7687"/>
          <ac:spMkLst>
            <pc:docMk/>
            <pc:sldMk cId="1666516048" sldId="299"/>
            <ac:spMk id="380" creationId="{6E7C41FB-A9D2-9926-F59F-BC65ED40DB9B}"/>
          </ac:spMkLst>
        </pc:spChg>
        <pc:spChg chg="mod modVis">
          <ac:chgData name="Ginevra Minarini" userId="1f1f918c-6db6-4aec-95e5-17ad0358cb46" providerId="ADAL" clId="{03421CA5-02D6-410F-9208-942AACB4DA1F}" dt="2023-11-20T16:45:04.615" v="7669"/>
          <ac:spMkLst>
            <pc:docMk/>
            <pc:sldMk cId="1666516048" sldId="299"/>
            <ac:spMk id="381" creationId="{065B9C62-76AE-7F57-6E22-EF89BCC62056}"/>
          </ac:spMkLst>
        </pc:spChg>
        <pc:spChg chg="mod modVis">
          <ac:chgData name="Ginevra Minarini" userId="1f1f918c-6db6-4aec-95e5-17ad0358cb46" providerId="ADAL" clId="{03421CA5-02D6-410F-9208-942AACB4DA1F}" dt="2023-11-20T16:45:04.616" v="7671"/>
          <ac:spMkLst>
            <pc:docMk/>
            <pc:sldMk cId="1666516048" sldId="299"/>
            <ac:spMk id="382" creationId="{F323E3C2-1CB9-C987-4DD6-7CB9EB9C744F}"/>
          </ac:spMkLst>
        </pc:spChg>
        <pc:spChg chg="mod modVis">
          <ac:chgData name="Ginevra Minarini" userId="1f1f918c-6db6-4aec-95e5-17ad0358cb46" providerId="ADAL" clId="{03421CA5-02D6-410F-9208-942AACB4DA1F}" dt="2023-11-20T16:45:04.617" v="7673"/>
          <ac:spMkLst>
            <pc:docMk/>
            <pc:sldMk cId="1666516048" sldId="299"/>
            <ac:spMk id="383" creationId="{28A8D96B-3C84-54E0-F3FB-9CD4CF68C802}"/>
          </ac:spMkLst>
        </pc:spChg>
        <pc:spChg chg="mod modVis">
          <ac:chgData name="Ginevra Minarini" userId="1f1f918c-6db6-4aec-95e5-17ad0358cb46" providerId="ADAL" clId="{03421CA5-02D6-410F-9208-942AACB4DA1F}" dt="2023-11-20T16:45:04.592" v="7601"/>
          <ac:spMkLst>
            <pc:docMk/>
            <pc:sldMk cId="1666516048" sldId="299"/>
            <ac:spMk id="384" creationId="{EAC61470-0B4F-5FCF-7A40-0C87E92BD4C0}"/>
          </ac:spMkLst>
        </pc:spChg>
        <pc:spChg chg="mod modVis">
          <ac:chgData name="Ginevra Minarini" userId="1f1f918c-6db6-4aec-95e5-17ad0358cb46" providerId="ADAL" clId="{03421CA5-02D6-410F-9208-942AACB4DA1F}" dt="2023-11-20T16:45:04.593" v="7603"/>
          <ac:spMkLst>
            <pc:docMk/>
            <pc:sldMk cId="1666516048" sldId="299"/>
            <ac:spMk id="385" creationId="{EF93D33B-3EA0-C8A3-5230-75ED0823E4CF}"/>
          </ac:spMkLst>
        </pc:spChg>
        <pc:spChg chg="mod modVis">
          <ac:chgData name="Ginevra Minarini" userId="1f1f918c-6db6-4aec-95e5-17ad0358cb46" providerId="ADAL" clId="{03421CA5-02D6-410F-9208-942AACB4DA1F}" dt="2023-11-20T16:45:04.594" v="7605"/>
          <ac:spMkLst>
            <pc:docMk/>
            <pc:sldMk cId="1666516048" sldId="299"/>
            <ac:spMk id="386" creationId="{083D3B8A-4AC8-8ED5-170F-14A2495B0B06}"/>
          </ac:spMkLst>
        </pc:spChg>
        <pc:spChg chg="mod modVis">
          <ac:chgData name="Ginevra Minarini" userId="1f1f918c-6db6-4aec-95e5-17ad0358cb46" providerId="ADAL" clId="{03421CA5-02D6-410F-9208-942AACB4DA1F}" dt="2023-11-20T16:45:04.594" v="7607"/>
          <ac:spMkLst>
            <pc:docMk/>
            <pc:sldMk cId="1666516048" sldId="299"/>
            <ac:spMk id="387" creationId="{540B49D5-9DFC-33B3-DE5F-4D15CD7C946D}"/>
          </ac:spMkLst>
        </pc:spChg>
        <pc:spChg chg="mod modVis">
          <ac:chgData name="Ginevra Minarini" userId="1f1f918c-6db6-4aec-95e5-17ad0358cb46" providerId="ADAL" clId="{03421CA5-02D6-410F-9208-942AACB4DA1F}" dt="2023-11-20T16:45:04.595" v="7609"/>
          <ac:spMkLst>
            <pc:docMk/>
            <pc:sldMk cId="1666516048" sldId="299"/>
            <ac:spMk id="388" creationId="{416784D7-13B5-8370-E020-B86CE1681D75}"/>
          </ac:spMkLst>
        </pc:spChg>
        <pc:spChg chg="mod modVis">
          <ac:chgData name="Ginevra Minarini" userId="1f1f918c-6db6-4aec-95e5-17ad0358cb46" providerId="ADAL" clId="{03421CA5-02D6-410F-9208-942AACB4DA1F}" dt="2023-11-20T16:45:04.596" v="7611"/>
          <ac:spMkLst>
            <pc:docMk/>
            <pc:sldMk cId="1666516048" sldId="299"/>
            <ac:spMk id="389" creationId="{DABE14D3-2F4A-8586-9CD3-BE4DCF34672D}"/>
          </ac:spMkLst>
        </pc:spChg>
        <pc:spChg chg="mod modVis">
          <ac:chgData name="Ginevra Minarini" userId="1f1f918c-6db6-4aec-95e5-17ad0358cb46" providerId="ADAL" clId="{03421CA5-02D6-410F-9208-942AACB4DA1F}" dt="2023-11-20T16:45:04.596" v="7613"/>
          <ac:spMkLst>
            <pc:docMk/>
            <pc:sldMk cId="1666516048" sldId="299"/>
            <ac:spMk id="390" creationId="{B766BE34-1AA9-81A2-E745-E1D6DFE2A692}"/>
          </ac:spMkLst>
        </pc:spChg>
        <pc:spChg chg="mod modVis">
          <ac:chgData name="Ginevra Minarini" userId="1f1f918c-6db6-4aec-95e5-17ad0358cb46" providerId="ADAL" clId="{03421CA5-02D6-410F-9208-942AACB4DA1F}" dt="2023-11-20T16:45:04.597" v="7615"/>
          <ac:spMkLst>
            <pc:docMk/>
            <pc:sldMk cId="1666516048" sldId="299"/>
            <ac:spMk id="391" creationId="{3DFC0630-B093-486D-0BA0-5708446589C3}"/>
          </ac:spMkLst>
        </pc:spChg>
        <pc:spChg chg="mod modVis">
          <ac:chgData name="Ginevra Minarini" userId="1f1f918c-6db6-4aec-95e5-17ad0358cb46" providerId="ADAL" clId="{03421CA5-02D6-410F-9208-942AACB4DA1F}" dt="2023-11-20T16:45:04.588" v="7587"/>
          <ac:spMkLst>
            <pc:docMk/>
            <pc:sldMk cId="1666516048" sldId="299"/>
            <ac:spMk id="392" creationId="{6802CC85-4042-9DA5-A0E2-80F3E4166D59}"/>
          </ac:spMkLst>
        </pc:spChg>
        <pc:spChg chg="mod modVis">
          <ac:chgData name="Ginevra Minarini" userId="1f1f918c-6db6-4aec-95e5-17ad0358cb46" providerId="ADAL" clId="{03421CA5-02D6-410F-9208-942AACB4DA1F}" dt="2023-11-20T16:45:04.588" v="7589"/>
          <ac:spMkLst>
            <pc:docMk/>
            <pc:sldMk cId="1666516048" sldId="299"/>
            <ac:spMk id="393" creationId="{BEBD7A00-9970-A8F6-DBE3-3A6805ABD312}"/>
          </ac:spMkLst>
        </pc:spChg>
        <pc:spChg chg="mod modVis">
          <ac:chgData name="Ginevra Minarini" userId="1f1f918c-6db6-4aec-95e5-17ad0358cb46" providerId="ADAL" clId="{03421CA5-02D6-410F-9208-942AACB4DA1F}" dt="2023-11-20T16:45:04.589" v="7591"/>
          <ac:spMkLst>
            <pc:docMk/>
            <pc:sldMk cId="1666516048" sldId="299"/>
            <ac:spMk id="394" creationId="{B056DC07-A107-51B1-1A4D-B3BCEFE5D6FD}"/>
          </ac:spMkLst>
        </pc:spChg>
        <pc:spChg chg="mod modVis">
          <ac:chgData name="Ginevra Minarini" userId="1f1f918c-6db6-4aec-95e5-17ad0358cb46" providerId="ADAL" clId="{03421CA5-02D6-410F-9208-942AACB4DA1F}" dt="2023-11-20T16:45:04.590" v="7593"/>
          <ac:spMkLst>
            <pc:docMk/>
            <pc:sldMk cId="1666516048" sldId="299"/>
            <ac:spMk id="395" creationId="{5C6B1D0E-7E10-7B1F-B317-C2BECF560789}"/>
          </ac:spMkLst>
        </pc:spChg>
        <pc:spChg chg="mod modVis">
          <ac:chgData name="Ginevra Minarini" userId="1f1f918c-6db6-4aec-95e5-17ad0358cb46" providerId="ADAL" clId="{03421CA5-02D6-410F-9208-942AACB4DA1F}" dt="2023-11-20T16:45:04.590" v="7595"/>
          <ac:spMkLst>
            <pc:docMk/>
            <pc:sldMk cId="1666516048" sldId="299"/>
            <ac:spMk id="396" creationId="{32F47CCF-D6F9-BB70-5C12-362CAC9DEC0F}"/>
          </ac:spMkLst>
        </pc:spChg>
        <pc:spChg chg="mod modVis">
          <ac:chgData name="Ginevra Minarini" userId="1f1f918c-6db6-4aec-95e5-17ad0358cb46" providerId="ADAL" clId="{03421CA5-02D6-410F-9208-942AACB4DA1F}" dt="2023-11-20T16:45:04.591" v="7597"/>
          <ac:spMkLst>
            <pc:docMk/>
            <pc:sldMk cId="1666516048" sldId="299"/>
            <ac:spMk id="397" creationId="{000E5F2A-49EF-EC15-3340-9D8791141CB0}"/>
          </ac:spMkLst>
        </pc:spChg>
        <pc:spChg chg="mod modVis">
          <ac:chgData name="Ginevra Minarini" userId="1f1f918c-6db6-4aec-95e5-17ad0358cb46" providerId="ADAL" clId="{03421CA5-02D6-410F-9208-942AACB4DA1F}" dt="2023-11-20T16:45:04.592" v="7599"/>
          <ac:spMkLst>
            <pc:docMk/>
            <pc:sldMk cId="1666516048" sldId="299"/>
            <ac:spMk id="398" creationId="{AB4802C6-5FCF-A1AE-52EB-3B186962C902}"/>
          </ac:spMkLst>
        </pc:spChg>
        <pc:spChg chg="mod modVis">
          <ac:chgData name="Ginevra Minarini" userId="1f1f918c-6db6-4aec-95e5-17ad0358cb46" providerId="ADAL" clId="{03421CA5-02D6-410F-9208-942AACB4DA1F}" dt="2023-11-20T16:45:04.579" v="7561"/>
          <ac:spMkLst>
            <pc:docMk/>
            <pc:sldMk cId="1666516048" sldId="299"/>
            <ac:spMk id="399" creationId="{A7B2DBC0-7D79-B56F-E5A6-BD882579520B}"/>
          </ac:spMkLst>
        </pc:spChg>
        <pc:spChg chg="mod modVis">
          <ac:chgData name="Ginevra Minarini" userId="1f1f918c-6db6-4aec-95e5-17ad0358cb46" providerId="ADAL" clId="{03421CA5-02D6-410F-9208-942AACB4DA1F}" dt="2023-11-20T16:45:04.586" v="7583"/>
          <ac:spMkLst>
            <pc:docMk/>
            <pc:sldMk cId="1666516048" sldId="299"/>
            <ac:spMk id="402" creationId="{2E931195-20AB-680C-6DBA-668B46964B5A}"/>
          </ac:spMkLst>
        </pc:spChg>
        <pc:spChg chg="mod modVis">
          <ac:chgData name="Ginevra Minarini" userId="1f1f918c-6db6-4aec-95e5-17ad0358cb46" providerId="ADAL" clId="{03421CA5-02D6-410F-9208-942AACB4DA1F}" dt="2023-11-20T16:45:04.587" v="7585"/>
          <ac:spMkLst>
            <pc:docMk/>
            <pc:sldMk cId="1666516048" sldId="299"/>
            <ac:spMk id="403" creationId="{9D8681C6-B876-8DED-1DA4-BB0E9546E68E}"/>
          </ac:spMkLst>
        </pc:spChg>
        <pc:spChg chg="mod modVis">
          <ac:chgData name="Ginevra Minarini" userId="1f1f918c-6db6-4aec-95e5-17ad0358cb46" providerId="ADAL" clId="{03421CA5-02D6-410F-9208-942AACB4DA1F}" dt="2023-11-20T16:45:04.581" v="7567"/>
          <ac:spMkLst>
            <pc:docMk/>
            <pc:sldMk cId="1666516048" sldId="299"/>
            <ac:spMk id="404" creationId="{EAE30333-EE62-E0C3-11C4-77B0B037BB52}"/>
          </ac:spMkLst>
        </pc:spChg>
        <pc:spChg chg="mod modVis">
          <ac:chgData name="Ginevra Minarini" userId="1f1f918c-6db6-4aec-95e5-17ad0358cb46" providerId="ADAL" clId="{03421CA5-02D6-410F-9208-942AACB4DA1F}" dt="2023-11-20T16:45:04.582" v="7569"/>
          <ac:spMkLst>
            <pc:docMk/>
            <pc:sldMk cId="1666516048" sldId="299"/>
            <ac:spMk id="405" creationId="{A621FC19-647F-572A-1F2F-A805AB52BC92}"/>
          </ac:spMkLst>
        </pc:spChg>
        <pc:spChg chg="mod modVis">
          <ac:chgData name="Ginevra Minarini" userId="1f1f918c-6db6-4aec-95e5-17ad0358cb46" providerId="ADAL" clId="{03421CA5-02D6-410F-9208-942AACB4DA1F}" dt="2023-11-20T16:45:04.582" v="7571"/>
          <ac:spMkLst>
            <pc:docMk/>
            <pc:sldMk cId="1666516048" sldId="299"/>
            <ac:spMk id="406" creationId="{FB8787AB-CCC6-AE44-CDAA-0BD8C071D1A5}"/>
          </ac:spMkLst>
        </pc:spChg>
        <pc:spChg chg="mod modVis">
          <ac:chgData name="Ginevra Minarini" userId="1f1f918c-6db6-4aec-95e5-17ad0358cb46" providerId="ADAL" clId="{03421CA5-02D6-410F-9208-942AACB4DA1F}" dt="2023-11-20T16:45:04.583" v="7573"/>
          <ac:spMkLst>
            <pc:docMk/>
            <pc:sldMk cId="1666516048" sldId="299"/>
            <ac:spMk id="407" creationId="{A9664725-7DC1-FA85-D1A5-BC4D4339C388}"/>
          </ac:spMkLst>
        </pc:spChg>
        <pc:spChg chg="mod modVis">
          <ac:chgData name="Ginevra Minarini" userId="1f1f918c-6db6-4aec-95e5-17ad0358cb46" providerId="ADAL" clId="{03421CA5-02D6-410F-9208-942AACB4DA1F}" dt="2023-11-20T16:45:04.584" v="7575"/>
          <ac:spMkLst>
            <pc:docMk/>
            <pc:sldMk cId="1666516048" sldId="299"/>
            <ac:spMk id="408" creationId="{A76244B6-320D-CB22-A98B-B40DFC9E79C6}"/>
          </ac:spMkLst>
        </pc:spChg>
        <pc:spChg chg="mod modVis">
          <ac:chgData name="Ginevra Minarini" userId="1f1f918c-6db6-4aec-95e5-17ad0358cb46" providerId="ADAL" clId="{03421CA5-02D6-410F-9208-942AACB4DA1F}" dt="2023-11-20T16:45:04.584" v="7577"/>
          <ac:spMkLst>
            <pc:docMk/>
            <pc:sldMk cId="1666516048" sldId="299"/>
            <ac:spMk id="409" creationId="{5A4E9E30-C38E-5C64-24AF-2C2C1D755D47}"/>
          </ac:spMkLst>
        </pc:spChg>
        <pc:spChg chg="mod modVis">
          <ac:chgData name="Ginevra Minarini" userId="1f1f918c-6db6-4aec-95e5-17ad0358cb46" providerId="ADAL" clId="{03421CA5-02D6-410F-9208-942AACB4DA1F}" dt="2023-11-20T16:45:04.585" v="7579"/>
          <ac:spMkLst>
            <pc:docMk/>
            <pc:sldMk cId="1666516048" sldId="299"/>
            <ac:spMk id="410" creationId="{297543B2-6AF6-E579-05F5-C1BB42E386A3}"/>
          </ac:spMkLst>
        </pc:spChg>
        <pc:spChg chg="mod modVis">
          <ac:chgData name="Ginevra Minarini" userId="1f1f918c-6db6-4aec-95e5-17ad0358cb46" providerId="ADAL" clId="{03421CA5-02D6-410F-9208-942AACB4DA1F}" dt="2023-11-20T16:45:04.586" v="7581"/>
          <ac:spMkLst>
            <pc:docMk/>
            <pc:sldMk cId="1666516048" sldId="299"/>
            <ac:spMk id="411" creationId="{A9B5C577-F866-61DC-DF12-458B17083201}"/>
          </ac:spMkLst>
        </pc:spChg>
        <pc:spChg chg="mod modVis">
          <ac:chgData name="Ginevra Minarini" userId="1f1f918c-6db6-4aec-95e5-17ad0358cb46" providerId="ADAL" clId="{03421CA5-02D6-410F-9208-942AACB4DA1F}" dt="2023-11-20T16:45:04.580" v="7563"/>
          <ac:spMkLst>
            <pc:docMk/>
            <pc:sldMk cId="1666516048" sldId="299"/>
            <ac:spMk id="412" creationId="{E91E4195-7C71-A258-A5F3-85EA002C4D5D}"/>
          </ac:spMkLst>
        </pc:spChg>
        <pc:spChg chg="mod modVis">
          <ac:chgData name="Ginevra Minarini" userId="1f1f918c-6db6-4aec-95e5-17ad0358cb46" providerId="ADAL" clId="{03421CA5-02D6-410F-9208-942AACB4DA1F}" dt="2023-11-20T16:45:04.580" v="7565"/>
          <ac:spMkLst>
            <pc:docMk/>
            <pc:sldMk cId="1666516048" sldId="299"/>
            <ac:spMk id="413" creationId="{5EF0C195-5876-437A-59D3-EC83043744CF}"/>
          </ac:spMkLst>
        </pc:spChg>
        <pc:spChg chg="mod modVis">
          <ac:chgData name="Ginevra Minarini" userId="1f1f918c-6db6-4aec-95e5-17ad0358cb46" providerId="ADAL" clId="{03421CA5-02D6-410F-9208-942AACB4DA1F}" dt="2023-11-20T16:45:04.714" v="8036"/>
          <ac:spMkLst>
            <pc:docMk/>
            <pc:sldMk cId="1666516048" sldId="299"/>
            <ac:spMk id="417" creationId="{15793B26-51F5-6429-716E-5D11AD33FBE5}"/>
          </ac:spMkLst>
        </pc:spChg>
        <pc:spChg chg="mod modVis">
          <ac:chgData name="Ginevra Minarini" userId="1f1f918c-6db6-4aec-95e5-17ad0358cb46" providerId="ADAL" clId="{03421CA5-02D6-410F-9208-942AACB4DA1F}" dt="2023-11-20T16:45:04.715" v="8038"/>
          <ac:spMkLst>
            <pc:docMk/>
            <pc:sldMk cId="1666516048" sldId="299"/>
            <ac:spMk id="418" creationId="{367FB9BD-49BE-3FF4-A075-A0605B7DFC60}"/>
          </ac:spMkLst>
        </pc:spChg>
        <pc:spChg chg="mod modVis">
          <ac:chgData name="Ginevra Minarini" userId="1f1f918c-6db6-4aec-95e5-17ad0358cb46" providerId="ADAL" clId="{03421CA5-02D6-410F-9208-942AACB4DA1F}" dt="2023-11-20T16:45:04.715" v="8040"/>
          <ac:spMkLst>
            <pc:docMk/>
            <pc:sldMk cId="1666516048" sldId="299"/>
            <ac:spMk id="419" creationId="{1352D478-F9A5-B9AA-4427-C522BBB82C4A}"/>
          </ac:spMkLst>
        </pc:spChg>
        <pc:spChg chg="mod modVis">
          <ac:chgData name="Ginevra Minarini" userId="1f1f918c-6db6-4aec-95e5-17ad0358cb46" providerId="ADAL" clId="{03421CA5-02D6-410F-9208-942AACB4DA1F}" dt="2023-11-20T16:45:04.715" v="8042"/>
          <ac:spMkLst>
            <pc:docMk/>
            <pc:sldMk cId="1666516048" sldId="299"/>
            <ac:spMk id="420" creationId="{7C978EEF-3D28-8DDF-2224-6C720F5BB58A}"/>
          </ac:spMkLst>
        </pc:spChg>
        <pc:spChg chg="mod modVis">
          <ac:chgData name="Ginevra Minarini" userId="1f1f918c-6db6-4aec-95e5-17ad0358cb46" providerId="ADAL" clId="{03421CA5-02D6-410F-9208-942AACB4DA1F}" dt="2023-11-20T16:45:04.716" v="8044"/>
          <ac:spMkLst>
            <pc:docMk/>
            <pc:sldMk cId="1666516048" sldId="299"/>
            <ac:spMk id="421" creationId="{7D0EDF21-3946-9224-5A64-C038CB625D1E}"/>
          </ac:spMkLst>
        </pc:spChg>
        <pc:spChg chg="mod modVis">
          <ac:chgData name="Ginevra Minarini" userId="1f1f918c-6db6-4aec-95e5-17ad0358cb46" providerId="ADAL" clId="{03421CA5-02D6-410F-9208-942AACB4DA1F}" dt="2023-11-20T16:45:04.716" v="8046"/>
          <ac:spMkLst>
            <pc:docMk/>
            <pc:sldMk cId="1666516048" sldId="299"/>
            <ac:spMk id="422" creationId="{B28E56FD-AC4C-708F-1C69-9DE886FA2F16}"/>
          </ac:spMkLst>
        </pc:spChg>
        <pc:spChg chg="mod modVis">
          <ac:chgData name="Ginevra Minarini" userId="1f1f918c-6db6-4aec-95e5-17ad0358cb46" providerId="ADAL" clId="{03421CA5-02D6-410F-9208-942AACB4DA1F}" dt="2023-11-20T16:45:04.717" v="8048"/>
          <ac:spMkLst>
            <pc:docMk/>
            <pc:sldMk cId="1666516048" sldId="299"/>
            <ac:spMk id="423" creationId="{053B61EC-54C5-3874-0C51-5327AE98FF10}"/>
          </ac:spMkLst>
        </pc:spChg>
        <pc:spChg chg="mod modVis">
          <ac:chgData name="Ginevra Minarini" userId="1f1f918c-6db6-4aec-95e5-17ad0358cb46" providerId="ADAL" clId="{03421CA5-02D6-410F-9208-942AACB4DA1F}" dt="2023-11-20T16:45:04.717" v="8050"/>
          <ac:spMkLst>
            <pc:docMk/>
            <pc:sldMk cId="1666516048" sldId="299"/>
            <ac:spMk id="424" creationId="{D0ED355A-0B08-4D50-B6F6-0C8ECE162C95}"/>
          </ac:spMkLst>
        </pc:spChg>
        <pc:spChg chg="mod modVis">
          <ac:chgData name="Ginevra Minarini" userId="1f1f918c-6db6-4aec-95e5-17ad0358cb46" providerId="ADAL" clId="{03421CA5-02D6-410F-9208-942AACB4DA1F}" dt="2023-11-20T16:45:04.717" v="8052"/>
          <ac:spMkLst>
            <pc:docMk/>
            <pc:sldMk cId="1666516048" sldId="299"/>
            <ac:spMk id="425" creationId="{72F767C2-1D0E-5CEA-490C-7AD27FE31F46}"/>
          </ac:spMkLst>
        </pc:spChg>
        <pc:spChg chg="mod modVis">
          <ac:chgData name="Ginevra Minarini" userId="1f1f918c-6db6-4aec-95e5-17ad0358cb46" providerId="ADAL" clId="{03421CA5-02D6-410F-9208-942AACB4DA1F}" dt="2023-11-20T16:45:04.718" v="8054"/>
          <ac:spMkLst>
            <pc:docMk/>
            <pc:sldMk cId="1666516048" sldId="299"/>
            <ac:spMk id="426" creationId="{18C2EF28-B7A8-9D84-2978-F40E0E638CC2}"/>
          </ac:spMkLst>
        </pc:spChg>
        <pc:spChg chg="mod modVis">
          <ac:chgData name="Ginevra Minarini" userId="1f1f918c-6db6-4aec-95e5-17ad0358cb46" providerId="ADAL" clId="{03421CA5-02D6-410F-9208-942AACB4DA1F}" dt="2023-11-20T16:45:04.721" v="8069"/>
          <ac:spMkLst>
            <pc:docMk/>
            <pc:sldMk cId="1666516048" sldId="299"/>
            <ac:spMk id="428" creationId="{2F57BD7F-DAB1-E1D4-809B-0326ECE2E0A0}"/>
          </ac:spMkLst>
        </pc:spChg>
        <pc:spChg chg="mod modVis">
          <ac:chgData name="Ginevra Minarini" userId="1f1f918c-6db6-4aec-95e5-17ad0358cb46" providerId="ADAL" clId="{03421CA5-02D6-410F-9208-942AACB4DA1F}" dt="2023-11-20T16:45:04.722" v="8071"/>
          <ac:spMkLst>
            <pc:docMk/>
            <pc:sldMk cId="1666516048" sldId="299"/>
            <ac:spMk id="429" creationId="{0FCE5240-F746-46DD-1A1B-58E0FEC418B8}"/>
          </ac:spMkLst>
        </pc:spChg>
        <pc:spChg chg="mod modVis">
          <ac:chgData name="Ginevra Minarini" userId="1f1f918c-6db6-4aec-95e5-17ad0358cb46" providerId="ADAL" clId="{03421CA5-02D6-410F-9208-942AACB4DA1F}" dt="2023-11-20T16:45:04.722" v="8073"/>
          <ac:spMkLst>
            <pc:docMk/>
            <pc:sldMk cId="1666516048" sldId="299"/>
            <ac:spMk id="430" creationId="{3F129D0B-2A79-1D7A-5D65-42CD8F782529}"/>
          </ac:spMkLst>
        </pc:spChg>
        <pc:spChg chg="mod modVis">
          <ac:chgData name="Ginevra Minarini" userId="1f1f918c-6db6-4aec-95e5-17ad0358cb46" providerId="ADAL" clId="{03421CA5-02D6-410F-9208-942AACB4DA1F}" dt="2023-11-20T16:45:04.722" v="8075"/>
          <ac:spMkLst>
            <pc:docMk/>
            <pc:sldMk cId="1666516048" sldId="299"/>
            <ac:spMk id="431" creationId="{BF731634-9BAB-63C4-07AD-E3F969541719}"/>
          </ac:spMkLst>
        </pc:spChg>
        <pc:spChg chg="mod modVis">
          <ac:chgData name="Ginevra Minarini" userId="1f1f918c-6db6-4aec-95e5-17ad0358cb46" providerId="ADAL" clId="{03421CA5-02D6-410F-9208-942AACB4DA1F}" dt="2023-11-20T16:45:04.723" v="8077"/>
          <ac:spMkLst>
            <pc:docMk/>
            <pc:sldMk cId="1666516048" sldId="299"/>
            <ac:spMk id="432" creationId="{98622EF4-37EB-E615-4E90-CA8F398F33CE}"/>
          </ac:spMkLst>
        </pc:spChg>
        <pc:spChg chg="mod modVis">
          <ac:chgData name="Ginevra Minarini" userId="1f1f918c-6db6-4aec-95e5-17ad0358cb46" providerId="ADAL" clId="{03421CA5-02D6-410F-9208-942AACB4DA1F}" dt="2023-11-20T16:45:04.723" v="8079"/>
          <ac:spMkLst>
            <pc:docMk/>
            <pc:sldMk cId="1666516048" sldId="299"/>
            <ac:spMk id="433" creationId="{2AAC4859-EEE8-7B16-9748-D4A6743D4CDA}"/>
          </ac:spMkLst>
        </pc:spChg>
        <pc:spChg chg="mod modVis">
          <ac:chgData name="Ginevra Minarini" userId="1f1f918c-6db6-4aec-95e5-17ad0358cb46" providerId="ADAL" clId="{03421CA5-02D6-410F-9208-942AACB4DA1F}" dt="2023-11-20T16:45:04.723" v="8081"/>
          <ac:spMkLst>
            <pc:docMk/>
            <pc:sldMk cId="1666516048" sldId="299"/>
            <ac:spMk id="434" creationId="{CB719E6D-E7BD-7A5C-105C-0F403C93A78B}"/>
          </ac:spMkLst>
        </pc:spChg>
        <pc:spChg chg="mod modVis">
          <ac:chgData name="Ginevra Minarini" userId="1f1f918c-6db6-4aec-95e5-17ad0358cb46" providerId="ADAL" clId="{03421CA5-02D6-410F-9208-942AACB4DA1F}" dt="2023-11-20T16:45:04.724" v="8083"/>
          <ac:spMkLst>
            <pc:docMk/>
            <pc:sldMk cId="1666516048" sldId="299"/>
            <ac:spMk id="435" creationId="{CBA80E70-8870-D324-F109-348C676F9FE1}"/>
          </ac:spMkLst>
        </pc:spChg>
        <pc:spChg chg="mod modVis">
          <ac:chgData name="Ginevra Minarini" userId="1f1f918c-6db6-4aec-95e5-17ad0358cb46" providerId="ADAL" clId="{03421CA5-02D6-410F-9208-942AACB4DA1F}" dt="2023-11-20T16:45:04.724" v="8085"/>
          <ac:spMkLst>
            <pc:docMk/>
            <pc:sldMk cId="1666516048" sldId="299"/>
            <ac:spMk id="436" creationId="{2C8AC8B4-FB75-92AE-D061-BD51370D1767}"/>
          </ac:spMkLst>
        </pc:spChg>
        <pc:spChg chg="mod modVis">
          <ac:chgData name="Ginevra Minarini" userId="1f1f918c-6db6-4aec-95e5-17ad0358cb46" providerId="ADAL" clId="{03421CA5-02D6-410F-9208-942AACB4DA1F}" dt="2023-11-20T16:45:04.725" v="8087"/>
          <ac:spMkLst>
            <pc:docMk/>
            <pc:sldMk cId="1666516048" sldId="299"/>
            <ac:spMk id="437" creationId="{8213F6F3-A9FE-88C4-4C69-9D8BEDBAC034}"/>
          </ac:spMkLst>
        </pc:spChg>
        <pc:spChg chg="mod modVis">
          <ac:chgData name="Ginevra Minarini" userId="1f1f918c-6db6-4aec-95e5-17ad0358cb46" providerId="ADAL" clId="{03421CA5-02D6-410F-9208-942AACB4DA1F}" dt="2023-11-20T16:45:04.725" v="8089"/>
          <ac:spMkLst>
            <pc:docMk/>
            <pc:sldMk cId="1666516048" sldId="299"/>
            <ac:spMk id="438" creationId="{A29367EC-EB79-900B-9687-F72B38F631C8}"/>
          </ac:spMkLst>
        </pc:spChg>
        <pc:spChg chg="mod modVis">
          <ac:chgData name="Ginevra Minarini" userId="1f1f918c-6db6-4aec-95e5-17ad0358cb46" providerId="ADAL" clId="{03421CA5-02D6-410F-9208-942AACB4DA1F}" dt="2023-11-20T16:45:04.728" v="8103"/>
          <ac:spMkLst>
            <pc:docMk/>
            <pc:sldMk cId="1666516048" sldId="299"/>
            <ac:spMk id="440" creationId="{3C3B7DF6-B61D-6C76-5878-2A1957F50D8D}"/>
          </ac:spMkLst>
        </pc:spChg>
        <pc:spChg chg="mod modVis">
          <ac:chgData name="Ginevra Minarini" userId="1f1f918c-6db6-4aec-95e5-17ad0358cb46" providerId="ADAL" clId="{03421CA5-02D6-410F-9208-942AACB4DA1F}" dt="2023-11-20T16:45:04.729" v="8105"/>
          <ac:spMkLst>
            <pc:docMk/>
            <pc:sldMk cId="1666516048" sldId="299"/>
            <ac:spMk id="441" creationId="{85C51909-059A-CD43-8E73-15E4548AF39A}"/>
          </ac:spMkLst>
        </pc:spChg>
        <pc:spChg chg="mod modVis">
          <ac:chgData name="Ginevra Minarini" userId="1f1f918c-6db6-4aec-95e5-17ad0358cb46" providerId="ADAL" clId="{03421CA5-02D6-410F-9208-942AACB4DA1F}" dt="2023-11-20T16:45:04.729" v="8107"/>
          <ac:spMkLst>
            <pc:docMk/>
            <pc:sldMk cId="1666516048" sldId="299"/>
            <ac:spMk id="442" creationId="{1642747B-EFDF-2D11-61FD-6FD91E27B34E}"/>
          </ac:spMkLst>
        </pc:spChg>
        <pc:spChg chg="mod modVis">
          <ac:chgData name="Ginevra Minarini" userId="1f1f918c-6db6-4aec-95e5-17ad0358cb46" providerId="ADAL" clId="{03421CA5-02D6-410F-9208-942AACB4DA1F}" dt="2023-11-20T16:45:04.729" v="8109"/>
          <ac:spMkLst>
            <pc:docMk/>
            <pc:sldMk cId="1666516048" sldId="299"/>
            <ac:spMk id="443" creationId="{0277C478-08F3-A3F7-14D0-C73AC4600D6F}"/>
          </ac:spMkLst>
        </pc:spChg>
        <pc:spChg chg="mod modVis">
          <ac:chgData name="Ginevra Minarini" userId="1f1f918c-6db6-4aec-95e5-17ad0358cb46" providerId="ADAL" clId="{03421CA5-02D6-410F-9208-942AACB4DA1F}" dt="2023-11-20T16:45:04.730" v="8111"/>
          <ac:spMkLst>
            <pc:docMk/>
            <pc:sldMk cId="1666516048" sldId="299"/>
            <ac:spMk id="444" creationId="{D68F8EFC-9447-2882-87BF-F8631630C5B9}"/>
          </ac:spMkLst>
        </pc:spChg>
        <pc:spChg chg="mod modVis">
          <ac:chgData name="Ginevra Minarini" userId="1f1f918c-6db6-4aec-95e5-17ad0358cb46" providerId="ADAL" clId="{03421CA5-02D6-410F-9208-942AACB4DA1F}" dt="2023-11-20T16:45:04.730" v="8113"/>
          <ac:spMkLst>
            <pc:docMk/>
            <pc:sldMk cId="1666516048" sldId="299"/>
            <ac:spMk id="445" creationId="{8417752F-DE3B-0C8F-26B4-B7312B7A6EBA}"/>
          </ac:spMkLst>
        </pc:spChg>
        <pc:spChg chg="mod modVis">
          <ac:chgData name="Ginevra Minarini" userId="1f1f918c-6db6-4aec-95e5-17ad0358cb46" providerId="ADAL" clId="{03421CA5-02D6-410F-9208-942AACB4DA1F}" dt="2023-11-20T16:45:04.730" v="8115"/>
          <ac:spMkLst>
            <pc:docMk/>
            <pc:sldMk cId="1666516048" sldId="299"/>
            <ac:spMk id="446" creationId="{19257907-0155-97BC-7177-432E9EA08A93}"/>
          </ac:spMkLst>
        </pc:spChg>
        <pc:spChg chg="mod modVis">
          <ac:chgData name="Ginevra Minarini" userId="1f1f918c-6db6-4aec-95e5-17ad0358cb46" providerId="ADAL" clId="{03421CA5-02D6-410F-9208-942AACB4DA1F}" dt="2023-11-20T16:45:04.731" v="8117"/>
          <ac:spMkLst>
            <pc:docMk/>
            <pc:sldMk cId="1666516048" sldId="299"/>
            <ac:spMk id="447" creationId="{3BAB13C7-00E1-432B-675C-B2DB3D0D19C4}"/>
          </ac:spMkLst>
        </pc:spChg>
        <pc:spChg chg="mod modVis">
          <ac:chgData name="Ginevra Minarini" userId="1f1f918c-6db6-4aec-95e5-17ad0358cb46" providerId="ADAL" clId="{03421CA5-02D6-410F-9208-942AACB4DA1F}" dt="2023-11-20T16:45:04.731" v="8119"/>
          <ac:spMkLst>
            <pc:docMk/>
            <pc:sldMk cId="1666516048" sldId="299"/>
            <ac:spMk id="448" creationId="{7718F996-4E0C-6418-6747-05A6E7597E42}"/>
          </ac:spMkLst>
        </pc:spChg>
        <pc:spChg chg="mod modVis">
          <ac:chgData name="Ginevra Minarini" userId="1f1f918c-6db6-4aec-95e5-17ad0358cb46" providerId="ADAL" clId="{03421CA5-02D6-410F-9208-942AACB4DA1F}" dt="2023-11-20T16:45:04.731" v="8121"/>
          <ac:spMkLst>
            <pc:docMk/>
            <pc:sldMk cId="1666516048" sldId="299"/>
            <ac:spMk id="449" creationId="{B96C82DE-7E99-A415-7631-C7994B3270A3}"/>
          </ac:spMkLst>
        </pc:spChg>
        <pc:spChg chg="mod modVis">
          <ac:chgData name="Ginevra Minarini" userId="1f1f918c-6db6-4aec-95e5-17ad0358cb46" providerId="ADAL" clId="{03421CA5-02D6-410F-9208-942AACB4DA1F}" dt="2023-11-20T16:45:04.735" v="8135"/>
          <ac:spMkLst>
            <pc:docMk/>
            <pc:sldMk cId="1666516048" sldId="299"/>
            <ac:spMk id="451" creationId="{8A4FB6CC-7F02-E57A-6FD7-629D2868AEB9}"/>
          </ac:spMkLst>
        </pc:spChg>
        <pc:spChg chg="mod modVis">
          <ac:chgData name="Ginevra Minarini" userId="1f1f918c-6db6-4aec-95e5-17ad0358cb46" providerId="ADAL" clId="{03421CA5-02D6-410F-9208-942AACB4DA1F}" dt="2023-11-20T16:45:04.735" v="8137"/>
          <ac:spMkLst>
            <pc:docMk/>
            <pc:sldMk cId="1666516048" sldId="299"/>
            <ac:spMk id="452" creationId="{0BA3F534-5A10-67E3-E5A9-C9925E3CB3AB}"/>
          </ac:spMkLst>
        </pc:spChg>
        <pc:spChg chg="mod modVis">
          <ac:chgData name="Ginevra Minarini" userId="1f1f918c-6db6-4aec-95e5-17ad0358cb46" providerId="ADAL" clId="{03421CA5-02D6-410F-9208-942AACB4DA1F}" dt="2023-11-20T16:45:04.736" v="8139"/>
          <ac:spMkLst>
            <pc:docMk/>
            <pc:sldMk cId="1666516048" sldId="299"/>
            <ac:spMk id="453" creationId="{4D946023-40E1-DBF0-3BCA-BB6846EE6D86}"/>
          </ac:spMkLst>
        </pc:spChg>
        <pc:spChg chg="mod modVis">
          <ac:chgData name="Ginevra Minarini" userId="1f1f918c-6db6-4aec-95e5-17ad0358cb46" providerId="ADAL" clId="{03421CA5-02D6-410F-9208-942AACB4DA1F}" dt="2023-11-20T16:45:04.736" v="8141"/>
          <ac:spMkLst>
            <pc:docMk/>
            <pc:sldMk cId="1666516048" sldId="299"/>
            <ac:spMk id="454" creationId="{CD790E1D-A812-E47C-F171-B0EAEA8C9F5A}"/>
          </ac:spMkLst>
        </pc:spChg>
        <pc:spChg chg="mod modVis">
          <ac:chgData name="Ginevra Minarini" userId="1f1f918c-6db6-4aec-95e5-17ad0358cb46" providerId="ADAL" clId="{03421CA5-02D6-410F-9208-942AACB4DA1F}" dt="2023-11-20T16:45:04.736" v="8143"/>
          <ac:spMkLst>
            <pc:docMk/>
            <pc:sldMk cId="1666516048" sldId="299"/>
            <ac:spMk id="455" creationId="{05AAB611-12F0-5EF9-D039-93E30BA93682}"/>
          </ac:spMkLst>
        </pc:spChg>
        <pc:spChg chg="mod modVis">
          <ac:chgData name="Ginevra Minarini" userId="1f1f918c-6db6-4aec-95e5-17ad0358cb46" providerId="ADAL" clId="{03421CA5-02D6-410F-9208-942AACB4DA1F}" dt="2023-11-20T16:45:04.736" v="8145"/>
          <ac:spMkLst>
            <pc:docMk/>
            <pc:sldMk cId="1666516048" sldId="299"/>
            <ac:spMk id="456" creationId="{2935E516-DF95-526B-1647-20B621B3C5A7}"/>
          </ac:spMkLst>
        </pc:spChg>
        <pc:spChg chg="mod modVis">
          <ac:chgData name="Ginevra Minarini" userId="1f1f918c-6db6-4aec-95e5-17ad0358cb46" providerId="ADAL" clId="{03421CA5-02D6-410F-9208-942AACB4DA1F}" dt="2023-11-20T16:45:04.737" v="8147"/>
          <ac:spMkLst>
            <pc:docMk/>
            <pc:sldMk cId="1666516048" sldId="299"/>
            <ac:spMk id="457" creationId="{37D1CF8B-A0EA-42A7-AB8C-3330E5377BA5}"/>
          </ac:spMkLst>
        </pc:spChg>
        <pc:spChg chg="mod modVis">
          <ac:chgData name="Ginevra Minarini" userId="1f1f918c-6db6-4aec-95e5-17ad0358cb46" providerId="ADAL" clId="{03421CA5-02D6-410F-9208-942AACB4DA1F}" dt="2023-11-20T16:45:04.737" v="8149"/>
          <ac:spMkLst>
            <pc:docMk/>
            <pc:sldMk cId="1666516048" sldId="299"/>
            <ac:spMk id="458" creationId="{FCCF6BAD-EC27-95C4-19AC-EF79E859E751}"/>
          </ac:spMkLst>
        </pc:spChg>
        <pc:spChg chg="mod modVis">
          <ac:chgData name="Ginevra Minarini" userId="1f1f918c-6db6-4aec-95e5-17ad0358cb46" providerId="ADAL" clId="{03421CA5-02D6-410F-9208-942AACB4DA1F}" dt="2023-11-20T16:45:04.738" v="8151"/>
          <ac:spMkLst>
            <pc:docMk/>
            <pc:sldMk cId="1666516048" sldId="299"/>
            <ac:spMk id="459" creationId="{E851F35A-985B-8911-E516-3A8A7C384162}"/>
          </ac:spMkLst>
        </pc:spChg>
        <pc:spChg chg="mod modVis">
          <ac:chgData name="Ginevra Minarini" userId="1f1f918c-6db6-4aec-95e5-17ad0358cb46" providerId="ADAL" clId="{03421CA5-02D6-410F-9208-942AACB4DA1F}" dt="2023-11-20T16:45:04.738" v="8153"/>
          <ac:spMkLst>
            <pc:docMk/>
            <pc:sldMk cId="1666516048" sldId="299"/>
            <ac:spMk id="460" creationId="{48965659-A9C2-1500-B5CB-952292AA4F27}"/>
          </ac:spMkLst>
        </pc:spChg>
        <pc:spChg chg="add mod">
          <ac:chgData name="Ginevra Minarini" userId="1f1f918c-6db6-4aec-95e5-17ad0358cb46" providerId="ADAL" clId="{03421CA5-02D6-410F-9208-942AACB4DA1F}" dt="2023-11-20T16:45:28.208" v="8159"/>
          <ac:spMkLst>
            <pc:docMk/>
            <pc:sldMk cId="1666516048" sldId="299"/>
            <ac:spMk id="469" creationId="{58D12E43-D60E-AE50-C029-851718250985}"/>
          </ac:spMkLst>
        </pc:spChg>
        <pc:grpChg chg="add del mod ord modVis">
          <ac:chgData name="Ginevra Minarini" userId="1f1f918c-6db6-4aec-95e5-17ad0358cb46" providerId="ADAL" clId="{03421CA5-02D6-410F-9208-942AACB4DA1F}" dt="2023-11-20T16:42:53.835" v="6597" actId="165"/>
          <ac:grpSpMkLst>
            <pc:docMk/>
            <pc:sldMk cId="1666516048" sldId="299"/>
            <ac:grpSpMk id="3" creationId="{193B07D8-59C0-6B62-5183-6ED37D54175D}"/>
          </ac:grpSpMkLst>
        </pc:grpChg>
        <pc:grpChg chg="del mod ord">
          <ac:chgData name="Ginevra Minarini" userId="1f1f918c-6db6-4aec-95e5-17ad0358cb46" providerId="ADAL" clId="{03421CA5-02D6-410F-9208-942AACB4DA1F}" dt="2023-11-20T16:41:51.525" v="5636" actId="478"/>
          <ac:grpSpMkLst>
            <pc:docMk/>
            <pc:sldMk cId="1666516048" sldId="299"/>
            <ac:grpSpMk id="9" creationId="{17E24B84-6DC7-4705-F0CA-07BA1B036999}"/>
          </ac:grpSpMkLst>
        </pc:grpChg>
        <pc:grpChg chg="mod ord topLvl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22" creationId="{93728FD4-E3DF-964F-B7CD-8E0350A098FD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35" creationId="{55737667-FB15-85C2-8604-0A398F69C620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37" creationId="{90D0377D-0DEC-5CB9-58E6-C4D280F28626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39" creationId="{A88B2353-2637-E16B-38E7-547F66C5A5A7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41" creationId="{23C5188A-4D33-D3F6-6980-90E0D69C56AC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43" creationId="{548D18B3-B238-DD76-ADD6-D12BFB0ED57B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45" creationId="{32A002C6-A9A6-61FA-4EBA-4D6D6773E72D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47" creationId="{28F22D0A-AEBE-1156-6D86-74406E642D4B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49" creationId="{C0AE61FB-503B-2586-B858-6F8B4224335C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51" creationId="{AF217A87-9EF6-DEAD-B971-802721BB164B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53" creationId="{61192125-D685-883C-FB38-964648A421BF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55" creationId="{F65980BB-5070-BBA4-56F0-5F20A1300BDC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57" creationId="{F8F51A7C-CEE8-0EF7-93A2-D8404A978423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59" creationId="{F3E66FED-A0A5-44F9-2F4D-0967AB16B2C5}"/>
          </ac:grpSpMkLst>
        </pc:grpChg>
        <pc:grpChg chg="mod modVis">
          <ac:chgData name="Ginevra Minarini" userId="1f1f918c-6db6-4aec-95e5-17ad0358cb46" providerId="ADAL" clId="{03421CA5-02D6-410F-9208-942AACB4DA1F}" dt="2023-11-20T16:45:04.690" v="7928"/>
          <ac:grpSpMkLst>
            <pc:docMk/>
            <pc:sldMk cId="1666516048" sldId="299"/>
            <ac:grpSpMk id="61" creationId="{81D929F9-E9A7-11E4-BCF7-7D62557E3A46}"/>
          </ac:grpSpMkLst>
        </pc:grpChg>
        <pc:grpChg chg="mod">
          <ac:chgData name="Ginevra Minarini" userId="1f1f918c-6db6-4aec-95e5-17ad0358cb46" providerId="ADAL" clId="{03421CA5-02D6-410F-9208-942AACB4DA1F}" dt="2023-11-20T16:41:50.004" v="5609"/>
          <ac:grpSpMkLst>
            <pc:docMk/>
            <pc:sldMk cId="1666516048" sldId="299"/>
            <ac:grpSpMk id="65" creationId="{F9E5B5F0-3835-38FF-D67B-7D74C501BC54}"/>
          </ac:grpSpMkLst>
        </pc:grpChg>
        <pc:grpChg chg="mod ord modVis">
          <ac:chgData name="Ginevra Minarini" userId="1f1f918c-6db6-4aec-95e5-17ad0358cb46" providerId="ADAL" clId="{03421CA5-02D6-410F-9208-942AACB4DA1F}" dt="2023-11-20T16:45:04.703" v="7982"/>
          <ac:grpSpMkLst>
            <pc:docMk/>
            <pc:sldMk cId="1666516048" sldId="299"/>
            <ac:grpSpMk id="197" creationId="{59DC1B8E-35EE-43E4-29C9-6F3D4D446039}"/>
          </ac:grpSpMkLst>
        </pc:grpChg>
        <pc:grpChg chg="del mod modVis">
          <ac:chgData name="Ginevra Minarini" userId="1f1f918c-6db6-4aec-95e5-17ad0358cb46" providerId="ADAL" clId="{03421CA5-02D6-410F-9208-942AACB4DA1F}" dt="2023-11-20T16:44:15.778" v="6625" actId="478"/>
          <ac:grpSpMkLst>
            <pc:docMk/>
            <pc:sldMk cId="1666516048" sldId="299"/>
            <ac:grpSpMk id="267" creationId="{EB3000E4-A483-539D-710E-221C689198F0}"/>
          </ac:grpSpMkLst>
        </pc:grpChg>
        <pc:grpChg chg="mod modVis">
          <ac:chgData name="Ginevra Minarini" userId="1f1f918c-6db6-4aec-95e5-17ad0358cb46" providerId="ADAL" clId="{03421CA5-02D6-410F-9208-942AACB4DA1F}" dt="2023-11-20T16:44:46.102" v="7100"/>
          <ac:grpSpMkLst>
            <pc:docMk/>
            <pc:sldMk cId="1666516048" sldId="299"/>
            <ac:grpSpMk id="268" creationId="{880A92DA-BF08-7D82-3548-D0B7B26C59F0}"/>
          </ac:grpSpMkLst>
        </pc:grpChg>
        <pc:grpChg chg="mod modVis">
          <ac:chgData name="Ginevra Minarini" userId="1f1f918c-6db6-4aec-95e5-17ad0358cb46" providerId="ADAL" clId="{03421CA5-02D6-410F-9208-942AACB4DA1F}" dt="2023-11-20T16:44:46.102" v="7100"/>
          <ac:grpSpMkLst>
            <pc:docMk/>
            <pc:sldMk cId="1666516048" sldId="299"/>
            <ac:grpSpMk id="269" creationId="{5E71D765-B859-E9C4-7BF0-3A5A65EA649F}"/>
          </ac:grpSpMkLst>
        </pc:grpChg>
        <pc:grpChg chg="del mod modVis">
          <ac:chgData name="Ginevra Minarini" userId="1f1f918c-6db6-4aec-95e5-17ad0358cb46" providerId="ADAL" clId="{03421CA5-02D6-410F-9208-942AACB4DA1F}" dt="2023-11-20T16:44:53.603" v="7411" actId="478"/>
          <ac:grpSpMkLst>
            <pc:docMk/>
            <pc:sldMk cId="1666516048" sldId="299"/>
            <ac:grpSpMk id="270" creationId="{78E5893B-6EDB-904A-3053-0D36EDF452D8}"/>
          </ac:grpSpMkLst>
        </pc:grpChg>
        <pc:grpChg chg="mod modVis">
          <ac:chgData name="Ginevra Minarini" userId="1f1f918c-6db6-4aec-95e5-17ad0358cb46" providerId="ADAL" clId="{03421CA5-02D6-410F-9208-942AACB4DA1F}" dt="2023-11-20T16:45:04.578" v="7559"/>
          <ac:grpSpMkLst>
            <pc:docMk/>
            <pc:sldMk cId="1666516048" sldId="299"/>
            <ac:grpSpMk id="273" creationId="{7C9E8DBB-02DB-7F3C-6D58-2CCE9DD11015}"/>
          </ac:grpSpMkLst>
        </pc:grpChg>
        <pc:grpChg chg="mod modVis">
          <ac:chgData name="Ginevra Minarini" userId="1f1f918c-6db6-4aec-95e5-17ad0358cb46" providerId="ADAL" clId="{03421CA5-02D6-410F-9208-942AACB4DA1F}" dt="2023-11-20T16:45:04.578" v="7559"/>
          <ac:grpSpMkLst>
            <pc:docMk/>
            <pc:sldMk cId="1666516048" sldId="299"/>
            <ac:grpSpMk id="274" creationId="{C36DD9B8-75FA-93EB-AD14-C1110C76A924}"/>
          </ac:grpSpMkLst>
        </pc:grpChg>
        <pc:grpChg chg="mod modVis">
          <ac:chgData name="Ginevra Minarini" userId="1f1f918c-6db6-4aec-95e5-17ad0358cb46" providerId="ADAL" clId="{03421CA5-02D6-410F-9208-942AACB4DA1F}" dt="2023-11-20T16:45:04.578" v="7559"/>
          <ac:grpSpMkLst>
            <pc:docMk/>
            <pc:sldMk cId="1666516048" sldId="299"/>
            <ac:grpSpMk id="275" creationId="{7D476ABC-AA7E-1469-D2DD-F98F7163CD0E}"/>
          </ac:grpSpMkLst>
        </pc:grpChg>
        <pc:grpChg chg="mod modVis">
          <ac:chgData name="Ginevra Minarini" userId="1f1f918c-6db6-4aec-95e5-17ad0358cb46" providerId="ADAL" clId="{03421CA5-02D6-410F-9208-942AACB4DA1F}" dt="2023-11-20T16:45:04.578" v="7559"/>
          <ac:grpSpMkLst>
            <pc:docMk/>
            <pc:sldMk cId="1666516048" sldId="299"/>
            <ac:grpSpMk id="276" creationId="{20D8A0DD-4CB9-B3E2-1838-2D01E3323346}"/>
          </ac:grpSpMkLst>
        </pc:grpChg>
        <pc:grpChg chg="mod modVis">
          <ac:chgData name="Ginevra Minarini" userId="1f1f918c-6db6-4aec-95e5-17ad0358cb46" providerId="ADAL" clId="{03421CA5-02D6-410F-9208-942AACB4DA1F}" dt="2023-11-20T16:45:04.578" v="7559"/>
          <ac:grpSpMkLst>
            <pc:docMk/>
            <pc:sldMk cId="1666516048" sldId="299"/>
            <ac:grpSpMk id="277" creationId="{1BB51EDD-1777-789D-E3A7-4C4F4B3CAA31}"/>
          </ac:grpSpMkLst>
        </pc:grpChg>
        <pc:grpChg chg="mod modVis">
          <ac:chgData name="Ginevra Minarini" userId="1f1f918c-6db6-4aec-95e5-17ad0358cb46" providerId="ADAL" clId="{03421CA5-02D6-410F-9208-942AACB4DA1F}" dt="2023-11-20T16:45:04.578" v="7559"/>
          <ac:grpSpMkLst>
            <pc:docMk/>
            <pc:sldMk cId="1666516048" sldId="299"/>
            <ac:grpSpMk id="278" creationId="{2B8C4E75-BDF8-1FF1-942C-2FB071B533F2}"/>
          </ac:grpSpMkLst>
        </pc:grpChg>
        <pc:grpChg chg="mod modVis">
          <ac:chgData name="Ginevra Minarini" userId="1f1f918c-6db6-4aec-95e5-17ad0358cb46" providerId="ADAL" clId="{03421CA5-02D6-410F-9208-942AACB4DA1F}" dt="2023-11-20T16:45:04.578" v="7559"/>
          <ac:grpSpMkLst>
            <pc:docMk/>
            <pc:sldMk cId="1666516048" sldId="299"/>
            <ac:grpSpMk id="279" creationId="{67A230A8-09DF-CBF0-C199-C983FB4EAE97}"/>
          </ac:grpSpMkLst>
        </pc:grpChg>
        <pc:grpChg chg="mod modVis">
          <ac:chgData name="Ginevra Minarini" userId="1f1f918c-6db6-4aec-95e5-17ad0358cb46" providerId="ADAL" clId="{03421CA5-02D6-410F-9208-942AACB4DA1F}" dt="2023-11-20T16:45:04.578" v="7559"/>
          <ac:grpSpMkLst>
            <pc:docMk/>
            <pc:sldMk cId="1666516048" sldId="299"/>
            <ac:grpSpMk id="280" creationId="{AAD60EFB-D166-0FF3-D35C-7FDB725F15C4}"/>
          </ac:grpSpMkLst>
        </pc:grpChg>
        <pc:grpChg chg="mod modVis">
          <ac:chgData name="Ginevra Minarini" userId="1f1f918c-6db6-4aec-95e5-17ad0358cb46" providerId="ADAL" clId="{03421CA5-02D6-410F-9208-942AACB4DA1F}" dt="2023-11-20T16:45:04.578" v="7559"/>
          <ac:grpSpMkLst>
            <pc:docMk/>
            <pc:sldMk cId="1666516048" sldId="299"/>
            <ac:grpSpMk id="358" creationId="{B9DF5420-A274-2D63-1668-8453F8DDDD26}"/>
          </ac:grpSpMkLst>
        </pc:grpChg>
        <pc:grpChg chg="mod modVis">
          <ac:chgData name="Ginevra Minarini" userId="1f1f918c-6db6-4aec-95e5-17ad0358cb46" providerId="ADAL" clId="{03421CA5-02D6-410F-9208-942AACB4DA1F}" dt="2023-11-20T16:45:04.578" v="7559"/>
          <ac:grpSpMkLst>
            <pc:docMk/>
            <pc:sldMk cId="1666516048" sldId="299"/>
            <ac:grpSpMk id="363" creationId="{64F8D7DB-FAB5-5284-562D-777600C211BC}"/>
          </ac:grpSpMkLst>
        </pc:grpChg>
        <pc:grpChg chg="mod modVis">
          <ac:chgData name="Ginevra Minarini" userId="1f1f918c-6db6-4aec-95e5-17ad0358cb46" providerId="ADAL" clId="{03421CA5-02D6-410F-9208-942AACB4DA1F}" dt="2023-11-20T16:45:04.578" v="7559"/>
          <ac:grpSpMkLst>
            <pc:docMk/>
            <pc:sldMk cId="1666516048" sldId="299"/>
            <ac:grpSpMk id="369" creationId="{4B195665-6833-D499-E852-EE56965AA5DE}"/>
          </ac:grpSpMkLst>
        </pc:grpChg>
        <pc:grpChg chg="mod modVis">
          <ac:chgData name="Ginevra Minarini" userId="1f1f918c-6db6-4aec-95e5-17ad0358cb46" providerId="ADAL" clId="{03421CA5-02D6-410F-9208-942AACB4DA1F}" dt="2023-11-20T16:45:04.578" v="7559"/>
          <ac:grpSpMkLst>
            <pc:docMk/>
            <pc:sldMk cId="1666516048" sldId="299"/>
            <ac:grpSpMk id="400" creationId="{33825E45-857B-44A1-BECF-49AC2B401EB9}"/>
          </ac:grpSpMkLst>
        </pc:grpChg>
        <pc:grpChg chg="mod modVis">
          <ac:chgData name="Ginevra Minarini" userId="1f1f918c-6db6-4aec-95e5-17ad0358cb46" providerId="ADAL" clId="{03421CA5-02D6-410F-9208-942AACB4DA1F}" dt="2023-11-20T16:45:04.578" v="7559"/>
          <ac:grpSpMkLst>
            <pc:docMk/>
            <pc:sldMk cId="1666516048" sldId="299"/>
            <ac:grpSpMk id="401" creationId="{AD713917-7EFB-2478-5056-D7DA1391C923}"/>
          </ac:grpSpMkLst>
        </pc:grpChg>
        <pc:grpChg chg="mod ord modVis">
          <ac:chgData name="Ginevra Minarini" userId="1f1f918c-6db6-4aec-95e5-17ad0358cb46" providerId="ADAL" clId="{03421CA5-02D6-410F-9208-942AACB4DA1F}" dt="2023-11-20T16:45:04.714" v="8034"/>
          <ac:grpSpMkLst>
            <pc:docMk/>
            <pc:sldMk cId="1666516048" sldId="299"/>
            <ac:grpSpMk id="416" creationId="{4179088C-3B0E-1761-5A9A-C6058A7A1C26}"/>
          </ac:grpSpMkLst>
        </pc:grpChg>
        <pc:grpChg chg="mod ord modVis">
          <ac:chgData name="Ginevra Minarini" userId="1f1f918c-6db6-4aec-95e5-17ad0358cb46" providerId="ADAL" clId="{03421CA5-02D6-410F-9208-942AACB4DA1F}" dt="2023-11-20T16:45:04.721" v="8067"/>
          <ac:grpSpMkLst>
            <pc:docMk/>
            <pc:sldMk cId="1666516048" sldId="299"/>
            <ac:grpSpMk id="427" creationId="{9C6E90F4-FA4B-DAFA-1616-C1C5063B4401}"/>
          </ac:grpSpMkLst>
        </pc:grpChg>
        <pc:grpChg chg="mod ord modVis">
          <ac:chgData name="Ginevra Minarini" userId="1f1f918c-6db6-4aec-95e5-17ad0358cb46" providerId="ADAL" clId="{03421CA5-02D6-410F-9208-942AACB4DA1F}" dt="2023-11-20T16:45:04.728" v="8101"/>
          <ac:grpSpMkLst>
            <pc:docMk/>
            <pc:sldMk cId="1666516048" sldId="299"/>
            <ac:grpSpMk id="439" creationId="{55440C57-A99B-5630-94B5-C4506AEC59EA}"/>
          </ac:grpSpMkLst>
        </pc:grpChg>
        <pc:grpChg chg="mod ord modVis">
          <ac:chgData name="Ginevra Minarini" userId="1f1f918c-6db6-4aec-95e5-17ad0358cb46" providerId="ADAL" clId="{03421CA5-02D6-410F-9208-942AACB4DA1F}" dt="2023-11-20T16:45:04.734" v="8133"/>
          <ac:grpSpMkLst>
            <pc:docMk/>
            <pc:sldMk cId="1666516048" sldId="299"/>
            <ac:grpSpMk id="450" creationId="{2C03A33E-4B41-4371-8458-8EC4CFB8A59A}"/>
          </ac:grpSpMkLst>
        </pc:grpChg>
        <pc:grpChg chg="add mod">
          <ac:chgData name="Ginevra Minarini" userId="1f1f918c-6db6-4aec-95e5-17ad0358cb46" providerId="ADAL" clId="{03421CA5-02D6-410F-9208-942AACB4DA1F}" dt="2023-11-20T16:43:36.348" v="6614" actId="164"/>
          <ac:grpSpMkLst>
            <pc:docMk/>
            <pc:sldMk cId="1666516048" sldId="299"/>
            <ac:grpSpMk id="465" creationId="{869DAE07-D2BC-69B1-53FC-CA63B99C3DF6}"/>
          </ac:grpSpMkLst>
        </pc:grpChg>
        <pc:grpChg chg="add mod">
          <ac:chgData name="Ginevra Minarini" userId="1f1f918c-6db6-4aec-95e5-17ad0358cb46" providerId="ADAL" clId="{03421CA5-02D6-410F-9208-942AACB4DA1F}" dt="2023-11-20T16:43:33.682" v="6611" actId="164"/>
          <ac:grpSpMkLst>
            <pc:docMk/>
            <pc:sldMk cId="1666516048" sldId="299"/>
            <ac:grpSpMk id="466" creationId="{D09289D7-0832-950B-D625-90430E3E42F5}"/>
          </ac:grpSpMkLst>
        </pc:grpChg>
        <pc:grpChg chg="add mod ord modVis">
          <ac:chgData name="Ginevra Minarini" userId="1f1f918c-6db6-4aec-95e5-17ad0358cb46" providerId="ADAL" clId="{03421CA5-02D6-410F-9208-942AACB4DA1F}" dt="2023-11-20T16:45:04.679" v="7880"/>
          <ac:grpSpMkLst>
            <pc:docMk/>
            <pc:sldMk cId="1666516048" sldId="299"/>
            <ac:grpSpMk id="467" creationId="{7AABBCF5-E5F5-5C2C-B17D-6A000632C334}"/>
          </ac:grpSpMkLst>
        </pc:grpChg>
        <pc:grpChg chg="add mod modVis">
          <ac:chgData name="Ginevra Minarini" userId="1f1f918c-6db6-4aec-95e5-17ad0358cb46" providerId="ADAL" clId="{03421CA5-02D6-410F-9208-942AACB4DA1F}" dt="2023-11-20T16:45:04.667" v="7826"/>
          <ac:grpSpMkLst>
            <pc:docMk/>
            <pc:sldMk cId="1666516048" sldId="299"/>
            <ac:grpSpMk id="468" creationId="{026301D2-12F4-6376-573D-0B2B4431C793}"/>
          </ac:grpSpMkLst>
        </pc:grpChg>
        <pc:picChg chg="mod ord modVis">
          <ac:chgData name="Ginevra Minarini" userId="1f1f918c-6db6-4aec-95e5-17ad0358cb46" providerId="ADAL" clId="{03421CA5-02D6-410F-9208-942AACB4DA1F}" dt="2023-11-20T16:45:42.629" v="8160" actId="166"/>
          <ac:picMkLst>
            <pc:docMk/>
            <pc:sldMk cId="1666516048" sldId="299"/>
            <ac:picMk id="218" creationId="{EA94ABA6-9453-94FF-08AD-B92B89ABF55C}"/>
          </ac:picMkLst>
        </pc:picChg>
        <pc:picChg chg="add del">
          <ac:chgData name="Ginevra Minarini" userId="1f1f918c-6db6-4aec-95e5-17ad0358cb46" providerId="ADAL" clId="{03421CA5-02D6-410F-9208-942AACB4DA1F}" dt="2023-11-20T16:42:24.211" v="6584" actId="22"/>
          <ac:picMkLst>
            <pc:docMk/>
            <pc:sldMk cId="1666516048" sldId="299"/>
            <ac:picMk id="462" creationId="{6AAF3C3C-0214-7750-4E3D-3EC17851B8AC}"/>
          </ac:picMkLst>
        </pc:picChg>
        <pc:picChg chg="add mod modVis">
          <ac:chgData name="Ginevra Minarini" userId="1f1f918c-6db6-4aec-95e5-17ad0358cb46" providerId="ADAL" clId="{03421CA5-02D6-410F-9208-942AACB4DA1F}" dt="2023-11-20T16:45:04.676" v="7870"/>
          <ac:picMkLst>
            <pc:docMk/>
            <pc:sldMk cId="1666516048" sldId="299"/>
            <ac:picMk id="464" creationId="{C71F2EA5-52B6-A5D4-E814-9B162CE366D5}"/>
          </ac:picMkLst>
        </pc:picChg>
      </pc:sldChg>
      <pc:sldChg chg="addSp delSp modSp add mod modTransition delAnim modAnim">
        <pc:chgData name="Ginevra Minarini" userId="1f1f918c-6db6-4aec-95e5-17ad0358cb46" providerId="ADAL" clId="{03421CA5-02D6-410F-9208-942AACB4DA1F}" dt="2023-11-28T09:07:39.086" v="166276"/>
        <pc:sldMkLst>
          <pc:docMk/>
          <pc:sldMk cId="966516258" sldId="300"/>
        </pc:sldMkLst>
        <pc:spChg chg="mod modVis">
          <ac:chgData name="Ginevra Minarini" userId="1f1f918c-6db6-4aec-95e5-17ad0358cb46" providerId="ADAL" clId="{03421CA5-02D6-410F-9208-942AACB4DA1F}" dt="2023-11-27T15:35:15.979" v="158893"/>
          <ac:spMkLst>
            <pc:docMk/>
            <pc:sldMk cId="966516258" sldId="300"/>
            <ac:spMk id="2" creationId="{CE9AE989-F91D-B234-D3F1-1FBC60F9572C}"/>
          </ac:spMkLst>
        </pc:spChg>
        <pc:spChg chg="mod modVis">
          <ac:chgData name="Ginevra Minarini" userId="1f1f918c-6db6-4aec-95e5-17ad0358cb46" providerId="ADAL" clId="{03421CA5-02D6-410F-9208-942AACB4DA1F}" dt="2023-11-27T15:59:37.044" v="164499"/>
          <ac:spMkLst>
            <pc:docMk/>
            <pc:sldMk cId="966516258" sldId="300"/>
            <ac:spMk id="4" creationId="{CC73638A-A58D-43DE-A0A7-2AB1FF4AC727}"/>
          </ac:spMkLst>
        </pc:spChg>
        <pc:spChg chg="mod modVis">
          <ac:chgData name="Ginevra Minarini" userId="1f1f918c-6db6-4aec-95e5-17ad0358cb46" providerId="ADAL" clId="{03421CA5-02D6-410F-9208-942AACB4DA1F}" dt="2023-11-27T15:59:09.760" v="164409"/>
          <ac:spMkLst>
            <pc:docMk/>
            <pc:sldMk cId="966516258" sldId="300"/>
            <ac:spMk id="5" creationId="{DBF8E0D5-77C5-11E8-8157-AA929626D773}"/>
          </ac:spMkLst>
        </pc:spChg>
        <pc:spChg chg="mod modVis">
          <ac:chgData name="Ginevra Minarini" userId="1f1f918c-6db6-4aec-95e5-17ad0358cb46" providerId="ADAL" clId="{03421CA5-02D6-410F-9208-942AACB4DA1F}" dt="2023-11-27T15:59:37.044" v="164499"/>
          <ac:spMkLst>
            <pc:docMk/>
            <pc:sldMk cId="966516258" sldId="300"/>
            <ac:spMk id="6" creationId="{9ECBD0FA-7BD4-26B0-34B4-B15E7B535763}"/>
          </ac:spMkLst>
        </pc:spChg>
        <pc:spChg chg="mod modVis">
          <ac:chgData name="Ginevra Minarini" userId="1f1f918c-6db6-4aec-95e5-17ad0358cb46" providerId="ADAL" clId="{03421CA5-02D6-410F-9208-942AACB4DA1F}" dt="2023-11-27T15:59:09.760" v="164409"/>
          <ac:spMkLst>
            <pc:docMk/>
            <pc:sldMk cId="966516258" sldId="300"/>
            <ac:spMk id="7" creationId="{DF0CC551-3990-B75B-2219-9937569FD8B4}"/>
          </ac:spMkLst>
        </pc:spChg>
        <pc:spChg chg="mod modVis">
          <ac:chgData name="Ginevra Minarini" userId="1f1f918c-6db6-4aec-95e5-17ad0358cb46" providerId="ADAL" clId="{03421CA5-02D6-410F-9208-942AACB4DA1F}" dt="2023-11-27T15:59:09.760" v="164409"/>
          <ac:spMkLst>
            <pc:docMk/>
            <pc:sldMk cId="966516258" sldId="300"/>
            <ac:spMk id="8" creationId="{4DC43529-5F3E-8658-2A2C-F67F3FBA4169}"/>
          </ac:spMkLst>
        </pc:spChg>
        <pc:spChg chg="mod modVis">
          <ac:chgData name="Ginevra Minarini" userId="1f1f918c-6db6-4aec-95e5-17ad0358cb46" providerId="ADAL" clId="{03421CA5-02D6-410F-9208-942AACB4DA1F}" dt="2023-11-27T15:59:09.760" v="164409"/>
          <ac:spMkLst>
            <pc:docMk/>
            <pc:sldMk cId="966516258" sldId="300"/>
            <ac:spMk id="10" creationId="{122E9699-C55E-0FD9-0F0C-72375FC04694}"/>
          </ac:spMkLst>
        </pc:spChg>
        <pc:spChg chg="mod modVis">
          <ac:chgData name="Ginevra Minarini" userId="1f1f918c-6db6-4aec-95e5-17ad0358cb46" providerId="ADAL" clId="{03421CA5-02D6-410F-9208-942AACB4DA1F}" dt="2023-11-27T15:59:37.044" v="164499"/>
          <ac:spMkLst>
            <pc:docMk/>
            <pc:sldMk cId="966516258" sldId="300"/>
            <ac:spMk id="11" creationId="{3B4629A9-994F-00AE-54E1-3491A915F1FA}"/>
          </ac:spMkLst>
        </pc:spChg>
        <pc:spChg chg="mod modVis">
          <ac:chgData name="Ginevra Minarini" userId="1f1f918c-6db6-4aec-95e5-17ad0358cb46" providerId="ADAL" clId="{03421CA5-02D6-410F-9208-942AACB4DA1F}" dt="2023-11-27T15:59:37.044" v="164499"/>
          <ac:spMkLst>
            <pc:docMk/>
            <pc:sldMk cId="966516258" sldId="300"/>
            <ac:spMk id="12" creationId="{965CFC4D-CE31-B023-7C0E-9A9930BAB029}"/>
          </ac:spMkLst>
        </pc:spChg>
        <pc:spChg chg="mod modVis">
          <ac:chgData name="Ginevra Minarini" userId="1f1f918c-6db6-4aec-95e5-17ad0358cb46" providerId="ADAL" clId="{03421CA5-02D6-410F-9208-942AACB4DA1F}" dt="2023-11-27T15:59:37.044" v="164499"/>
          <ac:spMkLst>
            <pc:docMk/>
            <pc:sldMk cId="966516258" sldId="300"/>
            <ac:spMk id="13" creationId="{595A3C7E-2D2B-56A1-C224-A870D1F44D98}"/>
          </ac:spMkLst>
        </pc:spChg>
        <pc:spChg chg="mod modVis">
          <ac:chgData name="Ginevra Minarini" userId="1f1f918c-6db6-4aec-95e5-17ad0358cb46" providerId="ADAL" clId="{03421CA5-02D6-410F-9208-942AACB4DA1F}" dt="2023-11-27T15:59:37.044" v="164499"/>
          <ac:spMkLst>
            <pc:docMk/>
            <pc:sldMk cId="966516258" sldId="300"/>
            <ac:spMk id="14" creationId="{ECF5B5A7-5B01-B3D7-9E64-0B3973C414F8}"/>
          </ac:spMkLst>
        </pc:spChg>
        <pc:spChg chg="mod modVis">
          <ac:chgData name="Ginevra Minarini" userId="1f1f918c-6db6-4aec-95e5-17ad0358cb46" providerId="ADAL" clId="{03421CA5-02D6-410F-9208-942AACB4DA1F}" dt="2023-11-27T15:59:09.760" v="164409"/>
          <ac:spMkLst>
            <pc:docMk/>
            <pc:sldMk cId="966516258" sldId="300"/>
            <ac:spMk id="15" creationId="{F331E446-74DA-AA09-4D86-63CB656BA7F7}"/>
          </ac:spMkLst>
        </pc:spChg>
        <pc:spChg chg="mod modVis">
          <ac:chgData name="Ginevra Minarini" userId="1f1f918c-6db6-4aec-95e5-17ad0358cb46" providerId="ADAL" clId="{03421CA5-02D6-410F-9208-942AACB4DA1F}" dt="2023-11-27T15:59:09.760" v="164409"/>
          <ac:spMkLst>
            <pc:docMk/>
            <pc:sldMk cId="966516258" sldId="300"/>
            <ac:spMk id="16" creationId="{4E45A38E-CC45-A38A-8480-21D2B061B1DF}"/>
          </ac:spMkLst>
        </pc:spChg>
        <pc:spChg chg="mod modVis">
          <ac:chgData name="Ginevra Minarini" userId="1f1f918c-6db6-4aec-95e5-17ad0358cb46" providerId="ADAL" clId="{03421CA5-02D6-410F-9208-942AACB4DA1F}" dt="2023-11-27T15:59:37.044" v="164499"/>
          <ac:spMkLst>
            <pc:docMk/>
            <pc:sldMk cId="966516258" sldId="300"/>
            <ac:spMk id="17" creationId="{EFB472F8-2524-A6E5-4FDB-1208B21709F0}"/>
          </ac:spMkLst>
        </pc:spChg>
        <pc:spChg chg="mod modVis">
          <ac:chgData name="Ginevra Minarini" userId="1f1f918c-6db6-4aec-95e5-17ad0358cb46" providerId="ADAL" clId="{03421CA5-02D6-410F-9208-942AACB4DA1F}" dt="2023-11-27T15:59:37.044" v="164499"/>
          <ac:spMkLst>
            <pc:docMk/>
            <pc:sldMk cId="966516258" sldId="300"/>
            <ac:spMk id="18" creationId="{99194EAE-3A2E-7E12-323F-E5EF369CC31D}"/>
          </ac:spMkLst>
        </pc:spChg>
        <pc:spChg chg="mod modVis">
          <ac:chgData name="Ginevra Minarini" userId="1f1f918c-6db6-4aec-95e5-17ad0358cb46" providerId="ADAL" clId="{03421CA5-02D6-410F-9208-942AACB4DA1F}" dt="2023-11-27T15:59:09.760" v="164409"/>
          <ac:spMkLst>
            <pc:docMk/>
            <pc:sldMk cId="966516258" sldId="300"/>
            <ac:spMk id="19" creationId="{D5E2843F-8778-CCEB-F24C-863544E306E1}"/>
          </ac:spMkLst>
        </pc:spChg>
        <pc:spChg chg="mod modVis">
          <ac:chgData name="Ginevra Minarini" userId="1f1f918c-6db6-4aec-95e5-17ad0358cb46" providerId="ADAL" clId="{03421CA5-02D6-410F-9208-942AACB4DA1F}" dt="2023-11-27T15:59:09.760" v="164409"/>
          <ac:spMkLst>
            <pc:docMk/>
            <pc:sldMk cId="966516258" sldId="300"/>
            <ac:spMk id="20" creationId="{EFF58635-E1BF-198F-5C17-ACC0D3428497}"/>
          </ac:spMkLst>
        </pc:spChg>
        <pc:spChg chg="del mod modVis">
          <ac:chgData name="Ginevra Minarini" userId="1f1f918c-6db6-4aec-95e5-17ad0358cb46" providerId="ADAL" clId="{03421CA5-02D6-410F-9208-942AACB4DA1F}" dt="2023-11-27T16:47:22.694" v="165970" actId="478"/>
          <ac:spMkLst>
            <pc:docMk/>
            <pc:sldMk cId="966516258" sldId="300"/>
            <ac:spMk id="23" creationId="{AD41A462-2637-725C-0C85-E14D77B70656}"/>
          </ac:spMkLst>
        </pc:spChg>
        <pc:spChg chg="del mod modVis">
          <ac:chgData name="Ginevra Minarini" userId="1f1f918c-6db6-4aec-95e5-17ad0358cb46" providerId="ADAL" clId="{03421CA5-02D6-410F-9208-942AACB4DA1F}" dt="2023-11-27T16:47:22.694" v="165970" actId="478"/>
          <ac:spMkLst>
            <pc:docMk/>
            <pc:sldMk cId="966516258" sldId="300"/>
            <ac:spMk id="24" creationId="{BCCEBA1B-904C-8C52-85B2-99FA9BD74211}"/>
          </ac:spMkLst>
        </pc:spChg>
        <pc:spChg chg="del mod modVis">
          <ac:chgData name="Ginevra Minarini" userId="1f1f918c-6db6-4aec-95e5-17ad0358cb46" providerId="ADAL" clId="{03421CA5-02D6-410F-9208-942AACB4DA1F}" dt="2023-11-27T16:47:22.694" v="165970" actId="478"/>
          <ac:spMkLst>
            <pc:docMk/>
            <pc:sldMk cId="966516258" sldId="300"/>
            <ac:spMk id="25" creationId="{716981F9-7A4E-221F-D3A8-88E6CB0E574F}"/>
          </ac:spMkLst>
        </pc:spChg>
        <pc:spChg chg="del mod modVis">
          <ac:chgData name="Ginevra Minarini" userId="1f1f918c-6db6-4aec-95e5-17ad0358cb46" providerId="ADAL" clId="{03421CA5-02D6-410F-9208-942AACB4DA1F}" dt="2023-11-27T16:47:22.694" v="165970" actId="478"/>
          <ac:spMkLst>
            <pc:docMk/>
            <pc:sldMk cId="966516258" sldId="300"/>
            <ac:spMk id="26" creationId="{8E9D3FE8-9E77-0AAD-CD4D-2F2649D53E21}"/>
          </ac:spMkLst>
        </pc:spChg>
        <pc:spChg chg="del mod modVis">
          <ac:chgData name="Ginevra Minarini" userId="1f1f918c-6db6-4aec-95e5-17ad0358cb46" providerId="ADAL" clId="{03421CA5-02D6-410F-9208-942AACB4DA1F}" dt="2023-11-27T16:47:22.694" v="165970" actId="478"/>
          <ac:spMkLst>
            <pc:docMk/>
            <pc:sldMk cId="966516258" sldId="300"/>
            <ac:spMk id="27" creationId="{4A4B9876-774D-237E-C5C2-A2FC5B8ED4EC}"/>
          </ac:spMkLst>
        </pc:spChg>
        <pc:spChg chg="del mod modVis">
          <ac:chgData name="Ginevra Minarini" userId="1f1f918c-6db6-4aec-95e5-17ad0358cb46" providerId="ADAL" clId="{03421CA5-02D6-410F-9208-942AACB4DA1F}" dt="2023-11-27T16:47:22.694" v="165970" actId="478"/>
          <ac:spMkLst>
            <pc:docMk/>
            <pc:sldMk cId="966516258" sldId="300"/>
            <ac:spMk id="28" creationId="{261002E5-59B0-01BD-B8BD-160C698BB287}"/>
          </ac:spMkLst>
        </pc:spChg>
        <pc:spChg chg="del mod modVis">
          <ac:chgData name="Ginevra Minarini" userId="1f1f918c-6db6-4aec-95e5-17ad0358cb46" providerId="ADAL" clId="{03421CA5-02D6-410F-9208-942AACB4DA1F}" dt="2023-11-27T16:47:22.694" v="165970" actId="478"/>
          <ac:spMkLst>
            <pc:docMk/>
            <pc:sldMk cId="966516258" sldId="300"/>
            <ac:spMk id="29" creationId="{A924CF18-2CD4-860D-89F6-EDFEA765E56A}"/>
          </ac:spMkLst>
        </pc:spChg>
        <pc:spChg chg="del mod modVis">
          <ac:chgData name="Ginevra Minarini" userId="1f1f918c-6db6-4aec-95e5-17ad0358cb46" providerId="ADAL" clId="{03421CA5-02D6-410F-9208-942AACB4DA1F}" dt="2023-11-27T16:47:22.694" v="165970" actId="478"/>
          <ac:spMkLst>
            <pc:docMk/>
            <pc:sldMk cId="966516258" sldId="300"/>
            <ac:spMk id="30" creationId="{7D99EF27-B114-D2FC-7AB5-6D0CCB966E46}"/>
          </ac:spMkLst>
        </pc:spChg>
        <pc:spChg chg="del mod modVis">
          <ac:chgData name="Ginevra Minarini" userId="1f1f918c-6db6-4aec-95e5-17ad0358cb46" providerId="ADAL" clId="{03421CA5-02D6-410F-9208-942AACB4DA1F}" dt="2023-11-27T16:47:22.694" v="165970" actId="478"/>
          <ac:spMkLst>
            <pc:docMk/>
            <pc:sldMk cId="966516258" sldId="300"/>
            <ac:spMk id="31" creationId="{4109D137-A129-C6AB-248A-14B292CC1097}"/>
          </ac:spMkLst>
        </pc:spChg>
        <pc:spChg chg="del mod modVis">
          <ac:chgData name="Ginevra Minarini" userId="1f1f918c-6db6-4aec-95e5-17ad0358cb46" providerId="ADAL" clId="{03421CA5-02D6-410F-9208-942AACB4DA1F}" dt="2023-11-27T16:47:22.694" v="165970" actId="478"/>
          <ac:spMkLst>
            <pc:docMk/>
            <pc:sldMk cId="966516258" sldId="300"/>
            <ac:spMk id="32" creationId="{801BC731-D428-A83E-03E6-6DA86BA81E3D}"/>
          </ac:spMkLst>
        </pc:spChg>
        <pc:spChg chg="del mod modVis">
          <ac:chgData name="Ginevra Minarini" userId="1f1f918c-6db6-4aec-95e5-17ad0358cb46" providerId="ADAL" clId="{03421CA5-02D6-410F-9208-942AACB4DA1F}" dt="2023-11-27T16:47:22.694" v="165970" actId="478"/>
          <ac:spMkLst>
            <pc:docMk/>
            <pc:sldMk cId="966516258" sldId="300"/>
            <ac:spMk id="33" creationId="{2EB3F762-E46F-F708-1A98-3838C6B67B70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34" creationId="{27EDF17F-2BE2-F5D5-A0AB-3732F909EEE5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36" creationId="{B0E39DF6-C68C-FDDC-658F-98C73E31671D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38" creationId="{A9D96011-BD57-2834-6A84-955785B37585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40" creationId="{44D5699C-D017-833E-F0AE-F6105CC5D01F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42" creationId="{2B671151-B602-09F4-28EF-54C8BC281CBB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44" creationId="{400170E5-E537-A55B-184F-7EF98527ACD8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46" creationId="{4F5C8E0B-9218-1536-7E2D-E506132B7FE0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48" creationId="{A2970FC7-E02B-5564-41B1-31F85D567324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50" creationId="{97534B41-417E-AD21-515D-4D8E3F702633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52" creationId="{05EA45A3-3B6B-BC28-AB9D-5CD4A902D603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54" creationId="{2B922357-0550-1229-26E6-DD38F4AAF1EC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56" creationId="{1DDD9A12-4A01-CA51-A4AD-07E464B046FA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58" creationId="{0C29375A-2E53-C8E2-72B1-8EAEF073C90F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60" creationId="{3A36EC44-C0FC-3C55-AF31-CD3DB9DFF141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62" creationId="{5238B537-2F73-611D-9A6E-886FE861BD33}"/>
          </ac:spMkLst>
        </pc:spChg>
        <pc:spChg chg="mod modVis">
          <ac:chgData name="Ginevra Minarini" userId="1f1f918c-6db6-4aec-95e5-17ad0358cb46" providerId="ADAL" clId="{03421CA5-02D6-410F-9208-942AACB4DA1F}" dt="2023-11-27T15:59:24.274" v="164456"/>
          <ac:spMkLst>
            <pc:docMk/>
            <pc:sldMk cId="966516258" sldId="300"/>
            <ac:spMk id="63" creationId="{7DBD6EFE-8BDC-4B3E-CDF6-FD7771217FCF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192" creationId="{8F065C5E-5F72-4D94-CC88-738A4B7A4E27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193" creationId="{A15D5307-B59D-DFEC-C567-481D2B713D5D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194" creationId="{B98ECA9F-04BA-6B72-7D2C-4379B7505099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195" creationId="{E627311A-D72B-E5D3-7DFE-FE207F5FD3A7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196" creationId="{F0EF1E62-09E6-A0A6-281A-8145A76125C2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198" creationId="{D0D5E594-80B7-0070-52FD-4252E8DE8FCD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199" creationId="{463FA277-3CEC-2DFB-C34F-69204C306E93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00" creationId="{16BA67ED-E8B0-B3E0-7177-91E1E34FD532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01" creationId="{269D8550-3D44-C6FF-600C-1F42FEF41F65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02" creationId="{351483EB-DA7E-39F9-55E5-8DB334F2DB8A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03" creationId="{50BDFC5F-95A3-832C-D7D2-719F556AEF98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04" creationId="{8AE47A2D-DA0C-56A9-5AD3-AF339526F7CA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05" creationId="{E1083609-3E35-DA6E-8A7C-FAB699D5DABE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06" creationId="{4730FD4E-A9F0-12A5-41A2-475999E3349F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07" creationId="{DF94F31A-D683-DD39-0A59-F03832FBA10A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08" creationId="{2E6119C8-5FF1-D185-29E5-43AD19A4BD1E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09" creationId="{27021325-D66E-0AC6-F0D4-F80F18954A20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10" creationId="{441B97B3-F7FB-1D45-16C5-FDE12162578C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11" creationId="{C60A0516-C631-7080-5B11-2DDDEBC0B92E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12" creationId="{05C5E111-B535-4AD9-17E1-BEAC961E5446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13" creationId="{48EE946E-040E-7699-474B-212E828AB01E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14" creationId="{E9AF4797-8763-5E8D-30CD-850F5C70E103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15" creationId="{4E650055-DF12-93B5-9ADC-93AD987A341A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16" creationId="{731FA589-8C57-0AFD-E4B7-BB7AB8429422}"/>
          </ac:spMkLst>
        </pc:spChg>
        <pc:spChg chg="mod modVis">
          <ac:chgData name="Ginevra Minarini" userId="1f1f918c-6db6-4aec-95e5-17ad0358cb46" providerId="ADAL" clId="{03421CA5-02D6-410F-9208-942AACB4DA1F}" dt="2023-11-27T15:35:39.253" v="159245"/>
          <ac:spMkLst>
            <pc:docMk/>
            <pc:sldMk cId="966516258" sldId="300"/>
            <ac:spMk id="217" creationId="{9079417E-8933-27AD-5E46-CACD83E54BC1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19" creationId="{AB3B601A-6096-C9EE-1FB0-3021A7C12665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20" creationId="{E77E6889-41AF-E97E-6CDC-200FAB8B8C3A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21" creationId="{BBE25719-64E2-EE89-BAC9-6DEEAB5CBBFB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22" creationId="{B996B1BD-1D78-8B21-B8B5-B1E1BAC58713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23" creationId="{01CE8235-9F95-42E8-403B-08E47023B2FC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24" creationId="{F0B6FB08-87AC-09C0-B10D-8F4CD067C4CB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25" creationId="{FCB7C393-3ACE-C00A-67B6-D177E8E23C4D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26" creationId="{B5FB7710-B594-FAE5-8C86-81FBE7699852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27" creationId="{6B28074B-F9F4-6DE3-6423-A393455B879A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28" creationId="{0613F7B3-E3B1-9A3B-434F-F99D901BD23E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30" creationId="{924E9A4E-99D2-E443-52BC-B05B0134200D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31" creationId="{35FC7AC5-3A0D-822D-61F5-E3BEB8048D3C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32" creationId="{E3C352A3-D79B-9984-6D59-800326FD6EB1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33" creationId="{7034D910-4C16-A579-7ED1-5B90C91B7E5C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34" creationId="{DC7F0EA7-E157-B754-C453-AB77CA0C4E25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35" creationId="{3D081E8C-487E-A266-172D-863BAC988761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36" creationId="{C17A0A27-4692-CBF1-BE7B-68BD9A0DEAB2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37" creationId="{6AEB27EC-028C-F57E-06C3-45CEF37D7104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38" creationId="{F96DF115-A93F-7E03-90BB-547340B5A148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39" creationId="{950F12EC-E95C-2892-26C6-D37062005E1C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40" creationId="{E17EB3B7-80AD-F46D-FC24-5672772817E5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41" creationId="{023396D1-E5CA-994A-F34B-057C0BB404FC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42" creationId="{62073BDD-8B5C-EC40-4E42-4B3A45EEA576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43" creationId="{59D9AF10-30DC-7121-2CE0-A96CCF9B5FF1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44" creationId="{928C2C96-4F50-EC05-AF41-39487174F1A1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45" creationId="{88534DEF-2981-34EA-690B-0A67981E336D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46" creationId="{234AD11A-2010-8EE4-1C63-C9FBD8537FBB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47" creationId="{F2FE304F-DC12-0012-C3D3-30BA75802F02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48" creationId="{AB069411-2624-E450-6E39-68C7C6062016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49" creationId="{960EA724-57D2-30A8-B0C3-C64B7A1B6D6A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50" creationId="{D3318C24-BA4E-B80A-C16F-CDB7382B920A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51" creationId="{8D53369D-1D35-67D3-DAA7-0D606DE082C9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52" creationId="{57645E8C-184B-3ABA-A89D-4B7218B3634B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53" creationId="{CAA3C615-579B-31F3-7F70-7782C724859E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54" creationId="{F91A6475-B090-1EB5-8045-E2E8D1A2267F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255" creationId="{0C0435F1-8D67-5D58-D20D-AC0E9FBFE7E6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81" creationId="{4841D3CC-5CC2-5974-413B-09394186D053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82" creationId="{9A3394E5-DB2D-ACB3-629E-4DCEFF9D6460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83" creationId="{27B60ACF-31A7-DFE5-3D93-B8F0D9B00A27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84" creationId="{DFA5F540-C2EA-F61C-96B0-F262E8A0BD95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85" creationId="{8F1FA6BC-86DA-3215-6315-3A4EB16848BC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86" creationId="{9AFB0189-7CF7-23CA-1CEF-49612CAF963A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87" creationId="{791DD7E7-C626-5A0F-1FB0-E5BE4552DED6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88" creationId="{B09C84E1-A42A-1485-2C65-DCBCD40DE4F0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89" creationId="{BEBD7F2E-045E-903B-AE9C-8F5A3365A32C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90" creationId="{5C713754-2443-47EF-69E7-D94B64C68F71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91" creationId="{DA2152AC-4803-D205-D0B0-3AB678BF7124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92" creationId="{6CA12ADD-E5DD-3D5C-2D24-396E17377C9C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93" creationId="{63DCB4D9-AD62-4738-3CDE-4278313A6A6D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94" creationId="{CA4616E9-2380-4B52-6A08-598E0FD1DA6A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95" creationId="{EDD06F54-499D-BB85-A3D0-3521B3B51EFB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96" creationId="{7D39E0B5-C2AD-9228-2AB8-A7B6A439F275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97" creationId="{F3A504E7-8E99-B226-ED61-8036C279F296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98" creationId="{5DF4301F-1E66-11A2-5BE3-B627BB173627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299" creationId="{ACCF5E60-A849-B42E-CD1B-3B6BF1115E49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00" creationId="{45F31D09-3F36-A043-6FAC-FA94F7890D48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01" creationId="{D7F9CD05-B569-A1DA-5E41-E816CFF7FA9F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02" creationId="{601CC38F-05F8-882C-DEE2-D1EAC511BA3E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03" creationId="{2E79A795-F404-0DF4-7206-9EE0DC7E2B2F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04" creationId="{1FEEC1F9-F7DF-DDE2-0B9A-4696F46B8DAD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05" creationId="{49E70E62-3DB9-BEB7-41EB-65427B57D3C0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06" creationId="{B7CEFA53-665C-BC8A-E0E1-535736ABC31D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07" creationId="{10982960-BC76-3A31-BA01-7A80D423B704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08" creationId="{872ABAFF-367F-0DB8-3405-122C73F3F9A9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09" creationId="{40E3119C-7958-AEE8-B243-D365BCC14FAB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10" creationId="{048A8B34-16BE-4252-90CF-D8684FBF4199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11" creationId="{4C5CFA26-BFE0-FA0F-CB4A-45B7C0D9EFD1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12" creationId="{869561BE-BBB8-F055-74FB-767154BFCFA8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13" creationId="{DD97D0F6-F838-5034-1365-CE7B7C504BB7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14" creationId="{5B3698FB-5F3D-A578-5085-56011056BC4E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15" creationId="{9A5B8B78-3B5A-8A2D-4CE5-56DDE0C2516B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16" creationId="{0DD7AC91-49EB-BDAC-A473-0C59BF679E72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17" creationId="{FBEBBF25-7E65-9699-EF53-177519BA40CE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18" creationId="{2E8CDC23-63E9-BB23-84C1-335BE48B8206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19" creationId="{91F4BC1D-1C73-A03C-E9D8-82472A78D86B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20" creationId="{86303F2A-5B02-F590-FA84-8B7FF83D65C1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21" creationId="{3A2A1679-0F46-3BFC-75F9-30D6E5550092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22" creationId="{FBB451F6-52CB-2789-5C5F-8D6C39CA8E7B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23" creationId="{0CDCB3A4-9F6F-C1A8-1ADF-E3BC9DB6BB72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24" creationId="{A7D151D6-7E4F-2AA7-9D73-D7A4ED130088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25" creationId="{CE9F693F-BB4C-E44B-5820-DE38051CEB8E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26" creationId="{01DA942D-7CB3-4DF1-7DEE-054B9067935F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27" creationId="{3D68B87C-1A97-58C1-BF41-F4EA64DF35BD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28" creationId="{BAB9BEF8-4331-6AC3-F65B-F34B697BFDE6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29" creationId="{B32E0FF4-429C-5216-4F9C-2EF3C0527E7B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30" creationId="{5799C93E-8078-7C2C-D660-353575CA8A20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31" creationId="{EE0F6742-D0F6-C603-C638-7E400FEE92AB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32" creationId="{6D40C2A0-E75D-62FB-2AB6-358B2C4A7E79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33" creationId="{9C641730-EC2A-CB7F-4C32-44F83A025A72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34" creationId="{59EE99FD-06D7-4192-026D-2169EED74016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35" creationId="{582A46B4-0ACA-4667-11BE-07CAAB64F379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36" creationId="{9407CE95-90A2-B3AC-A17B-B326E3ED3E2E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37" creationId="{D39E29B3-BA47-E57E-AB60-7B4062EBED17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38" creationId="{990696CF-813D-F529-C6F8-85396CF68840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39" creationId="{5ADFE2CE-D87A-7617-1592-80F01B775DC1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40" creationId="{A8F49B4E-23AE-5204-EEC3-93937B886510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41" creationId="{62890257-AD16-A7F0-E9EB-25DB55ACC13D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42" creationId="{3912C8EA-CE46-8ADE-2011-9C530BDEF4AD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43" creationId="{C22B7355-01E3-3965-4721-EF7FBCAD2423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44" creationId="{F06F3492-DF66-54ED-2938-9D2B01F20288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45" creationId="{8EBC7BD0-4A47-CD8F-220D-0EFE418D9043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46" creationId="{DD8683FE-71DC-486A-6D14-7021F999DFC6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47" creationId="{9C37AE01-1D4D-3B7A-5A21-10FAA0B01F61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48" creationId="{62AFE7ED-AD0E-BA1E-5CAA-64A350A2DB58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49" creationId="{42B19CD1-7B70-3274-A6C0-C0ABF49C58E8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50" creationId="{51EB7EB8-5ECD-DC38-106A-DB14DC5CDA95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51" creationId="{4AEF2E30-C9B3-9039-97B7-A099BC168EA3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52" creationId="{D7CE6B66-B001-73FC-C6F6-F60421A91FC4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53" creationId="{4E42420E-6CA7-5229-1C5B-57238335BEB2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54" creationId="{A7F37A79-0FB7-DAB8-31A6-0043C29A3E67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55" creationId="{FCA4E32B-022D-7390-0E79-8A77C6362C9C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56" creationId="{E6741851-44F1-F24E-D976-2BDD6E817F34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57" creationId="{5A4CE558-F051-AD69-CAF6-248C29C21BD5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59" creationId="{42C32647-91BE-49E3-4E23-1C857E3D83F3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60" creationId="{725F021B-E843-C2DC-9370-CCE8B931A247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61" creationId="{AE7B2F86-E931-FFC9-6B2E-9C141451A6D2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62" creationId="{77ED83DC-27E9-A9F0-4CAE-2691F4843676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64" creationId="{83049236-230D-DDB9-688F-8F7609EC0B6B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65" creationId="{F2386185-82C6-56FA-00DC-224B3D22AEA3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66" creationId="{364DF3FE-435F-63CA-4EE9-848913943A47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67" creationId="{EDF77693-3453-B265-A6FF-A1E98A8B26B9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68" creationId="{CAD84712-9AD6-B969-7A4F-BC84FD6C8D51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70" creationId="{45E20BC2-C631-BD9E-B6DF-77DB98B677FB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71" creationId="{FD319C36-A6B4-77A4-6744-57B0EA3E36C8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72" creationId="{50FFDEF7-C510-55E7-E297-8BF8365106C2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73" creationId="{37E37B5A-16E7-516C-6E88-98D5BEFA7406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74" creationId="{60A26411-607A-178F-F75B-DBEB6BDB1813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75" creationId="{EF8E3A88-E561-72CB-966A-F11F4B6F39E9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76" creationId="{73459EB9-2BEB-2116-E982-ADE1A19A1578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77" creationId="{1BB5A696-F69D-813F-4575-12F39462AB42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78" creationId="{84721386-154D-0E89-F389-33484621D8F3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79" creationId="{17462FFB-7FDC-26EF-F150-70391079821C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80" creationId="{6E7C41FB-A9D2-9926-F59F-BC65ED40DB9B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81" creationId="{065B9C62-76AE-7F57-6E22-EF89BCC62056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82" creationId="{F323E3C2-1CB9-C987-4DD6-7CB9EB9C744F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83" creationId="{28A8D96B-3C84-54E0-F3FB-9CD4CF68C802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384" creationId="{A2E098B0-40FA-D799-F87F-9997F7F82A9A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84" creationId="{EAC61470-0B4F-5FCF-7A40-0C87E92BD4C0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385" creationId="{1EC464C3-1517-13E0-4AA0-F9EA09AD398C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85" creationId="{EF93D33B-3EA0-C8A3-5230-75ED0823E4CF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86" creationId="{083D3B8A-4AC8-8ED5-170F-14A2495B0B06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87" creationId="{540B49D5-9DFC-33B3-DE5F-4D15CD7C946D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88" creationId="{416784D7-13B5-8370-E020-B86CE1681D75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89" creationId="{DABE14D3-2F4A-8586-9CD3-BE4DCF34672D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90" creationId="{B766BE34-1AA9-81A2-E745-E1D6DFE2A692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91" creationId="{3DFC0630-B093-486D-0BA0-5708446589C3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92" creationId="{6802CC85-4042-9DA5-A0E2-80F3E4166D59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93" creationId="{BEBD7A00-9970-A8F6-DBE3-3A6805ABD312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94" creationId="{B056DC07-A107-51B1-1A4D-B3BCEFE5D6FD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95" creationId="{5C6B1D0E-7E10-7B1F-B317-C2BECF560789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96" creationId="{32F47CCF-D6F9-BB70-5C12-362CAC9DEC0F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97" creationId="{000E5F2A-49EF-EC15-3340-9D8791141CB0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98" creationId="{AB4802C6-5FCF-A1AE-52EB-3B186962C902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399" creationId="{A7B2DBC0-7D79-B56F-E5A6-BD882579520B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402" creationId="{2E931195-20AB-680C-6DBA-668B46964B5A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403" creationId="{9D8681C6-B876-8DED-1DA4-BB0E9546E68E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404" creationId="{EAE30333-EE62-E0C3-11C4-77B0B037BB52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405" creationId="{A621FC19-647F-572A-1F2F-A805AB52BC92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406" creationId="{FB8787AB-CCC6-AE44-CDAA-0BD8C071D1A5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407" creationId="{A9664725-7DC1-FA85-D1A5-BC4D4339C388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408" creationId="{A76244B6-320D-CB22-A98B-B40DFC9E79C6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409" creationId="{5A4E9E30-C38E-5C64-24AF-2C2C1D755D47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410" creationId="{297543B2-6AF6-E579-05F5-C1BB42E386A3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411" creationId="{A9B5C577-F866-61DC-DF12-458B17083201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412" creationId="{E91E4195-7C71-A258-A5F3-85EA002C4D5D}"/>
          </ac:spMkLst>
        </pc:spChg>
        <pc:spChg chg="mod">
          <ac:chgData name="Ginevra Minarini" userId="1f1f918c-6db6-4aec-95e5-17ad0358cb46" providerId="ADAL" clId="{03421CA5-02D6-410F-9208-942AACB4DA1F}" dt="2023-11-27T10:40:50.667" v="158416"/>
          <ac:spMkLst>
            <pc:docMk/>
            <pc:sldMk cId="966516258" sldId="300"/>
            <ac:spMk id="413" creationId="{5EF0C195-5876-437A-59D3-EC83043744CF}"/>
          </ac:spMkLst>
        </pc:spChg>
        <pc:spChg chg="mod modVis">
          <ac:chgData name="Ginevra Minarini" userId="1f1f918c-6db6-4aec-95e5-17ad0358cb46" providerId="ADAL" clId="{03421CA5-02D6-410F-9208-942AACB4DA1F}" dt="2023-11-27T15:36:07.895" v="159290"/>
          <ac:spMkLst>
            <pc:docMk/>
            <pc:sldMk cId="966516258" sldId="300"/>
            <ac:spMk id="417" creationId="{15793B26-51F5-6429-716E-5D11AD33FBE5}"/>
          </ac:spMkLst>
        </pc:spChg>
        <pc:spChg chg="mod modVis">
          <ac:chgData name="Ginevra Minarini" userId="1f1f918c-6db6-4aec-95e5-17ad0358cb46" providerId="ADAL" clId="{03421CA5-02D6-410F-9208-942AACB4DA1F}" dt="2023-11-27T15:36:07.895" v="159290"/>
          <ac:spMkLst>
            <pc:docMk/>
            <pc:sldMk cId="966516258" sldId="300"/>
            <ac:spMk id="418" creationId="{367FB9BD-49BE-3FF4-A075-A0605B7DFC60}"/>
          </ac:spMkLst>
        </pc:spChg>
        <pc:spChg chg="mod modVis">
          <ac:chgData name="Ginevra Minarini" userId="1f1f918c-6db6-4aec-95e5-17ad0358cb46" providerId="ADAL" clId="{03421CA5-02D6-410F-9208-942AACB4DA1F}" dt="2023-11-27T15:36:07.895" v="159290"/>
          <ac:spMkLst>
            <pc:docMk/>
            <pc:sldMk cId="966516258" sldId="300"/>
            <ac:spMk id="419" creationId="{1352D478-F9A5-B9AA-4427-C522BBB82C4A}"/>
          </ac:spMkLst>
        </pc:spChg>
        <pc:spChg chg="mod modVis">
          <ac:chgData name="Ginevra Minarini" userId="1f1f918c-6db6-4aec-95e5-17ad0358cb46" providerId="ADAL" clId="{03421CA5-02D6-410F-9208-942AACB4DA1F}" dt="2023-11-27T15:36:07.895" v="159290"/>
          <ac:spMkLst>
            <pc:docMk/>
            <pc:sldMk cId="966516258" sldId="300"/>
            <ac:spMk id="420" creationId="{7C978EEF-3D28-8DDF-2224-6C720F5BB58A}"/>
          </ac:spMkLst>
        </pc:spChg>
        <pc:spChg chg="mod modVis">
          <ac:chgData name="Ginevra Minarini" userId="1f1f918c-6db6-4aec-95e5-17ad0358cb46" providerId="ADAL" clId="{03421CA5-02D6-410F-9208-942AACB4DA1F}" dt="2023-11-27T15:36:07.895" v="159290"/>
          <ac:spMkLst>
            <pc:docMk/>
            <pc:sldMk cId="966516258" sldId="300"/>
            <ac:spMk id="421" creationId="{7D0EDF21-3946-9224-5A64-C038CB625D1E}"/>
          </ac:spMkLst>
        </pc:spChg>
        <pc:spChg chg="mod modVis">
          <ac:chgData name="Ginevra Minarini" userId="1f1f918c-6db6-4aec-95e5-17ad0358cb46" providerId="ADAL" clId="{03421CA5-02D6-410F-9208-942AACB4DA1F}" dt="2023-11-27T15:36:07.895" v="159290"/>
          <ac:spMkLst>
            <pc:docMk/>
            <pc:sldMk cId="966516258" sldId="300"/>
            <ac:spMk id="422" creationId="{B28E56FD-AC4C-708F-1C69-9DE886FA2F16}"/>
          </ac:spMkLst>
        </pc:spChg>
        <pc:spChg chg="mod modVis">
          <ac:chgData name="Ginevra Minarini" userId="1f1f918c-6db6-4aec-95e5-17ad0358cb46" providerId="ADAL" clId="{03421CA5-02D6-410F-9208-942AACB4DA1F}" dt="2023-11-27T15:36:07.895" v="159290"/>
          <ac:spMkLst>
            <pc:docMk/>
            <pc:sldMk cId="966516258" sldId="300"/>
            <ac:spMk id="423" creationId="{053B61EC-54C5-3874-0C51-5327AE98FF10}"/>
          </ac:spMkLst>
        </pc:spChg>
        <pc:spChg chg="mod modVis">
          <ac:chgData name="Ginevra Minarini" userId="1f1f918c-6db6-4aec-95e5-17ad0358cb46" providerId="ADAL" clId="{03421CA5-02D6-410F-9208-942AACB4DA1F}" dt="2023-11-27T15:36:07.895" v="159290"/>
          <ac:spMkLst>
            <pc:docMk/>
            <pc:sldMk cId="966516258" sldId="300"/>
            <ac:spMk id="424" creationId="{D0ED355A-0B08-4D50-B6F6-0C8ECE162C95}"/>
          </ac:spMkLst>
        </pc:spChg>
        <pc:spChg chg="mod modVis">
          <ac:chgData name="Ginevra Minarini" userId="1f1f918c-6db6-4aec-95e5-17ad0358cb46" providerId="ADAL" clId="{03421CA5-02D6-410F-9208-942AACB4DA1F}" dt="2023-11-27T15:36:07.895" v="159290"/>
          <ac:spMkLst>
            <pc:docMk/>
            <pc:sldMk cId="966516258" sldId="300"/>
            <ac:spMk id="425" creationId="{72F767C2-1D0E-5CEA-490C-7AD27FE31F46}"/>
          </ac:spMkLst>
        </pc:spChg>
        <pc:spChg chg="mod modVis">
          <ac:chgData name="Ginevra Minarini" userId="1f1f918c-6db6-4aec-95e5-17ad0358cb46" providerId="ADAL" clId="{03421CA5-02D6-410F-9208-942AACB4DA1F}" dt="2023-11-27T15:36:07.895" v="159290"/>
          <ac:spMkLst>
            <pc:docMk/>
            <pc:sldMk cId="966516258" sldId="300"/>
            <ac:spMk id="426" creationId="{18C2EF28-B7A8-9D84-2978-F40E0E638CC2}"/>
          </ac:spMkLst>
        </pc:spChg>
        <pc:spChg chg="mod modVis">
          <ac:chgData name="Ginevra Minarini" userId="1f1f918c-6db6-4aec-95e5-17ad0358cb46" providerId="ADAL" clId="{03421CA5-02D6-410F-9208-942AACB4DA1F}" dt="2023-11-27T15:36:32.304" v="159325"/>
          <ac:spMkLst>
            <pc:docMk/>
            <pc:sldMk cId="966516258" sldId="300"/>
            <ac:spMk id="428" creationId="{2F57BD7F-DAB1-E1D4-809B-0326ECE2E0A0}"/>
          </ac:spMkLst>
        </pc:spChg>
        <pc:spChg chg="mod modVis">
          <ac:chgData name="Ginevra Minarini" userId="1f1f918c-6db6-4aec-95e5-17ad0358cb46" providerId="ADAL" clId="{03421CA5-02D6-410F-9208-942AACB4DA1F}" dt="2023-11-27T15:36:32.304" v="159325"/>
          <ac:spMkLst>
            <pc:docMk/>
            <pc:sldMk cId="966516258" sldId="300"/>
            <ac:spMk id="429" creationId="{0FCE5240-F746-46DD-1A1B-58E0FEC418B8}"/>
          </ac:spMkLst>
        </pc:spChg>
        <pc:spChg chg="mod modVis">
          <ac:chgData name="Ginevra Minarini" userId="1f1f918c-6db6-4aec-95e5-17ad0358cb46" providerId="ADAL" clId="{03421CA5-02D6-410F-9208-942AACB4DA1F}" dt="2023-11-27T15:36:32.304" v="159325"/>
          <ac:spMkLst>
            <pc:docMk/>
            <pc:sldMk cId="966516258" sldId="300"/>
            <ac:spMk id="430" creationId="{3F129D0B-2A79-1D7A-5D65-42CD8F782529}"/>
          </ac:spMkLst>
        </pc:spChg>
        <pc:spChg chg="mod modVis">
          <ac:chgData name="Ginevra Minarini" userId="1f1f918c-6db6-4aec-95e5-17ad0358cb46" providerId="ADAL" clId="{03421CA5-02D6-410F-9208-942AACB4DA1F}" dt="2023-11-27T15:36:32.304" v="159325"/>
          <ac:spMkLst>
            <pc:docMk/>
            <pc:sldMk cId="966516258" sldId="300"/>
            <ac:spMk id="431" creationId="{BF731634-9BAB-63C4-07AD-E3F969541719}"/>
          </ac:spMkLst>
        </pc:spChg>
        <pc:spChg chg="mod modVis">
          <ac:chgData name="Ginevra Minarini" userId="1f1f918c-6db6-4aec-95e5-17ad0358cb46" providerId="ADAL" clId="{03421CA5-02D6-410F-9208-942AACB4DA1F}" dt="2023-11-27T15:36:32.304" v="159325"/>
          <ac:spMkLst>
            <pc:docMk/>
            <pc:sldMk cId="966516258" sldId="300"/>
            <ac:spMk id="432" creationId="{98622EF4-37EB-E615-4E90-CA8F398F33CE}"/>
          </ac:spMkLst>
        </pc:spChg>
        <pc:spChg chg="mod modVis">
          <ac:chgData name="Ginevra Minarini" userId="1f1f918c-6db6-4aec-95e5-17ad0358cb46" providerId="ADAL" clId="{03421CA5-02D6-410F-9208-942AACB4DA1F}" dt="2023-11-27T15:36:32.304" v="159325"/>
          <ac:spMkLst>
            <pc:docMk/>
            <pc:sldMk cId="966516258" sldId="300"/>
            <ac:spMk id="433" creationId="{2AAC4859-EEE8-7B16-9748-D4A6743D4CDA}"/>
          </ac:spMkLst>
        </pc:spChg>
        <pc:spChg chg="mod modVis">
          <ac:chgData name="Ginevra Minarini" userId="1f1f918c-6db6-4aec-95e5-17ad0358cb46" providerId="ADAL" clId="{03421CA5-02D6-410F-9208-942AACB4DA1F}" dt="2023-11-27T15:36:32.304" v="159325"/>
          <ac:spMkLst>
            <pc:docMk/>
            <pc:sldMk cId="966516258" sldId="300"/>
            <ac:spMk id="434" creationId="{CB719E6D-E7BD-7A5C-105C-0F403C93A78B}"/>
          </ac:spMkLst>
        </pc:spChg>
        <pc:spChg chg="mod modVis">
          <ac:chgData name="Ginevra Minarini" userId="1f1f918c-6db6-4aec-95e5-17ad0358cb46" providerId="ADAL" clId="{03421CA5-02D6-410F-9208-942AACB4DA1F}" dt="2023-11-27T15:36:32.304" v="159325"/>
          <ac:spMkLst>
            <pc:docMk/>
            <pc:sldMk cId="966516258" sldId="300"/>
            <ac:spMk id="435" creationId="{CBA80E70-8870-D324-F109-348C676F9FE1}"/>
          </ac:spMkLst>
        </pc:spChg>
        <pc:spChg chg="mod modVis">
          <ac:chgData name="Ginevra Minarini" userId="1f1f918c-6db6-4aec-95e5-17ad0358cb46" providerId="ADAL" clId="{03421CA5-02D6-410F-9208-942AACB4DA1F}" dt="2023-11-27T15:36:32.304" v="159325"/>
          <ac:spMkLst>
            <pc:docMk/>
            <pc:sldMk cId="966516258" sldId="300"/>
            <ac:spMk id="436" creationId="{2C8AC8B4-FB75-92AE-D061-BD51370D1767}"/>
          </ac:spMkLst>
        </pc:spChg>
        <pc:spChg chg="mod modVis">
          <ac:chgData name="Ginevra Minarini" userId="1f1f918c-6db6-4aec-95e5-17ad0358cb46" providerId="ADAL" clId="{03421CA5-02D6-410F-9208-942AACB4DA1F}" dt="2023-11-27T15:36:32.304" v="159325"/>
          <ac:spMkLst>
            <pc:docMk/>
            <pc:sldMk cId="966516258" sldId="300"/>
            <ac:spMk id="437" creationId="{8213F6F3-A9FE-88C4-4C69-9D8BEDBAC034}"/>
          </ac:spMkLst>
        </pc:spChg>
        <pc:spChg chg="mod modVis">
          <ac:chgData name="Ginevra Minarini" userId="1f1f918c-6db6-4aec-95e5-17ad0358cb46" providerId="ADAL" clId="{03421CA5-02D6-410F-9208-942AACB4DA1F}" dt="2023-11-27T15:36:32.304" v="159325"/>
          <ac:spMkLst>
            <pc:docMk/>
            <pc:sldMk cId="966516258" sldId="300"/>
            <ac:spMk id="438" creationId="{A29367EC-EB79-900B-9687-F72B38F631C8}"/>
          </ac:spMkLst>
        </pc:spChg>
        <pc:spChg chg="mod modVis">
          <ac:chgData name="Ginevra Minarini" userId="1f1f918c-6db6-4aec-95e5-17ad0358cb46" providerId="ADAL" clId="{03421CA5-02D6-410F-9208-942AACB4DA1F}" dt="2023-11-27T15:37:14.062" v="159387"/>
          <ac:spMkLst>
            <pc:docMk/>
            <pc:sldMk cId="966516258" sldId="300"/>
            <ac:spMk id="440" creationId="{3C3B7DF6-B61D-6C76-5878-2A1957F50D8D}"/>
          </ac:spMkLst>
        </pc:spChg>
        <pc:spChg chg="mod modVis">
          <ac:chgData name="Ginevra Minarini" userId="1f1f918c-6db6-4aec-95e5-17ad0358cb46" providerId="ADAL" clId="{03421CA5-02D6-410F-9208-942AACB4DA1F}" dt="2023-11-27T15:37:14.062" v="159387"/>
          <ac:spMkLst>
            <pc:docMk/>
            <pc:sldMk cId="966516258" sldId="300"/>
            <ac:spMk id="441" creationId="{85C51909-059A-CD43-8E73-15E4548AF39A}"/>
          </ac:spMkLst>
        </pc:spChg>
        <pc:spChg chg="mod modVis">
          <ac:chgData name="Ginevra Minarini" userId="1f1f918c-6db6-4aec-95e5-17ad0358cb46" providerId="ADAL" clId="{03421CA5-02D6-410F-9208-942AACB4DA1F}" dt="2023-11-27T15:37:14.062" v="159387"/>
          <ac:spMkLst>
            <pc:docMk/>
            <pc:sldMk cId="966516258" sldId="300"/>
            <ac:spMk id="442" creationId="{1642747B-EFDF-2D11-61FD-6FD91E27B34E}"/>
          </ac:spMkLst>
        </pc:spChg>
        <pc:spChg chg="mod modVis">
          <ac:chgData name="Ginevra Minarini" userId="1f1f918c-6db6-4aec-95e5-17ad0358cb46" providerId="ADAL" clId="{03421CA5-02D6-410F-9208-942AACB4DA1F}" dt="2023-11-27T15:37:14.062" v="159387"/>
          <ac:spMkLst>
            <pc:docMk/>
            <pc:sldMk cId="966516258" sldId="300"/>
            <ac:spMk id="443" creationId="{0277C478-08F3-A3F7-14D0-C73AC4600D6F}"/>
          </ac:spMkLst>
        </pc:spChg>
        <pc:spChg chg="mod modVis">
          <ac:chgData name="Ginevra Minarini" userId="1f1f918c-6db6-4aec-95e5-17ad0358cb46" providerId="ADAL" clId="{03421CA5-02D6-410F-9208-942AACB4DA1F}" dt="2023-11-27T15:37:14.062" v="159387"/>
          <ac:spMkLst>
            <pc:docMk/>
            <pc:sldMk cId="966516258" sldId="300"/>
            <ac:spMk id="444" creationId="{D68F8EFC-9447-2882-87BF-F8631630C5B9}"/>
          </ac:spMkLst>
        </pc:spChg>
        <pc:spChg chg="mod modVis">
          <ac:chgData name="Ginevra Minarini" userId="1f1f918c-6db6-4aec-95e5-17ad0358cb46" providerId="ADAL" clId="{03421CA5-02D6-410F-9208-942AACB4DA1F}" dt="2023-11-27T15:37:14.062" v="159387"/>
          <ac:spMkLst>
            <pc:docMk/>
            <pc:sldMk cId="966516258" sldId="300"/>
            <ac:spMk id="445" creationId="{8417752F-DE3B-0C8F-26B4-B7312B7A6EBA}"/>
          </ac:spMkLst>
        </pc:spChg>
        <pc:spChg chg="mod modVis">
          <ac:chgData name="Ginevra Minarini" userId="1f1f918c-6db6-4aec-95e5-17ad0358cb46" providerId="ADAL" clId="{03421CA5-02D6-410F-9208-942AACB4DA1F}" dt="2023-11-27T15:37:14.062" v="159387"/>
          <ac:spMkLst>
            <pc:docMk/>
            <pc:sldMk cId="966516258" sldId="300"/>
            <ac:spMk id="446" creationId="{19257907-0155-97BC-7177-432E9EA08A93}"/>
          </ac:spMkLst>
        </pc:spChg>
        <pc:spChg chg="mod modVis">
          <ac:chgData name="Ginevra Minarini" userId="1f1f918c-6db6-4aec-95e5-17ad0358cb46" providerId="ADAL" clId="{03421CA5-02D6-410F-9208-942AACB4DA1F}" dt="2023-11-27T15:37:14.062" v="159387"/>
          <ac:spMkLst>
            <pc:docMk/>
            <pc:sldMk cId="966516258" sldId="300"/>
            <ac:spMk id="447" creationId="{3BAB13C7-00E1-432B-675C-B2DB3D0D19C4}"/>
          </ac:spMkLst>
        </pc:spChg>
        <pc:spChg chg="mod modVis">
          <ac:chgData name="Ginevra Minarini" userId="1f1f918c-6db6-4aec-95e5-17ad0358cb46" providerId="ADAL" clId="{03421CA5-02D6-410F-9208-942AACB4DA1F}" dt="2023-11-27T15:37:14.062" v="159387"/>
          <ac:spMkLst>
            <pc:docMk/>
            <pc:sldMk cId="966516258" sldId="300"/>
            <ac:spMk id="448" creationId="{7718F996-4E0C-6418-6747-05A6E7597E42}"/>
          </ac:spMkLst>
        </pc:spChg>
        <pc:spChg chg="mod modVis">
          <ac:chgData name="Ginevra Minarini" userId="1f1f918c-6db6-4aec-95e5-17ad0358cb46" providerId="ADAL" clId="{03421CA5-02D6-410F-9208-942AACB4DA1F}" dt="2023-11-27T15:37:14.062" v="159387"/>
          <ac:spMkLst>
            <pc:docMk/>
            <pc:sldMk cId="966516258" sldId="300"/>
            <ac:spMk id="449" creationId="{B96C82DE-7E99-A415-7631-C7994B3270A3}"/>
          </ac:spMkLst>
        </pc:spChg>
        <pc:spChg chg="mod modVis">
          <ac:chgData name="Ginevra Minarini" userId="1f1f918c-6db6-4aec-95e5-17ad0358cb46" providerId="ADAL" clId="{03421CA5-02D6-410F-9208-942AACB4DA1F}" dt="2023-11-27T15:36:46.609" v="159359"/>
          <ac:spMkLst>
            <pc:docMk/>
            <pc:sldMk cId="966516258" sldId="300"/>
            <ac:spMk id="451" creationId="{8A4FB6CC-7F02-E57A-6FD7-629D2868AEB9}"/>
          </ac:spMkLst>
        </pc:spChg>
        <pc:spChg chg="mod modVis">
          <ac:chgData name="Ginevra Minarini" userId="1f1f918c-6db6-4aec-95e5-17ad0358cb46" providerId="ADAL" clId="{03421CA5-02D6-410F-9208-942AACB4DA1F}" dt="2023-11-27T15:36:46.609" v="159359"/>
          <ac:spMkLst>
            <pc:docMk/>
            <pc:sldMk cId="966516258" sldId="300"/>
            <ac:spMk id="452" creationId="{0BA3F534-5A10-67E3-E5A9-C9925E3CB3AB}"/>
          </ac:spMkLst>
        </pc:spChg>
        <pc:spChg chg="mod modVis">
          <ac:chgData name="Ginevra Minarini" userId="1f1f918c-6db6-4aec-95e5-17ad0358cb46" providerId="ADAL" clId="{03421CA5-02D6-410F-9208-942AACB4DA1F}" dt="2023-11-27T15:36:46.609" v="159359"/>
          <ac:spMkLst>
            <pc:docMk/>
            <pc:sldMk cId="966516258" sldId="300"/>
            <ac:spMk id="453" creationId="{4D946023-40E1-DBF0-3BCA-BB6846EE6D86}"/>
          </ac:spMkLst>
        </pc:spChg>
        <pc:spChg chg="mod modVis">
          <ac:chgData name="Ginevra Minarini" userId="1f1f918c-6db6-4aec-95e5-17ad0358cb46" providerId="ADAL" clId="{03421CA5-02D6-410F-9208-942AACB4DA1F}" dt="2023-11-27T15:36:46.609" v="159359"/>
          <ac:spMkLst>
            <pc:docMk/>
            <pc:sldMk cId="966516258" sldId="300"/>
            <ac:spMk id="454" creationId="{CD790E1D-A812-E47C-F171-B0EAEA8C9F5A}"/>
          </ac:spMkLst>
        </pc:spChg>
        <pc:spChg chg="mod modVis">
          <ac:chgData name="Ginevra Minarini" userId="1f1f918c-6db6-4aec-95e5-17ad0358cb46" providerId="ADAL" clId="{03421CA5-02D6-410F-9208-942AACB4DA1F}" dt="2023-11-27T15:36:46.609" v="159359"/>
          <ac:spMkLst>
            <pc:docMk/>
            <pc:sldMk cId="966516258" sldId="300"/>
            <ac:spMk id="455" creationId="{05AAB611-12F0-5EF9-D039-93E30BA93682}"/>
          </ac:spMkLst>
        </pc:spChg>
        <pc:spChg chg="mod modVis">
          <ac:chgData name="Ginevra Minarini" userId="1f1f918c-6db6-4aec-95e5-17ad0358cb46" providerId="ADAL" clId="{03421CA5-02D6-410F-9208-942AACB4DA1F}" dt="2023-11-27T15:36:46.609" v="159359"/>
          <ac:spMkLst>
            <pc:docMk/>
            <pc:sldMk cId="966516258" sldId="300"/>
            <ac:spMk id="456" creationId="{2935E516-DF95-526B-1647-20B621B3C5A7}"/>
          </ac:spMkLst>
        </pc:spChg>
        <pc:spChg chg="mod modVis">
          <ac:chgData name="Ginevra Minarini" userId="1f1f918c-6db6-4aec-95e5-17ad0358cb46" providerId="ADAL" clId="{03421CA5-02D6-410F-9208-942AACB4DA1F}" dt="2023-11-27T15:36:46.609" v="159359"/>
          <ac:spMkLst>
            <pc:docMk/>
            <pc:sldMk cId="966516258" sldId="300"/>
            <ac:spMk id="457" creationId="{37D1CF8B-A0EA-42A7-AB8C-3330E5377BA5}"/>
          </ac:spMkLst>
        </pc:spChg>
        <pc:spChg chg="mod modVis">
          <ac:chgData name="Ginevra Minarini" userId="1f1f918c-6db6-4aec-95e5-17ad0358cb46" providerId="ADAL" clId="{03421CA5-02D6-410F-9208-942AACB4DA1F}" dt="2023-11-27T15:36:46.609" v="159359"/>
          <ac:spMkLst>
            <pc:docMk/>
            <pc:sldMk cId="966516258" sldId="300"/>
            <ac:spMk id="458" creationId="{FCCF6BAD-EC27-95C4-19AC-EF79E859E751}"/>
          </ac:spMkLst>
        </pc:spChg>
        <pc:spChg chg="mod modVis">
          <ac:chgData name="Ginevra Minarini" userId="1f1f918c-6db6-4aec-95e5-17ad0358cb46" providerId="ADAL" clId="{03421CA5-02D6-410F-9208-942AACB4DA1F}" dt="2023-11-27T15:36:46.609" v="159359"/>
          <ac:spMkLst>
            <pc:docMk/>
            <pc:sldMk cId="966516258" sldId="300"/>
            <ac:spMk id="459" creationId="{E851F35A-985B-8911-E516-3A8A7C384162}"/>
          </ac:spMkLst>
        </pc:spChg>
        <pc:spChg chg="mod modVis">
          <ac:chgData name="Ginevra Minarini" userId="1f1f918c-6db6-4aec-95e5-17ad0358cb46" providerId="ADAL" clId="{03421CA5-02D6-410F-9208-942AACB4DA1F}" dt="2023-11-27T15:36:46.609" v="159359"/>
          <ac:spMkLst>
            <pc:docMk/>
            <pc:sldMk cId="966516258" sldId="300"/>
            <ac:spMk id="460" creationId="{48965659-A9C2-1500-B5CB-952292AA4F27}"/>
          </ac:spMkLst>
        </pc:spChg>
        <pc:spChg chg="mod modVis">
          <ac:chgData name="Ginevra Minarini" userId="1f1f918c-6db6-4aec-95e5-17ad0358cb46" providerId="ADAL" clId="{03421CA5-02D6-410F-9208-942AACB4DA1F}" dt="2023-11-27T15:35:16.048" v="159230"/>
          <ac:spMkLst>
            <pc:docMk/>
            <pc:sldMk cId="966516258" sldId="300"/>
            <ac:spMk id="469" creationId="{58D12E43-D60E-AE50-C029-851718250985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86" creationId="{49A6F666-FD40-D4FD-B5C9-DCCC3D348CD5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87" creationId="{6D5720D9-3FD3-7C48-2173-979C20CA45F1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88" creationId="{E480111F-DD97-C883-87EB-9E96367DD4BA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89" creationId="{CEE6DCCD-F4C5-E9B8-2CDD-6224A2C43C50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90" creationId="{EAE425FA-8C2A-EFF5-7AC8-09EBA7CEC94E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91" creationId="{4CDEFD5B-39A1-4FD3-FAAC-0BB83B4D3F06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92" creationId="{6EC14324-BC33-5A37-8E70-B9E50FAF47B7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93" creationId="{1E9B1829-D112-7D81-F21D-386BA0BB9D35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94" creationId="{FCEB26A5-D8B6-1D7E-01E9-95127A63A044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95" creationId="{BF6E94E7-84D6-EF11-F9DD-B51027CF2D89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96" creationId="{E2D3350C-9E4E-0814-704C-C813BABA3183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97" creationId="{22101580-0D04-33CF-D33E-72160F6B7C04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98" creationId="{8B86563E-0B57-25FF-27BE-E75BBABD0F20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499" creationId="{3B537FB3-4E66-E8DD-A9C6-ED65F1968677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500" creationId="{7A8F64E3-75CD-12E4-66CB-5C0225FC3EB1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501" creationId="{FAD52BEF-F8E9-2E1C-7072-6638903C8A8F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502" creationId="{47E116BE-E24E-02E7-B96C-5EA5602C1E63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503" creationId="{93C8290F-F6A6-3FB1-F3D8-0EE8DEA915F0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504" creationId="{F8D2E6A9-1513-A0DD-A8AB-50B0B934CEE7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505" creationId="{265D85E8-A10F-F364-BD57-E1BCC211D7C8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506" creationId="{BFAA567F-E449-028A-B101-9D6ED94ECB7D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507" creationId="{D94A4259-CA40-0D8F-47A8-344459AA8AB3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508" creationId="{9A80ECBE-A16D-225E-4A01-452521D85F5D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509" creationId="{CA645EDE-4BC5-CF0B-2C30-56D93B4FAC13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510" creationId="{9FA8F5FC-3A89-0D84-93B7-6570A9FC356B}"/>
          </ac:spMkLst>
        </pc:spChg>
        <pc:spChg chg="mod">
          <ac:chgData name="Ginevra Minarini" userId="1f1f918c-6db6-4aec-95e5-17ad0358cb46" providerId="ADAL" clId="{03421CA5-02D6-410F-9208-942AACB4DA1F}" dt="2023-11-27T16:10:34.309" v="164972"/>
          <ac:spMkLst>
            <pc:docMk/>
            <pc:sldMk cId="966516258" sldId="300"/>
            <ac:spMk id="511" creationId="{038756E9-EB4A-7551-0E3D-C13882CC7D86}"/>
          </ac:spMkLst>
        </pc:spChg>
        <pc:grpChg chg="del mod ord modVis">
          <ac:chgData name="Ginevra Minarini" userId="1f1f918c-6db6-4aec-95e5-17ad0358cb46" providerId="ADAL" clId="{03421CA5-02D6-410F-9208-942AACB4DA1F}" dt="2023-11-27T15:59:25.926" v="164487" actId="478"/>
          <ac:grpSpMkLst>
            <pc:docMk/>
            <pc:sldMk cId="966516258" sldId="300"/>
            <ac:grpSpMk id="22" creationId="{93728FD4-E3DF-964F-B7CD-8E0350A098FD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35" creationId="{55737667-FB15-85C2-8604-0A398F69C620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37" creationId="{90D0377D-0DEC-5CB9-58E6-C4D280F28626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39" creationId="{A88B2353-2637-E16B-38E7-547F66C5A5A7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41" creationId="{23C5188A-4D33-D3F6-6980-90E0D69C56AC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43" creationId="{548D18B3-B238-DD76-ADD6-D12BFB0ED57B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45" creationId="{32A002C6-A9A6-61FA-4EBA-4D6D6773E72D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47" creationId="{28F22D0A-AEBE-1156-6D86-74406E642D4B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49" creationId="{C0AE61FB-503B-2586-B858-6F8B4224335C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51" creationId="{AF217A87-9EF6-DEAD-B971-802721BB164B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53" creationId="{61192125-D685-883C-FB38-964648A421BF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55" creationId="{F65980BB-5070-BBA4-56F0-5F20A1300BDC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57" creationId="{F8F51A7C-CEE8-0EF7-93A2-D8404A978423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59" creationId="{F3E66FED-A0A5-44F9-2F4D-0967AB16B2C5}"/>
          </ac:grpSpMkLst>
        </pc:grpChg>
        <pc:grpChg chg="mod modVis">
          <ac:chgData name="Ginevra Minarini" userId="1f1f918c-6db6-4aec-95e5-17ad0358cb46" providerId="ADAL" clId="{03421CA5-02D6-410F-9208-942AACB4DA1F}" dt="2023-11-27T15:59:24.274" v="164456"/>
          <ac:grpSpMkLst>
            <pc:docMk/>
            <pc:sldMk cId="966516258" sldId="300"/>
            <ac:grpSpMk id="61" creationId="{81D929F9-E9A7-11E4-BCF7-7D62557E3A46}"/>
          </ac:grpSpMkLst>
        </pc:grpChg>
        <pc:grpChg chg="del mod ord modVis">
          <ac:chgData name="Ginevra Minarini" userId="1f1f918c-6db6-4aec-95e5-17ad0358cb46" providerId="ADAL" clId="{03421CA5-02D6-410F-9208-942AACB4DA1F}" dt="2023-11-27T15:35:44.363" v="159273" actId="478"/>
          <ac:grpSpMkLst>
            <pc:docMk/>
            <pc:sldMk cId="966516258" sldId="300"/>
            <ac:grpSpMk id="197" creationId="{59DC1B8E-35EE-43E4-29C9-6F3D4D446039}"/>
          </ac:grpSpMkLst>
        </pc:grpChg>
        <pc:grpChg chg="mod">
          <ac:chgData name="Ginevra Minarini" userId="1f1f918c-6db6-4aec-95e5-17ad0358cb46" providerId="ADAL" clId="{03421CA5-02D6-410F-9208-942AACB4DA1F}" dt="2023-11-27T16:10:34.309" v="164972"/>
          <ac:grpSpMkLst>
            <pc:docMk/>
            <pc:sldMk cId="966516258" sldId="300"/>
            <ac:grpSpMk id="229" creationId="{DCD71DDF-4D36-9E02-6F17-DCB48F60350C}"/>
          </ac:grpSpMkLst>
        </pc:grpChg>
        <pc:grpChg chg="add del mod ord">
          <ac:chgData name="Ginevra Minarini" userId="1f1f918c-6db6-4aec-95e5-17ad0358cb46" providerId="ADAL" clId="{03421CA5-02D6-410F-9208-942AACB4DA1F}" dt="2023-11-27T10:40:52.405" v="158507" actId="478"/>
          <ac:grpSpMkLst>
            <pc:docMk/>
            <pc:sldMk cId="966516258" sldId="300"/>
            <ac:grpSpMk id="273" creationId="{7C9E8DBB-02DB-7F3C-6D58-2CCE9DD11015}"/>
          </ac:grpSpMkLst>
        </pc:grpChg>
        <pc:grpChg chg="mod">
          <ac:chgData name="Ginevra Minarini" userId="1f1f918c-6db6-4aec-95e5-17ad0358cb46" providerId="ADAL" clId="{03421CA5-02D6-410F-9208-942AACB4DA1F}" dt="2023-11-27T10:40:50.667" v="158416"/>
          <ac:grpSpMkLst>
            <pc:docMk/>
            <pc:sldMk cId="966516258" sldId="300"/>
            <ac:grpSpMk id="274" creationId="{C36DD9B8-75FA-93EB-AD14-C1110C76A924}"/>
          </ac:grpSpMkLst>
        </pc:grpChg>
        <pc:grpChg chg="mod">
          <ac:chgData name="Ginevra Minarini" userId="1f1f918c-6db6-4aec-95e5-17ad0358cb46" providerId="ADAL" clId="{03421CA5-02D6-410F-9208-942AACB4DA1F}" dt="2023-11-27T10:40:50.667" v="158416"/>
          <ac:grpSpMkLst>
            <pc:docMk/>
            <pc:sldMk cId="966516258" sldId="300"/>
            <ac:grpSpMk id="275" creationId="{7D476ABC-AA7E-1469-D2DD-F98F7163CD0E}"/>
          </ac:grpSpMkLst>
        </pc:grpChg>
        <pc:grpChg chg="mod">
          <ac:chgData name="Ginevra Minarini" userId="1f1f918c-6db6-4aec-95e5-17ad0358cb46" providerId="ADAL" clId="{03421CA5-02D6-410F-9208-942AACB4DA1F}" dt="2023-11-27T10:40:50.667" v="158416"/>
          <ac:grpSpMkLst>
            <pc:docMk/>
            <pc:sldMk cId="966516258" sldId="300"/>
            <ac:grpSpMk id="276" creationId="{20D8A0DD-4CB9-B3E2-1838-2D01E3323346}"/>
          </ac:grpSpMkLst>
        </pc:grpChg>
        <pc:grpChg chg="mod">
          <ac:chgData name="Ginevra Minarini" userId="1f1f918c-6db6-4aec-95e5-17ad0358cb46" providerId="ADAL" clId="{03421CA5-02D6-410F-9208-942AACB4DA1F}" dt="2023-11-27T10:40:50.667" v="158416"/>
          <ac:grpSpMkLst>
            <pc:docMk/>
            <pc:sldMk cId="966516258" sldId="300"/>
            <ac:grpSpMk id="277" creationId="{1BB51EDD-1777-789D-E3A7-4C4F4B3CAA31}"/>
          </ac:grpSpMkLst>
        </pc:grpChg>
        <pc:grpChg chg="mod">
          <ac:chgData name="Ginevra Minarini" userId="1f1f918c-6db6-4aec-95e5-17ad0358cb46" providerId="ADAL" clId="{03421CA5-02D6-410F-9208-942AACB4DA1F}" dt="2023-11-27T10:40:50.667" v="158416"/>
          <ac:grpSpMkLst>
            <pc:docMk/>
            <pc:sldMk cId="966516258" sldId="300"/>
            <ac:grpSpMk id="278" creationId="{2B8C4E75-BDF8-1FF1-942C-2FB071B533F2}"/>
          </ac:grpSpMkLst>
        </pc:grpChg>
        <pc:grpChg chg="mod">
          <ac:chgData name="Ginevra Minarini" userId="1f1f918c-6db6-4aec-95e5-17ad0358cb46" providerId="ADAL" clId="{03421CA5-02D6-410F-9208-942AACB4DA1F}" dt="2023-11-27T10:40:50.667" v="158416"/>
          <ac:grpSpMkLst>
            <pc:docMk/>
            <pc:sldMk cId="966516258" sldId="300"/>
            <ac:grpSpMk id="279" creationId="{67A230A8-09DF-CBF0-C199-C983FB4EAE97}"/>
          </ac:grpSpMkLst>
        </pc:grpChg>
        <pc:grpChg chg="mod">
          <ac:chgData name="Ginevra Minarini" userId="1f1f918c-6db6-4aec-95e5-17ad0358cb46" providerId="ADAL" clId="{03421CA5-02D6-410F-9208-942AACB4DA1F}" dt="2023-11-27T10:40:50.667" v="158416"/>
          <ac:grpSpMkLst>
            <pc:docMk/>
            <pc:sldMk cId="966516258" sldId="300"/>
            <ac:grpSpMk id="280" creationId="{AAD60EFB-D166-0FF3-D35C-7FDB725F15C4}"/>
          </ac:grpSpMkLst>
        </pc:grpChg>
        <pc:grpChg chg="mod">
          <ac:chgData name="Ginevra Minarini" userId="1f1f918c-6db6-4aec-95e5-17ad0358cb46" providerId="ADAL" clId="{03421CA5-02D6-410F-9208-942AACB4DA1F}" dt="2023-11-27T10:40:50.667" v="158416"/>
          <ac:grpSpMkLst>
            <pc:docMk/>
            <pc:sldMk cId="966516258" sldId="300"/>
            <ac:grpSpMk id="358" creationId="{B9DF5420-A274-2D63-1668-8453F8DDDD26}"/>
          </ac:grpSpMkLst>
        </pc:grpChg>
        <pc:grpChg chg="mod">
          <ac:chgData name="Ginevra Minarini" userId="1f1f918c-6db6-4aec-95e5-17ad0358cb46" providerId="ADAL" clId="{03421CA5-02D6-410F-9208-942AACB4DA1F}" dt="2023-11-27T10:40:50.667" v="158416"/>
          <ac:grpSpMkLst>
            <pc:docMk/>
            <pc:sldMk cId="966516258" sldId="300"/>
            <ac:grpSpMk id="363" creationId="{64F8D7DB-FAB5-5284-562D-777600C211BC}"/>
          </ac:grpSpMkLst>
        </pc:grpChg>
        <pc:grpChg chg="mod">
          <ac:chgData name="Ginevra Minarini" userId="1f1f918c-6db6-4aec-95e5-17ad0358cb46" providerId="ADAL" clId="{03421CA5-02D6-410F-9208-942AACB4DA1F}" dt="2023-11-27T10:40:50.667" v="158416"/>
          <ac:grpSpMkLst>
            <pc:docMk/>
            <pc:sldMk cId="966516258" sldId="300"/>
            <ac:grpSpMk id="369" creationId="{4B195665-6833-D499-E852-EE56965AA5DE}"/>
          </ac:grpSpMkLst>
        </pc:grpChg>
        <pc:grpChg chg="mod">
          <ac:chgData name="Ginevra Minarini" userId="1f1f918c-6db6-4aec-95e5-17ad0358cb46" providerId="ADAL" clId="{03421CA5-02D6-410F-9208-942AACB4DA1F}" dt="2023-11-27T10:40:50.667" v="158416"/>
          <ac:grpSpMkLst>
            <pc:docMk/>
            <pc:sldMk cId="966516258" sldId="300"/>
            <ac:grpSpMk id="400" creationId="{33825E45-857B-44A1-BECF-49AC2B401EB9}"/>
          </ac:grpSpMkLst>
        </pc:grpChg>
        <pc:grpChg chg="mod">
          <ac:chgData name="Ginevra Minarini" userId="1f1f918c-6db6-4aec-95e5-17ad0358cb46" providerId="ADAL" clId="{03421CA5-02D6-410F-9208-942AACB4DA1F}" dt="2023-11-27T10:40:50.667" v="158416"/>
          <ac:grpSpMkLst>
            <pc:docMk/>
            <pc:sldMk cId="966516258" sldId="300"/>
            <ac:grpSpMk id="401" creationId="{AD713917-7EFB-2478-5056-D7DA1391C923}"/>
          </ac:grpSpMkLst>
        </pc:grpChg>
        <pc:grpChg chg="del mod ord modVis">
          <ac:chgData name="Ginevra Minarini" userId="1f1f918c-6db6-4aec-95e5-17ad0358cb46" providerId="ADAL" clId="{03421CA5-02D6-410F-9208-942AACB4DA1F}" dt="2023-11-27T15:36:10.039" v="159313" actId="478"/>
          <ac:grpSpMkLst>
            <pc:docMk/>
            <pc:sldMk cId="966516258" sldId="300"/>
            <ac:grpSpMk id="416" creationId="{4179088C-3B0E-1761-5A9A-C6058A7A1C26}"/>
          </ac:grpSpMkLst>
        </pc:grpChg>
        <pc:grpChg chg="del mod ord modVis">
          <ac:chgData name="Ginevra Minarini" userId="1f1f918c-6db6-4aec-95e5-17ad0358cb46" providerId="ADAL" clId="{03421CA5-02D6-410F-9208-942AACB4DA1F}" dt="2023-11-27T15:36:35.514" v="159348" actId="478"/>
          <ac:grpSpMkLst>
            <pc:docMk/>
            <pc:sldMk cId="966516258" sldId="300"/>
            <ac:grpSpMk id="427" creationId="{9C6E90F4-FA4B-DAFA-1616-C1C5063B4401}"/>
          </ac:grpSpMkLst>
        </pc:grpChg>
        <pc:grpChg chg="del mod ord modVis">
          <ac:chgData name="Ginevra Minarini" userId="1f1f918c-6db6-4aec-95e5-17ad0358cb46" providerId="ADAL" clId="{03421CA5-02D6-410F-9208-942AACB4DA1F}" dt="2023-11-27T15:37:15.891" v="159402" actId="478"/>
          <ac:grpSpMkLst>
            <pc:docMk/>
            <pc:sldMk cId="966516258" sldId="300"/>
            <ac:grpSpMk id="439" creationId="{55440C57-A99B-5630-94B5-C4506AEC59EA}"/>
          </ac:grpSpMkLst>
        </pc:grpChg>
        <pc:grpChg chg="del mod ord modVis">
          <ac:chgData name="Ginevra Minarini" userId="1f1f918c-6db6-4aec-95e5-17ad0358cb46" providerId="ADAL" clId="{03421CA5-02D6-410F-9208-942AACB4DA1F}" dt="2023-11-27T15:36:59.473" v="159375" actId="478"/>
          <ac:grpSpMkLst>
            <pc:docMk/>
            <pc:sldMk cId="966516258" sldId="300"/>
            <ac:grpSpMk id="450" creationId="{2C03A33E-4B41-4371-8458-8EC4CFB8A59A}"/>
          </ac:grpSpMkLst>
        </pc:grpChg>
        <pc:grpChg chg="del mod ord modVis">
          <ac:chgData name="Ginevra Minarini" userId="1f1f918c-6db6-4aec-95e5-17ad0358cb46" providerId="ADAL" clId="{03421CA5-02D6-410F-9208-942AACB4DA1F}" dt="2023-11-27T15:59:11.326" v="164444" actId="478"/>
          <ac:grpSpMkLst>
            <pc:docMk/>
            <pc:sldMk cId="966516258" sldId="300"/>
            <ac:grpSpMk id="467" creationId="{7AABBCF5-E5F5-5C2C-B17D-6A000632C334}"/>
          </ac:grpSpMkLst>
        </pc:grpChg>
        <pc:grpChg chg="del mod ord modVis">
          <ac:chgData name="Ginevra Minarini" userId="1f1f918c-6db6-4aec-95e5-17ad0358cb46" providerId="ADAL" clId="{03421CA5-02D6-410F-9208-942AACB4DA1F}" dt="2023-11-27T15:59:38.652" v="164586" actId="478"/>
          <ac:grpSpMkLst>
            <pc:docMk/>
            <pc:sldMk cId="966516258" sldId="300"/>
            <ac:grpSpMk id="468" creationId="{026301D2-12F4-6376-573D-0B2B4431C793}"/>
          </ac:grpSpMkLst>
        </pc:grpChg>
        <pc:grpChg chg="add del mod">
          <ac:chgData name="Ginevra Minarini" userId="1f1f918c-6db6-4aec-95e5-17ad0358cb46" providerId="ADAL" clId="{03421CA5-02D6-410F-9208-942AACB4DA1F}" dt="2023-11-27T16:10:50.207" v="164977" actId="21"/>
          <ac:grpSpMkLst>
            <pc:docMk/>
            <pc:sldMk cId="966516258" sldId="300"/>
            <ac:grpSpMk id="482" creationId="{5AC7D66F-122A-423C-BA21-37D16947867B}"/>
          </ac:grpSpMkLst>
        </pc:grpChg>
        <pc:grpChg chg="mod">
          <ac:chgData name="Ginevra Minarini" userId="1f1f918c-6db6-4aec-95e5-17ad0358cb46" providerId="ADAL" clId="{03421CA5-02D6-410F-9208-942AACB4DA1F}" dt="2023-11-27T16:10:34.309" v="164972"/>
          <ac:grpSpMkLst>
            <pc:docMk/>
            <pc:sldMk cId="966516258" sldId="300"/>
            <ac:grpSpMk id="483" creationId="{63126148-F072-62A8-0F14-9585EE11B174}"/>
          </ac:grpSpMkLst>
        </pc:grpChg>
        <pc:grpChg chg="mod">
          <ac:chgData name="Ginevra Minarini" userId="1f1f918c-6db6-4aec-95e5-17ad0358cb46" providerId="ADAL" clId="{03421CA5-02D6-410F-9208-942AACB4DA1F}" dt="2023-11-27T16:10:34.309" v="164972"/>
          <ac:grpSpMkLst>
            <pc:docMk/>
            <pc:sldMk cId="966516258" sldId="300"/>
            <ac:grpSpMk id="484" creationId="{AAE242A7-D133-20C2-798A-B3DF9AD101A4}"/>
          </ac:grpSpMkLst>
        </pc:grpChg>
        <pc:grpChg chg="mod">
          <ac:chgData name="Ginevra Minarini" userId="1f1f918c-6db6-4aec-95e5-17ad0358cb46" providerId="ADAL" clId="{03421CA5-02D6-410F-9208-942AACB4DA1F}" dt="2023-11-27T16:10:34.309" v="164972"/>
          <ac:grpSpMkLst>
            <pc:docMk/>
            <pc:sldMk cId="966516258" sldId="300"/>
            <ac:grpSpMk id="485" creationId="{39F05671-68EB-9A22-244F-38581CCFA3D9}"/>
          </ac:grpSpMkLst>
        </pc:grpChg>
        <pc:picChg chg="add del mod ord modVis modCrop">
          <ac:chgData name="Ginevra Minarini" userId="1f1f918c-6db6-4aec-95e5-17ad0358cb46" providerId="ADAL" clId="{03421CA5-02D6-410F-9208-942AACB4DA1F}" dt="2023-11-27T16:14:03.074" v="165253" actId="478"/>
          <ac:picMkLst>
            <pc:docMk/>
            <pc:sldMk cId="966516258" sldId="300"/>
            <ac:picMk id="3" creationId="{F37EB3F1-2E2A-9935-7000-1F5519D2FFA2}"/>
          </ac:picMkLst>
        </pc:picChg>
        <pc:picChg chg="add del mod ord">
          <ac:chgData name="Ginevra Minarini" userId="1f1f918c-6db6-4aec-95e5-17ad0358cb46" providerId="ADAL" clId="{03421CA5-02D6-410F-9208-942AACB4DA1F}" dt="2023-11-23T16:06:51.864" v="157007"/>
          <ac:picMkLst>
            <pc:docMk/>
            <pc:sldMk cId="966516258" sldId="300"/>
            <ac:picMk id="3" creationId="{F99E2D9B-9508-C7DC-F1AD-E08B1BED67F7}"/>
          </ac:picMkLst>
        </pc:picChg>
        <pc:picChg chg="add mod ord modVis">
          <ac:chgData name="Ginevra Minarini" userId="1f1f918c-6db6-4aec-95e5-17ad0358cb46" providerId="ADAL" clId="{03421CA5-02D6-410F-9208-942AACB4DA1F}" dt="2023-11-27T15:35:16.048" v="159232"/>
          <ac:picMkLst>
            <pc:docMk/>
            <pc:sldMk cId="966516258" sldId="300"/>
            <ac:picMk id="9" creationId="{20A42AFA-84C1-10C6-BCB3-D18ADF0C7B2D}"/>
          </ac:picMkLst>
        </pc:picChg>
        <pc:picChg chg="del mod ord">
          <ac:chgData name="Ginevra Minarini" userId="1f1f918c-6db6-4aec-95e5-17ad0358cb46" providerId="ADAL" clId="{03421CA5-02D6-410F-9208-942AACB4DA1F}" dt="2023-11-27T15:34:37.499" v="158777" actId="478"/>
          <ac:picMkLst>
            <pc:docMk/>
            <pc:sldMk cId="966516258" sldId="300"/>
            <ac:picMk id="218" creationId="{EA94ABA6-9453-94FF-08AD-B92B89ABF55C}"/>
          </ac:picMkLst>
        </pc:picChg>
        <pc:picChg chg="add mod ord">
          <ac:chgData name="Ginevra Minarini" userId="1f1f918c-6db6-4aec-95e5-17ad0358cb46" providerId="ADAL" clId="{03421CA5-02D6-410F-9208-942AACB4DA1F}" dt="2023-11-27T16:14:06.934" v="165265" actId="1038"/>
          <ac:picMkLst>
            <pc:docMk/>
            <pc:sldMk cId="966516258" sldId="300"/>
            <ac:picMk id="386" creationId="{8A4D396D-5861-4226-7416-2C5D641CD342}"/>
          </ac:picMkLst>
        </pc:picChg>
        <pc:picChg chg="add mod ord modVis">
          <ac:chgData name="Ginevra Minarini" userId="1f1f918c-6db6-4aec-95e5-17ad0358cb46" providerId="ADAL" clId="{03421CA5-02D6-410F-9208-942AACB4DA1F}" dt="2023-11-27T15:35:15.979" v="158945"/>
          <ac:picMkLst>
            <pc:docMk/>
            <pc:sldMk cId="966516258" sldId="300"/>
            <ac:picMk id="461" creationId="{FEFBBFE5-B50B-F75D-21AB-E01C6741BE3B}"/>
          </ac:picMkLst>
        </pc:picChg>
        <pc:picChg chg="add mod ord">
          <ac:chgData name="Ginevra Minarini" userId="1f1f918c-6db6-4aec-95e5-17ad0358cb46" providerId="ADAL" clId="{03421CA5-02D6-410F-9208-942AACB4DA1F}" dt="2023-11-27T15:35:39.253" v="159271"/>
          <ac:picMkLst>
            <pc:docMk/>
            <pc:sldMk cId="966516258" sldId="300"/>
            <ac:picMk id="463" creationId="{761052D4-CAFD-7111-A0F5-9940A9CE8816}"/>
          </ac:picMkLst>
        </pc:picChg>
        <pc:picChg chg="del mod ord">
          <ac:chgData name="Ginevra Minarini" userId="1f1f918c-6db6-4aec-95e5-17ad0358cb46" providerId="ADAL" clId="{03421CA5-02D6-410F-9208-942AACB4DA1F}" dt="2023-11-27T15:35:14.688" v="158891" actId="478"/>
          <ac:picMkLst>
            <pc:docMk/>
            <pc:sldMk cId="966516258" sldId="300"/>
            <ac:picMk id="464" creationId="{C71F2EA5-52B6-A5D4-E814-9B162CE366D5}"/>
          </ac:picMkLst>
        </pc:picChg>
        <pc:picChg chg="add mod ord">
          <ac:chgData name="Ginevra Minarini" userId="1f1f918c-6db6-4aec-95e5-17ad0358cb46" providerId="ADAL" clId="{03421CA5-02D6-410F-9208-942AACB4DA1F}" dt="2023-11-27T15:36:07.895" v="159308"/>
          <ac:picMkLst>
            <pc:docMk/>
            <pc:sldMk cId="966516258" sldId="300"/>
            <ac:picMk id="466" creationId="{4205CD3E-359D-51FA-276A-4B5A2D1BC0BD}"/>
          </ac:picMkLst>
        </pc:picChg>
        <pc:picChg chg="add mod ord">
          <ac:chgData name="Ginevra Minarini" userId="1f1f918c-6db6-4aec-95e5-17ad0358cb46" providerId="ADAL" clId="{03421CA5-02D6-410F-9208-942AACB4DA1F}" dt="2023-11-27T15:36:32.304" v="159345"/>
          <ac:picMkLst>
            <pc:docMk/>
            <pc:sldMk cId="966516258" sldId="300"/>
            <ac:picMk id="471" creationId="{7AEC843F-8B5C-500F-427B-537CA6B9A634}"/>
          </ac:picMkLst>
        </pc:picChg>
        <pc:picChg chg="add mod ord">
          <ac:chgData name="Ginevra Minarini" userId="1f1f918c-6db6-4aec-95e5-17ad0358cb46" providerId="ADAL" clId="{03421CA5-02D6-410F-9208-942AACB4DA1F}" dt="2023-11-27T15:36:46.609" v="159369"/>
          <ac:picMkLst>
            <pc:docMk/>
            <pc:sldMk cId="966516258" sldId="300"/>
            <ac:picMk id="473" creationId="{66187DBB-B563-5BF1-9716-F9FAE0D312E6}"/>
          </ac:picMkLst>
        </pc:picChg>
        <pc:picChg chg="add mod ord">
          <ac:chgData name="Ginevra Minarini" userId="1f1f918c-6db6-4aec-95e5-17ad0358cb46" providerId="ADAL" clId="{03421CA5-02D6-410F-9208-942AACB4DA1F}" dt="2023-11-27T15:37:14.062" v="159397"/>
          <ac:picMkLst>
            <pc:docMk/>
            <pc:sldMk cId="966516258" sldId="300"/>
            <ac:picMk id="475" creationId="{8C55ED18-A399-B1EC-AC6A-6F455B47AF77}"/>
          </ac:picMkLst>
        </pc:picChg>
        <pc:picChg chg="add mod ord">
          <ac:chgData name="Ginevra Minarini" userId="1f1f918c-6db6-4aec-95e5-17ad0358cb46" providerId="ADAL" clId="{03421CA5-02D6-410F-9208-942AACB4DA1F}" dt="2023-11-27T15:59:09.760" v="164443"/>
          <ac:picMkLst>
            <pc:docMk/>
            <pc:sldMk cId="966516258" sldId="300"/>
            <ac:picMk id="477" creationId="{658054D0-5735-8B0F-0801-A19EB59B4CAF}"/>
          </ac:picMkLst>
        </pc:picChg>
        <pc:picChg chg="add mod ord">
          <ac:chgData name="Ginevra Minarini" userId="1f1f918c-6db6-4aec-95e5-17ad0358cb46" providerId="ADAL" clId="{03421CA5-02D6-410F-9208-942AACB4DA1F}" dt="2023-11-27T16:17:18.206" v="165353" actId="1076"/>
          <ac:picMkLst>
            <pc:docMk/>
            <pc:sldMk cId="966516258" sldId="300"/>
            <ac:picMk id="479" creationId="{2F446CA0-261E-E752-3017-6CC4BD31A82D}"/>
          </ac:picMkLst>
        </pc:picChg>
        <pc:picChg chg="add mod ord">
          <ac:chgData name="Ginevra Minarini" userId="1f1f918c-6db6-4aec-95e5-17ad0358cb46" providerId="ADAL" clId="{03421CA5-02D6-410F-9208-942AACB4DA1F}" dt="2023-11-27T15:59:37.059" v="164581"/>
          <ac:picMkLst>
            <pc:docMk/>
            <pc:sldMk cId="966516258" sldId="300"/>
            <ac:picMk id="481" creationId="{41909665-DB22-47F8-3DF2-6B9B1CE3FF09}"/>
          </ac:picMkLst>
        </pc:picChg>
      </pc:sldChg>
      <pc:sldChg chg="addSp delSp modSp new del mod modTransition modAnim modNotesTx">
        <pc:chgData name="Ginevra Minarini" userId="1f1f918c-6db6-4aec-95e5-17ad0358cb46" providerId="ADAL" clId="{03421CA5-02D6-410F-9208-942AACB4DA1F}" dt="2023-11-22T10:28:54.105" v="8887" actId="47"/>
        <pc:sldMkLst>
          <pc:docMk/>
          <pc:sldMk cId="25151634" sldId="301"/>
        </pc:sldMkLst>
        <pc:spChg chg="mod or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" creationId="{29F15A8C-60AC-DB04-A392-A0F77F96DB3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" creationId="{355E1767-31D1-F328-D0E2-826F8BC606C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" creationId="{E5C12AAF-FFC7-6C36-E962-9704FA97C5B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" creationId="{2202D548-4F4B-B345-D13D-0B960BDEE25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" creationId="{AE3CA919-DAB2-3FA8-D00D-B829FE3547A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" creationId="{5A9EE2A0-91EE-7269-2F10-023E8EB7AD1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" creationId="{00C52F2B-0102-1EDE-9CF8-BA89E725F33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" creationId="{6785F3D6-9F5C-227A-31FD-83E73558624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" creationId="{95CB55A2-7C94-3D4E-FC40-D152DB3EBEA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" creationId="{953BE484-C28D-59E2-BF66-CEAD4BA32B2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" creationId="{A170068E-B6E3-FCF1-CDC6-CD83490C156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" creationId="{4F61966F-C7D7-4B58-470A-822ED289F4D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7" creationId="{BA70981B-2AFB-DFFF-ABCE-F0471AEF35B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8" creationId="{96BC55AC-E92D-3C59-D80A-963D1C784A3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9" creationId="{7748D431-8BA7-829E-925A-D5C6D88039C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0" creationId="{6C68FC3A-AFD0-6F9F-74DC-F4F071D5CD7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" creationId="{AF4A20AB-8519-EE03-C088-3EF4823D961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2" creationId="{397511C4-B94D-3B6B-3E2F-D9D7311DA76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3" creationId="{07445204-3D8B-1D51-0893-9A085EB2820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4" creationId="{8575D801-876F-B043-14D0-1CE90901B46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5" creationId="{8805044F-0CF8-4CA3-6FB1-64E6E346ECC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6" creationId="{DA9594B0-99C3-368C-9962-703B6CE60ED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7" creationId="{8DDE7554-9AF0-AFBD-7FA5-D648EE91515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8" creationId="{ED4C8CC9-68C6-1D71-F317-E268B821615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9" creationId="{A8B5B61D-F86B-FB10-28E5-252D4427812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0" creationId="{93F23DCE-35EC-6809-0D8E-2F3161E358A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1" creationId="{D0E038FB-AAC3-00B3-24B1-0BE9696C7CA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2" creationId="{3B2D8E1B-F60F-1986-B94B-68231E7EC63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3" creationId="{3193D800-9BE8-4CBA-52E6-FE90E5FFAFF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4" creationId="{42AA32EE-D7F3-AE0B-C75A-972DDFE2E09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5" creationId="{B39CA031-DA11-05AF-B7FD-FE537D21668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6" creationId="{579C752F-A924-71AB-3CDC-B992D9CA4DA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7" creationId="{0D26A233-AE8C-C66C-F399-42B46058FBE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8" creationId="{D154556F-0415-A41A-F906-4F143DE9084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9" creationId="{7CD2A0F9-1D6D-A066-CB6E-71C4CBB2088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0" creationId="{BCBA8A94-E8F2-0095-3614-46BEA9E0510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1" creationId="{C84AC067-7A8F-30D9-38FA-BA8E42DF0DB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2" creationId="{6DC8E672-D813-5A0C-13C4-44F68AC2678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3" creationId="{DD8545B3-E5F1-7A33-67F0-C401207FC30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4" creationId="{03643ED8-BD3B-DEE4-69E8-5997A14CD86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5" creationId="{9EAE386A-DDB7-CB78-B1D3-BE7ACE68978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6" creationId="{D9403947-169D-E3CC-1D88-E5F25D32B86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7" creationId="{C2D0D9B4-BB84-1E16-564F-F07432E4357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8" creationId="{2101BD7F-6061-774B-58C1-CB98A3FBDCC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9" creationId="{4F4718FC-CA15-B3F5-ADB7-9DBC7ED136A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1" creationId="{18CAF0FC-B7A7-5C3A-6E18-520C1A09FBA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2" creationId="{4125CAE4-D07F-8A59-C230-3BB8790955E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3" creationId="{1A8A7FF0-0729-63EA-27D8-47AF7AE2EAC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4" creationId="{0E9D9549-2AA9-E674-DFA8-82F57C69458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5" creationId="{2915E4AA-73AD-992D-C446-5D474CF5D26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6" creationId="{C2CF27E0-ACCC-5AFE-CECC-D0B37898574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7" creationId="{7F24E141-CA7C-7426-8998-322032796E9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8" creationId="{6904EAFB-2FCF-00C4-1630-1FAA88F0C59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9" creationId="{A3A49EAE-BCCD-83CC-C65D-EA53B523186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0" creationId="{C1925DF8-DAA4-68EB-74E0-F6111591B66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1" creationId="{6852594D-174E-3401-D358-194C440F87B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2" creationId="{313AE11B-38D5-C159-6118-5145B7E2DEA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3" creationId="{1B7F3FCE-0A3B-588E-8EDC-0E196239A57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4" creationId="{3223B431-2BE5-8890-AFF2-F3D42D8B81A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5" creationId="{EFAF8348-D867-B2C1-5CC2-7D3DF9DDAE1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6" creationId="{E217BB81-52BE-6BE1-485A-2A68F63EB0B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7" creationId="{624ED207-680E-2069-92F2-BDF9F8C00C5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8" creationId="{03CF00CB-92BD-C151-8932-E997A8D7275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9" creationId="{D05CD8C3-7EBE-A093-AF09-DEA1C97D670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0" creationId="{235060F3-926F-78E2-41B4-49C4679943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1" creationId="{5C064E08-A0E7-E207-D9E7-162868FD1C0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2" creationId="{5435E9C9-89B7-5897-6D11-71055CB1425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3" creationId="{3C58BB13-5F95-2014-49AE-9FE9A769D26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4" creationId="{F967EF43-CC4E-752F-0C1D-F0DF666139C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5" creationId="{AC6F7D02-B336-FBC9-52A4-282D3919711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6" creationId="{A82A3E64-783E-CC03-3B53-957CE46D14A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7" creationId="{26BAF208-0E99-CC26-0F83-1488D6F4918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8" creationId="{E2228A47-98CE-9998-8D7E-067B2DB3937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9" creationId="{B5C5A3C3-F9F5-9463-74DA-22C29D6D674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0" creationId="{E3EDA615-F20B-A83E-980E-47A1E435619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1" creationId="{F276AA2A-8D07-6C76-D152-C3C3D15C519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2" creationId="{B8B4C23F-AF94-BD26-C6A2-AA2F3437ED8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3" creationId="{8BB8E694-EE2A-D417-ACFE-DF32A7A8C3B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4" creationId="{FCDED515-2B8E-F5C4-0FA2-451399B9145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5" creationId="{985C4D2F-A21C-1E9E-AC8B-2AFD4B0F062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6" creationId="{5CD2E378-918D-28A8-A8C8-19B263828DA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7" creationId="{049AB57D-17B7-0FC9-41C8-A4B40F606AA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8" creationId="{B3E008B3-69C0-EA7F-2035-89A5CA2DA98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9" creationId="{1A215D0A-A5EB-0525-225E-7693CE0F819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0" creationId="{E31FA71B-500D-2250-43C2-60285546C05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1" creationId="{8EE440B2-8E74-5B2D-8879-D367130C6B2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2" creationId="{BF41B154-4BE8-903B-2080-68858D5D24F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3" creationId="{4702C6B7-3E00-157D-B111-2676B5AEF35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4" creationId="{295EE8C5-2362-08E5-7BEE-ACC52B63C80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5" creationId="{2F13BC93-658E-3B35-5E5E-5A962444D5B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6" creationId="{D494B140-833B-28B6-8099-89D8409048E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7" creationId="{E05BEA06-31E3-0781-D845-58E3A8D0694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8" creationId="{53B08AD9-B879-D9AB-1F5E-E898893F110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9" creationId="{0DB68B75-7F16-49E8-0102-0D81B0A5E4B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0" creationId="{6F0604ED-E441-DD41-1033-41D47C38C39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1" creationId="{2BB3B726-E3E7-EEB0-E7B2-A7E29C7F1D6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2" creationId="{D33A0AC8-8513-9FBB-7607-29AD22837D9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3" creationId="{386DA9DF-08D1-8EE4-A0D3-E8CE389A20C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4" creationId="{00E6DBC0-6E39-D751-337C-2064704AD30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5" creationId="{236F4B07-4359-2967-DAE2-61EBA5F564E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6" creationId="{55393BBD-77FB-675E-398D-E36A25AF2F6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7" creationId="{DB919830-E0EE-423B-E5F5-EC9C217539D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8" creationId="{EC33DEC3-F09C-2B55-5753-E97B08B62D2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9" creationId="{3500DF29-60D6-64F0-2A1B-A21B2DD929C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0" creationId="{F9735930-A3A5-B90B-FB46-DEB40D0C202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1" creationId="{7A75DFBC-03AF-2AE0-13AB-5575664DAC2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2" creationId="{D051EE47-C9C6-7DE1-C776-DEA345710B0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3" creationId="{EBA7798B-F45E-21CB-548F-4C5C0D82F8E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4" creationId="{4F288A4B-D9CC-CDF8-F643-0AA9497B614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5" creationId="{3AA8E62C-4B15-592E-8122-941522ED5CD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6" creationId="{91189AAB-D322-53EB-AFD8-DE01E246824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7" creationId="{8299E279-E4F2-2B0C-1FA8-7ED976C48CB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8" creationId="{88FBE1A0-0A7B-A084-85A6-D7BC8BD07B8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9" creationId="{BC3B8C98-5180-72E4-B67F-0F75BB7E16B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0" creationId="{A274D060-A5B6-1FDA-A4C0-C9C9729BF21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1" creationId="{88ADCF58-3CA6-A8B9-30EC-9B3EBBCB6BB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2" creationId="{7F62F175-6A70-D21B-003B-92B966C6C95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3" creationId="{84C977C9-1C8B-57AE-B8D1-845C0A37E31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4" creationId="{5E67D452-0B4F-352A-F9A1-9DAC43CB52E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5" creationId="{BCCC6014-0ECE-1399-00A1-07C98D37169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6" creationId="{97A053F8-56E3-7D75-CD2E-1E0231F0E98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7" creationId="{C5270667-265C-B457-1918-279812D946B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8" creationId="{007661D0-FF54-5203-FD6C-A689D0A2AF4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9" creationId="{CD958EB6-6059-6AE9-6EF9-889D08717A1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0" creationId="{93019922-76BB-804F-DEAF-64CCC89D495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1" creationId="{78D0E270-EA41-9DA1-303D-B77B5E9E30A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2" creationId="{7972ABE9-1CE5-EF8D-889A-4F28256D013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3" creationId="{C6A18916-FDB2-3C11-BDBA-60FE7C8AB13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4" creationId="{69343B0A-C819-BBC3-DA79-05BA87B28A7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5" creationId="{FF3796A6-A525-4BA2-FE75-7F2EE30849D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6" creationId="{EC75A780-B003-25C3-57D6-95584152101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7" creationId="{E3BE3ACC-6740-B478-A82A-03530FE4C2D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8" creationId="{C2BC6EE0-3398-728B-7116-63FA86AC3FF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9" creationId="{C657854E-7ADB-8587-C8D1-B05B86F7308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0" creationId="{3BB96699-4052-0B53-1F6B-F663C4BAADF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1" creationId="{82DBC49D-6820-D15E-448D-EAB015F15CD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2" creationId="{A904999F-4420-FB15-79A8-D1F949897D7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3" creationId="{1DF6B0DD-DCEA-35E7-5F9F-C4C7983FFC2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4" creationId="{F689C32C-8E0A-EF31-0AA8-99E5049198D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5" creationId="{04DEEF95-45FD-CF65-AC07-00847D3EAC3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6" creationId="{4FD4855C-9216-A409-302C-8584615F4E8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7" creationId="{914AB4B7-E99C-8BC9-9189-8455B4FC7DE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8" creationId="{1DD07850-37A9-7230-9737-ADABB5D7274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9" creationId="{0CB973C6-C8F0-1317-5F98-98C89104604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0" creationId="{A7557E4F-F8B3-78CA-BFF6-6E92ECAC9BD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1" creationId="{D9AF156A-A10A-71BB-BC7A-4360758FBF7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2" creationId="{3EAF90E0-EAC9-82F4-5DFD-5BCF307C23B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3" creationId="{8017B2F2-97A4-8B11-BE32-6C69D922503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4" creationId="{053488B8-041B-E4CB-DFDA-762029C27E7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5" creationId="{A7935938-15B0-0CF0-2387-E36D1152F30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6" creationId="{3B57B0CE-BA97-F998-4F81-CD82AF1294F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7" creationId="{8B29F9C1-5899-4995-89E9-C809E2B5305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8" creationId="{C81DD967-B42B-7BC9-D7AB-952D16713CE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9" creationId="{1ABB7558-B422-CDDD-1FB6-683F303E360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0" creationId="{15359804-94EC-CF36-6FC4-AF732E4B9C0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1" creationId="{B48A1C50-33A6-4934-1D0D-C267938F66B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2" creationId="{83FD8C4A-7EEB-04AE-3B6D-269640D8940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3" creationId="{6E8B5F16-9FDF-8810-8AB2-B277294D0D4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4" creationId="{F155D638-A682-3DEE-85EE-127A0AEC05A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5" creationId="{3F1A5ED7-0090-7F35-1223-B46956D7603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6" creationId="{BA9F5DBF-CCA7-BFE0-6B15-A55AA327EBA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7" creationId="{2EFFE010-B946-3CC5-8B08-98D4B146455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8" creationId="{EB660355-6EF0-C34B-8F0C-69D475209D7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9" creationId="{F774F809-D79F-A686-FA11-110C5527403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70" creationId="{2B687AF0-E623-967B-3D3F-9A56C4636FA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71" creationId="{8C930A2A-914E-3EDF-C926-F9464F84F35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72" creationId="{196914B0-CAC8-4776-040F-6CB01EB0FA8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73" creationId="{C6137627-925C-95D9-FEA4-8E1D75172EF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74" creationId="{C0B445FF-7800-4C53-3AE1-01FBACEB0AF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75" creationId="{1DCF27CF-B756-15FA-CED1-E7A59768617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76" creationId="{8521078D-95F3-2923-30FB-1A632D076F0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77" creationId="{920120B0-8C90-B449-51C7-5A5BF695326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78" creationId="{D1C586B9-93D4-C11F-BC66-7C6EC917445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79" creationId="{0E68BE0A-8391-1231-BB97-9DA4D0D1EF4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80" creationId="{64182AD2-8C1D-F3E9-EB23-7A73166C9F4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81" creationId="{C0CD36E3-CE48-65D3-175C-E8E76AD90C5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82" creationId="{CFFA6F9E-D7FA-3103-6556-407A74D1BE3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83" creationId="{8B4D3FC7-9B98-0EF6-3934-7C4FDF9AF85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84" creationId="{DF47E21B-9008-3282-2DF8-519D225C7DA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85" creationId="{F9ADEC92-F445-1D25-7F04-160C5FC6B1E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86" creationId="{93EF11E2-2E92-9975-F43F-EFB45BAD298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87" creationId="{3B017927-06A0-2138-5D5D-566AA0F26CA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88" creationId="{267D66FA-0A57-04EB-A1FF-7CEEBC3D7F7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89" creationId="{5ABFA044-3F61-65BA-D652-9E437F74F00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90" creationId="{AF6F74E1-EE3D-127C-D67B-0FCC225A63D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91" creationId="{58B36A18-7678-3780-423B-FDC6D1FF2D3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92" creationId="{C2188F49-7702-A4B6-1C7F-89AD8BAB53E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93" creationId="{A722BFCB-6CFA-4FA8-09A4-AC3EB0F7E19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94" creationId="{A04408E7-190A-79EA-F6DA-E26328C178E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95" creationId="{A2C3C390-BB68-044A-7B3D-9E0928A382B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96" creationId="{932077E2-D013-4027-2EBD-C6FA18497D1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97" creationId="{03F4BE4E-4F46-B5BD-5ABB-13EBDE7BC68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98" creationId="{5576C1D4-F5E7-4F3C-6983-EDEFC2CD3BF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99" creationId="{27901C5F-613A-DF8F-CE18-C3EEE78901E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00" creationId="{A9F137C3-B09F-8431-5170-DA2E1333266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01" creationId="{00AD9F37-A703-9E11-5D7E-DF61E09B5FD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02" creationId="{691BA53E-A0C5-F096-B41F-0B857F5B06A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03" creationId="{F54C5A93-09C5-1F58-141C-DB642100343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04" creationId="{C5B65590-34AF-83E5-8839-B75F692F712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05" creationId="{AFB8A5A7-7E5A-717A-155C-354D9163CA3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06" creationId="{71709967-5F74-1974-292A-B01EEFB479C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07" creationId="{5FC0A736-5BE5-EB68-39CB-41550195F14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08" creationId="{48ED54AB-3786-46A1-D320-28FDFB8A2AA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09" creationId="{489F11A9-9DB9-2635-FB95-B338439173F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0" creationId="{8F38DB99-B724-F431-DBD4-71D3DCBCCB2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1" creationId="{E8C86B5C-F5F6-8F4D-2A45-C8106F7B3F6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2" creationId="{38DBB7F0-9644-B8AE-C569-05309397530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3" creationId="{B3A05295-E51D-8C3F-3DEB-5EE605DD46E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4" creationId="{F1E4BD95-E7E6-618C-5847-8159F739287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5" creationId="{CF5E8B80-F4F7-702C-1200-135034B5DC0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6" creationId="{ED5B3571-E6AD-50D3-41FB-276B10426B0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7" creationId="{F449645B-3923-90AE-C00F-1526D8E8E38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8" creationId="{86B4CBCD-7B94-1E40-0AE9-DDE57FA9319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9" creationId="{FE8FBA32-5D28-C517-36FF-8AD1BA79B0F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20" creationId="{2C8E9A31-E4BF-D7FA-2378-B0E8BE1728D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21" creationId="{52830E87-4440-5F87-4209-4AFEA4D3011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22" creationId="{248914B4-6DC9-6EC8-440F-CA5BDE9ED7A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23" creationId="{484CAE06-64F0-9604-34ED-134E2D99529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24" creationId="{7ACEED0F-B814-37E7-D684-27CDA333A6B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25" creationId="{12F237E0-EB07-4EDC-8667-808DEF7BA53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26" creationId="{5C6DA7FE-029C-753C-6A9E-B3F3E118A0B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27" creationId="{2EDCB873-3E02-02F1-7019-AA21FB221CA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28" creationId="{66BC20CA-B25A-5D3C-75E4-613B657E8CD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29" creationId="{E50BB4DB-BD2C-131D-6337-C62233A16AD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30" creationId="{F4D77519-68AE-3634-3CD2-E14B5D018C9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31" creationId="{0431DB03-E685-38FC-987A-66E7FA6EC4F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32" creationId="{CF943BBA-C207-4509-93B9-76570902144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33" creationId="{10B61BE1-00F0-F817-3A3C-6AA618E80E1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34" creationId="{DC2145CB-984C-9C19-94D7-165B2F88B28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35" creationId="{B624B595-697D-41CA-CDAF-4EFE2E7A004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36" creationId="{74E3E9BC-0EC2-0A5A-3295-9BB038814CC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37" creationId="{9EB5DB77-8759-5049-92F3-6D5164E31B6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38" creationId="{4170935B-2BB7-52AC-15C6-E0DA571A2FF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39" creationId="{04642510-A51A-6D4B-2A52-2898CCF9864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40" creationId="{E7C1107C-E8C0-7409-5E05-BACF4EB023F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41" creationId="{64A8408D-0F6D-2DFD-0DB6-0BD74D6F00E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42" creationId="{4FAB9932-A2C7-2B09-B5F1-3F8959F0F70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43" creationId="{62CC9989-9FB0-0808-4D7F-83DBDA97D24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44" creationId="{0A898628-8286-FDB4-717E-449EA6FB405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45" creationId="{60D7E8D0-8C92-FC7E-E35A-A073BD8FF41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46" creationId="{2FA431D7-FD9D-6385-6F4B-A96A53B1C47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47" creationId="{0E359CE2-FE91-99A9-CD2E-5E692A838ED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48" creationId="{C4C805FE-1BF4-20A7-7D09-388EAB21B65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49" creationId="{22D8B200-2329-D82C-C18D-E4E63767182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50" creationId="{FB8845E3-E038-41DF-334E-4F73FA48CEA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51" creationId="{FD76DE58-0209-4813-B1AD-77675FA923D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52" creationId="{E9561495-A8CD-5F06-DFCF-893CAF800DF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53" creationId="{4A3965A5-65A3-2CCF-E748-899CF39C2AE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54" creationId="{F8F3A504-267C-598A-1ACB-1F62E92C6CD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55" creationId="{4A3D3635-C7F9-A403-0640-28DB257B1BF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56" creationId="{F6787B2A-239C-7BE0-0FDF-0B3AF08F67F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57" creationId="{DBA4B24D-9420-FDBC-2E65-9D9099763ED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58" creationId="{6474F830-8D3C-8DC7-2C4F-94CB3F6C217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59" creationId="{2804AE0C-0188-6B63-FF89-5BB1015EEB8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60" creationId="{C72E7B97-CC56-6EC5-B9EB-AB976A81A17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61" creationId="{3953CDE5-89E0-D4DD-A39A-8358C1895A1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62" creationId="{DEF0FECE-CA3D-508C-21FE-D9C67355E76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63" creationId="{D3C98D85-C1FE-4419-906C-0DECC1B2E2E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64" creationId="{C3E3C88D-9EE2-4A42-9654-2E5673BBF4C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65" creationId="{66849473-E2CE-1553-E683-1C569D6FF49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66" creationId="{409CBF23-CDD1-AF73-33C7-09ABD6A24B9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67" creationId="{DCEE1CE4-FACE-752E-DA6E-3039E0FD117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68" creationId="{13871DCB-EBEB-9080-CB0C-6F298BDA46B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69" creationId="{7B5A4F76-FDBB-00DA-4FBC-3F312513F42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70" creationId="{634ED345-C5E5-387E-6F5F-36676AFCC93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71" creationId="{58CFB075-CC4A-389A-1DE0-DC7B4F558B7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72" creationId="{9BAA380A-58F2-2AB6-7355-A268762F124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73" creationId="{40ACC376-EFF8-84EB-3522-D7ECAFAC27E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74" creationId="{53086EF4-FDD1-483B-3C78-14F97E98703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75" creationId="{7BD1A21C-4B15-DA36-9333-A17666D8870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76" creationId="{5AC496AE-A72D-FB30-553E-437AC2B6399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77" creationId="{1BAADD35-E6DB-F8E2-94CF-AADDC1DE2F2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78" creationId="{C872F442-E52C-CA79-4DF5-C897B54DE38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79" creationId="{850FAEE4-F519-B6FF-D810-EBD060F4374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80" creationId="{E31BB41B-1D4F-55C1-52B3-6BA3461B90B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81" creationId="{39A70261-AAA5-A422-3D30-4890868CFD1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82" creationId="{FCF78E76-3AE3-1F46-139B-4A40CF168BD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83" creationId="{8FE6F1C7-8447-4E0A-47BF-6CAF9C4E6A0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84" creationId="{0BCF07D3-C5D2-CB18-DF7A-924CA28A15D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85" creationId="{0BA98CAD-D6FB-17A5-1B1B-ECDFFF3D1ED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86" creationId="{986F2DD7-E806-0C43-DECD-3C4A1EAF5D3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87" creationId="{B6B9C8E0-2EEA-26A5-BC9E-CE0316131E5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88" creationId="{1B4F984D-332F-FF76-65A3-A27A6B064DA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89" creationId="{974597C9-11DE-CB2B-C212-AA25ED08D10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90" creationId="{59E43C69-EA2B-E133-F19F-8A2E3228B5F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91" creationId="{EE073202-3F9E-F705-52D0-B111E5E3A7D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92" creationId="{22DA253C-C758-873D-90E0-2E9CAE791B4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93" creationId="{C07D8EB9-9DFB-BDE8-B3DC-2697F408F6C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94" creationId="{3FD1B545-3652-2917-7CD6-08BC4B126AE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95" creationId="{A8F00529-AC15-ED80-2046-7B2B0FB5FAB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96" creationId="{87CB1958-FE46-E590-1D60-35BE79918E9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97" creationId="{126BD70E-0FB1-0C53-9A1D-D51551D425B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98" creationId="{CC33880F-F631-3DE1-D93F-AF7448EDF09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99" creationId="{F2CBD8DE-69E8-27B3-26E0-C1AB78E85FB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00" creationId="{0E6F55A8-190C-9B33-1DD2-E24F04E209F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01" creationId="{EE80BAE8-D7A1-2C8E-3991-566599674DF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02" creationId="{15C8F946-36DE-440B-CF4D-E6AE02972B7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03" creationId="{FFCC673E-34E7-711A-02F6-77FD0B9898E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04" creationId="{9C757403-876D-4544-2AE9-13D647101C0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05" creationId="{3FBB9AA3-42F7-7F44-96FC-7B5829200AD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06" creationId="{81B204C9-C158-486B-AFDA-941EBA3AE6A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07" creationId="{5FA0B19C-522B-7C74-63FB-53AAB5284C0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08" creationId="{74EAC841-37F8-E6CA-3F24-ECD9FE6D67E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09" creationId="{17833BF8-8C8B-0343-5921-261F3193DC4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10" creationId="{B9C8B56A-779F-C39B-ADA8-CDA0B71E271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11" creationId="{04C5D20C-B5BD-A5FE-B5BC-8140FC7E616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12" creationId="{4A3B9FFD-73BB-C27C-D6DA-AD6F668C3D1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13" creationId="{CE410840-4AAA-A7B4-82D6-986F2ABBF63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14" creationId="{73A9F058-364F-E0BE-69A9-CFF88002190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15" creationId="{3A374EF6-98E4-3E68-58BD-DE1936C6631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16" creationId="{F132DD93-97F2-A7EB-2552-FA9A6E06141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17" creationId="{EFC6DF6A-EBD9-49CE-311A-6528A7111A3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18" creationId="{94DA50D8-5841-7AD5-3341-36DD70CD896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19" creationId="{C7EA403D-CCCC-FA1E-7AD0-6D0E7040DE9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20" creationId="{DF07D250-DA3E-C3D6-8867-D87A437BEA5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21" creationId="{1A0AEF8A-7865-B921-ACE3-528424F0646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22" creationId="{B2D89181-A24E-6DEB-A996-1669A79BDC0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23" creationId="{BBFC5C48-0DF2-CA69-7576-09F61C6FB97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24" creationId="{F02888FD-135C-181F-7DD5-55DF3A2524D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25" creationId="{0D467E4F-A722-32F1-793C-E9E798E8893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26" creationId="{DD09C8EF-438E-CB73-AF19-77F8759DABC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27" creationId="{6549CC43-A914-C979-5AD6-CE702F26DF5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28" creationId="{E8C272AB-6D56-D63B-8B29-65F99ECE5D2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29" creationId="{34D63022-0958-BC9E-241C-9BFCFEE1983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30" creationId="{3A56C686-8893-C436-FADC-46CCA05FBDB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31" creationId="{A2CFB240-A5D8-F76A-495A-5A5FA2A3534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32" creationId="{630A11FE-F09A-540F-0D5B-F6074AFEC65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33" creationId="{2E565CA8-28C2-28AC-D50D-7C70F34835B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34" creationId="{E2ED603A-A541-2AB3-B5E3-7B56573EAEA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35" creationId="{EAC48B51-2D40-16BE-3C3E-A494A469D71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36" creationId="{6AF3C89C-BBC4-5D39-9604-1F22E9C47F2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37" creationId="{2047371E-A809-A091-DA39-71F95C0C2F8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38" creationId="{3B56F28C-2409-90B4-6B2D-EF15CABE872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39" creationId="{8DF104DD-C2B6-7D62-CF1D-ED2EF5D79EA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40" creationId="{175E1880-E358-BB5E-E2E0-01ACA2D2278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41" creationId="{9B6A1D46-EF19-8087-0539-A3C076F517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42" creationId="{97010A63-C598-6412-7F69-5F8D9289818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43" creationId="{005FA835-DA2C-993F-C785-11174EBE84F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44" creationId="{8734EB0A-0DE7-566B-A448-288D9F3D700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45" creationId="{C6B6A1AB-31CC-9A7B-2E48-CD1E0551D07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46" creationId="{81D476BF-7391-04CD-2E92-17E428B270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47" creationId="{23BE8B4C-A64A-0B7B-EA63-264F084D4FD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48" creationId="{44BAC65C-E736-BCD1-73E9-204ECD5FC20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49" creationId="{6427C23B-C07E-5584-4E26-4C2CF42955E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50" creationId="{BCED37C6-D967-D089-8DC0-F78550F82DA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51" creationId="{BFB47A4B-DB6B-5AA9-257F-8CE2BCD4600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52" creationId="{29E1F01A-64B8-B023-70CD-F1A2DC8036E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53" creationId="{A88EA02B-9728-CEF7-9B83-310AF0FB76F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54" creationId="{F1238269-A1DF-04BD-2709-71225FB197C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55" creationId="{DD991CA9-7B5F-6C64-3B7A-2B1689044A8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56" creationId="{2EBC07F6-9D74-2706-65AC-71837C558CE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57" creationId="{3F92E0A5-0CE1-2FF3-80D4-1B76D07EB95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58" creationId="{A0A6056A-2652-E801-39C5-9FB59556667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59" creationId="{1D619615-C1AF-6EF7-7D78-16AA16E978D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60" creationId="{DD273346-8BF6-FA2F-085B-9A6922964EB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61" creationId="{C7BFFED2-D33A-F80F-6CFC-98B3429AB05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62" creationId="{73EA1529-1A2F-34F0-37BD-6BE325D0E1D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63" creationId="{1F8B56FF-B15D-3D37-804E-5BA40D9B6C5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64" creationId="{CF649F9F-0B42-F7DC-BBB8-710D104A021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65" creationId="{E41FF171-8FAF-C4EB-7350-FB1BA7FC0F8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66" creationId="{59B28E0E-C9C0-59FB-E82A-3A9DCE73070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67" creationId="{DE2178B6-88FF-045B-DEFF-51E00C025FB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68" creationId="{D57FD431-563B-7E9F-B155-215DA3DE65D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69" creationId="{E7A85283-6BB3-4C0F-52EE-3B42502F8F1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70" creationId="{B74303E0-7B21-B265-2F7C-10053CF6BBD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71" creationId="{0018EA2D-ABD2-90E0-6EC9-82020709D4C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72" creationId="{F4499455-15E1-F911-F329-FAA9ACEEBCE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73" creationId="{6F527DAA-1690-256A-5765-CFD9055F224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74" creationId="{C0A314B2-DFFB-4737-7660-FDFC7B74FBD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75" creationId="{1EBCEB74-0D1A-CE6C-02B4-63B557CFB02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76" creationId="{E7535F0E-9629-E135-DA51-A2634C8EA03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77" creationId="{3C3691D7-2B53-270E-A6DD-C524BF1A528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78" creationId="{BD962726-6AE5-99B5-C44A-C8AADAA8FB1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79" creationId="{D0C18E22-DAE6-690F-A59F-3086FDBB042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80" creationId="{A34BCE46-0400-E8AC-9DFD-D457C07C5F0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81" creationId="{27ED9936-BD82-205E-6D94-85088B613F6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82" creationId="{30FA2303-DA83-AB3D-B9F2-2EE8B26D9B9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83" creationId="{36FBEAAF-739D-2E49-8396-98B8C239AD5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84" creationId="{39FE4059-7DFA-6D0C-968D-FE32F449B7C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85" creationId="{1FE668B8-384C-AEB2-7D19-D4762850B36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86" creationId="{1D24CE8C-2B40-702F-25F8-9CD9FEE6294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87" creationId="{7D036904-521C-5B3D-9C5F-C05ED1944B7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88" creationId="{3A3D1E88-A2F6-1B05-2C88-C0B51AF3091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89" creationId="{F05C45F4-0487-D2F8-B909-292AC28762A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90" creationId="{5BE734F7-0E42-5209-17DA-5183A2DC6CE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91" creationId="{4DFB9593-A593-E57A-FF66-D31E3E5D943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92" creationId="{6B13E18C-67F3-CC9B-631B-B330EEADC4B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93" creationId="{08251489-F138-DEA8-205D-1D7DF29655E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94" creationId="{CA50CBB2-1D52-17B0-3780-D1366CD6E20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95" creationId="{AE0761E4-F16D-72B7-2680-D298760D099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96" creationId="{A7C8F04F-52D1-6F4A-F1E7-7E4700B8761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97" creationId="{3342D655-1106-5FCB-CEB4-44B05A29973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98" creationId="{7CEC4C9E-FEC9-4951-56D9-3EC91767D91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399" creationId="{C8015F0F-53EA-F8DD-DE64-365FA42DC50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00" creationId="{3148C9A4-1A97-1B24-BA73-46A0881963D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01" creationId="{D1BEE0A4-33DD-53B8-8547-87200076CD5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02" creationId="{7E61E919-C462-471E-22E0-EF9195729A3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03" creationId="{2C0B3E37-B750-7CC2-BCEC-599CD956ADB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04" creationId="{6C781B8D-9AA3-6FC2-86AB-3D04CF1AE15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05" creationId="{04AF640F-44CA-933A-E302-BBB90ABB94D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06" creationId="{E555758F-4E4B-28A8-11ED-4C3A2C33079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07" creationId="{AAA866C0-2667-B4FF-2625-0C7C99DEA1A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08" creationId="{A3C2AC80-FA75-869A-4DB8-220BBF81316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09" creationId="{A2522E27-53BE-55B0-C485-85E09DC95A7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10" creationId="{CEA799AF-5480-E866-9185-74CEA21704D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11" creationId="{5E4355B4-EABB-60BE-AFEE-B558FD2A56A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12" creationId="{29CFEC02-81EA-ACE2-FCB3-DB75B9BE685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13" creationId="{D3666A11-3E84-1F26-CD33-856AC37522F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14" creationId="{D1118617-D437-E9FB-AF9A-D109104D7FA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15" creationId="{76762ED8-AEF6-3754-6DD8-2A0E2247CF4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16" creationId="{1F2CB954-5B07-8614-DDCF-08B09A60D21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17" creationId="{5FBD64E6-0D05-7BAD-8046-31AF9408018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18" creationId="{DB1AF277-5156-9058-F238-F5D7C18A382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19" creationId="{88C1CF9B-5744-8139-BDDA-99574144EA0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20" creationId="{E2250473-6CA7-CB9A-53A0-A3E3B81ED19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21" creationId="{E8E48285-66D7-77AB-4D30-15BD435EA95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22" creationId="{3B297155-2A9B-6DB8-6D0B-245BECC3F6E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23" creationId="{94F98374-7306-9592-08C0-0DE8A2ED2AA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24" creationId="{63152FD4-5FCD-052A-6691-ACA808785AA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25" creationId="{3F48607E-B912-1E90-D009-68A454E8F9B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26" creationId="{4CDB723D-B554-F60D-85B1-BDDCB76CFD7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27" creationId="{B9BB065A-7087-705F-6C88-2B2B8B475A4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28" creationId="{71FC1990-45FF-E584-D034-D4C04DF9EEA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29" creationId="{FF092B7A-AC92-4ECC-9679-54AD2666153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30" creationId="{9FDC6A79-F12F-61C5-C86D-E4E27B1C66B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31" creationId="{4F605B79-8E3E-B555-C18F-E5412276DF1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32" creationId="{7D18023C-FE8F-461A-2DB3-EA1291164E2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33" creationId="{CCDFE85D-5201-A5BA-3E77-C4ECF958B99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34" creationId="{6CB696FF-C5DD-FDCE-2D6F-7B679372801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35" creationId="{0B4BD414-E17F-8860-CFD5-07E014AFCCF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36" creationId="{50EAD52E-7D2A-469A-9DE4-9D406D65EBD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37" creationId="{41752C15-D024-650B-529A-9B5C79D83CE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38" creationId="{27954513-9B8B-B4A2-ADF0-C22A6BCA812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39" creationId="{96922EE7-56E3-8F83-804E-88F36D8853E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40" creationId="{88C11B8F-E590-6362-86D1-3F24C5975FC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41" creationId="{8BE7F74B-3A53-B43F-763C-09DA6226F19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42" creationId="{36F86C78-C9EC-EC3B-088D-71463AC49B2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43" creationId="{F897360C-DDDE-90CF-6EED-4602C337D7C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44" creationId="{E48854CB-2E73-1FAD-71C1-739E9E6BFC9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45" creationId="{4599CA4E-F3C8-2D84-256B-C6D086F6B0A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46" creationId="{9D761403-1029-AC92-9A74-2313339C289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47" creationId="{71A89D41-285B-177F-2C16-5F317C4C887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48" creationId="{1FE4C970-37B1-8CFE-1A15-67AF32AFA44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49" creationId="{04754556-50B3-00E2-9299-CCF431FC893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50" creationId="{1488B88D-EDB2-8364-B755-B757E7DDDBD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51" creationId="{A7725E48-066A-C888-3E60-15A71AA8BCF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52" creationId="{6CF104E7-29E0-92CD-D3A0-29FF670F4CB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53" creationId="{F1545BC3-2912-3411-A44A-2632A5E380A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54" creationId="{941DFE34-6A2B-D61D-E95B-55C8A148A26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55" creationId="{5EFABF09-A325-677E-72A1-41E77318CC3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56" creationId="{BA29EBEE-DBB0-985E-915B-B178D15D3A6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57" creationId="{263CBD8C-197C-3A9F-88E9-B4777B6C9FD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58" creationId="{11A66976-F51D-7BDB-0F5B-FF009CD9624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59" creationId="{2992ACFC-937E-E96C-2CCD-128C806FAEA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60" creationId="{ACD2C3B3-71CB-5D77-A6FE-7B37C2FBEDC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61" creationId="{F7661EAE-F2A2-4BC3-3576-1087C968CF4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62" creationId="{9230DB85-8A84-225F-1B4C-3C50E0E6DD7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63" creationId="{30EF7DA6-8338-62CF-DB02-1C2571B76A2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64" creationId="{A8345AB3-CD6E-7C1B-DFA1-BCD99DE67F2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65" creationId="{34670731-D95A-F396-05F1-0C60619B023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66" creationId="{653FE7BF-7A98-CE1F-3BDB-EB1A453CAA8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67" creationId="{783A59BB-0B14-3B61-5983-B2B9040C800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68" creationId="{664C674A-9675-FCE6-50B3-59D4EE98892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69" creationId="{FE33BEE2-4633-561B-229A-6905C4898DA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70" creationId="{F2A6964C-CECE-55D9-DC0C-287DB39D3AE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71" creationId="{FD721450-C512-B972-6D0C-468D68EADE0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72" creationId="{2EF0C977-9D03-6C29-0822-CA2C2138199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73" creationId="{76230B43-6BEC-AA12-88FB-45E62D5F06C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74" creationId="{75B55F58-1826-403E-FE8B-4A83446A134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75" creationId="{4E14CF33-FCF2-7D8E-4942-6BDD49EF12B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76" creationId="{141FD43B-3135-FAA0-43AD-4E9BF628857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77" creationId="{26420A58-9D4D-0147-8B67-512A1030D99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78" creationId="{1814ECB4-BB0B-299A-214F-E613189A27C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79" creationId="{DDFAF0C6-800C-1E8F-F7B4-F2EF372FF5B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80" creationId="{14E92A2D-DB35-325E-C58D-24369BBD673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81" creationId="{4E4478AD-A0C1-EDF0-8A24-47C31D56232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82" creationId="{7FB06D9D-8598-304E-D1B6-F1C39521BE9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83" creationId="{501F646E-2AF5-DCA9-1383-F36A25BAA1C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84" creationId="{66BC7388-82D1-68E6-8046-447F06E5E9B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85" creationId="{0BECD12D-7FAE-FBCA-E21E-4DCE8148CFE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86" creationId="{45588B0A-EEC9-9736-1C52-C6E9381C289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87" creationId="{B6B7AC39-01D8-C828-0C04-3195765F13F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88" creationId="{DE45E292-0BA7-8F40-C6B9-CAB2EF878C9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89" creationId="{FAC53E75-D412-04D1-6B1F-C72325B0A56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90" creationId="{408792FC-7AEF-E1DB-809B-B2E838EEE12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91" creationId="{85479733-63FA-68C8-DC91-2A6FA3BD699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92" creationId="{A65A0B0D-305D-AEC8-FD4E-9879503940E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93" creationId="{0AD4169C-B253-CB2C-EF41-61CA9940F84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94" creationId="{0171BE8D-97F9-D3F5-A088-43E63B62682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95" creationId="{FBEB3AF2-DFEB-049D-3998-D5AAC0BB138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96" creationId="{DCCD1AD8-77A8-115E-2B30-37D193BC5B7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97" creationId="{A9F7E7A4-E451-AE05-477F-0C3743D4B36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98" creationId="{C8D174DD-C573-ECCC-8038-35D98F28CE6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499" creationId="{CD3F513D-180A-EB08-C3B9-88CFD4D7E36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00" creationId="{D7C3E3BC-8435-D88A-06FA-05054446307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01" creationId="{BADB5FBE-BFBE-1E67-0438-CE245409E4E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02" creationId="{A4C43ABC-D4B2-241B-0EAD-E90DE16E4FB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03" creationId="{EE548454-1C4B-9727-9FF5-DA557B3FEC2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04" creationId="{ABD4C463-FFBD-DBCE-3F3E-EC5BB65465B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05" creationId="{6472F6E7-E59B-BA0E-919C-AEB74699E33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06" creationId="{FAA26BAB-7D02-D630-EDA3-E1722FE2EA4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07" creationId="{F05F158B-4020-27AB-87C1-4C52D2C5D3B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08" creationId="{83036223-DF8C-A465-BF1B-168D71F7E44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09" creationId="{C0E92E13-1A64-01D9-3857-E46627B6202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10" creationId="{E23FFB87-C93E-C50A-ACED-6FD904B1208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11" creationId="{9FBE2422-4646-5D8B-579D-43158C7B8B8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12" creationId="{B48B9D1B-5A06-BC41-B65E-8AF40634C2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13" creationId="{9FF0C886-073C-7993-38BC-A0943FE9E82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14" creationId="{971D467A-B055-79C4-5EA6-8626700C230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15" creationId="{5A05F0A6-0D2D-FA85-A61D-8DFA6649364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16" creationId="{77B8B343-B684-121E-CAC6-CF9723BBA52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17" creationId="{3893053A-FEBE-8521-5C0A-8929760F773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18" creationId="{1A32DD23-A31F-04FF-503F-4B088B81EDD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19" creationId="{E9042028-3488-7F50-0E40-C09FF61620C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20" creationId="{C6C1EF6F-6531-5010-2202-C0045FB83CB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21" creationId="{89637ED4-4C72-E706-BDF9-4D928ECA49A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22" creationId="{294D6CB8-1BD3-697C-2900-0A4B8442E7A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23" creationId="{335F6659-C644-C3A1-10E1-3581FFD1E10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24" creationId="{94A7AF7F-008F-03B3-59AE-22CAE844FB3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25" creationId="{8BAF8B2D-AB1A-134D-98F5-9A50841266C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26" creationId="{4A606880-3A46-D8EC-D5C1-D9F33AC5D63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27" creationId="{E7A57C9F-A6BD-B6A2-5B2C-9B87EDC64CB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28" creationId="{60317AFC-42BA-DE54-5D4D-8545774601C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29" creationId="{B67D5394-48CC-7797-FFE6-AB1323489BC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30" creationId="{1F646615-7180-194F-44E1-0D6A9C76985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31" creationId="{5A22636A-40A5-0E9F-A796-8B6B6F71425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32" creationId="{9955BA77-B663-DB08-00AE-A994B288021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33" creationId="{33FC177F-AD7D-218B-4B97-1474B364C06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34" creationId="{647F6D90-1865-BA7F-01CD-E7501B64318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35" creationId="{137F5DB4-6419-0FAC-8292-5C745E191C0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36" creationId="{5ED7AA73-C6C8-FB08-72A0-3450B8F3389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37" creationId="{FC35977E-3ECC-AB12-1E38-75EDEB53ED8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38" creationId="{6481B672-3FC9-5864-B016-94BA0CD72E0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39" creationId="{7879D4D1-FCA9-CABA-388F-8BB963B7AE3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40" creationId="{15E28756-5B7A-BE36-2861-0DBAAA9F0A3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41" creationId="{8C8D8E36-8E52-E250-7171-C0B967D1F2D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42" creationId="{F702A8EB-D790-C0E5-1F6E-9D53FCA67CB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43" creationId="{C16ADC2E-B0AD-302D-B10E-51812A5A2A7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44" creationId="{586DE34F-2258-0DE0-FF06-8A1974DB2CB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45" creationId="{A3E142CC-9796-DBC2-CCE3-172716DC617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46" creationId="{CC100A83-F9A9-A23D-E29E-3B543E7002D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47" creationId="{AA9E9BBF-B3F6-71DA-9FA2-5A6E7F75ABB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48" creationId="{2D9E24BF-9050-A389-7E66-5B8FC6AB7BD7}"/>
          </ac:spMkLst>
        </pc:spChg>
        <pc:spChg chg="del mod topLvl">
          <ac:chgData name="Ginevra Minarini" userId="1f1f918c-6db6-4aec-95e5-17ad0358cb46" providerId="ADAL" clId="{03421CA5-02D6-410F-9208-942AACB4DA1F}" dt="2023-11-22T09:21:14.960" v="8298" actId="478"/>
          <ac:spMkLst>
            <pc:docMk/>
            <pc:sldMk cId="25151634" sldId="301"/>
            <ac:spMk id="549" creationId="{335A25B6-BE9C-7914-6DC8-7DA20013298C}"/>
          </ac:spMkLst>
        </pc:spChg>
        <pc:spChg chg="del mod topLvl">
          <ac:chgData name="Ginevra Minarini" userId="1f1f918c-6db6-4aec-95e5-17ad0358cb46" providerId="ADAL" clId="{03421CA5-02D6-410F-9208-942AACB4DA1F}" dt="2023-11-22T09:21:13.622" v="8296" actId="478"/>
          <ac:spMkLst>
            <pc:docMk/>
            <pc:sldMk cId="25151634" sldId="301"/>
            <ac:spMk id="550" creationId="{D1413BBA-9C2A-24D2-C64F-C829D826742E}"/>
          </ac:spMkLst>
        </pc:spChg>
        <pc:spChg chg="del mod topLvl">
          <ac:chgData name="Ginevra Minarini" userId="1f1f918c-6db6-4aec-95e5-17ad0358cb46" providerId="ADAL" clId="{03421CA5-02D6-410F-9208-942AACB4DA1F}" dt="2023-11-22T09:21:16.183" v="8300" actId="478"/>
          <ac:spMkLst>
            <pc:docMk/>
            <pc:sldMk cId="25151634" sldId="301"/>
            <ac:spMk id="551" creationId="{0F73E3DD-6BBE-9985-77C5-CF2A3939F8F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553" creationId="{B9398224-878C-D900-7273-8CE64049CFF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554" creationId="{9065CA3C-7FFE-AFD6-17AD-A7FACAA6836C}"/>
          </ac:spMkLst>
        </pc:spChg>
        <pc:spChg chg="del mod topLvl">
          <ac:chgData name="Ginevra Minarini" userId="1f1f918c-6db6-4aec-95e5-17ad0358cb46" providerId="ADAL" clId="{03421CA5-02D6-410F-9208-942AACB4DA1F}" dt="2023-11-22T09:21:16.859" v="8301" actId="478"/>
          <ac:spMkLst>
            <pc:docMk/>
            <pc:sldMk cId="25151634" sldId="301"/>
            <ac:spMk id="555" creationId="{A680FBD1-A2A1-0798-F1CE-14784C8C786F}"/>
          </ac:spMkLst>
        </pc:spChg>
        <pc:spChg chg="del mod topLvl">
          <ac:chgData name="Ginevra Minarini" userId="1f1f918c-6db6-4aec-95e5-17ad0358cb46" providerId="ADAL" clId="{03421CA5-02D6-410F-9208-942AACB4DA1F}" dt="2023-11-22T09:21:15.533" v="8299" actId="478"/>
          <ac:spMkLst>
            <pc:docMk/>
            <pc:sldMk cId="25151634" sldId="301"/>
            <ac:spMk id="556" creationId="{CBA47357-8966-62AB-6583-C6E9D6FF9ECA}"/>
          </ac:spMkLst>
        </pc:spChg>
        <pc:spChg chg="del mod topLvl">
          <ac:chgData name="Ginevra Minarini" userId="1f1f918c-6db6-4aec-95e5-17ad0358cb46" providerId="ADAL" clId="{03421CA5-02D6-410F-9208-942AACB4DA1F}" dt="2023-11-22T09:20:50.547" v="8289" actId="478"/>
          <ac:spMkLst>
            <pc:docMk/>
            <pc:sldMk cId="25151634" sldId="301"/>
            <ac:spMk id="557" creationId="{906C8083-C2C1-7158-1AAF-61AC0E405E04}"/>
          </ac:spMkLst>
        </pc:spChg>
        <pc:spChg chg="del mod topLvl">
          <ac:chgData name="Ginevra Minarini" userId="1f1f918c-6db6-4aec-95e5-17ad0358cb46" providerId="ADAL" clId="{03421CA5-02D6-410F-9208-942AACB4DA1F}" dt="2023-11-22T09:20:50.547" v="8289" actId="478"/>
          <ac:spMkLst>
            <pc:docMk/>
            <pc:sldMk cId="25151634" sldId="301"/>
            <ac:spMk id="558" creationId="{FA3A2B6F-30C3-95F8-77FB-608E1F5DD3F3}"/>
          </ac:spMkLst>
        </pc:spChg>
        <pc:spChg chg="del mod topLvl">
          <ac:chgData name="Ginevra Minarini" userId="1f1f918c-6db6-4aec-95e5-17ad0358cb46" providerId="ADAL" clId="{03421CA5-02D6-410F-9208-942AACB4DA1F}" dt="2023-11-22T09:20:50.547" v="8289" actId="478"/>
          <ac:spMkLst>
            <pc:docMk/>
            <pc:sldMk cId="25151634" sldId="301"/>
            <ac:spMk id="559" creationId="{0C84818C-0931-1F08-B43A-564B5BC32AAE}"/>
          </ac:spMkLst>
        </pc:spChg>
        <pc:spChg chg="del mod topLvl">
          <ac:chgData name="Ginevra Minarini" userId="1f1f918c-6db6-4aec-95e5-17ad0358cb46" providerId="ADAL" clId="{03421CA5-02D6-410F-9208-942AACB4DA1F}" dt="2023-11-22T09:20:50.547" v="8289" actId="478"/>
          <ac:spMkLst>
            <pc:docMk/>
            <pc:sldMk cId="25151634" sldId="301"/>
            <ac:spMk id="560" creationId="{71E82A13-3B38-3C3B-7566-E980A92E0161}"/>
          </ac:spMkLst>
        </pc:spChg>
        <pc:spChg chg="del mod topLvl">
          <ac:chgData name="Ginevra Minarini" userId="1f1f918c-6db6-4aec-95e5-17ad0358cb46" providerId="ADAL" clId="{03421CA5-02D6-410F-9208-942AACB4DA1F}" dt="2023-11-22T09:20:50.547" v="8289" actId="478"/>
          <ac:spMkLst>
            <pc:docMk/>
            <pc:sldMk cId="25151634" sldId="301"/>
            <ac:spMk id="561" creationId="{55FFF29E-4480-C24B-9211-C42B16245E36}"/>
          </ac:spMkLst>
        </pc:spChg>
        <pc:spChg chg="del mod topLvl">
          <ac:chgData name="Ginevra Minarini" userId="1f1f918c-6db6-4aec-95e5-17ad0358cb46" providerId="ADAL" clId="{03421CA5-02D6-410F-9208-942AACB4DA1F}" dt="2023-11-22T09:20:50.547" v="8289" actId="478"/>
          <ac:spMkLst>
            <pc:docMk/>
            <pc:sldMk cId="25151634" sldId="301"/>
            <ac:spMk id="562" creationId="{6028D220-D5D2-FC9E-DA82-1E9F1D2564FA}"/>
          </ac:spMkLst>
        </pc:spChg>
        <pc:spChg chg="del mod topLvl">
          <ac:chgData name="Ginevra Minarini" userId="1f1f918c-6db6-4aec-95e5-17ad0358cb46" providerId="ADAL" clId="{03421CA5-02D6-410F-9208-942AACB4DA1F}" dt="2023-11-22T09:20:50.547" v="8289" actId="478"/>
          <ac:spMkLst>
            <pc:docMk/>
            <pc:sldMk cId="25151634" sldId="301"/>
            <ac:spMk id="563" creationId="{B390A660-883C-374E-5CC9-CD3BA5579070}"/>
          </ac:spMkLst>
        </pc:spChg>
        <pc:spChg chg="del mod topLvl">
          <ac:chgData name="Ginevra Minarini" userId="1f1f918c-6db6-4aec-95e5-17ad0358cb46" providerId="ADAL" clId="{03421CA5-02D6-410F-9208-942AACB4DA1F}" dt="2023-11-22T09:20:50.547" v="8289" actId="478"/>
          <ac:spMkLst>
            <pc:docMk/>
            <pc:sldMk cId="25151634" sldId="301"/>
            <ac:spMk id="564" creationId="{2671E910-AB74-D334-AD18-348DBEDA7784}"/>
          </ac:spMkLst>
        </pc:spChg>
        <pc:spChg chg="del mod topLvl">
          <ac:chgData name="Ginevra Minarini" userId="1f1f918c-6db6-4aec-95e5-17ad0358cb46" providerId="ADAL" clId="{03421CA5-02D6-410F-9208-942AACB4DA1F}" dt="2023-11-22T09:20:50.547" v="8289" actId="478"/>
          <ac:spMkLst>
            <pc:docMk/>
            <pc:sldMk cId="25151634" sldId="301"/>
            <ac:spMk id="565" creationId="{F789058E-B260-4DD3-B32B-3E322987219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66" creationId="{0542B581-3B6B-BF8F-94C0-2DDDFA3CC56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67" creationId="{159365DA-2637-BED1-1AB9-9FF3727E78A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68" creationId="{932C0BEB-9667-748A-0102-27B03272AC9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69" creationId="{06DF0F0E-4374-273A-DC1D-E2EA8EF38B6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70" creationId="{54044089-8847-C78F-DD01-52E97C66FA5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71" creationId="{4B9CA3A8-9B77-AC72-D37F-8FD1B5F6CFE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72" creationId="{639E877A-B602-32D1-10CC-9FECB8863EB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73" creationId="{99F978FA-FC3C-6DFF-DDD3-F914F30C84B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74" creationId="{FF5C5C1F-F1DC-CC0B-29C7-F6E58DE0940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75" creationId="{91D30EE6-94F7-CE5E-EF39-8D6CA7BD63D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76" creationId="{3285B16D-99D9-1AF4-8EC5-C7A9D081B54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77" creationId="{F9D4662C-592E-8892-8729-33E985C4786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78" creationId="{1F9FC7F8-91B9-D0E7-C966-2A429E90371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79" creationId="{3B2D569C-88E2-EB28-384D-6D78DC5C56A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80" creationId="{9D077766-CFB3-0AE8-C230-1FDEE2B5C63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81" creationId="{8394E123-960A-F1C2-4266-173ED464B05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82" creationId="{FCA66630-FD7D-E190-D6B3-3CB1AB5CAE1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83" creationId="{9A6FB771-1D69-2F75-83FE-39025FBA1C8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84" creationId="{DAAC68D9-8DA2-6DFB-74FB-40B8FC10957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85" creationId="{57138C7F-E29C-AD03-A6D0-062829FFA0F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86" creationId="{5FBB3720-59DB-A76E-5211-C8B8CA182F3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87" creationId="{D8A57B79-37A8-D357-B311-F9DA40E6D1F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88" creationId="{FE6FCA4D-BDF5-997C-4BDA-20B034A54C9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89" creationId="{9DB8B111-A3E8-B6E2-8B83-9AF73A37134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90" creationId="{6562ED37-A797-CF11-8F49-EC553F1C050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91" creationId="{5F5402BF-EA14-2C2F-1C42-DDD3D8FEFC9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92" creationId="{48969F18-E06D-F0E2-04D7-308E5427648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93" creationId="{C95F8AC8-3A99-4387-D1C1-0F08244E55B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94" creationId="{6351932E-AEB8-B87E-7C91-E5F1DCCB35C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95" creationId="{6396DFF1-C970-49C5-99C3-FBC10AB7804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96" creationId="{DE5ED537-D703-28CE-7AF7-B937C4A04F2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97" creationId="{39C4D428-36E5-DD8E-0992-448EF40F561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98" creationId="{8876BE29-95A6-1DE1-77B0-B5118CB32AB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599" creationId="{BDF8CCA7-CFE8-AF43-5689-23D2F1DB218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00" creationId="{389D596B-C629-D475-DE8C-DE8DA953FFE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01" creationId="{DA46BA77-7F2D-B034-6BB8-D1F8D588EEA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02" creationId="{2542027C-C52F-8533-A150-5594443D1C2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03" creationId="{F40383D3-F39A-9294-5D9C-1C0E2274245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04" creationId="{53C64F0E-0257-5274-EB66-C8491D4688F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05" creationId="{28E265CC-E125-D067-BC72-4D9CBBC48E9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06" creationId="{CB31155E-900C-645B-4BFF-C64C54834C1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07" creationId="{94DAB038-910F-D683-DE50-06A3FF18BC8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08" creationId="{1BDF4EBD-07A2-69B6-DA7E-54823DE66E6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09" creationId="{A87730F5-1813-19A2-3E11-CAF561FE03C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10" creationId="{C7B8C246-17C5-19BC-734D-749291FBCD8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11" creationId="{1849E078-AC39-A7EC-6295-C6C5FC8AB6D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12" creationId="{AD9991A7-9181-CBBE-DFD1-4E87AE38904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13" creationId="{B1AAF897-9549-4CC6-EE5D-652B309310E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14" creationId="{D422CB6F-ED00-49BB-00D7-5B0A7A22C92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15" creationId="{CF3C5A17-BF74-822D-D88D-326759DB9F9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16" creationId="{EB7BEEF9-52A5-88A7-1AB6-AC694E7C915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17" creationId="{71612C77-FAA1-D663-F577-5289B5B8D8C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18" creationId="{95F469F7-3B20-B86B-935E-FD69D9E92FA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19" creationId="{26B858BC-D337-F7BA-A848-9E853120889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20" creationId="{0191A47D-420C-1C28-FBA7-21EDCA2CA64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21" creationId="{C75DAB99-B6FC-A4A8-6061-59D649615C1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22" creationId="{B0EEA36B-DE4E-1941-A8DD-143FAD6C9D3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23" creationId="{2D8B535C-9DB3-FF38-8270-559ECE5A17F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24" creationId="{F13A6D4B-C540-9BC6-8971-0AF0A0DAF40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25" creationId="{D847278F-EC8E-22DC-9B86-98FA8378A3A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26" creationId="{75810102-15F8-F5A7-2F56-9DE71A27065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27" creationId="{A178B66C-06E3-0439-1F8B-51C617E0C35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28" creationId="{8FAEB5C1-F2EC-8A62-6173-706380CE1E6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29" creationId="{69FB8E77-2994-3ED8-04CF-830EC0E73FE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30" creationId="{526FF995-464C-0C5E-9160-7A173D30ED6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31" creationId="{F06DCB14-331A-D312-FF37-D9BFECA4F5D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32" creationId="{9F096A10-770B-6F73-AA60-5FD1375CF7D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33" creationId="{59C5CA11-E5D7-A768-D32D-C27D999783D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34" creationId="{6AF05912-2CC0-9B89-624E-53203E64E5F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35" creationId="{3A3BE5A1-FEAE-80B1-8B2B-F12F60E61F4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36" creationId="{36688EAA-9E4C-2A37-642A-A692528BAD2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37" creationId="{54008ED9-60B7-CCE6-A677-23B470F0960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38" creationId="{81ADF722-3744-CF90-6449-8369819F07A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39" creationId="{7D9CAD99-1041-73B3-2A05-6970011739A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40" creationId="{4228535C-FC7E-2370-6976-431228AF673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41" creationId="{71651F3A-032F-6A01-7B87-17E6457CC57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42" creationId="{C6AD5B8E-23DA-19E0-48D7-D5E4E8BEB77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43" creationId="{D47DF714-0995-B28E-F59A-4CC63EE72DB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44" creationId="{11FD0B17-1203-4D25-9821-912E777BB8B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45" creationId="{CB169AF8-4703-10FB-B75F-8AA95316BED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46" creationId="{449D4143-4E49-AC3E-01C0-AD0A9A096B1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47" creationId="{A87E1D6F-E677-ACF1-AFB5-9D850CF4F0A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48" creationId="{C46ACB76-FAFC-5E68-3065-18E0CFEAC18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49" creationId="{E588FA53-6BF1-F61F-F9F4-3B8B41312A0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50" creationId="{787D670C-D62E-792E-E406-D51FE6A2217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51" creationId="{2A7EFB91-B038-4EE0-1557-F909D221B9F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52" creationId="{8700C014-9D7A-2A12-4B62-708E57DA785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53" creationId="{3F9DB0D9-770B-B7CB-6F06-5832B6D2E57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54" creationId="{16847C11-DBC8-AB41-9880-0E922B05583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55" creationId="{848E2C09-1225-1A89-2E86-A82D002031B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56" creationId="{ABE69C17-3020-82DD-0E7B-9FA13EE68F3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57" creationId="{2C5B864D-7704-7913-7C0E-90710733A8F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58" creationId="{F4ACD4C4-93FB-DBFF-7870-5347C3D1A11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59" creationId="{F1531F5B-901C-B015-56A8-7A4B2ECA74B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60" creationId="{DE101FAC-4720-8800-5ECF-D9CA52F8E75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61" creationId="{3AC82FDE-D325-EBBD-5A11-7E154A6D9F6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62" creationId="{7B35885D-2B7D-5E20-EB08-B25D8B234A4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63" creationId="{7B5F89A5-AA95-EE12-B433-E922094E1C8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64" creationId="{C10AB4D0-B008-7D40-C933-E93156688E4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65" creationId="{678412D4-235B-12D8-5D89-9ABBE84E21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66" creationId="{C7217954-CDAF-2F06-981B-06C3AA65C2E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67" creationId="{E9675F86-B223-D9E7-E2EC-3FDCED961E0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68" creationId="{142EEBEC-C175-234D-7F89-9E5045143E4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69" creationId="{C094D544-97BE-3132-3980-4D66C99EEFD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70" creationId="{AF4D3DC4-D050-C786-3BFD-5B085B22258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71" creationId="{7F7A76C8-B2F1-E81C-7B65-EC219176225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72" creationId="{D1397546-B3F1-6C47-CA84-774B9547296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73" creationId="{F4FB1BCE-0506-0F4B-A700-97E86A154C5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74" creationId="{E22103BE-8A6D-18CC-A7FB-BC5F7EBAD27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75" creationId="{F2B3D478-9836-C3AD-DAD9-07ADBE0E682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76" creationId="{D08E0A1C-B9C4-B220-D4F8-0794C88D3C2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77" creationId="{F9B9688B-98A9-8A30-8499-4728D249645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78" creationId="{DF0BDCD1-117D-DA92-8E78-ECF6E618F73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79" creationId="{36472170-97C1-5570-4B48-9DA3458B4A1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80" creationId="{C8836095-3D58-2AB9-0ABA-6F4B28A1B3F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81" creationId="{F82F5E83-59EF-9CAC-77BC-AC75141F92E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82" creationId="{9882FA03-6D8C-B4D4-6E03-EA9F6848E9D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83" creationId="{D9B35C1C-9133-F262-8F44-FE1E2E4732F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84" creationId="{0616AC75-D4ED-2DB4-CE7D-273B8BEE896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85" creationId="{350B352B-1E6F-66E3-9FC6-09B8A0E61CD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86" creationId="{1FC7EAF2-7AB3-7B35-EB0B-5BCD6784603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87" creationId="{80765942-D3BE-B6E7-92CD-FBDC62C49E5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88" creationId="{EB372DEB-BC31-F8BE-3323-7A5FA5A91D3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89" creationId="{D39450DA-D8B6-9C26-C8C4-EE96C2F8244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90" creationId="{30ADEDFB-292D-0007-C9CB-22626FCECB9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91" creationId="{AA8042E9-2AAC-35CB-54D6-95307A27385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92" creationId="{70F8AE74-CEC6-1F8F-52B0-B0C4ECAABE4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93" creationId="{8536E18F-FEBC-7E26-1915-B29972DDCBE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94" creationId="{80C0B7C4-1399-ABB8-9A53-4E2F20934AC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95" creationId="{C865AF11-21D6-A0D5-0517-1C8E0A93113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96" creationId="{79F1A07A-C315-13C9-686C-20DD2AF9A74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97" creationId="{B63304A6-BBE2-D121-5238-77A19385803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98" creationId="{6FF8C40A-8CE0-5E2E-E0C3-B9005D6F0AB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699" creationId="{5B155B40-22E4-0326-8894-80CB0C59BD2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00" creationId="{40A5C44D-1D7B-2559-273A-E9FC0E3B9FD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01" creationId="{CE508BDD-D2CE-A598-7FD1-3DED7DB653A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02" creationId="{A3903D24-9E1E-B32B-83E2-E3A615DED40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03" creationId="{D4785993-10B9-0463-97DD-AA56761D27C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04" creationId="{3A14BE2C-E000-D2BF-4230-502D35A219B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05" creationId="{119D119A-8709-8A27-92E5-8EDEED7FA6F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06" creationId="{49CAD36E-177C-E982-974C-336F98E8E38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07" creationId="{BAF8795A-A5D3-1F00-AEC1-FEFF5667A94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08" creationId="{63DC0158-38FE-B99B-795F-802EECD8168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09" creationId="{A6634462-90B6-D628-4A2F-1C5171876E7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10" creationId="{BC58AEE2-08B4-1E35-1737-CAA651C8CC9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11" creationId="{1BEDDE17-EA9A-E91E-D426-71F7CB93908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12" creationId="{9E4291EC-B6D1-6922-BAA7-487B09DB5D1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13" creationId="{E5E9BCB8-1FCC-B72E-E87D-64C53953017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14" creationId="{C8313B36-E091-FCCE-0DE3-5F1CF57053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15" creationId="{72F1C548-D93B-6144-D497-D24BD097EA2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16" creationId="{DC9DC503-8CE0-9011-778D-64A492F6CA2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17" creationId="{7FE29BCA-3A55-0145-FC06-54E84E494A0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18" creationId="{5A8E1CC9-21C9-0BA0-80B3-50E691C14F4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19" creationId="{61754A67-8151-B5FC-D662-6E7D489AE98F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20" creationId="{DF1E5DE8-7149-BA1B-2BBD-B1F6B7D5108C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21" creationId="{6CDDF8AE-266E-1301-ED69-9020CF366419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22" creationId="{32C5D201-6038-E9EF-2BB2-9478ECF842CF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23" creationId="{1131B86A-C538-130D-069E-4B497B514B98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24" creationId="{9E4C7DEF-DAD1-1602-C3FE-6B0866FB88CE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25" creationId="{34E65F74-D4DC-2DD4-4F2D-93C6583F9DF4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26" creationId="{7C2B39B8-4113-6708-BA20-5F784F01BF2E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27" creationId="{4F9029E1-DBAE-78C8-B658-64576BA34F6C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28" creationId="{D3D8662B-E991-0800-63CF-E6A8B5280448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29" creationId="{8B28593C-E37E-F489-EC97-A8CDDDBD6506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30" creationId="{CA85A09B-6D82-20AD-E30E-71B7562F67BE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31" creationId="{EDD860E0-97B9-C0A0-43F5-C5D0A151B2E7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32" creationId="{48785959-7B84-4F9A-983F-52A66F626DC3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33" creationId="{9DBFCD96-6324-AB8A-058F-71D4DDD70F94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34" creationId="{F1905277-D60E-ACF3-6F00-898D223F053B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35" creationId="{2BB6BD24-4C18-D7FF-15D1-BF710ABF683D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36" creationId="{25D76FD2-55F9-0FD2-3075-AFBAB939470D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37" creationId="{DAA67636-B01D-5F54-C53A-DC1183C9520E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38" creationId="{923A954E-5636-EC9A-7927-9B62671476D4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39" creationId="{AEC1AE92-3C6D-E3D6-D866-CAFC893BDC30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40" creationId="{8D685405-E19C-EA33-F92B-75B2D813D9C5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41" creationId="{F16B5DC2-CCE3-4247-4A59-456FB41FD268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42" creationId="{E80F95B4-5002-C915-FA8F-FF5CEC42DCCE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43" creationId="{F37F61AF-F9AF-02DB-4664-81E3B8A43126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44" creationId="{7023AC38-3F81-28A1-02CB-56BFE528A6B5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45" creationId="{5DABFB53-88AB-8452-0036-666A1A626E27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46" creationId="{D54E6E06-65F7-35D2-4D6A-38C9E40F7D12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47" creationId="{757B10E7-37F5-F984-D6DA-215F6C7C0B84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48" creationId="{89D5B17D-1CAC-9575-8196-31C0F1659DAA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49" creationId="{5D214810-D0A0-4858-1B8E-E2EDA62DE87E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50" creationId="{0FE58E01-B683-F845-AAFB-3A5D3206F322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51" creationId="{E2F9E8AD-2BDB-2807-3086-F29CCF49CA30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52" creationId="{109F82F3-BDF4-6248-B3C2-6D0964E64F77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53" creationId="{A4E4D338-AE00-3139-7634-9ED0E3EA6DE8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54" creationId="{83014743-8BC0-3E02-7764-3465A2F58E9D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55" creationId="{AA1BB604-AEAD-FCB1-844A-92E5488EB46E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56" creationId="{60E61F08-E758-4A5E-288F-E6799298B540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57" creationId="{FCDC673A-9023-762B-108C-449A6811A5F5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58" creationId="{8CCB7D08-F39B-A97C-D89B-4E8E180D4BB7}"/>
          </ac:spMkLst>
        </pc:spChg>
        <pc:spChg chg="mod topLvl">
          <ac:chgData name="Ginevra Minarini" userId="1f1f918c-6db6-4aec-95e5-17ad0358cb46" providerId="ADAL" clId="{03421CA5-02D6-410F-9208-942AACB4DA1F}" dt="2023-11-22T10:15:24.908" v="8644" actId="165"/>
          <ac:spMkLst>
            <pc:docMk/>
            <pc:sldMk cId="25151634" sldId="301"/>
            <ac:spMk id="759" creationId="{810F6641-5DB3-6FCC-28DF-159AF634D860}"/>
          </ac:spMkLst>
        </pc:spChg>
        <pc:spChg chg="add del 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60" creationId="{EDA510AA-B217-46C1-87A1-5282327E134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61" creationId="{788E564D-06B3-97E3-31C5-E74EB02F0F2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62" creationId="{96B57D3E-C847-D064-FEE2-84081DE931F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63" creationId="{A19EDFBD-48B8-BD14-BF39-BF271B682CD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64" creationId="{4C4B0F45-F01E-8244-E14F-036833945C9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65" creationId="{4DC34FA9-26A2-8E41-559A-471E7FCBECC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66" creationId="{D9967A53-42EF-29BE-CB9C-2555F2C62D7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67" creationId="{DB37F57B-7C05-8363-BA12-F31E2651BAA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68" creationId="{802722AB-3892-3892-9C1A-2638B3D692D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69" creationId="{23FA59B1-B1DC-730D-42DE-F116481688D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70" creationId="{F9AE8033-5818-15B7-1BB3-759E2F724E54}"/>
          </ac:spMkLst>
        </pc:spChg>
        <pc:spChg chg="del mod topLvl">
          <ac:chgData name="Ginevra Minarini" userId="1f1f918c-6db6-4aec-95e5-17ad0358cb46" providerId="ADAL" clId="{03421CA5-02D6-410F-9208-942AACB4DA1F}" dt="2023-11-22T09:21:01.861" v="8294" actId="478"/>
          <ac:spMkLst>
            <pc:docMk/>
            <pc:sldMk cId="25151634" sldId="301"/>
            <ac:spMk id="771" creationId="{856F926A-05FD-DA80-D59C-C4C4AB1339BD}"/>
          </ac:spMkLst>
        </pc:spChg>
        <pc:spChg chg="del mod topLvl">
          <ac:chgData name="Ginevra Minarini" userId="1f1f918c-6db6-4aec-95e5-17ad0358cb46" providerId="ADAL" clId="{03421CA5-02D6-410F-9208-942AACB4DA1F}" dt="2023-11-22T09:20:58.956" v="8291" actId="478"/>
          <ac:spMkLst>
            <pc:docMk/>
            <pc:sldMk cId="25151634" sldId="301"/>
            <ac:spMk id="772" creationId="{79324F25-DF75-0B49-2732-06EC3632C6FE}"/>
          </ac:spMkLst>
        </pc:spChg>
        <pc:spChg chg="del mod topLvl">
          <ac:chgData name="Ginevra Minarini" userId="1f1f918c-6db6-4aec-95e5-17ad0358cb46" providerId="ADAL" clId="{03421CA5-02D6-410F-9208-942AACB4DA1F}" dt="2023-11-22T09:20:58.158" v="8290" actId="478"/>
          <ac:spMkLst>
            <pc:docMk/>
            <pc:sldMk cId="25151634" sldId="301"/>
            <ac:spMk id="773" creationId="{1892BABF-9460-2D11-DC16-DEE315B9D13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74" creationId="{AC830161-98D3-01A5-0A72-DB7A5179D8C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75" creationId="{33463F34-06F6-B002-2D6A-3AB4ED9F353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76" creationId="{51D5742E-20B7-FE28-31EB-E5D2D50F636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77" creationId="{839044D0-0259-FFAC-A6C3-3FBDEE6E73D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78" creationId="{0E7A773A-FF65-A0B4-0D53-5D1AAEFAB50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79" creationId="{C17492A1-43B2-4E2F-586A-CE91CFB3F82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80" creationId="{8CBB2F7C-3A8E-A6FE-89E0-55DB4C36ED3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81" creationId="{A15A0D60-66DC-F73A-760A-122454C6EEE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82" creationId="{77EA8E81-1B1F-CD4A-E83E-E6BF67F2260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83" creationId="{EE51E9F6-9720-852D-0EF2-6372A524C0B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84" creationId="{971816F1-2D7B-381E-FC21-42379AEFEA6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85" creationId="{57CD1137-ADBE-1F65-8E17-E94B0502A65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86" creationId="{D7E4826F-41AB-4F4B-F18F-FB1A043B08E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87" creationId="{825BFA54-386E-4A39-FB3B-8B78243016D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88" creationId="{D43BEBBF-7129-C1B6-82E2-6D60274F806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89" creationId="{D1A070D5-1736-C84F-E242-E3744592415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90" creationId="{5F6810F3-C402-C10A-EB4E-B801D5401D5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91" creationId="{1085C202-D4C8-48D5-A48D-96283994215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92" creationId="{2175B632-0DA1-689A-47D2-AD112A95A62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93" creationId="{8980D528-204A-72EF-F76B-C83C2E72CE8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94" creationId="{D79799BD-16B0-A8C7-5206-0A0DA914FF5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95" creationId="{2B8CD389-5CD9-5C47-40BB-B8ABC5AD4C8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96" creationId="{69EC9583-1D01-277E-51ED-F1F14E6A357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97" creationId="{FE7312EA-ADBF-43EE-389C-52C6C48A59A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98" creationId="{E6EEF408-6E48-FB85-1260-5821CD96024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799" creationId="{97E7B03F-D756-B028-7849-8A6591D1355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00" creationId="{B49883BB-0B8F-C03E-30CD-AD05FF15A6D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01" creationId="{6F09E783-ED32-0F9E-2F7B-3E64C163B99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02" creationId="{6954FC72-12D1-8A36-4875-17B1DDB294D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03" creationId="{C334375C-2FC2-810E-9D0C-67FFD86C060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04" creationId="{D70D280E-0114-364D-E942-805A9C4067B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05" creationId="{A24D88C6-1103-A09C-B1AF-1B200097E77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06" creationId="{AFC26934-1890-03BA-EEB4-5247D0E9190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07" creationId="{92F2FB31-542F-462B-7921-9219ACE11B8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08" creationId="{D04D1FC8-0F49-8CD4-D9C2-46EE4436094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09" creationId="{1D8AD578-3EF1-A506-8266-FD72A3674A5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10" creationId="{8BA06418-43FC-250D-4E82-C3F62B6C2A0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11" creationId="{80E76269-2F21-73A4-DEB0-D37C7407DD8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12" creationId="{18BC2DBF-7730-18E3-53FB-BE734B61DFC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13" creationId="{D29EC085-F617-69D3-4579-021EEA8AA4C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14" creationId="{6933A3FE-4090-B0A8-DC54-906ABD94D52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15" creationId="{41490D32-B3F4-5380-7C9B-05A9041A279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16" creationId="{A9ABE54F-497A-FA13-35E4-34ADB196917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17" creationId="{825FE447-5407-5F38-C00A-DE2FB2B9024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18" creationId="{0FDF9226-DC87-40A3-17C0-5CE1A47B073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19" creationId="{42D9F2AE-50CF-47D5-02A9-039F99CBD67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20" creationId="{F4345B7A-629D-7E00-7032-7A3944C346F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21" creationId="{36E12EA5-837F-EB81-25BE-F59D96DB676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22" creationId="{304116A5-D1D4-CCB2-D1B7-3DB7494BC00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23" creationId="{C1689AF0-02E5-F099-A4C7-ECEFCA4DB48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24" creationId="{BB64CEFA-D035-9D3F-AEC0-36C85983021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25" creationId="{6FAB8359-DBEC-DAA4-D915-AB380D83B6B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26" creationId="{E758A2ED-C93F-AC32-41E6-D4253EB3254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27" creationId="{D37BDFE1-270A-3CB4-C85C-9431A9AEB8B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28" creationId="{B0B07EB7-9EB1-0F82-8BB7-4E74CC04EA7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29" creationId="{3CC82404-1F1B-CF73-50B4-C089A2450CB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30" creationId="{C7120ECA-382A-F72F-FB6B-130AB0C0474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31" creationId="{098E9E8B-598E-AEDE-1CE1-93DBA4399B1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32" creationId="{C393267C-0208-526F-A6DB-BC89127B3BF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33" creationId="{1EDDCE52-3090-4A02-D74C-9FF4C13E3E0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34" creationId="{8F1B05FD-25EC-8145-A5DE-754893900C6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35" creationId="{017CFEB0-A2EE-E12B-1D7A-E823D582A2B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36" creationId="{123D7760-78B1-7510-051B-FE002BDC215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37" creationId="{E780BBCF-8B8D-6849-3E03-76D837F9221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38" creationId="{6383848E-DDBE-856C-B815-4B73AB75FEF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39" creationId="{F19B9717-96CE-6BCA-3657-50C453A92D3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40" creationId="{4B62526B-2A92-13E2-ACA9-7E00071D9CF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41" creationId="{324F7EC6-BB4D-04E0-DA67-7DF45E016E3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42" creationId="{59095A7D-038C-DCC6-9BFD-0CB090D3518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43" creationId="{AEF12499-7687-EED5-64D0-15DA29F88C7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44" creationId="{338E8048-5CCE-349E-6FE4-7A85157B85A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45" creationId="{118933E1-A722-A1DE-6774-38E0317E991E}"/>
          </ac:spMkLst>
        </pc:spChg>
        <pc:spChg chg="mod or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46" creationId="{C20123D8-9586-9CF6-EC22-F4935791442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47" creationId="{F8F8F5FD-649A-4A79-EFAC-2E15DA5227D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48" creationId="{5A1CA932-47DD-A5AA-A8C0-E7F9F4164D8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49" creationId="{E7462F01-ABF7-508D-2395-659F31CE436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50" creationId="{983377AE-16CF-9B4D-9E82-39301020A3A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51" creationId="{13C03F15-EA7D-2DAA-13D8-4C5C91FF1B6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52" creationId="{D17B5F17-034E-FFD9-B78A-322C610099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53" creationId="{47788416-E006-88A9-69DD-3C99177DC52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54" creationId="{EE76901E-9C9D-F752-64B3-74185E27A05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856" creationId="{3466253A-47E0-03BF-DE45-ED00318B4F0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857" creationId="{11BE6D72-0A35-078B-56D7-5A45CAA67C2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858" creationId="{C371579B-593C-D2CD-05B4-73FE5EEF1A6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859" creationId="{CF8764A2-403B-3793-ECB7-374D5EA9BEB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860" creationId="{27055C31-FA84-5A9C-3B80-54C0BCF4A5B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861" creationId="{11163F5E-C7CD-4433-C13A-B2B6A3582F5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862" creationId="{990363D2-58A0-9404-F91D-DFCECAC75CD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63" creationId="{040B6E40-7B0B-E3BB-42BA-E050B225B5B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64" creationId="{7662164F-7FBD-9AC8-A5A9-45AAC57E939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65" creationId="{088B4E2B-772C-F748-4996-735FE7DA86F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66" creationId="{6465D1BE-2DEA-68F6-BD6C-FF45D820A45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67" creationId="{C8A25C50-2BFC-64F3-5DC3-E7E58D5691D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68" creationId="{92C85597-DC1C-457A-BF45-60CC4649F38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69" creationId="{C6BE4AFF-A144-50CC-C122-8E49D7CFAF9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70" creationId="{EC34125B-F254-F6FF-1AC9-7C21E33B7542}"/>
          </ac:spMkLst>
        </pc:spChg>
        <pc:spChg chg="mod or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71" creationId="{2746DE02-EEE8-6CC5-7987-BA05593616A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72" creationId="{B8A546C2-8A86-7B80-5F32-02A7A46363C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73" creationId="{10C46D44-D60E-C4CC-9111-5CA5B5BC094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74" creationId="{F4BE543C-F2E5-DA9B-A6CB-553FE985ECA5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875" creationId="{948BF363-2537-715B-AC15-270DE676E6F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76" creationId="{354D8E56-E0B5-9765-0C51-4F3A04E3C91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77" creationId="{1CC12ADE-73CC-9841-CD97-BF47B4399BC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78" creationId="{46734CE0-06FE-EE82-B188-3F8E946F1796}"/>
          </ac:spMkLst>
        </pc:spChg>
        <pc:spChg chg="mod or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79" creationId="{CB145064-5AC7-D552-6447-268EF47B9E3C}"/>
          </ac:spMkLst>
        </pc:spChg>
        <pc:spChg chg="mod or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80" creationId="{5DB8167B-8730-F371-0D5B-5BF22AE97DDE}"/>
          </ac:spMkLst>
        </pc:spChg>
        <pc:spChg chg="del mod ord topLvl">
          <ac:chgData name="Ginevra Minarini" userId="1f1f918c-6db6-4aec-95e5-17ad0358cb46" providerId="ADAL" clId="{03421CA5-02D6-410F-9208-942AACB4DA1F}" dt="2023-11-22T10:06:53.646" v="8531" actId="478"/>
          <ac:spMkLst>
            <pc:docMk/>
            <pc:sldMk cId="25151634" sldId="301"/>
            <ac:spMk id="881" creationId="{8BAA1972-EF51-001D-A9E5-C704C613BB7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82" creationId="{8A460400-C3FF-EF23-CD1F-23F19C22458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83" creationId="{FA6279B6-4A0C-9EF4-A8B0-E111DBCF011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84" creationId="{F7BC7FBA-0C23-1C3A-49E4-2BDE2B10A5C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85" creationId="{00AC9AEE-F4A9-0639-97B9-161254DA92E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86" creationId="{1118E7F2-A672-CA0E-B076-44199F95024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87" creationId="{C34816FC-1614-6ED3-D644-3C3387DF4DF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88" creationId="{077FA62F-84E1-13DD-05D1-597E91C46C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89" creationId="{5D3450DB-73A2-B2F0-9D04-814BE66C7DC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90" creationId="{1FA3F4F2-3C0D-F03A-FFEF-6B0BCB775CB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91" creationId="{59BD8BCB-7DC6-FB44-9BF0-8CBCF106EBB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92" creationId="{0739744B-E96D-B65D-08F8-02AE63D82AA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93" creationId="{D697785E-0B1F-1193-07D0-9DB7D8C2638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94" creationId="{364D389D-F95E-2DE3-5CB0-4B9D56AE2D6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95" creationId="{69D47FCA-C4C3-B04D-FC27-A131E5CF0FC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96" creationId="{E374C62A-A06D-5301-072B-10CEBD890B7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97" creationId="{AFEDB608-D87D-5FBE-367F-8D45C7D5184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98" creationId="{2C1F4E06-36D4-5012-9149-ACCDB3E0D88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899" creationId="{C507D21D-969A-8E69-33F6-4A7E354D6FC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00" creationId="{A9294FC0-7D74-382E-6B48-DD23287F9E7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01" creationId="{F0B76C06-E3E9-2299-6D66-676D67055FF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02" creationId="{FFD66AA6-9035-9CCE-A6D4-E6701D30C24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03" creationId="{541471D2-5415-51DC-B5C5-5DAF3735C4E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04" creationId="{10BAD17C-83F2-49D3-8817-858CE67CFEF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05" creationId="{F412C6C2-00F7-E2D2-D2AA-85DD23B9A85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06" creationId="{33DE07D4-C881-2D7F-48E9-C1213F0791F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07" creationId="{FA52B8EA-F382-7642-613C-38FDC656791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08" creationId="{126B99E5-3FE3-9FD7-147D-A5D3B79AE7A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09" creationId="{6012F272-64AF-BBCD-072C-D57857E2DA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10" creationId="{0181F9C6-D7F1-F3AB-84F3-D2DE36D0315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11" creationId="{B4F678A6-B675-73ED-01AF-7F759A57AF0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12" creationId="{DC23062B-4265-3152-99F8-65C8AD71BA6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13" creationId="{40F5EC3C-EE1F-7F27-F2CE-4C252F0DC8A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14" creationId="{22586CDE-05D7-BAA8-CDFE-E3C555F488F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15" creationId="{64A587D0-B1DB-8633-31D8-5C21EA0D016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16" creationId="{517BDC90-95BE-015F-3D23-99832246BCD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17" creationId="{A72DEFC4-76C7-172B-FF48-26BCACD8B29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18" creationId="{E8BA8357-AF94-E0A4-12A1-9EDE4078D48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19" creationId="{7C81985D-716E-362A-3658-47EC7190A18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20" creationId="{3E8A7550-68F8-AF50-799E-101BE1B56A4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21" creationId="{1A34032C-D6B5-EB1F-D836-CB071D22CF0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22" creationId="{C725CFAF-E328-FDDD-9C87-D0C8AFFE93F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23" creationId="{9EA7CE2F-8C14-38AF-63E7-BC401E21B8E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24" creationId="{834A39FC-B4D8-29B4-D902-2E30EA5E91F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25" creationId="{624D3D13-33B8-FDF3-1FEB-69E2A940028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26" creationId="{A6CCFFA2-FC3B-0066-8877-160D5EDFE50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27" creationId="{32CA2CFD-4DB5-CF88-1755-666A1101022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28" creationId="{B253DC40-92D5-2494-C49B-F2C101AD355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29" creationId="{3316F333-3BD6-3AE3-5F6B-5B61A853216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30" creationId="{14D9860A-A0CD-FC54-5E60-FED41A21E0B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31" creationId="{436E7E18-32D0-DBDA-5114-531CDA814B1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32" creationId="{73A084D1-A533-8803-E435-616AA09DAA6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33" creationId="{01AE3510-7358-9195-945E-FF67AD7036C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34" creationId="{1F91FA5B-A5E5-04C7-BF99-4632DDE6B2F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35" creationId="{DD12C052-FCD3-C56C-1F06-68E9D05F074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36" creationId="{49D022E2-B40D-067B-3777-3C3AEF32BD4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37" creationId="{95E44B31-2F2D-23A7-4E98-5C951BB86B8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38" creationId="{8DAAAF30-6ED9-81B1-EDC9-5F394684489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39" creationId="{A6E9843D-5031-39A7-EC00-9183AC460B6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40" creationId="{AC101283-4731-DABA-953D-6075CDD5CB8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41" creationId="{FFCA961F-FE29-E0E5-FCE8-F839700A11E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42" creationId="{F4B87E18-C9F4-C213-46C3-1A552C37063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43" creationId="{FFA41CE1-9C8D-1902-B799-FAAEA908645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44" creationId="{80BAE906-4B41-1312-9CFF-D0321B0EE73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45" creationId="{7423BF1C-ED6C-B43A-4AB6-1DE8C5FDE54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46" creationId="{AB36332A-A918-D6E7-74BB-87E7066786B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47" creationId="{44300D75-7F61-420B-298B-7112B999BC0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48" creationId="{C906A208-E375-1AC3-E8C9-2367880596B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49" creationId="{C2DD09AC-49CF-2AB3-07C2-AF69E8CCC05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50" creationId="{5B7B32A8-17F6-A464-7D8C-2818D79C046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51" creationId="{D65ADED1-3C60-86F1-2722-994B83CDE26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52" creationId="{D3991703-7485-4903-B96E-88B4BEF2F86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53" creationId="{553196F3-67B9-4CAC-0161-87404277CBD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54" creationId="{47894AC0-52E0-00C4-2276-E59AA1778B6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55" creationId="{955CC22D-9B33-BADC-E770-AF42A865191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56" creationId="{1AEDAB2D-A186-625F-3655-9A77C8C7221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57" creationId="{3897686A-51AE-7590-934F-40A47C6C05D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58" creationId="{A653E022-0411-86D2-C399-A96D0E1CE26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59" creationId="{AB036580-3895-5EA1-C822-F033E0465AA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60" creationId="{DA70C701-CCBC-9CA6-41AE-C95F9D75BBF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61" creationId="{4B28E653-91C3-C374-2DF0-13E5B00036B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62" creationId="{D0DA3DEB-AA67-18B6-3CE5-226E32124CB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63" creationId="{90FC360D-CA21-5F90-2F01-8CCB06F5126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64" creationId="{1F5AFF37-B976-A459-8A9D-ACE097F3AD9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65" creationId="{4A26EDBE-F6EB-3CF6-528A-456286020C5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66" creationId="{702B5CE2-DEE9-9CD6-1A9F-7B3CD6BC0B4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67" creationId="{F9C667E2-2166-4BE2-CBCB-CCA86436F6E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68" creationId="{D340A23C-26B3-BB18-B3AD-C9E099621C3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69" creationId="{D7F7DBED-296D-B2FE-BB1A-161DB5D946C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70" creationId="{A9339E87-B3A6-3EEE-39F7-ED8BEB01B50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71" creationId="{E780CAC0-CDED-F7ED-B3EE-0FDE3D4BAFD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72" creationId="{DE9C442A-D7D2-D448-9219-D6CA5930387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73" creationId="{33EF5ED3-3CBA-2CBA-686E-247FB68D445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74" creationId="{C8305819-E7DA-916B-CC7C-03CDE22CADD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75" creationId="{FEC2B9AD-0279-710D-A74A-FE1682B591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76" creationId="{466CBFA8-4A2C-9987-FAA0-A77C5DBF725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77" creationId="{68CC04C7-9EE5-15AA-43A4-756D0783D28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78" creationId="{0CC63401-7CE1-C398-BB58-A89F9EC6757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79" creationId="{F6479913-2E04-8B1B-D22E-1739F5E2897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80" creationId="{99A1DD29-B29B-6F3D-C8F1-A5F22769F06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81" creationId="{2B79581B-9465-6F45-F0D0-400E07A7596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82" creationId="{9FEFDB6D-593A-651D-48B0-36D25A09092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83" creationId="{3C73F210-FA1B-0D0C-265B-CB028992559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84" creationId="{F473A6EE-E50B-7EA8-262F-83B22AA1E6F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85" creationId="{C0C64A8D-D07A-4A5B-1F1A-EFCC6A21460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86" creationId="{12BBD3F3-5047-C9C7-188C-5CE5F141BE8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87" creationId="{0CDDFB9A-9FB5-B95E-CA20-24079EE7EC4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88" creationId="{DEE0D476-E6E4-7FB1-A65A-C4041976929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89" creationId="{BA68F43C-1A96-C635-8813-F6595D10116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90" creationId="{7A8FD1C0-451A-D9E8-962B-49BE578C57D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91" creationId="{493CE036-12EC-4E43-CDE0-2081C79B287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92" creationId="{D68DBDE8-E578-8A0D-2B0B-F81871428D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93" creationId="{D06061B4-3532-DBB2-81ED-50715BB46F7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94" creationId="{FBA2BE68-358F-6682-E4D4-985B4847147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95" creationId="{F84E208F-2958-E5A0-F2BB-2B47E37F6B8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96" creationId="{48ADEF13-B1D1-501A-5C19-B5CEB4B46B2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97" creationId="{3D82643A-A472-8DBE-2D82-05C7F9A76B9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98" creationId="{28872E0E-8ED6-BEE5-4402-3C58F66C093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999" creationId="{30E2A0BB-97D4-3D02-E238-3BFB3976F6A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00" creationId="{A037B397-7523-9CBE-2797-4541EC389B1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01" creationId="{B5124985-54B9-3ABA-AD93-970413DEFD7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02" creationId="{4692A78F-D085-3694-6930-A9B76945F42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03" creationId="{8A8D0929-0C60-18F5-B31A-4CBE6125297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04" creationId="{E0585DF8-BDD8-6869-5BE0-8B1FF6E079F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05" creationId="{C098D894-3A4D-8AA6-0C80-62BC2BF468A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06" creationId="{70175791-0ABF-39F2-4A82-8CF506ECD9A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07" creationId="{06E59390-F6B6-A3B0-41C2-3C8D84B6F48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08" creationId="{EE86DF6B-60E0-C117-E781-9112F6B11A8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09" creationId="{7CBDD0EE-E08E-8157-CA08-66A9F7F7A26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10" creationId="{723DFE06-7902-169B-A305-7E98AD41502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11" creationId="{F75D025B-5D6D-3A21-3EAB-9CB842BF622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12" creationId="{1AB959DB-1079-58F0-E5F0-8F1F8E50722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13" creationId="{3B12A0B3-EA3F-F67D-046C-0992EA13077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14" creationId="{B80F0568-1760-7714-D9D6-3E9C9C955ED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15" creationId="{EF91686C-0119-F47A-95FE-AE12F386479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16" creationId="{E2DCE426-7BE7-002F-40D8-7F475DB2469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17" creationId="{BE7F94B8-8886-782B-5A6C-99B49A77D68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18" creationId="{C7FAAC67-BAF4-33FB-DA0D-758930BF62D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19" creationId="{ABDB2F89-E544-CF45-646A-3EC162E025B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20" creationId="{F8477F17-40E9-C73F-B6CD-11F0435D08D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21" creationId="{EE0685C9-E04E-B957-8DBD-D59736DD034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22" creationId="{ACCD6023-8123-538F-CB37-7D750DF9F09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23" creationId="{CCBD380D-35C7-2EC6-8B15-B0B77DFA582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24" creationId="{CAC20449-E805-0EB0-9196-3F97153385C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25" creationId="{D4AF879E-BA13-1A9F-21AF-B5EA4D76CCA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26" creationId="{8B16321D-E7D7-470C-99F9-1718711FAB3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27" creationId="{FC0A493F-C1C6-1332-739F-2D1A6E63BDE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28" creationId="{33F69400-328E-B525-7D20-8A03B41D330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29" creationId="{FDFFC43E-5A93-37FE-61B2-E2730B90B2B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30" creationId="{D9D0F5B4-5F93-E9E1-9D00-DD3AA59B453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31" creationId="{6912D454-CBB3-FA30-32FD-3C6CA01A01C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32" creationId="{35122495-62CB-F6AC-B2E1-F4C4C32AEA0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33" creationId="{8196D554-93AB-B255-5040-BA0CBDDDF23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34" creationId="{30B0E407-CFB0-082C-35E5-7C79598365E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35" creationId="{DA88BE1D-3A37-1018-5534-B18D4564B98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36" creationId="{D0D655E2-8BFE-BDF1-1343-B8DC8A6E51D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37" creationId="{B4BFA63D-AEC3-4FA0-DD4E-69FB25874D4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38" creationId="{E2A7086C-3926-C516-6918-9D9865D00B7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39" creationId="{DB0E702F-F26D-C43B-516C-0858387BAEF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40" creationId="{3B5ECF24-EF85-924F-114C-23343B7C142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41" creationId="{27ABFCA3-4D06-2A6A-C068-EB47DB62AE9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42" creationId="{068F2D86-7C68-B464-C5C0-9E30B5776A0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43" creationId="{72247885-2D3F-B218-AC4E-AD9FA6204A6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44" creationId="{18C2F7CE-BA8D-3A53-F6CD-7D9DAFA4218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45" creationId="{5AD5B66E-BEB2-EB81-53EF-8BC255D9E2C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46" creationId="{CE257ADD-6A44-C5A3-7FF4-4414468FFB5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47" creationId="{90F06138-D152-A924-A587-8A994A5D13F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48" creationId="{83679EF6-52E5-4687-214E-131F4EFDC8B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49" creationId="{DC02B8B0-07F0-19E9-6017-D14C0DC0693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50" creationId="{24B4E94F-A467-A18F-948A-FDD918EA7AC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51" creationId="{F50EF7D2-B921-D90F-C600-18E08FB6DEC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52" creationId="{EC23FA3C-A99B-1EE6-A775-40F41853DAD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53" creationId="{EB7231C5-A386-A165-D18D-0E38D3E5D6B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54" creationId="{464A6805-E0CD-BD9A-29F2-D6DD78D9A31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55" creationId="{998AA4A9-AEB5-FF34-447D-B14FFD82894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56" creationId="{0C2B605C-427B-31B8-A724-9FB46029853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57" creationId="{58E84849-BA66-D7EF-0412-5F1C9AC0984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58" creationId="{D493A7B0-D2B5-C6DF-0312-35FB0B24237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59" creationId="{CB3BA08F-879C-1462-9B0C-EEE5053ED78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60" creationId="{B15D1DE2-6E4F-4DA9-B41E-6CD99380930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61" creationId="{000513F6-D56A-F14B-3341-B0F02B91507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62" creationId="{188310C1-046E-0783-7E83-649F49DD290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63" creationId="{66B8F742-6CF2-F02B-180D-665DF6FD1B0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64" creationId="{4B7F6FC3-5574-9160-E2AF-F4909EEBFDF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65" creationId="{0E7C8BFF-C6A7-5AE0-0371-B5128602655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66" creationId="{4ED85867-00C9-FCB8-BC22-0417CC9A263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67" creationId="{A2C53DAA-A039-4D34-12BE-32FB0BA0B2F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68" creationId="{110ED329-2493-4D36-E7FA-CFC8666B98C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69" creationId="{1B89570E-53C0-18E4-73B0-96BACDF2D93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70" creationId="{EBAA2F1D-78F7-D390-C4BB-BD5C3F2427A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71" creationId="{964A4E72-8512-0650-13DE-53222570D3E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72" creationId="{AA1B4528-6629-396F-C2FE-0997090C8C9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73" creationId="{1BF2979F-6746-02D4-E095-CA904636126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74" creationId="{D982D01F-B97B-A710-FB07-DF97AA352B2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75" creationId="{15836C0D-2222-24E7-B02A-357E0273A91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76" creationId="{084EAAD9-D67F-4AB3-5D74-EBC289BE8BB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77" creationId="{F2D7C838-3667-58B9-3E09-BAAA9C90E71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78" creationId="{82736165-0ECF-337C-A427-AEFC474CD9E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79" creationId="{530CD877-8063-149A-EF7B-AAE7889BA11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80" creationId="{AB8C6214-16F8-9424-76A7-35A04FC923E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81" creationId="{DCA125A0-5A51-5E03-515D-A5E0B7E8D9D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82" creationId="{E607CEDC-07D1-E180-3B9E-CF152D7EE4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83" creationId="{A220A57B-C031-7502-8AC4-CEC511E21DF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84" creationId="{D5C9DDF9-121C-AFE8-BA88-9048FF277C3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85" creationId="{7598E659-2883-EA06-EF7B-0E7B3B06644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86" creationId="{854D95ED-B66B-6D6F-ADFC-9A0CD6FC620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87" creationId="{9055D1C0-2679-E40E-A18A-73C64E020B2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88" creationId="{410EB395-9DE2-58CD-0DE9-0317FE6553E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89" creationId="{20138D25-A852-E9A7-BF79-C8EFD7FC14C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90" creationId="{85F3A0A1-FF4E-2ADD-4776-9B47B60C4B3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91" creationId="{EF6E1AAC-FE5F-6820-8A1C-703E324D45B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92" creationId="{D8C8BD76-585B-9A8F-F28F-5FED652C348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93" creationId="{DCAF7A04-7FFB-C4E9-AF97-6D25B8E07B3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94" creationId="{F57DC042-B031-F929-BA14-F86F1BB9092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95" creationId="{74F271FA-F124-5737-6A71-EE5C9C7C716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96" creationId="{6D65D483-797B-626B-BBE1-653390290D6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97" creationId="{04FB30B1-DFD3-CF19-E332-118B8B576AE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98" creationId="{860624F9-5744-3273-55E1-34AA2CBB915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099" creationId="{A97D52A9-FE9E-E649-6AC8-79AD0AFB3F2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00" creationId="{436A35F8-8380-562F-6BA6-32AAE6F6DC0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01" creationId="{32EA5438-7B3F-6AC7-9A73-AE1239010CE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02" creationId="{E4C28769-B3C4-11FE-E1BA-94BC5AA3DDF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03" creationId="{6018B72F-9B0B-9525-6197-F29634E0B2D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04" creationId="{3BD96760-37A8-90AC-9282-0C4FF850D05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05" creationId="{11214C35-E254-0F92-2A59-93FCA8A440F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06" creationId="{E3914A78-FD94-E92F-1066-BA957131880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07" creationId="{AF48D42E-82A3-C7FB-62C5-7E500237669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08" creationId="{7D568706-21FB-8463-5A58-B2FE656C58A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09" creationId="{3B9899CC-9238-1F38-3244-904FB311CB2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10" creationId="{D3B7E12A-327F-B8DD-1E33-E524ACC1F75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11" creationId="{B72484DE-6B5B-84BF-7EE7-FDDFA5EEB7D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12" creationId="{41469747-1A89-D1C7-25FE-FADF8633FF6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13" creationId="{D6A80872-7570-9014-39CF-0CE95B5583A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14" creationId="{497D24D0-E3E5-C38B-9F22-03211DCF687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15" creationId="{B26ADB93-5BBD-843E-CE01-62BB562219E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16" creationId="{920DF99A-A401-5010-AAF1-4A15E421480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17" creationId="{0388A9D8-D71D-D957-9581-06CD6F22702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18" creationId="{AAE13C9B-C9E2-5B28-8AB3-1C0C9F2CFD7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19" creationId="{3DAEB6AD-FC68-92E7-CEA0-CBF4EAD485F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20" creationId="{12D0597D-E857-4A1D-79A5-8739D2C5DFA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21" creationId="{9E8D9F1C-7BEC-7398-20F6-85FD684ABF4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22" creationId="{A8138EFB-674A-4C05-6AFA-156456AD753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23" creationId="{74B99527-93E0-F190-9999-C33A0EBBDBE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24" creationId="{F13C85A1-9CE6-2D1B-CBD2-29DD70E61C3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25" creationId="{A87DB396-B414-969E-837F-0410A3B82F1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26" creationId="{02C1C11E-0121-8B6F-9AD0-DE9A925C99D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27" creationId="{CF44AB8D-E4FC-9681-1EE8-8DC13E75C3F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28" creationId="{F8C7FC5B-045A-C87F-4ABB-1A1F78550ED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29" creationId="{50A8519D-820E-FE4D-C8D4-B2B388CB2B1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30" creationId="{28E9187A-73F5-F99B-48D8-53D8803C2FE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31" creationId="{1D5ACD53-6CD2-65ED-BE65-BCEB9161FAA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32" creationId="{CEA35E65-C760-EBCA-BD0B-4157345EE5B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33" creationId="{675E84FB-535A-2496-3E50-1D67B30D58B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34" creationId="{BE6F4DE3-1455-BBEE-C88B-4B5AB64A35F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35" creationId="{A9F3B305-EB6B-5D9B-8A64-212C54A84A4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36" creationId="{7F07A4E1-9DBA-5341-9275-C6E160961F7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37" creationId="{86D379B1-BEC7-7438-A679-1BBEE3AA717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38" creationId="{C8A1F676-6523-FB3C-9259-4BF6AC5C309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39" creationId="{F01C450C-DD66-70EE-32D5-ACC2171174C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40" creationId="{2A1F324A-5490-09FF-A8E7-E7C26F24389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41" creationId="{A4BA327B-9004-96AD-A8A4-69780FEC7EC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42" creationId="{B9CA8284-4FAC-1A53-A9F4-A58035EC106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43" creationId="{3798384A-62BA-4568-1BFD-037C54C27C5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44" creationId="{8DEA3960-840C-D8D3-6590-76A5377B242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45" creationId="{350199D2-A0FE-750C-DF45-06BFBC61877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46" creationId="{67D4AB60-C2CA-7F91-D469-B9971D00307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47" creationId="{EE2153C0-5AEE-0DA8-5DF8-2E407FABC53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48" creationId="{2974A358-F599-D316-D933-5A0AD5DA922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49" creationId="{49B5C626-306B-C40F-15C3-8FCF7260688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50" creationId="{7CEBD44C-BFED-E830-F99E-DBAC5D19F2B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51" creationId="{B1DD5A84-3CF3-5081-3055-225644AAE8E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52" creationId="{A383978A-669B-220C-2358-46859929C9F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53" creationId="{A82379A2-AC75-4F43-8DD1-2524B19BC71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54" creationId="{25E76F62-074A-F2F7-00F4-8E44515C1CF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55" creationId="{F02E888E-9A2D-9814-7419-A5CC97043CD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56" creationId="{5D498AB0-4C18-65E1-4933-716C5E4702E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57" creationId="{A3F94EA8-5FFD-0B3E-7577-5A8A0483E16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58" creationId="{DBE0EA2C-B3EE-78EE-6804-9B532C0145D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59" creationId="{F85E9E0A-2B6D-50A5-478C-7061880F8A1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60" creationId="{9734B4A4-FC89-7D31-08E3-C797CF73894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61" creationId="{FAEFD1DD-A60B-38C3-38A0-58BC359EF91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62" creationId="{DE7442F6-64E2-C8E8-BDB0-8888FBF67B7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63" creationId="{40EF8AE5-058D-7ABD-A8E0-0F9F95D92A6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64" creationId="{56B5970E-9325-FE6B-A065-EED3A0886F5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65" creationId="{DE1A120B-2379-6508-A78F-A0427C8FD3E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66" creationId="{41E8A544-FC98-0B0D-4A9F-14CA9C1C9A3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67" creationId="{D79AB8A9-665E-6F7D-8046-6387A136909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68" creationId="{31398A09-D812-4EFA-410F-9560579FFC0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69" creationId="{92C8EAFA-D435-1723-76AA-FC9E1A03B08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70" creationId="{88E59CAC-0F4B-E02A-17EE-FD04C598FAD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71" creationId="{E169259D-BE06-15AE-1971-68F394514C6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72" creationId="{6C15B235-56D7-FD3C-E63E-7141B0702B7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73" creationId="{1AD99306-75E4-ADBE-CAD7-3522C866970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74" creationId="{771C0CE3-E6E2-0DBD-ECFB-C7FB4E6F5FA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75" creationId="{9EE7A490-2527-C69D-7D06-1197C0A87AA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76" creationId="{437CE676-293A-84D0-7E56-94EFE4523A6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77" creationId="{16F415CF-1A77-B4DF-0B5D-08A07EEA8AB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78" creationId="{C7FA8414-4693-B2B9-0C3D-ED2AADB065A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79" creationId="{12D1F2C7-58AD-05B1-06C2-E1C644C9A4F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80" creationId="{80477E43-7958-9C24-79BD-B97AF88180C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81" creationId="{A90F2299-8292-43FE-D471-B0C709203B6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82" creationId="{4FF16B8D-E9A3-4EEA-3F2A-824F49C8C75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83" creationId="{98D83599-3753-C2E8-F152-FFB4ACE75B1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84" creationId="{333F1533-A651-8B80-21C7-C8DC2A69073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85" creationId="{B56CCD65-9432-7EF2-1DCD-5196696FD1F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86" creationId="{005D6571-D05E-A45A-CB2C-2E81978787B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87" creationId="{817AA59E-F2CF-E444-00CC-A22E07AF7CD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88" creationId="{2A66EACC-56CB-FCCD-08F7-292D5D5879D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89" creationId="{F0347196-9C9D-EB33-78E1-2008553FA75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90" creationId="{2D68C597-B6E6-EC88-F18D-ACDB147AA63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91" creationId="{613E6B50-1AD8-9A68-BBA9-78C703B957D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92" creationId="{9A0F2CCD-5295-6A1B-9C35-ADD6A44253C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93" creationId="{A7FEFD6A-F8D5-068C-6CEB-B1CAB1C3CEF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94" creationId="{CE94E13B-E395-413B-2C33-C901B4177D4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95" creationId="{8BD30CC5-C406-6452-EF65-19A4F415703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96" creationId="{6977461A-7796-64A0-9C1F-050A3ABDA90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97" creationId="{166EB7AA-C151-68D1-70CE-471C537FCCC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98" creationId="{B36449D7-09CD-3B0F-99E9-24FE5158D74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199" creationId="{136451E6-C884-2A71-8047-52B4DCA5F48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00" creationId="{4B541A44-3A07-8AA0-84B0-1CDB53088D6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01" creationId="{99F56DE0-5E6A-DAB0-4B98-60148BB39B4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02" creationId="{C20FA393-8B0A-653F-E447-48BEF2207FB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03" creationId="{B9025521-E3FC-4ADB-22CE-B2B0BFD77C0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04" creationId="{369A18DC-EBB4-75E7-C115-F59E3456948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05" creationId="{C01673DE-EC2D-03C5-7879-0AA1613596E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06" creationId="{094063DC-E37A-613C-27D3-6B7025E9E0F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07" creationId="{CB10D00C-6525-2AD8-2E84-EDFA9243CFA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08" creationId="{3CF5C838-617C-C2BD-EDF5-4B1699CE2E8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09" creationId="{0582A3E7-204F-FA0F-B184-BDA6BB0405F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10" creationId="{D816B1FE-628E-E448-FBD7-8DF5161134A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11" creationId="{FC3225AD-42F8-6113-4B14-5664123611D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12" creationId="{2C629FC2-AE86-136B-59B2-0E9B53D023E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13" creationId="{EAE47ABF-2CFE-591D-9E3C-8BA4A751654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14" creationId="{CF7923E9-41BC-FF00-C8D3-D2A657F5676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15" creationId="{938D7674-02C5-18C6-D807-2EC081C3D66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16" creationId="{08F697F5-3C5E-320A-0CFC-FB3D855DB21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17" creationId="{5EF7D47A-0044-1B0A-6690-1CA7CBB341D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18" creationId="{971C4395-6484-717D-66FB-70A9A2F61B6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19" creationId="{A533F944-E25D-FFA6-7B25-C03101D1537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20" creationId="{FDC965AB-93AB-8AF9-D4AC-EB562FD1081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21" creationId="{7B254BA2-AF1D-1C70-743F-6B236A85560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22" creationId="{5114D708-DF85-CEAD-A8BD-D1E1EEDAA3D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23" creationId="{89DCEE15-FCA6-9B53-BE59-BEC1F485944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24" creationId="{456F1479-5B0E-56CE-DADC-23C509EC5B3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25" creationId="{09EE29CC-9235-D5EC-2516-74F35773697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26" creationId="{AF6C4F54-5393-66A3-B2B9-E5488F94DB4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27" creationId="{FC707752-6930-4D1C-8090-AB02652C3F1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28" creationId="{E218B22A-5A2C-B144-E48B-FD2E64BFA7E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29" creationId="{57BF6ABC-C050-A6A6-458A-70476143A6E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30" creationId="{2B4A15BC-D445-EEEB-0C5A-78D7FD246E5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31" creationId="{50A7BF20-25CC-B8E7-7898-892A91EA9AE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32" creationId="{9A845D4D-6913-A593-272B-A055FB80B70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33" creationId="{8536A9C0-A193-E7BD-41C3-4112BAE3BAA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34" creationId="{D01A63A5-5D14-799C-C457-C82113ABE9B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35" creationId="{C16F3227-CBC0-386F-AE40-27436910C3F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36" creationId="{7CED469D-F679-CA3B-722F-07EA2B5C0F7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37" creationId="{2DBF9909-669A-B928-FC5E-B0BF3EF32FF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38" creationId="{01FE0433-14EA-25F0-522D-8AF884E1C98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39" creationId="{6490AB14-7940-4F9C-1A36-F3320653639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40" creationId="{FBA7B78B-DD8B-40D9-0D42-71A0B41848F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41" creationId="{2E3C72BF-E8F0-6A4D-2625-386199EB206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42" creationId="{C2864A90-9ECE-A66C-6A46-3B85191ADB7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43" creationId="{E8CBE50A-ED0B-9785-8365-3E5303AD635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44" creationId="{F02BC53E-265B-8CFB-6ED8-C995389BA98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45" creationId="{F62B0170-3D4B-845E-91A7-7251077E963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46" creationId="{851D3322-C755-8700-FF07-5A265630042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47" creationId="{9770D496-9518-C10A-E993-7EF6F8F1C92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48" creationId="{25E9F45B-B12C-D2D8-D2C8-3DA61955EAD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49" creationId="{27CA0224-E74B-FB99-6A69-249E85513E8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50" creationId="{C8994080-405F-2179-26F4-30675A588D8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51" creationId="{253FBE0C-41E3-1354-752E-952C891D487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52" creationId="{F09F543A-7D9F-6043-B672-1B23104CC16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53" creationId="{DA924893-356D-EE2E-B680-A366F184FC7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54" creationId="{FC2B2557-2D8B-0CFD-6712-095C28BDFBE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55" creationId="{74FEA1D7-A226-DD83-154F-1D8C49577BD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56" creationId="{23A99E7B-804F-BAAC-71FE-F96A6B4ABEA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57" creationId="{EA805957-5436-2551-9617-E7FBCBAE882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58" creationId="{7E8C9A9C-DDFF-7621-CD0E-133136BF0F4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59" creationId="{A4C9D13A-EE12-D7AC-0899-35FE8194BE5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60" creationId="{A484EB47-220B-DE17-6050-C8DCBAFC1F7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61" creationId="{B46A02AE-70CC-A658-A180-7890ECFAFB8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62" creationId="{0F17B1C5-A7BE-82AE-893A-EB576EBEFA8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63" creationId="{081B6525-9ADC-E1AE-52FE-4F48550DA11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64" creationId="{8556CDF3-70C5-47EE-F494-896B67D0F31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65" creationId="{56DD2CD5-A52B-CC7D-6CD7-C1E6CE82E49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66" creationId="{710D7A24-6D17-2EF9-A5FC-7E01098F9A6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67" creationId="{1D2321F8-58E5-0C55-C8C2-3C4B6176892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68" creationId="{5996CBAA-03B4-C96F-7671-2DBC333D9DF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69" creationId="{78E22C23-72F5-D7B7-AB62-0454B4EC891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70" creationId="{866A4A16-B6E6-3BF7-7ABC-29B965B2213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71" creationId="{F8FD3C37-03ED-6B92-0016-20CD9990227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72" creationId="{335E2A2F-211A-4477-BA68-DB94CE85E00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73" creationId="{95368BC7-DDE0-A23A-6C3F-6549E2EE70D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74" creationId="{0D8C1353-E9AE-46BD-3761-E8008BF4D92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75" creationId="{E3E11392-5165-AADE-44B5-237502AB9F5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76" creationId="{F2A64472-87FC-FEC2-B976-5900439D101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77" creationId="{F5D2DE9A-5B7C-7D8A-E940-06D1BC27410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78" creationId="{D919ABE1-33A0-94DA-AB41-09CB5EB2B78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79" creationId="{20C33884-125F-1A8C-08B5-5ABDA40C678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80" creationId="{D2C25A4C-2424-A7E4-CDEF-E442D054C3F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81" creationId="{D4985A99-DAE6-15BC-ED56-5E9B043C10E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82" creationId="{5691E073-6BAF-4933-C8E1-473B7BEF8BC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83" creationId="{EE9E01D4-79AB-665E-B8A9-888B59E6FA3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84" creationId="{0650EF6B-27B1-6F5F-350D-7AF6C82FDCE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85" creationId="{1C99D765-2E1A-A759-C133-A3B6A157EC7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86" creationId="{6476D949-D550-A9FA-E9F2-0ECD091D2B7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87" creationId="{6DF8337A-8178-47C3-D84D-F4B1E76AAAF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88" creationId="{2BF0CE64-C7A8-E3C0-CC5D-8CD7A6E8107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89" creationId="{5234232C-41E5-9DAB-BB24-3097AD29048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90" creationId="{12F5491D-0C0C-6524-D41F-B8657E8253A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91" creationId="{A2C43A98-F11C-D9E2-0872-6474DA2EA2D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92" creationId="{FFCD4BB0-6DF4-B313-AA79-067515EFCAB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93" creationId="{5C1D17A9-8F64-3020-24EE-C3177655A01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94" creationId="{1FE330B3-04D2-5520-3006-0131A4D6E45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95" creationId="{49CECDE6-10FC-8042-E73B-C1BF8F93B5C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96" creationId="{B511C67B-584B-6AF2-9DF7-04A8043CA68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97" creationId="{A7EE3108-ADA9-A317-4942-0FB2B53371A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98" creationId="{2AAC9578-F14A-2BA1-53D2-99484E9335A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299" creationId="{A142922C-4AFD-CB45-AA6E-23ADE454069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00" creationId="{0E5AA282-DE0D-75D0-0EEC-922156AE655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01" creationId="{3EAA21B5-31E9-CC24-C9C6-037558C24D1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02" creationId="{5C31B736-B10F-2CC0-F00F-A59F14EAEEB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03" creationId="{4C8CD7B5-144F-12CB-DB19-0F4A5BCBCBA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04" creationId="{BB2EDA6D-F230-EC7D-9A7E-EBA1B44A436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05" creationId="{C41F584E-DFD3-7E88-5D32-5E433B4D0AC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06" creationId="{CA5CCC38-6051-C810-886B-7E52103E20D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07" creationId="{B27F2E05-E5BB-92A1-DE72-2324C84FD84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08" creationId="{EAD315B4-0471-4914-F565-372BC4C56EB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09" creationId="{053E2D9D-ED97-B046-8997-1CF62EAC159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10" creationId="{74BC4301-0DCE-02FD-E8DC-572AEB72DE6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11" creationId="{B3B65D84-45E6-824B-CACC-ECA83493138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12" creationId="{49FDF1AE-A9A3-6704-DBD1-319FBF8B61C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13" creationId="{7F85A220-230F-B4CD-0E37-73F15EA7BE1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14" creationId="{63108F57-F122-570F-5175-52E734C2C35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15" creationId="{B15CF2D3-317B-5D38-03AC-94FBB086641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16" creationId="{555FB4FE-E1CA-1287-ABE8-D2472D54E6C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17" creationId="{7E43C4E4-B848-1EC1-A7C4-7A463AC266E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18" creationId="{58F22460-9FE4-E73A-F450-E867F212429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19" creationId="{B05CE761-C5D3-9A04-28ED-734AE6576BF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20" creationId="{8C1B4F4D-816A-D896-F5AE-D4D55457A75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21" creationId="{38E7429A-2BEB-3D38-D2CA-82807A820FF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22" creationId="{EB484E48-25D7-622C-105E-43736C90D38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23" creationId="{0ED23157-2B16-7BED-D45A-E566C741686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24" creationId="{96BCA037-6C6C-E69C-8DFD-19EB7678297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25" creationId="{73AC1957-C80B-6993-51BC-8B79827501F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26" creationId="{8DC8647F-188A-568D-0D52-8C4BC11AC6A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27" creationId="{ABC2904C-5FF0-2D92-6CE6-039A4EF9226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28" creationId="{31D6B373-A41E-44A2-BD60-33AE3DA28C1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29" creationId="{F9C5658A-A453-6099-DD3A-2F614E30068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30" creationId="{05316622-A5A9-64EC-DA54-CF5E9F9330B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31" creationId="{0F476AA5-E1C7-71D9-BEF1-006D2EFB39A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32" creationId="{75FF2DFB-54BA-E916-C016-2CA7C2E7B83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33" creationId="{3094C6F5-A93F-648E-B9A1-7EA8738930D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34" creationId="{A459D369-8384-C58B-292C-AD72B4B1B03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35" creationId="{F8993C79-849D-E493-825C-48EDC91B01C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36" creationId="{76EABDD1-0AFA-5746-2C3B-6D715716ECC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37" creationId="{F6844408-7C1E-FD75-A5B0-C5A6273383F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38" creationId="{AC364401-64A6-061C-DD6B-1974E130FFB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39" creationId="{46726147-35E7-E1DF-40F8-D3FD55D5F30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40" creationId="{9C0C4A49-DA20-BDC8-CA7A-596CC83F329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41" creationId="{3F5B87CA-D6FA-E07E-2E32-03168394769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42" creationId="{07535A1A-291B-950D-66E9-7428703BC79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43" creationId="{2FA95978-F6D7-92AA-AD8E-C81B3D41590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44" creationId="{0EE6F58E-7F6D-DE8C-91D5-8D67E05C475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45" creationId="{7084C708-92B4-F069-06A2-4FD73DC4D37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46" creationId="{D455E595-D683-146B-47B8-3BCEAD7B753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47" creationId="{8169C51D-9A31-039A-4A07-FFEF1D7B825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48" creationId="{5B15B75E-BD4A-8F24-3D27-4F2F45F7551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49" creationId="{F8717E71-7EF8-371D-86C0-344D69504DA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50" creationId="{0E6D8BC1-2ACE-EB1E-76CA-C6008E446EE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51" creationId="{F49C3D4A-5D68-55FB-E422-2CC0405C430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52" creationId="{29755ED3-2613-9C37-4F4D-8E7EDAD025D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53" creationId="{FA38E391-CCC0-5C85-36CA-A66A48D2B8F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54" creationId="{08E3C4A8-DC95-6276-3EF5-24E181FFC7E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55" creationId="{43C9847D-9BBC-64A4-5FBA-77EAB5E3242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56" creationId="{202527E4-2832-993C-CE66-982F932FC7D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57" creationId="{F1145903-16D1-8A98-D650-3303BEE0B93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58" creationId="{7974E261-8941-73A2-CA3C-918CB48FA7A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59" creationId="{326D5AA2-94BF-F22B-3153-0C4C0D98767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60" creationId="{F64F9DAA-E872-2DA0-A23D-43F44BBE1A1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61" creationId="{11905F5A-1C61-8526-569D-287107CB8B6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62" creationId="{E7530DE3-1667-03CC-2A3A-DB16FC72F2D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63" creationId="{746D2792-C7E5-1F53-44B1-C9FDD448041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64" creationId="{9FE2FD96-C76B-8CD0-B37B-270935399FA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65" creationId="{EAC5048A-06F0-877B-70D0-F55AF3683BF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66" creationId="{A9C2187D-3410-0E8C-2DCB-19B8A441482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67" creationId="{E60AD374-A770-3933-FA58-D43D57E8FF0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68" creationId="{DF3BF104-284C-2B8C-9566-48DA0CEC521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69" creationId="{D002C0C7-5619-6A0F-7E98-93A4B738458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70" creationId="{2CAC9584-612F-59A0-7F4C-4A413F8B97D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71" creationId="{22C6505C-BB45-722A-D5CE-48F042067C1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72" creationId="{C0012D02-A591-0540-9D87-E931D325B02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73" creationId="{06CDDA3F-DB96-44C6-2B94-18434EAD31D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74" creationId="{81C4DDA8-9EE8-EE52-B248-769C426E05C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75" creationId="{73354B86-7CF8-0B4F-B6C0-0CEF6241CA3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76" creationId="{D8386304-5A05-8FBC-31E3-16B4A721030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77" creationId="{C2C15A39-24C5-6476-0BC1-C07A9A7C16C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78" creationId="{E4CC21E8-AFE3-628B-3FA5-DCB75E24FAF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79" creationId="{AE5E4DED-F5EA-B5E3-E8E0-9E95FC482D9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80" creationId="{891E92CD-9890-9B07-EA9E-BFB74719E22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81" creationId="{7E0E529C-C759-9EC1-2B32-6BFF915D762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82" creationId="{0447F90B-96BE-AE04-D15B-0E75871A653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83" creationId="{54711A71-A5A1-4425-BE3B-20F1844D6D2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84" creationId="{37541945-29F1-A5A6-4078-7DE5C9C92FC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85" creationId="{84F451DF-D4A8-2FED-965F-CD26077D5D4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86" creationId="{CCB7B701-78CA-722F-B5FF-47229F51A74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87" creationId="{9D6DF13B-AB77-ACE1-9C86-FEF403D4E80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88" creationId="{3B3E30B2-A1EB-6D94-6291-5FEF641FBE5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89" creationId="{96B24EF0-BE8F-1BB9-FF62-85B08BF9CEA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90" creationId="{7C767CF4-3C50-651A-2360-17B3AFA0E9B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91" creationId="{773D471C-8ABD-E90F-4A00-6B8683CAEA7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92" creationId="{5696B029-7E3D-6B8C-26FD-02AF9DD22BD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93" creationId="{513209FF-F939-8919-55FD-C0DCDFAAA6B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94" creationId="{851BCC14-B655-2552-03EF-B53A6DDF3BA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95" creationId="{725B9783-8349-B509-A611-DA1850A60F8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96" creationId="{62A8589D-552B-8ED5-FECA-C30B9C4ABFF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97" creationId="{6EE98847-2467-B3E0-5612-A35227B6BCF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98" creationId="{B59B9818-0722-41AB-732A-4BD8018F31F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399" creationId="{E9713CDF-7607-C3C9-D27B-6C951C9BBCD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00" creationId="{501A1250-C862-0FF1-512E-4AB31049F20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01" creationId="{43928AA7-1177-247C-351C-2E9E5C8E208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02" creationId="{861B56F1-E426-1915-A733-EE40A3FB1B2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03" creationId="{DC99CC8A-982E-2ADA-3DD0-3CA4E7A2D78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04" creationId="{71B3D0AF-4479-8E3D-A337-054B591AEA7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05" creationId="{41ABD04C-A4A2-1B11-B66F-4CB88DAA941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06" creationId="{7DDB53B0-8419-4A3F-83D8-DE4904F8DA3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07" creationId="{B0AE8714-42D5-41F7-F146-5C273A745D8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08" creationId="{EA7DBEDE-5D6A-A0F0-7FBB-186B921EAFF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09" creationId="{5DFB87F3-3519-FA1D-6C30-3D16FF4F8A3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10" creationId="{553D0143-55F2-C57D-F368-1B8B70FC089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11" creationId="{11A4AD9C-5EEC-2213-CDF2-6FF8BA5BE4F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12" creationId="{19D9A5E4-E567-5A01-CFCC-3A5512AB360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13" creationId="{F4DE1C40-D092-5ED4-C9AB-80CB2321603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14" creationId="{5FB95DC1-296F-40FE-C36B-E718AFB326A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15" creationId="{83605B75-1B02-1ADE-3F6F-E4E20991084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16" creationId="{9094CFD2-5DAA-1B88-B503-59AE9EBEE0D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17" creationId="{CBE7AFE0-6CAD-88B8-4616-96DA543B7A0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18" creationId="{25097F02-FBF6-FD50-4AD3-AA07CCB8135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19" creationId="{C5CD5832-7A15-8A2C-B7B6-82B91902487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20" creationId="{BB4EA5FE-E225-72E1-86DD-EB41C758849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21" creationId="{22BDD0B7-7A60-9470-C572-868C336610C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22" creationId="{43A826EE-B8C7-D2B9-5A70-CEF98DFA1DF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23" creationId="{4CD1A84E-1755-B69B-C416-AB0845AE558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24" creationId="{E698098A-33D2-8889-73F4-4FBAE51DF11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25" creationId="{44504859-C8ED-E570-BBBE-DEC765717BB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26" creationId="{0BADDB15-296D-ECBA-9938-C587B98A621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27" creationId="{318CCE8B-0033-D405-6896-D654D1D82B5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28" creationId="{002BB939-A492-18E2-E6BF-15B05A59B0D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29" creationId="{415CF584-AA45-01F8-BECA-696EF24A79E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30" creationId="{74A03600-6626-6DD5-07FD-C8CC36D44F3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31" creationId="{B222963C-CF63-DF8B-1829-B181E84066B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32" creationId="{93A00554-EF0C-0112-AE37-13400498B4C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33" creationId="{DC954E1E-ED29-AF80-7156-5BA4812DC9E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34" creationId="{0986D44D-81D6-10AA-57C1-F1DF2AD4179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35" creationId="{5753AFE3-F838-D490-69C2-01F113633C8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36" creationId="{5D80A1AE-BC65-2C12-26B8-F19FB4E8C0B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37" creationId="{7E8502D8-A136-5AD1-B317-FA21BAA376E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38" creationId="{77BED546-F2C8-DD02-66F8-D494AAD9DBA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39" creationId="{E1EF6621-8BD0-1353-5C48-5F839B5BEA2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40" creationId="{594B4032-820E-600E-6371-7D4C1551EB0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41" creationId="{9F234372-9356-DAB3-9DA8-104B531764F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42" creationId="{03443EA1-2CD4-852D-F08C-F0AD74F281F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43" creationId="{0E22B37C-8255-C796-2697-2DAF5D3DB6E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44" creationId="{4C0F10CA-C662-BE9B-6026-16CC63FF402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45" creationId="{D6D784CE-91FC-804C-F536-656B01C3A81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46" creationId="{C05C18AA-9237-15C1-1A35-276A89572B9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47" creationId="{70E0D1FE-9AA0-D017-B246-9D90D277B98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48" creationId="{F3BAD458-06BE-D629-43F7-666D2181269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49" creationId="{0D8D48B7-888F-A035-33C4-44752170449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50" creationId="{0E8FC449-5B71-2D68-E291-1FAD0DEB441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51" creationId="{E5147A36-496F-C1D8-3B72-C3EC9406D5F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52" creationId="{17E58E80-F092-D634-1A6C-C83A01E50CA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53" creationId="{51DC6AD5-B92F-98A4-F1CE-51FBCA29FE5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54" creationId="{44B41192-E37F-294A-E80C-6E26C6D075E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55" creationId="{74E71A3D-60A7-A41D-065B-8CCAF0D4642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56" creationId="{68C0FF49-6639-83D8-5EE6-7CA391C00B4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57" creationId="{441006A7-DA36-6811-E42D-378988FE453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58" creationId="{2037C5EE-74DC-84E8-DF28-86AF1AA37FE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59" creationId="{62B66459-870F-DB84-F5BB-AD87F4FEFCE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60" creationId="{55B7B2E8-E194-04BD-714D-AA4EEB907E0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61" creationId="{4578C58D-5A26-B9E7-1E8C-46FE9B20A7F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62" creationId="{C257D76A-FCEF-79CC-5D0C-165C205C4A4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63" creationId="{E811F43E-73EB-9633-44AC-1ED98590B48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64" creationId="{1EE6DE1B-C9C7-FE2D-63F6-B17279D76CE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65" creationId="{4F744017-5773-0520-0005-D3A729CA700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66" creationId="{E47DEE92-C9CF-12E5-EA61-4A9F2432A7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67" creationId="{DCED8EEE-2CE0-9A2F-15FA-AB42E3AB418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68" creationId="{F96C0DD8-DED1-2299-8A9B-B880DDB6651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69" creationId="{2E66C558-5EA8-D494-D844-A610BAE2B71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70" creationId="{7C130ADA-2149-E989-BE98-F402BAD20F8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71" creationId="{4BE6DD14-0040-665C-47BF-2E6D4C28D9E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72" creationId="{F1A2D6B1-824F-5C29-D5D5-E47D6EEE0FC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73" creationId="{2B15247B-3B45-3490-D67D-7FB362B74A2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74" creationId="{EF2973C0-F32F-416F-79E7-6135CB0481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75" creationId="{750E54E4-A81C-E8A9-AC34-899C5BCA350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76" creationId="{BABEA34D-A41E-693B-23AC-93E00253741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77" creationId="{58FAE90F-2A65-D873-B0F1-B7E8656D7A7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78" creationId="{D3A1EFBB-E0A5-3D26-55C4-FEEC0D602B2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79" creationId="{43787849-EEEE-1F40-9A9B-A9DECCACA70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80" creationId="{E38BAB5B-7A93-C6AF-4B44-5EAB98D847A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81" creationId="{521B2E7E-4A7E-2EC2-E442-91B606ED3EB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82" creationId="{F1FC03D4-B8EC-33C0-73BD-DD44B5700EA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83" creationId="{2E5CCD25-9FEF-2358-B1F3-6BD6EB8485F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84" creationId="{223DF94B-FE2B-8E58-C4FC-BA49A555B0B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85" creationId="{29974319-38B9-BF14-9B71-501434EB0CB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86" creationId="{679EF493-81F3-C56F-2029-C8C6F7EDA37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87" creationId="{2543ECD6-9ECE-5FFB-1610-17B9C50E997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88" creationId="{63F04992-739A-3C1A-1AAA-F0B250229C4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89" creationId="{227C36C3-0F23-EC5B-344D-608227420E1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90" creationId="{96DDFD6E-60C6-EAFE-EBDD-26C3BCF78DC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91" creationId="{6F4DF89F-99C8-5606-7BC7-7716BE3CB24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92" creationId="{55D6C01D-707D-BE48-3BFE-CF792BF2764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93" creationId="{FC913A18-52D8-BA30-71C9-7252894A6E9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94" creationId="{EDC88B3D-DA06-0719-5A07-FE6C3A03375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95" creationId="{336E0C22-C800-98F3-0DD3-3F59F979B36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96" creationId="{CA8F8962-13DA-A10B-77F0-2E285030FDC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97" creationId="{BE98EB18-8968-44AF-315B-520813A56F9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98" creationId="{70B204AF-5E82-4DDE-4C7C-D0994F74032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499" creationId="{6B5DD7EA-3150-389C-ABEC-BAB574E6360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00" creationId="{4E4DF5E6-A877-9190-3333-9B1D97A6856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01" creationId="{7AFE6555-1EDD-E5CD-D398-8456BC3B7B4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02" creationId="{684FACDE-3B93-0CCD-657C-5A4C393337B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03" creationId="{12D7B4D6-890F-32E9-037B-5F7A0026084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04" creationId="{D82E46C2-E127-859C-C7F4-5343C2D9972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05" creationId="{667CFB86-A0BE-6142-7CCA-C1700FEADBF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06" creationId="{311DEE44-55BC-1339-0D25-797017953A5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07" creationId="{CB7F952B-9682-150A-F238-A209F693A8C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08" creationId="{BFDE5125-0902-C0E7-3572-E7F620755D3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09" creationId="{F487C92F-DB5C-D5F1-1EC7-EB3596640CB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10" creationId="{40499D0C-F38F-F068-53E0-ED917F16288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11" creationId="{4C35F60A-F11C-1C75-E4BF-DC91AF4A42F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12" creationId="{95B57FDC-7049-A775-7632-7FE2124E588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13" creationId="{ECF20EA0-1822-37E2-2B2F-02E2616A169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14" creationId="{D42D418D-7D42-3489-C9C9-963F0FD5369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15" creationId="{26955CBE-B088-2049-63F3-F19471EE423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16" creationId="{590FD202-9679-1296-EB1D-657918B979E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17" creationId="{A55DB134-3F2C-BEF6-40A9-D72C29F079E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18" creationId="{CA638428-B222-3611-FF99-7D96C317F89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19" creationId="{C9AE2DEA-6E8A-4F08-2EEC-7372D19CF3A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20" creationId="{D4D28513-ED1A-CC71-F6CB-5449411BAFD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21" creationId="{71984B9B-D589-DFBC-FDB6-7E185A149EE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22" creationId="{B9ECFAD7-8EFD-7F42-A90B-EFB6E87296F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23" creationId="{6039FF6C-41A1-C075-3DF7-EA258BB5EE4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24" creationId="{85039471-0BA3-34F8-D258-E355B17A815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25" creationId="{4B29ED93-FC3B-A887-EC6C-3483CE267F5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26" creationId="{0570D433-F1D9-BBC7-0CEE-192211B7833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27" creationId="{BF46B23E-FB81-7DA9-9A9D-7292A60FBD0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28" creationId="{784BF8EC-D34F-53FF-227E-DE5CA1D9BAF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29" creationId="{C8B8D43A-9167-2822-C74A-B6A31C0DBFB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30" creationId="{F5B616DF-9B3A-71DC-5D18-CF63EF949C7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31" creationId="{87B581EB-BDC4-5102-E4BE-7D082F84327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32" creationId="{A2053ED2-7D40-0139-7D0D-48F8296EE37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33" creationId="{DB51BD4D-8A6B-0FEC-7512-193C103E5C3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34" creationId="{14DAE0A8-11AB-31E4-A4D8-A3864606365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35" creationId="{A961674C-B7B5-A6E0-1703-61AD778FD62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36" creationId="{27C99887-62CD-0209-348F-A9199AB06C1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37" creationId="{7B12C08D-098B-46F8-7171-E564850BB3B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38" creationId="{C0ADB4DC-1A24-7027-D555-9E1E0F8372B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39" creationId="{52200FA9-BEAE-FABC-8EDB-69DAB2AACEA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40" creationId="{595224A6-77EA-EFBA-01AB-3B08DF2D774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41" creationId="{FA832DFD-BF1A-5C32-1E31-23793FA79A0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42" creationId="{564D7552-12C0-0138-C6C8-F6200990025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43" creationId="{1741AFD5-36BC-82AD-CCEA-256A1FD5376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44" creationId="{4FA2DA52-9061-DE53-DE9F-A4E1592EC30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45" creationId="{E3513EFC-2CDE-AB79-AF09-1E0240EA184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46" creationId="{A9387DCE-52EE-902F-5E1C-6D22DEAF5EB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47" creationId="{BD83498E-6ED4-0FC3-DB50-1321ED9F2F8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48" creationId="{F4CC6A8F-D772-C93F-D7BB-5421EEA77C0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49" creationId="{E0BEF67C-EEA2-A0A9-EF8D-47706B7D617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50" creationId="{FFF2F7D7-4992-EF39-89CE-E835F1750FD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51" creationId="{F6331EB3-0209-64E2-12CC-4534C7AF842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52" creationId="{D0F9CAF5-8DA1-6764-4211-97AB0EB37A1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53" creationId="{14A9102E-CAA7-51BB-FF92-3F07932328E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54" creationId="{7D299038-8EB4-FCEF-1983-8DECFED507E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55" creationId="{91D90C0A-0DC8-5A0D-4333-AE04B606D45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56" creationId="{160247CD-B8B6-F935-BA82-0B2AAF24FEE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57" creationId="{F36321DD-E409-E4D5-3559-CFDA1A12244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58" creationId="{BBE5AA20-F3CA-7A47-7ECB-BD57A387FB9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59" creationId="{BB62D32E-C807-130F-EF39-BCFF6232EFD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60" creationId="{AF797BB7-3BD1-90F3-B266-BE016188AE7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61" creationId="{F5C07EC4-0764-4F62-306E-8842EA81086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62" creationId="{F3800E64-DA25-1D8D-5A29-F35047611CA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63" creationId="{A19E233A-74B8-E014-48AD-9FF2517791B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64" creationId="{E5B2E2D6-BAED-F81F-8530-1CE9E6A8F02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65" creationId="{7C41682C-B1F9-1A04-D836-7243FA8D6E2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66" creationId="{44E700E4-D382-A1A5-BF2E-06A41712CFB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67" creationId="{BFDD9163-E5C1-7116-2D45-195FFB31EB2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68" creationId="{9B19FDDB-88CF-DD82-C77B-B79E8C350E7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69" creationId="{C0F9ED2A-923A-EB32-ACE2-580FBD70037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70" creationId="{2BA86A82-0777-8F0F-0BD2-A760C345571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71" creationId="{489D6D36-14E8-F21D-1686-92EEF5394D5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72" creationId="{015EDBFA-45B4-B052-C7FC-E78BA1EE855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73" creationId="{4C08DB4A-EEC0-69CB-72D2-4E2DF7524DB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74" creationId="{FE257181-1B0B-0E47-C55F-7BD580776CF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75" creationId="{4C22BAD4-0015-F6B6-5F80-CD032209B26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76" creationId="{7DE235E6-A8D6-F6B6-566D-1DB06D635E4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77" creationId="{6A54ADB1-FA28-01E4-4478-BE1BD34D15F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78" creationId="{20C31F7F-4E6C-CD5C-9EB9-7301DAF049A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79" creationId="{DE2FDAFA-2AF0-2094-D0B3-1C7AAE536DB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80" creationId="{2DFBF848-2C7D-701A-CB81-093CB3ACC1C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81" creationId="{8630A082-EA27-F4E8-D890-696B764D135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82" creationId="{D541154D-2170-C917-AC3E-91AB1B2B8DF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83" creationId="{E6CFE6E2-E8A0-B7BB-3253-8211A526CDB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84" creationId="{D3F1FD56-145C-1DBF-2035-8E1647C13C2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85" creationId="{4C238A51-ECEB-103A-28B1-D283ACCE706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86" creationId="{5EF5FC01-3238-B867-4590-30277B335F5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87" creationId="{621FD6F6-86C6-B4CC-F03C-B8D01930102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88" creationId="{4545B33D-DF5D-3BD8-BD18-7A46495476E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89" creationId="{83BE0230-D036-6A18-5CDC-615DE305A50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90" creationId="{1EC0E839-A570-6BDA-5DA3-365A61EE286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91" creationId="{408F75BD-D31D-F511-AE65-865F1868AB9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92" creationId="{026774D5-3824-6EE2-B8A1-800A6F2B334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93" creationId="{2321B489-CDA6-F01C-071F-7B84663E7BC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94" creationId="{FE0D534D-8E9E-E8FC-E7FA-A8401B7D308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95" creationId="{B21AD92D-8C76-5484-029F-2A70E2F96F2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96" creationId="{AAD0C1DB-A829-8CA8-9E29-E88264017FE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97" creationId="{F8C74ADD-598C-F782-3510-7A4D2EABF60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98" creationId="{F985A228-8616-DAB1-8312-7267EBFEDD8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599" creationId="{F35E24F1-B305-C6CB-E456-82AD9D37120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00" creationId="{BBEB379F-DAD2-2344-4B5D-BD2F71AA76E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01" creationId="{92DE15C4-B6A9-4FAE-CC38-2990A621157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02" creationId="{57DCB088-0340-D46E-2ECE-5EFDB50C7E0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03" creationId="{F9FD5E70-ECB4-9849-828D-F50AB86FBCF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04" creationId="{59999691-1A20-36E3-9E42-87DF6443E0F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05" creationId="{068CF9BF-2656-7EF0-4372-AA80F027FB1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06" creationId="{3ED5C062-22BE-076B-ECE9-88683C73A6B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07" creationId="{F0E8B986-3F42-581A-A38D-A58100DC0A7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08" creationId="{D5125F59-1C09-F260-16E1-24A8314E69E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09" creationId="{9E17BC59-FF39-47F7-CB78-A7D973E3A23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10" creationId="{51918EC0-9723-2EDF-9833-42F01C33038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11" creationId="{33B5ACDF-B64F-A9C2-E588-C312F96B347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12" creationId="{B94511DC-6147-EA2F-E395-F9D7C352F73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13" creationId="{B2D0956D-F23F-07D6-1BFF-887BAA028A6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14" creationId="{C35B1EFD-224F-A8AA-AC45-EBDF7A93295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15" creationId="{3E0682BF-66EB-154F-47DC-1BCC70D6103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16" creationId="{16E22654-BEC7-CD15-C1EA-5680E2B00BC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17" creationId="{5191A53C-C6BC-E4E8-9A79-A8589B5B61A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18" creationId="{98779158-EEFA-795D-1A98-4C08C94F3EB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19" creationId="{3D66CEC5-A0E7-36A4-DC96-94D1F8EC527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20" creationId="{9FB498C5-D754-F910-6D4A-8F48E50CD6C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21" creationId="{16D83BA3-3786-C3E7-A34E-ADFC117E47B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22" creationId="{78D5EB97-5B49-8039-9EF4-A6A9118F181F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23" creationId="{6F620ECB-2FC7-6367-286D-49FA123361E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24" creationId="{764861C8-1576-9E6F-CC93-B15607B8592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25" creationId="{730890C9-56D7-1916-3AE4-E89BBCA79FB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26" creationId="{6E41A083-28C6-E725-1346-CAFA836DFE9A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27" creationId="{EF8BD1F1-0F5E-DFD1-DCF5-46BBF6114B9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28" creationId="{892EE3B3-B45B-2DE0-4DFA-5455BD678D3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29" creationId="{F72D9E9E-54F4-A0D7-1978-B6345C8966C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30" creationId="{4FACF05B-5BE2-E0E8-0680-09317F2A8F9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31" creationId="{006182C6-F9BA-922F-815A-8E91BD3A2DC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32" creationId="{0B4D0F41-3698-EE87-3FAF-728AD596414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33" creationId="{763A3B88-7113-5DE5-6B3C-3A068724B1C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34" creationId="{1A075EEB-3F49-AFC0-B5FB-EF1B1621CE5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35" creationId="{7ABB35CC-4082-1A26-CA24-94AB4A0BF70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36" creationId="{45F46B35-0E5A-D572-422F-804C3647FC8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37" creationId="{0568C7F7-B4A9-7F19-1983-7DF78426F92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38" creationId="{4D68A2E1-38D2-8F2F-E21E-384E04FA5EF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39" creationId="{F88CAAA7-2669-D9BF-6CC9-FC21DE5E778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40" creationId="{1300C1B1-B39D-9DAD-59F1-4388558195C4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41" creationId="{6277402F-0E6F-CAA1-5A87-C4B866EDAD3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42" creationId="{672A738A-1BF6-EA6A-A3E6-F1F2081D867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43" creationId="{BB7B0D29-25BD-8009-AFCC-437BF03093D1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44" creationId="{0BF52C2A-197B-A856-FCB6-BB23F69FEBED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45" creationId="{00ABE902-E16F-84F6-F3E5-1592FA07CA5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46" creationId="{F640ABDD-9BD3-B727-B6C4-FD748BA15C8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47" creationId="{0516A70B-6796-4CAA-4968-700F838294F8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48" creationId="{6E67EE69-2840-8096-E323-B81BEB345566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49" creationId="{B889AD87-8D9D-CECF-3CF8-6B53F6A007C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50" creationId="{FB63772A-7AC8-E2E5-8CCD-2A853295CBE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51" creationId="{9B4207BD-24C2-09C6-E9C9-163BEF8131D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52" creationId="{B293C42D-5E34-A178-F832-C3839D291120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53" creationId="{DBD232FA-C38A-2821-AF3C-BB45D15D4639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54" creationId="{D45D5488-7506-05E0-8201-0CD170B1D26C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1655" creationId="{D3609FDE-F13D-2FFE-A051-05B03CE4834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57" creationId="{158C41D2-8D3F-1FB1-F6C1-09F0F9B917A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58" creationId="{95CE8F64-B7C2-27F7-D3B6-98D3A2E3274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59" creationId="{05D3C5AE-9A56-BE10-E9C8-1DF985E2150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60" creationId="{FA4A246F-DA1E-04FD-2F9C-612F22C4D5A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61" creationId="{CED6D6C8-503F-98BB-2DF6-9DD89B48C64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62" creationId="{A291A80D-A980-2F2D-CBBE-A62F84A6E3B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63" creationId="{01828529-0CE0-F1BC-4A91-912242CDCA2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64" creationId="{E2B605BD-65D1-9D2F-4A86-9A8AECA9B0A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65" creationId="{8D4DEB63-752B-4DD4-4C24-A20C761C9DD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66" creationId="{367D6AA5-6CAD-8467-0B20-88D6E6C92B9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67" creationId="{053B3369-6923-0768-4BC3-10784FD2211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68" creationId="{1887FE84-95E0-1C0F-63B0-06BECD0E463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69" creationId="{B7E1DD44-E168-2C7E-2643-8F8E178EFE8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70" creationId="{B994E3A0-CFC5-1DFE-7F75-991E4078B86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71" creationId="{3459FAE5-6420-5034-F81A-2F3FF91BA19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72" creationId="{5658237C-11A9-AAF6-B712-92FDF289FE5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73" creationId="{E29272BC-5448-6924-F8D6-6E262C719E0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74" creationId="{EF4487DE-277E-CA58-666A-65EF5374494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75" creationId="{D9C92D7F-03CB-E91E-E17B-FA0F8F290FA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76" creationId="{8E5CDC7F-E59C-D603-4FAD-103E5419064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77" creationId="{F00BCF15-9B83-FF37-6F02-B83CE5FCEED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78" creationId="{B94BD5F8-8A4A-7BA9-EB04-B849EA4EFED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79" creationId="{82B46A16-1F18-7B88-BD4C-F9230733C22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80" creationId="{15D7C7EA-94B3-410F-5BBC-36571BE9162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81" creationId="{D86608CA-9E71-1CFD-FB64-5E31458F805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82" creationId="{C4E84DCF-5FA6-FF63-7A11-26A49C383DE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83" creationId="{3B201007-9A39-7E83-C610-C2F8CF2E31E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84" creationId="{0D360C7F-A133-A5D7-E493-564C99257C2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85" creationId="{D09D106A-97B7-8890-0896-4D2AF258BA7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86" creationId="{B9E3F528-9261-8677-C1E2-F5CFF41F2BE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87" creationId="{FAD2B647-D4DC-DB0E-AF51-5AD6D8CC1FB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88" creationId="{360F81C5-5975-7D69-0E84-09AE69BA89B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89" creationId="{EDF17648-AEEC-EDB5-28F5-330F4EB0E1F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90" creationId="{49DD30B2-EE68-9705-7F40-5C80C8922D9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91" creationId="{D51AEE79-1B3A-0C9B-1567-230CD9EBC36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92" creationId="{1AFF91C7-C5E8-1822-168D-8FEC3718655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93" creationId="{2F0AE430-198F-355A-B581-39B04964322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94" creationId="{680E980F-D14F-CA5C-9FD1-37F19AC7642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95" creationId="{17BA2BF9-78B5-A3CB-AE8E-D789474F0AA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96" creationId="{59B95DAF-7267-D010-7DE0-25B927B4B0F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97" creationId="{2DCB1B92-8A9E-DFD7-7C48-697D05A82B2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98" creationId="{D1A576EB-ADDD-9CD6-0138-BE6A43F8C3A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699" creationId="{3D168049-57DB-AEE8-D008-A6FB15B1463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00" creationId="{C2F6B41F-D83F-32BE-014F-9369D89D4E0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01" creationId="{5FB8778B-0D4C-1974-6872-36441F89417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02" creationId="{5A7305BE-A240-0656-7483-CCD67A71AA0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03" creationId="{73D4888B-87C6-C246-F3DD-1CC4C068998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04" creationId="{A2EC1BFB-33F9-CA9E-9862-FA94CFB5B8D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05" creationId="{30955A0E-E0CA-48CB-97C3-4BCD6C00BBB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06" creationId="{CE1AC328-204B-270D-3B32-A30B867A2AE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07" creationId="{15E232A8-03C7-23CE-D0FE-A86330C8C84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08" creationId="{2C84BC49-AC14-D647-8BDF-C58BC4C8BA1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09" creationId="{68DDF271-54AA-4EA7-D53A-97D8AF899FD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10" creationId="{47B4E688-C1B9-5892-6799-4AF0A4887FF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11" creationId="{8021DDF2-56C2-E81A-CFFD-B778519BBC7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12" creationId="{47DC6A42-7BEA-9B74-C391-E1801C18EF6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13" creationId="{9AA75097-195E-44AE-D6AA-BE15591EB6E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14" creationId="{CDB13487-CB16-79D8-1322-F37730D591B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15" creationId="{95AB37AA-B5DB-A5C9-D1DE-98EEA92B9C4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16" creationId="{FBBF4391-A2E1-177E-1046-ED6AB862376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17" creationId="{F89FE090-869F-63F7-9786-BBB44EF9F6B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18" creationId="{37884AFC-5536-5D02-EA66-A1FD6CA7068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19" creationId="{FFF09896-6487-5E6E-FB22-12E81D9A2A7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20" creationId="{CA98A309-71AA-5E29-C9F1-CFFE7EA6A97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21" creationId="{5934B3E9-F4B7-D5F0-0671-ACFC1E0C711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22" creationId="{D7B08AFE-C54C-160C-63EA-376AC179262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23" creationId="{B415AF9E-31BA-A453-5888-E5D8EAAB703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24" creationId="{9EE41E41-884B-13F6-4A12-1411674ADED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25" creationId="{B58BF4C2-8482-4E1B-AEE2-B8397BF8CC7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26" creationId="{6B2EB95A-04C5-85E9-D560-E4C7ED2F816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27" creationId="{D55DE07F-A8FD-6685-C622-4E8C8AA38B2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28" creationId="{3ADDF860-235D-DDB8-B444-EF60A6E6DE4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29" creationId="{DED73EC1-CD36-4219-CE22-AAFC4B4A56A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30" creationId="{46E13CAA-C276-2AC2-BAD6-C89DB27AAF6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31" creationId="{834E4608-F6E6-3524-032A-9F72C970DC3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32" creationId="{F17694CE-3434-4067-61A3-F34ABFF56A4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33" creationId="{F681B3A4-9A0C-B446-BF2D-64902FEB94C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34" creationId="{3E84765B-F4E3-81B2-6ABA-BA17BEB8468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35" creationId="{B6AFC0ED-B8C6-A97A-3357-3B81AD64A3C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36" creationId="{685304DB-97BB-0212-DF01-FFCB5AAF734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37" creationId="{40B479A3-4F73-F4BB-8375-AF5C3BAC92E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38" creationId="{9014B846-B02A-37A5-63C2-EF8F649E126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39" creationId="{C8CCBB07-3CAB-9319-BD2B-63633B57460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40" creationId="{C6075AEA-2CB3-81D2-8F31-0B3964ACCE0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41" creationId="{A778031F-C198-1FF4-8B8A-6F8438E7B35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42" creationId="{7A134A06-DD79-6069-6A87-98087038644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43" creationId="{BD49F635-E8D5-32D9-4B7B-E156A5C3046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44" creationId="{DCC2B1BF-0A52-A614-55E1-9C7654740D0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45" creationId="{7C690F6A-F63C-055E-3EFB-144D748CBA3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46" creationId="{D86DE42C-0281-64E8-3876-ED3BA45E4EE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47" creationId="{BCCE1BE0-1C96-8D65-B13D-E08EACA03A2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48" creationId="{DDDEAC59-0635-57BD-4D94-64D704F67AA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49" creationId="{9FA2CE0A-3DFE-3C13-6AA6-4A5913329B9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50" creationId="{EAD22A2D-D09B-42EA-B9A7-986372580FA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51" creationId="{66568ECF-70CF-0B80-6F39-B7150F9873C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52" creationId="{BB62CD36-61F2-39A5-F5F6-9B2B199531F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53" creationId="{6D9DBD85-9066-617B-3E25-A6E4AC1ECF1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54" creationId="{AA699F3A-26B0-8B31-1DFB-A4F544F136D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55" creationId="{4A184A46-B251-70C0-7053-727CF7080A4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56" creationId="{319384CA-0EC3-FB09-A31A-7036867614C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57" creationId="{965BC108-A69F-A597-73CE-92E8F96A4E2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58" creationId="{0D574AA0-29C5-DB99-8480-3104F0439BF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59" creationId="{D8C12C92-7290-C67F-A2C4-3A6BDADFEC9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60" creationId="{6A5DE535-FED0-ED9F-ACD1-0C3206F129D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61" creationId="{DCC3A7A9-532D-D42E-8753-64257266304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62" creationId="{7F626F15-710A-B574-4D6F-8DA04E4E1E4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63" creationId="{4F79D044-F876-1F58-7649-A1C31BFFA27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64" creationId="{9B12AE8D-8069-F526-D61E-77CD466A417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65" creationId="{0DF515F2-B500-BBC1-8CA1-BD30CB1D37A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66" creationId="{E1647996-36CD-A02A-6F79-0BA9F60405C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67" creationId="{4FF559F3-20E0-2D5D-FB04-AC60D794327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68" creationId="{0863CB04-BAC6-532F-1C56-F8469D4F73C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69" creationId="{A24BA322-4759-A6B2-A0A7-63A0E2CB068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70" creationId="{794B0A96-36E2-31AC-2955-435ED7F6E05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71" creationId="{22357EB2-2153-39FA-5E0B-5336E5A73F3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72" creationId="{8A09DA9E-FA02-1338-5266-89DC43424E2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73" creationId="{B9A30073-C9AD-F489-7DB7-7BB883D9CA1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74" creationId="{2A31ED98-6D7D-60E7-B0D4-DD227E822A0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75" creationId="{DC82A27C-40FD-9DAE-7CDD-3F276B59B30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76" creationId="{A4BA6326-C1BF-02A5-A617-4C673EA0D0A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77" creationId="{9CAD8333-6CA8-D13E-EEF7-B16F9D39A49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78" creationId="{5D9C9BE6-234B-0283-DAD7-D112320D44E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79" creationId="{45A2D282-7209-A37F-3182-9A8D40A2DDD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80" creationId="{0FE711B0-4E54-A782-2955-3E732C8E1D3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81" creationId="{88C93946-4710-331A-4D53-EA36DBB362C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82" creationId="{B8DA851E-013F-07B9-B461-41139A025B2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83" creationId="{32CB9E59-2A55-0B92-169F-82C5AA94C1F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84" creationId="{55884B17-3108-F005-D210-8E1538FCEB2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85" creationId="{03883B54-DBED-2052-96D1-542A32C338E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86" creationId="{C0318270-5097-742B-C2FF-47E56E2F217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87" creationId="{29253E2E-35C7-F8F0-7F7E-8FC1D037CFE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88" creationId="{9F53A760-47E4-B991-DB49-09586CD9E5E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89" creationId="{E55AF298-0641-945A-1AAF-BBC6ABB1B24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90" creationId="{8C2180D3-FBBE-C52C-4DA1-782648F4802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91" creationId="{7DCC1C39-0A10-A557-41BD-F54AD72E59D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92" creationId="{60523154-2D6B-CF23-BC8E-0E9C354C3D2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93" creationId="{2C157636-C4FB-A322-B07F-1BC5D02F0A9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94" creationId="{8A3F37C0-91CC-E891-151D-610B138A06B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95" creationId="{5C2014A2-5D3F-B81F-0C99-F8D559B996A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96" creationId="{F153E4B7-46DB-A715-8A62-1977FF5AE53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97" creationId="{AA03F5CF-413C-3CF8-1591-A3FCA0BF9D0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98" creationId="{314E5879-D3FC-379D-3FF2-E5FADA655A2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799" creationId="{3BF4D640-5D66-6FCE-967E-F664BBF6D2B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00" creationId="{7F7ACE81-98A8-2791-DCBE-F00F9C99149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01" creationId="{A0FB88E1-2A7A-3DCC-2137-14A88897248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02" creationId="{A77BA11D-75AD-076E-1947-33514EF3195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03" creationId="{37C9BA4F-556E-479A-2E05-5BC54A29D06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04" creationId="{4399FC2C-66C4-0733-50A3-65CC86DDEEE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05" creationId="{7D651DB8-DD31-9DAB-8400-7A59EA6E700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06" creationId="{08768E62-7B53-EE5A-0D22-1D6A551B034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07" creationId="{C0BBF5A3-3D6B-BDD3-B17E-0E5A132C37E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08" creationId="{91713CBF-7D95-E357-299F-71E1D02C084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09" creationId="{FA679E10-3EF1-7CDB-CD4F-DA7687E764C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10" creationId="{648C7E1A-04EA-1B54-344F-48E2F1E8746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11" creationId="{C79C9B8F-A0A0-54E3-6225-A2019AC53CD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12" creationId="{38CF6B6B-3375-52DD-0ECA-EF90AEE8206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13" creationId="{ABB4A474-6D53-3B31-99FE-311B5FEEF7B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14" creationId="{18E36D3D-EDD4-79DE-CCD5-2159986F29D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15" creationId="{FA520A66-9A1B-832B-FC93-E2AE163E873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16" creationId="{E62BB673-D7FC-2409-131F-C89356A2AEA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17" creationId="{A1B3E5CD-83E1-19E9-D1F4-D767AEFB11F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18" creationId="{F115FCD0-73E6-7D26-78C4-2416E13797C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19" creationId="{9B09784B-9BCF-8A22-AF5F-62F11149032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20" creationId="{D990D332-7143-27C3-F2FF-FAB347FD822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21" creationId="{48EA7B8B-E61E-3EC4-6A37-B7FC0DBC376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22" creationId="{02709C0E-E8F6-C02D-EECB-54F2BDE37B7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23" creationId="{572ABE94-EBD6-5988-7C54-76D62F3992A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24" creationId="{6C108CD0-C68D-26DD-AE44-C9633F634BF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25" creationId="{8413D1F5-51DB-2E52-929C-0548EF4A09A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26" creationId="{BAE43919-AC95-FD66-1CB2-7E3791586E4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27" creationId="{ECA8CB4A-DFE1-B089-C97B-165769D8EBE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28" creationId="{7A4204D7-EE0D-8C84-BC64-042513E75EB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29" creationId="{8DE7E484-D103-C0C5-8B29-0F3873251FE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30" creationId="{651EB2D9-F426-F07A-7666-011F0387E9E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31" creationId="{A1205182-5593-392E-93B3-EF494D4731D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32" creationId="{0227E40A-450A-77E8-AA82-59C166E9460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33" creationId="{E116B2D3-8C4C-BBB8-C878-6A6D91308AD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34" creationId="{AEC19C4D-B496-6C6D-47BF-041BFF61104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35" creationId="{389ADA16-2AF6-065F-FC31-AD0FAE6FD49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36" creationId="{2455F395-24D2-A351-495C-64DB1780EE4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37" creationId="{93A9A638-43BD-A276-9282-8F66FCCFD92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38" creationId="{4B1C87C6-E700-FCC1-B964-FF426833895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39" creationId="{90009B6E-3940-3D0A-26B7-9B76B5D94FC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40" creationId="{4365F631-B5F8-1809-4F21-432AD8A722A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41" creationId="{F9319EB6-750C-4AC8-FFE9-C2230F08A9D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42" creationId="{0EAEDCC1-4BE1-567C-8997-C62B9771055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43" creationId="{F5061D3A-4BDA-57F7-9C0A-D659B5E8CB2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44" creationId="{D3103DF8-68CB-63F8-CC3C-B7222B05B18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45" creationId="{5C178F31-1B6D-FBB2-4ADC-27A99EEE916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46" creationId="{191CA8A7-BEEF-3E80-F329-A057746CDF1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47" creationId="{03BCC3F8-551A-5938-E628-F50689C2A12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48" creationId="{606EF83B-610A-C1CA-B069-38977EE2B3E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49" creationId="{94344B2F-EBCB-8E58-8EED-18C4DAAB25F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50" creationId="{3FD8DF95-3AF8-E084-100F-E2F8BA1CA7B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51" creationId="{B84137A2-7245-82F2-1532-397ECCCFE4C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52" creationId="{DE119BF4-4396-AAA8-251E-949CA4DDE80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53" creationId="{DA6B7D0A-3D3C-B74E-8C55-04B53602E83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54" creationId="{D9C75C13-1049-480C-01B8-FB26CB99C37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55" creationId="{D0C37E5F-D819-CAC3-8910-3740BCE8A1A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56" creationId="{ADA40855-19F1-AB90-EADB-AFD503F31DD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57" creationId="{7AC9E056-47F2-0C28-2C37-37D26B4B150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58" creationId="{0CA6A2AD-CF75-E810-8A5B-7FE566D6F3D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59" creationId="{9C613BB1-FEF3-C8E2-1656-492F54B2731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60" creationId="{9304CD0B-877D-725F-EADA-61E94DF41D9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61" creationId="{4E565CCC-F023-8C47-BB40-96D39D9AC3E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62" creationId="{9A474142-BB09-CB42-657C-104B5073EF7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63" creationId="{EBDBA1D7-983A-5245-9720-20E707C5A3B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64" creationId="{D3C5414E-56E4-4D64-8748-E75EDCF23AC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65" creationId="{833DB39A-FBA5-B8A5-D02C-0E199810C6B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66" creationId="{8F9FF0C9-F228-026C-5B00-F8664AB10E8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67" creationId="{304FC090-2BEE-CD22-1FC0-18CA795AF36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68" creationId="{0C273D21-F882-5768-A7E2-A2476A1C843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69" creationId="{91533BAD-9EF6-B41C-9E18-23899C9ACD2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70" creationId="{CC665BAE-EF52-766A-141F-4027A1F6755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71" creationId="{4F8BE36F-18DB-3AE9-010A-F61DDE8F7F7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72" creationId="{8572DA6F-573D-A8FD-4894-ED302E2C333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73" creationId="{768FFF5D-1249-4107-F072-333BFD8FEA9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74" creationId="{2A8B5014-C70C-104B-0F45-AF7EAAC2621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75" creationId="{2A1BC3AE-AB5A-3029-B4DE-FC68AB2842E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76" creationId="{78F9DF58-7E42-02E2-C7FD-A09B345ED2F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77" creationId="{DC725A70-17DF-ABC3-BB64-FE3C4A3D0CB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78" creationId="{B8B52EAA-F0FD-7E8D-99A3-C4F2DE6EA02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79" creationId="{CB4FAEC5-9B0F-4B8A-0C25-4AD84AC12EF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80" creationId="{9DF78934-0806-F685-9420-7C778955605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81" creationId="{662DABC5-9DB6-0576-C5AE-690971BD67E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82" creationId="{54403F6E-E9B5-B965-0DFB-DDBE2CBE4C7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83" creationId="{3FD1FFB3-925B-D83A-8338-1A7FE67704F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84" creationId="{735C749D-4142-F382-6C53-2BE18C11C42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85" creationId="{CFA6C5AF-63AD-736E-4DB3-CC75B8CDF23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86" creationId="{35865918-A6CB-55B3-1F78-2BF6AD9007A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87" creationId="{7DA2A1D1-7164-42FA-6DC5-89C92AE4905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88" creationId="{DE218654-32A9-8666-4BE7-81CFA9E31F9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89" creationId="{02FB0C24-3D93-5A81-6944-1F265E0E073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90" creationId="{B23EDE80-CDBC-FAED-962C-8EE0F6244B5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91" creationId="{AB1F6CA5-CFE8-9A7B-FB73-72C895B30AB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92" creationId="{AC5CB82E-E418-153A-2CDB-7508CC33032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93" creationId="{878014AA-5B31-CDE7-8618-714D8EF40D7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94" creationId="{C01999E4-1C54-51FC-42CB-432FCF91253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95" creationId="{4A3FDECA-AC0A-F7CF-EB4F-63F2D6073FA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96" creationId="{6BDC8746-2ECD-F9AA-5C75-4922CC92273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97" creationId="{1D96694E-A62A-8352-F843-5D462858C0F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98" creationId="{D2A22461-C84B-8F6F-D1D5-7E07C91B4DA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899" creationId="{9D166C6C-9442-D7D3-30DC-066DF6B18B1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00" creationId="{2166FF22-9EE2-7CE2-E327-4AF0540F9D3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01" creationId="{135700B2-9A84-45F3-1BBB-36AB174CBE7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02" creationId="{7C576BB1-C42B-4BB9-AA01-70B0D45903E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03" creationId="{80334DEB-B040-051C-9F2F-07C49D1959A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04" creationId="{12769D3C-501A-0C36-E302-C60E0B5CC2B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05" creationId="{7302F7CF-8CC0-E4EE-F684-A46382F33A2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06" creationId="{F9D8C820-CEF9-0F10-9A9D-36832C969E0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07" creationId="{9957C28A-C6A4-D1DB-CB9A-9683FE58D28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08" creationId="{981B7408-2DA1-BECF-2AD7-D5CD3C2BB4B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09" creationId="{2BBEEFFA-F194-DEBE-172E-9F55484C8E0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10" creationId="{97D12849-F55D-10F5-BFE1-ECBC8C2F678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11" creationId="{0A1EFB5D-2766-EFBF-DA5B-0699D138362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12" creationId="{11114695-9D2A-6CE2-B310-FC1159A4454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13" creationId="{FF1A8790-31A7-EC65-42DF-E3E94D956F9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14" creationId="{33EC92A8-8BDA-A0C6-0FAD-1976E7A1B75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15" creationId="{A24C19F6-2DF6-82EC-F555-9EA59C0E06D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16" creationId="{C678E548-F22D-0FA7-CD52-F9C45A49EDA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17" creationId="{F8F932CE-37BF-96F7-DAC8-DC352891F2D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18" creationId="{767AB4E7-5F64-342C-C3F5-290B998E06F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19" creationId="{2758EADF-99A0-E21B-C69F-3946E2AB9E3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20" creationId="{899C57AE-5E76-2AAB-9F14-45BC1B2D1D1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21" creationId="{1C37EB3E-8420-5E13-4324-3F8210FA990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22" creationId="{C9C8DF74-FF5A-22E0-3459-9557A57D031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23" creationId="{D880B3EA-B2C1-2B4E-BBFA-963A7146471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24" creationId="{35B7E727-C5D9-C618-6860-18D2AC52535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25" creationId="{B174DB9B-E1E2-910F-1B59-357DA594565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26" creationId="{57194ADD-197B-07B6-2B3A-FBB38A4A4AF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27" creationId="{DA362BA8-830D-FA0B-38AD-38C254E28CD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28" creationId="{658B25D2-B78E-8DA9-5267-A6CAF575590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29" creationId="{EDD3BE60-D517-48C8-928F-7166919CB2F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30" creationId="{872C259D-C348-7CC1-DCC7-D22D65B471C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31" creationId="{404F5832-27FD-9069-A606-0C56E66254C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32" creationId="{E8533875-637E-44E5-A47D-8430FB890A6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33" creationId="{F13870DC-5AD4-5206-54C9-D1FA44791A6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34" creationId="{8310B97C-926F-0F95-E19B-560A5BB3977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35" creationId="{29D2D246-4A65-6F06-E3AD-882F6601506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36" creationId="{76EA264B-0CA5-AB3D-4611-03B01849C4B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37" creationId="{E8FD8747-60EC-F4A1-7865-CD8A09F41F6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38" creationId="{EF2C2985-854E-C115-CD39-23253D5FDB5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39" creationId="{8E92ACC2-3159-8299-B3F8-6C3B286F411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40" creationId="{7078C14F-D071-970C-83E5-1F6437D7452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41" creationId="{093A2A50-9FB2-678D-6363-F1DB574CE79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42" creationId="{56C75BA5-5D86-1859-453C-35C7FBFFF3A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43" creationId="{E6274709-9B2C-549D-AA87-FF052EB8FEB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44" creationId="{F2C8CE94-B46A-2DC5-D8B3-CC28B731FAF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45" creationId="{59F3E364-5C87-DC3A-1814-F670177B11C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46" creationId="{D1432850-374D-D9D5-B3C5-89BEF4F3151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47" creationId="{795CD37B-8FB4-CCBD-AE7C-B6F65D13B53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48" creationId="{3AA44472-61BA-2087-B841-B929701BE31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49" creationId="{1CB71DAA-73B7-B803-D93F-273A45E8011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50" creationId="{8A78E148-5806-EB9F-25A3-B850EA1AEFC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51" creationId="{9D006597-81F8-7BCC-9791-E55614E6228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52" creationId="{19C107F2-E020-E5A3-64B4-A8F473CF5A8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53" creationId="{3252E0B2-EB18-53B5-F6E8-859A4EB7FE6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54" creationId="{D3E5BF63-028F-5D61-800E-A0EDAADB954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55" creationId="{F87B0299-8F3D-43E7-B7DF-2DB9CED3C58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56" creationId="{C9B53397-620D-E7FD-2476-7BD2DBFA0A7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57" creationId="{6803919D-3E5E-3A89-68AD-1EC8458EC7D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58" creationId="{F11063FE-05CB-7C9F-2902-C69707D9618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59" creationId="{27D350FC-E788-1898-1FDE-0AF4ACFEBC0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60" creationId="{2D0A0994-4F72-FFCE-9DEA-B41520C6179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61" creationId="{D8F6BFE4-ECDD-F238-A03D-B5C1F5CE1E6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62" creationId="{14764CFE-8980-640E-39DC-60649F5D744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63" creationId="{7AEC1C8E-3413-0B79-1B79-CFC33291194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64" creationId="{6585168B-DA62-E7DD-1EA4-0D3097A43D2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65" creationId="{CB456589-3EAE-4784-7BD7-EB0B10254DE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66" creationId="{F79B5917-0E5B-1F41-F227-820F78DE910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67" creationId="{A022750D-49CC-3C18-A955-DA8C7275F25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68" creationId="{5020989A-30A1-2C29-57E0-039DE50A52C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69" creationId="{50400F9A-EBD7-0A12-77A5-22D1D2BDA11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70" creationId="{F1C49049-349B-9BFE-DD48-BB9E3774160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71" creationId="{078F7AE4-B978-3F24-2456-E1B48C51FD3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72" creationId="{53F2475C-240D-89EA-AE96-AC61195E08E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73" creationId="{60CCA6E1-84A8-F9D7-8E1D-541151752FA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74" creationId="{99EF4404-5D8C-D339-14F3-31DE6A88F8B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75" creationId="{37AA5594-2988-6D7D-716D-D0E5E6127DE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76" creationId="{1492572B-AFCA-91AE-4EF0-F624A8DF20E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77" creationId="{D0DE9A31-AC61-F1E3-FD32-63966CCCCFB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78" creationId="{72BEEAB9-6445-CDB6-3AB4-2F3BDBE07FB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79" creationId="{D5CF2F1B-C4FE-C1FA-020C-BB68FF02846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80" creationId="{AFA43844-2829-D1E6-F530-50E12C7A4FC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81" creationId="{C247C9E5-DBFC-49C7-D20B-4A4A5CE508D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82" creationId="{726C4099-51DF-9F2A-17D9-FD5E008D816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83" creationId="{1D24EDB1-8AB7-55E3-CDC7-BCEB78DC10D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84" creationId="{00A09B8D-6D94-7F0B-F11E-4ED69B00DA3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85" creationId="{176DD26E-6819-22FC-E98E-EB55F371434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86" creationId="{63BAC260-E72B-4A02-C673-8E1D65F53A9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87" creationId="{8233B18A-4D9D-D788-2179-C8718E484B4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88" creationId="{1091A20E-81F8-3179-554F-7614893CB91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89" creationId="{8D12FE81-EB77-5BE2-AD4C-D0023310936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90" creationId="{E3D44574-EA0A-BE36-CB5D-F708D20AA08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91" creationId="{BA2F146B-D5D8-0C8B-AA8C-3247CEAC4DA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92" creationId="{64EA2174-9C99-94AA-B633-646C4D548AE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93" creationId="{5EC60917-AFD2-D52B-E06F-CF17B64B034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94" creationId="{12E694A9-B3E2-B909-F699-39CE1C3CF5B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95" creationId="{F2FB57F3-D3DD-362E-99AF-D018376684A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96" creationId="{F361C0C8-060D-DEF2-631B-E96751ABB94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97" creationId="{28C3F789-4A2F-47E6-78F8-F675547B270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98" creationId="{6C5D9537-6F9C-4C76-F4BE-20FF06B69F5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1999" creationId="{BA2DCDD8-EAE1-4E7A-F268-B149D2D6B22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00" creationId="{54CBD7A3-A53E-720B-2EBE-01DC9C2BE2D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01" creationId="{49F0C6AD-4879-C424-58EE-B643F1E7B8D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02" creationId="{FECF431D-EFD7-35AE-6BC2-E52DF8766DE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03" creationId="{7D729CFA-BEC4-4F97-5F14-60AEBF7C878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04" creationId="{96ED0E9D-9939-99D4-B8A3-9A60D493AEA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05" creationId="{3BF2056E-65CC-E26C-0014-E03A21F6E9F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06" creationId="{BF39C804-73C4-E342-71CA-5F62441405D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07" creationId="{19F38513-87F3-AE6E-64C3-45D05310D34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08" creationId="{66517C5F-2FF7-5D23-7005-82380E51CB3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09" creationId="{5BC722A5-72D6-6F58-FD4D-80279E68069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10" creationId="{21213F6B-11CF-CE2B-18A9-4A11EAF261F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11" creationId="{B26D2183-4176-239F-7BB1-217BF8B41EF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12" creationId="{07C39091-C03F-C03F-4868-DED2ABAFAF7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13" creationId="{BF0D521B-19C8-4BA2-C3A6-ADE5F8AD074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14" creationId="{A31975DC-0B53-8FB9-2775-71127DDBB7A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15" creationId="{86647279-7382-B940-E401-4FD235D20AC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16" creationId="{F4024D01-3CC6-149E-84F0-58FD9FAAD68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17" creationId="{32B0E7F8-4923-38CF-A37E-BD48D8AD832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18" creationId="{99178755-EC56-1453-D904-84EEA4884A7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19" creationId="{AF1554B8-5A57-B1C9-FF8E-E1ECCE510F3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20" creationId="{F13924E4-A29F-9DD7-B9EE-CD08614BF7D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21" creationId="{5B2F5A42-E290-D796-7D97-1FDF6FCF854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22" creationId="{3070BDED-33F5-A823-F2D4-4E80E3B3163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23" creationId="{63D9395B-69B3-A6F2-CF8F-5C4E11EF0E6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24" creationId="{E6F07483-6171-EE29-92A1-DA3F7613AAF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25" creationId="{C8EDA022-BFBC-D759-9575-CB3CC67F899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26" creationId="{A1744903-5038-A265-0E39-90827F5DE6E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27" creationId="{ECC7568D-B20A-05AA-D987-23CE1186CA7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28" creationId="{65C1643C-4E64-C1E7-410E-A7EF609B9BA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29" creationId="{570A4B78-117F-01F9-A9A5-F0F8889B788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30" creationId="{DBF1D4AF-E3EB-34AC-B0FC-E6AA35F7A6C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31" creationId="{BDEC81E0-5FC1-B3E5-D182-EF36BFC995E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32" creationId="{0A48D46E-076E-A005-8ADA-75EE65B530B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33" creationId="{135BF509-6F8D-3BF5-A024-BE3EEF78EF0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34" creationId="{D65F7849-06C6-BAFB-4B70-CD642100A33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35" creationId="{96A6F98D-C321-46D6-AED8-4ABE7196712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36" creationId="{EF7D4508-7DBF-73B7-E531-FFD5F66ACDF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37" creationId="{C0A9B2BA-A848-8CF2-0591-9DB9604334E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38" creationId="{1FB5F3E2-904F-DE72-7986-E1BF5ADD932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39" creationId="{8DBC66EE-F410-5B6B-BE66-AC261F977D2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40" creationId="{ADF06D28-FCF0-CD16-4A74-50BE23942F5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41" creationId="{4BB171F4-2DA2-8D94-6090-59718C4128C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42" creationId="{CE1C79AD-BAE2-9335-761C-2937B88B4C8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43" creationId="{6EBC4DDF-AB94-94E2-38A7-BBC37CED99D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44" creationId="{CA5E460B-4BA1-9199-EB61-ADC5162C355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45" creationId="{A79D12D5-4CF6-8660-C64B-E6C5E044A62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46" creationId="{459FEB02-F333-65ED-6A0D-C0F939A9E97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47" creationId="{FC320B26-A5B2-1440-EB08-3E8FBDED12B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48" creationId="{B8DE85C5-AE5F-A8BE-794D-2B9D8EF3A60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49" creationId="{920F5EC8-7420-E1B7-D981-4D21DC8EE98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50" creationId="{8BAA0727-96F7-95F2-90AA-6B146052914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51" creationId="{EE1B603C-59E2-BCE0-1003-DDAB5A51144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52" creationId="{BEF86954-0189-434E-F63D-DB189C62BDA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53" creationId="{8D21E2A8-7BD7-FE86-CECC-FC0279CDA82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54" creationId="{04F85CC9-5B91-34E1-BBD4-CB53FD031B2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55" creationId="{F998A7A5-4B51-E21E-2A9F-35D31DCB1A3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56" creationId="{79F0C9EF-E4C8-0E0E-B7E0-C5E0F0A738A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57" creationId="{69E7AB25-A1CA-2F41-C31E-65EFEB93F46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58" creationId="{1F9C7AAB-DA1D-BE11-2380-EFFA898B721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59" creationId="{15EB3AA1-D2DA-F073-0E2F-DCA1CC1D975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60" creationId="{B88B4EF5-9F7E-CB4A-B752-D8D0DE2D708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61" creationId="{26A5ED9A-7152-16F6-9A22-CE0C41F8B1A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62" creationId="{E80F47E8-FD25-52BE-FD1A-8AB87773D6E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63" creationId="{224692D6-DA5A-6593-8160-639A09F3433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64" creationId="{DD1EA37C-70B6-EA44-6121-B7F9C0D9105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65" creationId="{5F3DCD3E-75E3-CFD6-E9B8-765A47F828F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66" creationId="{94A60E03-A99C-E967-6AE1-D0FD4D49A29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67" creationId="{F1A27A33-90A0-67B5-1445-A37B85EADF1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68" creationId="{6BC49492-13ED-CBD3-6128-AE324E40366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69" creationId="{7EBA43DD-43CB-0233-D035-C8FB114A948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70" creationId="{F7BF77CD-FFB9-13B9-DB68-65EE9EFE84A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71" creationId="{159873D9-60EB-F040-4902-6420DF6FC6F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72" creationId="{9AC8B982-7B16-91F5-F2F0-203D00605C3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73" creationId="{E06DD13D-1213-6F26-AFD4-CE2DB70B7C8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74" creationId="{DB1D3675-6351-A985-1950-383AB7B9420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75" creationId="{93B55D40-63C6-FA29-3640-01FCD2B1D1C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76" creationId="{EB1B4B30-E92A-8735-8159-DB4E802AC9B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77" creationId="{E2DD7AFB-D7B2-46CC-4C47-98565072879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78" creationId="{16EB47FF-68E2-E391-D57C-C3A7511DDB8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79" creationId="{748A0D75-AD71-2412-C3CE-5BF2F118FC3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80" creationId="{CEBE2D90-41A9-99CB-034E-7A7CDE0F0DC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81" creationId="{7B71E48E-C1B9-E4AD-A37D-4AE04A9EA4D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82" creationId="{A68B24B4-7680-044A-913E-880D0DAE980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83" creationId="{43DEB764-416A-7077-0265-41A57B82D37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84" creationId="{0D099311-442C-CE02-990A-05BF2E4FC07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85" creationId="{BDC81DF9-C25E-BB49-346C-1B8EF4B9359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86" creationId="{DF3DE518-9E70-86AA-A5F5-C0D9CD1EB9A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87" creationId="{D38E949D-7943-22DC-ACC3-BC5687DCB8B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88" creationId="{B981269E-F6F2-A265-DCD0-64D0C8D9620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89" creationId="{1CD7B041-DF47-53F5-B48A-A9ED9D24664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90" creationId="{757BAAE7-87C9-00FF-66AF-0D30F2CBA80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91" creationId="{CDB7416F-9EE6-1B59-BE43-67F54F69724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92" creationId="{01351A6B-2793-B7C1-6170-B86C3B20A7E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93" creationId="{EA4BD739-A39A-65DB-EFDF-59BC8FEC4E5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94" creationId="{8CC91BEC-6B21-7D05-1E22-919337C6948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95" creationId="{62182B03-70B4-95B3-A89E-1090E7BB216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96" creationId="{4DBC7F44-F221-F381-CF95-8D608A5EE4B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97" creationId="{1C391575-6167-C021-3FF3-C10219E6648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98" creationId="{FCA35E8E-ECAB-A6C2-2211-F7251BE2C24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099" creationId="{302C83CE-7888-4C24-56ED-304A43ED6AB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00" creationId="{C09B2880-5141-5410-6105-096718883CC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01" creationId="{B58D1771-253A-3F83-068E-0D7B48B5E1C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02" creationId="{AEF9BA7A-7772-240E-3E6F-9231AE03F40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03" creationId="{FC97513E-78C6-CE05-086B-374B9DE30D8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04" creationId="{E552899A-2C4E-AA40-011D-A21198E879F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05" creationId="{1B66E5E6-F765-5BB7-6B43-59DA81BAE0A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06" creationId="{F68C5126-B9F5-D6AB-22EE-1A84C4AFCF44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07" creationId="{16466BC7-99E8-C920-0553-972B2BE712B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08" creationId="{ED886B65-EEAC-82DE-4526-C2231F07F7A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09" creationId="{9359F3C3-8787-07C2-D93F-53390164762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10" creationId="{AB166C4C-9188-4D40-A169-D75BE8017A4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11" creationId="{526AB549-C532-0184-AF8D-56D4A370230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12" creationId="{3B7182E9-EB0D-C1E0-29D4-2F75A941AFE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13" creationId="{B40A1A99-B038-374E-5866-B471BF5503C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14" creationId="{33261800-DB12-217D-7B9D-76EF868AA62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15" creationId="{C56B1103-49C6-BCA0-B114-E19CBC5BF27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16" creationId="{D945897A-AC36-46A5-0446-D4E2ADF2B98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17" creationId="{22A796F1-0FBD-BEB5-A0BA-2EDAFF0A1BF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18" creationId="{62343432-09B5-438B-DA0B-EB5B40FDA03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19" creationId="{A868BBC2-6C8E-6E5F-60E4-853BCDFBE45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20" creationId="{9D73DD4D-4708-8794-1481-9292E877773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21" creationId="{AA37A618-FE83-4AE5-69EB-B9E4154CCA7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22" creationId="{37E01F1D-10D2-02DD-9FDB-AA147872A97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23" creationId="{C59F6CC3-03D9-084D-A6CA-020F759CF23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24" creationId="{A9DC65FB-3364-E6E9-A5E6-3DAEA26DA67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25" creationId="{20A11B72-21DC-4609-7339-6145D3A159D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26" creationId="{2607E6E4-E470-6FA0-FF2B-6471828188A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27" creationId="{5D28623A-F6D6-3F24-D009-8024DFB784C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28" creationId="{712E5142-7A70-E16D-51B9-71D03B370ED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29" creationId="{F2013707-DFC3-3875-AC5F-4E384457901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30" creationId="{8EB2C867-3812-8F1A-6DA6-24B90C07825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31" creationId="{28D4047C-DBE6-BAF5-46F6-736A643D1F8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32" creationId="{01389E75-4E81-8D0B-478A-8DA0CF71507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33" creationId="{E864FFAC-E26F-8E59-8F55-B37CF16357D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34" creationId="{C73DB1BA-0DE2-A39F-4DB7-0DD57B7A08F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35" creationId="{806E9E90-C855-085B-67F1-782FF0E720D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36" creationId="{61BD577E-9749-FB39-E5B9-E13B6637EC0E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37" creationId="{0116F22D-1845-1B4C-9701-C1B1DC84FC3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38" creationId="{873569A1-BBF4-AF59-93DD-CD0D058FC43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39" creationId="{CEC514D4-7BC5-F16D-DF6D-750201D62BA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40" creationId="{455073A8-E691-04EC-3CAB-95EDAB1BD26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41" creationId="{1C5C12D1-2830-2A80-3D37-1ADF42830DC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42" creationId="{E00A7367-B715-4F07-793D-50573790C73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43" creationId="{A6061340-187D-C714-A3C9-0CF196378BB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44" creationId="{3091D813-667E-BD43-CA52-12DA0E1218F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45" creationId="{11251FA3-5763-7E08-C4B5-2D2C21231A8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46" creationId="{17ED2B6C-66F9-BE41-FB0A-4A03322A8463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47" creationId="{A6163C42-6E79-175E-A5BA-CC370D927A77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48" creationId="{C29F9D54-3D39-0844-D988-4D99B30800BF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49" creationId="{81540CE5-8269-6A2C-9A0E-F6C545EF3529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50" creationId="{7A352089-1BA7-24C7-B648-6D72ACF53B35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51" creationId="{AC3F89BF-AEE1-0E09-523D-0057ECAC61B2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52" creationId="{E2DE740E-8413-0807-9B83-BCD94267BCF0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53" creationId="{70065048-073A-B92A-E3B4-8270089EEEA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54" creationId="{9F263EA9-AD47-049E-22E8-AD129461C4E6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55" creationId="{17402CCD-D8F5-CC69-83C7-62BDDFA146DC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56" creationId="{2007C379-BAAE-2FE8-001A-C10654F4958D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57" creationId="{C5CD6013-27D3-C6C6-029E-894690151A3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58" creationId="{22CD59EF-0251-E76A-69E4-78FFA7CA9BF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59" creationId="{221A9169-B456-E7CD-4764-1E4C377EF08A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60" creationId="{9110A976-7F45-EEAC-7617-12FE48696758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61" creationId="{188032AF-0177-76DA-0B5E-431715738B0B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62" creationId="{3EA67622-886B-C923-1FAF-302EE5EE5901}"/>
          </ac:spMkLst>
        </pc:spChg>
        <pc:spChg chg="mod">
          <ac:chgData name="Ginevra Minarini" userId="1f1f918c-6db6-4aec-95e5-17ad0358cb46" providerId="ADAL" clId="{03421CA5-02D6-410F-9208-942AACB4DA1F}" dt="2023-11-22T09:18:20.883" v="8276" actId="165"/>
          <ac:spMkLst>
            <pc:docMk/>
            <pc:sldMk cId="25151634" sldId="301"/>
            <ac:spMk id="2163" creationId="{B96FD531-0289-8010-D724-C69F60E738F8}"/>
          </ac:spMkLst>
        </pc:spChg>
        <pc:spChg chg="del mod topLvl">
          <ac:chgData name="Ginevra Minarini" userId="1f1f918c-6db6-4aec-95e5-17ad0358cb46" providerId="ADAL" clId="{03421CA5-02D6-410F-9208-942AACB4DA1F}" dt="2023-11-22T09:23:29.577" v="8420" actId="478"/>
          <ac:spMkLst>
            <pc:docMk/>
            <pc:sldMk cId="25151634" sldId="301"/>
            <ac:spMk id="2164" creationId="{68678290-6D2C-29FF-2B3A-88A57163121B}"/>
          </ac:spMkLst>
        </pc:spChg>
        <pc:spChg chg="del mod topLvl">
          <ac:chgData name="Ginevra Minarini" userId="1f1f918c-6db6-4aec-95e5-17ad0358cb46" providerId="ADAL" clId="{03421CA5-02D6-410F-9208-942AACB4DA1F}" dt="2023-11-22T09:23:28.887" v="8419" actId="478"/>
          <ac:spMkLst>
            <pc:docMk/>
            <pc:sldMk cId="25151634" sldId="301"/>
            <ac:spMk id="2165" creationId="{F1CE59AD-DC15-F38D-8755-EA529F88E327}"/>
          </ac:spMkLst>
        </pc:spChg>
        <pc:spChg chg="del mod topLvl">
          <ac:chgData name="Ginevra Minarini" userId="1f1f918c-6db6-4aec-95e5-17ad0358cb46" providerId="ADAL" clId="{03421CA5-02D6-410F-9208-942AACB4DA1F}" dt="2023-11-22T09:23:30.685" v="8422" actId="478"/>
          <ac:spMkLst>
            <pc:docMk/>
            <pc:sldMk cId="25151634" sldId="301"/>
            <ac:spMk id="2166" creationId="{4660962F-DCED-548D-AEF1-CF6E5411A528}"/>
          </ac:spMkLst>
        </pc:spChg>
        <pc:spChg chg="del mod topLvl">
          <ac:chgData name="Ginevra Minarini" userId="1f1f918c-6db6-4aec-95e5-17ad0358cb46" providerId="ADAL" clId="{03421CA5-02D6-410F-9208-942AACB4DA1F}" dt="2023-11-22T09:23:28.587" v="8418" actId="478"/>
          <ac:spMkLst>
            <pc:docMk/>
            <pc:sldMk cId="25151634" sldId="301"/>
            <ac:spMk id="2167" creationId="{F92D25A0-FF93-BAB4-0D63-3D8CD9CDE8D6}"/>
          </ac:spMkLst>
        </pc:spChg>
        <pc:spChg chg="del mod topLvl">
          <ac:chgData name="Ginevra Minarini" userId="1f1f918c-6db6-4aec-95e5-17ad0358cb46" providerId="ADAL" clId="{03421CA5-02D6-410F-9208-942AACB4DA1F}" dt="2023-11-22T09:23:30.123" v="8421" actId="478"/>
          <ac:spMkLst>
            <pc:docMk/>
            <pc:sldMk cId="25151634" sldId="301"/>
            <ac:spMk id="2168" creationId="{E259DEC1-24C2-8654-FF21-E57A93E44A8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69" creationId="{3C3C7D14-7CD6-DDA6-34BB-F02EF3E0DB1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70" creationId="{DD49C72A-4E9F-63C7-C66F-8E2E950CB4C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71" creationId="{B9A07CC4-4215-CDE4-A305-D1797139F645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72" creationId="{E26668F6-49B9-6669-0E8A-CF3C2BAE4922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73" creationId="{18A0B5A3-29F1-F4C9-5B13-2BFA2A3B03E7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74" creationId="{E05258C9-88BB-E124-013A-568F3193403B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75" creationId="{A6E176DA-2627-10EF-BA2E-0FBDA7BAECF3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176" creationId="{FFED29C6-8B92-DD70-AA87-E7FB282C2965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77" creationId="{C8C20051-ABD1-DC76-915B-953D1EBA6569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78" creationId="{04AFAD38-D3A6-BE6E-D06D-08B85A22F347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79" creationId="{E3374199-A719-1138-C308-0459F84CFCB4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80" creationId="{CE610991-0803-82A8-D832-47F084052493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81" creationId="{A136B4CB-ABDE-7CDB-765B-74287C9A9486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82" creationId="{F7496FF0-0E88-E1D0-369B-A43FDD33B28D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83" creationId="{44FEC860-32ED-E781-6D76-EAA3B1C15E7B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84" creationId="{8E9CD24D-A76C-C7A3-24E1-89BF1C5E2F0F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85" creationId="{612B3E7D-1A09-533F-526D-7CA02E427245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86" creationId="{76735185-D1EE-7924-88A8-A022D5E9F61C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87" creationId="{75721032-7128-1443-D03A-E6F94FF4DE34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88" creationId="{BF1E3E4D-7235-2F23-18F5-3573639E74D9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89" creationId="{689DDDF5-ECAD-136E-BDC5-A3D96DEBCE63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90" creationId="{9847D2B9-282E-E72D-3AEA-1AA650FB6FB0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91" creationId="{6658CE0D-C8F4-36D8-64F2-330FDE1B45A3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92" creationId="{B61C35E2-187B-21EC-2726-6CD88A43BC07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93" creationId="{D3ADBA79-B11D-B780-41ED-5F2C250A5493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94" creationId="{45FBDA13-22BA-71A1-A942-A1D0F0DC0A10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95" creationId="{7C06ACF8-D6D0-0108-0A7F-DF37E6C356FC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96" creationId="{DFA827D6-7E50-13FC-A474-4A88F9AC8541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97" creationId="{030E7F60-4243-F1D9-D616-892FF659B0C4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98" creationId="{EC121943-215C-82F4-A5F8-925E1AC9C936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199" creationId="{1760B426-6EC4-777D-E3CE-EB2AF9F695D0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200" creationId="{423AB759-BE8C-663F-54A8-7DF3C8F1BF43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201" creationId="{D368B13C-286E-7008-56D0-E9D2C2869DC0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202" creationId="{DBD6537C-0A7D-3740-70D7-E2A3CA613800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203" creationId="{4562EC4A-37E3-6B5B-1042-7BF62A834D45}"/>
          </ac:spMkLst>
        </pc:spChg>
        <pc:spChg chg="mod ord topLvl">
          <ac:chgData name="Ginevra Minarini" userId="1f1f918c-6db6-4aec-95e5-17ad0358cb46" providerId="ADAL" clId="{03421CA5-02D6-410F-9208-942AACB4DA1F}" dt="2023-11-22T10:15:41.950" v="8649" actId="164"/>
          <ac:spMkLst>
            <pc:docMk/>
            <pc:sldMk cId="25151634" sldId="301"/>
            <ac:spMk id="2204" creationId="{092213AF-10DD-0DF6-B0F6-92ADA7D9C4B7}"/>
          </ac:spMkLst>
        </pc:spChg>
        <pc:spChg chg="del mod ord topLvl">
          <ac:chgData name="Ginevra Minarini" userId="1f1f918c-6db6-4aec-95e5-17ad0358cb46" providerId="ADAL" clId="{03421CA5-02D6-410F-9208-942AACB4DA1F}" dt="2023-11-22T10:18:37.130" v="8694" actId="21"/>
          <ac:spMkLst>
            <pc:docMk/>
            <pc:sldMk cId="25151634" sldId="301"/>
            <ac:spMk id="2205" creationId="{4227258B-0A2A-EE03-226B-0DB75B5A932B}"/>
          </ac:spMkLst>
        </pc:spChg>
        <pc:spChg chg="del mod ord topLvl">
          <ac:chgData name="Ginevra Minarini" userId="1f1f918c-6db6-4aec-95e5-17ad0358cb46" providerId="ADAL" clId="{03421CA5-02D6-410F-9208-942AACB4DA1F}" dt="2023-11-22T10:18:37.130" v="8694" actId="21"/>
          <ac:spMkLst>
            <pc:docMk/>
            <pc:sldMk cId="25151634" sldId="301"/>
            <ac:spMk id="2206" creationId="{3306F4C7-BCD4-E1ED-BE0E-076BEF2DEA83}"/>
          </ac:spMkLst>
        </pc:spChg>
        <pc:spChg chg="del mod ord topLvl">
          <ac:chgData name="Ginevra Minarini" userId="1f1f918c-6db6-4aec-95e5-17ad0358cb46" providerId="ADAL" clId="{03421CA5-02D6-410F-9208-942AACB4DA1F}" dt="2023-11-22T10:18:37.130" v="8694" actId="21"/>
          <ac:spMkLst>
            <pc:docMk/>
            <pc:sldMk cId="25151634" sldId="301"/>
            <ac:spMk id="2207" creationId="{10DAAE93-F6CE-9474-CF08-9AA2C8C31D22}"/>
          </ac:spMkLst>
        </pc:spChg>
        <pc:spChg chg="del mod ord topLvl">
          <ac:chgData name="Ginevra Minarini" userId="1f1f918c-6db6-4aec-95e5-17ad0358cb46" providerId="ADAL" clId="{03421CA5-02D6-410F-9208-942AACB4DA1F}" dt="2023-11-22T10:18:37.130" v="8694" actId="21"/>
          <ac:spMkLst>
            <pc:docMk/>
            <pc:sldMk cId="25151634" sldId="301"/>
            <ac:spMk id="2208" creationId="{96984968-EC47-0D27-2173-B148C55AA742}"/>
          </ac:spMkLst>
        </pc:spChg>
        <pc:spChg chg="del mod ord topLvl">
          <ac:chgData name="Ginevra Minarini" userId="1f1f918c-6db6-4aec-95e5-17ad0358cb46" providerId="ADAL" clId="{03421CA5-02D6-410F-9208-942AACB4DA1F}" dt="2023-11-22T10:18:37.130" v="8694" actId="21"/>
          <ac:spMkLst>
            <pc:docMk/>
            <pc:sldMk cId="25151634" sldId="301"/>
            <ac:spMk id="2209" creationId="{169705E7-5BB4-7814-9D65-C6DA75E5F0AE}"/>
          </ac:spMkLst>
        </pc:spChg>
        <pc:spChg chg="mod topLvl">
          <ac:chgData name="Ginevra Minarini" userId="1f1f918c-6db6-4aec-95e5-17ad0358cb46" providerId="ADAL" clId="{03421CA5-02D6-410F-9208-942AACB4DA1F}" dt="2023-11-22T10:16:04.803" v="8677" actId="164"/>
          <ac:spMkLst>
            <pc:docMk/>
            <pc:sldMk cId="25151634" sldId="301"/>
            <ac:spMk id="2210" creationId="{111FFED7-E516-0D73-1D90-2E442040C259}"/>
          </ac:spMkLst>
        </pc:spChg>
        <pc:spChg chg="del mod topLvl">
          <ac:chgData name="Ginevra Minarini" userId="1f1f918c-6db6-4aec-95e5-17ad0358cb46" providerId="ADAL" clId="{03421CA5-02D6-410F-9208-942AACB4DA1F}" dt="2023-11-22T10:12:28.278" v="8572" actId="478"/>
          <ac:spMkLst>
            <pc:docMk/>
            <pc:sldMk cId="25151634" sldId="301"/>
            <ac:spMk id="2220" creationId="{1EF54738-A393-FF87-33F1-2132ACA22228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21" creationId="{EB8C4682-0219-82D7-CF28-E0D72C81A601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22" creationId="{7C4B629C-2188-D89B-6D8B-7C7DA675AFBE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23" creationId="{39833881-84BA-923A-92E6-F75F6E71F165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24" creationId="{BFAD759F-6001-2D8F-51C5-D5F28A763BA7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25" creationId="{117C466F-5355-E9DC-42EB-2C1A21F3DE59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26" creationId="{FB8B0765-D9EA-BC58-358F-6B233FF0D10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27" creationId="{FD23F29C-DF6C-8A75-3A6E-5D91C8B3EF8F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28" creationId="{D885DEB5-A8BF-ED09-132C-B51D4586F31F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29" creationId="{9C7B6E30-AA4C-C2E5-6399-ECFECB2E48B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30" creationId="{759A1DB0-DF10-753A-6A0F-26688DD31734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31" creationId="{015B5115-DF12-8AC9-A705-DEF44CA3715F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32" creationId="{EB99F42B-2E19-3510-2AD5-397CAF451D5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33" creationId="{E933EB63-7BB8-927B-104E-7D4053F53BF0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34" creationId="{3D6D61B8-B174-F7C4-B41B-417C5D49D41F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35" creationId="{98023295-648E-D492-65A6-24062B0C82E1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36" creationId="{F4E51E73-B832-973E-6F7A-E488B6BC1117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37" creationId="{C3AA3DE5-0A11-21D4-4964-408E6EA9BA16}"/>
          </ac:spMkLst>
        </pc:spChg>
        <pc:spChg chg="mod topLvl">
          <ac:chgData name="Ginevra Minarini" userId="1f1f918c-6db6-4aec-95e5-17ad0358cb46" providerId="ADAL" clId="{03421CA5-02D6-410F-9208-942AACB4DA1F}" dt="2023-11-22T10:11:57.042" v="8557" actId="1076"/>
          <ac:spMkLst>
            <pc:docMk/>
            <pc:sldMk cId="25151634" sldId="301"/>
            <ac:spMk id="2238" creationId="{7689F8CC-B387-1D61-7D9C-2E672B26721C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39" creationId="{728A5D38-4F74-9844-A121-B9B46F5996FF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40" creationId="{294E17CF-027C-A51F-44A6-21C4791DF568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41" creationId="{410CEECD-4C6C-2497-FE77-D369CC5CC557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42" creationId="{38655353-4264-EAC4-B2B2-5E886C8D9A86}"/>
          </ac:spMkLst>
        </pc:spChg>
        <pc:spChg chg="mod or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43" creationId="{12676B94-AA5D-8277-DE4C-909A09826711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44" creationId="{65ED6D59-A7ED-0527-D86A-40FDB1D0BB4D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45" creationId="{1674E7EC-29AC-969B-38B4-FAA01A5BE5A8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46" creationId="{49A50753-F2F0-92A3-C03B-311C166ACE0A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47" creationId="{8BB634F0-57B2-3CD4-4A8C-6841CD3CD4E7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48" creationId="{FDB4C80E-7A6F-84B1-D525-15099045C6F8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49" creationId="{48C485ED-8C75-8C79-B7AB-0749E32CEE8E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50" creationId="{35B9E048-3977-5FB0-4983-32EB80964398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51" creationId="{B3551AF8-C25B-3AA7-953A-BF4EE1C5A538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52" creationId="{FC4A41A3-133F-19D9-A343-77A359FA2AB6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53" creationId="{C6858D0F-4CE6-E424-5470-C8E0BCB596D9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54" creationId="{06632AD4-0F9D-52FC-2CF9-1DD5369369C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55" creationId="{7D82F949-8FD8-9AE8-D3FC-5163ED979385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56" creationId="{FE193BCA-E2ED-4CE3-016A-A4D447FD515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57" creationId="{1AA1E97A-DC35-5D72-8CBA-C843AF5E453C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58" creationId="{F8FEC9F1-74F7-DB82-E540-987D5E939A9D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59" creationId="{7E92282B-B03E-8440-B722-C1566F7C9040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60" creationId="{866E56D2-73C4-1940-AB57-0D3C55F74B0C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61" creationId="{EDC1B35B-4292-E306-630F-7100CB5DAB88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62" creationId="{6C8534DB-A470-8F82-5C9F-1AF2D3CF6164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63" creationId="{A159D177-0FFA-1BCF-3FBC-69CD077BBA8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64" creationId="{AD3F7478-5C66-8BED-CFE8-55AFBDAF1BA4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65" creationId="{76AD6584-FF9B-F04B-6FF0-293344D82EF2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66" creationId="{B61E7440-6941-43F8-462D-2C4548661947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67" creationId="{93109250-CE25-9018-BE94-567E6AE11566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68" creationId="{ABA19405-C0D2-BFD2-8751-E5B62893F629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69" creationId="{2A43F2A1-4033-6BE3-625D-E842461402FB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70" creationId="{EF780AFC-1DD3-3EA0-9428-0F6BE5EB75D4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71" creationId="{A3766E34-68AE-1C8D-AA44-25460E80CB0A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72" creationId="{B9332531-158C-06C6-761C-A708001D3A2C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73" creationId="{A6F1A224-303A-0DB4-7284-628FF5872FE9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74" creationId="{C608A226-B4AE-B509-23AA-1CCD649C852D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75" creationId="{18755D40-8B73-4A92-5ADB-AF9D90ECD1A5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76" creationId="{71F16F54-F21D-34AF-B9B4-FF92D0A35760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77" creationId="{A52B5044-74F4-BB79-459F-22AF281C657A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78" creationId="{7930F95D-5E39-AABB-17D9-F4E91AB79068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79" creationId="{8D0B11C5-8E95-A694-3B5A-D3036E68866F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80" creationId="{4B9A77FA-9D5A-1EFB-9B6E-B3EFD8F4F860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81" creationId="{329E0FAC-CA83-21D6-605D-FD23D32456E1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82" creationId="{C660C1EF-42D1-DBE8-5075-E102DDAEAB5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83" creationId="{D497D6EF-AB24-C718-88C4-776ECA31FCDE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84" creationId="{DC8D2A8F-1512-AE85-428F-76B6BA156DFE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85" creationId="{AD538BB7-05ED-F842-C696-5BC303DC9165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86" creationId="{77739448-E4ED-9319-6756-06587947FE44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87" creationId="{0719F2AC-9F90-1BAE-0470-1F448E81B945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88" creationId="{778F6AF1-8EA0-5339-8DBA-42386E108F0F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89" creationId="{4139C05C-F6A9-82AB-7717-6EA89FCE722B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90" creationId="{73C896FE-950B-DE6D-7B44-D2AE22F4B1C9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91" creationId="{9ADC20D0-0916-E83D-DACE-4858D0A6E3FC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92" creationId="{6ABA4921-F15C-7662-594B-6E60BD097F66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93" creationId="{8237FE3D-46A2-CA93-9511-B0F3812251E6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94" creationId="{BA54DB4A-D968-47CB-04EA-C6DA3D914B1D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95" creationId="{81601E09-74E7-C400-FA4D-3C2BA54FD887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96" creationId="{4A7C2777-864D-C65C-05DA-5F6CD4E44694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97" creationId="{243955C8-7943-967C-7D38-99B80F00AD9A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98" creationId="{05AEE885-3B7C-71AB-8280-7B9B7758ABE6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299" creationId="{2A1207D7-AC01-0CAF-2AA4-23D16B04904C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00" creationId="{8096582F-02C0-F80C-8B55-87D70264D55D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01" creationId="{6FD5564B-B8FB-938E-96CA-89E8A1C6DA32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02" creationId="{F55A5AAE-69F9-E28D-7668-E124645C7BAD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03" creationId="{83C9CC37-173F-98F2-246D-70F35505C0AA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04" creationId="{930B4B34-6CD0-C592-A3F1-5B4B39A0616A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05" creationId="{E02F629F-3E6D-1231-2A16-153A5A09E04E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06" creationId="{ECF01895-FCDB-4743-2018-C39C03BD37D0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07" creationId="{5990DF26-693C-B680-5AE3-6A1D97081B0F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08" creationId="{BCCF0463-78CD-7A60-2EFF-1F4221DCAA51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09" creationId="{194B2C33-EDFB-3390-5DA3-9D1D5665F6F5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10" creationId="{50B4CEC9-F9FA-5FB5-BBB5-AA7A2E66216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11" creationId="{9EF53330-5EC4-70C3-F891-5229C15BEB9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12" creationId="{9CAA037C-71E1-E2FD-5FC6-6BC437DC1C5C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13" creationId="{D85ADE3D-8D62-F31B-3249-DB51B6AFFED6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14" creationId="{9C079280-DDC1-0A30-71F8-7C1526E66C68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15" creationId="{9ADBD832-01C3-EEE0-ED2E-0281C0BE2D97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16" creationId="{39FA2851-0CC0-2A35-2C9B-ADE7FF20F178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17" creationId="{8735C7D8-1B29-AF75-9384-7DD128647E4C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18" creationId="{FA09F2C7-5274-5310-ECE6-739A405AABBA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19" creationId="{013623B2-FB77-A6C1-F1A7-E150A7AA2D5C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20" creationId="{273743BA-2395-9495-2411-022527A94C4E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21" creationId="{DE5597F5-E732-9A74-9A73-BED5D57CF5B5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22" creationId="{06A188FB-8793-8208-B280-58E5C08B2097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23" creationId="{6EEE18DA-FBE0-04E7-111B-36AD47562535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24" creationId="{35C1CDFC-7E60-F9E6-B88E-EFA32FC5B241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25" creationId="{01A17861-63EE-32C0-0BEE-18256E5CA60F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26" creationId="{0424E21D-4957-CD6A-FEE0-1202C07B1009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27" creationId="{EE6637E9-BE0C-1917-808E-6D4904D5F5D7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28" creationId="{F80BC88C-53B1-C888-9C8C-4340120C46E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29" creationId="{A56E21E2-DE19-B44F-7853-21910CB0826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30" creationId="{E6CB5647-F51E-18B8-0EB3-87D44F7CDE8B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31" creationId="{9AAD31D3-CC28-1AC1-6710-82A7E75E6E0F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32" creationId="{E465F2AF-DE57-76A8-F7DA-DAE32A41C101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33" creationId="{FE478804-7A66-4CFC-106B-737E90BDC5A9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34" creationId="{310ABF5B-0F43-9089-001A-F23BB9FCECA8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35" creationId="{E09536B0-7D3F-B0E7-C5C1-30A8A9A50F8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36" creationId="{EE8ACCCD-990C-6494-CB38-3A9BC7CFAC6B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37" creationId="{62FE9216-5118-4431-B697-B9D4537CF4FB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38" creationId="{AE0C1270-2115-6B42-C51E-2D01C58DEC50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39" creationId="{EDCF559A-D12D-3336-ECD2-F874927AC8C0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40" creationId="{92402087-B843-379C-5A01-44130A9DC2B4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41" creationId="{08A181FB-7C2C-F734-FD8A-3E9CF318B5C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42" creationId="{1533C114-B922-3353-041A-5135B4778F04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43" creationId="{BC9BD792-F713-C82A-A0F6-57D7D7F915A4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44" creationId="{2C7E8527-8B1C-B348-7401-F7C0A6DA21F9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45" creationId="{336B6921-F30E-7361-9DC3-0910DF194307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46" creationId="{A75C3603-0460-7F86-B94F-42877D531DD8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47" creationId="{5889999A-CF17-3AD2-7EC2-595B7DA1966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48" creationId="{54B66F09-CB81-8C96-A387-A49978CD053B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49" creationId="{204ECD7C-CA1A-78B4-FD06-9620467BCADA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50" creationId="{E621E4EF-9E93-9F1B-55FE-6C2D67444C55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51" creationId="{C120BFBB-C4B5-9778-AD92-43090D8EDEA6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52" creationId="{8B1FF48E-6CC0-D8DE-788E-F42DE4374DA9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53" creationId="{0066ADBE-85EC-4380-2AB8-1425CE8D5F8C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54" creationId="{8EC9BC8E-131F-6540-8731-9984FDC0D80D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55" creationId="{59C09B91-B004-7B80-5CDB-FF5C18137B2E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56" creationId="{1F630C5F-BE6E-5AFB-C5D8-B4B777D9E614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57" creationId="{6B2600CE-E928-EAB1-D53B-E4D07223FAB5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58" creationId="{166571D8-842B-D0E1-C268-D86256874800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59" creationId="{3AF31B4B-D77C-3110-7B14-BFEAA3593010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60" creationId="{409092A8-85F1-C274-1C92-0E5F2DAC5766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61" creationId="{F069602A-F9DC-631D-9D2A-76AC4CB06BE5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62" creationId="{69345C48-524D-1825-FF1C-B436692E21EC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63" creationId="{9AF61E24-5473-8D97-4FE4-2E6561D277FE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64" creationId="{180DE972-5BB2-A2B7-A123-3A58D5109D24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65" creationId="{5703A38F-7290-2217-9F10-D3277BE250EE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66" creationId="{62CEFF4C-D2E9-1754-91AF-E812323617CE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67" creationId="{AC7265BC-C733-B2C7-A97F-BC907205F0EA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68" creationId="{E7BEC14E-71CF-4680-84E7-0F45F647F9F5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69" creationId="{0EF58433-E914-9337-959A-95E7E1B99B08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70" creationId="{2D3C57CC-E4CA-585B-0A6C-678F40613623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71" creationId="{D94BBBE4-3B8F-6C39-4523-9869859725F4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72" creationId="{2FF4B2BA-10D5-0B3A-DC98-666AC663ED25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73" creationId="{D57CF821-A373-9D07-B7C1-C690CF3A8B2D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74" creationId="{94D07268-7C0A-114B-0A13-1645465C67BB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75" creationId="{D3187C3B-A139-A1D0-72F7-47DB56AAE2EA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76" creationId="{C80FAB6C-AC66-2122-1095-4ED47AA5546D}"/>
          </ac:spMkLst>
        </pc:spChg>
        <pc:spChg chg="mod topLvl">
          <ac:chgData name="Ginevra Minarini" userId="1f1f918c-6db6-4aec-95e5-17ad0358cb46" providerId="ADAL" clId="{03421CA5-02D6-410F-9208-942AACB4DA1F}" dt="2023-11-22T10:07:54.965" v="8552" actId="164"/>
          <ac:spMkLst>
            <pc:docMk/>
            <pc:sldMk cId="25151634" sldId="301"/>
            <ac:spMk id="2377" creationId="{CA43F5F2-629C-40A7-4DF7-A55B89E0A028}"/>
          </ac:spMkLst>
        </pc:spChg>
        <pc:spChg chg="mod topLvl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78" creationId="{51254E8D-673A-01A8-03A5-B48F9111E5DC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80" creationId="{6171A6B2-3222-0D3D-0DA3-058FB79B05B3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81" creationId="{51794876-D5F0-D526-E00A-474DBE9E2DFB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82" creationId="{596AC99C-EDE0-D9C5-3525-EE1B78D8B6FF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83" creationId="{36271FFD-8917-D84E-0EF9-3028F8D4AC82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84" creationId="{5EE8245B-4EE2-C888-FA53-114E9BABAA8D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85" creationId="{B6CBE2AF-1508-B316-4A69-F071D0B4C3B7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86" creationId="{062A662C-07FF-01C1-A3FF-188A8D51762F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87" creationId="{503EB317-52BB-F022-3968-E6063CF184AF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88" creationId="{D09E238D-385C-9FB5-439B-63F0CFD5DEDD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89" creationId="{A107013B-4CD2-D1D5-370A-76AC17EE1906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90" creationId="{25F22FD3-767D-D8DF-4E49-283BE1D7A05A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91" creationId="{D297F725-FDBC-C9E0-78C3-21A89B514068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92" creationId="{CEEF666D-1650-2250-757E-58D27EE08065}"/>
          </ac:spMkLst>
        </pc:spChg>
        <pc:spChg chg="mod">
          <ac:chgData name="Ginevra Minarini" userId="1f1f918c-6db6-4aec-95e5-17ad0358cb46" providerId="ADAL" clId="{03421CA5-02D6-410F-9208-942AACB4DA1F}" dt="2023-11-22T10:06:57.921" v="8532" actId="165"/>
          <ac:spMkLst>
            <pc:docMk/>
            <pc:sldMk cId="25151634" sldId="301"/>
            <ac:spMk id="2393" creationId="{0A8D6988-17DF-76A2-C353-C7BA3D555F76}"/>
          </ac:spMkLst>
        </pc:spChg>
        <pc:spChg chg="add del">
          <ac:chgData name="Ginevra Minarini" userId="1f1f918c-6db6-4aec-95e5-17ad0358cb46" providerId="ADAL" clId="{03421CA5-02D6-410F-9208-942AACB4DA1F}" dt="2023-11-22T10:12:38.059" v="8574" actId="11529"/>
          <ac:spMkLst>
            <pc:docMk/>
            <pc:sldMk cId="25151634" sldId="301"/>
            <ac:spMk id="2398" creationId="{55A60BE5-A966-DDFF-ADBF-819FE640D58E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01" creationId="{F6A1105B-FA84-CFAA-8BCA-9A49FAA6425C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02" creationId="{F7A59479-D493-FDC8-FE52-DFAC4495DC1A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03" creationId="{68E99860-F37E-23D3-BC0F-8F126394C009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04" creationId="{E8AC48B6-E9A1-82BC-2005-B6EFC6594151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05" creationId="{85E1A8E2-A49C-2C44-9A44-774850DB785F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06" creationId="{E6B8F418-6BB1-78B7-F927-87F120C03047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07" creationId="{9335E035-2CB8-E8FF-850D-C032313B689C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08" creationId="{C19236D1-E794-FB39-4754-C72CFD6D5417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09" creationId="{AC15834D-CE3E-58FC-6F76-0DA2E44C523A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10" creationId="{EEFC8C09-2107-6207-64CF-76DB4A2BE629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11" creationId="{B820DDAF-9160-165E-9450-83BD59266902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12" creationId="{21B8F710-DFF9-8D94-2D37-5724ACB8C8B9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13" creationId="{2B4B0DB9-AD28-205C-B917-DCCA2CDD34B0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14" creationId="{D9431844-EA55-EE96-61A6-A14F164FF93A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15" creationId="{91AD24D3-9DDA-8995-D015-0E565F4B0B13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16" creationId="{3621E7F6-C011-5823-34F5-531A97331316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17" creationId="{D4310530-932A-6C67-F9A8-542D0EC385A0}"/>
          </ac:spMkLst>
        </pc:spChg>
        <pc:spChg chg="mod ord">
          <ac:chgData name="Ginevra Minarini" userId="1f1f918c-6db6-4aec-95e5-17ad0358cb46" providerId="ADAL" clId="{03421CA5-02D6-410F-9208-942AACB4DA1F}" dt="2023-11-22T10:13:09.694" v="8592" actId="164"/>
          <ac:spMkLst>
            <pc:docMk/>
            <pc:sldMk cId="25151634" sldId="301"/>
            <ac:spMk id="2418" creationId="{1F70A0FF-F940-9FF9-6C35-71A462E9A6E9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19" creationId="{E839787A-3F52-EEAF-82ED-089968AC862A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20" creationId="{351B69AC-4611-18CA-AED2-2A45BDAA7D71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21" creationId="{2EF6F20B-89A8-669E-E01C-C9CEF258CA44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22" creationId="{9D2DA6E8-FCED-0725-B71B-E433D49310C6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23" creationId="{20F9F601-F560-E702-F106-E7A7C65EC170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24" creationId="{61A587E4-FFF6-1B7C-85F3-153FE8E275DE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25" creationId="{9DB4EB1A-14DF-A2B5-3F2C-421E42CC85A4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26" creationId="{37E10974-176A-2F2A-1327-00C6531FE337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27" creationId="{D7C91513-CCF1-8CFA-CEE2-8546F582A210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28" creationId="{7E5D6037-F0E9-C6C3-EA84-61FD97FD1731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29" creationId="{9A9CAE2C-9D1B-D80B-1AF6-50D83C95D633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30" creationId="{392A4026-6E60-BA52-1898-7ED39579EC6B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31" creationId="{4262F446-A8C8-AF0A-43D5-7BA8965E3128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32" creationId="{A0FF41D9-38E0-6FC4-9E99-483DF8C2B54C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33" creationId="{3C61A692-0ACE-E98D-F7C6-0A7E43C61DD2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34" creationId="{AE15F5A6-7DE2-5B24-A1B5-B99C06EFB219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35" creationId="{A8F59725-5A65-FFB0-8595-8B0BEC1AB21E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36" creationId="{E2927A34-056B-D5E8-1096-605E36C2C1F0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37" creationId="{19211158-D7AD-CF70-CD38-FD086EAE8883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38" creationId="{764467B9-9BFB-1FD7-804F-5D81BF091798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39" creationId="{E5428877-88C3-4A0E-C889-1EF4AB80C401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40" creationId="{DFB2D41B-DEF2-78E7-352D-54C0CEE1D347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41" creationId="{950E8272-8550-AAD7-4F69-6B6428CB066C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42" creationId="{8EC39DB8-CA19-A06A-05DF-CB2E5326D5AF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43" creationId="{AAF54EA9-4C53-3A1C-5C28-D81EBABD8F2B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44" creationId="{176781CA-12E2-81E0-D023-1E87B8F24FDA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45" creationId="{B905C927-6D11-8328-CE9F-39778A849B05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46" creationId="{0061F018-5243-F77A-EBA6-98D5BFFC36B7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47" creationId="{005B82BE-397B-26C5-737C-78056057B2B3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48" creationId="{B0719419-3F16-A2D8-FBA3-5323B0EF5CE1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49" creationId="{4576B6ED-13BA-99BA-8EE1-BB072CCFBFA2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50" creationId="{43572395-ED2A-42A4-0DE6-2344A8416982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51" creationId="{4A11AA57-DBC9-E0F0-6D46-A7643A431F2B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52" creationId="{E8D71359-6122-F14E-296B-6C46587E2BA6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53" creationId="{13973FEE-B544-B80E-C2C0-430A0F1CD428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54" creationId="{79033FAF-5108-2E6F-DAA9-E89F7DF4E21E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55" creationId="{F9AC6BC4-A442-5221-2386-72C0FF986316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56" creationId="{A0D76548-5CB3-E121-BCA0-5875E507408C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57" creationId="{11281BF9-E7CA-6662-AC37-488ABE365A91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58" creationId="{503F63CC-6CA3-9990-0BC9-5CF75F0B2F3A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59" creationId="{88B63E40-798C-90AA-267B-F20C08D2CEB5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60" creationId="{20C28D9B-41CA-0C7F-470F-75E54FCC3CF2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61" creationId="{210061E5-E8AB-0D24-3B4D-7AFE6BAB646E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62" creationId="{ECA81646-0B85-E310-39E5-273BFFA94B82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63" creationId="{836BC559-6C02-F0C2-5459-CC20F0AD5C36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64" creationId="{F98DEF5F-9AE8-02FD-271D-7AA87344EB53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65" creationId="{B6E92D9E-18A9-9D9D-9A06-ADDC1462CF3F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66" creationId="{F90A7FB4-E965-8E4C-E15E-A788383087BF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67" creationId="{1F5B003B-6929-C306-450B-CAD9184C61B3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68" creationId="{6CD2301E-DAD1-BCBF-51A6-E834F3917D7D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69" creationId="{813ADAFD-CEB2-ACBD-2300-99EB31092E04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70" creationId="{6F607D8F-2024-7AE3-4D2A-72106F9FC8B8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71" creationId="{4D0E6F18-496C-F2B7-7285-58B087688E2C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72" creationId="{3E6C6348-F56F-B812-20E5-520644C712F3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73" creationId="{DA4B2CE8-7DEA-3631-343E-303EA1283388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74" creationId="{A35754FB-B456-E95C-C572-40C5CEAFDE70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75" creationId="{42D2C797-4E77-CAD0-0118-20AF5AD6AEBA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76" creationId="{C2B06977-FB46-331E-281D-23C4B0ABBA57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77" creationId="{0AB23012-02F8-C541-EC92-9F31EE728B4B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78" creationId="{5BA72470-AEC5-3A6A-5E21-4A75EF81390F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79" creationId="{CDCB9139-66FC-2A90-CA6B-92F05624DA43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80" creationId="{0DA5F9F4-902E-EDF4-5181-9F61C2989272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81" creationId="{52E37059-3D56-2576-FE05-B502F3B80824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82" creationId="{CA85B8C2-96B2-2296-438A-E6A08186FDAF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83" creationId="{8361E277-37DB-E446-E646-27A292830CAD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84" creationId="{89A1C91E-77BF-66A0-0D0A-F14399C6A240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85" creationId="{DB308F27-54AD-63DD-2CA5-8C8DCAC385DB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86" creationId="{0BD80433-0DCC-58E5-82CA-693E6C4F2FCB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87" creationId="{F81F5CDB-9CC2-6E1E-136E-D90B7A69C4AA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88" creationId="{009DB672-BDE0-614F-901F-059B6E93483C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89" creationId="{3D68CA37-8C8A-10EB-63E8-C24485959FC3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90" creationId="{4BA240F6-415A-DC5E-F71A-35C2F94F5725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91" creationId="{99CDE92B-0E96-AE51-4D97-4077076D87D9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92" creationId="{A2706A46-6949-0387-B81A-9C19BA81AE06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93" creationId="{049AF0C9-3EDD-BC4D-2A4C-37EB4642E5C2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94" creationId="{C208C483-DBFB-2A99-9DDE-16FE307F4C04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95" creationId="{ED80E0EC-1F93-F3B5-CEC1-8730F63ED1D5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96" creationId="{68884680-B518-01C5-08F6-0C2081637A7D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97" creationId="{27AA9705-5EE8-3B49-A9CA-EA81F1E494C1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98" creationId="{097A986B-2EE9-1C1F-4C8B-6DB979BCA09E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499" creationId="{5B7A5EC7-B1C4-190F-E8B1-ABE5F90B08CE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00" creationId="{0385478F-41F5-6588-6FD6-40E8148027DA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01" creationId="{6A92DC85-6379-7135-BA4E-D37A35C1DCD4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02" creationId="{C9EFB4AF-5380-6C5E-FEDF-537C80DD215F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03" creationId="{14B7E4C4-D0F6-2DFD-B00A-5EBD7FB691D5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04" creationId="{50680B8B-6518-4DAA-69A2-1D05D07971B2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05" creationId="{31026311-1454-18EA-B272-2AEE9D3F6A78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06" creationId="{B2450183-AE88-19FB-587E-8BA89E1562D0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07" creationId="{98C9675E-1243-C14C-12AB-6A8DDACD01B7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08" creationId="{4C3BA0D0-B8C9-8975-870A-FA7B54B6CEFA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09" creationId="{3A69CB78-D246-583B-FF8E-01600FC28527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10" creationId="{D4953CC5-059F-6421-ADDA-BECB6996EDAB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11" creationId="{32A23139-6918-A034-4EC3-CF512F93924E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12" creationId="{F5CE44E8-5E63-1CFE-CEAF-BA5CCFB30136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13" creationId="{1AEE8C89-C4DA-764B-06B1-3DD803BE4BF6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14" creationId="{9132F598-AFB5-28E1-04A9-59A0226AD113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15" creationId="{4824BE8E-53F6-C323-08B7-02ECF81A8664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16" creationId="{D3BA06D8-5376-1A3A-882F-265967C4C49C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17" creationId="{5798F837-1C92-0BD1-F147-780EBB315E15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18" creationId="{78CD67E4-8F07-F49C-F1A1-66396907DC8B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19" creationId="{0B880C0E-4F07-F76C-ECD7-D7C9F42D6992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20" creationId="{139A0402-CB05-C3FC-4BEF-DE29DC78777C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21" creationId="{F97984F8-C375-2471-F335-106F7059CC6C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22" creationId="{75D96194-7CC6-600E-9F22-23A42DBF83C8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23" creationId="{2045D230-8665-B701-F063-2BC7C5B91FB3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24" creationId="{C3F9A76A-8FF0-6941-8353-08B6468690CF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25" creationId="{E3B28E2D-FAD7-7503-9AE7-1BC91E7D4B0F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26" creationId="{B179F4E4-A329-03DB-70F7-59E3E67C1256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27" creationId="{8416F548-29EF-0C52-C051-9A98F53C3BB1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28" creationId="{6B8C09BA-ACC9-3B89-FBAA-5CA77018FF01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29" creationId="{69AC6544-545F-9AE7-31B7-B417F90441A1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30" creationId="{95CC889B-5CF5-0446-87F4-35B96BC93994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31" creationId="{9431439D-6B05-9EC5-0938-1CCA6D6531FE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32" creationId="{26682694-016D-FC50-89DF-E4A02E2BD48B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33" creationId="{689FB322-3ECD-5B3D-94E6-8480C2048B8F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34" creationId="{A4712EEE-6E38-9D03-282C-74CCAABC1BA2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35" creationId="{B3045E18-1DE9-D671-465C-F8CC1787052E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36" creationId="{4D44FC59-DA1A-7037-82BC-43F114445669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37" creationId="{6CC12EFA-7DBA-5B09-052C-D54E324E70F2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38" creationId="{A670091D-F939-8BEF-D639-EB726CD5AE90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39" creationId="{5BE7188B-60A3-84EE-B709-E76278D36C46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40" creationId="{65110784-F394-EC53-477A-C4EDA395317A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41" creationId="{3E02658B-A045-E1F0-1668-FADFBB152FAE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42" creationId="{BF83B9D8-724D-BD5D-8FAD-F4D8F57EC3D7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43" creationId="{34834871-757F-FFD7-26DB-015842BDEC24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44" creationId="{6896C658-3DAA-384C-5C6B-0635648F0F61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45" creationId="{C862AE4E-7A34-6A20-E44C-EDB4CBBBA413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46" creationId="{B2F60A99-0AD2-A452-5339-768C332A7C55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47" creationId="{68CB25D1-4500-630C-DB73-BAD01DEDC9B3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48" creationId="{B19CE13B-39A0-61B2-2268-ED34A8644579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49" creationId="{ADF84719-ED16-EB8E-4670-0A7134F20BB4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50" creationId="{420443AD-5852-76C6-1C32-AFBEC01C588C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51" creationId="{AB6974C1-60BB-B9C5-429C-E2A74BB7C45F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52" creationId="{CA0814AB-BE61-5007-5CA3-70A852B93CE2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53" creationId="{76C11A5C-9E6D-D3A6-41BC-550BD3BAB3D8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54" creationId="{4A6D2FF4-CBF7-2544-420E-149D8CD4515C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55" creationId="{58314D73-5D68-E85F-B153-5ED86F652F65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56" creationId="{3DB83DF4-A303-FD68-D3B2-4507326B828B}"/>
          </ac:spMkLst>
        </pc:spChg>
        <pc:spChg chg="del mod">
          <ac:chgData name="Ginevra Minarini" userId="1f1f918c-6db6-4aec-95e5-17ad0358cb46" providerId="ADAL" clId="{03421CA5-02D6-410F-9208-942AACB4DA1F}" dt="2023-11-22T10:12:57.821" v="8581" actId="478"/>
          <ac:spMkLst>
            <pc:docMk/>
            <pc:sldMk cId="25151634" sldId="301"/>
            <ac:spMk id="2557" creationId="{7E629541-0A9D-3B23-8047-DB423F9E7652}"/>
          </ac:spMkLst>
        </pc:spChg>
        <pc:spChg chg="add del mod">
          <ac:chgData name="Ginevra Minarini" userId="1f1f918c-6db6-4aec-95e5-17ad0358cb46" providerId="ADAL" clId="{03421CA5-02D6-410F-9208-942AACB4DA1F}" dt="2023-11-22T10:13:37.543" v="8596" actId="478"/>
          <ac:spMkLst>
            <pc:docMk/>
            <pc:sldMk cId="25151634" sldId="301"/>
            <ac:spMk id="2559" creationId="{11B64344-AE7C-8D1B-DF62-2B96E0573B93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563" creationId="{331D9DF8-0235-2F6D-D48E-2103293414F7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564" creationId="{C49A1244-B889-81EC-A86F-CEE55CDA8C91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565" creationId="{F90F0C37-CC30-67A2-F08F-044DDDE541EE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566" creationId="{19279E7D-E729-79AF-E2D0-5BB774A0AE46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567" creationId="{F014D9CD-1D0C-792D-10C5-D6F6E07BA5B7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69" creationId="{8C6DAD8F-DFEE-DA55-E15A-DADC24E08643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70" creationId="{9549DEAF-0F17-31F5-E4BB-2F1B721BD053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71" creationId="{3BB0980D-BF50-8582-ED6B-87AE8CA272BC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72" creationId="{2C7648E2-8192-15FD-9286-E7881CDA9B04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73" creationId="{F6CE44BC-4A15-9963-26E7-307518AB495B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74" creationId="{14A29757-1A6F-D54E-D946-BF7F969F73A7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75" creationId="{135FB506-A78D-4287-3EF5-FF5FB75BE5BE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76" creationId="{3E5EDD0A-C912-C3BB-54B1-77A6E736128C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77" creationId="{42FC560B-739F-975C-FCBA-2E22F4337B2B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78" creationId="{7A06804C-A6DF-724D-9026-3BA1AA630B2C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79" creationId="{2718B656-B74F-B0B5-6AF9-C04CC97B9275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80" creationId="{A3D0ACCA-FF8A-7E2E-E194-9A1FE756549E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81" creationId="{72897CB5-8DB4-A011-BB94-5B3BF32CD7BA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82" creationId="{E3A085E7-912A-529D-E0FC-CF64CA137492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83" creationId="{7B0D56AC-6D28-1C08-96E3-666134254D19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84" creationId="{2AFBDA7F-8379-0264-0F46-B8CCEFE1CFB9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85" creationId="{A07E02D3-E52E-C3C5-457C-2E58983949B8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86" creationId="{16922529-89EE-54B5-8583-A3D0F9A4E70C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87" creationId="{1DA2B278-9532-B8BE-2E2A-FB5126931C81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88" creationId="{E8F91A9D-712D-5581-3413-55CC60B2B597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89" creationId="{06B6AD4D-E092-65E1-E63B-11F564784EF7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90" creationId="{EDA94C24-16C4-6C49-2503-21C39505D098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91" creationId="{960D0211-05C4-3DA0-26D7-3297EFECB93C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92" creationId="{1EBC08F8-9445-891D-82D9-5D7DBD936E2E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93" creationId="{6A3B23C2-F0AE-DA38-CA62-B8E3F43FC134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94" creationId="{3096925D-53AD-54D8-505D-85D727CA594D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95" creationId="{0E6C551F-3F03-F5B0-B8BC-CD3EA1A5ABC6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96" creationId="{0E200E7F-3316-E584-FCE2-6F09EDC49522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97" creationId="{7B7BA88C-FE24-2A3A-438B-524CB1C2AC5B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98" creationId="{B78C0F2A-D23E-6032-E635-50BE0970240D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599" creationId="{D1874D31-A1D7-E041-6E7A-27C0096B2BC5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600" creationId="{CEB1F7CA-DD2A-F711-5AB7-95D7599EEAA6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601" creationId="{9A933A2A-DB88-56C4-65C6-18317AAB29C2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602" creationId="{2087038A-597D-5172-F967-BC7E216DD84D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603" creationId="{72387103-C765-3BF0-C5F8-FC804DAF9458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604" creationId="{0D8D9002-DEDF-EAF7-AFE1-BAE57225C949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605" creationId="{80CAA4F2-F3CC-7F49-A918-410B3609093C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606" creationId="{3FD39488-47F1-74F6-6FDE-959EFC6C8402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607" creationId="{8E364BF8-DA08-317E-82AC-4ACA8EC8ECBC}"/>
          </ac:spMkLst>
        </pc:spChg>
        <pc:spChg chg="mod">
          <ac:chgData name="Ginevra Minarini" userId="1f1f918c-6db6-4aec-95e5-17ad0358cb46" providerId="ADAL" clId="{03421CA5-02D6-410F-9208-942AACB4DA1F}" dt="2023-11-22T10:15:05.405" v="8624" actId="692"/>
          <ac:spMkLst>
            <pc:docMk/>
            <pc:sldMk cId="25151634" sldId="301"/>
            <ac:spMk id="2608" creationId="{731CF538-D050-07FA-9F73-06C29C32EDC2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609" creationId="{E0F313C0-BD68-6C20-DA8D-C7909B25D537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11" creationId="{4824AC51-4DFF-6AAD-3B86-179F9C43B6CC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12" creationId="{8CE376BB-BB2E-E892-00A9-9F3336287BF8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13" creationId="{D94B9F06-F4C4-6A82-0A1F-7C11815ACCA8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14" creationId="{8DC383CF-B479-92A0-7B8A-55EB45FD5413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15" creationId="{3A937DEF-B2ED-B9CC-4874-9F99148EA8D4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16" creationId="{ADDB9C27-14E4-916E-69BD-3540BAD59D78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17" creationId="{7B493F31-F327-C516-606A-101E541EF0F5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18" creationId="{83885FBD-F0A1-9C36-9211-3E8F47081986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19" creationId="{ACA4DCCE-0B68-27A8-4704-CF49979F35E2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20" creationId="{2EA51DF9-487D-6810-8723-4A8C09DC46B6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21" creationId="{21E35D76-737B-07A7-32F8-6C387CAA30C2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22" creationId="{521E44E5-5284-D26A-6FF3-23B409635AB7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23" creationId="{841911A6-ED59-F630-2274-FE06C1599AB0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24" creationId="{3DE93D38-F106-1856-2114-909CAC48AA24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25" creationId="{D2C5F700-CB55-40DC-7BC9-4642CE1DC944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26" creationId="{76A2742B-315F-C293-24F9-831AAC21EE0A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27" creationId="{727D7783-1559-EF38-A066-DF00EC8FE4B3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28" creationId="{21BA27CC-EF45-D23F-C714-886B74283F1A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29" creationId="{A58B4AC4-0B89-628D-8633-41EB9B58A3E0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30" creationId="{6C787946-F22F-6786-0037-4F4CEF543712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31" creationId="{AF85BF5B-1903-8A07-A2EA-37EAB394A2BF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32" creationId="{98FEE63A-AB3D-8FEF-0C9D-9561D49654E1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33" creationId="{21797F36-F78F-F7DA-E083-830EE89FF09B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34" creationId="{2C9B372A-9C58-A408-208A-9CA8168873FE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35" creationId="{A4C4B783-C052-618E-F4C1-51C2F8ADEA70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36" creationId="{A9F123A1-C9A8-5158-4CC8-3E9EF0053916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37" creationId="{D9C711E7-661D-F547-23B3-C7D5746C223A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38" creationId="{C846B03A-E3F7-BC46-F4B5-8AD398BFCF0D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39" creationId="{90D2CF9F-82A7-5E79-62B4-FFBBD00ADA9D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40" creationId="{E5D53D72-92C6-9366-0D81-A6A294B97E96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41" creationId="{00D718AC-7A8E-BF79-5C5F-7AB9F0B95FBF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42" creationId="{B3AB0045-96F4-FC36-F2E9-46C5C263928B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43" creationId="{3270F85A-7E9B-EB57-F75A-C9E7BED1C291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44" creationId="{634B776A-5097-EA92-0803-EC523FC40BF1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45" creationId="{2E78A9D7-ADA8-E506-7B67-701CC414DD77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46" creationId="{AA31D6B0-ACD1-6094-F83B-3A317D520501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47" creationId="{3FE1B825-631C-5924-A2A4-72B3369670DC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48" creationId="{93B5C5FD-E805-7671-BF3B-35F9E2A0BD6E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49" creationId="{E07C84F5-F8EC-ED1A-9AA0-601CCA7F6C23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50" creationId="{4B64C05C-048F-4951-9B34-3397A8B5D6D9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51" creationId="{70D31D69-119F-17C8-F8E5-1108DF8EDFA4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52" creationId="{C5F3A485-FCCF-1772-1DB5-F719783473D4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53" creationId="{C5C24FB0-D373-789B-12BB-DE844858B20B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54" creationId="{217A9DAB-C184-4AAF-1DE6-34C5959E2467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55" creationId="{16A1A446-28BC-2BA9-0B09-6FFFCCE816B5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56" creationId="{F1CE9F07-B3B6-2F40-8239-43A0D202BCB5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57" creationId="{61272C82-39F0-A97F-DF9D-235D47380894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58" creationId="{B0B8E341-67E5-58EE-10D1-9DE0098E71D6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59" creationId="{9C9E8B2A-57BA-3E38-E283-3A9C5C6B938E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60" creationId="{91F62790-6DB2-0F62-2FFC-B0597D71FC1B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61" creationId="{4A85CA9D-9A10-6472-EF15-CBAB878CA69A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62" creationId="{3BD398B2-B283-8AA0-0671-4BCECEB68446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63" creationId="{C8B6A936-1C4B-BEFD-0A31-6F61D6E1110E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64" creationId="{A7969CE0-B20B-AB92-9EF6-21F0B30D9370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65" creationId="{4780F76F-0660-AF80-36A8-7A370522EF7A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66" creationId="{3DDDA97D-6E5F-0A35-2F52-FE2291E1E68F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67" creationId="{B7F19E7E-976C-679D-7B52-63F609CF8DC8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68" creationId="{71AD0EEF-9FAA-DD08-8895-99F9A6AA5098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69" creationId="{5A722499-65B6-222C-BBB5-61EB71DF000B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70" creationId="{6905C388-54F4-127F-4CAC-1F351D7144DF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71" creationId="{DC9EEAEB-998D-3D3E-1FBE-0EE1FB4B6E32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72" creationId="{7D745F86-DC7D-1EA8-3AF5-A1B9B92D1321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73" creationId="{0D5B5DC4-9CE6-BCCF-C974-7236380C95C0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74" creationId="{96BD3CD3-82FD-E2B7-D76C-29FD3B193C87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75" creationId="{2DE4E3BA-0949-040E-74E7-4769A12A21B7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76" creationId="{E37DEB05-DED3-A56B-E870-22AFE0DB9C84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77" creationId="{0C3D0C7E-FEFF-AE95-66D6-B5884C40412F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78" creationId="{C90E87A1-170A-6ABF-CBA6-6D4DAFE49D83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79" creationId="{767E0DD5-552A-D28B-8A4D-A88B849DEBA3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80" creationId="{FAD4D502-9B58-DFE7-24EA-EB5A625BD120}"/>
          </ac:spMkLst>
        </pc:spChg>
        <pc:spChg chg="mod">
          <ac:chgData name="Ginevra Minarini" userId="1f1f918c-6db6-4aec-95e5-17ad0358cb46" providerId="ADAL" clId="{03421CA5-02D6-410F-9208-942AACB4DA1F}" dt="2023-11-22T10:15:00.023" v="8619" actId="692"/>
          <ac:spMkLst>
            <pc:docMk/>
            <pc:sldMk cId="25151634" sldId="301"/>
            <ac:spMk id="2681" creationId="{F9994EEE-FF81-C3B5-C19B-5D9CEF805E5E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682" creationId="{34D6B9D2-988D-E888-5243-A1FA363007AF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84" creationId="{E1BDB815-3283-E46C-188C-074584480C4B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85" creationId="{990C6647-5584-8AE4-69F4-73B1FCD15033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86" creationId="{8C2A9B75-652E-3B8D-F403-F04EA50AA040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87" creationId="{8FA21F23-59FF-9748-84B1-B5090C208F7B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88" creationId="{ED9ACE14-89DB-C979-B022-014E4A822D1E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89" creationId="{20DB3815-D7CD-815E-5167-96A69EABBE70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90" creationId="{03577C7F-0AE2-7DA3-C1A9-EBE8C6607604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91" creationId="{692967EF-8CC7-E431-BB05-897DE60AC46C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92" creationId="{5E041416-CE56-148F-8449-1F8A0A11607A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93" creationId="{F13FF723-6944-CA2C-10AC-C4BCCF61D2F8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94" creationId="{F503EA25-B2A8-4749-9F42-77BD00B80E93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95" creationId="{C5C8BE69-AEE0-6E04-FC5A-7A55F54D4580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96" creationId="{BAB6CF11-582E-1D1E-081A-5322E731FD31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97" creationId="{865B5D25-1A00-A113-9552-9AC9BEB812FE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98" creationId="{D87331D3-8774-B3CB-70A7-091C58DCFECC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699" creationId="{441736DC-5C23-C4DC-74AB-30700F3C58FC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700" creationId="{7230EE76-E92A-D923-5113-63033C944795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701" creationId="{88394D22-6477-A847-1CD2-A341FC6C9583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702" creationId="{762DDBEB-E409-A9D1-CFFF-23475FD11813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703" creationId="{14FAFC9F-59D2-01E4-6E3F-DBED1EADEB49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704" creationId="{6DEE4714-4065-04F4-71B9-1394062089CF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705" creationId="{E629DB36-B455-5AB3-B226-76D91C955672}"/>
          </ac:spMkLst>
        </pc:spChg>
        <pc:spChg chg="mod">
          <ac:chgData name="Ginevra Minarini" userId="1f1f918c-6db6-4aec-95e5-17ad0358cb46" providerId="ADAL" clId="{03421CA5-02D6-410F-9208-942AACB4DA1F}" dt="2023-11-22T10:15:54.045" v="8671" actId="692"/>
          <ac:spMkLst>
            <pc:docMk/>
            <pc:sldMk cId="25151634" sldId="301"/>
            <ac:spMk id="2706" creationId="{A1FD30D2-00C7-52FC-9FFA-21A4A04C4FA4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707" creationId="{3B650EF6-624B-755C-7B34-AD8E16C5D09D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09" creationId="{6A451A1C-09FD-2DFA-974E-16B483F6F56B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10" creationId="{0ED504F1-D0E8-6EFB-9FC2-5C132A15B057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11" creationId="{C60C1B4A-642A-7FB2-BF61-50C20E1D4A8E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12" creationId="{D05E5FB1-D557-B82B-0C73-42DB1B9EEE38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13" creationId="{E02F15E2-8A15-A61F-2016-2A6E50C76A57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14" creationId="{E79312CE-C8CE-1154-F61A-8C77269A8D14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15" creationId="{25931916-4BEE-D0AC-79C8-8F18E5A66734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16" creationId="{8E77A588-C880-7D4D-8EEC-FA670145737F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17" creationId="{EB09724D-4BC8-15E6-8E25-F238AF15A85C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18" creationId="{C2A32F53-954C-B475-CCC4-C427413464D3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19" creationId="{821AD0EA-1F86-C3B4-7FD5-7CEA2ABB1443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20" creationId="{C962BB2C-411D-4781-D133-662F08175490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21" creationId="{A055F94F-C751-F039-3348-1E57E157A3FD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22" creationId="{267FDE76-81AF-7994-80C2-67FB289E2872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23" creationId="{099621FC-E1AD-17A0-E4A4-29B551A8D224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24" creationId="{4C30B1F6-0DD0-3E7A-E8B5-856480AFEF0F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25" creationId="{1D504748-8F19-F20A-2A73-E09065701105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26" creationId="{FF705CDC-70E9-C418-CF03-B5930AC49A19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27" creationId="{54B8F444-783A-044A-E0B5-7D7581C468C7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28" creationId="{87DD1DD6-C8F5-0719-508F-AEC34A1C863C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29" creationId="{A7C0DDDE-C30B-247F-1042-A907C88F2EF0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30" creationId="{52887B77-2E6A-2052-1917-9574E5B05922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31" creationId="{0D4D3D95-63FD-CCA1-8B01-B099CFE50C16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32" creationId="{A17FEE36-91C2-E410-86B4-C1AB716250A3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33" creationId="{456472C6-E86D-0CF5-C5F9-FBF4DC48A68F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34" creationId="{53C28C0D-26AF-1A15-CE4E-415D1B6C6052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35" creationId="{DE5077D4-3490-8229-7F07-E67918DED48C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36" creationId="{9D07E3EF-D7C9-9647-48D9-DFF4AFAE80E4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37" creationId="{43464FBC-D9D0-BA08-DD91-B3932E1C0567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38" creationId="{D1261EE9-2B52-C5CB-8305-B1B8C610635C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39" creationId="{88394FAB-B235-5294-B9C8-07A2CD70E9D2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40" creationId="{16CECBF2-4C70-434F-502E-197645AB85E4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41" creationId="{4AB11A7B-DADF-B174-494A-7ED979F70A09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42" creationId="{54B3EDAA-1FC2-48AD-6744-E39CFE9F2D59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43" creationId="{C4D930D4-75EB-592F-BFA0-4F4AE0AB962D}"/>
          </ac:spMkLst>
        </pc:spChg>
        <pc:spChg chg="mod">
          <ac:chgData name="Ginevra Minarini" userId="1f1f918c-6db6-4aec-95e5-17ad0358cb46" providerId="ADAL" clId="{03421CA5-02D6-410F-9208-942AACB4DA1F}" dt="2023-11-22T10:15:59.012" v="8675" actId="692"/>
          <ac:spMkLst>
            <pc:docMk/>
            <pc:sldMk cId="25151634" sldId="301"/>
            <ac:spMk id="2744" creationId="{A061DAC6-783D-724C-4722-CABCED2AF819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745" creationId="{4678B75C-0849-C9E6-34BD-3A5C35C273DB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746" creationId="{63E217DE-96B4-9F7E-519B-7909ACA6B86C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747" creationId="{ACE2C56F-134A-53E7-E906-A8337D5AA613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748" creationId="{4D63E701-4172-2205-B018-C2AC9EF8A5ED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749" creationId="{DC69A3A5-D008-EB9F-3BC0-C327B06AB972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750" creationId="{7060F7CD-D456-39D0-FAF3-68F978948FDC}"/>
          </ac:spMkLst>
        </pc:spChg>
        <pc:spChg chg="mod">
          <ac:chgData name="Ginevra Minarini" userId="1f1f918c-6db6-4aec-95e5-17ad0358cb46" providerId="ADAL" clId="{03421CA5-02D6-410F-9208-942AACB4DA1F}" dt="2023-11-22T10:14:34.440" v="8606" actId="164"/>
          <ac:spMkLst>
            <pc:docMk/>
            <pc:sldMk cId="25151634" sldId="301"/>
            <ac:spMk id="2751" creationId="{E7B71D01-1CEB-4342-FE83-AD3B784DE993}"/>
          </ac:spMkLst>
        </pc:spChg>
        <pc:spChg chg="add mod">
          <ac:chgData name="Ginevra Minarini" userId="1f1f918c-6db6-4aec-95e5-17ad0358cb46" providerId="ADAL" clId="{03421CA5-02D6-410F-9208-942AACB4DA1F}" dt="2023-11-22T10:20:08.516" v="8723" actId="164"/>
          <ac:spMkLst>
            <pc:docMk/>
            <pc:sldMk cId="25151634" sldId="301"/>
            <ac:spMk id="2759" creationId="{52156264-F242-8295-2D17-EFD6890065E6}"/>
          </ac:spMkLst>
        </pc:spChg>
        <pc:spChg chg="add mod">
          <ac:chgData name="Ginevra Minarini" userId="1f1f918c-6db6-4aec-95e5-17ad0358cb46" providerId="ADAL" clId="{03421CA5-02D6-410F-9208-942AACB4DA1F}" dt="2023-11-22T10:20:08.516" v="8723" actId="164"/>
          <ac:spMkLst>
            <pc:docMk/>
            <pc:sldMk cId="25151634" sldId="301"/>
            <ac:spMk id="2760" creationId="{746054E2-2504-B06C-34CD-33BE314F41F2}"/>
          </ac:spMkLst>
        </pc:spChg>
        <pc:spChg chg="add mod">
          <ac:chgData name="Ginevra Minarini" userId="1f1f918c-6db6-4aec-95e5-17ad0358cb46" providerId="ADAL" clId="{03421CA5-02D6-410F-9208-942AACB4DA1F}" dt="2023-11-22T10:20:08.516" v="8723" actId="164"/>
          <ac:spMkLst>
            <pc:docMk/>
            <pc:sldMk cId="25151634" sldId="301"/>
            <ac:spMk id="2761" creationId="{A0E00D39-E5D1-9AC6-3EAF-4F855FB65AAA}"/>
          </ac:spMkLst>
        </pc:spChg>
        <pc:spChg chg="add mod">
          <ac:chgData name="Ginevra Minarini" userId="1f1f918c-6db6-4aec-95e5-17ad0358cb46" providerId="ADAL" clId="{03421CA5-02D6-410F-9208-942AACB4DA1F}" dt="2023-11-22T10:20:08.516" v="8723" actId="164"/>
          <ac:spMkLst>
            <pc:docMk/>
            <pc:sldMk cId="25151634" sldId="301"/>
            <ac:spMk id="2762" creationId="{39AF07DA-8ACB-32C3-C42B-114F27D41D36}"/>
          </ac:spMkLst>
        </pc:spChg>
        <pc:spChg chg="add mod">
          <ac:chgData name="Ginevra Minarini" userId="1f1f918c-6db6-4aec-95e5-17ad0358cb46" providerId="ADAL" clId="{03421CA5-02D6-410F-9208-942AACB4DA1F}" dt="2023-11-22T10:20:08.516" v="8723" actId="164"/>
          <ac:spMkLst>
            <pc:docMk/>
            <pc:sldMk cId="25151634" sldId="301"/>
            <ac:spMk id="2763" creationId="{61D3F601-3200-BB1F-6843-64A2F715D709}"/>
          </ac:spMkLst>
        </pc:spChg>
        <pc:spChg chg="mod">
          <ac:chgData name="Ginevra Minarini" userId="1f1f918c-6db6-4aec-95e5-17ad0358cb46" providerId="ADAL" clId="{03421CA5-02D6-410F-9208-942AACB4DA1F}" dt="2023-11-22T10:28:29.329" v="8879" actId="1076"/>
          <ac:spMkLst>
            <pc:docMk/>
            <pc:sldMk cId="25151634" sldId="301"/>
            <ac:spMk id="2764" creationId="{5D0D6369-7F18-A968-0408-A15B2F3CD95A}"/>
          </ac:spMkLst>
        </pc:spChg>
        <pc:spChg chg="add mod ord">
          <ac:chgData name="Ginevra Minarini" userId="1f1f918c-6db6-4aec-95e5-17ad0358cb46" providerId="ADAL" clId="{03421CA5-02D6-410F-9208-942AACB4DA1F}" dt="2023-11-22T10:28:29.329" v="8879" actId="1076"/>
          <ac:spMkLst>
            <pc:docMk/>
            <pc:sldMk cId="25151634" sldId="301"/>
            <ac:spMk id="2765" creationId="{C35B68A3-2321-2896-EBAE-A2F62689EE99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68" creationId="{BF268807-F9B1-01CA-C0EF-17243A6D44DE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71" creationId="{56B5D72D-DC2B-56CA-0C19-319A3AD94492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73" creationId="{329052FF-1620-735F-031F-FF3BBDFA0889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74" creationId="{EF8CAEAE-844C-67FF-FC83-127D6C5A05D0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75" creationId="{E02A6938-A784-1CA2-149C-B5E99DD04A92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76" creationId="{E8BAC741-6898-C909-90F9-6281F4389353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77" creationId="{5F470268-1E3C-A8EF-9038-226C04B98FEE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78" creationId="{A8761AB9-AD5B-352C-D681-259A2D06172D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79" creationId="{202E5A99-91B8-8B0F-934C-18195C2F56D5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80" creationId="{69987E25-572B-A329-6D06-2C8DA499DA55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81" creationId="{FB5A97D4-182E-BEEB-81F8-2152B0B73773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82" creationId="{D17CA081-2DAC-20F0-474C-AF63D564FC33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83" creationId="{7371EA67-C532-E3E8-1EB5-91B7AE175223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84" creationId="{851AA2C2-CEF4-AB47-09B8-DDAAE7CDF8AA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85" creationId="{884456B8-7593-2F6C-F1A2-4FB7F1301C21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86" creationId="{CF307B78-EEE3-0158-A891-4DC7F064F190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87" creationId="{F11CB818-9669-35D6-6A55-8BB966645EFA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88" creationId="{1BA302B4-41AB-5129-2800-828DD3381084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89" creationId="{57BD48A8-A560-95BD-18C2-4CCF8334930B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90" creationId="{C95408EC-7770-E19A-FB59-F70B4FF5BBF3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91" creationId="{797877E7-D385-E1D4-554C-E351D2D44CD0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92" creationId="{83569A33-FBDD-ABCD-4E3D-0AF4CBBE422F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93" creationId="{1DAC6EB7-EBB0-1447-11C0-F9F8CD1A1BED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94" creationId="{2591C4D3-7599-4380-CBBC-ACE368CA43B8}"/>
          </ac:spMkLst>
        </pc:spChg>
        <pc:spChg chg="mod">
          <ac:chgData name="Ginevra Minarini" userId="1f1f918c-6db6-4aec-95e5-17ad0358cb46" providerId="ADAL" clId="{03421CA5-02D6-410F-9208-942AACB4DA1F}" dt="2023-11-22T10:27:46.386" v="8867"/>
          <ac:spMkLst>
            <pc:docMk/>
            <pc:sldMk cId="25151634" sldId="301"/>
            <ac:spMk id="2795" creationId="{7E3C183B-A220-D532-E1A2-3488353A5D61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797" creationId="{32C48898-F8FD-0FA7-0899-FF237C5A6EB5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00" creationId="{BA58D679-EE3D-69BF-9A39-E5B30B138A8B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02" creationId="{3F83931B-A00D-2FBE-1D0D-0C78531A3DE6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03" creationId="{6F80F299-EB3D-B64E-4B17-97F786BC324D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04" creationId="{10BF3EAE-9B5D-CAFE-F70C-F20B94F491A7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05" creationId="{CCAE7B9B-23CA-6C1C-0668-A919415D8276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06" creationId="{6830FFB9-E869-D3D1-935F-0D8D9C822E8D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07" creationId="{42AFF16A-6430-A2F6-08A2-39320E1C0932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08" creationId="{2F9EE0F6-ACF4-8A8C-B166-8B2D4549FEED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09" creationId="{D4B0E285-B4E8-F5E3-48FC-4E740302A69E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10" creationId="{912B5C5C-5256-8403-5944-3D28E957FB47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11" creationId="{D086C595-49DB-9720-4926-44C91A0B2171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12" creationId="{FC2E200D-4FE2-C0D9-67E3-E0777DBD0A4F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13" creationId="{5B0D6A78-F92F-646D-C96E-663DB774B8BD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14" creationId="{F458ED6C-05F7-8D41-85A6-2346736436FD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15" creationId="{BFF6B0AF-A95C-2E4F-1562-D2D228A43D5C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16" creationId="{1570F8AD-13DD-E395-D46E-FE42A2BA3695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17" creationId="{3206420E-56E8-A906-8362-964EE109563A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18" creationId="{2CC0120D-2073-E501-A97E-97203FDA13C2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19" creationId="{F0623EFC-D4E2-85D2-27EF-BBB9CB40BEC9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20" creationId="{141FF205-61A5-3836-74F7-3E6AF68C1CDC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21" creationId="{9C163305-D849-4EFA-7554-EA18DADEC68D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22" creationId="{B759DFE5-AF53-3293-4E03-768C3681D30B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23" creationId="{0341704B-E666-F7E1-B27F-658BD5E8CFBA}"/>
          </ac:spMkLst>
        </pc:spChg>
        <pc:spChg chg="mod">
          <ac:chgData name="Ginevra Minarini" userId="1f1f918c-6db6-4aec-95e5-17ad0358cb46" providerId="ADAL" clId="{03421CA5-02D6-410F-9208-942AACB4DA1F}" dt="2023-11-22T10:28:16.479" v="8872"/>
          <ac:spMkLst>
            <pc:docMk/>
            <pc:sldMk cId="25151634" sldId="301"/>
            <ac:spMk id="2824" creationId="{C83153EF-6D39-579C-F59F-F0A0EEBD785B}"/>
          </ac:spMkLst>
        </pc:spChg>
        <pc:grpChg chg="del mod">
          <ac:chgData name="Ginevra Minarini" userId="1f1f918c-6db6-4aec-95e5-17ad0358cb46" providerId="ADAL" clId="{03421CA5-02D6-410F-9208-942AACB4DA1F}" dt="2023-11-22T09:18:20.883" v="8276" actId="165"/>
          <ac:grpSpMkLst>
            <pc:docMk/>
            <pc:sldMk cId="25151634" sldId="301"/>
            <ac:grpSpMk id="4" creationId="{2770CCEF-ED93-EC4A-49BE-D4BC0F3A9AAC}"/>
          </ac:grpSpMkLst>
        </pc:grpChg>
        <pc:grpChg chg="del mod topLvl">
          <ac:chgData name="Ginevra Minarini" userId="1f1f918c-6db6-4aec-95e5-17ad0358cb46" providerId="ADAL" clId="{03421CA5-02D6-410F-9208-942AACB4DA1F}" dt="2023-11-22T09:21:14.232" v="8297" actId="478"/>
          <ac:grpSpMkLst>
            <pc:docMk/>
            <pc:sldMk cId="25151634" sldId="301"/>
            <ac:grpSpMk id="552" creationId="{35C4A06F-0A2B-9AC4-B790-32660CC23DB9}"/>
          </ac:grpSpMkLst>
        </pc:grpChg>
        <pc:grpChg chg="del mod topLvl">
          <ac:chgData name="Ginevra Minarini" userId="1f1f918c-6db6-4aec-95e5-17ad0358cb46" providerId="ADAL" clId="{03421CA5-02D6-410F-9208-942AACB4DA1F}" dt="2023-11-22T09:22:15.301" v="8309" actId="478"/>
          <ac:grpSpMkLst>
            <pc:docMk/>
            <pc:sldMk cId="25151634" sldId="301"/>
            <ac:grpSpMk id="855" creationId="{2382E557-5623-6FCF-12E1-10D80E50F199}"/>
          </ac:grpSpMkLst>
        </pc:grpChg>
        <pc:grpChg chg="del mod topLvl">
          <ac:chgData name="Ginevra Minarini" userId="1f1f918c-6db6-4aec-95e5-17ad0358cb46" providerId="ADAL" clId="{03421CA5-02D6-410F-9208-942AACB4DA1F}" dt="2023-11-22T09:23:25.426" v="8416" actId="478"/>
          <ac:grpSpMkLst>
            <pc:docMk/>
            <pc:sldMk cId="25151634" sldId="301"/>
            <ac:grpSpMk id="1656" creationId="{72935E03-EB6A-D6EF-B103-E3043E26C6F0}"/>
          </ac:grpSpMkLst>
        </pc:grpChg>
        <pc:grpChg chg="add mod topLvl">
          <ac:chgData name="Ginevra Minarini" userId="1f1f918c-6db6-4aec-95e5-17ad0358cb46" providerId="ADAL" clId="{03421CA5-02D6-410F-9208-942AACB4DA1F}" dt="2023-11-22T10:16:04.803" v="8677" actId="164"/>
          <ac:grpSpMkLst>
            <pc:docMk/>
            <pc:sldMk cId="25151634" sldId="301"/>
            <ac:grpSpMk id="2211" creationId="{362486DC-B64B-D807-9288-CE81F974288B}"/>
          </ac:grpSpMkLst>
        </pc:grpChg>
        <pc:grpChg chg="add del mod">
          <ac:chgData name="Ginevra Minarini" userId="1f1f918c-6db6-4aec-95e5-17ad0358cb46" providerId="ADAL" clId="{03421CA5-02D6-410F-9208-942AACB4DA1F}" dt="2023-11-22T10:15:24.908" v="8644" actId="165"/>
          <ac:grpSpMkLst>
            <pc:docMk/>
            <pc:sldMk cId="25151634" sldId="301"/>
            <ac:grpSpMk id="2216" creationId="{A917AFB7-E64E-E5EA-ACAF-E2A964EDABA0}"/>
          </ac:grpSpMkLst>
        </pc:grpChg>
        <pc:grpChg chg="del mod">
          <ac:chgData name="Ginevra Minarini" userId="1f1f918c-6db6-4aec-95e5-17ad0358cb46" providerId="ADAL" clId="{03421CA5-02D6-410F-9208-942AACB4DA1F}" dt="2023-11-22T10:06:27.449" v="8524" actId="27803"/>
          <ac:grpSpMkLst>
            <pc:docMk/>
            <pc:sldMk cId="25151634" sldId="301"/>
            <ac:grpSpMk id="2219" creationId="{F49B6E83-76CA-9270-7AFD-1564CDF37AB4}"/>
          </ac:grpSpMkLst>
        </pc:grpChg>
        <pc:grpChg chg="del mod topLvl">
          <ac:chgData name="Ginevra Minarini" userId="1f1f918c-6db6-4aec-95e5-17ad0358cb46" providerId="ADAL" clId="{03421CA5-02D6-410F-9208-942AACB4DA1F}" dt="2023-11-22T10:07:00.872" v="8533" actId="478"/>
          <ac:grpSpMkLst>
            <pc:docMk/>
            <pc:sldMk cId="25151634" sldId="301"/>
            <ac:grpSpMk id="2379" creationId="{19468C78-9016-D7C4-2E2E-731D4978588E}"/>
          </ac:grpSpMkLst>
        </pc:grpChg>
        <pc:grpChg chg="add del mod">
          <ac:chgData name="Ginevra Minarini" userId="1f1f918c-6db6-4aec-95e5-17ad0358cb46" providerId="ADAL" clId="{03421CA5-02D6-410F-9208-942AACB4DA1F}" dt="2023-11-22T10:06:57.921" v="8532" actId="165"/>
          <ac:grpSpMkLst>
            <pc:docMk/>
            <pc:sldMk cId="25151634" sldId="301"/>
            <ac:grpSpMk id="2394" creationId="{81346559-DFAD-68CC-629D-B27BD63C746B}"/>
          </ac:grpSpMkLst>
        </pc:grpChg>
        <pc:grpChg chg="add mod">
          <ac:chgData name="Ginevra Minarini" userId="1f1f918c-6db6-4aec-95e5-17ad0358cb46" providerId="ADAL" clId="{03421CA5-02D6-410F-9208-942AACB4DA1F}" dt="2023-11-22T10:11:59.641" v="8559" actId="1076"/>
          <ac:grpSpMkLst>
            <pc:docMk/>
            <pc:sldMk cId="25151634" sldId="301"/>
            <ac:grpSpMk id="2395" creationId="{1C8B60BC-AE57-23B3-6C35-86D433396DE3}"/>
          </ac:grpSpMkLst>
        </pc:grpChg>
        <pc:grpChg chg="del mod">
          <ac:chgData name="Ginevra Minarini" userId="1f1f918c-6db6-4aec-95e5-17ad0358cb46" providerId="ADAL" clId="{03421CA5-02D6-410F-9208-942AACB4DA1F}" dt="2023-11-22T10:12:55.875" v="8580" actId="27803"/>
          <ac:grpSpMkLst>
            <pc:docMk/>
            <pc:sldMk cId="25151634" sldId="301"/>
            <ac:grpSpMk id="2400" creationId="{4C8991DB-0333-D725-4182-47BE26423F32}"/>
          </ac:grpSpMkLst>
        </pc:grpChg>
        <pc:grpChg chg="add mod ord">
          <ac:chgData name="Ginevra Minarini" userId="1f1f918c-6db6-4aec-95e5-17ad0358cb46" providerId="ADAL" clId="{03421CA5-02D6-410F-9208-942AACB4DA1F}" dt="2023-11-22T10:28:29.329" v="8879" actId="1076"/>
          <ac:grpSpMkLst>
            <pc:docMk/>
            <pc:sldMk cId="25151634" sldId="301"/>
            <ac:grpSpMk id="2558" creationId="{15936DA4-9537-56B7-4BF0-E944C036F8B8}"/>
          </ac:grpSpMkLst>
        </pc:grpChg>
        <pc:grpChg chg="del mod">
          <ac:chgData name="Ginevra Minarini" userId="1f1f918c-6db6-4aec-95e5-17ad0358cb46" providerId="ADAL" clId="{03421CA5-02D6-410F-9208-942AACB4DA1F}" dt="2023-11-22T10:14:12.675" v="8602" actId="27803"/>
          <ac:grpSpMkLst>
            <pc:docMk/>
            <pc:sldMk cId="25151634" sldId="301"/>
            <ac:grpSpMk id="2562" creationId="{E200CFF7-B2FE-C2E7-9AD9-C5887F2AB390}"/>
          </ac:grpSpMkLst>
        </pc:grpChg>
        <pc:grpChg chg="mod">
          <ac:chgData name="Ginevra Minarini" userId="1f1f918c-6db6-4aec-95e5-17ad0358cb46" providerId="ADAL" clId="{03421CA5-02D6-410F-9208-942AACB4DA1F}" dt="2023-11-22T10:14:34.440" v="8606" actId="164"/>
          <ac:grpSpMkLst>
            <pc:docMk/>
            <pc:sldMk cId="25151634" sldId="301"/>
            <ac:grpSpMk id="2568" creationId="{F8141BF6-A2D8-597F-4B03-A84FD5EAC58D}"/>
          </ac:grpSpMkLst>
        </pc:grpChg>
        <pc:grpChg chg="mod">
          <ac:chgData name="Ginevra Minarini" userId="1f1f918c-6db6-4aec-95e5-17ad0358cb46" providerId="ADAL" clId="{03421CA5-02D6-410F-9208-942AACB4DA1F}" dt="2023-11-22T10:14:34.440" v="8606" actId="164"/>
          <ac:grpSpMkLst>
            <pc:docMk/>
            <pc:sldMk cId="25151634" sldId="301"/>
            <ac:grpSpMk id="2610" creationId="{ADD0FA4A-1280-6B1C-5D1B-4B90ECAF9479}"/>
          </ac:grpSpMkLst>
        </pc:grpChg>
        <pc:grpChg chg="mod">
          <ac:chgData name="Ginevra Minarini" userId="1f1f918c-6db6-4aec-95e5-17ad0358cb46" providerId="ADAL" clId="{03421CA5-02D6-410F-9208-942AACB4DA1F}" dt="2023-11-22T10:14:34.440" v="8606" actId="164"/>
          <ac:grpSpMkLst>
            <pc:docMk/>
            <pc:sldMk cId="25151634" sldId="301"/>
            <ac:grpSpMk id="2683" creationId="{F4DA8699-BC18-2240-D4C4-429474FB373E}"/>
          </ac:grpSpMkLst>
        </pc:grpChg>
        <pc:grpChg chg="mod">
          <ac:chgData name="Ginevra Minarini" userId="1f1f918c-6db6-4aec-95e5-17ad0358cb46" providerId="ADAL" clId="{03421CA5-02D6-410F-9208-942AACB4DA1F}" dt="2023-11-22T10:14:34.440" v="8606" actId="164"/>
          <ac:grpSpMkLst>
            <pc:docMk/>
            <pc:sldMk cId="25151634" sldId="301"/>
            <ac:grpSpMk id="2708" creationId="{ED181E98-3F2F-7ED5-0687-694E0578A36A}"/>
          </ac:grpSpMkLst>
        </pc:grpChg>
        <pc:grpChg chg="add mod">
          <ac:chgData name="Ginevra Minarini" userId="1f1f918c-6db6-4aec-95e5-17ad0358cb46" providerId="ADAL" clId="{03421CA5-02D6-410F-9208-942AACB4DA1F}" dt="2023-11-22T10:16:04.803" v="8677" actId="164"/>
          <ac:grpSpMkLst>
            <pc:docMk/>
            <pc:sldMk cId="25151634" sldId="301"/>
            <ac:grpSpMk id="2752" creationId="{8CB54A18-21DA-BBC1-FDB8-94BE29192B49}"/>
          </ac:grpSpMkLst>
        </pc:grpChg>
        <pc:grpChg chg="add mod">
          <ac:chgData name="Ginevra Minarini" userId="1f1f918c-6db6-4aec-95e5-17ad0358cb46" providerId="ADAL" clId="{03421CA5-02D6-410F-9208-942AACB4DA1F}" dt="2023-11-22T10:16:04.803" v="8677" actId="164"/>
          <ac:grpSpMkLst>
            <pc:docMk/>
            <pc:sldMk cId="25151634" sldId="301"/>
            <ac:grpSpMk id="2753" creationId="{E93496C4-0D8E-9509-CC9F-3BC7E66E47DC}"/>
          </ac:grpSpMkLst>
        </pc:grpChg>
        <pc:grpChg chg="add mod">
          <ac:chgData name="Ginevra Minarini" userId="1f1f918c-6db6-4aec-95e5-17ad0358cb46" providerId="ADAL" clId="{03421CA5-02D6-410F-9208-942AACB4DA1F}" dt="2023-11-22T10:28:26.082" v="8878" actId="1076"/>
          <ac:grpSpMkLst>
            <pc:docMk/>
            <pc:sldMk cId="25151634" sldId="301"/>
            <ac:grpSpMk id="2754" creationId="{E0E78FB5-5753-7B81-4994-59DF95151ECD}"/>
          </ac:grpSpMkLst>
        </pc:grpChg>
        <pc:grpChg chg="add mod ord">
          <ac:chgData name="Ginevra Minarini" userId="1f1f918c-6db6-4aec-95e5-17ad0358cb46" providerId="ADAL" clId="{03421CA5-02D6-410F-9208-942AACB4DA1F}" dt="2023-11-22T10:20:11.662" v="8724" actId="166"/>
          <ac:grpSpMkLst>
            <pc:docMk/>
            <pc:sldMk cId="25151634" sldId="301"/>
            <ac:grpSpMk id="2766" creationId="{EC74507E-9563-A79D-43EE-E792B82509EC}"/>
          </ac:grpSpMkLst>
        </pc:grpChg>
        <pc:grpChg chg="add del mod">
          <ac:chgData name="Ginevra Minarini" userId="1f1f918c-6db6-4aec-95e5-17ad0358cb46" providerId="ADAL" clId="{03421CA5-02D6-410F-9208-942AACB4DA1F}" dt="2023-11-22T10:28:11.131" v="8871" actId="21"/>
          <ac:grpSpMkLst>
            <pc:docMk/>
            <pc:sldMk cId="25151634" sldId="301"/>
            <ac:grpSpMk id="2767" creationId="{7F4CAD32-D506-B98E-6821-7AAA6DF645CC}"/>
          </ac:grpSpMkLst>
        </pc:grpChg>
        <pc:grpChg chg="add del mod">
          <ac:chgData name="Ginevra Minarini" userId="1f1f918c-6db6-4aec-95e5-17ad0358cb46" providerId="ADAL" clId="{03421CA5-02D6-410F-9208-942AACB4DA1F}" dt="2023-11-22T10:28:11.131" v="8871" actId="21"/>
          <ac:grpSpMkLst>
            <pc:docMk/>
            <pc:sldMk cId="25151634" sldId="301"/>
            <ac:grpSpMk id="2770" creationId="{3DCD7A7B-87F9-49C8-2ACB-CEA7D69E227E}"/>
          </ac:grpSpMkLst>
        </pc:grpChg>
        <pc:grpChg chg="mod">
          <ac:chgData name="Ginevra Minarini" userId="1f1f918c-6db6-4aec-95e5-17ad0358cb46" providerId="ADAL" clId="{03421CA5-02D6-410F-9208-942AACB4DA1F}" dt="2023-11-22T10:27:46.386" v="8867"/>
          <ac:grpSpMkLst>
            <pc:docMk/>
            <pc:sldMk cId="25151634" sldId="301"/>
            <ac:grpSpMk id="2772" creationId="{5DB734D2-DE98-B99E-3179-7C15EC62BA6D}"/>
          </ac:grpSpMkLst>
        </pc:grpChg>
        <pc:grpChg chg="add mod">
          <ac:chgData name="Ginevra Minarini" userId="1f1f918c-6db6-4aec-95e5-17ad0358cb46" providerId="ADAL" clId="{03421CA5-02D6-410F-9208-942AACB4DA1F}" dt="2023-11-22T10:28:19.879" v="8874" actId="1076"/>
          <ac:grpSpMkLst>
            <pc:docMk/>
            <pc:sldMk cId="25151634" sldId="301"/>
            <ac:grpSpMk id="2796" creationId="{EE8D6D5A-E9F2-B1AF-AA01-BB3AD0CE512E}"/>
          </ac:grpSpMkLst>
        </pc:grpChg>
        <pc:grpChg chg="add mod">
          <ac:chgData name="Ginevra Minarini" userId="1f1f918c-6db6-4aec-95e5-17ad0358cb46" providerId="ADAL" clId="{03421CA5-02D6-410F-9208-942AACB4DA1F}" dt="2023-11-22T10:28:19.879" v="8874" actId="1076"/>
          <ac:grpSpMkLst>
            <pc:docMk/>
            <pc:sldMk cId="25151634" sldId="301"/>
            <ac:grpSpMk id="2799" creationId="{12D66FFF-C31C-54F7-94E1-BEBD8E17DDCB}"/>
          </ac:grpSpMkLst>
        </pc:grpChg>
        <pc:grpChg chg="mod">
          <ac:chgData name="Ginevra Minarini" userId="1f1f918c-6db6-4aec-95e5-17ad0358cb46" providerId="ADAL" clId="{03421CA5-02D6-410F-9208-942AACB4DA1F}" dt="2023-11-22T10:28:16.479" v="8872"/>
          <ac:grpSpMkLst>
            <pc:docMk/>
            <pc:sldMk cId="25151634" sldId="301"/>
            <ac:grpSpMk id="2801" creationId="{57CEB405-5E6D-4A48-E8C6-0B02BB404D0C}"/>
          </ac:grpSpMkLst>
        </pc:grpChg>
        <pc:picChg chg="add del mod">
          <ac:chgData name="Ginevra Minarini" userId="1f1f918c-6db6-4aec-95e5-17ad0358cb46" providerId="ADAL" clId="{03421CA5-02D6-410F-9208-942AACB4DA1F}" dt="2023-11-22T09:18:07.083" v="8273" actId="27803"/>
          <ac:picMkLst>
            <pc:docMk/>
            <pc:sldMk cId="25151634" sldId="301"/>
            <ac:picMk id="3" creationId="{DF066B9B-0ADE-5FA7-C59C-82E01326B7C7}"/>
          </ac:picMkLst>
        </pc:picChg>
        <pc:picChg chg="mod topLvl">
          <ac:chgData name="Ginevra Minarini" userId="1f1f918c-6db6-4aec-95e5-17ad0358cb46" providerId="ADAL" clId="{03421CA5-02D6-410F-9208-942AACB4DA1F}" dt="2023-11-22T10:16:04.803" v="8677" actId="164"/>
          <ac:picMkLst>
            <pc:docMk/>
            <pc:sldMk cId="25151634" sldId="301"/>
            <ac:picMk id="50" creationId="{9FA5266F-BBDB-DD17-780B-D65180499D02}"/>
          </ac:picMkLst>
        </pc:picChg>
        <pc:picChg chg="add mod ord topLvl">
          <ac:chgData name="Ginevra Minarini" userId="1f1f918c-6db6-4aec-95e5-17ad0358cb46" providerId="ADAL" clId="{03421CA5-02D6-410F-9208-942AACB4DA1F}" dt="2023-11-22T10:16:04.803" v="8677" actId="164"/>
          <ac:picMkLst>
            <pc:docMk/>
            <pc:sldMk cId="25151634" sldId="301"/>
            <ac:picMk id="2213" creationId="{023111B9-4D8E-65F3-8268-A4C41CC1BF08}"/>
          </ac:picMkLst>
        </pc:picChg>
        <pc:picChg chg="add mod topLvl">
          <ac:chgData name="Ginevra Minarini" userId="1f1f918c-6db6-4aec-95e5-17ad0358cb46" providerId="ADAL" clId="{03421CA5-02D6-410F-9208-942AACB4DA1F}" dt="2023-11-22T10:16:04.803" v="8677" actId="164"/>
          <ac:picMkLst>
            <pc:docMk/>
            <pc:sldMk cId="25151634" sldId="301"/>
            <ac:picMk id="2215" creationId="{375CAFDD-70C4-CAB4-E598-CE4CABD5A8A0}"/>
          </ac:picMkLst>
        </pc:picChg>
        <pc:picChg chg="add del mod">
          <ac:chgData name="Ginevra Minarini" userId="1f1f918c-6db6-4aec-95e5-17ad0358cb46" providerId="ADAL" clId="{03421CA5-02D6-410F-9208-942AACB4DA1F}" dt="2023-11-22T10:06:27.449" v="8524" actId="27803"/>
          <ac:picMkLst>
            <pc:docMk/>
            <pc:sldMk cId="25151634" sldId="301"/>
            <ac:picMk id="2218" creationId="{B6E7CEA5-85CD-C6F7-4231-0CFFE3C08137}"/>
          </ac:picMkLst>
        </pc:picChg>
        <pc:picChg chg="add mod">
          <ac:chgData name="Ginevra Minarini" userId="1f1f918c-6db6-4aec-95e5-17ad0358cb46" providerId="ADAL" clId="{03421CA5-02D6-410F-9208-942AACB4DA1F}" dt="2023-11-22T10:13:09.694" v="8592" actId="164"/>
          <ac:picMkLst>
            <pc:docMk/>
            <pc:sldMk cId="25151634" sldId="301"/>
            <ac:picMk id="2397" creationId="{53F01CBB-CA62-67A3-4767-9233D6C9BC49}"/>
          </ac:picMkLst>
        </pc:picChg>
        <pc:picChg chg="add del mod">
          <ac:chgData name="Ginevra Minarini" userId="1f1f918c-6db6-4aec-95e5-17ad0358cb46" providerId="ADAL" clId="{03421CA5-02D6-410F-9208-942AACB4DA1F}" dt="2023-11-22T10:12:55.875" v="8580" actId="27803"/>
          <ac:picMkLst>
            <pc:docMk/>
            <pc:sldMk cId="25151634" sldId="301"/>
            <ac:picMk id="2399" creationId="{8DBD6D10-08AB-1019-AA7F-1960CD5DAECB}"/>
          </ac:picMkLst>
        </pc:picChg>
        <pc:picChg chg="add del mod">
          <ac:chgData name="Ginevra Minarini" userId="1f1f918c-6db6-4aec-95e5-17ad0358cb46" providerId="ADAL" clId="{03421CA5-02D6-410F-9208-942AACB4DA1F}" dt="2023-11-22T10:14:12.675" v="8602" actId="27803"/>
          <ac:picMkLst>
            <pc:docMk/>
            <pc:sldMk cId="25151634" sldId="301"/>
            <ac:picMk id="2561" creationId="{0D0386F6-8206-97C3-BC5B-024C2BB4005F}"/>
          </ac:picMkLst>
        </pc:picChg>
        <pc:picChg chg="add mod ord">
          <ac:chgData name="Ginevra Minarini" userId="1f1f918c-6db6-4aec-95e5-17ad0358cb46" providerId="ADAL" clId="{03421CA5-02D6-410F-9208-942AACB4DA1F}" dt="2023-11-22T10:28:29.329" v="8879" actId="1076"/>
          <ac:picMkLst>
            <pc:docMk/>
            <pc:sldMk cId="25151634" sldId="301"/>
            <ac:picMk id="2756" creationId="{EE9A3983-E053-2E37-FEFC-F1DC564F3E8F}"/>
          </ac:picMkLst>
        </pc:picChg>
        <pc:picChg chg="add del mod">
          <ac:chgData name="Ginevra Minarini" userId="1f1f918c-6db6-4aec-95e5-17ad0358cb46" providerId="ADAL" clId="{03421CA5-02D6-410F-9208-942AACB4DA1F}" dt="2023-11-22T10:19:10.698" v="8702" actId="27803"/>
          <ac:picMkLst>
            <pc:docMk/>
            <pc:sldMk cId="25151634" sldId="301"/>
            <ac:picMk id="2758" creationId="{5D0D6369-7F18-A968-0408-A15B2F3CD95A}"/>
          </ac:picMkLst>
        </pc:picChg>
        <pc:picChg chg="mod">
          <ac:chgData name="Ginevra Minarini" userId="1f1f918c-6db6-4aec-95e5-17ad0358cb46" providerId="ADAL" clId="{03421CA5-02D6-410F-9208-942AACB4DA1F}" dt="2023-11-22T10:27:46.386" v="8867"/>
          <ac:picMkLst>
            <pc:docMk/>
            <pc:sldMk cId="25151634" sldId="301"/>
            <ac:picMk id="2769" creationId="{E1DAB523-C700-4F8B-B6DA-098D6CFA1E51}"/>
          </ac:picMkLst>
        </pc:picChg>
        <pc:picChg chg="mod">
          <ac:chgData name="Ginevra Minarini" userId="1f1f918c-6db6-4aec-95e5-17ad0358cb46" providerId="ADAL" clId="{03421CA5-02D6-410F-9208-942AACB4DA1F}" dt="2023-11-22T10:28:16.479" v="8872"/>
          <ac:picMkLst>
            <pc:docMk/>
            <pc:sldMk cId="25151634" sldId="301"/>
            <ac:picMk id="2798" creationId="{58D03204-5588-EB86-C48F-C9A87C8C1221}"/>
          </ac:picMkLst>
        </pc:picChg>
      </pc:sldChg>
      <pc:sldChg chg="addSp delSp modSp new mod modTransition delAnim modAnim">
        <pc:chgData name="Ginevra Minarini" userId="1f1f918c-6db6-4aec-95e5-17ad0358cb46" providerId="ADAL" clId="{03421CA5-02D6-410F-9208-942AACB4DA1F}" dt="2023-11-28T09:07:39.086" v="166276"/>
        <pc:sldMkLst>
          <pc:docMk/>
          <pc:sldMk cId="2383465332" sldId="302"/>
        </pc:sldMkLst>
        <pc:spChg chg="add del mod modVis">
          <ac:chgData name="Ginevra Minarini" userId="1f1f918c-6db6-4aec-95e5-17ad0358cb46" providerId="ADAL" clId="{03421CA5-02D6-410F-9208-942AACB4DA1F}" dt="2023-11-24T14:55:17.516" v="157114" actId="21"/>
          <ac:spMkLst>
            <pc:docMk/>
            <pc:sldMk cId="2383465332" sldId="302"/>
            <ac:spMk id="3" creationId="{49BFFEDC-12A4-2C93-A70E-ABB129EA3AE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" creationId="{31353A94-5460-BFDA-772F-B8517ED8DE6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" creationId="{1DFEB827-02F5-F266-1E3C-DAE77BDB7B32}"/>
          </ac:spMkLst>
        </pc:spChg>
        <pc:spChg chg="del mod modVis">
          <ac:chgData name="Ginevra Minarini" userId="1f1f918c-6db6-4aec-95e5-17ad0358cb46" providerId="ADAL" clId="{03421CA5-02D6-410F-9208-942AACB4DA1F}" dt="2023-11-24T14:53:18.096" v="157048" actId="478"/>
          <ac:spMkLst>
            <pc:docMk/>
            <pc:sldMk cId="2383465332" sldId="302"/>
            <ac:spMk id="6" creationId="{428A9492-383B-DC3F-4BBC-FCB599301E60}"/>
          </ac:spMkLst>
        </pc:spChg>
        <pc:spChg chg="del mod modVis">
          <ac:chgData name="Ginevra Minarini" userId="1f1f918c-6db6-4aec-95e5-17ad0358cb46" providerId="ADAL" clId="{03421CA5-02D6-410F-9208-942AACB4DA1F}" dt="2023-11-24T14:53:16.570" v="157047" actId="478"/>
          <ac:spMkLst>
            <pc:docMk/>
            <pc:sldMk cId="2383465332" sldId="302"/>
            <ac:spMk id="7" creationId="{0B539DFB-0BC6-7598-58CD-BE122269E50E}"/>
          </ac:spMkLst>
        </pc:spChg>
        <pc:spChg chg="del mod modVis">
          <ac:chgData name="Ginevra Minarini" userId="1f1f918c-6db6-4aec-95e5-17ad0358cb46" providerId="ADAL" clId="{03421CA5-02D6-410F-9208-942AACB4DA1F}" dt="2023-11-24T14:53:14.235" v="157045" actId="478"/>
          <ac:spMkLst>
            <pc:docMk/>
            <pc:sldMk cId="2383465332" sldId="302"/>
            <ac:spMk id="8" creationId="{6E32C5FA-C425-3780-797D-DE79DBD1A5B6}"/>
          </ac:spMkLst>
        </pc:spChg>
        <pc:spChg chg="del mod modVis">
          <ac:chgData name="Ginevra Minarini" userId="1f1f918c-6db6-4aec-95e5-17ad0358cb46" providerId="ADAL" clId="{03421CA5-02D6-410F-9208-942AACB4DA1F}" dt="2023-11-24T14:53:15.309" v="157046" actId="478"/>
          <ac:spMkLst>
            <pc:docMk/>
            <pc:sldMk cId="2383465332" sldId="302"/>
            <ac:spMk id="9" creationId="{DFB9AC4B-E5EB-7CF6-5B52-EED6479A70CD}"/>
          </ac:spMkLst>
        </pc:spChg>
        <pc:spChg chg="del mod modVis">
          <ac:chgData name="Ginevra Minarini" userId="1f1f918c-6db6-4aec-95e5-17ad0358cb46" providerId="ADAL" clId="{03421CA5-02D6-410F-9208-942AACB4DA1F}" dt="2023-11-24T14:53:13.111" v="157044" actId="478"/>
          <ac:spMkLst>
            <pc:docMk/>
            <pc:sldMk cId="2383465332" sldId="302"/>
            <ac:spMk id="10" creationId="{E2C6F41A-341A-1300-7637-A93C9F9CFD21}"/>
          </ac:spMkLst>
        </pc:spChg>
        <pc:spChg chg="del mod modVis">
          <ac:chgData name="Ginevra Minarini" userId="1f1f918c-6db6-4aec-95e5-17ad0358cb46" providerId="ADAL" clId="{03421CA5-02D6-410F-9208-942AACB4DA1F}" dt="2023-11-24T14:53:09.753" v="157042" actId="478"/>
          <ac:spMkLst>
            <pc:docMk/>
            <pc:sldMk cId="2383465332" sldId="302"/>
            <ac:spMk id="11" creationId="{E5372C5E-0D36-2026-9193-E614AB4E1E56}"/>
          </ac:spMkLst>
        </pc:spChg>
        <pc:spChg chg="del mod modVis">
          <ac:chgData name="Ginevra Minarini" userId="1f1f918c-6db6-4aec-95e5-17ad0358cb46" providerId="ADAL" clId="{03421CA5-02D6-410F-9208-942AACB4DA1F}" dt="2023-11-24T14:53:09.753" v="157042" actId="478"/>
          <ac:spMkLst>
            <pc:docMk/>
            <pc:sldMk cId="2383465332" sldId="302"/>
            <ac:spMk id="12" creationId="{355DDB39-B041-1301-64E7-0AD2C7459B63}"/>
          </ac:spMkLst>
        </pc:spChg>
        <pc:spChg chg="del mod modVis">
          <ac:chgData name="Ginevra Minarini" userId="1f1f918c-6db6-4aec-95e5-17ad0358cb46" providerId="ADAL" clId="{03421CA5-02D6-410F-9208-942AACB4DA1F}" dt="2023-11-24T14:53:11.199" v="157043" actId="478"/>
          <ac:spMkLst>
            <pc:docMk/>
            <pc:sldMk cId="2383465332" sldId="302"/>
            <ac:spMk id="13" creationId="{4B7E0601-8FE1-7FAD-2489-7AE8036C0D33}"/>
          </ac:spMkLst>
        </pc:spChg>
        <pc:spChg chg="del mod modVis">
          <ac:chgData name="Ginevra Minarini" userId="1f1f918c-6db6-4aec-95e5-17ad0358cb46" providerId="ADAL" clId="{03421CA5-02D6-410F-9208-942AACB4DA1F}" dt="2023-11-24T14:53:09.753" v="157042" actId="478"/>
          <ac:spMkLst>
            <pc:docMk/>
            <pc:sldMk cId="2383465332" sldId="302"/>
            <ac:spMk id="14" creationId="{A0A7770F-D9C7-BBAA-569B-1E5737E5B9D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" creationId="{1437B191-885B-776B-94C3-90EB09551487}"/>
          </ac:spMkLst>
        </pc:spChg>
        <pc:spChg chg="del mod modVis">
          <ac:chgData name="Ginevra Minarini" userId="1f1f918c-6db6-4aec-95e5-17ad0358cb46" providerId="ADAL" clId="{03421CA5-02D6-410F-9208-942AACB4DA1F}" dt="2023-11-24T16:28:57.975" v="157816" actId="478"/>
          <ac:spMkLst>
            <pc:docMk/>
            <pc:sldMk cId="2383465332" sldId="302"/>
            <ac:spMk id="16" creationId="{317344D5-2519-B16D-1C49-726022D9393C}"/>
          </ac:spMkLst>
        </pc:spChg>
        <pc:spChg chg="del mod modVis">
          <ac:chgData name="Ginevra Minarini" userId="1f1f918c-6db6-4aec-95e5-17ad0358cb46" providerId="ADAL" clId="{03421CA5-02D6-410F-9208-942AACB4DA1F}" dt="2023-11-24T16:28:57.975" v="157816" actId="478"/>
          <ac:spMkLst>
            <pc:docMk/>
            <pc:sldMk cId="2383465332" sldId="302"/>
            <ac:spMk id="17" creationId="{E7AA3F46-3079-DBC2-EDF6-B3F95D3528FE}"/>
          </ac:spMkLst>
        </pc:spChg>
        <pc:spChg chg="del mod modVis">
          <ac:chgData name="Ginevra Minarini" userId="1f1f918c-6db6-4aec-95e5-17ad0358cb46" providerId="ADAL" clId="{03421CA5-02D6-410F-9208-942AACB4DA1F}" dt="2023-11-24T16:29:01.176" v="157817" actId="478"/>
          <ac:spMkLst>
            <pc:docMk/>
            <pc:sldMk cId="2383465332" sldId="302"/>
            <ac:spMk id="18" creationId="{44F1DC19-C8DF-4F6F-8E03-711ADBE9C481}"/>
          </ac:spMkLst>
        </pc:spChg>
        <pc:spChg chg="del mod modVis">
          <ac:chgData name="Ginevra Minarini" userId="1f1f918c-6db6-4aec-95e5-17ad0358cb46" providerId="ADAL" clId="{03421CA5-02D6-410F-9208-942AACB4DA1F}" dt="2023-11-24T16:29:03.365" v="157818" actId="478"/>
          <ac:spMkLst>
            <pc:docMk/>
            <pc:sldMk cId="2383465332" sldId="302"/>
            <ac:spMk id="19" creationId="{7BC88227-24A7-CEA6-080B-C25FC58F8552}"/>
          </ac:spMkLst>
        </pc:spChg>
        <pc:spChg chg="del mod modVis">
          <ac:chgData name="Ginevra Minarini" userId="1f1f918c-6db6-4aec-95e5-17ad0358cb46" providerId="ADAL" clId="{03421CA5-02D6-410F-9208-942AACB4DA1F}" dt="2023-11-24T16:29:04.963" v="157819" actId="478"/>
          <ac:spMkLst>
            <pc:docMk/>
            <pc:sldMk cId="2383465332" sldId="302"/>
            <ac:spMk id="20" creationId="{DD4B3889-0534-2DA0-6145-5DB02B545321}"/>
          </ac:spMkLst>
        </pc:spChg>
        <pc:spChg chg="del mod modVis">
          <ac:chgData name="Ginevra Minarini" userId="1f1f918c-6db6-4aec-95e5-17ad0358cb46" providerId="ADAL" clId="{03421CA5-02D6-410F-9208-942AACB4DA1F}" dt="2023-11-24T16:29:06.501" v="157820" actId="478"/>
          <ac:spMkLst>
            <pc:docMk/>
            <pc:sldMk cId="2383465332" sldId="302"/>
            <ac:spMk id="21" creationId="{932C8AD7-D1B2-004B-726A-38BA068007B1}"/>
          </ac:spMkLst>
        </pc:spChg>
        <pc:spChg chg="del mod modVis">
          <ac:chgData name="Ginevra Minarini" userId="1f1f918c-6db6-4aec-95e5-17ad0358cb46" providerId="ADAL" clId="{03421CA5-02D6-410F-9208-942AACB4DA1F}" dt="2023-11-24T16:29:07.866" v="157821" actId="478"/>
          <ac:spMkLst>
            <pc:docMk/>
            <pc:sldMk cId="2383465332" sldId="302"/>
            <ac:spMk id="22" creationId="{02FEE090-8A00-5B5A-2B87-360585F0A674}"/>
          </ac:spMkLst>
        </pc:spChg>
        <pc:spChg chg="del mod modVis">
          <ac:chgData name="Ginevra Minarini" userId="1f1f918c-6db6-4aec-95e5-17ad0358cb46" providerId="ADAL" clId="{03421CA5-02D6-410F-9208-942AACB4DA1F}" dt="2023-11-24T16:29:09.657" v="157822" actId="478"/>
          <ac:spMkLst>
            <pc:docMk/>
            <pc:sldMk cId="2383465332" sldId="302"/>
            <ac:spMk id="23" creationId="{EAA3949C-AA93-3F7E-C7FE-01B428E68997}"/>
          </ac:spMkLst>
        </pc:spChg>
        <pc:spChg chg="del mod modVis">
          <ac:chgData name="Ginevra Minarini" userId="1f1f918c-6db6-4aec-95e5-17ad0358cb46" providerId="ADAL" clId="{03421CA5-02D6-410F-9208-942AACB4DA1F}" dt="2023-11-24T16:29:10.965" v="157823" actId="478"/>
          <ac:spMkLst>
            <pc:docMk/>
            <pc:sldMk cId="2383465332" sldId="302"/>
            <ac:spMk id="24" creationId="{DFBAF3E8-39F5-1141-6DD5-434CBD71D1A5}"/>
          </ac:spMkLst>
        </pc:spChg>
        <pc:spChg chg="del mod modVis">
          <ac:chgData name="Ginevra Minarini" userId="1f1f918c-6db6-4aec-95e5-17ad0358cb46" providerId="ADAL" clId="{03421CA5-02D6-410F-9208-942AACB4DA1F}" dt="2023-11-24T16:29:12.715" v="157824" actId="478"/>
          <ac:spMkLst>
            <pc:docMk/>
            <pc:sldMk cId="2383465332" sldId="302"/>
            <ac:spMk id="25" creationId="{D499F74D-66E8-EC6E-C403-075517008467}"/>
          </ac:spMkLst>
        </pc:spChg>
        <pc:spChg chg="del mod modVis">
          <ac:chgData name="Ginevra Minarini" userId="1f1f918c-6db6-4aec-95e5-17ad0358cb46" providerId="ADAL" clId="{03421CA5-02D6-410F-9208-942AACB4DA1F}" dt="2023-11-24T16:29:14.201" v="157825" actId="478"/>
          <ac:spMkLst>
            <pc:docMk/>
            <pc:sldMk cId="2383465332" sldId="302"/>
            <ac:spMk id="26" creationId="{B1B9AAFE-8EBE-CE55-D812-7140FA92B924}"/>
          </ac:spMkLst>
        </pc:spChg>
        <pc:spChg chg="del mod modVis">
          <ac:chgData name="Ginevra Minarini" userId="1f1f918c-6db6-4aec-95e5-17ad0358cb46" providerId="ADAL" clId="{03421CA5-02D6-410F-9208-942AACB4DA1F}" dt="2023-11-24T16:29:16.437" v="157826" actId="478"/>
          <ac:spMkLst>
            <pc:docMk/>
            <pc:sldMk cId="2383465332" sldId="302"/>
            <ac:spMk id="27" creationId="{EBFBBBB5-C887-91AC-EA0A-A7490D78CBEE}"/>
          </ac:spMkLst>
        </pc:spChg>
        <pc:spChg chg="del mod modVis">
          <ac:chgData name="Ginevra Minarini" userId="1f1f918c-6db6-4aec-95e5-17ad0358cb46" providerId="ADAL" clId="{03421CA5-02D6-410F-9208-942AACB4DA1F}" dt="2023-11-24T16:28:57.975" v="157816" actId="478"/>
          <ac:spMkLst>
            <pc:docMk/>
            <pc:sldMk cId="2383465332" sldId="302"/>
            <ac:spMk id="28" creationId="{EFB169A3-3355-2CDE-62B4-7BD0F29B7496}"/>
          </ac:spMkLst>
        </pc:spChg>
        <pc:spChg chg="del mod modVis">
          <ac:chgData name="Ginevra Minarini" userId="1f1f918c-6db6-4aec-95e5-17ad0358cb46" providerId="ADAL" clId="{03421CA5-02D6-410F-9208-942AACB4DA1F}" dt="2023-11-24T16:29:17.640" v="157827" actId="478"/>
          <ac:spMkLst>
            <pc:docMk/>
            <pc:sldMk cId="2383465332" sldId="302"/>
            <ac:spMk id="29" creationId="{083B323A-9B39-EC3A-F984-45C75A272637}"/>
          </ac:spMkLst>
        </pc:spChg>
        <pc:spChg chg="del mod modVis">
          <ac:chgData name="Ginevra Minarini" userId="1f1f918c-6db6-4aec-95e5-17ad0358cb46" providerId="ADAL" clId="{03421CA5-02D6-410F-9208-942AACB4DA1F}" dt="2023-11-24T16:29:18.703" v="157828" actId="478"/>
          <ac:spMkLst>
            <pc:docMk/>
            <pc:sldMk cId="2383465332" sldId="302"/>
            <ac:spMk id="30" creationId="{ADBB89A5-7DB6-B293-44F0-48EF1E7F7B94}"/>
          </ac:spMkLst>
        </pc:spChg>
        <pc:spChg chg="del mod modVis">
          <ac:chgData name="Ginevra Minarini" userId="1f1f918c-6db6-4aec-95e5-17ad0358cb46" providerId="ADAL" clId="{03421CA5-02D6-410F-9208-942AACB4DA1F}" dt="2023-11-24T16:29:20.126" v="157829" actId="478"/>
          <ac:spMkLst>
            <pc:docMk/>
            <pc:sldMk cId="2383465332" sldId="302"/>
            <ac:spMk id="31" creationId="{094BD7D1-6BE4-D142-C4F8-C3EB44AC8D39}"/>
          </ac:spMkLst>
        </pc:spChg>
        <pc:spChg chg="del mod modVis">
          <ac:chgData name="Ginevra Minarini" userId="1f1f918c-6db6-4aec-95e5-17ad0358cb46" providerId="ADAL" clId="{03421CA5-02D6-410F-9208-942AACB4DA1F}" dt="2023-11-24T16:29:21.213" v="157830" actId="478"/>
          <ac:spMkLst>
            <pc:docMk/>
            <pc:sldMk cId="2383465332" sldId="302"/>
            <ac:spMk id="32" creationId="{C2550C3A-2CA8-B5D7-4528-125DF020C76D}"/>
          </ac:spMkLst>
        </pc:spChg>
        <pc:spChg chg="del mod modVis">
          <ac:chgData name="Ginevra Minarini" userId="1f1f918c-6db6-4aec-95e5-17ad0358cb46" providerId="ADAL" clId="{03421CA5-02D6-410F-9208-942AACB4DA1F}" dt="2023-11-24T16:29:22.613" v="157831" actId="478"/>
          <ac:spMkLst>
            <pc:docMk/>
            <pc:sldMk cId="2383465332" sldId="302"/>
            <ac:spMk id="33" creationId="{D34793E0-91C3-27B9-B8F5-2BBA9159F85D}"/>
          </ac:spMkLst>
        </pc:spChg>
        <pc:spChg chg="del mod modVis">
          <ac:chgData name="Ginevra Minarini" userId="1f1f918c-6db6-4aec-95e5-17ad0358cb46" providerId="ADAL" clId="{03421CA5-02D6-410F-9208-942AACB4DA1F}" dt="2023-11-24T16:29:23.806" v="157832" actId="478"/>
          <ac:spMkLst>
            <pc:docMk/>
            <pc:sldMk cId="2383465332" sldId="302"/>
            <ac:spMk id="34" creationId="{CAD3158D-2783-5198-EE67-1A7B902FF983}"/>
          </ac:spMkLst>
        </pc:spChg>
        <pc:spChg chg="del mod modVis">
          <ac:chgData name="Ginevra Minarini" userId="1f1f918c-6db6-4aec-95e5-17ad0358cb46" providerId="ADAL" clId="{03421CA5-02D6-410F-9208-942AACB4DA1F}" dt="2023-11-24T16:29:24.913" v="157833" actId="478"/>
          <ac:spMkLst>
            <pc:docMk/>
            <pc:sldMk cId="2383465332" sldId="302"/>
            <ac:spMk id="35" creationId="{120DB8B7-D965-05F3-A749-9C74C2250C90}"/>
          </ac:spMkLst>
        </pc:spChg>
        <pc:spChg chg="del mod modVis">
          <ac:chgData name="Ginevra Minarini" userId="1f1f918c-6db6-4aec-95e5-17ad0358cb46" providerId="ADAL" clId="{03421CA5-02D6-410F-9208-942AACB4DA1F}" dt="2023-11-24T16:29:26.846" v="157834" actId="478"/>
          <ac:spMkLst>
            <pc:docMk/>
            <pc:sldMk cId="2383465332" sldId="302"/>
            <ac:spMk id="36" creationId="{5CA46B2F-A668-515F-CF7B-065BE0CA39D7}"/>
          </ac:spMkLst>
        </pc:spChg>
        <pc:spChg chg="del mod modVis">
          <ac:chgData name="Ginevra Minarini" userId="1f1f918c-6db6-4aec-95e5-17ad0358cb46" providerId="ADAL" clId="{03421CA5-02D6-410F-9208-942AACB4DA1F}" dt="2023-11-24T16:29:29.390" v="157835" actId="478"/>
          <ac:spMkLst>
            <pc:docMk/>
            <pc:sldMk cId="2383465332" sldId="302"/>
            <ac:spMk id="37" creationId="{38397FE0-72AA-316E-48BC-06039A483436}"/>
          </ac:spMkLst>
        </pc:spChg>
        <pc:spChg chg="del mod modVis">
          <ac:chgData name="Ginevra Minarini" userId="1f1f918c-6db6-4aec-95e5-17ad0358cb46" providerId="ADAL" clId="{03421CA5-02D6-410F-9208-942AACB4DA1F}" dt="2023-11-24T16:29:30.862" v="157836" actId="478"/>
          <ac:spMkLst>
            <pc:docMk/>
            <pc:sldMk cId="2383465332" sldId="302"/>
            <ac:spMk id="38" creationId="{6E294C51-D16A-1A77-F049-18CC22B3ECF7}"/>
          </ac:spMkLst>
        </pc:spChg>
        <pc:spChg chg="del mod modVis">
          <ac:chgData name="Ginevra Minarini" userId="1f1f918c-6db6-4aec-95e5-17ad0358cb46" providerId="ADAL" clId="{03421CA5-02D6-410F-9208-942AACB4DA1F}" dt="2023-11-24T16:29:32.479" v="157837" actId="478"/>
          <ac:spMkLst>
            <pc:docMk/>
            <pc:sldMk cId="2383465332" sldId="302"/>
            <ac:spMk id="39" creationId="{F3E1B207-0DF5-E20F-8DF3-88D98D84D90D}"/>
          </ac:spMkLst>
        </pc:spChg>
        <pc:spChg chg="del mod modVis">
          <ac:chgData name="Ginevra Minarini" userId="1f1f918c-6db6-4aec-95e5-17ad0358cb46" providerId="ADAL" clId="{03421CA5-02D6-410F-9208-942AACB4DA1F}" dt="2023-11-24T16:29:35.437" v="157839" actId="478"/>
          <ac:spMkLst>
            <pc:docMk/>
            <pc:sldMk cId="2383465332" sldId="302"/>
            <ac:spMk id="40" creationId="{DA8FB9FE-1E50-98F1-E446-1DD39CC66616}"/>
          </ac:spMkLst>
        </pc:spChg>
        <pc:spChg chg="del mod modVis">
          <ac:chgData name="Ginevra Minarini" userId="1f1f918c-6db6-4aec-95e5-17ad0358cb46" providerId="ADAL" clId="{03421CA5-02D6-410F-9208-942AACB4DA1F}" dt="2023-11-24T16:29:34.238" v="157838" actId="478"/>
          <ac:spMkLst>
            <pc:docMk/>
            <pc:sldMk cId="2383465332" sldId="302"/>
            <ac:spMk id="41" creationId="{57C6DA80-A27D-3CB1-DA84-B9E4FB90B2D0}"/>
          </ac:spMkLst>
        </pc:spChg>
        <pc:spChg chg="del mod modVis">
          <ac:chgData name="Ginevra Minarini" userId="1f1f918c-6db6-4aec-95e5-17ad0358cb46" providerId="ADAL" clId="{03421CA5-02D6-410F-9208-942AACB4DA1F}" dt="2023-11-24T16:29:37.314" v="157840" actId="478"/>
          <ac:spMkLst>
            <pc:docMk/>
            <pc:sldMk cId="2383465332" sldId="302"/>
            <ac:spMk id="42" creationId="{FADBD9AF-EEF8-B6DC-1E58-C15442A90A11}"/>
          </ac:spMkLst>
        </pc:spChg>
        <pc:spChg chg="del mod modVis">
          <ac:chgData name="Ginevra Minarini" userId="1f1f918c-6db6-4aec-95e5-17ad0358cb46" providerId="ADAL" clId="{03421CA5-02D6-410F-9208-942AACB4DA1F}" dt="2023-11-24T16:29:38.788" v="157841" actId="478"/>
          <ac:spMkLst>
            <pc:docMk/>
            <pc:sldMk cId="2383465332" sldId="302"/>
            <ac:spMk id="43" creationId="{A51707A5-8FDA-2F66-DB54-BC8225724906}"/>
          </ac:spMkLst>
        </pc:spChg>
        <pc:spChg chg="del mod modVis">
          <ac:chgData name="Ginevra Minarini" userId="1f1f918c-6db6-4aec-95e5-17ad0358cb46" providerId="ADAL" clId="{03421CA5-02D6-410F-9208-942AACB4DA1F}" dt="2023-11-24T16:28:57.975" v="157816" actId="478"/>
          <ac:spMkLst>
            <pc:docMk/>
            <pc:sldMk cId="2383465332" sldId="302"/>
            <ac:spMk id="44" creationId="{EA15BC07-F2EE-03AA-7BA6-6873ABE496E1}"/>
          </ac:spMkLst>
        </pc:spChg>
        <pc:spChg chg="del mod modVis">
          <ac:chgData name="Ginevra Minarini" userId="1f1f918c-6db6-4aec-95e5-17ad0358cb46" providerId="ADAL" clId="{03421CA5-02D6-410F-9208-942AACB4DA1F}" dt="2023-11-24T16:28:57.975" v="157816" actId="478"/>
          <ac:spMkLst>
            <pc:docMk/>
            <pc:sldMk cId="2383465332" sldId="302"/>
            <ac:spMk id="45" creationId="{16F36DD4-76C7-88AA-764E-D74508A51BC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6" creationId="{6556AD59-9EFC-3674-BC56-FE633E4430F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7" creationId="{275928C1-FB9D-B284-166A-A4C82544958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8" creationId="{E6E7AB9B-4D29-866C-0501-66F916F5F63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0" creationId="{9282D791-85A8-882E-528C-5DFF99F3A91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1" creationId="{271C6908-2419-7BCA-52E6-6D9E6B6448E7}"/>
          </ac:spMkLst>
        </pc:spChg>
        <pc:spChg chg="del mod modVis">
          <ac:chgData name="Ginevra Minarini" userId="1f1f918c-6db6-4aec-95e5-17ad0358cb46" providerId="ADAL" clId="{03421CA5-02D6-410F-9208-942AACB4DA1F}" dt="2023-11-24T15:01:00.317" v="157258" actId="478"/>
          <ac:spMkLst>
            <pc:docMk/>
            <pc:sldMk cId="2383465332" sldId="302"/>
            <ac:spMk id="52" creationId="{2A80A93E-5F92-6886-2939-2CF0B95100D0}"/>
          </ac:spMkLst>
        </pc:spChg>
        <pc:spChg chg="del mod modVis">
          <ac:chgData name="Ginevra Minarini" userId="1f1f918c-6db6-4aec-95e5-17ad0358cb46" providerId="ADAL" clId="{03421CA5-02D6-410F-9208-942AACB4DA1F}" dt="2023-11-24T15:01:02.717" v="157260" actId="478"/>
          <ac:spMkLst>
            <pc:docMk/>
            <pc:sldMk cId="2383465332" sldId="302"/>
            <ac:spMk id="53" creationId="{F8B6805F-1AFD-BE0D-5C11-2B2781662817}"/>
          </ac:spMkLst>
        </pc:spChg>
        <pc:spChg chg="del mod modVis">
          <ac:chgData name="Ginevra Minarini" userId="1f1f918c-6db6-4aec-95e5-17ad0358cb46" providerId="ADAL" clId="{03421CA5-02D6-410F-9208-942AACB4DA1F}" dt="2023-11-24T15:01:01.467" v="157259" actId="478"/>
          <ac:spMkLst>
            <pc:docMk/>
            <pc:sldMk cId="2383465332" sldId="302"/>
            <ac:spMk id="54" creationId="{4495BCEC-71B2-56E9-8A53-62A890850452}"/>
          </ac:spMkLst>
        </pc:spChg>
        <pc:spChg chg="del mod modVis">
          <ac:chgData name="Ginevra Minarini" userId="1f1f918c-6db6-4aec-95e5-17ad0358cb46" providerId="ADAL" clId="{03421CA5-02D6-410F-9208-942AACB4DA1F}" dt="2023-11-24T15:01:06.593" v="157262" actId="478"/>
          <ac:spMkLst>
            <pc:docMk/>
            <pc:sldMk cId="2383465332" sldId="302"/>
            <ac:spMk id="55" creationId="{4F5885D1-DBBA-6BF6-66BC-798CA30CD0F8}"/>
          </ac:spMkLst>
        </pc:spChg>
        <pc:spChg chg="del mod modVis">
          <ac:chgData name="Ginevra Minarini" userId="1f1f918c-6db6-4aec-95e5-17ad0358cb46" providerId="ADAL" clId="{03421CA5-02D6-410F-9208-942AACB4DA1F}" dt="2023-11-24T15:00:05.809" v="157231" actId="478"/>
          <ac:spMkLst>
            <pc:docMk/>
            <pc:sldMk cId="2383465332" sldId="302"/>
            <ac:spMk id="56" creationId="{51B57AFB-9378-8061-B35C-D8D2CF3819BC}"/>
          </ac:spMkLst>
        </pc:spChg>
        <pc:spChg chg="del mod modVis">
          <ac:chgData name="Ginevra Minarini" userId="1f1f918c-6db6-4aec-95e5-17ad0358cb46" providerId="ADAL" clId="{03421CA5-02D6-410F-9208-942AACB4DA1F}" dt="2023-11-24T15:01:10.104" v="157264" actId="478"/>
          <ac:spMkLst>
            <pc:docMk/>
            <pc:sldMk cId="2383465332" sldId="302"/>
            <ac:spMk id="57" creationId="{11D703B7-7297-F608-3853-A2D730CB1E2B}"/>
          </ac:spMkLst>
        </pc:spChg>
        <pc:spChg chg="del mod modVis">
          <ac:chgData name="Ginevra Minarini" userId="1f1f918c-6db6-4aec-95e5-17ad0358cb46" providerId="ADAL" clId="{03421CA5-02D6-410F-9208-942AACB4DA1F}" dt="2023-11-24T15:00:55.730" v="157255" actId="478"/>
          <ac:spMkLst>
            <pc:docMk/>
            <pc:sldMk cId="2383465332" sldId="302"/>
            <ac:spMk id="58" creationId="{71AA97EF-2D60-7BD5-2BF9-391B5E4B5D0A}"/>
          </ac:spMkLst>
        </pc:spChg>
        <pc:spChg chg="del mod modVis">
          <ac:chgData name="Ginevra Minarini" userId="1f1f918c-6db6-4aec-95e5-17ad0358cb46" providerId="ADAL" clId="{03421CA5-02D6-410F-9208-942AACB4DA1F}" dt="2023-11-24T15:00:58.771" v="157257" actId="478"/>
          <ac:spMkLst>
            <pc:docMk/>
            <pc:sldMk cId="2383465332" sldId="302"/>
            <ac:spMk id="59" creationId="{378A25A6-484F-67D5-CE2F-3391981A167C}"/>
          </ac:spMkLst>
        </pc:spChg>
        <pc:spChg chg="del mod modVis">
          <ac:chgData name="Ginevra Minarini" userId="1f1f918c-6db6-4aec-95e5-17ad0358cb46" providerId="ADAL" clId="{03421CA5-02D6-410F-9208-942AACB4DA1F}" dt="2023-11-24T15:01:04.682" v="157261" actId="478"/>
          <ac:spMkLst>
            <pc:docMk/>
            <pc:sldMk cId="2383465332" sldId="302"/>
            <ac:spMk id="60" creationId="{437F1691-7BB4-4690-8EF5-9D15EDD28874}"/>
          </ac:spMkLst>
        </pc:spChg>
        <pc:spChg chg="del mod modVis">
          <ac:chgData name="Ginevra Minarini" userId="1f1f918c-6db6-4aec-95e5-17ad0358cb46" providerId="ADAL" clId="{03421CA5-02D6-410F-9208-942AACB4DA1F}" dt="2023-11-24T15:00:57.073" v="157256" actId="478"/>
          <ac:spMkLst>
            <pc:docMk/>
            <pc:sldMk cId="2383465332" sldId="302"/>
            <ac:spMk id="61" creationId="{518A7DD6-6FEF-8457-790F-A44FC01B3FBC}"/>
          </ac:spMkLst>
        </pc:spChg>
        <pc:spChg chg="del mod modVis">
          <ac:chgData name="Ginevra Minarini" userId="1f1f918c-6db6-4aec-95e5-17ad0358cb46" providerId="ADAL" clId="{03421CA5-02D6-410F-9208-942AACB4DA1F}" dt="2023-11-24T15:01:08.346" v="157263" actId="478"/>
          <ac:spMkLst>
            <pc:docMk/>
            <pc:sldMk cId="2383465332" sldId="302"/>
            <ac:spMk id="62" creationId="{47EC7742-43B6-1EAA-F8D6-3205F6E504E1}"/>
          </ac:spMkLst>
        </pc:spChg>
        <pc:spChg chg="del mod modVis">
          <ac:chgData name="Ginevra Minarini" userId="1f1f918c-6db6-4aec-95e5-17ad0358cb46" providerId="ADAL" clId="{03421CA5-02D6-410F-9208-942AACB4DA1F}" dt="2023-11-24T15:01:11.265" v="157265" actId="478"/>
          <ac:spMkLst>
            <pc:docMk/>
            <pc:sldMk cId="2383465332" sldId="302"/>
            <ac:spMk id="63" creationId="{B62EC71F-8AF4-CF96-7218-304A39FBBBDF}"/>
          </ac:spMkLst>
        </pc:spChg>
        <pc:spChg chg="del mod modVis">
          <ac:chgData name="Ginevra Minarini" userId="1f1f918c-6db6-4aec-95e5-17ad0358cb46" providerId="ADAL" clId="{03421CA5-02D6-410F-9208-942AACB4DA1F}" dt="2023-11-24T15:01:12.819" v="157266" actId="478"/>
          <ac:spMkLst>
            <pc:docMk/>
            <pc:sldMk cId="2383465332" sldId="302"/>
            <ac:spMk id="64" creationId="{2EE3786D-6FAF-F2CE-B738-F7128041224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65" creationId="{CADCC340-A94D-766A-936C-B8F811F9B5F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66" creationId="{E17CB92D-4AB8-464A-4194-B09EB27567A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67" creationId="{D30FD1FD-10B9-E356-76B2-304B61BE5E4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68" creationId="{0B550824-14DF-C076-B813-DDA2E89FB65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69" creationId="{D5DC9B0B-3155-1F96-05B8-9B9EBB54719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0" creationId="{884D86AB-42BB-B032-8941-9744F378B01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1" creationId="{44210838-92B3-0E9B-62B6-BCD8A7966EC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2" creationId="{8EBC220C-09FA-8A3B-5C51-D94C75E20D9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3" creationId="{2F1C3281-2E57-9F45-37C8-3C97DEA0546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4" creationId="{2BC574AE-72EF-8FCC-2EC1-8E6B05A7F36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5" creationId="{0847AF5C-8BD9-9F56-DCDC-C44AA7A4994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6" creationId="{FD622192-F518-A35B-8F32-4F58D7F1D2C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7" creationId="{CB9F8387-6862-CC4E-8ABB-BFA05C375ED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8" creationId="{55FE46EC-FDAE-9999-6941-1EBA8593B54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9" creationId="{72E78830-02C2-53B3-4F77-2885C19B72F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0" creationId="{84200955-1092-D3FD-B798-1854F1A28A4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1" creationId="{6B6DC963-FD97-6637-A044-DF5728A62FF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2" creationId="{993CE119-303F-869E-3429-9346C45EF35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3" creationId="{FC967497-8085-13BB-215C-0CA511DB4E9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4" creationId="{7AC3C026-FBEB-D528-A08B-E7BF8D2CC60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5" creationId="{A701A63A-A845-B287-67A5-04ACE2E873D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6" creationId="{964CE9B5-5E0E-CD46-90AF-1E14DA522F6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7" creationId="{A4774999-96AF-8FFB-0525-1F4B295DBE8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8" creationId="{4BF85CD7-F36C-2CC6-0ACE-C6931BDB38B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9" creationId="{337D1EB8-25F9-5063-6187-BACBE62BD28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0" creationId="{748527B2-ECE4-D665-7F7D-158804C75D5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1" creationId="{48D627BD-A1C6-6EEF-63CD-4B35FBF7E1F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2" creationId="{73F480ED-2864-EEBF-31BA-B13A6230CB9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3" creationId="{C9CF7DE6-4DE3-53D4-2AAA-710363EB172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5" creationId="{E84BE4D2-178F-7432-A0D2-62E3052B337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6" creationId="{352DC58A-8C66-6329-0166-B44DC58A1BF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7" creationId="{70E69960-1A81-A18F-2425-22C13D0EF87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8" creationId="{FBBF8E0D-CD7F-E2B1-90A9-3AAC79CD2A5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9" creationId="{94832652-A0B6-8AF2-6B3A-ED93F16B017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0" creationId="{1E7E8451-BE55-AE59-E4E5-B472BD32567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1" creationId="{2286B51E-1010-CF7B-F646-6EE651C963F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2" creationId="{240EB205-8F18-C2EC-45CE-583101BB237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3" creationId="{368196B2-F05F-87AA-E622-5FF6B921BDD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4" creationId="{C5BF407E-E9FC-9F8F-33BA-DCDFACB9B13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5" creationId="{D84A717F-F28B-5DAF-0FF4-01197A826C5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6" creationId="{5A861B15-B6EF-E172-69D8-04BDC2833F7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7" creationId="{29E32F04-4643-1EAA-1941-C10B09A93F8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8" creationId="{2E28638B-9EAE-4455-F164-3E2E6249013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9" creationId="{48F32B22-F6A5-DD7A-1AAB-AE644CE59F7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0" creationId="{A3E39BC3-5751-7D6E-50A5-CA8E040572C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1" creationId="{D8B6395D-B873-99C1-98DC-AC41A3F3686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2" creationId="{8ADA503D-9722-0F94-14AC-558501DBB01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3" creationId="{53A681AF-0BFA-AFD3-2A57-E7A18FE3B9F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4" creationId="{BA3BFCD4-296D-2090-382C-6D96B344AFD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5" creationId="{540A8A63-3AEE-BEC4-C8BF-8CC0D021DC2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6" creationId="{033D07A0-10F6-5472-EAE0-C6E4D9802A6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7" creationId="{62DEFE7D-51C3-A113-AD12-BAD57C669D4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8" creationId="{4AAF5F38-CEB7-4628-0537-BAE05F89871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9" creationId="{5E785FE8-10E0-AB1E-C008-6633253024A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0" creationId="{924ACE3B-8C50-02F1-281E-0F2F7CD65C5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1" creationId="{A0E5F243-C902-27E0-FAF4-753DD054522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2" creationId="{96AEC680-795A-6D91-6C01-6F383700DF8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3" creationId="{A07E6170-D9A9-D4FA-7876-180AE49FF6F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4" creationId="{D9ECF832-492D-80D5-184F-5AAC625F246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5" creationId="{8119235F-0DEE-C393-90DE-FE03D4C265D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6" creationId="{9B38F37D-3E20-B31B-E478-3635CFAD101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7" creationId="{F5274C00-912F-7971-F99D-095E7BE9684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8" creationId="{88EC11B9-CB47-A5BC-35CF-17286838E82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9" creationId="{649C1858-BC45-C15A-1808-3E6BC21A919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0" creationId="{5FA6406D-F890-EA01-A0C6-5710BAF2495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1" creationId="{251A5657-A647-4F9B-FC66-40F9B1D59FD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2" creationId="{263325DA-D29F-EB9B-71F8-1B87B76EA4C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3" creationId="{6D93CD02-54D3-FF2F-B7AF-54EA47B7C97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4" creationId="{F950B6B9-AC2E-56F9-9C4A-96DF88558BA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5" creationId="{86D4F605-9A0D-820F-6DB0-8226928C2FE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6" creationId="{938532D2-FE1D-0654-978E-612B1C409E1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7" creationId="{72FD0CA3-9C69-549C-39E5-FF0071CAB2C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8" creationId="{1D1149BD-C515-554F-B55B-A7078CBF33E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9" creationId="{D688FCC1-A126-D047-69AB-9BA22419F34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0" creationId="{A8B79B2E-8904-5F09-DCD3-6487ACA0AB0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1" creationId="{0E31EEF3-5DDF-EA13-365E-E5B53FD4FC2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2" creationId="{87312A70-B2FB-C69C-8476-7E3C4C649EA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3" creationId="{D5F178D6-334C-1369-3061-0AAE743F220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4" creationId="{E0C17366-0FEE-80BA-E74D-2232E4764D5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5" creationId="{14517A60-EBF3-3413-FB08-292065E197C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6" creationId="{21B40CA8-2C52-58AB-9A26-EAA82BC6688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7" creationId="{F7781758-AC77-6F7C-3884-E62793F27C5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8" creationId="{A7DC230A-0DAF-C2BE-A54F-D920E197508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9" creationId="{EEB514C4-6A75-5F86-CF9B-C0DB0D20F89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0" creationId="{116CFFDA-8A90-CA95-9363-C1D3CA9F5D0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1" creationId="{26E26E7B-DA8A-335B-06B2-397ECC2BB52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2" creationId="{B089115D-582F-1437-B4FA-9AD0753D117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3" creationId="{542F0FC0-A064-CF67-71BD-28C162EC97B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4" creationId="{32A13F73-D2D0-0751-7409-5F2F62BF7FC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5" creationId="{FE5999F4-A537-E190-632B-6C6BA7334B2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6" creationId="{9393528C-0CAB-E936-D14E-E1C9358B642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7" creationId="{0A2C1B9C-DBA7-318C-463C-843E099C5E9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8" creationId="{4FFF3055-46EF-9A8A-02E9-C20991ADF10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9" creationId="{13D132B2-9388-8079-B590-D89817D57F2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0" creationId="{208961F3-E3A8-8536-CB04-16CA2B6DE7C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1" creationId="{B44EB73C-534B-8845-65DE-561A5AEA8B3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2" creationId="{D13412F5-7153-AB64-0A8C-872BE166CBB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3" creationId="{483F6265-5462-8C1D-EFA4-6D452A0E3C7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4" creationId="{7C0AC026-259C-2159-8E92-3F8FCCEE1B5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5" creationId="{3CE4E8F2-603F-0D9B-0BE7-7AF72D38152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6" creationId="{C2CE652D-C3AF-8B40-98CC-EAF1EE156D9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7" creationId="{0694EAD9-26E4-7B4D-48D2-2E71C13CA66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8" creationId="{1EBE8D98-0647-1AA2-417A-13518A53F42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9" creationId="{CB858D32-B442-7729-431D-B0EE9D5E704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0" creationId="{35583F4F-4E59-7E0F-6E3A-F50F39E3E66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1" creationId="{F30183A5-937D-AB3E-5A8A-2E980A92151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2" creationId="{EB77EE18-E0A1-E481-3A12-6F9E65F8D3D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3" creationId="{2B9F0507-0DA2-C84A-AD85-E7D34198F84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4" creationId="{C9D8B905-F910-C605-BA75-55FAC08582B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5" creationId="{91BBAE6E-F4D3-0D20-98C0-E669E0A2039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6" creationId="{29F4AE20-035B-4DB9-EE15-7AFDD11682A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7" creationId="{EFBB2E3B-2654-AB8E-2896-3E3DB774E5B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8" creationId="{7C02651C-1145-73DB-30B0-EE58C1093A3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9" creationId="{82930CD3-5954-5F18-164A-A3DE09712C6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0" creationId="{95AB13AB-CDEC-1244-3FA9-B7BF1BE117B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1" creationId="{ADBA8F6A-F613-E539-B384-60A62A58D24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2" creationId="{1E8177B2-2B8A-892C-5F5C-EE28EAB8D1C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3" creationId="{730F224C-57C4-B232-FC66-E277C7784FB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4" creationId="{1B2152D4-7AAF-09C3-AE9C-C28FE7172D0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5" creationId="{A68654F0-5182-F37E-2782-E5B06D6FED2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6" creationId="{3E6C4410-0AA9-AEB1-F07F-3C533576F68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7" creationId="{A521B62B-71A2-219C-1C89-C96DB1F0762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8" creationId="{D619378A-CBE9-D38D-37C6-A415B4ACD5B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9" creationId="{ED83A9EF-EAFE-37D5-9773-7B6C4ED55BD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90" creationId="{2B9FEDEF-CF62-45E4-DDDE-7DFF55F9A8B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91" creationId="{E335CB42-75BC-5528-8DFB-ACC63F2EAF9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92" creationId="{C02C0BED-6BE1-166A-FD6F-6FB9D9E5025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93" creationId="{B25AD54B-12DD-AADC-578F-2BA3160D716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94" creationId="{6086CC6F-2F4C-FF89-D826-6804CE240C7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95" creationId="{9D54D091-5161-4C90-6490-7015252050D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96" creationId="{7578EB04-097F-28F1-618A-20BEFEDCD85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97" creationId="{9C418BFB-D688-8B19-2879-06E02F6593D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98" creationId="{C2378211-5A97-756F-7FD2-67DF1923CC5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99" creationId="{88BF4B6A-AE5B-128C-A7A0-E4D2DB9AC65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00" creationId="{0C02237D-6BD7-20D6-9CA6-8CD04AE0970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01" creationId="{DDF32C07-0866-8F93-923E-8200CD03A5A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02" creationId="{43F94D25-D843-5EA2-664A-BE62053AAF5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03" creationId="{E6EEA9C1-52EE-9581-5F80-DAED7BB88B5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04" creationId="{6313AA2A-A49E-236B-1F5F-4434875541E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05" creationId="{7F39F8BB-9938-862F-3030-5782BA0A873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06" creationId="{7CF13F0F-9E56-402B-8E67-4F415985048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07" creationId="{693FBAD2-0DBE-B24C-E0BC-986F0D042FD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08" creationId="{142E33BE-36E9-1F76-4C6A-5BC10688943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09" creationId="{8521EB2F-6A1A-7F99-22E8-4185FE18737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10" creationId="{03E37452-436F-0EC9-2E2B-9EA8449DC94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11" creationId="{C1EFDF82-81C2-5DA0-C66B-21D8CB9E209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12" creationId="{FD0E615B-1A47-75C8-A3C9-36F8547E9E0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13" creationId="{9FF31106-1120-F075-6878-727BDD28394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14" creationId="{EA44D4D9-520B-DA6B-DB2D-02C54EE61A1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15" creationId="{EAB8EF9C-8F36-0377-EE57-62C4C25647B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16" creationId="{112F9381-C0F2-E03A-9C9F-27BC7D00C8C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17" creationId="{177DAD76-2231-65B9-E099-B6B13EF26B0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18" creationId="{73C41807-8D9F-CA66-AA0A-6860E4D3E18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19" creationId="{E3B23DAD-8A4B-DFD1-9A6B-F89CF72C5EA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20" creationId="{0BB92830-5DF3-D2B9-1154-55F9EA5529F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21" creationId="{0E10A43E-92D7-0286-BDC5-DAED4E11D00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22" creationId="{ACEFA99B-7EBB-EAD8-6E40-63737EB7BB5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23" creationId="{C92F832E-EDE9-9E55-E5A1-E5112537313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24" creationId="{EAE13CB2-08D0-C3BE-6820-0A6E836843A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25" creationId="{EB374DD6-149E-083A-2AC3-DE220D76ED0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26" creationId="{CEBA720C-CCAD-D720-556D-51A1D4D8B66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27" creationId="{9F74A2B3-7565-6576-BB2C-88CA7952099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28" creationId="{9E45CCDA-1A69-9A46-5D75-4467F10CC07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29" creationId="{94FE7C0A-727B-3D0C-F259-CCA46817768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30" creationId="{FABB926D-B9D3-3F49-9689-8A00E6501B5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31" creationId="{559AFDBC-B413-7BC0-8EB8-B971E01B070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32" creationId="{0BC3F583-6662-AB7C-1018-82D7A8DA3FA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33" creationId="{CA672356-1AF8-DDE4-793A-46362A0CBC0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34" creationId="{66F6F24B-FE15-A485-A61C-638F7CAA04C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35" creationId="{46D23095-C010-375E-7897-8425163EACA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36" creationId="{FA99D7DE-CDB1-FBC6-3D88-959C0A0108E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37" creationId="{2AAE5A3E-F2B9-014A-3A54-D7B4EBD8A98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38" creationId="{560D5FB0-6692-8F5A-F33B-BD98531863F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39" creationId="{85263AF2-43D0-0EFA-19C1-2BA3DAEE359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40" creationId="{B406376C-C315-4D16-9EB2-BC53A96D1A4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41" creationId="{83D03C50-BF0D-06BC-B698-15396B4052F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42" creationId="{18D803F2-5CD3-3C97-68A6-F211F8B8308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43" creationId="{B07B01AF-8866-429E-87A4-AB5C0514A1C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44" creationId="{5D1E127B-6B78-DACB-FF15-F4E4D4E16CC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45" creationId="{EB5A1CC4-5AFD-6CE4-9656-3B69B28016C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46" creationId="{426E7A74-DAA2-2CD2-C2BC-9C9AC49128B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47" creationId="{2823049D-7C20-4039-BD93-620542B19F5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48" creationId="{F12670B9-018F-CA53-F359-4CA57841B68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49" creationId="{096D1761-78C8-2821-BC68-546451B6BA4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50" creationId="{FB4388F9-D85A-A113-F09C-E7C719BD551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51" creationId="{F1A41D72-94BF-87CA-EC67-B022097903C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52" creationId="{E6E53FF8-F612-E3D7-E779-BB03F529ECB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53" creationId="{62370794-9D6D-CFCA-06FA-76B5F292409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54" creationId="{E76C5256-800A-C1B4-7326-C28E78DF970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55" creationId="{894982E6-F409-0023-99D3-0B88EFF9681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56" creationId="{3AD9DC63-79D2-936B-D651-DE107738240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57" creationId="{AFE93C59-BCD6-F777-0402-3E8CB33C675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58" creationId="{4F28AC38-D449-AB2F-FAA6-7949E776899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59" creationId="{040E3D70-2095-E206-105A-78761C793F8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60" creationId="{10996C6E-20DA-C81B-9DD9-273D0AD7889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61" creationId="{D790829A-7441-2E37-104B-72CEC4BE6EB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62" creationId="{A83CB76A-21D7-3A25-E991-4C9535223ED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63" creationId="{123D75A6-F81A-914C-50E6-91D6D11DBCE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64" creationId="{4D4617DC-D002-848D-7FA6-E346A62F687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65" creationId="{6FF73391-C038-6E4D-F733-44391888F43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66" creationId="{BF1145ED-0E06-8DBD-4E09-4E207C7E03A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67" creationId="{BC8DEA05-1CD0-A69F-8552-E72BFCE6E36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68" creationId="{8E0C327C-403C-55F5-AC49-463A31F4533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69" creationId="{DA31DBDB-513D-E825-E406-EA625DF9EEA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70" creationId="{C2D8744D-0E28-9127-46EB-E3774AB7455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71" creationId="{3327BFFD-5193-BC49-8AC1-36E449CCFD6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72" creationId="{8B5FB3E9-3544-9E00-A684-2F1BB161C7A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73" creationId="{3749D028-521B-D7AE-5D95-56E32561921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74" creationId="{E4EC649C-E523-941E-0D44-B66777EA886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75" creationId="{9EB82BF4-5162-7610-D988-8CCCCF33EEB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76" creationId="{8D9D6509-9E00-E44D-0BA0-849D5105BA4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77" creationId="{C6716452-4E5B-B73A-95FC-786BBB7A1E8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78" creationId="{5C700C09-4040-AA8A-2A75-F645822B3E5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79" creationId="{764ABB7C-F216-7E85-1AEB-8D0DE865665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80" creationId="{6BE0A7C2-1BB1-548B-5C05-5EFC5C71BB6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81" creationId="{5D0DA388-AD4E-87FA-45B1-1AB8D2A02D0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82" creationId="{E359FA58-B88B-F336-514E-0761EDC74F5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83" creationId="{26DD93CB-DDE9-72C2-9755-0E39CBAD7BE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84" creationId="{8F8A441E-763C-ADE1-AAC0-555D9432452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85" creationId="{A3931F6A-3C36-7ADF-0B98-F52AA28424E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86" creationId="{DBEAF54B-D068-9F32-B0F4-5941A89434A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87" creationId="{4AC83BEA-FD5B-7CBE-A908-0236DA57149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88" creationId="{73352B66-59D7-4244-31A0-7406F94D4DE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89" creationId="{493D9C74-6C4C-60B5-5A96-EFBED416E03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90" creationId="{6EDB5450-93F8-6899-854E-B0E254FE2D0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91" creationId="{1C39FEBA-B087-AC0B-905F-91CDE590BA0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92" creationId="{494A4D00-7AEA-B24E-4107-CF99DA95CB2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93" creationId="{0C429481-9EE1-83DE-F901-F095D45BB60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94" creationId="{1825F854-A6C3-1F50-6D27-CC586F48189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95" creationId="{3A4567C1-1341-41FE-D8B5-732CC4E73EB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96" creationId="{B43165B7-EFCF-4032-BC9C-AD7A28D4B84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97" creationId="{41683492-2FB0-26F8-BBC4-6E93C47712A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98" creationId="{E33A3771-CD0D-93A6-24E7-1573FA8819B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299" creationId="{638041CE-A82D-ACEE-11A5-0D6DB7C11E2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00" creationId="{E9F4DFAE-B8D3-ABDB-6F77-89C85A3F855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01" creationId="{60B0ECF5-699C-168B-3AF6-7983D71500E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02" creationId="{355E4FA6-644C-F9B3-F584-12554604DAB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03" creationId="{BAFAF937-B335-EFED-F857-3213D37EB29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04" creationId="{1E24EA46-D1BC-7AA2-3900-B12F9CDF540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05" creationId="{D5986ABA-DAA8-2A96-A1AE-C10184FBA71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06" creationId="{5160EEB1-6E14-095C-63C8-14E1E43832C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07" creationId="{E8D77C28-CA50-C479-31F1-9DBFEA05EAA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08" creationId="{77B0A050-E700-479A-B5FE-45E0C50A929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09" creationId="{A7B4E6A0-957C-E44E-D219-8F6DF2ADC17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10" creationId="{1E3ABD86-4032-5DA7-CE78-DD5AE315951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11" creationId="{AA5014F3-CAB6-AD5A-AECE-B3001FE289A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12" creationId="{A10F2074-775B-FC7B-7292-19DF92C2C9E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13" creationId="{1AAF4D6D-9916-D62C-6F77-F09A4BDC2C8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14" creationId="{9BC44D60-6946-6B49-A39B-CA9FA21E9D6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15" creationId="{00259D54-5975-2C70-7D0D-1E51F97A604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16" creationId="{B1731B5F-B551-146C-9A26-08A288306B6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17" creationId="{86CAB09A-878F-D13E-B9C3-2AC7057F4F6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18" creationId="{A3AC8808-7333-E702-3B79-D4628A76736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19" creationId="{DA3D9661-0C6D-794D-DE82-4168EFEFFEA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20" creationId="{86E1A9B2-ED36-B2E1-85F1-2DD23CDA578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21" creationId="{A97436C3-ABB0-109E-4FBF-7BD1CD17348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22" creationId="{FB9871F5-6F4A-1AB5-39D2-48253798A9D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23" creationId="{627852AF-951E-7D34-5063-3214D8B9E0F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24" creationId="{07446BE0-4ACE-B2D0-6ECD-8715F396ADB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25" creationId="{3AD0F5AC-B7D0-2C9C-9AFC-81A34A57A7C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26" creationId="{9F8B5A76-552E-C09A-3F28-748F59343BB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27" creationId="{A9758EA0-FFEE-4F8D-E321-B1583CC3A26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28" creationId="{F5EC42E8-AFB0-7EB6-494D-3D139C1247D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29" creationId="{362F36C5-1629-C71D-7604-B3199A2E73E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30" creationId="{22210C89-DA79-4907-3A05-0EE19BB5600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31" creationId="{89EBA556-DAA2-ACA0-043A-F14FE11C3E5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32" creationId="{CA97AC30-B3AE-C1B5-CCB5-A47B21E17B7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33" creationId="{80CA9B44-644A-19A0-1142-D4CD33E2BE2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34" creationId="{2D4DAB1F-A9C2-076F-D217-D0A840C577E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35" creationId="{0B195559-4894-E0D5-4AE5-E2ACF6984C8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36" creationId="{E654A07D-DD0D-66A0-6C19-0A88EAEB170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37" creationId="{7A048238-6003-C559-A4D1-141DAB1971D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38" creationId="{F8773A95-6625-CCC0-0896-556A5836696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39" creationId="{3EACE9C3-99AB-A234-AD1A-A2323518CDF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40" creationId="{2DAC7B4F-BB79-9F51-480C-644D10B4B5B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41" creationId="{57053A79-7DA3-A86C-D40B-87B0E3FB854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42" creationId="{AF8ECA1D-66F9-B3CC-C50C-BBB3E087A9A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43" creationId="{F9CAA42C-150D-9519-2FC5-E311A0FFAC7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44" creationId="{9C6E3310-FF80-A66B-5005-7FB31C3B284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45" creationId="{AC36975B-ABDB-2998-0513-50505869320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46" creationId="{FEE39D04-B248-65BA-F6E8-0425A529785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47" creationId="{548F28D9-EE8C-4FBD-1D5C-3FA582156F6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48" creationId="{715555F8-8440-F06F-3D05-8962AC82227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49" creationId="{6B4E2699-EBBF-6B97-FB80-239DB750B00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50" creationId="{A4DA101E-BDDF-8142-2272-E826F174BA3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51" creationId="{52FABD05-8B1E-FE2D-9E90-5EAA595D8A1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52" creationId="{59CECE4D-DA47-FD29-9D30-73CD247B80C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53" creationId="{6969DAA7-C1A8-76EB-C402-24C122EF7A1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54" creationId="{17E052D0-AB8B-311E-082A-C6AF20606C8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55" creationId="{861EFDD5-8288-CB1D-7EEF-1A65D1D6F79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56" creationId="{E0DCA2AA-3001-10FD-A53A-95EC781D923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57" creationId="{B22A83EF-4922-18D0-AD37-2A21768986E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58" creationId="{CC2E0BAE-81BC-F370-F7C5-2221694B6E4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59" creationId="{583EFD5F-DF55-749A-2C74-7862B84367A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60" creationId="{3E0AC649-6F86-0AB3-84D9-75C5E40A7C2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61" creationId="{B5FB7B9D-0E1F-33E1-6291-933E7A501B6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62" creationId="{B5C1C335-107F-9F4A-8DA7-EFC980AD450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63" creationId="{3CC028B8-EFCA-5D5B-2A62-05FA9348E17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64" creationId="{7252F4A3-54A2-A55E-6201-F77E5F4A1A4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65" creationId="{9262C311-F309-A955-0491-C082D988869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66" creationId="{45FF874E-B96D-99CC-0DF6-B3A537D9BE6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67" creationId="{6711A331-C8AD-FC21-8EBE-27997C8C0B6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68" creationId="{C9A1EFF5-137C-AFD7-3043-C4AA75AAAB5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69" creationId="{5FF4DDEF-D51B-EED6-4F0A-1196280923D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70" creationId="{6344C1CB-6F8C-FDDD-F56C-9EEC856B721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71" creationId="{96EB847D-C9CB-364E-2BF8-DD5792F3D47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72" creationId="{A58759AB-A4E4-8602-9E31-D20B443D769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73" creationId="{63D0E2F1-D549-C4FB-1341-A7B56303807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74" creationId="{9EC6C46C-0D69-5E92-417B-8EA68F5BA41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75" creationId="{A21CCB96-1585-41BE-8386-062CC7A74DC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76" creationId="{30E98867-DB5C-3AF4-7A2A-35362E66CCA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77" creationId="{47E804CB-3E60-BDB3-D542-E94CA8DE1BB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78" creationId="{E1C3063C-0358-C242-4548-97FB0B3CECC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79" creationId="{EEA4BA6E-745A-9A40-8C69-1510A562480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80" creationId="{03312BC2-7477-246C-04AE-501157D8073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81" creationId="{C5476059-E110-9C59-459D-EE0949443A7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82" creationId="{E512C2B6-2208-699F-0F3D-EF273261E88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83" creationId="{0CB41B20-2EB8-AC00-189F-5C88B16A3A5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84" creationId="{BFFA1E22-F326-FB2D-61FD-E5D31365E43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85" creationId="{3E0E9924-BBE5-2C8A-3458-37E05C4B33C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86" creationId="{196D56D7-6689-D825-ADA5-A5F38CD0F1C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87" creationId="{5EA25A19-0E1D-CCE3-8057-AEB88C094A9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88" creationId="{2BDD20B9-23CE-1D2D-1712-8A2D308BB71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89" creationId="{9DF8B903-E41A-68B5-63FD-0E27F30167E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90" creationId="{1206C7F5-3FF9-3475-7BDB-3814B040011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91" creationId="{FCF70699-90D5-C654-840F-92610D1B2C0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92" creationId="{9BDAA347-A308-5CAD-9A7D-EA7E0F75207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93" creationId="{A116CE0E-3B09-DC9A-AF03-1ABA0FDAA8E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94" creationId="{4A8E8ABC-0FDC-31FA-E75E-74666FD5E51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95" creationId="{7D0629E3-1EDD-18EF-7E20-32200159596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96" creationId="{740E88D6-8DB9-4C62-9E02-337F03768E7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97" creationId="{B98B31B3-918C-7B40-69E8-A632EE7D71D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98" creationId="{0D866544-94C3-FFF4-F6B8-397F6229426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399" creationId="{9CB15C09-F32D-E5EB-67BA-7BE0DDC7C07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00" creationId="{DEDC1CA3-4263-8B33-572D-F9F54C84622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01" creationId="{D6687188-1404-E523-01B8-809DEA524DE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02" creationId="{3142EDD4-49E9-9289-A4CB-79EC8DF3D9A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03" creationId="{B9862387-0652-9A12-D538-D3A6836336C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04" creationId="{1A782195-4D1F-E9EF-3938-7AF7A465101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05" creationId="{8D1CCC79-6CC0-E865-7559-BB1558A4A29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06" creationId="{62852F1D-E5A6-0EEA-F9A3-651E09DA3F5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07" creationId="{61A01CCB-FF1E-1C48-5575-4608D886617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08" creationId="{4663B62B-E6D0-8306-4EFE-76B8E604D2E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09" creationId="{CC86F555-7713-7907-A4F3-260E5C1F069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10" creationId="{8759B325-0865-9471-19EE-1959C3D7CE1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11" creationId="{16B75BC6-94CE-2F2E-DDE3-3290E60D00A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12" creationId="{05888572-70FE-96BF-5119-B73E3640022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13" creationId="{368021A6-B49F-BC54-7576-6FE674A63D6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14" creationId="{1EAE6D95-011B-1508-6AF9-4CDE2067F65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15" creationId="{221BBD11-3307-4D98-FC28-93296A83C70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16" creationId="{4999CE7B-F474-29C4-AE78-9055B56EF92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17" creationId="{6DA0B363-0134-C0F4-A8CC-316348C8DDB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18" creationId="{05736BF1-99F8-BD88-A66D-E798819AB1A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19" creationId="{2CE8FBD4-DD0B-3495-E71C-DEA14CA1FC5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20" creationId="{2F8C042F-B625-D870-0B37-8C79B700BE6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21" creationId="{77BB34F0-772E-09E6-AC0B-4A99CB38D89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22" creationId="{1E2E43B2-A796-143D-7AE3-BA56FACB5C0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23" creationId="{FDD796F7-F1AE-FE71-74BC-A380A0B8D47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24" creationId="{4C91EE0C-31F9-5E86-AACC-128A24D8C79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25" creationId="{6548BBE0-67FF-3F5E-8A2F-E4C923779D7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26" creationId="{18D0675C-2B4C-E6D5-94D6-1EE763F9A65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27" creationId="{9971A070-EE02-32BF-B373-C6F19FA9CF7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28" creationId="{7484B0FE-37C9-AEB8-ABEE-E0989EE9097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29" creationId="{DE187D73-8B6E-64F6-3CB4-A25C1B8F723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30" creationId="{6AE6DD1F-451C-4BC3-7DA0-A9A7484992B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31" creationId="{15F631A4-9A54-4A14-1BF9-8971D336D8B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32" creationId="{546162A7-38E7-A94A-8B97-64B643A58AB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33" creationId="{F7248CB7-678E-59A3-2BA9-36ED8B1689E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34" creationId="{930B626A-836E-8FC1-3F62-A2F82E87D9E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35" creationId="{4DED981F-B3DB-18DE-CB23-EC9CDA2335C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36" creationId="{85FFFA83-303E-47F0-B780-8A9F41ACB7D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37" creationId="{16012A6B-60B2-8537-2057-A341ADD93D6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38" creationId="{D848B55A-6D49-FCA7-EF1F-6BCB6F655D2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39" creationId="{26F81DE4-A6A1-8F39-F96E-98DB4F6BEF3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40" creationId="{216A8D4A-2097-6F9B-AEC1-3FB5230C877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41" creationId="{54ED2A7D-9E5F-CFEB-75F7-C53563DB7F7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42" creationId="{201F0E6B-3E78-5AD0-E93E-6DC850ACCAB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43" creationId="{56967EFE-F113-3732-378F-35042D8CD9C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44" creationId="{D9C4417D-B877-6317-AF2A-3E803127769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45" creationId="{3A37F6DF-BB29-CDCE-64E9-A42A33FE622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46" creationId="{9429CC43-53F9-F1D3-2F0B-A94C119AF8F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47" creationId="{65664379-4A4A-699A-6419-92A6A290180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48" creationId="{CF05D57C-B32C-A74F-86C4-92DFA7692C6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49" creationId="{F13EA9D5-CC47-9AD9-9CF6-BF788E89AC6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50" creationId="{2458436B-F18A-242E-94A8-0AA129DA977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51" creationId="{52616D52-DEB1-95C7-15A6-65520A3AFB1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52" creationId="{4DCDBBD9-FCFD-C071-5C0C-BED07CD0255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53" creationId="{C9D7ED55-09BA-84FB-27B2-7EA5463DFA8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54" creationId="{FA808C9A-FCF4-D6F7-2EA8-D4B9676083A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55" creationId="{840ADC5F-4E9B-2EFE-E3A0-FA44000A787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56" creationId="{B62E8D68-10AE-5BAC-3F10-98D6136811A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57" creationId="{09F9776C-E398-3B35-3EDB-EEBF00887AD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58" creationId="{EEE2C3C3-69A7-84C4-1CE9-8B0EC93E686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59" creationId="{4879F297-DF67-7812-F72E-6F4778C7FAD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60" creationId="{FFA0D8CA-4BE1-F3DA-7318-9E2EDA02B29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61" creationId="{0A962CC5-37A1-71D9-543D-5ED601613FD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62" creationId="{A2E2D9C2-6A45-1BCC-9E22-FD2B64B7145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63" creationId="{D94733F1-68B6-0622-6D30-B8A8C507652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64" creationId="{D014AB66-AC31-E4EF-EBAD-6998A38F4EC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65" creationId="{02F2ECDC-C5D2-46D1-DDCE-87359B79C49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66" creationId="{9F37F173-7BAD-1A46-019F-9664D8A5916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67" creationId="{2BC74626-ED8F-18D4-501C-7A614C30C39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68" creationId="{7BF41DD5-6899-3502-BC90-4B23FF4451D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69" creationId="{B47C19FC-52F9-1061-FFB4-D7B0DE6CE21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70" creationId="{0E9D4FCC-C4A7-4271-4C74-2BD75DA9D58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71" creationId="{31E3A8C2-EBEB-F322-DFA0-D29A2FB63D1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72" creationId="{1019B431-20E4-E15C-1F19-DABD144B731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73" creationId="{0DCD743F-BCA6-A26C-926E-6FA2B222DFA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74" creationId="{67046A08-86CB-199E-CECD-79D42086FF5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75" creationId="{33C12E16-9B17-04E9-DA39-52D9DABEE9B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76" creationId="{B3C4BA47-7857-1AB9-F80D-8AEF1764899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77" creationId="{54DD6ECE-A619-58E9-B4E5-4511E720255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78" creationId="{8F2291E2-B1A8-A868-BE65-D0FC34AF16D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79" creationId="{FC36FDA8-5F32-A710-D78F-6E28E9F8E54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80" creationId="{6EB6BA44-693E-7906-2CA4-D2A193EA9AC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81" creationId="{14088C0E-78D0-A044-5CF8-1CED8E7805C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82" creationId="{6A883C9D-914D-8DBC-7575-54064E3E82D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83" creationId="{BA0CD11E-9E63-49F9-8ECC-A4CC23D9AC3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84" creationId="{75D8DBAC-91AB-BB70-2842-04B4A4EBF9D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85" creationId="{575F48C8-0ABC-BBA5-EC18-04F4156D5AB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86" creationId="{B724D624-72BC-EFF9-32DE-804D8492B4A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87" creationId="{243FBA49-246B-027E-60F4-4D6BCEB62DF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88" creationId="{2E7C2F85-459C-3589-78E2-744A4755221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89" creationId="{4174EF82-AAA6-CA7C-338E-7643175D56E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90" creationId="{14E8F508-0BE6-124F-14ED-80BEBA33E9A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91" creationId="{CC45D373-19B3-7F78-F157-6E05111CB46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92" creationId="{0BA55F34-1D62-00D6-28E8-FE74D1D7F0E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93" creationId="{625DA35C-8AAE-0B1E-1B06-7D85A3B3ED6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94" creationId="{EFBBAF6A-6411-DA52-D4B9-6DB4A583F6B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95" creationId="{9F668917-5700-9DDF-C78D-60C033A36F6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96" creationId="{7DBF6B03-CCA3-83D8-1702-B2E99D18794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97" creationId="{735C9271-B402-83FC-7484-B75F5DD9705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98" creationId="{1DC5506F-9B51-4819-6F50-CC23F4495EB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499" creationId="{3E7C6D88-8919-56BD-612F-8386F94D5A5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00" creationId="{841BAA46-4F6A-403A-74E8-23D0959E0D8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01" creationId="{3DA7CA45-CFCA-62E5-81D0-501524A44E7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02" creationId="{1458C32E-0008-912E-A5A8-2BE1FAB5EEE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03" creationId="{C37A25CF-4743-8262-4406-21C5A3AC8D3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04" creationId="{3923734E-D25A-40B0-EA33-7066948BE21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05" creationId="{0F33A2D0-59C7-F876-3C09-712E7D8C97C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06" creationId="{282DFB6A-D010-DBA6-A8C8-D01FDB09FBD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07" creationId="{F72971BE-638E-890B-B014-1CE4F30D0FA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08" creationId="{7FDD9233-30D9-5541-2203-7279BB18D1C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09" creationId="{A4A6AC02-34CE-7622-78A7-EDB0B3CC9A6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10" creationId="{E7251976-87BE-916F-7715-A1586C1C3F2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11" creationId="{611682C3-AE31-B000-83AF-EF646C1F6D0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12" creationId="{0BC4E781-8BD5-37C4-0D7D-C2B3EDE1F1D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13" creationId="{E8DDF452-04BF-CCBA-5E9B-980F936AE5B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14" creationId="{965FA4F9-3AF7-D1F8-F4F3-7A1FCDFC7D5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15" creationId="{2A413EDC-C92B-61F9-61B4-573B3B87984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16" creationId="{A79291AB-9808-99A6-5ECB-80A3FA1AA42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17" creationId="{A15C2F3D-DE9C-9475-CFE2-75CA420A6D2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18" creationId="{3868C3B3-359B-23BB-E4D1-1A8FA43D80A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19" creationId="{3741801F-1E4D-C736-22C2-C2A4D0FF356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20" creationId="{E6386A41-F14D-1303-091A-2429315DE5D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21" creationId="{8B2ACED9-9C9D-701B-23E4-D2F16F97F0B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22" creationId="{7ED7AAED-0256-5ED4-58E5-F579F68743A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23" creationId="{46A2AAF0-67B4-A125-196A-0DE50394B54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24" creationId="{53573F4D-4B5C-8DCF-F778-B60BB8462E8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25" creationId="{7E0950F9-AD9F-EC8C-3FCD-4955C0D6380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26" creationId="{CEBD2848-4020-0271-CD72-ECDDA8EAAD8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27" creationId="{9A7327FF-DCA9-34E9-BFCE-ECF652C4E05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28" creationId="{66C55C48-A5E4-4E51-D692-93E25053454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29" creationId="{5CE27E29-EB5E-EF2E-4D37-DEB94DEE810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30" creationId="{8B94D2BE-9D95-51C4-25A1-2B1BE174769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31" creationId="{DA397B26-7F58-B0E3-FE00-B65FB54C6C3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32" creationId="{63D8DD62-26BB-EEC4-F223-00D8700ACBB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33" creationId="{953B750F-44A0-E594-058E-098612153AE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34" creationId="{29A1F935-1D05-220C-1166-7F7467FC956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35" creationId="{4DFC3715-9A8A-DCF9-C837-D16C9D49C56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36" creationId="{E8D88A82-18D3-A828-2D49-4ADAECADD13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37" creationId="{BEBDC79F-ED67-9599-8F69-03060889B03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38" creationId="{765A1F73-56FC-C71C-6C0D-34F069ED5C2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39" creationId="{0F1ECF4D-2F5C-38AE-97BB-1A0757DDAAF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40" creationId="{D1479A64-0554-C990-9DD9-252FFEAB6B2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41" creationId="{40BC7175-319A-184F-C3C1-E82CC8A25FB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42" creationId="{44042EDD-4C41-E499-20A0-1ED6C0B4681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43" creationId="{3874DFA6-0556-3955-B625-B0E61529FC7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44" creationId="{A3643F24-474B-CA92-8425-B758515CE36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45" creationId="{94C5C82A-EE1B-7D9E-8086-B2A6FFFB2D8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46" creationId="{ED72788B-FA0C-093F-92CD-C4F41847C99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47" creationId="{857E5163-836B-953C-89FC-F21B5065F4D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48" creationId="{88C1F809-9B22-10D9-C3AD-F9147D95E9E6}"/>
          </ac:spMkLst>
        </pc:spChg>
        <pc:spChg chg="del mod modVis">
          <ac:chgData name="Ginevra Minarini" userId="1f1f918c-6db6-4aec-95e5-17ad0358cb46" providerId="ADAL" clId="{03421CA5-02D6-410F-9208-942AACB4DA1F}" dt="2023-11-24T15:00:15.209" v="157236" actId="478"/>
          <ac:spMkLst>
            <pc:docMk/>
            <pc:sldMk cId="2383465332" sldId="302"/>
            <ac:spMk id="549" creationId="{F368A991-A8B2-2613-8848-A103E19CE92E}"/>
          </ac:spMkLst>
        </pc:spChg>
        <pc:spChg chg="del mod modVis">
          <ac:chgData name="Ginevra Minarini" userId="1f1f918c-6db6-4aec-95e5-17ad0358cb46" providerId="ADAL" clId="{03421CA5-02D6-410F-9208-942AACB4DA1F}" dt="2023-11-24T15:00:08.911" v="157233" actId="478"/>
          <ac:spMkLst>
            <pc:docMk/>
            <pc:sldMk cId="2383465332" sldId="302"/>
            <ac:spMk id="550" creationId="{44DDCD1A-1585-B343-6F95-CD4BC68FC3C9}"/>
          </ac:spMkLst>
        </pc:spChg>
        <pc:spChg chg="del mod modVis">
          <ac:chgData name="Ginevra Minarini" userId="1f1f918c-6db6-4aec-95e5-17ad0358cb46" providerId="ADAL" clId="{03421CA5-02D6-410F-9208-942AACB4DA1F}" dt="2023-11-24T15:00:07.935" v="157232" actId="478"/>
          <ac:spMkLst>
            <pc:docMk/>
            <pc:sldMk cId="2383465332" sldId="302"/>
            <ac:spMk id="551" creationId="{F151CC94-9E8B-8C83-B600-E076CDD9D80A}"/>
          </ac:spMkLst>
        </pc:spChg>
        <pc:spChg chg="del mod modVis">
          <ac:chgData name="Ginevra Minarini" userId="1f1f918c-6db6-4aec-95e5-17ad0358cb46" providerId="ADAL" clId="{03421CA5-02D6-410F-9208-942AACB4DA1F}" dt="2023-11-24T15:00:13.430" v="157235" actId="478"/>
          <ac:spMkLst>
            <pc:docMk/>
            <pc:sldMk cId="2383465332" sldId="302"/>
            <ac:spMk id="552" creationId="{3B21A8FF-9ACD-1FE5-C6D7-4A4E88A10E16}"/>
          </ac:spMkLst>
        </pc:spChg>
        <pc:spChg chg="del mod modVis">
          <ac:chgData name="Ginevra Minarini" userId="1f1f918c-6db6-4aec-95e5-17ad0358cb46" providerId="ADAL" clId="{03421CA5-02D6-410F-9208-942AACB4DA1F}" dt="2023-11-24T15:00:18.521" v="157239" actId="478"/>
          <ac:spMkLst>
            <pc:docMk/>
            <pc:sldMk cId="2383465332" sldId="302"/>
            <ac:spMk id="553" creationId="{A1EEE12C-E974-1528-2AB9-DB8B158059BD}"/>
          </ac:spMkLst>
        </pc:spChg>
        <pc:spChg chg="del mod modVis">
          <ac:chgData name="Ginevra Minarini" userId="1f1f918c-6db6-4aec-95e5-17ad0358cb46" providerId="ADAL" clId="{03421CA5-02D6-410F-9208-942AACB4DA1F}" dt="2023-11-24T15:00:20.794" v="157240" actId="478"/>
          <ac:spMkLst>
            <pc:docMk/>
            <pc:sldMk cId="2383465332" sldId="302"/>
            <ac:spMk id="554" creationId="{4F7F834A-707E-C1F3-7920-B96E01B2B23A}"/>
          </ac:spMkLst>
        </pc:spChg>
        <pc:spChg chg="del mod modVis">
          <ac:chgData name="Ginevra Minarini" userId="1f1f918c-6db6-4aec-95e5-17ad0358cb46" providerId="ADAL" clId="{03421CA5-02D6-410F-9208-942AACB4DA1F}" dt="2023-11-24T15:00:39.948" v="157249" actId="478"/>
          <ac:spMkLst>
            <pc:docMk/>
            <pc:sldMk cId="2383465332" sldId="302"/>
            <ac:spMk id="555" creationId="{DD8B79D3-A656-1F27-FA24-0594B758AB82}"/>
          </ac:spMkLst>
        </pc:spChg>
        <pc:spChg chg="del mod modVis">
          <ac:chgData name="Ginevra Minarini" userId="1f1f918c-6db6-4aec-95e5-17ad0358cb46" providerId="ADAL" clId="{03421CA5-02D6-410F-9208-942AACB4DA1F}" dt="2023-11-24T15:00:41.292" v="157250" actId="478"/>
          <ac:spMkLst>
            <pc:docMk/>
            <pc:sldMk cId="2383465332" sldId="302"/>
            <ac:spMk id="556" creationId="{EDDFF966-32AF-CF0E-B33D-BF67DF3AF1C5}"/>
          </ac:spMkLst>
        </pc:spChg>
        <pc:spChg chg="del mod modVis">
          <ac:chgData name="Ginevra Minarini" userId="1f1f918c-6db6-4aec-95e5-17ad0358cb46" providerId="ADAL" clId="{03421CA5-02D6-410F-9208-942AACB4DA1F}" dt="2023-11-24T15:00:46.056" v="157253" actId="478"/>
          <ac:spMkLst>
            <pc:docMk/>
            <pc:sldMk cId="2383465332" sldId="302"/>
            <ac:spMk id="557" creationId="{27FAF5F1-78DD-1602-EAA8-3FE66EC63217}"/>
          </ac:spMkLst>
        </pc:spChg>
        <pc:spChg chg="del mod modVis">
          <ac:chgData name="Ginevra Minarini" userId="1f1f918c-6db6-4aec-95e5-17ad0358cb46" providerId="ADAL" clId="{03421CA5-02D6-410F-9208-942AACB4DA1F}" dt="2023-11-24T15:00:44.146" v="157252" actId="478"/>
          <ac:spMkLst>
            <pc:docMk/>
            <pc:sldMk cId="2383465332" sldId="302"/>
            <ac:spMk id="558" creationId="{1C07EFA1-79B6-5594-864C-729F61BE7F03}"/>
          </ac:spMkLst>
        </pc:spChg>
        <pc:spChg chg="del mod modVis">
          <ac:chgData name="Ginevra Minarini" userId="1f1f918c-6db6-4aec-95e5-17ad0358cb46" providerId="ADAL" clId="{03421CA5-02D6-410F-9208-942AACB4DA1F}" dt="2023-11-24T15:00:30.756" v="157245" actId="478"/>
          <ac:spMkLst>
            <pc:docMk/>
            <pc:sldMk cId="2383465332" sldId="302"/>
            <ac:spMk id="559" creationId="{30722410-8DD0-5F0D-CEFF-50FA11D82ABD}"/>
          </ac:spMkLst>
        </pc:spChg>
        <pc:spChg chg="del mod modVis">
          <ac:chgData name="Ginevra Minarini" userId="1f1f918c-6db6-4aec-95e5-17ad0358cb46" providerId="ADAL" clId="{03421CA5-02D6-410F-9208-942AACB4DA1F}" dt="2023-11-24T15:00:32.818" v="157246" actId="478"/>
          <ac:spMkLst>
            <pc:docMk/>
            <pc:sldMk cId="2383465332" sldId="302"/>
            <ac:spMk id="560" creationId="{28125984-1C43-B5D7-DC77-45BEC530FD8F}"/>
          </ac:spMkLst>
        </pc:spChg>
        <pc:spChg chg="del mod modVis">
          <ac:chgData name="Ginevra Minarini" userId="1f1f918c-6db6-4aec-95e5-17ad0358cb46" providerId="ADAL" clId="{03421CA5-02D6-410F-9208-942AACB4DA1F}" dt="2023-11-24T15:00:02.108" v="157229" actId="478"/>
          <ac:spMkLst>
            <pc:docMk/>
            <pc:sldMk cId="2383465332" sldId="302"/>
            <ac:spMk id="561" creationId="{99344EDB-CF2E-B086-3682-4AA23BAE5035}"/>
          </ac:spMkLst>
        </pc:spChg>
        <pc:spChg chg="del mod modVis">
          <ac:chgData name="Ginevra Minarini" userId="1f1f918c-6db6-4aec-95e5-17ad0358cb46" providerId="ADAL" clId="{03421CA5-02D6-410F-9208-942AACB4DA1F}" dt="2023-11-24T15:00:43.093" v="157251" actId="478"/>
          <ac:spMkLst>
            <pc:docMk/>
            <pc:sldMk cId="2383465332" sldId="302"/>
            <ac:spMk id="562" creationId="{74D3555B-2370-89B3-15D6-010308AD729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63" creationId="{1EA365DC-B5F8-16CA-0CDB-1963BFD7DB2E}"/>
          </ac:spMkLst>
        </pc:spChg>
        <pc:spChg chg="del mod modVis">
          <ac:chgData name="Ginevra Minarini" userId="1f1f918c-6db6-4aec-95e5-17ad0358cb46" providerId="ADAL" clId="{03421CA5-02D6-410F-9208-942AACB4DA1F}" dt="2023-11-24T15:00:24.732" v="157242" actId="478"/>
          <ac:spMkLst>
            <pc:docMk/>
            <pc:sldMk cId="2383465332" sldId="302"/>
            <ac:spMk id="564" creationId="{1B631CD2-30BE-FEEF-C9AC-3A7DE1547FE7}"/>
          </ac:spMkLst>
        </pc:spChg>
        <pc:spChg chg="del mod modVis">
          <ac:chgData name="Ginevra Minarini" userId="1f1f918c-6db6-4aec-95e5-17ad0358cb46" providerId="ADAL" clId="{03421CA5-02D6-410F-9208-942AACB4DA1F}" dt="2023-11-24T15:00:01.244" v="157228" actId="478"/>
          <ac:spMkLst>
            <pc:docMk/>
            <pc:sldMk cId="2383465332" sldId="302"/>
            <ac:spMk id="565" creationId="{733C4F95-19D0-FD19-4ED9-23774AA79A5F}"/>
          </ac:spMkLst>
        </pc:spChg>
        <pc:spChg chg="del mod modVis">
          <ac:chgData name="Ginevra Minarini" userId="1f1f918c-6db6-4aec-95e5-17ad0358cb46" providerId="ADAL" clId="{03421CA5-02D6-410F-9208-942AACB4DA1F}" dt="2023-11-24T15:00:27.868" v="157244" actId="478"/>
          <ac:spMkLst>
            <pc:docMk/>
            <pc:sldMk cId="2383465332" sldId="302"/>
            <ac:spMk id="566" creationId="{75541FB1-2280-B964-CA7B-258EBBF24E4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567" creationId="{B731C110-3EF0-A877-D706-E851475C6EB1}"/>
          </ac:spMkLst>
        </pc:spChg>
        <pc:spChg chg="del mod modVis">
          <ac:chgData name="Ginevra Minarini" userId="1f1f918c-6db6-4aec-95e5-17ad0358cb46" providerId="ADAL" clId="{03421CA5-02D6-410F-9208-942AACB4DA1F}" dt="2023-11-24T15:00:26.393" v="157243" actId="478"/>
          <ac:spMkLst>
            <pc:docMk/>
            <pc:sldMk cId="2383465332" sldId="302"/>
            <ac:spMk id="568" creationId="{78B9B3CA-9B08-D207-ABA3-C23F31083227}"/>
          </ac:spMkLst>
        </pc:spChg>
        <pc:spChg chg="del mod modVis">
          <ac:chgData name="Ginevra Minarini" userId="1f1f918c-6db6-4aec-95e5-17ad0358cb46" providerId="ADAL" clId="{03421CA5-02D6-410F-9208-942AACB4DA1F}" dt="2023-11-24T15:00:04.146" v="157230" actId="478"/>
          <ac:spMkLst>
            <pc:docMk/>
            <pc:sldMk cId="2383465332" sldId="302"/>
            <ac:spMk id="569" creationId="{9720838B-5EDF-66AD-8149-622DD7D8D633}"/>
          </ac:spMkLst>
        </pc:spChg>
        <pc:spChg chg="del mod modVis">
          <ac:chgData name="Ginevra Minarini" userId="1f1f918c-6db6-4aec-95e5-17ad0358cb46" providerId="ADAL" clId="{03421CA5-02D6-410F-9208-942AACB4DA1F}" dt="2023-11-24T15:00:23.043" v="157241" actId="478"/>
          <ac:spMkLst>
            <pc:docMk/>
            <pc:sldMk cId="2383465332" sldId="302"/>
            <ac:spMk id="570" creationId="{151328AF-10D4-7814-640B-9F3F103CA1C7}"/>
          </ac:spMkLst>
        </pc:spChg>
        <pc:spChg chg="del mod modVis">
          <ac:chgData name="Ginevra Minarini" userId="1f1f918c-6db6-4aec-95e5-17ad0358cb46" providerId="ADAL" clId="{03421CA5-02D6-410F-9208-942AACB4DA1F}" dt="2023-11-24T15:00:17.233" v="157238" actId="478"/>
          <ac:spMkLst>
            <pc:docMk/>
            <pc:sldMk cId="2383465332" sldId="302"/>
            <ac:spMk id="571" creationId="{4C77A5C2-3D84-2A50-843B-B4F158EED192}"/>
          </ac:spMkLst>
        </pc:spChg>
        <pc:spChg chg="del mod modVis">
          <ac:chgData name="Ginevra Minarini" userId="1f1f918c-6db6-4aec-95e5-17ad0358cb46" providerId="ADAL" clId="{03421CA5-02D6-410F-9208-942AACB4DA1F}" dt="2023-11-24T15:00:16.121" v="157237" actId="478"/>
          <ac:spMkLst>
            <pc:docMk/>
            <pc:sldMk cId="2383465332" sldId="302"/>
            <ac:spMk id="572" creationId="{C069A057-146A-A1B2-E4C5-1A6A46288833}"/>
          </ac:spMkLst>
        </pc:spChg>
        <pc:spChg chg="del mod modVis">
          <ac:chgData name="Ginevra Minarini" userId="1f1f918c-6db6-4aec-95e5-17ad0358cb46" providerId="ADAL" clId="{03421CA5-02D6-410F-9208-942AACB4DA1F}" dt="2023-11-24T15:00:11.050" v="157234" actId="478"/>
          <ac:spMkLst>
            <pc:docMk/>
            <pc:sldMk cId="2383465332" sldId="302"/>
            <ac:spMk id="573" creationId="{EDDD285F-122B-E1DB-7BB1-8D5FABCE7F4B}"/>
          </ac:spMkLst>
        </pc:spChg>
        <pc:spChg chg="del mod modVis">
          <ac:chgData name="Ginevra Minarini" userId="1f1f918c-6db6-4aec-95e5-17ad0358cb46" providerId="ADAL" clId="{03421CA5-02D6-410F-9208-942AACB4DA1F}" dt="2023-11-23T15:58:29.591" v="156800" actId="478"/>
          <ac:spMkLst>
            <pc:docMk/>
            <pc:sldMk cId="2383465332" sldId="302"/>
            <ac:spMk id="574" creationId="{015448F0-46A7-5103-1E18-9D7462EF673E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575" creationId="{917361CA-8B64-CC72-E2E6-88CDBB40F1DD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576" creationId="{F96C523B-312F-7751-C566-15CD316A5938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577" creationId="{B9549B88-5DBC-BEA9-85A0-0FC3BEB67E44}"/>
          </ac:spMkLst>
        </pc:spChg>
        <pc:spChg chg="del mod modVis">
          <ac:chgData name="Ginevra Minarini" userId="1f1f918c-6db6-4aec-95e5-17ad0358cb46" providerId="ADAL" clId="{03421CA5-02D6-410F-9208-942AACB4DA1F}" dt="2023-11-23T15:59:37.680" v="156804" actId="478"/>
          <ac:spMkLst>
            <pc:docMk/>
            <pc:sldMk cId="2383465332" sldId="302"/>
            <ac:spMk id="578" creationId="{EA2F1E6F-2350-EF18-6D5F-77C681D201C7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579" creationId="{E234A122-C8EA-B9EF-B04F-E2F0C85B2CB5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580" creationId="{E352A34F-9D24-8D58-0885-DD6BAB3C7EE2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581" creationId="{A61729FB-E48D-5213-5A3D-D72FFD62469C}"/>
          </ac:spMkLst>
        </pc:spChg>
        <pc:spChg chg="del mod modVis">
          <ac:chgData name="Ginevra Minarini" userId="1f1f918c-6db6-4aec-95e5-17ad0358cb46" providerId="ADAL" clId="{03421CA5-02D6-410F-9208-942AACB4DA1F}" dt="2023-11-23T15:59:37.680" v="156804" actId="478"/>
          <ac:spMkLst>
            <pc:docMk/>
            <pc:sldMk cId="2383465332" sldId="302"/>
            <ac:spMk id="582" creationId="{F6C1CA1C-75FE-ECBE-A968-9F7AE43F59FF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583" creationId="{142E4375-6092-3809-2592-B19CC2F5BD8D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584" creationId="{F3E5C6A0-31AF-BA92-7C68-38F66D98DBC3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585" creationId="{A9DED21F-DDE4-A001-C0A6-1E9DECEB2B0C}"/>
          </ac:spMkLst>
        </pc:spChg>
        <pc:spChg chg="del mod modVis">
          <ac:chgData name="Ginevra Minarini" userId="1f1f918c-6db6-4aec-95e5-17ad0358cb46" providerId="ADAL" clId="{03421CA5-02D6-410F-9208-942AACB4DA1F}" dt="2023-11-23T15:59:37.680" v="156804" actId="478"/>
          <ac:spMkLst>
            <pc:docMk/>
            <pc:sldMk cId="2383465332" sldId="302"/>
            <ac:spMk id="586" creationId="{FFEA6378-3F01-D81B-1408-ED1010C41FCB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587" creationId="{C7C75D41-33D0-039C-6C68-E0A40AE5E283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588" creationId="{0B2A0DBC-ACEB-D8AB-99EF-E3FBA81F84ED}"/>
          </ac:spMkLst>
        </pc:spChg>
        <pc:spChg chg="del mod modVis">
          <ac:chgData name="Ginevra Minarini" userId="1f1f918c-6db6-4aec-95e5-17ad0358cb46" providerId="ADAL" clId="{03421CA5-02D6-410F-9208-942AACB4DA1F}" dt="2023-11-23T15:58:00.101" v="156799" actId="478"/>
          <ac:spMkLst>
            <pc:docMk/>
            <pc:sldMk cId="2383465332" sldId="302"/>
            <ac:spMk id="589" creationId="{A4CD94DA-C80E-9F4F-8507-4F539C68F0B0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590" creationId="{416ECAFD-5438-67E7-6451-8B05C1AD3F81}"/>
          </ac:spMkLst>
        </pc:spChg>
        <pc:spChg chg="del mod modVis">
          <ac:chgData name="Ginevra Minarini" userId="1f1f918c-6db6-4aec-95e5-17ad0358cb46" providerId="ADAL" clId="{03421CA5-02D6-410F-9208-942AACB4DA1F}" dt="2023-11-23T15:58:29.591" v="156800" actId="478"/>
          <ac:spMkLst>
            <pc:docMk/>
            <pc:sldMk cId="2383465332" sldId="302"/>
            <ac:spMk id="591" creationId="{F841558C-2352-1E6F-028E-599BB876B3D2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592" creationId="{342E57CD-A883-EAE4-1359-D9B491F47193}"/>
          </ac:spMkLst>
        </pc:spChg>
        <pc:spChg chg="del mod modVis">
          <ac:chgData name="Ginevra Minarini" userId="1f1f918c-6db6-4aec-95e5-17ad0358cb46" providerId="ADAL" clId="{03421CA5-02D6-410F-9208-942AACB4DA1F}" dt="2023-11-23T15:59:37.680" v="156804" actId="478"/>
          <ac:spMkLst>
            <pc:docMk/>
            <pc:sldMk cId="2383465332" sldId="302"/>
            <ac:spMk id="593" creationId="{01C2679D-4755-2B30-9838-E6E19AA0A9D8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594" creationId="{9664898E-D1E9-4EE6-DC0E-69B50C2FACB1}"/>
          </ac:spMkLst>
        </pc:spChg>
        <pc:spChg chg="del mod modVis">
          <ac:chgData name="Ginevra Minarini" userId="1f1f918c-6db6-4aec-95e5-17ad0358cb46" providerId="ADAL" clId="{03421CA5-02D6-410F-9208-942AACB4DA1F}" dt="2023-11-23T15:59:37.680" v="156804" actId="478"/>
          <ac:spMkLst>
            <pc:docMk/>
            <pc:sldMk cId="2383465332" sldId="302"/>
            <ac:spMk id="595" creationId="{D43C6CF4-C58C-AE7A-67C0-B0A48558A581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596" creationId="{58432E74-94E9-1DF4-9F0C-57A3E6307B73}"/>
          </ac:spMkLst>
        </pc:spChg>
        <pc:spChg chg="del mod modVis">
          <ac:chgData name="Ginevra Minarini" userId="1f1f918c-6db6-4aec-95e5-17ad0358cb46" providerId="ADAL" clId="{03421CA5-02D6-410F-9208-942AACB4DA1F}" dt="2023-11-23T15:59:37.680" v="156804" actId="478"/>
          <ac:spMkLst>
            <pc:docMk/>
            <pc:sldMk cId="2383465332" sldId="302"/>
            <ac:spMk id="597" creationId="{4D0CCE17-AC85-1FBD-2894-626CFDA5A5F7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598" creationId="{AE9367F1-5940-48A4-AB30-2FBA5D3CBC44}"/>
          </ac:spMkLst>
        </pc:spChg>
        <pc:spChg chg="del mod modVis">
          <ac:chgData name="Ginevra Minarini" userId="1f1f918c-6db6-4aec-95e5-17ad0358cb46" providerId="ADAL" clId="{03421CA5-02D6-410F-9208-942AACB4DA1F}" dt="2023-11-23T15:59:37.680" v="156804" actId="478"/>
          <ac:spMkLst>
            <pc:docMk/>
            <pc:sldMk cId="2383465332" sldId="302"/>
            <ac:spMk id="599" creationId="{C19F010B-DE57-1CB1-7432-0FB5ADDBAC42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00" creationId="{94197219-2EF1-981D-EF04-716DAF70425A}"/>
          </ac:spMkLst>
        </pc:spChg>
        <pc:spChg chg="del mod modVis">
          <ac:chgData name="Ginevra Minarini" userId="1f1f918c-6db6-4aec-95e5-17ad0358cb46" providerId="ADAL" clId="{03421CA5-02D6-410F-9208-942AACB4DA1F}" dt="2023-11-23T15:59:37.680" v="156804" actId="478"/>
          <ac:spMkLst>
            <pc:docMk/>
            <pc:sldMk cId="2383465332" sldId="302"/>
            <ac:spMk id="601" creationId="{A3507816-7F1E-624F-AEC9-C061CEF689AA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02" creationId="{9FB845C3-7B52-9151-61CC-B2D52E148C36}"/>
          </ac:spMkLst>
        </pc:spChg>
        <pc:spChg chg="del mod modVis">
          <ac:chgData name="Ginevra Minarini" userId="1f1f918c-6db6-4aec-95e5-17ad0358cb46" providerId="ADAL" clId="{03421CA5-02D6-410F-9208-942AACB4DA1F}" dt="2023-11-23T15:59:37.680" v="156804" actId="478"/>
          <ac:spMkLst>
            <pc:docMk/>
            <pc:sldMk cId="2383465332" sldId="302"/>
            <ac:spMk id="603" creationId="{E54C07BF-FAC6-366B-F506-6388963EC96D}"/>
          </ac:spMkLst>
        </pc:spChg>
        <pc:spChg chg="del mod modVis">
          <ac:chgData name="Ginevra Minarini" userId="1f1f918c-6db6-4aec-95e5-17ad0358cb46" providerId="ADAL" clId="{03421CA5-02D6-410F-9208-942AACB4DA1F}" dt="2023-11-23T15:58:00.101" v="156799" actId="478"/>
          <ac:spMkLst>
            <pc:docMk/>
            <pc:sldMk cId="2383465332" sldId="302"/>
            <ac:spMk id="604" creationId="{8FFF4B28-B180-B374-893D-0A22EE18AE32}"/>
          </ac:spMkLst>
        </pc:spChg>
        <pc:spChg chg="del mod modVis">
          <ac:chgData name="Ginevra Minarini" userId="1f1f918c-6db6-4aec-95e5-17ad0358cb46" providerId="ADAL" clId="{03421CA5-02D6-410F-9208-942AACB4DA1F}" dt="2023-11-23T15:59:37.680" v="156804" actId="478"/>
          <ac:spMkLst>
            <pc:docMk/>
            <pc:sldMk cId="2383465332" sldId="302"/>
            <ac:spMk id="605" creationId="{A7FB6891-AC90-C7F6-2573-FE0251D46CC6}"/>
          </ac:spMkLst>
        </pc:spChg>
        <pc:spChg chg="del mod modVis">
          <ac:chgData name="Ginevra Minarini" userId="1f1f918c-6db6-4aec-95e5-17ad0358cb46" providerId="ADAL" clId="{03421CA5-02D6-410F-9208-942AACB4DA1F}" dt="2023-11-23T15:59:52.828" v="156805" actId="478"/>
          <ac:spMkLst>
            <pc:docMk/>
            <pc:sldMk cId="2383465332" sldId="302"/>
            <ac:spMk id="606" creationId="{22684D8A-35BE-7735-A53A-D8E006013198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07" creationId="{F16AF719-CC89-537D-8726-420A5536A8A1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08" creationId="{7C885B63-495B-8A7F-1E53-8440CBD08997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09" creationId="{96E7F809-CCA4-F9A9-6AB2-33C0B8F2B8CB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10" creationId="{678DFB5F-22C9-7F2B-EFFB-4D1FB115363D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11" creationId="{489BA37E-782C-4344-0264-EBE93A2D949D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12" creationId="{7BDD91CE-A905-7678-C993-B5AA390C4DC5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13" creationId="{272FE912-ABFB-9517-EA27-7D89F42767DA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14" creationId="{1AD1E705-6CF3-5794-A950-7128CA37B2FF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15" creationId="{29C5E104-863B-3FF5-2013-E6394CAA37DD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16" creationId="{4E3E3F9C-7DB7-55C6-3117-D057E9942C4F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17" creationId="{851A906D-B2FC-6982-A0FC-692D1674F477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18" creationId="{F816C251-2D7F-E338-D722-D3F6F7EDC91D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19" creationId="{C18909DB-6B85-5B64-2210-4844D4A0D696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20" creationId="{E690C408-599E-3D83-1653-5C405C623E99}"/>
          </ac:spMkLst>
        </pc:spChg>
        <pc:spChg chg="del mod modVis">
          <ac:chgData name="Ginevra Minarini" userId="1f1f918c-6db6-4aec-95e5-17ad0358cb46" providerId="ADAL" clId="{03421CA5-02D6-410F-9208-942AACB4DA1F}" dt="2023-11-23T15:58:00.101" v="156799" actId="478"/>
          <ac:spMkLst>
            <pc:docMk/>
            <pc:sldMk cId="2383465332" sldId="302"/>
            <ac:spMk id="621" creationId="{75B56DE8-8933-1033-4281-700BBCD8DF7F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22" creationId="{2EDB841E-975A-F7DB-AA3D-5557DDCD0D68}"/>
          </ac:spMkLst>
        </pc:spChg>
        <pc:spChg chg="del mod modVis">
          <ac:chgData name="Ginevra Minarini" userId="1f1f918c-6db6-4aec-95e5-17ad0358cb46" providerId="ADAL" clId="{03421CA5-02D6-410F-9208-942AACB4DA1F}" dt="2023-11-23T15:59:52.828" v="156805" actId="478"/>
          <ac:spMkLst>
            <pc:docMk/>
            <pc:sldMk cId="2383465332" sldId="302"/>
            <ac:spMk id="623" creationId="{F3E73617-0EBD-83CB-9542-F25DC85606CC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24" creationId="{B8CDF2E8-7C4E-9253-DCC4-63CA9F6B9229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25" creationId="{9CDDA360-A09D-ABFC-6E74-E8EBEF52A909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26" creationId="{7393116F-EC17-BA10-9AC4-27DE47E6800F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27" creationId="{1A51B81A-BC78-302E-AA6E-8DE24FD6CA0D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28" creationId="{377971CC-010B-0991-91FA-045855D22091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29" creationId="{52A86C20-2506-EB03-19B7-46C48AC11D93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30" creationId="{076F4303-743A-A685-6FDB-2CEE19F88A5B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31" creationId="{B03B120D-4BD1-8BC6-B138-5582487FB238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32" creationId="{B7A6B732-2EC3-7E83-1069-F1F42ACF9D2E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33" creationId="{6E00114A-278C-1335-02DC-8A500B574AA4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34" creationId="{DE732FF6-5826-0262-51FB-787E1E7129C1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35" creationId="{8C4DEC7B-A791-BAF3-5DF8-BB3338321FFB}"/>
          </ac:spMkLst>
        </pc:spChg>
        <pc:spChg chg="del mod modVis">
          <ac:chgData name="Ginevra Minarini" userId="1f1f918c-6db6-4aec-95e5-17ad0358cb46" providerId="ADAL" clId="{03421CA5-02D6-410F-9208-942AACB4DA1F}" dt="2023-11-23T15:58:00.101" v="156799" actId="478"/>
          <ac:spMkLst>
            <pc:docMk/>
            <pc:sldMk cId="2383465332" sldId="302"/>
            <ac:spMk id="636" creationId="{A1BB7101-07F9-BB8E-87EA-AF81DC4FC445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37" creationId="{0E3F6090-9330-C56E-1DCB-788274049BF1}"/>
          </ac:spMkLst>
        </pc:spChg>
        <pc:spChg chg="del mod modVis">
          <ac:chgData name="Ginevra Minarini" userId="1f1f918c-6db6-4aec-95e5-17ad0358cb46" providerId="ADAL" clId="{03421CA5-02D6-410F-9208-942AACB4DA1F}" dt="2023-11-23T15:59:52.828" v="156805" actId="478"/>
          <ac:spMkLst>
            <pc:docMk/>
            <pc:sldMk cId="2383465332" sldId="302"/>
            <ac:spMk id="638" creationId="{853F49A7-8BDE-9644-7933-C21D1014B06E}"/>
          </ac:spMkLst>
        </pc:spChg>
        <pc:spChg chg="del mod modVis">
          <ac:chgData name="Ginevra Minarini" userId="1f1f918c-6db6-4aec-95e5-17ad0358cb46" providerId="ADAL" clId="{03421CA5-02D6-410F-9208-942AACB4DA1F}" dt="2023-11-23T16:00:04.782" v="156806" actId="478"/>
          <ac:spMkLst>
            <pc:docMk/>
            <pc:sldMk cId="2383465332" sldId="302"/>
            <ac:spMk id="639" creationId="{5810482E-DC9C-15D4-BEB1-5881DA00EB2F}"/>
          </ac:spMkLst>
        </pc:spChg>
        <pc:spChg chg="del mod modVis">
          <ac:chgData name="Ginevra Minarini" userId="1f1f918c-6db6-4aec-95e5-17ad0358cb46" providerId="ADAL" clId="{03421CA5-02D6-410F-9208-942AACB4DA1F}" dt="2023-11-23T15:59:52.828" v="156805" actId="478"/>
          <ac:spMkLst>
            <pc:docMk/>
            <pc:sldMk cId="2383465332" sldId="302"/>
            <ac:spMk id="640" creationId="{06AFB0FC-9E5F-0C4D-CEC8-3C7DB347F7D5}"/>
          </ac:spMkLst>
        </pc:spChg>
        <pc:spChg chg="del mod modVis">
          <ac:chgData name="Ginevra Minarini" userId="1f1f918c-6db6-4aec-95e5-17ad0358cb46" providerId="ADAL" clId="{03421CA5-02D6-410F-9208-942AACB4DA1F}" dt="2023-11-23T15:59:52.828" v="156805" actId="478"/>
          <ac:spMkLst>
            <pc:docMk/>
            <pc:sldMk cId="2383465332" sldId="302"/>
            <ac:spMk id="641" creationId="{1CAF7DBB-A3CF-09EB-AB89-A6F482BBD95F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42" creationId="{6B880411-F973-D30A-F099-F1AECA21D9AD}"/>
          </ac:spMkLst>
        </pc:spChg>
        <pc:spChg chg="del mod modVis">
          <ac:chgData name="Ginevra Minarini" userId="1f1f918c-6db6-4aec-95e5-17ad0358cb46" providerId="ADAL" clId="{03421CA5-02D6-410F-9208-942AACB4DA1F}" dt="2023-11-23T15:59:52.828" v="156805" actId="478"/>
          <ac:spMkLst>
            <pc:docMk/>
            <pc:sldMk cId="2383465332" sldId="302"/>
            <ac:spMk id="643" creationId="{34D85622-876F-6B9F-1A0E-93AC7589F4A7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44" creationId="{D54ACD25-383C-CA75-9D3C-D12664DB352C}"/>
          </ac:spMkLst>
        </pc:spChg>
        <pc:spChg chg="del mod modVis">
          <ac:chgData name="Ginevra Minarini" userId="1f1f918c-6db6-4aec-95e5-17ad0358cb46" providerId="ADAL" clId="{03421CA5-02D6-410F-9208-942AACB4DA1F}" dt="2023-11-23T15:59:52.828" v="156805" actId="478"/>
          <ac:spMkLst>
            <pc:docMk/>
            <pc:sldMk cId="2383465332" sldId="302"/>
            <ac:spMk id="645" creationId="{FCA7AA46-0725-2E20-E359-3E81B5AC2449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46" creationId="{6158582D-A7C1-FCE7-6DF6-4CC117359E07}"/>
          </ac:spMkLst>
        </pc:spChg>
        <pc:spChg chg="del mod modVis">
          <ac:chgData name="Ginevra Minarini" userId="1f1f918c-6db6-4aec-95e5-17ad0358cb46" providerId="ADAL" clId="{03421CA5-02D6-410F-9208-942AACB4DA1F}" dt="2023-11-23T15:59:52.828" v="156805" actId="478"/>
          <ac:spMkLst>
            <pc:docMk/>
            <pc:sldMk cId="2383465332" sldId="302"/>
            <ac:spMk id="647" creationId="{2DD49054-98BC-5A6F-B468-79672BF7716C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48" creationId="{F555724A-0150-3E08-D2FA-28BB788D31B7}"/>
          </ac:spMkLst>
        </pc:spChg>
        <pc:spChg chg="del mod modVis">
          <ac:chgData name="Ginevra Minarini" userId="1f1f918c-6db6-4aec-95e5-17ad0358cb46" providerId="ADAL" clId="{03421CA5-02D6-410F-9208-942AACB4DA1F}" dt="2023-11-23T15:59:52.828" v="156805" actId="478"/>
          <ac:spMkLst>
            <pc:docMk/>
            <pc:sldMk cId="2383465332" sldId="302"/>
            <ac:spMk id="649" creationId="{73A741E2-B7B5-C505-A765-FDA401394978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50" creationId="{97F82C75-DA40-3817-DA47-98DAB8C2D646}"/>
          </ac:spMkLst>
        </pc:spChg>
        <pc:spChg chg="del mod modVis">
          <ac:chgData name="Ginevra Minarini" userId="1f1f918c-6db6-4aec-95e5-17ad0358cb46" providerId="ADAL" clId="{03421CA5-02D6-410F-9208-942AACB4DA1F}" dt="2023-11-23T15:58:00.101" v="156799" actId="478"/>
          <ac:spMkLst>
            <pc:docMk/>
            <pc:sldMk cId="2383465332" sldId="302"/>
            <ac:spMk id="651" creationId="{952E31AC-2894-D3BF-2D9E-8725C4993110}"/>
          </ac:spMkLst>
        </pc:spChg>
        <pc:spChg chg="del mod modVis">
          <ac:chgData name="Ginevra Minarini" userId="1f1f918c-6db6-4aec-95e5-17ad0358cb46" providerId="ADAL" clId="{03421CA5-02D6-410F-9208-942AACB4DA1F}" dt="2023-11-23T16:00:25.109" v="156808" actId="478"/>
          <ac:spMkLst>
            <pc:docMk/>
            <pc:sldMk cId="2383465332" sldId="302"/>
            <ac:spMk id="652" creationId="{527E3D1A-B3FC-119F-5175-95C126D1D9CE}"/>
          </ac:spMkLst>
        </pc:spChg>
        <pc:spChg chg="del mod modVis">
          <ac:chgData name="Ginevra Minarini" userId="1f1f918c-6db6-4aec-95e5-17ad0358cb46" providerId="ADAL" clId="{03421CA5-02D6-410F-9208-942AACB4DA1F}" dt="2023-11-23T15:58:29.591" v="156800" actId="478"/>
          <ac:spMkLst>
            <pc:docMk/>
            <pc:sldMk cId="2383465332" sldId="302"/>
            <ac:spMk id="653" creationId="{85956F47-A113-7736-0AC5-31A3285F7944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54" creationId="{6B459C17-0EBE-1F7F-97E8-F8116DCE38B5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55" creationId="{B5FDA497-7CDC-222F-FFCE-5A3CBAFC4E47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56" creationId="{790F7C15-BA73-12E8-6BF6-A39F3AE908D9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57" creationId="{D24F913D-FF7E-C8A3-878B-7839CD3B611D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58" creationId="{D5F026E3-E113-9378-29DC-4F39C16A0164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59" creationId="{9AA976F8-9702-B717-A5E6-7905C3ECB2E5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60" creationId="{0AEB6379-468E-673F-7FA2-20A446C5ACBC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61" creationId="{127B5A41-5405-E45E-EA18-0BDF2CA8F165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62" creationId="{7435F40A-E8AD-5B5A-B576-1CFC68B1E5A4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63" creationId="{00F4A2D0-9DA0-B01A-853D-8AD944B473C0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64" creationId="{47E311CA-0DBF-DE6C-AF41-E1CE9C3DE613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65" creationId="{F567AF6F-D1C6-096C-034B-DF719409C060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66" creationId="{5C34FB80-8AFB-4F44-47A1-CB34D11FC884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67" creationId="{EC1EAE9F-13B8-B2C0-11AB-293A8BF322C8}"/>
          </ac:spMkLst>
        </pc:spChg>
        <pc:spChg chg="del mod modVis">
          <ac:chgData name="Ginevra Minarini" userId="1f1f918c-6db6-4aec-95e5-17ad0358cb46" providerId="ADAL" clId="{03421CA5-02D6-410F-9208-942AACB4DA1F}" dt="2023-11-23T15:58:00.101" v="156799" actId="478"/>
          <ac:spMkLst>
            <pc:docMk/>
            <pc:sldMk cId="2383465332" sldId="302"/>
            <ac:spMk id="668" creationId="{603DF41D-D26E-D384-D158-B1EBD8CF3F3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669" creationId="{76D81F73-40B1-42BF-6A5B-7DCD028E6F91}"/>
          </ac:spMkLst>
        </pc:spChg>
        <pc:spChg chg="del mod modVis">
          <ac:chgData name="Ginevra Minarini" userId="1f1f918c-6db6-4aec-95e5-17ad0358cb46" providerId="ADAL" clId="{03421CA5-02D6-410F-9208-942AACB4DA1F}" dt="2023-11-23T15:58:29.591" v="156800" actId="478"/>
          <ac:spMkLst>
            <pc:docMk/>
            <pc:sldMk cId="2383465332" sldId="302"/>
            <ac:spMk id="670" creationId="{F571AE32-65F6-34DF-7E1E-0AA5434A08F2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71" creationId="{190CD4EC-6812-7D51-DA25-C58E16CAD8B5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72" creationId="{146A85BD-C0C9-2A8B-072E-CD7347D19996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73" creationId="{1A2C4863-08B9-400E-1724-AB3B63B123B6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74" creationId="{32D590D9-B7B4-F3C1-0760-60EE5B238108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75" creationId="{84FACE0B-40EF-7860-7BDA-3CB8C7308737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76" creationId="{8C4CE25B-AAD0-C23D-CB1E-1FC09E412299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77" creationId="{44F41EED-883A-EDBF-E789-4FE92D22175C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78" creationId="{022A16CE-A6F1-20AF-DA48-470796F725BF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79" creationId="{2B41EEB0-B501-20A5-235E-A990E51EFEA3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80" creationId="{12FCB016-A399-E346-6164-F694F9239942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81" creationId="{F97EC970-E7EB-315B-16EF-5894577E371C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82" creationId="{7DE18B12-4E2B-5BB1-47BE-B3A7E32CEB8B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83" creationId="{797FF2A8-932C-6199-712E-1256508A1480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84" creationId="{629DCE72-D95E-E71E-3D13-4D332FC4078B}"/>
          </ac:spMkLst>
        </pc:spChg>
        <pc:spChg chg="del mod modVis">
          <ac:chgData name="Ginevra Minarini" userId="1f1f918c-6db6-4aec-95e5-17ad0358cb46" providerId="ADAL" clId="{03421CA5-02D6-410F-9208-942AACB4DA1F}" dt="2023-11-23T15:58:00.101" v="156799" actId="478"/>
          <ac:spMkLst>
            <pc:docMk/>
            <pc:sldMk cId="2383465332" sldId="302"/>
            <ac:spMk id="685" creationId="{BAEE4382-A47D-8307-56D9-BB28322EBD9B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86" creationId="{64526627-251D-8496-C592-272396126963}"/>
          </ac:spMkLst>
        </pc:spChg>
        <pc:spChg chg="del mod modVis">
          <ac:chgData name="Ginevra Minarini" userId="1f1f918c-6db6-4aec-95e5-17ad0358cb46" providerId="ADAL" clId="{03421CA5-02D6-410F-9208-942AACB4DA1F}" dt="2023-11-23T15:58:29.591" v="156800" actId="478"/>
          <ac:spMkLst>
            <pc:docMk/>
            <pc:sldMk cId="2383465332" sldId="302"/>
            <ac:spMk id="687" creationId="{75B0A348-7646-684A-6E7F-10E89C483487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88" creationId="{EF11BFE6-17C5-BC6F-BAF7-D3B6796F6057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89" creationId="{29FC9DDC-86C7-5013-A9A6-9364EAD04F9B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90" creationId="{EDA4DDA4-6C8F-2460-5ACB-6E79042E8E08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91" creationId="{6AB07AB6-0FCA-9AC7-41F3-5B7FA3162CB8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92" creationId="{3A26D411-AF54-1DF2-711F-76D83DD6AFA4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93" creationId="{F1BE3E02-407E-85E7-53B8-CE567BD4D4DA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94" creationId="{B9BBCEEB-FD26-658C-7BC0-AB71C4855F6F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95" creationId="{1085D839-4CF0-E2BD-024B-0CAAF2420AA4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96" creationId="{8CDA32D3-E2DF-C340-D8D1-B5B5F5C98D89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97" creationId="{67F06A90-65FD-5054-76CC-65F174E28B72}"/>
          </ac:spMkLst>
        </pc:spChg>
        <pc:spChg chg="del mod modVis">
          <ac:chgData name="Ginevra Minarini" userId="1f1f918c-6db6-4aec-95e5-17ad0358cb46" providerId="ADAL" clId="{03421CA5-02D6-410F-9208-942AACB4DA1F}" dt="2023-11-23T15:58:59.491" v="156802" actId="478"/>
          <ac:spMkLst>
            <pc:docMk/>
            <pc:sldMk cId="2383465332" sldId="302"/>
            <ac:spMk id="698" creationId="{529ABA4F-8FC7-A854-FED5-E7EF8BEC3D9F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699" creationId="{1E934D3E-AB56-1543-B766-AE8EEDB8DCCF}"/>
          </ac:spMkLst>
        </pc:spChg>
        <pc:spChg chg="del mod modVis">
          <ac:chgData name="Ginevra Minarini" userId="1f1f918c-6db6-4aec-95e5-17ad0358cb46" providerId="ADAL" clId="{03421CA5-02D6-410F-9208-942AACB4DA1F}" dt="2023-11-23T15:58:00.101" v="156799" actId="478"/>
          <ac:spMkLst>
            <pc:docMk/>
            <pc:sldMk cId="2383465332" sldId="302"/>
            <ac:spMk id="700" creationId="{97AFE57E-F8CF-59D5-B21F-C6F246CBCB81}"/>
          </ac:spMkLst>
        </pc:spChg>
        <pc:spChg chg="del mod modVis">
          <ac:chgData name="Ginevra Minarini" userId="1f1f918c-6db6-4aec-95e5-17ad0358cb46" providerId="ADAL" clId="{03421CA5-02D6-410F-9208-942AACB4DA1F}" dt="2023-11-23T15:59:28.021" v="156803" actId="478"/>
          <ac:spMkLst>
            <pc:docMk/>
            <pc:sldMk cId="2383465332" sldId="302"/>
            <ac:spMk id="701" creationId="{5B33F2DC-728A-6288-E28D-948F553D9E56}"/>
          </ac:spMkLst>
        </pc:spChg>
        <pc:spChg chg="del mod modVis">
          <ac:chgData name="Ginevra Minarini" userId="1f1f918c-6db6-4aec-95e5-17ad0358cb46" providerId="ADAL" clId="{03421CA5-02D6-410F-9208-942AACB4DA1F}" dt="2023-11-24T14:53:39.112" v="157049" actId="478"/>
          <ac:spMkLst>
            <pc:docMk/>
            <pc:sldMk cId="2383465332" sldId="302"/>
            <ac:spMk id="702" creationId="{3240F0B9-13CC-4964-FED3-EC878AE56D72}"/>
          </ac:spMkLst>
        </pc:spChg>
        <pc:spChg chg="del mod modVis">
          <ac:chgData name="Ginevra Minarini" userId="1f1f918c-6db6-4aec-95e5-17ad0358cb46" providerId="ADAL" clId="{03421CA5-02D6-410F-9208-942AACB4DA1F}" dt="2023-11-24T14:53:52.671" v="157062" actId="478"/>
          <ac:spMkLst>
            <pc:docMk/>
            <pc:sldMk cId="2383465332" sldId="302"/>
            <ac:spMk id="704" creationId="{3B8D9E42-4FAD-0466-1997-589154A05462}"/>
          </ac:spMkLst>
        </pc:spChg>
        <pc:spChg chg="del mod modVis">
          <ac:chgData name="Ginevra Minarini" userId="1f1f918c-6db6-4aec-95e5-17ad0358cb46" providerId="ADAL" clId="{03421CA5-02D6-410F-9208-942AACB4DA1F}" dt="2023-11-24T14:53:58.509" v="157066" actId="478"/>
          <ac:spMkLst>
            <pc:docMk/>
            <pc:sldMk cId="2383465332" sldId="302"/>
            <ac:spMk id="705" creationId="{97846250-BB8A-6597-1D49-2C592552C1C6}"/>
          </ac:spMkLst>
        </pc:spChg>
        <pc:spChg chg="del mod modVis">
          <ac:chgData name="Ginevra Minarini" userId="1f1f918c-6db6-4aec-95e5-17ad0358cb46" providerId="ADAL" clId="{03421CA5-02D6-410F-9208-942AACB4DA1F}" dt="2023-11-24T14:56:31.663" v="157171" actId="478"/>
          <ac:spMkLst>
            <pc:docMk/>
            <pc:sldMk cId="2383465332" sldId="302"/>
            <ac:spMk id="706" creationId="{D5E2CE54-A572-EAD6-DE8A-F793800E2DD1}"/>
          </ac:spMkLst>
        </pc:spChg>
        <pc:spChg chg="del mod modVis">
          <ac:chgData name="Ginevra Minarini" userId="1f1f918c-6db6-4aec-95e5-17ad0358cb46" providerId="ADAL" clId="{03421CA5-02D6-410F-9208-942AACB4DA1F}" dt="2023-11-24T14:56:33.084" v="157172" actId="478"/>
          <ac:spMkLst>
            <pc:docMk/>
            <pc:sldMk cId="2383465332" sldId="302"/>
            <ac:spMk id="707" creationId="{A666A7AD-2908-A720-45AD-9F54A4E98DDE}"/>
          </ac:spMkLst>
        </pc:spChg>
        <pc:spChg chg="del mod modVis">
          <ac:chgData name="Ginevra Minarini" userId="1f1f918c-6db6-4aec-95e5-17ad0358cb46" providerId="ADAL" clId="{03421CA5-02D6-410F-9208-942AACB4DA1F}" dt="2023-11-24T14:57:25.386" v="157175" actId="478"/>
          <ac:spMkLst>
            <pc:docMk/>
            <pc:sldMk cId="2383465332" sldId="302"/>
            <ac:spMk id="708" creationId="{67C7EBAD-F1F4-71F6-DBC1-9566E88BED00}"/>
          </ac:spMkLst>
        </pc:spChg>
        <pc:spChg chg="del mod modVis">
          <ac:chgData name="Ginevra Minarini" userId="1f1f918c-6db6-4aec-95e5-17ad0358cb46" providerId="ADAL" clId="{03421CA5-02D6-410F-9208-942AACB4DA1F}" dt="2023-11-24T14:57:29.711" v="157178" actId="478"/>
          <ac:spMkLst>
            <pc:docMk/>
            <pc:sldMk cId="2383465332" sldId="302"/>
            <ac:spMk id="709" creationId="{6B789934-BDA0-481A-4F41-F6D87B2F27F9}"/>
          </ac:spMkLst>
        </pc:spChg>
        <pc:spChg chg="del mod modVis">
          <ac:chgData name="Ginevra Minarini" userId="1f1f918c-6db6-4aec-95e5-17ad0358cb46" providerId="ADAL" clId="{03421CA5-02D6-410F-9208-942AACB4DA1F}" dt="2023-11-24T14:57:26.906" v="157176" actId="478"/>
          <ac:spMkLst>
            <pc:docMk/>
            <pc:sldMk cId="2383465332" sldId="302"/>
            <ac:spMk id="710" creationId="{16AB48DC-4710-5C2D-F1CF-675A9EC38DB6}"/>
          </ac:spMkLst>
        </pc:spChg>
        <pc:spChg chg="del mod modVis">
          <ac:chgData name="Ginevra Minarini" userId="1f1f918c-6db6-4aec-95e5-17ad0358cb46" providerId="ADAL" clId="{03421CA5-02D6-410F-9208-942AACB4DA1F}" dt="2023-11-24T14:57:28.264" v="157177" actId="478"/>
          <ac:spMkLst>
            <pc:docMk/>
            <pc:sldMk cId="2383465332" sldId="302"/>
            <ac:spMk id="711" creationId="{A5A3BA63-F737-7030-337A-F970501D8049}"/>
          </ac:spMkLst>
        </pc:spChg>
        <pc:spChg chg="del mod modVis">
          <ac:chgData name="Ginevra Minarini" userId="1f1f918c-6db6-4aec-95e5-17ad0358cb46" providerId="ADAL" clId="{03421CA5-02D6-410F-9208-942AACB4DA1F}" dt="2023-11-24T14:56:36.798" v="157174" actId="478"/>
          <ac:spMkLst>
            <pc:docMk/>
            <pc:sldMk cId="2383465332" sldId="302"/>
            <ac:spMk id="712" creationId="{CC0B3388-4B9D-B5DB-2C99-9F09C02278EA}"/>
          </ac:spMkLst>
        </pc:spChg>
        <pc:spChg chg="del mod modVis">
          <ac:chgData name="Ginevra Minarini" userId="1f1f918c-6db6-4aec-95e5-17ad0358cb46" providerId="ADAL" clId="{03421CA5-02D6-410F-9208-942AACB4DA1F}" dt="2023-11-24T14:57:31.454" v="157179" actId="478"/>
          <ac:spMkLst>
            <pc:docMk/>
            <pc:sldMk cId="2383465332" sldId="302"/>
            <ac:spMk id="713" creationId="{F48DFAE8-8C32-5C11-9B17-BDB28DB8674F}"/>
          </ac:spMkLst>
        </pc:spChg>
        <pc:spChg chg="del mod modVis">
          <ac:chgData name="Ginevra Minarini" userId="1f1f918c-6db6-4aec-95e5-17ad0358cb46" providerId="ADAL" clId="{03421CA5-02D6-410F-9208-942AACB4DA1F}" dt="2023-11-24T14:56:35.226" v="157173" actId="478"/>
          <ac:spMkLst>
            <pc:docMk/>
            <pc:sldMk cId="2383465332" sldId="302"/>
            <ac:spMk id="714" creationId="{3ACA4B32-1530-7FEC-C5D4-3AA7DD09E269}"/>
          </ac:spMkLst>
        </pc:spChg>
        <pc:spChg chg="del mod modVis">
          <ac:chgData name="Ginevra Minarini" userId="1f1f918c-6db6-4aec-95e5-17ad0358cb46" providerId="ADAL" clId="{03421CA5-02D6-410F-9208-942AACB4DA1F}" dt="2023-11-24T14:53:51.778" v="157061" actId="478"/>
          <ac:spMkLst>
            <pc:docMk/>
            <pc:sldMk cId="2383465332" sldId="302"/>
            <ac:spMk id="715" creationId="{F185F1B0-57BC-C158-AEB5-5DDE5939198E}"/>
          </ac:spMkLst>
        </pc:spChg>
        <pc:spChg chg="del mod modVis">
          <ac:chgData name="Ginevra Minarini" userId="1f1f918c-6db6-4aec-95e5-17ad0358cb46" providerId="ADAL" clId="{03421CA5-02D6-410F-9208-942AACB4DA1F}" dt="2023-11-24T14:53:54.918" v="157064" actId="478"/>
          <ac:spMkLst>
            <pc:docMk/>
            <pc:sldMk cId="2383465332" sldId="302"/>
            <ac:spMk id="716" creationId="{9F5CD4E4-150F-FA7E-B94B-51421E027D27}"/>
          </ac:spMkLst>
        </pc:spChg>
        <pc:spChg chg="del mod modVis">
          <ac:chgData name="Ginevra Minarini" userId="1f1f918c-6db6-4aec-95e5-17ad0358cb46" providerId="ADAL" clId="{03421CA5-02D6-410F-9208-942AACB4DA1F}" dt="2023-11-24T14:53:57.469" v="157065" actId="478"/>
          <ac:spMkLst>
            <pc:docMk/>
            <pc:sldMk cId="2383465332" sldId="302"/>
            <ac:spMk id="717" creationId="{2274A18A-CDA4-8A4A-D6C7-1C44DEA8CB9A}"/>
          </ac:spMkLst>
        </pc:spChg>
        <pc:spChg chg="del mod modVis">
          <ac:chgData name="Ginevra Minarini" userId="1f1f918c-6db6-4aec-95e5-17ad0358cb46" providerId="ADAL" clId="{03421CA5-02D6-410F-9208-942AACB4DA1F}" dt="2023-11-24T14:56:08.168" v="157160" actId="478"/>
          <ac:spMkLst>
            <pc:docMk/>
            <pc:sldMk cId="2383465332" sldId="302"/>
            <ac:spMk id="718" creationId="{75CDD087-E50E-A575-B36E-7555A084FC23}"/>
          </ac:spMkLst>
        </pc:spChg>
        <pc:spChg chg="del mod modVis">
          <ac:chgData name="Ginevra Minarini" userId="1f1f918c-6db6-4aec-95e5-17ad0358cb46" providerId="ADAL" clId="{03421CA5-02D6-410F-9208-942AACB4DA1F}" dt="2023-11-24T14:53:53.634" v="157063" actId="478"/>
          <ac:spMkLst>
            <pc:docMk/>
            <pc:sldMk cId="2383465332" sldId="302"/>
            <ac:spMk id="719" creationId="{A9338327-E7C4-4591-28BE-17E4462A0E75}"/>
          </ac:spMkLst>
        </pc:spChg>
        <pc:spChg chg="del mod modVis">
          <ac:chgData name="Ginevra Minarini" userId="1f1f918c-6db6-4aec-95e5-17ad0358cb46" providerId="ADAL" clId="{03421CA5-02D6-410F-9208-942AACB4DA1F}" dt="2023-11-24T14:56:26.511" v="157168" actId="478"/>
          <ac:spMkLst>
            <pc:docMk/>
            <pc:sldMk cId="2383465332" sldId="302"/>
            <ac:spMk id="720" creationId="{4246023B-1DAE-1DF7-EC57-8801F4B08EDF}"/>
          </ac:spMkLst>
        </pc:spChg>
        <pc:spChg chg="del mod modVis">
          <ac:chgData name="Ginevra Minarini" userId="1f1f918c-6db6-4aec-95e5-17ad0358cb46" providerId="ADAL" clId="{03421CA5-02D6-410F-9208-942AACB4DA1F}" dt="2023-11-24T14:56:09.540" v="157161" actId="478"/>
          <ac:spMkLst>
            <pc:docMk/>
            <pc:sldMk cId="2383465332" sldId="302"/>
            <ac:spMk id="721" creationId="{D3FF42C3-F868-9D7D-D088-9FB06F905079}"/>
          </ac:spMkLst>
        </pc:spChg>
        <pc:spChg chg="del mod modVis">
          <ac:chgData name="Ginevra Minarini" userId="1f1f918c-6db6-4aec-95e5-17ad0358cb46" providerId="ADAL" clId="{03421CA5-02D6-410F-9208-942AACB4DA1F}" dt="2023-11-24T14:56:19.212" v="157164" actId="478"/>
          <ac:spMkLst>
            <pc:docMk/>
            <pc:sldMk cId="2383465332" sldId="302"/>
            <ac:spMk id="722" creationId="{DE39D9FB-43CC-E227-5672-E690ED8A45A1}"/>
          </ac:spMkLst>
        </pc:spChg>
        <pc:spChg chg="del mod modVis">
          <ac:chgData name="Ginevra Minarini" userId="1f1f918c-6db6-4aec-95e5-17ad0358cb46" providerId="ADAL" clId="{03421CA5-02D6-410F-9208-942AACB4DA1F}" dt="2023-11-24T14:56:28.286" v="157169" actId="478"/>
          <ac:spMkLst>
            <pc:docMk/>
            <pc:sldMk cId="2383465332" sldId="302"/>
            <ac:spMk id="723" creationId="{DE77A659-6EB8-9272-A30E-C7A9442A4CEA}"/>
          </ac:spMkLst>
        </pc:spChg>
        <pc:spChg chg="del mod modVis">
          <ac:chgData name="Ginevra Minarini" userId="1f1f918c-6db6-4aec-95e5-17ad0358cb46" providerId="ADAL" clId="{03421CA5-02D6-410F-9208-942AACB4DA1F}" dt="2023-11-24T14:56:30.142" v="157170" actId="478"/>
          <ac:spMkLst>
            <pc:docMk/>
            <pc:sldMk cId="2383465332" sldId="302"/>
            <ac:spMk id="724" creationId="{6050A4DE-5F37-7137-83C8-4F7FD05F32F3}"/>
          </ac:spMkLst>
        </pc:spChg>
        <pc:spChg chg="del mod modVis">
          <ac:chgData name="Ginevra Minarini" userId="1f1f918c-6db6-4aec-95e5-17ad0358cb46" providerId="ADAL" clId="{03421CA5-02D6-410F-9208-942AACB4DA1F}" dt="2023-11-24T14:56:13.952" v="157163" actId="478"/>
          <ac:spMkLst>
            <pc:docMk/>
            <pc:sldMk cId="2383465332" sldId="302"/>
            <ac:spMk id="725" creationId="{E0295BA3-C8F7-148F-615D-A075A31EA916}"/>
          </ac:spMkLst>
        </pc:spChg>
        <pc:spChg chg="del mod modVis">
          <ac:chgData name="Ginevra Minarini" userId="1f1f918c-6db6-4aec-95e5-17ad0358cb46" providerId="ADAL" clId="{03421CA5-02D6-410F-9208-942AACB4DA1F}" dt="2023-11-24T14:56:23.193" v="157166" actId="478"/>
          <ac:spMkLst>
            <pc:docMk/>
            <pc:sldMk cId="2383465332" sldId="302"/>
            <ac:spMk id="726" creationId="{FC7BA239-C21F-9579-BC56-74C0C3202B28}"/>
          </ac:spMkLst>
        </pc:spChg>
        <pc:spChg chg="del mod modVis">
          <ac:chgData name="Ginevra Minarini" userId="1f1f918c-6db6-4aec-95e5-17ad0358cb46" providerId="ADAL" clId="{03421CA5-02D6-410F-9208-942AACB4DA1F}" dt="2023-11-24T14:56:11.543" v="157162" actId="478"/>
          <ac:spMkLst>
            <pc:docMk/>
            <pc:sldMk cId="2383465332" sldId="302"/>
            <ac:spMk id="727" creationId="{C9AC4B8C-26C8-F9E9-2ADB-E2B8EBB1CD91}"/>
          </ac:spMkLst>
        </pc:spChg>
        <pc:spChg chg="del mod modVis">
          <ac:chgData name="Ginevra Minarini" userId="1f1f918c-6db6-4aec-95e5-17ad0358cb46" providerId="ADAL" clId="{03421CA5-02D6-410F-9208-942AACB4DA1F}" dt="2023-11-24T14:56:21.012" v="157165" actId="478"/>
          <ac:spMkLst>
            <pc:docMk/>
            <pc:sldMk cId="2383465332" sldId="302"/>
            <ac:spMk id="728" creationId="{D0841F5B-6459-47CD-BD06-8EB14AFA3CC8}"/>
          </ac:spMkLst>
        </pc:spChg>
        <pc:spChg chg="del mod modVis">
          <ac:chgData name="Ginevra Minarini" userId="1f1f918c-6db6-4aec-95e5-17ad0358cb46" providerId="ADAL" clId="{03421CA5-02D6-410F-9208-942AACB4DA1F}" dt="2023-11-24T14:56:24.541" v="157167" actId="478"/>
          <ac:spMkLst>
            <pc:docMk/>
            <pc:sldMk cId="2383465332" sldId="302"/>
            <ac:spMk id="729" creationId="{B8419B0B-A819-99A2-E722-823182A80B46}"/>
          </ac:spMkLst>
        </pc:spChg>
        <pc:spChg chg="del mod modVis">
          <ac:chgData name="Ginevra Minarini" userId="1f1f918c-6db6-4aec-95e5-17ad0358cb46" providerId="ADAL" clId="{03421CA5-02D6-410F-9208-942AACB4DA1F}" dt="2023-11-24T14:56:06.902" v="157159" actId="478"/>
          <ac:spMkLst>
            <pc:docMk/>
            <pc:sldMk cId="2383465332" sldId="302"/>
            <ac:spMk id="730" creationId="{10AD77D9-66CE-F660-C652-BE5072064C79}"/>
          </ac:spMkLst>
        </pc:spChg>
        <pc:spChg chg="del mod modVis">
          <ac:chgData name="Ginevra Minarini" userId="1f1f918c-6db6-4aec-95e5-17ad0358cb46" providerId="ADAL" clId="{03421CA5-02D6-410F-9208-942AACB4DA1F}" dt="2023-11-24T14:53:49.773" v="157059" actId="478"/>
          <ac:spMkLst>
            <pc:docMk/>
            <pc:sldMk cId="2383465332" sldId="302"/>
            <ac:spMk id="731" creationId="{B4A939B7-A5AF-F15F-E7E7-600156CDA14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32" creationId="{C730B346-143A-983C-B3DC-626574BB684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33" creationId="{A6E24EB1-1383-14DD-BF65-419409DE883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34" creationId="{3645C6E5-CE97-CE28-8DF0-EC5AC1ED7D4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35" creationId="{4804175F-AC18-3125-993E-658154586B48}"/>
          </ac:spMkLst>
        </pc:spChg>
        <pc:spChg chg="del mod modVis">
          <ac:chgData name="Ginevra Minarini" userId="1f1f918c-6db6-4aec-95e5-17ad0358cb46" providerId="ADAL" clId="{03421CA5-02D6-410F-9208-942AACB4DA1F}" dt="2023-11-24T14:53:43.984" v="157054" actId="478"/>
          <ac:spMkLst>
            <pc:docMk/>
            <pc:sldMk cId="2383465332" sldId="302"/>
            <ac:spMk id="736" creationId="{7DAA40AD-EE59-6805-237F-A8E8371F7DDC}"/>
          </ac:spMkLst>
        </pc:spChg>
        <pc:spChg chg="del mod modVis">
          <ac:chgData name="Ginevra Minarini" userId="1f1f918c-6db6-4aec-95e5-17ad0358cb46" providerId="ADAL" clId="{03421CA5-02D6-410F-9208-942AACB4DA1F}" dt="2023-11-24T14:53:42.883" v="157053" actId="478"/>
          <ac:spMkLst>
            <pc:docMk/>
            <pc:sldMk cId="2383465332" sldId="302"/>
            <ac:spMk id="737" creationId="{56F95F6A-8A52-8174-0DB8-F623B559B479}"/>
          </ac:spMkLst>
        </pc:spChg>
        <pc:spChg chg="del mod modVis">
          <ac:chgData name="Ginevra Minarini" userId="1f1f918c-6db6-4aec-95e5-17ad0358cb46" providerId="ADAL" clId="{03421CA5-02D6-410F-9208-942AACB4DA1F}" dt="2023-11-24T14:53:59.996" v="157067" actId="478"/>
          <ac:spMkLst>
            <pc:docMk/>
            <pc:sldMk cId="2383465332" sldId="302"/>
            <ac:spMk id="738" creationId="{E45E861C-68B9-7D0B-8355-07A5E890DA71}"/>
          </ac:spMkLst>
        </pc:spChg>
        <pc:spChg chg="del mod modVis">
          <ac:chgData name="Ginevra Minarini" userId="1f1f918c-6db6-4aec-95e5-17ad0358cb46" providerId="ADAL" clId="{03421CA5-02D6-410F-9208-942AACB4DA1F}" dt="2023-11-24T14:54:02.033" v="157068" actId="478"/>
          <ac:spMkLst>
            <pc:docMk/>
            <pc:sldMk cId="2383465332" sldId="302"/>
            <ac:spMk id="739" creationId="{F6EF6A10-F38F-7327-0B6D-2A8F12E628AA}"/>
          </ac:spMkLst>
        </pc:spChg>
        <pc:spChg chg="del mod modVis">
          <ac:chgData name="Ginevra Minarini" userId="1f1f918c-6db6-4aec-95e5-17ad0358cb46" providerId="ADAL" clId="{03421CA5-02D6-410F-9208-942AACB4DA1F}" dt="2023-11-24T14:54:29.130" v="157086" actId="478"/>
          <ac:spMkLst>
            <pc:docMk/>
            <pc:sldMk cId="2383465332" sldId="302"/>
            <ac:spMk id="740" creationId="{C0456C37-3D11-B7A5-C7B7-6FF79C132218}"/>
          </ac:spMkLst>
        </pc:spChg>
        <pc:spChg chg="del mod modVis">
          <ac:chgData name="Ginevra Minarini" userId="1f1f918c-6db6-4aec-95e5-17ad0358cb46" providerId="ADAL" clId="{03421CA5-02D6-410F-9208-942AACB4DA1F}" dt="2023-11-24T14:54:20.280" v="157082" actId="478"/>
          <ac:spMkLst>
            <pc:docMk/>
            <pc:sldMk cId="2383465332" sldId="302"/>
            <ac:spMk id="741" creationId="{F89E2CF4-9A89-571A-91BD-228AF958304B}"/>
          </ac:spMkLst>
        </pc:spChg>
        <pc:spChg chg="del mod modVis">
          <ac:chgData name="Ginevra Minarini" userId="1f1f918c-6db6-4aec-95e5-17ad0358cb46" providerId="ADAL" clId="{03421CA5-02D6-410F-9208-942AACB4DA1F}" dt="2023-11-24T14:54:22.179" v="157083" actId="478"/>
          <ac:spMkLst>
            <pc:docMk/>
            <pc:sldMk cId="2383465332" sldId="302"/>
            <ac:spMk id="742" creationId="{3F5C3678-060B-87CD-3A0A-9A40B26C2DD4}"/>
          </ac:spMkLst>
        </pc:spChg>
        <pc:spChg chg="del mod modVis">
          <ac:chgData name="Ginevra Minarini" userId="1f1f918c-6db6-4aec-95e5-17ad0358cb46" providerId="ADAL" clId="{03421CA5-02D6-410F-9208-942AACB4DA1F}" dt="2023-11-24T14:54:23.430" v="157084" actId="478"/>
          <ac:spMkLst>
            <pc:docMk/>
            <pc:sldMk cId="2383465332" sldId="302"/>
            <ac:spMk id="743" creationId="{B162BE7F-87C8-777A-F35C-BA2AE3155F50}"/>
          </ac:spMkLst>
        </pc:spChg>
        <pc:spChg chg="del mod modVis">
          <ac:chgData name="Ginevra Minarini" userId="1f1f918c-6db6-4aec-95e5-17ad0358cb46" providerId="ADAL" clId="{03421CA5-02D6-410F-9208-942AACB4DA1F}" dt="2023-11-24T14:54:25.816" v="157085" actId="478"/>
          <ac:spMkLst>
            <pc:docMk/>
            <pc:sldMk cId="2383465332" sldId="302"/>
            <ac:spMk id="744" creationId="{910B3186-35B6-141E-47B0-2D3A264159DC}"/>
          </ac:spMkLst>
        </pc:spChg>
        <pc:spChg chg="del mod modVis">
          <ac:chgData name="Ginevra Minarini" userId="1f1f918c-6db6-4aec-95e5-17ad0358cb46" providerId="ADAL" clId="{03421CA5-02D6-410F-9208-942AACB4DA1F}" dt="2023-11-24T14:57:43.928" v="157184" actId="478"/>
          <ac:spMkLst>
            <pc:docMk/>
            <pc:sldMk cId="2383465332" sldId="302"/>
            <ac:spMk id="745" creationId="{00669B43-19FD-F1DB-EB6C-6AE9CC2C146E}"/>
          </ac:spMkLst>
        </pc:spChg>
        <pc:spChg chg="del mod modVis">
          <ac:chgData name="Ginevra Minarini" userId="1f1f918c-6db6-4aec-95e5-17ad0358cb46" providerId="ADAL" clId="{03421CA5-02D6-410F-9208-942AACB4DA1F}" dt="2023-11-24T14:57:36.139" v="157182" actId="478"/>
          <ac:spMkLst>
            <pc:docMk/>
            <pc:sldMk cId="2383465332" sldId="302"/>
            <ac:spMk id="746" creationId="{856D6B88-0586-F01F-AA5A-94E804D66B65}"/>
          </ac:spMkLst>
        </pc:spChg>
        <pc:spChg chg="del mod modVis">
          <ac:chgData name="Ginevra Minarini" userId="1f1f918c-6db6-4aec-95e5-17ad0358cb46" providerId="ADAL" clId="{03421CA5-02D6-410F-9208-942AACB4DA1F}" dt="2023-11-24T14:57:37.120" v="157183" actId="478"/>
          <ac:spMkLst>
            <pc:docMk/>
            <pc:sldMk cId="2383465332" sldId="302"/>
            <ac:spMk id="747" creationId="{5EA11D29-1FB3-9FA0-A4B2-432BAFDE89B9}"/>
          </ac:spMkLst>
        </pc:spChg>
        <pc:spChg chg="del mod modVis">
          <ac:chgData name="Ginevra Minarini" userId="1f1f918c-6db6-4aec-95e5-17ad0358cb46" providerId="ADAL" clId="{03421CA5-02D6-410F-9208-942AACB4DA1F}" dt="2023-11-24T14:57:45.217" v="157185" actId="478"/>
          <ac:spMkLst>
            <pc:docMk/>
            <pc:sldMk cId="2383465332" sldId="302"/>
            <ac:spMk id="748" creationId="{97F1B123-5068-3E16-25AC-ABB1521B1BB4}"/>
          </ac:spMkLst>
        </pc:spChg>
        <pc:spChg chg="del mod modVis">
          <ac:chgData name="Ginevra Minarini" userId="1f1f918c-6db6-4aec-95e5-17ad0358cb46" providerId="ADAL" clId="{03421CA5-02D6-410F-9208-942AACB4DA1F}" dt="2023-11-24T14:53:45.793" v="157056" actId="478"/>
          <ac:spMkLst>
            <pc:docMk/>
            <pc:sldMk cId="2383465332" sldId="302"/>
            <ac:spMk id="749" creationId="{1262EF54-FC55-C51A-DAAD-8EA7258EF5D8}"/>
          </ac:spMkLst>
        </pc:spChg>
        <pc:spChg chg="del mod modVis">
          <ac:chgData name="Ginevra Minarini" userId="1f1f918c-6db6-4aec-95e5-17ad0358cb46" providerId="ADAL" clId="{03421CA5-02D6-410F-9208-942AACB4DA1F}" dt="2023-11-24T14:54:10.331" v="157074" actId="478"/>
          <ac:spMkLst>
            <pc:docMk/>
            <pc:sldMk cId="2383465332" sldId="302"/>
            <ac:spMk id="750" creationId="{2BE2A26B-FE56-841D-F763-5B5201BDAC10}"/>
          </ac:spMkLst>
        </pc:spChg>
        <pc:spChg chg="del mod modVis">
          <ac:chgData name="Ginevra Minarini" userId="1f1f918c-6db6-4aec-95e5-17ad0358cb46" providerId="ADAL" clId="{03421CA5-02D6-410F-9208-942AACB4DA1F}" dt="2023-11-24T14:53:44.827" v="157055" actId="478"/>
          <ac:spMkLst>
            <pc:docMk/>
            <pc:sldMk cId="2383465332" sldId="302"/>
            <ac:spMk id="751" creationId="{8631B3AC-89DB-1A91-93F7-A7C139E6E22E}"/>
          </ac:spMkLst>
        </pc:spChg>
        <pc:spChg chg="del mod modVis">
          <ac:chgData name="Ginevra Minarini" userId="1f1f918c-6db6-4aec-95e5-17ad0358cb46" providerId="ADAL" clId="{03421CA5-02D6-410F-9208-942AACB4DA1F}" dt="2023-11-24T14:54:17.033" v="157079" actId="478"/>
          <ac:spMkLst>
            <pc:docMk/>
            <pc:sldMk cId="2383465332" sldId="302"/>
            <ac:spMk id="752" creationId="{1108EF1C-2C3A-8FFD-67F4-B39A3DCC0A2C}"/>
          </ac:spMkLst>
        </pc:spChg>
        <pc:spChg chg="del mod modVis">
          <ac:chgData name="Ginevra Minarini" userId="1f1f918c-6db6-4aec-95e5-17ad0358cb46" providerId="ADAL" clId="{03421CA5-02D6-410F-9208-942AACB4DA1F}" dt="2023-11-24T14:54:18.206" v="157080" actId="478"/>
          <ac:spMkLst>
            <pc:docMk/>
            <pc:sldMk cId="2383465332" sldId="302"/>
            <ac:spMk id="753" creationId="{D4E2BBBB-CF12-2E8A-69BD-0189EE8816BA}"/>
          </ac:spMkLst>
        </pc:spChg>
        <pc:spChg chg="del mod modVis">
          <ac:chgData name="Ginevra Minarini" userId="1f1f918c-6db6-4aec-95e5-17ad0358cb46" providerId="ADAL" clId="{03421CA5-02D6-410F-9208-942AACB4DA1F}" dt="2023-11-24T14:54:19.168" v="157081" actId="478"/>
          <ac:spMkLst>
            <pc:docMk/>
            <pc:sldMk cId="2383465332" sldId="302"/>
            <ac:spMk id="754" creationId="{CE132EC1-E117-0006-171C-4CC129EC45E7}"/>
          </ac:spMkLst>
        </pc:spChg>
        <pc:spChg chg="del mod modVis">
          <ac:chgData name="Ginevra Minarini" userId="1f1f918c-6db6-4aec-95e5-17ad0358cb46" providerId="ADAL" clId="{03421CA5-02D6-410F-9208-942AACB4DA1F}" dt="2023-11-24T14:54:11.222" v="157075" actId="478"/>
          <ac:spMkLst>
            <pc:docMk/>
            <pc:sldMk cId="2383465332" sldId="302"/>
            <ac:spMk id="755" creationId="{555B9F1D-FDCA-A154-3BDA-100D1EE9F223}"/>
          </ac:spMkLst>
        </pc:spChg>
        <pc:spChg chg="del mod modVis">
          <ac:chgData name="Ginevra Minarini" userId="1f1f918c-6db6-4aec-95e5-17ad0358cb46" providerId="ADAL" clId="{03421CA5-02D6-410F-9208-942AACB4DA1F}" dt="2023-11-24T14:53:41.959" v="157052" actId="478"/>
          <ac:spMkLst>
            <pc:docMk/>
            <pc:sldMk cId="2383465332" sldId="302"/>
            <ac:spMk id="756" creationId="{2B0EFBD5-21B7-2F7C-7F1C-E17048A6629F}"/>
          </ac:spMkLst>
        </pc:spChg>
        <pc:spChg chg="del mod modVis">
          <ac:chgData name="Ginevra Minarini" userId="1f1f918c-6db6-4aec-95e5-17ad0358cb46" providerId="ADAL" clId="{03421CA5-02D6-410F-9208-942AACB4DA1F}" dt="2023-11-24T14:54:15.483" v="157078" actId="478"/>
          <ac:spMkLst>
            <pc:docMk/>
            <pc:sldMk cId="2383465332" sldId="302"/>
            <ac:spMk id="757" creationId="{FE8B6362-88E6-44CD-76B0-D6E8D5972D0B}"/>
          </ac:spMkLst>
        </pc:spChg>
        <pc:spChg chg="del mod modVis">
          <ac:chgData name="Ginevra Minarini" userId="1f1f918c-6db6-4aec-95e5-17ad0358cb46" providerId="ADAL" clId="{03421CA5-02D6-410F-9208-942AACB4DA1F}" dt="2023-11-24T14:54:14.082" v="157077" actId="478"/>
          <ac:spMkLst>
            <pc:docMk/>
            <pc:sldMk cId="2383465332" sldId="302"/>
            <ac:spMk id="758" creationId="{60F41325-C26D-D37A-327A-AF7FA78B37B6}"/>
          </ac:spMkLst>
        </pc:spChg>
        <pc:spChg chg="del mod modVis">
          <ac:chgData name="Ginevra Minarini" userId="1f1f918c-6db6-4aec-95e5-17ad0358cb46" providerId="ADAL" clId="{03421CA5-02D6-410F-9208-942AACB4DA1F}" dt="2023-11-24T14:54:03.846" v="157069" actId="478"/>
          <ac:spMkLst>
            <pc:docMk/>
            <pc:sldMk cId="2383465332" sldId="302"/>
            <ac:spMk id="759" creationId="{00B971C4-60A4-99F6-0A9E-986FC53FA086}"/>
          </ac:spMkLst>
        </pc:spChg>
        <pc:spChg chg="del mod modVis">
          <ac:chgData name="Ginevra Minarini" userId="1f1f918c-6db6-4aec-95e5-17ad0358cb46" providerId="ADAL" clId="{03421CA5-02D6-410F-9208-942AACB4DA1F}" dt="2023-11-24T14:54:08.513" v="157073" actId="478"/>
          <ac:spMkLst>
            <pc:docMk/>
            <pc:sldMk cId="2383465332" sldId="302"/>
            <ac:spMk id="760" creationId="{9C406F8E-1510-BDBA-7DA1-B78357DE4F94}"/>
          </ac:spMkLst>
        </pc:spChg>
        <pc:spChg chg="del mod modVis">
          <ac:chgData name="Ginevra Minarini" userId="1f1f918c-6db6-4aec-95e5-17ad0358cb46" providerId="ADAL" clId="{03421CA5-02D6-410F-9208-942AACB4DA1F}" dt="2023-11-24T14:54:07.470" v="157072" actId="478"/>
          <ac:spMkLst>
            <pc:docMk/>
            <pc:sldMk cId="2383465332" sldId="302"/>
            <ac:spMk id="761" creationId="{372E3C72-D891-FC77-3C67-08B7773441AD}"/>
          </ac:spMkLst>
        </pc:spChg>
        <pc:spChg chg="del mod modVis">
          <ac:chgData name="Ginevra Minarini" userId="1f1f918c-6db6-4aec-95e5-17ad0358cb46" providerId="ADAL" clId="{03421CA5-02D6-410F-9208-942AACB4DA1F}" dt="2023-11-24T14:54:06.368" v="157071" actId="478"/>
          <ac:spMkLst>
            <pc:docMk/>
            <pc:sldMk cId="2383465332" sldId="302"/>
            <ac:spMk id="762" creationId="{A2538CD8-A553-1584-0E0B-62049A801E67}"/>
          </ac:spMkLst>
        </pc:spChg>
        <pc:spChg chg="del mod modVis">
          <ac:chgData name="Ginevra Minarini" userId="1f1f918c-6db6-4aec-95e5-17ad0358cb46" providerId="ADAL" clId="{03421CA5-02D6-410F-9208-942AACB4DA1F}" dt="2023-11-24T14:54:05.205" v="157070" actId="478"/>
          <ac:spMkLst>
            <pc:docMk/>
            <pc:sldMk cId="2383465332" sldId="302"/>
            <ac:spMk id="763" creationId="{F82862C2-9F4C-7B38-1F36-658DF16E53BB}"/>
          </ac:spMkLst>
        </pc:spChg>
        <pc:spChg chg="del mod modVis">
          <ac:chgData name="Ginevra Minarini" userId="1f1f918c-6db6-4aec-95e5-17ad0358cb46" providerId="ADAL" clId="{03421CA5-02D6-410F-9208-942AACB4DA1F}" dt="2023-11-24T14:54:12.269" v="157076" actId="478"/>
          <ac:spMkLst>
            <pc:docMk/>
            <pc:sldMk cId="2383465332" sldId="302"/>
            <ac:spMk id="764" creationId="{F787FE61-13B9-DAE6-2364-D0D2A0002A39}"/>
          </ac:spMkLst>
        </pc:spChg>
        <pc:spChg chg="del mod modVis">
          <ac:chgData name="Ginevra Minarini" userId="1f1f918c-6db6-4aec-95e5-17ad0358cb46" providerId="ADAL" clId="{03421CA5-02D6-410F-9208-942AACB4DA1F}" dt="2023-11-24T14:57:33.181" v="157180" actId="478"/>
          <ac:spMkLst>
            <pc:docMk/>
            <pc:sldMk cId="2383465332" sldId="302"/>
            <ac:spMk id="765" creationId="{9520D573-30E5-3E5E-5386-103420FE49CD}"/>
          </ac:spMkLst>
        </pc:spChg>
        <pc:spChg chg="del mod modVis">
          <ac:chgData name="Ginevra Minarini" userId="1f1f918c-6db6-4aec-95e5-17ad0358cb46" providerId="ADAL" clId="{03421CA5-02D6-410F-9208-942AACB4DA1F}" dt="2023-11-24T14:59:51.528" v="157225" actId="478"/>
          <ac:spMkLst>
            <pc:docMk/>
            <pc:sldMk cId="2383465332" sldId="302"/>
            <ac:spMk id="766" creationId="{702F5BB4-6DD4-CA31-6147-091C586F78C7}"/>
          </ac:spMkLst>
        </pc:spChg>
        <pc:spChg chg="del mod modVis">
          <ac:chgData name="Ginevra Minarini" userId="1f1f918c-6db6-4aec-95e5-17ad0358cb46" providerId="ADAL" clId="{03421CA5-02D6-410F-9208-942AACB4DA1F}" dt="2023-11-24T14:59:49.147" v="157223" actId="478"/>
          <ac:spMkLst>
            <pc:docMk/>
            <pc:sldMk cId="2383465332" sldId="302"/>
            <ac:spMk id="767" creationId="{198BC63B-DAE7-AE54-5A4E-0F413D4FD1EC}"/>
          </ac:spMkLst>
        </pc:spChg>
        <pc:spChg chg="del mod modVis">
          <ac:chgData name="Ginevra Minarini" userId="1f1f918c-6db6-4aec-95e5-17ad0358cb46" providerId="ADAL" clId="{03421CA5-02D6-410F-9208-942AACB4DA1F}" dt="2023-11-24T14:58:21.577" v="157207" actId="478"/>
          <ac:spMkLst>
            <pc:docMk/>
            <pc:sldMk cId="2383465332" sldId="302"/>
            <ac:spMk id="768" creationId="{19560B53-0430-6F93-BD43-569E0EA492F4}"/>
          </ac:spMkLst>
        </pc:spChg>
        <pc:spChg chg="del mod modVis">
          <ac:chgData name="Ginevra Minarini" userId="1f1f918c-6db6-4aec-95e5-17ad0358cb46" providerId="ADAL" clId="{03421CA5-02D6-410F-9208-942AACB4DA1F}" dt="2023-11-24T14:59:54.478" v="157227" actId="478"/>
          <ac:spMkLst>
            <pc:docMk/>
            <pc:sldMk cId="2383465332" sldId="302"/>
            <ac:spMk id="769" creationId="{10A9708B-F492-789D-BE61-4DFCFEC70BDA}"/>
          </ac:spMkLst>
        </pc:spChg>
        <pc:spChg chg="del mod modVis">
          <ac:chgData name="Ginevra Minarini" userId="1f1f918c-6db6-4aec-95e5-17ad0358cb46" providerId="ADAL" clId="{03421CA5-02D6-410F-9208-942AACB4DA1F}" dt="2023-11-24T14:59:53.122" v="157226" actId="478"/>
          <ac:spMkLst>
            <pc:docMk/>
            <pc:sldMk cId="2383465332" sldId="302"/>
            <ac:spMk id="770" creationId="{7222F002-C81E-051C-9B6A-5C496E1A5E44}"/>
          </ac:spMkLst>
        </pc:spChg>
        <pc:spChg chg="del mod modVis">
          <ac:chgData name="Ginevra Minarini" userId="1f1f918c-6db6-4aec-95e5-17ad0358cb46" providerId="ADAL" clId="{03421CA5-02D6-410F-9208-942AACB4DA1F}" dt="2023-11-24T14:59:44.022" v="157220" actId="478"/>
          <ac:spMkLst>
            <pc:docMk/>
            <pc:sldMk cId="2383465332" sldId="302"/>
            <ac:spMk id="771" creationId="{1FB37F91-EFC0-44B4-20A7-2F3DCC4530A8}"/>
          </ac:spMkLst>
        </pc:spChg>
        <pc:spChg chg="add del mod modVis">
          <ac:chgData name="Ginevra Minarini" userId="1f1f918c-6db6-4aec-95e5-17ad0358cb46" providerId="ADAL" clId="{03421CA5-02D6-410F-9208-942AACB4DA1F}" dt="2023-11-24T14:58:41.120" v="157218" actId="478"/>
          <ac:spMkLst>
            <pc:docMk/>
            <pc:sldMk cId="2383465332" sldId="302"/>
            <ac:spMk id="772" creationId="{B1F4EDEF-8ABC-3720-5291-3A82965E6899}"/>
          </ac:spMkLst>
        </pc:spChg>
        <pc:spChg chg="del mod modVis">
          <ac:chgData name="Ginevra Minarini" userId="1f1f918c-6db6-4aec-95e5-17ad0358cb46" providerId="ADAL" clId="{03421CA5-02D6-410F-9208-942AACB4DA1F}" dt="2023-11-24T14:58:35.062" v="157214" actId="478"/>
          <ac:spMkLst>
            <pc:docMk/>
            <pc:sldMk cId="2383465332" sldId="302"/>
            <ac:spMk id="773" creationId="{52DA2EC4-662B-2923-AC99-82884C15F222}"/>
          </ac:spMkLst>
        </pc:spChg>
        <pc:spChg chg="del mod modVis">
          <ac:chgData name="Ginevra Minarini" userId="1f1f918c-6db6-4aec-95e5-17ad0358cb46" providerId="ADAL" clId="{03421CA5-02D6-410F-9208-942AACB4DA1F}" dt="2023-11-24T14:58:26.695" v="157211" actId="478"/>
          <ac:spMkLst>
            <pc:docMk/>
            <pc:sldMk cId="2383465332" sldId="302"/>
            <ac:spMk id="774" creationId="{DD43DC2C-7271-CB89-4731-023762F456D4}"/>
          </ac:spMkLst>
        </pc:spChg>
        <pc:spChg chg="del mod modVis">
          <ac:chgData name="Ginevra Minarini" userId="1f1f918c-6db6-4aec-95e5-17ad0358cb46" providerId="ADAL" clId="{03421CA5-02D6-410F-9208-942AACB4DA1F}" dt="2023-11-24T14:58:18.525" v="157206" actId="478"/>
          <ac:spMkLst>
            <pc:docMk/>
            <pc:sldMk cId="2383465332" sldId="302"/>
            <ac:spMk id="775" creationId="{51ED860E-73FB-287C-6CF6-A2CD2F84C4DD}"/>
          </ac:spMkLst>
        </pc:spChg>
        <pc:spChg chg="del mod modVis">
          <ac:chgData name="Ginevra Minarini" userId="1f1f918c-6db6-4aec-95e5-17ad0358cb46" providerId="ADAL" clId="{03421CA5-02D6-410F-9208-942AACB4DA1F}" dt="2023-11-24T14:58:32.632" v="157212" actId="478"/>
          <ac:spMkLst>
            <pc:docMk/>
            <pc:sldMk cId="2383465332" sldId="302"/>
            <ac:spMk id="776" creationId="{525DFEFD-F7C5-E76C-E171-DF8ECF718E26}"/>
          </ac:spMkLst>
        </pc:spChg>
        <pc:spChg chg="del mod modVis">
          <ac:chgData name="Ginevra Minarini" userId="1f1f918c-6db6-4aec-95e5-17ad0358cb46" providerId="ADAL" clId="{03421CA5-02D6-410F-9208-942AACB4DA1F}" dt="2023-11-24T14:59:47.638" v="157222" actId="478"/>
          <ac:spMkLst>
            <pc:docMk/>
            <pc:sldMk cId="2383465332" sldId="302"/>
            <ac:spMk id="777" creationId="{3E38DAB4-C7A9-8476-2CC1-0E6E75E222D5}"/>
          </ac:spMkLst>
        </pc:spChg>
        <pc:spChg chg="del mod modVis">
          <ac:chgData name="Ginevra Minarini" userId="1f1f918c-6db6-4aec-95e5-17ad0358cb46" providerId="ADAL" clId="{03421CA5-02D6-410F-9208-942AACB4DA1F}" dt="2023-11-24T14:53:41.083" v="157051" actId="478"/>
          <ac:spMkLst>
            <pc:docMk/>
            <pc:sldMk cId="2383465332" sldId="302"/>
            <ac:spMk id="778" creationId="{606DC7FD-B105-E7EE-4CEF-3D81E347D075}"/>
          </ac:spMkLst>
        </pc:spChg>
        <pc:spChg chg="del mod modVis">
          <ac:chgData name="Ginevra Minarini" userId="1f1f918c-6db6-4aec-95e5-17ad0358cb46" providerId="ADAL" clId="{03421CA5-02D6-410F-9208-942AACB4DA1F}" dt="2023-11-24T14:53:39.945" v="157050" actId="478"/>
          <ac:spMkLst>
            <pc:docMk/>
            <pc:sldMk cId="2383465332" sldId="302"/>
            <ac:spMk id="779" creationId="{05019559-E4F8-4DEF-2857-EF22594E957F}"/>
          </ac:spMkLst>
        </pc:spChg>
        <pc:spChg chg="del mod modVis">
          <ac:chgData name="Ginevra Minarini" userId="1f1f918c-6db6-4aec-95e5-17ad0358cb46" providerId="ADAL" clId="{03421CA5-02D6-410F-9208-942AACB4DA1F}" dt="2023-11-24T14:58:25.255" v="157210" actId="478"/>
          <ac:spMkLst>
            <pc:docMk/>
            <pc:sldMk cId="2383465332" sldId="302"/>
            <ac:spMk id="780" creationId="{B8A0588F-5531-412D-C28F-EFA8AE58E0AE}"/>
          </ac:spMkLst>
        </pc:spChg>
        <pc:spChg chg="del mod modVis">
          <ac:chgData name="Ginevra Minarini" userId="1f1f918c-6db6-4aec-95e5-17ad0358cb46" providerId="ADAL" clId="{03421CA5-02D6-410F-9208-942AACB4DA1F}" dt="2023-11-24T14:58:23.016" v="157208" actId="478"/>
          <ac:spMkLst>
            <pc:docMk/>
            <pc:sldMk cId="2383465332" sldId="302"/>
            <ac:spMk id="781" creationId="{6E9CBFE3-F33D-AE69-DCF7-CF215CABF7CE}"/>
          </ac:spMkLst>
        </pc:spChg>
        <pc:spChg chg="del mod modVis">
          <ac:chgData name="Ginevra Minarini" userId="1f1f918c-6db6-4aec-95e5-17ad0358cb46" providerId="ADAL" clId="{03421CA5-02D6-410F-9208-942AACB4DA1F}" dt="2023-11-24T14:59:45.677" v="157221" actId="478"/>
          <ac:spMkLst>
            <pc:docMk/>
            <pc:sldMk cId="2383465332" sldId="302"/>
            <ac:spMk id="782" creationId="{4715A8F3-017B-40CD-FCCB-AF602C01C1FB}"/>
          </ac:spMkLst>
        </pc:spChg>
        <pc:spChg chg="del mod modVis">
          <ac:chgData name="Ginevra Minarini" userId="1f1f918c-6db6-4aec-95e5-17ad0358cb46" providerId="ADAL" clId="{03421CA5-02D6-410F-9208-942AACB4DA1F}" dt="2023-11-24T14:59:42.070" v="157219" actId="478"/>
          <ac:spMkLst>
            <pc:docMk/>
            <pc:sldMk cId="2383465332" sldId="302"/>
            <ac:spMk id="783" creationId="{D6E20150-250E-5E48-8F33-4A4FEB300701}"/>
          </ac:spMkLst>
        </pc:spChg>
        <pc:spChg chg="del mod modVis">
          <ac:chgData name="Ginevra Minarini" userId="1f1f918c-6db6-4aec-95e5-17ad0358cb46" providerId="ADAL" clId="{03421CA5-02D6-410F-9208-942AACB4DA1F}" dt="2023-11-24T14:57:34.497" v="157181" actId="478"/>
          <ac:spMkLst>
            <pc:docMk/>
            <pc:sldMk cId="2383465332" sldId="302"/>
            <ac:spMk id="784" creationId="{AF4FCE34-177E-A423-FEA2-23FCF1BE407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85" creationId="{0E1BD983-082E-CA96-05F7-2754260B159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86" creationId="{31ECB5CD-1625-5C8A-EC21-DE1D4DF451A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87" creationId="{7E75ACB6-0AA1-8ECF-FEAB-1E6734F6DA9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88" creationId="{94F36ED6-0DE0-5FC0-B680-E2978E597BA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89" creationId="{84B5B647-04D0-2804-E19F-53745C146D6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90" creationId="{7B85E74C-31A2-A79A-A877-614D961063F2}"/>
          </ac:spMkLst>
        </pc:spChg>
        <pc:spChg chg="del mod">
          <ac:chgData name="Ginevra Minarini" userId="1f1f918c-6db6-4aec-95e5-17ad0358cb46" providerId="ADAL" clId="{03421CA5-02D6-410F-9208-942AACB4DA1F}" dt="2023-11-22T11:47:13.757" v="65855" actId="21"/>
          <ac:spMkLst>
            <pc:docMk/>
            <pc:sldMk cId="2383465332" sldId="302"/>
            <ac:spMk id="791" creationId="{BFDD3ABF-EC47-DA56-64A1-6DAA254E8F9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92" creationId="{2B73AE0E-46F8-ABFF-475C-ACDFC9B418E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93" creationId="{496E01A9-6458-C97D-FBAC-D7A328D403F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94" creationId="{9782ABA7-3947-3082-00D4-6357CDB6E71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95" creationId="{8A37AF00-0149-FAE1-BC2C-495F53953CC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96" creationId="{BD077F8F-0E88-4AAA-BE8E-344829A5F11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97" creationId="{B44B127F-67DD-E3FD-CB3C-0FA89CEE50D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98" creationId="{4FCBB958-D1AC-BFE2-AD39-2B3A5036010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799" creationId="{BF3F2DC3-71E2-F6C3-9898-3540C07FAC5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00" creationId="{CEC1C364-4E24-1B7E-E930-706B7BCED1D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01" creationId="{4CF2B911-EDEB-5E99-9E92-FCCAF1BCEBE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02" creationId="{EC4F1704-05B8-099A-04A8-6FB2C07F26F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03" creationId="{FAD054DB-06BE-D00E-BCAF-9AE39E9FBD3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04" creationId="{3AE82580-E71B-FACF-C50A-6566BA154BB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05" creationId="{BBC79337-BAF8-14DD-F748-DA3CA07FD51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06" creationId="{39203BDB-31FE-8DE6-B3EB-29A8EF8CA08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07" creationId="{BB2AC791-68DD-82F4-F038-131BF062AB9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08" creationId="{D01FAD73-4260-5574-9A54-8F103A33F7F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09" creationId="{708F0F4A-C9B5-ACFE-3D5B-6723225CA67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10" creationId="{C084B1B0-E010-A174-6469-295FB238FB5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11" creationId="{43F39612-F316-B330-6F92-D1F0B10ACF5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12" creationId="{17EDB7B8-FB01-D126-9CDE-B74250E74AF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13" creationId="{79149950-FFC1-0956-B545-0C4D48A361C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14" creationId="{F5E63A8B-5701-B1B6-2DFA-C351EF3D977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15" creationId="{AC96CFF0-B47A-F459-F41F-AC9717EBE1B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16" creationId="{0A0A39B6-751F-D6CB-95E0-E8015A5BD13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17" creationId="{900FDBCD-2766-C5C2-B651-6B4C86506D5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18" creationId="{C9C4A783-1A4C-4830-07B9-714DD99E272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19" creationId="{D53B1AAE-22A2-1DC4-DDA9-57568E30742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20" creationId="{B500E45E-2DD2-DD16-CC6C-CE5F0C9388D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21" creationId="{58824F2A-8347-AD8A-79EA-5DC5E35F1F9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22" creationId="{CF26616A-D631-9C55-4DA1-02A8187FB3B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23" creationId="{E2AA2416-C07E-574F-C8AA-BD615495818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24" creationId="{FC641FCC-3481-1381-25FE-73B457301F8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25" creationId="{01D23605-723D-EB5E-EE6C-5E01155B778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26" creationId="{5CC8D65D-4B44-FB8C-70E8-1D54F09070E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27" creationId="{87CD66F2-733C-B292-F1B0-AAFA3E8ACDF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28" creationId="{A3B945C0-DCA1-27EB-D58B-5721E468EC8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29" creationId="{D33990DB-C447-1CF7-1DD3-FD0FDB81EE1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30" creationId="{A3FD56DB-7C29-DE5F-57EC-C2546F85C8D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31" creationId="{AFEE29EE-B780-3EEF-06A3-D3F39D1C011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32" creationId="{8FBF9E67-EF08-979B-157B-E11BABCD8D0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33" creationId="{FCE9CF33-869A-1CDC-10FF-8C936F88643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34" creationId="{DC07D8A5-2049-0ED5-BCFF-9061B6C02D9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35" creationId="{C22D8F3A-D5E9-8A38-2004-A7193A81E34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36" creationId="{008212B2-C217-369D-9179-654B14F882F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37" creationId="{262164E2-201A-7D88-6661-2607008207C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38" creationId="{AA2C5DDB-881F-5A1F-A96B-1901C8176AB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39" creationId="{64C57A82-F7C6-6AFC-FD63-51D0D2E82BB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40" creationId="{66BF2CF9-6F7B-DA2F-A2AC-482AB32A50A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41" creationId="{47D82FA2-DF6E-876E-A590-302F9A60115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42" creationId="{8EE7FA9A-8EF3-A9CF-72E6-9A20706AA74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43" creationId="{005AAD2B-638D-BEBF-4405-39DD4D278C0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44" creationId="{D512732E-5565-3D8D-443B-A22A3128D16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45" creationId="{140942C1-46E4-ACC6-ECE6-6036299AE65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46" creationId="{EDB882C0-C96F-0561-D9C8-95877642DD8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47" creationId="{C258652F-147B-11E6-BC82-6E2C919C304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48" creationId="{19A60014-0282-4D8D-1F53-F8D3D28018D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49" creationId="{8272047C-508B-3B26-AB38-C1132EE06B3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50" creationId="{4F1851A1-8752-15C7-CD5F-F55D0438068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51" creationId="{B023A092-1DB8-86FC-E431-BF7A4F0A005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52" creationId="{F71E0B33-180C-A436-AB9A-1CCBE411856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53" creationId="{A758EF80-8ADC-5409-94D2-703C02F77DB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54" creationId="{553744CB-36BE-E86C-6878-32092BB12BD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55" creationId="{94A6135A-C99B-5F32-082B-AB8C63035D4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56" creationId="{6AFAC216-F05E-9B53-F0A8-4DE7E67CE41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57" creationId="{1E0FB096-2BAE-418D-BFF7-AF52805FCC6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58" creationId="{3FAC734C-C6E8-FD12-DC62-33C07195064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59" creationId="{968AFE8B-D0AB-4A50-FC5F-62DF96F0208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60" creationId="{76682F7B-E582-2AD4-18A1-660E207F889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61" creationId="{AFD8306C-7312-07BB-6AF2-ED5E9EC22AF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62" creationId="{7139066C-E0CC-EA2A-7496-C695B0BE953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63" creationId="{402A8E49-C8F3-F8DA-79FE-2A417EA1AC4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64" creationId="{F858E33D-5C06-83F7-B34D-3111E065EAF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65" creationId="{8C549F8A-C12A-5FCE-6C74-71731BFDA8C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66" creationId="{032DCFCA-7DA5-63CC-EAE3-0C881ED00B7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67" creationId="{7927C2BC-9B12-7960-7F04-919E4E2CBDA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68" creationId="{0F2CA0E2-E4A0-8470-3E42-51F120E8B73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69" creationId="{0E64FC40-8C1B-0EC2-F5FA-8216FE22F04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70" creationId="{A5649DB1-125F-B1B4-9CFB-976E5962837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71" creationId="{5D47A947-DAB0-FA32-447A-46E18B8A532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72" creationId="{EE8E1C60-E2E4-3B45-432C-A28F1B918D5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73" creationId="{F12E0CBF-CE09-524B-809C-FBF52002441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74" creationId="{3E78548B-2093-3AB5-D1D6-250412496BC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75" creationId="{25BDAE03-1ABB-7E8C-6312-102F731CB91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76" creationId="{9E03A182-925E-7B8C-3DF8-A80E8CC1F4A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77" creationId="{32EC62B8-35F9-C9ED-39C6-8D21FA3ACF7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78" creationId="{C6F61A9F-26CC-55A8-DC9E-5773B7E7774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79" creationId="{2E056DED-C103-E15D-EF5D-D168C07E3C8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80" creationId="{246E3DD7-A04F-C59A-F6B7-8E4A1BD1E59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81" creationId="{0F4DFC3A-10D7-6255-9A69-B11BD1C9F53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82" creationId="{0630A79A-D175-F4EB-AD9B-EF7B2D59018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83" creationId="{AF787848-86DE-58F4-31D0-F0FA9365F39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84" creationId="{6934582D-97D3-85B0-8E18-A154EE1BD17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85" creationId="{CD4B6688-492B-8A5E-B882-9C1C24AD7CD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86" creationId="{B4212AD6-65F5-5CF2-5280-BE8934121A7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87" creationId="{0C4A0F35-460C-8F15-E32A-313DB749DFA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88" creationId="{ABAFBF76-6132-1532-61AB-111C3BA6CD9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89" creationId="{FA049CB6-0C21-340A-327C-D9945A43124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90" creationId="{569EAA47-8E83-15A1-8518-D4B24BF3020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91" creationId="{EC1B11F8-64EC-F245-303A-C3BCA13D251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92" creationId="{C8231AD3-847D-879B-6D83-FCF78EF4063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93" creationId="{369CBB69-A2C3-C2C4-B36C-8BA1555722F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94" creationId="{592B20FE-E7D6-3EEE-F78E-99114AAF91F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95" creationId="{FAA8B0D2-98B4-E548-5EC5-5A0B55801E2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96" creationId="{FCC8306A-5F91-B029-AA1A-29207A3F750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97" creationId="{DCA13861-F735-7B5A-D8F2-4634F8953EB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98" creationId="{62B80A4E-028F-B6BB-1301-3AD39591F20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899" creationId="{D6BFEB94-EB78-1F36-AF67-0EC55C2F7A1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00" creationId="{F44B96DE-1322-E11E-FA02-E72E18F9730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01" creationId="{8E6153F8-B7C8-0F2E-A460-314EF57FBB2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02" creationId="{28399A9E-6852-5220-BB27-39DA2044425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03" creationId="{99A92184-43F9-D357-D19F-AD5EE5C9312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04" creationId="{60A6670D-FF7D-6272-657F-B9DFFDE59A7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05" creationId="{5F7DDF41-734F-2A37-F0AF-1A69592F0CB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06" creationId="{7803F85F-E733-EF2E-850C-F934E9F1CFB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07" creationId="{4739A377-1F30-6A56-AA7F-A2F531537EE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08" creationId="{8F88AE27-0E42-0DEE-F623-82C0EBF9FBF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09" creationId="{DC68CA9E-C046-1C54-BA81-EA08CDA3260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10" creationId="{CB9447C1-E431-481B-56A3-8F551C88966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11" creationId="{A4853428-1323-D2BC-3432-F880BEBD157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12" creationId="{A6CB4788-7259-E2D5-092F-3B1F9F1F0FB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13" creationId="{33A22E4C-FA63-D83E-4D6A-F58759A70D8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14" creationId="{B213DABD-47E8-40F1-592C-41020453BF8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15" creationId="{02904450-2517-D3E8-6009-C6BC5D5E1A2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16" creationId="{E36F316F-0DE0-79C3-DD44-418148B963E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17" creationId="{8E032156-F28E-B13C-D86B-BD0EBB39F9F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18" creationId="{62240EC4-CD48-6F9B-81C0-17C1A9ECAF1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19" creationId="{F3C347DB-2C91-1301-9A6C-CAF2F2D9333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20" creationId="{2135450B-0C73-19AC-60A8-E7DD6DD0D5D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21" creationId="{FC37CE3C-B32F-5155-381D-1971EAE01C2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22" creationId="{EF355DB9-AC95-A484-0CBC-BFC2DE8E813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23" creationId="{D84DECE4-0107-D52B-76E7-C8A98B99043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24" creationId="{A1339C99-2D1C-63CA-879F-29ECFE42800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25" creationId="{9CE3ECFA-B66D-3AB3-3365-BB54FA6485E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26" creationId="{54A1940B-6FE8-5C66-171B-979F67FCFFB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27" creationId="{8296EB26-7C9C-756C-F0DD-DC3C8620BAC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28" creationId="{F0A56CD8-DBC9-6B9E-C193-29727CFC3B6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29" creationId="{557B535F-D7AE-59A7-6EC3-8BE17C61B0D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30" creationId="{8713CA95-1BC6-BD84-CCB8-8BBA0B108A0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31" creationId="{955D63EB-3F56-4930-07A6-F1634E9FE49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32" creationId="{94E1F9AD-40FD-590F-8EAE-B0582C12990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33" creationId="{37927288-8B55-B019-1A0A-E45D4AAE030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34" creationId="{36EC8B44-8071-22E2-6213-23A888D963E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35" creationId="{52B8B802-0A22-177E-F794-D5DCC5E0FB7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36" creationId="{C6C38C87-614E-66A4-03D4-5A238D655F6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37" creationId="{FA3C8075-33D2-CC8E-3D83-D3EBAC2B5D7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38" creationId="{91EE4524-CE39-7430-4217-7898D46CE4F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39" creationId="{EFA4A1C5-5FB0-DFB3-0973-7B122256A07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40" creationId="{3A07B24E-A9AD-9DBD-E692-0FC27E021BB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41" creationId="{191CE48D-8BB6-331D-A61F-3B5A1F3005A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42" creationId="{DB7CD361-C70E-3863-85EF-E995BB13B4E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43" creationId="{7775BA0F-E5D8-8579-F107-5CB4086FC43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44" creationId="{8F1A9E39-2680-AFB0-9C1C-CC1C067DFE4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45" creationId="{AEDB5E17-CA24-53CE-B9B9-9835D176235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46" creationId="{B34FA19A-E301-0412-969E-CE309DE4EF1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47" creationId="{70A239BC-5CA3-F726-5652-34E222A337E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48" creationId="{DA3EB493-6781-C41C-0EDE-D4B143CA761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49" creationId="{C3798145-2983-BAA0-6635-609FB500D8C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50" creationId="{68234C4C-7641-A595-F16F-D8F5C995A2E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51" creationId="{E47A145E-BA89-19E7-2865-8B9C8767973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52" creationId="{AA676B1B-1DDB-AF5B-71FB-2A56CE5D154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53" creationId="{172B1BFE-28F3-FD01-0A89-FA2A5998647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54" creationId="{59A0646B-C2EC-2DC2-1AAA-DB4CE066026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55" creationId="{9111B66E-A1C1-EA99-1B37-0D935FD6D65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56" creationId="{8574FCAD-EA3D-3632-30C8-131D7F873A0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57" creationId="{132EC659-F082-CD3E-1F60-57B1490BD4C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58" creationId="{68921384-4EB0-8813-D853-8EC4C68D06D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59" creationId="{0187901A-45C8-F6C0-D594-DB2C8B2179E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60" creationId="{003CF104-B543-85B8-50AA-E7A6DCBA536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61" creationId="{4454AA9A-E67F-0F7F-C877-4EB852A5162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62" creationId="{6E7A603C-A8E0-93CD-5735-8F84F3E7B88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63" creationId="{4E372433-483A-20B9-171F-FDD29F978C4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64" creationId="{B764DCD1-4CC3-C419-9263-DC29025F2E2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65" creationId="{255D3BD3-A2AB-3D39-96D8-9A077B26421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66" creationId="{2C281153-A02C-1AFC-E473-0C01EF36B10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67" creationId="{21E535B1-65E3-0578-5D8C-BA00ADCC4C8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68" creationId="{2B4CE635-6319-C00D-79EA-FF9D07D5B1D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69" creationId="{10601254-9526-9A5A-9FF4-59526687BE2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70" creationId="{BE26BC3A-E0B8-3156-F147-1AD149168AF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71" creationId="{115A15B4-9D8F-1113-CF6E-C3CFF9AD78A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72" creationId="{FF5B862D-F291-3192-B84A-1B571CF4706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73" creationId="{51BC5C04-F7CD-C151-8E06-FD24FE36518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74" creationId="{0F3A2BE2-89A3-D896-484C-D29ADC5C349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75" creationId="{DEE212CA-C059-D356-E846-77B2F6612BF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76" creationId="{2F528DC9-8464-C0F6-EA9E-AAB7AAB3FBC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77" creationId="{C27972EF-5270-D598-95AB-C8A44EDFCB7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78" creationId="{84FE51D7-BD04-F087-1EC2-9204FC54A83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79" creationId="{7FCB14F3-7CC1-2193-3BDE-8F4411DFA68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80" creationId="{DEBE0844-3C2A-02F8-9ECE-B99ABC9A39F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81" creationId="{FD9B2910-5043-2254-1840-6882AAA426E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82" creationId="{A74C012B-FA3F-8B41-1501-0A9029DDEFC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83" creationId="{0355C62F-D0F0-472D-419B-BA59DCE2DCC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84" creationId="{A73EBE49-4F79-976A-5F02-01CFA8D1826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85" creationId="{82386DE2-6A54-0392-B734-CCF44D44649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86" creationId="{F5189E38-F660-737F-855F-1AE3E47B7CC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87" creationId="{0F9AF0E1-1041-7FE1-F7B4-4504BC51900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88" creationId="{60AD9BD2-A627-CEDE-AE5E-76640FE5CA2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89" creationId="{CEFB505E-1C6C-E9C8-E7BE-7FADAF21F97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90" creationId="{FEE75C67-C1E9-80D4-26EB-8285DF84893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91" creationId="{10559A1B-0E7F-20D6-01A1-3DC8F169CCE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92" creationId="{815BDAEE-4804-6F3F-4C1E-39F5A393F86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93" creationId="{6B70F960-6EDD-9C08-65E3-ADC354D8180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94" creationId="{9454AC50-A215-CE02-F0B9-82253AC5B91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95" creationId="{FECFBFA0-F19F-EB5F-9AA4-9C7A71CDEAA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96" creationId="{DFFCC65A-81B5-458D-0F67-60CB9007B07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97" creationId="{5F96856C-5607-6DAD-58D9-7FB35FCE169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98" creationId="{B8A256FD-3379-4446-D55A-0D1F63432F8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999" creationId="{DD14A24D-3444-15B3-91A2-5D560113F1C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00" creationId="{55469B74-34CC-1FA3-2456-37174A5942C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01" creationId="{592BB18A-26B4-3ED1-53E3-AC318FAD7DF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02" creationId="{D1CB7BB8-6928-4D42-6D4E-E8956A30C4A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03" creationId="{E2C5EB46-2FCD-9CFE-6FD5-04E598209FC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04" creationId="{6560E460-765E-4E3B-B023-7658CC7261D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05" creationId="{E07F8E6A-DA36-E36E-A347-2FDEDDDFFE8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06" creationId="{5B3E3003-4AAA-D01B-E268-5D3C41E6EEE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07" creationId="{F2DDF74F-D4F1-DD56-B14B-91C48C77F34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08" creationId="{F1F725D9-50F7-7F0C-7ABF-76815F680CA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09" creationId="{734705FC-9D1A-E5E5-84AA-5E379C253B9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10" creationId="{2B045B0B-AB76-0C5B-2FF8-6924A2A9D8C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11" creationId="{EF45E352-E21C-9645-D9C5-D48A3160869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12" creationId="{C4F9E777-81F9-DBE3-0F46-3A06845D1E3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13" creationId="{42616F58-0FD4-A355-B21B-505875B1360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14" creationId="{ECB7ED41-E219-5028-8B2E-0C42977D96E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15" creationId="{8A1099C6-2B59-3CAC-8EBE-B27B7A74317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16" creationId="{0608CCA2-C9EC-06A0-69FB-AB55ECF7153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17" creationId="{2AB49264-E0B5-7668-5DA6-72797E33217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18" creationId="{E888A2E3-66D9-9A11-F0D4-182560F5B9A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19" creationId="{81D143AA-35EC-803F-6325-84B8728C1DE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20" creationId="{9D3F2BF8-0F7A-FE01-8BD0-6B59234B0A3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21" creationId="{2E6DB28A-04D8-C34F-7ECE-251647666BD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22" creationId="{C3243BAF-A0E9-C56A-2267-19D685C33E5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23" creationId="{74EA9E47-87BE-0364-A01C-8C6B4257F64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24" creationId="{CB2A3D21-2335-CB03-4CBC-E1DF895A00F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25" creationId="{CD3440D2-9522-05D1-03D2-D86980C7D2F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26" creationId="{3937EFFF-FEDD-E7ED-B2E3-AA26372AF97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27" creationId="{35D4856E-9D9D-411C-55A4-D80EA1C8E7F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28" creationId="{AFF45805-CB03-2311-3325-E590EF22057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29" creationId="{E9830BC5-48ED-DEF6-DE7D-ED99448CA39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30" creationId="{E1AECC0E-B3F0-A755-AA26-2B620B42604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31" creationId="{8EBB6729-0977-94C9-4D80-74355026D00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32" creationId="{54A8AE4A-FB80-0CAB-5BCD-EC40859303F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33" creationId="{60F1BB2D-CF89-6EFF-4933-4E1912F427F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34" creationId="{6EA72C93-7043-B495-A3F9-C9AE954378A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35" creationId="{53A17BB1-23D6-7536-8831-6C03C2771D2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36" creationId="{E6B10FA3-C19D-0DCB-721D-DBD346C41BB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37" creationId="{342BF549-12B9-EEC0-C79E-2C6299ABF8D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38" creationId="{1BE34375-E00A-05D1-366E-E90B9C167AA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39" creationId="{5117E1BA-2CE6-3F05-B62B-7D2B36B777F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40" creationId="{3E782C9D-7904-B8C9-2469-E84417896FF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41" creationId="{46DDA60F-FFEB-3DAA-7F08-18CAB84D89D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42" creationId="{C7826654-E441-E2A7-B223-93FB7F6A0E6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43" creationId="{42D3EAEB-E80A-2F8E-A586-8401067169D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44" creationId="{F83A4E16-EF79-6B1D-350D-D84A7BF34E8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45" creationId="{307E5B73-5FD7-F928-1FD9-7B3631E3F15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46" creationId="{4859B1C2-F762-6ECC-AA31-B69815CC9FC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47" creationId="{92BF38E0-AC2B-9AFB-5DC2-3BF26113883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48" creationId="{D4595F4B-A54A-B3AB-D6D4-9CBDCFEB548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49" creationId="{5EC170C0-161E-4D5F-14BD-7F6D0783BE9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50" creationId="{BBCE8E0B-0B92-6157-8F1E-BECFD2DB058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51" creationId="{0FC6E3A2-EA28-4F92-5E69-1A6A4582876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52" creationId="{A81F2FD0-9318-39E3-E19A-BE31E00047D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53" creationId="{C007973E-F036-D1E3-3718-3D0560402C2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54" creationId="{BD314AD3-4929-3C23-EF90-60CB319075B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55" creationId="{D18F03C5-8218-A1AF-A2C2-09BFD0C5A11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56" creationId="{81438998-86BA-E28C-9DB6-4D4A1AC47AD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57" creationId="{74101E6E-C3AF-D41A-2EBE-2F588C2E400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58" creationId="{FF702F10-4243-0E0C-D5BA-66B900A6EE3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59" creationId="{E9842079-01A3-87AD-50E8-4FCF14AFE63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60" creationId="{4E0CE011-5236-760B-45C1-5F75B1AE883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61" creationId="{8C2C8ABC-7D2F-D7A5-0F94-DBE7ABCA937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62" creationId="{3F2DF054-C7B7-F98F-83F0-6EC5BE661D0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63" creationId="{30C8CD18-AB76-CFA9-3955-DBE68D16A83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64" creationId="{C9A8318D-32A2-486B-2411-D3B32A0CAE4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65" creationId="{ADCF2E9D-D7BD-6F69-7ACA-CE5E558BFE0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66" creationId="{82626B37-D26C-BA57-1FE3-7E5AFE645ED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67" creationId="{F5EEA2F8-4F74-7D9B-E82A-B073B9B053B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68" creationId="{7D9CEA72-4398-4794-0686-F83FC83E976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69" creationId="{DCCE5EFB-11E8-73F2-4B29-555426A6147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70" creationId="{2D645E47-6E62-B27D-71F3-EFE32056A84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71" creationId="{0DF5F53E-AC0F-1E3E-6701-748193EB1C1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72" creationId="{0E6D0636-32BC-CD8D-DE69-B5D180C85DB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73" creationId="{B18599E1-C755-EFFF-F070-BE11C3B1583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74" creationId="{9D87CCD3-03FB-7138-39C2-0505ACCF716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75" creationId="{3E375577-C77E-8ECE-6A31-DCF00751B22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76" creationId="{0510E22C-653C-EF74-7105-B7F8EA7A32C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77" creationId="{8B0914B8-6DCC-0FC0-2CE9-6389F325DB3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78" creationId="{2DE19782-C23B-08C4-BB23-C08389A647E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79" creationId="{B06E8254-D7FA-C244-51B1-F65D3BE537C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80" creationId="{3492E126-203D-59FF-4D81-C87209BBAFA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81" creationId="{69CCBEAC-231A-64C8-5736-E7BF59D1E5C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82" creationId="{7C924E07-3817-4AF6-7475-7229E8F406F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83" creationId="{DC935ECD-24BC-C290-7206-90F0BF51F98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84" creationId="{3C75D133-97A2-AC10-3F0C-F38F68B2508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85" creationId="{E3450165-44AA-C918-EE39-11E36445BF5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86" creationId="{1422EE54-9C90-FA3F-DC0C-67EE885DCB2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87" creationId="{A6FD8310-DAE6-2DCD-1480-4B747EFE767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88" creationId="{DA0C22F7-740F-54FA-2540-E3F90957366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89" creationId="{D698239D-FC23-CDDD-45D3-7FBC4BC5452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90" creationId="{1638C9F6-4542-7DE7-982A-2D511AE9877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91" creationId="{3FE9418A-AD9F-0993-DB9A-C8EA7D75A2B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92" creationId="{B1ED8BBC-527B-61D1-5BC2-9171B48FF1A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93" creationId="{46EDC924-1BCE-C1A5-EAFE-D7C0A7B8602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94" creationId="{185BF871-E7FB-FDBE-D48D-42E2A07BDC4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95" creationId="{378AF96E-75A3-D2BF-A333-05527771D9E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96" creationId="{2A45DFF8-925B-A35A-3337-FA84B7E9C33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97" creationId="{37A37063-D784-8562-C982-E94565AD327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98" creationId="{12EC93FE-7DBE-5790-E294-4EEB0151079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099" creationId="{39CA5EFD-0000-91FC-6E4C-1FBC9102D6F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00" creationId="{A1512993-462B-7412-04B0-F232E2C30A2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01" creationId="{ED38DFDB-4E4A-3472-328B-1C94CB3A775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02" creationId="{148D02C3-6874-1F3D-E638-41ACE28DBA8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03" creationId="{6867773B-5EF1-D852-C61D-B56BCDB5864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04" creationId="{19D57A7F-A0A0-3A43-5895-298EEB33B34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05" creationId="{7A53BFCC-A4C1-5764-C149-7F9C103D05D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06" creationId="{AB9B4BCA-B155-E500-7731-E31335C15F3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07" creationId="{5366F651-14FC-ADAA-773F-453EEC6F2C2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08" creationId="{28531FE9-1CFF-9697-147D-7C914B1629C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09" creationId="{B38D20D1-E103-44D3-77B1-C5DBBD38105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10" creationId="{E3FD7F57-06F7-D02A-6679-9D84D775643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11" creationId="{CBFFDEE6-4AE7-5E06-0D3D-50CF4611F16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12" creationId="{20A041E8-F51A-F596-B7F6-EBC01E1A199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13" creationId="{5324A84C-0F23-1486-B3B7-9B11648B9B5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14" creationId="{E66935E8-D0F0-F6C5-5713-83B12F8D4D9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15" creationId="{8687085E-FD9F-05AD-EC12-A969920A6B4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16" creationId="{34FAFAA0-7BCA-897E-A35B-6D274B4CBAB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17" creationId="{35F574D4-29DE-512E-1C11-38F6F36DF86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18" creationId="{B53BBF0D-4119-A5AE-E425-208C5F30A4C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19" creationId="{2C7A49CE-1286-7001-BA35-8CA4716965C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20" creationId="{E0A2D331-5FE0-1E3D-D783-42DD9EBCCF7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21" creationId="{F50DA537-B24E-10E1-0D35-6454CBB4722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22" creationId="{0A6C3956-BC4B-19F8-C8DD-48B614332B9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23" creationId="{745023A6-218B-5DD6-C566-06EC0BF3E97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24" creationId="{17A985D0-CBCA-9602-7BAE-CC49B540FC7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25" creationId="{946AFA71-192F-F3F6-BCB6-B9885E53E4E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26" creationId="{DE803511-6B7E-2E7F-1483-CE628771EAF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27" creationId="{4345DCDA-37E3-C3E9-050B-6CA507545FB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28" creationId="{6FDC2240-0184-51C1-C04E-AED5C2CE307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29" creationId="{88441C3D-91EC-1DEA-227A-E434331DC1D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30" creationId="{865C9E14-1344-122C-B197-9A057368D2E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31" creationId="{3DB11B7E-3B8B-2B56-569E-FEA31F5DD65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32" creationId="{C87AF08A-734C-15CE-92AB-79B0C416E78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33" creationId="{516903E3-FECD-AEAD-9104-ABA9359898F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34" creationId="{DC6E4DA6-2C59-338F-D517-E596D9F8B97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35" creationId="{0C6D238A-A2F6-ED1E-FAA3-6001F4B4508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36" creationId="{9C97B2BA-38FD-E413-A211-6442CF37988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37" creationId="{8126EF76-2A0C-628F-7449-B57A8F4852C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38" creationId="{CCF9517B-A8E1-9062-F461-DAB7DE44DAD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39" creationId="{35D61068-108E-1F3E-5A9F-DB2F657A347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40" creationId="{14A607E3-4D26-97B2-4F26-9A83515BD79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41" creationId="{BEE9452A-D48C-33B5-04E5-643CF11F7CA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42" creationId="{E9F40008-9774-3043-EC36-6DDB5ACECED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43" creationId="{DB0D1434-2084-88B9-0398-1BE8FA7A56B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44" creationId="{89ADB0AC-5525-2DE5-8415-FA8B4A46BBD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45" creationId="{963CD046-23C2-8D73-D2BD-E4FB21C941B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46" creationId="{D7B9C5D1-D3A6-AE09-C39C-580BEFFAF09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47" creationId="{43EF9148-D665-CC01-FAB6-08D87D6F35E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48" creationId="{8C0F6CB3-346C-2767-0EB2-29DFA34D19A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49" creationId="{2AC19D91-A0F1-B264-77DE-A78FC56ED89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50" creationId="{BE8D3BC8-6700-859B-CF27-2222C31D911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51" creationId="{C16FBE65-9FD3-F2D2-D1C5-7BF0A8AE213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52" creationId="{39501A72-8D95-330C-042F-DD90C85ABE5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53" creationId="{2449BFA3-0D43-F9C4-4B99-E6073B020AD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54" creationId="{DB48310E-D4DE-EACF-C19E-C85135076B0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55" creationId="{A1A11E7D-8230-5ECB-909B-7674BF80AC1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56" creationId="{B897A536-FFBF-4D75-01A9-D19BFCD2AFE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57" creationId="{17D06D1E-E5F9-0102-717B-605235655E2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58" creationId="{AF464D07-2FD1-FF7C-F630-782DACAE39A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59" creationId="{D31D29C6-4E13-C681-12A7-515616E9153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60" creationId="{FEBB1143-FCBD-56FF-BCD3-1E67E948D49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61" creationId="{8BEC89FC-64FB-0C4C-5761-E723EC473A9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62" creationId="{4750B064-DEAB-1CD6-4E7E-6834D7AFD45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63" creationId="{EAB92A7A-1371-96E8-9019-75DCB7CE0E2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64" creationId="{B84E5C8B-9E54-357B-8E23-B21EA5DFA06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65" creationId="{2751D0AA-32DC-3F7A-E263-CAEB622E05F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66" creationId="{5289C6E6-FA76-1317-F552-75E51C89339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67" creationId="{C51E431A-CF03-B56C-FEDE-995CE676009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68" creationId="{DE9D4BCD-D3E8-FFE9-4874-8EA8D9D8728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69" creationId="{1FD96D55-F375-976B-5D85-501E0AB8849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70" creationId="{9D13705D-BB2A-B398-CF94-3ED25AB4EE9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71" creationId="{22B900C6-0877-07FB-95EB-0147A28B337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72" creationId="{1A309736-5CF6-AB82-8D6A-F0310A90C1F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73" creationId="{0AECE9F0-CB86-8AD0-1349-59423EA2CCF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74" creationId="{C5327224-75A4-A216-B444-F3A8D2FC526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75" creationId="{4338E89C-A451-D0AA-637B-0CF5F11A39E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76" creationId="{7A82EBCC-B59E-A1B0-FFBF-60B75FB6C26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77" creationId="{46EC098C-A1B9-3EEE-78E2-D146A191884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78" creationId="{B6C761A8-973E-85BB-3CCD-C4AF57C9067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79" creationId="{1CAD0D22-78F1-01F1-1146-4852C7D050C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80" creationId="{A7FFBF49-F021-D1D3-8CC5-1C39E418625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81" creationId="{D8CC791C-B63A-E500-5CEE-1255CEA0DA5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82" creationId="{F8BFF7F1-E65F-5EDE-C7F3-838E3FE84E9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83" creationId="{2FEFF104-5BA9-5767-42DB-EE87DE40986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84" creationId="{6F78B6A0-7244-2AAA-A4FE-EEEBC567A70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85" creationId="{FABC8739-A31C-E039-5C9A-EE2995F4494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86" creationId="{DE6F1948-CB95-53A5-7D15-19283E1C8E7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87" creationId="{F1B0D086-C0B4-1E26-2E83-F60045166EB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88" creationId="{4FF88E08-833C-5060-C635-2D11746902D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89" creationId="{E3903266-BBBF-B703-04A6-A4B5E1FD3D1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90" creationId="{E59006EB-47D1-8D19-05DB-6E85AE0D017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91" creationId="{8A4B9D6B-8068-054C-9848-FAD4C822162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92" creationId="{2DF406B6-F77D-F356-6CA9-50C0EF76A02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93" creationId="{C2918568-3545-B4DA-8A8B-6B2B367A032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94" creationId="{786D8C92-AAD0-5889-D05D-39798E5657C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95" creationId="{3063DE42-C038-135C-680C-F03099BA726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96" creationId="{915C862E-EB2B-647A-A516-F74102ACD29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97" creationId="{C93FB357-61CF-7899-7B55-04FFA92B317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98" creationId="{A2B2A4A1-681C-3C29-B485-5E10A2EC97D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199" creationId="{9096567D-65A8-AA63-F9AF-41B1D1EA5C8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00" creationId="{DF0AC560-A5C1-5454-8748-AA6B28F8AFF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01" creationId="{2BBC4B2F-3221-8ACC-06B3-77D2155169D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02" creationId="{C2D8350A-120D-269F-7BA8-CCED8153254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03" creationId="{ECAD12E5-817B-9D15-AF2D-F0493492402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04" creationId="{7DDCCB26-D226-6A3E-4023-E1D122A3460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05" creationId="{7226E85F-4CC9-E076-4A12-677D1AAD194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06" creationId="{7DE91C87-B942-C591-DA20-DC56EC495B3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07" creationId="{34B4C24E-67BE-6BC9-3E6A-159BEFBE8FD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08" creationId="{5F1BAA7C-8E1B-2F32-5E39-FA6B250B843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09" creationId="{C4A5FEFC-1D05-5D83-5E13-0C9285DE87F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10" creationId="{88684211-B497-4C1D-37C7-C2B3918CC81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11" creationId="{76C93AF2-0E55-121D-9F61-E27B84FD743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12" creationId="{8381ABF6-8C63-0D71-AC83-429D45A2887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13" creationId="{E342D6C8-159F-C394-2D9C-B8FB56816A4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14" creationId="{D014F3ED-D175-C50E-DABA-E5F1CA025DF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15" creationId="{E1A3247E-853D-8AA9-9F39-BC70CC39110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16" creationId="{E83F27DA-22E2-A49A-C87C-488F0E51BCB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17" creationId="{5FDED7A9-1FE4-0658-6081-6BA6076AA09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18" creationId="{7996E56C-6AE2-F9C2-C71C-2F765BBD6CB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19" creationId="{79B72506-C0CB-78E9-094D-F1F9B5D805A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20" creationId="{8E139627-DEBA-8D07-81AE-51BB7B62CA6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21" creationId="{B2A03B21-408B-B7F2-0F06-305C1AD021C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22" creationId="{EF4FE6B8-01F7-66C8-1891-6D6F5309A4B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23" creationId="{CE06C0B8-9131-A1A8-304C-E4BD7E6B9A6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24" creationId="{A5698549-A93C-E4C0-194A-9D01EDCDE15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25" creationId="{8D9AC261-1B57-6C6A-EFE2-C950BD6DA12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26" creationId="{AF133AB9-B7C6-232D-48E5-46A8EE5530F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27" creationId="{2CA9C265-E66C-F087-0558-7397E6FB2EF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28" creationId="{A8351242-3BBA-CB83-8CFB-5BD0958FD6C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29" creationId="{68ED234E-7E28-9521-F328-F4E27BDE7E3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30" creationId="{514579BF-AABF-6E4E-4828-42308E3030B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31" creationId="{E4E8D37E-DB9D-246B-C199-8B60CC3DEBE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32" creationId="{431B95EF-56A7-F9B8-235F-A92A4083EC2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33" creationId="{3988B10C-80A6-5B2C-1E6D-23E869F0027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34" creationId="{F3231C45-1A79-F260-AFAC-B076F39B066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35" creationId="{AB8F75A5-3CCD-02EF-1C67-88A67D238BF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36" creationId="{B4C3C32B-44EA-23BE-1E49-DB2CCAACDA5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37" creationId="{47CC2194-83B5-E6F5-4FD2-1B6F4BE84DF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38" creationId="{186B8431-83F5-3AB8-4F62-C611BA25B25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39" creationId="{5E91360C-7530-721C-5603-60DE319166F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40" creationId="{D822DA9F-5F6D-7C39-CC22-F6F2E7AF1EC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41" creationId="{1CA58EDC-3375-9834-15C8-041AFB3ED40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42" creationId="{0B03DB06-3ED5-4577-AE3B-69653329D78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43" creationId="{BB96E17E-18C5-D019-42AD-401B3B824BE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44" creationId="{0AAD556B-7B67-9C1D-9C99-70E33880E5B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45" creationId="{520B507C-92A1-BEEE-C634-4DC195007AE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46" creationId="{3A8DAE3C-ECA2-8647-1396-BCD6D4BD64E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47" creationId="{F9928D19-3806-90F7-CFEB-56CE74E899F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48" creationId="{1CD3EE20-3460-92F9-7463-23C67E430A0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49" creationId="{4C997F79-05B8-1A73-CD41-395F4A21E3E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50" creationId="{A9E0AD4E-7630-A3DD-C3CC-837B01E60AD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51" creationId="{2CD92552-217D-380C-8D93-EC4645D7D07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52" creationId="{0CC0FBEA-AF6A-5EEF-5C75-E330EB2290A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53" creationId="{38B4683D-4B2B-55EA-658E-BF89E0069D6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54" creationId="{3D38BEF3-C311-A561-CCCA-4E99EC7E931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55" creationId="{1FB7BB86-295E-C715-6E00-0F1315E9ABE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56" creationId="{6362B1FF-15BE-B3E2-3448-113CE1BD430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57" creationId="{A6A62070-EB21-EACF-ED37-7CCF8A7983D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58" creationId="{2E76D923-440B-033D-A5C1-6B69EDB00F6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59" creationId="{9F1FBCC6-A434-97F4-F2BA-89D58420267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60" creationId="{BE186869-3DC1-D986-C54E-8C0FF335DEB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61" creationId="{49D3D0C1-F7A6-E720-2182-349E9B1A8D5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62" creationId="{D562F744-1FFF-E5CA-6712-84F816F32BE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63" creationId="{636AB2BE-7CAF-C137-4B2B-6EF6E7EB232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64" creationId="{7220139B-1E0C-D86D-D97B-3A96B13526C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65" creationId="{A5B59C9E-B403-4C4A-D959-C57F3F6EC2C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66" creationId="{2F7BC8BD-372D-51AA-384D-E1E0A693A20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67" creationId="{DB3DD077-F5A8-3312-90F8-DC195661083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68" creationId="{82994D2E-99AA-DE6F-52CA-533AE575774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69" creationId="{E7D6B630-21DD-647F-086A-CBC4F254AF4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70" creationId="{D056F893-6325-4E85-CB82-DC5F08C52FE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71" creationId="{084866AC-403F-D1BA-714C-A0F4F58FD3F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72" creationId="{C4C54457-7C6E-8997-B953-F11A59F9BE5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73" creationId="{9F8FC2FA-234F-61B1-3FE6-8D85650DBE8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74" creationId="{BB07D26F-8F2D-E286-2A79-B4DC5EE2E08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75" creationId="{C3C831B7-0300-9627-2CE3-63444EF05F3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76" creationId="{E20A0155-1B4C-9871-26EF-AC5678B45D3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77" creationId="{73BC1252-2981-4D01-B946-D5D3D59E498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78" creationId="{8B1FC3E0-339B-0236-4623-E90A12A87D2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79" creationId="{6BBE1125-6A1A-979F-EB53-72AF3E548DB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80" creationId="{E0C1C0A0-A336-D50F-BDEB-A12640ABD93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81" creationId="{745CA5CD-2B6F-A2A2-4F2B-576A4A3F09C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82" creationId="{AAD804EB-3D88-618E-C34B-4018BEEB5CF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83" creationId="{8BB267AE-B547-90F0-8C71-574B77D37F9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84" creationId="{C2508005-86B5-95EF-C123-724946C24B9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85" creationId="{EA9AC02F-DF8D-89C4-70CF-77C4317B78B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86" creationId="{6DAF88FF-ACD6-AD41-A31F-EAF6EC32CE1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87" creationId="{BF132272-4284-0BAB-EC81-3D0585307CB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88" creationId="{4A99F8AE-CBB6-DBFC-8BBC-964633DE797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89" creationId="{34C2F382-DAEF-3531-1778-050590C530B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90" creationId="{406023A9-E1C8-9EF3-0150-DF4E3CAC335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91" creationId="{86A7616B-B7CD-0760-D3AF-E6E28F40687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92" creationId="{6A2CB498-F829-5CAF-1C3B-1E5AB2831D2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93" creationId="{F1BD8542-161F-E1BD-41F1-E1AD0B31444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94" creationId="{87A3F53A-9690-A80A-7FC2-7E392332634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95" creationId="{9D13C381-BC61-12A9-6DFA-4E001E20D65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96" creationId="{2CCC069D-94F0-2286-517C-5C571315860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97" creationId="{57354B8D-45FB-9A0B-D7B4-09DEE61EC8F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98" creationId="{E0901832-0E04-0800-6707-6803BF556F6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299" creationId="{A9008CD2-E19E-86E7-936C-1B6CE9EA32F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00" creationId="{BD79D2DF-A0D2-EEE4-82C2-3EAF35426FF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01" creationId="{B93F98EC-1DC7-148F-5F3A-19955635182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02" creationId="{F818630E-8481-5254-BD5E-786045D7AD2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03" creationId="{677C5DAA-3604-F6D7-5FF3-C8476FCBCFB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04" creationId="{72B0B318-770E-C1BB-39E5-5CD6B6CC8A7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05" creationId="{D2E60504-AD04-474A-D9C3-E2E0C6551F1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06" creationId="{DC020585-3ADB-2C3B-3612-D53E1024DBA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07" creationId="{58CC0662-3C21-AD7C-E426-0BB2361742A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08" creationId="{FA348E27-5F1D-5A4E-C33A-240D1A31BBD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09" creationId="{A88A5AB9-0487-7A75-72EC-DA993190178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10" creationId="{0E114525-E186-04F6-C23B-D5DCFCE466F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11" creationId="{DC689E96-EB8C-77FD-0D61-A8A29AEB9C4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12" creationId="{ADD78E06-2263-22D2-D51C-C56B3B16C06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13" creationId="{98A4134F-8CA5-04D4-7F5E-CC81BB8C690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14" creationId="{73CD5D5D-3EA9-8926-D2EF-16B4DAC86E3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15" creationId="{364B05E7-9482-08A1-B85E-1201B11D9FA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16" creationId="{C25FB98B-892C-B0B9-93DF-BBC6CC26FFF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17" creationId="{7246DB0F-7A84-5710-244D-F84F1BB420E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18" creationId="{4FAFD978-012B-E32E-07AF-AA57AF7253C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19" creationId="{B6639101-4DA6-161D-5D06-504B66BDF54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20" creationId="{0C7423AE-B72B-D18F-24E3-9B096085B05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21" creationId="{FDF8766C-2A2C-42E4-7B6A-D7F75F20DB0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22" creationId="{FE346994-E63D-3FE7-EC5C-E718A5FB5CF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23" creationId="{812B5B77-5FDD-3E9C-8E1C-8F7F0F145F8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24" creationId="{C6A06FBD-3D85-FC3A-E5B3-06C79997267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25" creationId="{E0333C8B-2563-E79B-9905-E2A07421E04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26" creationId="{020D7E32-E7B8-644C-4CA0-B6AFCC789F1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27" creationId="{33711CFF-F267-96B8-1AFE-A0908A8239C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28" creationId="{258531F2-AA3B-B2AB-2B79-44A2A44D512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29" creationId="{172F2255-88B8-C747-9C9F-C1DF5A1D256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30" creationId="{4AD70D56-EFD3-C4E1-2627-BF32A931600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31" creationId="{B991A272-04E9-2B43-1EDE-C7B88AC2A77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32" creationId="{50AA12B8-52CF-CF69-3E68-D4660E5D3DB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33" creationId="{2305ECA6-373A-9656-AB38-F8F4975BA5B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34" creationId="{AEE85347-E207-2240-3931-6194EEFCFD9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35" creationId="{83A90246-35BC-A036-A79E-97BAC87CEFB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36" creationId="{D3B9685F-07A2-721A-E76A-20952E6A836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37" creationId="{71B0B9CA-1C31-F7DD-A157-263C4FADB4F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38" creationId="{92F1DEF0-4452-92EB-E759-37923F7AC99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39" creationId="{13272133-6DBE-E044-6694-69FD7FEC21B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40" creationId="{258A5098-164F-72B2-53AB-25288381AEF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41" creationId="{08AE9937-3DE3-646D-26F7-3DC47123688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42" creationId="{97E32283-B9E2-7422-7E92-E70B85C6BA2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43" creationId="{D3A91AE9-4569-3857-47FE-B5C807A91B0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44" creationId="{57F3B960-5770-C2B9-48ED-298A03C68B2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45" creationId="{B24F1807-1DC3-5567-85CF-D7F2ADC9707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46" creationId="{E4643B23-0664-AAB9-9381-4C599AFCFA2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47" creationId="{53FEFD87-0761-F9EC-C11E-EFDAAD7B342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48" creationId="{2FED1D70-4A4E-BBA7-A83E-96350AC1E33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49" creationId="{B87060B4-7F2A-F739-2A0D-3D93450FA85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50" creationId="{8B8D31C6-AC5B-137F-DD40-09EB4DD3309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51" creationId="{32B30841-B394-D827-FFAA-939D756F037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52" creationId="{0663E15A-D0C7-D9A7-8E1C-DD12DAA69FE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53" creationId="{B437E729-AFF0-C4C5-FBCA-17408575552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54" creationId="{CF4D60F4-F5AB-9E69-517A-E7E164E446C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55" creationId="{B65BC83A-CBEB-B250-9E86-01EA4097B9F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56" creationId="{73F97BC4-AFB8-FA37-91B0-D999E061FBF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57" creationId="{536A6357-9531-7C9D-288B-C31CFA0A624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58" creationId="{320F06AD-857D-F3E4-084D-0EA38121413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59" creationId="{3A04F8C5-2F5A-C0A0-82BB-B71DEA17574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60" creationId="{8E466E16-D2BC-0AA5-0061-DB7BD2C0619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61" creationId="{00362624-F02C-607E-EA08-CFFA39B4D1F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62" creationId="{4B9F8F48-4307-AF96-6600-927AC9621C7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63" creationId="{E7D60797-3046-C1CD-F748-F606BE157FC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64" creationId="{6C4B42F1-76A9-343A-9CFE-354476C0013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65" creationId="{F08CAFA8-A431-A6F9-6235-5F7C66031C8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66" creationId="{0AFF9BD1-E2BF-39A0-481B-258FB84378D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67" creationId="{8930805D-3BE9-0739-9FCF-AB653309C84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68" creationId="{A5F53C82-E925-E775-35C1-42154F1B235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69" creationId="{BC0C3355-1724-0E56-57C2-7BD8E4011C8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70" creationId="{0BA5E655-6B6B-F235-FBED-4905659718D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71" creationId="{4BC45F90-6653-2886-4745-BCF0109A4E8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72" creationId="{65FAEF49-AC94-7CCC-5C88-E0487521074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73" creationId="{2CE3D0DA-2183-24C7-D187-83AB9EB28D9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74" creationId="{AC9E3428-6947-A5E1-63D4-677219B04B0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75" creationId="{CDA1150F-9878-D218-6A26-0F5EC71AF29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76" creationId="{C8FF7286-5E7B-BC5E-03C6-6BC065FAB3E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77" creationId="{3FCD6E38-1572-A9F3-061C-B728B6CC6F8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78" creationId="{3E006577-F021-0720-0129-3E60830438D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79" creationId="{DEC92896-23E5-5809-2E76-BC5652900C2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80" creationId="{40AA3B0A-EBD6-A77C-2F22-B92FD0DE68D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81" creationId="{342F208D-6FF2-C4BC-F1F5-DD8B2A6337B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82" creationId="{93E797B9-1609-D75C-3301-3A455A1D055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83" creationId="{D6621FC8-4728-581C-DBCD-8F45B758CFB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84" creationId="{38FFC1CD-AAA4-5075-6390-1B6C3328969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85" creationId="{E2D02E52-14F5-B044-5DA0-C801CA20748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86" creationId="{F3A05268-70BF-2B21-AFF9-4A8FC787FE6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87" creationId="{045A5C8C-0B9A-CEDB-3E24-983F103EFBC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88" creationId="{1400E6E8-0CF6-7BB7-BF27-0485FE36A99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89" creationId="{F3827725-5D5A-2CBE-6526-FF90E062FD8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90" creationId="{F00F7D2B-C02B-8FE1-55AB-1C984B77728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91" creationId="{2E0DC509-B561-7F8B-A1E6-CB929AD4483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92" creationId="{84840D8D-0344-A26E-EE55-16341D88AE0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93" creationId="{F671E449-5C3B-6B56-7BA0-44CB4770293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94" creationId="{15781FFE-255F-EF1F-F0D4-7E8B98ED38B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95" creationId="{CBB1D6CD-09B3-9C5B-3D00-310D2B86CCC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96" creationId="{2C0CF3A8-72FE-8D99-6744-90723F86C4F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97" creationId="{071AF151-D396-5B1C-C09C-A347A21A78E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98" creationId="{AA63D1C1-8989-1A8F-B665-6B44C392432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399" creationId="{9003251F-F289-E42C-AE11-C6837826AAE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00" creationId="{CA178002-154F-CD53-6943-F6CAC302410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01" creationId="{75C63726-B046-598E-C3BD-3F632D4310C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02" creationId="{0F0D8B5F-1B6D-D143-FBF0-78C6E718950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03" creationId="{BA5D42E6-2434-F25B-CFAE-36490C7ABCA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04" creationId="{DF7E397E-9644-58C1-9FDB-7EB91E55403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05" creationId="{41BA965C-FD2B-9414-F961-00F89C42BEB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06" creationId="{65FB9B5C-AC9B-457E-C3E5-61896836B1B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07" creationId="{2D828115-1E46-7B3D-4A0E-9FE0F244499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08" creationId="{60E5425C-63ED-DC91-3B7B-AB270EA6637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09" creationId="{37AE25C6-6ECA-4EBC-508C-49016A369F7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10" creationId="{9849EC1D-9F2A-96C6-BF39-B59815A708B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11" creationId="{567FF177-AD53-8EFC-5B10-80ED3F11BDF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12" creationId="{9F88491A-C255-DC2F-B9C0-AE7E2DB96C6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13" creationId="{521AE2A0-623B-F6BC-450C-DF77A1D3AFE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14" creationId="{FE9F3AAC-0CB4-9A42-5267-75B1088A3D2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15" creationId="{81760831-5756-5928-86FE-5E4FFA05146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16" creationId="{070EDD78-40F9-8C13-7D1C-3C7BD64018F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17" creationId="{A19827D4-B72F-B642-D40F-3B51515A938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18" creationId="{869332AC-44E1-3022-938A-DD5A1626B8B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19" creationId="{150C76AA-BFB9-EA7A-E85F-DB1BD958430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20" creationId="{51D972AB-3439-293A-EA52-80EECC9B6E9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21" creationId="{B1B3B814-57ED-0AF3-139C-44FF80BAEE9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22" creationId="{ED2567AA-3A80-0DEE-8548-291D2F392DB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23" creationId="{727C7F25-610B-BF6A-BFE4-AD8A3401D74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24" creationId="{06FBB6E0-5A74-EFE6-67D9-27D3B380673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25" creationId="{C0AB2C5C-6EDB-25B1-F1B1-8EE1DF46C7C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26" creationId="{6C578BA2-09F0-80F0-A333-59441644C46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27" creationId="{81682E29-018B-C778-015C-44A97ABAEFD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28" creationId="{0816E1F2-DCC5-3090-7315-1E99EF563A4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29" creationId="{C31C8D8B-8353-ADC5-CF73-BC86604AA75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30" creationId="{838964BA-536D-EABD-B04C-2A384773E37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31" creationId="{A60178D6-A0E5-68DE-E530-5584B37714B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32" creationId="{E878F102-829A-ED0F-FF35-B5C9870FE52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33" creationId="{694FBD45-9BEF-FAEB-E90C-FAAF21FAAF3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34" creationId="{35FFD5CA-4312-E3DF-269F-1115B21A531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35" creationId="{67499F3B-B4D1-A4E8-62BC-933B3519076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36" creationId="{AC5E4C1B-7040-EC39-BB82-3DE5AAF62FD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37" creationId="{BCBA79A6-29D4-3C65-ABAA-DEEE062B299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38" creationId="{DCD96471-4C81-740D-0A9F-F3CD11CDBC1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39" creationId="{133C422C-54AE-E245-C305-33BD6588078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40" creationId="{2475FB8F-05D5-BF13-41F6-821D0E4A0D3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41" creationId="{A7A37561-349A-8F89-1612-C691DD87EC5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42" creationId="{F4EE39A3-2BA7-CADC-F66D-86D8A6A522A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43" creationId="{E8232D7A-C2B3-E01E-22A3-8A5DA6511E0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44" creationId="{CED02F6C-16A5-FF11-150D-525F3174B70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45" creationId="{4170D2B0-A977-916B-9DB0-C7F604A3391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46" creationId="{32ECEF22-6BA6-4D90-577C-2F03D55C794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47" creationId="{07950A71-2F82-7066-9AC3-7BD13F80D9D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48" creationId="{C1C35334-A83F-55DF-F987-AD4169FD94B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49" creationId="{BF32C876-A658-6D57-E6EA-C2A0974C294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50" creationId="{3F86D2A1-6581-409B-B4FF-6D098A00C25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51" creationId="{555A1F10-546C-206B-3579-471BF293261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52" creationId="{839DADE1-8077-E415-01AB-2CBCCA100B8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53" creationId="{30C18163-8F8A-6C30-8B76-900540679BF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54" creationId="{11185766-EE3D-2F18-C874-AD7A82C9C94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55" creationId="{854BE13A-0157-730A-532E-138C6E2DDB6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56" creationId="{FB562970-C01D-D301-1A85-A431CAF0F71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57" creationId="{98675384-A77F-E45C-F4B9-66E30434573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58" creationId="{18B01634-EF0F-F853-A5B6-1343900362F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59" creationId="{D2D1FBA0-0CA4-6D13-A526-AC84371DFAF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60" creationId="{A2C4515B-BDFD-5D26-F8C3-BB2F1E6C0B5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61" creationId="{0B4A996A-3F48-41A6-667E-BD85809A496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62" creationId="{A661DF1E-7254-05D9-6333-7F6D400B090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63" creationId="{3B541A98-123D-B876-46F1-66C9ED3BD73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64" creationId="{813028F6-22AB-A76E-10C0-3AEA62D1668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65" creationId="{5B236992-35CA-D1F1-D2E8-437975FA15B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66" creationId="{27479909-CA6F-338C-3194-DD89BC9B921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67" creationId="{7CC96AE1-0674-652C-B976-65DD93F5937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68" creationId="{1192358A-C6B3-6F0E-B9FA-109105B0B87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69" creationId="{EF14E8AE-FB5C-9D73-E601-775829F45E7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70" creationId="{AB9BEA79-637A-6BF3-1462-66F376C4CC8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71" creationId="{65D2F244-1D7B-0FE6-58B7-D58E105334C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72" creationId="{35183F83-51D2-CFBF-5E6C-82CC3E7DB6D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73" creationId="{221291C0-32E1-FE54-CB06-4E12009F24F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74" creationId="{FAB6D614-8939-45D2-7E36-EDF44F1265F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75" creationId="{0ED41950-5593-B305-2F1B-C89DBA66743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76" creationId="{D6861B44-80EB-6AF0-D2A8-894B3DBB0F8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77" creationId="{50D1B638-CF04-83FF-B45B-1EB5C0213F8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78" creationId="{A4F5C2B1-2A0A-F59D-9EE7-0ECDCDE1D02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79" creationId="{A4673BD4-3F32-6721-6754-518CD3B6995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80" creationId="{3DC7DF97-B18F-49BC-8263-E7B6F2C8307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81" creationId="{3CF0240C-F2DE-8E98-A1E4-7434DB03B3A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82" creationId="{6625BA3F-8838-9025-E62D-9014F46FC2A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83" creationId="{F8595325-4DE7-7F2B-BF04-FF20462B8BE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84" creationId="{2709EF41-48D4-9F19-9DC8-69ECE608256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85" creationId="{FA7E4D02-85AA-F9FA-BEC3-F6EC3A4F688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86" creationId="{AE624FF7-E009-82D4-9EB5-0DDE17A834A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87" creationId="{9FD18236-11F3-FED7-1E40-FFFD8C875D3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88" creationId="{1ED616A3-5CA4-08C2-7ED3-076E8E3C8E9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89" creationId="{B5957F60-1235-D9CA-55CF-7922ECA3395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90" creationId="{04B1A3E3-271F-C92A-C68D-DD9CA072DE6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91" creationId="{8BDFE966-3C59-C880-9114-2F4C9C1F19A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92" creationId="{B7EA70ED-4CE0-D4A6-247C-6BBB6F844A1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93" creationId="{1BAB0F9E-E923-52F0-FFAB-6ED87A39D4C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94" creationId="{A176A08F-8B23-F3E4-ED41-392948BE63A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95" creationId="{446000A7-40DF-2209-0C1A-6203D7F05BE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96" creationId="{78CD6336-A125-AA16-B7BA-AF84E4D4B12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97" creationId="{D48AB79A-7C78-D530-B423-F617F3753BD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98" creationId="{3BF039AC-2182-370E-C465-428559DC957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499" creationId="{FFC324C4-B559-3115-88D4-42539B6FEBA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00" creationId="{3565F0C7-47FA-8D7A-278C-64E1BEC0B17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01" creationId="{346AE93D-C560-E7F3-7B3E-7EDD05D9134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02" creationId="{21790BA4-400B-FD2D-EAAB-FA206798863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03" creationId="{C5281A5A-EC02-D27C-4162-48D241135C7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04" creationId="{BEED2835-227B-6F64-086D-E2FFDDD5FAC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05" creationId="{12D995ED-7DD8-051C-D6B9-98D1AA4D828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06" creationId="{E561B026-4D0E-BE8A-5530-95E3A29E5DF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07" creationId="{AE50801D-3546-2741-5AC1-C96A8774D79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08" creationId="{82E3FF29-816F-AF32-B697-9997E6FE2F3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09" creationId="{61DA0327-8DC2-9513-141A-63CD84A0782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10" creationId="{F3D41649-F456-7C45-F17F-97B26B209BD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11" creationId="{8B840983-6F12-0D5C-C559-7CAC64BACCE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12" creationId="{C0BA7CA2-D420-C3E7-ED5A-A05F8B9BF84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13" creationId="{D8B2DAA6-B80A-E1B8-0DD9-AD4A539EEA1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14" creationId="{D5414D76-6F58-4997-A3C8-6EF1B661774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15" creationId="{CD76EB7E-A117-EFAF-0C4E-E38190580BF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16" creationId="{1F143CAE-B5BA-6BBD-CE6E-29F51582F5A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17" creationId="{95AF5C75-CB46-E973-C6D2-BA82462C088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18" creationId="{52AF0303-DCF0-5495-D19B-F8DB69C3137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19" creationId="{DA36BEFE-BC1F-D8C0-E345-04507051273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20" creationId="{B8F4DCD6-96BD-A711-8A71-68A034F034E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21" creationId="{61010853-0F56-C524-6B83-1F1058C1EBE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22" creationId="{99B4CD19-59F5-E134-D04D-D9C5A637B99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23" creationId="{3B288247-1687-EB70-CD29-17CB0B981EE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24" creationId="{AC0AB11A-D278-FA5C-94DD-9657D5179BA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25" creationId="{8286ED6E-0464-B346-48A6-EF486C5A0E7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26" creationId="{A1D465FE-3CCB-31E5-11B1-CFBE4D843D6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27" creationId="{76488779-D73E-2BD3-3FBB-876444ED567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28" creationId="{B9569B2A-DA38-F273-694A-087C0DC5879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29" creationId="{9C70F53E-7EDC-6983-7FC5-7FB02CACE1A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30" creationId="{768655D6-1BB8-1A11-5754-AE24409B18F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31" creationId="{C33A44A5-1E77-FC33-3C64-6F804ADB714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32" creationId="{8E6D51AE-474B-BCD1-F0B3-4264B096203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33" creationId="{D3EE273E-12D6-895A-3950-C325CBAEA58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34" creationId="{885260EC-D701-1A1C-68B3-E1F07993302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35" creationId="{D47B4518-86C2-E661-F539-5FD2EAAD25C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36" creationId="{5A880B11-BB51-7EAE-CE00-D2AA245B24E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37" creationId="{DDFF92DE-D0A2-9113-4950-AB8DD8B2ED8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38" creationId="{75DEB830-A60B-580E-EA02-06D219D6D48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39" creationId="{B5AA1044-4996-AE6F-21FF-89695B4899C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40" creationId="{13C36A53-BA95-A96A-C0FC-E674876CB33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41" creationId="{760057F9-C246-E039-2863-C208F4978F2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42" creationId="{41BE7C54-9A2B-87B4-AACD-E2B78A01763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43" creationId="{F78052E0-C849-F7ED-8AE9-049C7AB950E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44" creationId="{F7D8B280-54B9-552A-E116-573E19EB51A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45" creationId="{BCD39DA3-A726-F83C-ABD0-FEC55766441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46" creationId="{CDA39381-E233-2904-7DD5-A7133791627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47" creationId="{42D341FC-63E4-3C1F-903C-881E9FD4A8B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48" creationId="{8B82D977-4168-FFF9-5012-C4CCF15428F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49" creationId="{C3B95D0B-88E4-2547-2ABD-82A6ED6AA50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50" creationId="{AB22E064-81C4-5075-C353-ADD5A08DD78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51" creationId="{8E14C4E0-0EF0-BD7A-E2F6-715E80EE210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52" creationId="{3EA17F70-D608-DDC7-81FB-831207AD326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53" creationId="{B8A10873-6F06-C18F-8A46-B428E8C5E8E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54" creationId="{6EC8DC09-F5B4-F6A1-A975-211C6E523C2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55" creationId="{A996C641-7AA1-1D8D-03C0-5D5E80CC534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56" creationId="{193CA69D-0B72-EF70-DCEE-224EB678A7A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57" creationId="{EC798EBA-8591-4FFE-6BBB-9983BABC3F9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58" creationId="{9857995F-60DD-B85C-AF78-5842673D87B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59" creationId="{8F000F72-F0EF-35CA-14E9-1B54030D5F9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60" creationId="{00B1E8CE-447D-49EB-75D9-4133F18A33A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61" creationId="{70C4B07B-0D81-4D34-FF31-CADD668E146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62" creationId="{098340FF-B826-5DD0-7E78-73DECAC1044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63" creationId="{B8F01F0C-8AF0-EDCE-C7C1-6FD6B196607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64" creationId="{C29B5AA4-9353-0108-8542-2FCA42DD686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65" creationId="{DD4FBBA6-0DE3-E47A-5E91-84322F76FA0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66" creationId="{D167AA86-818C-CE40-D619-0EEC07F31DD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67" creationId="{081D5772-DF34-03A7-1AFA-60A27456FAA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68" creationId="{BDB5F773-5065-84D7-5352-C6EA9EAF931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69" creationId="{69E72605-BDEB-7700-E677-F8D2852C023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70" creationId="{3049B5AA-0011-E5D8-8883-9EE3381BB16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71" creationId="{3B9FA48A-1773-FE5B-8900-5F1303D7E25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72" creationId="{F4E68F11-FB7A-0E56-6F76-7E22A9D8883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73" creationId="{431FD4B4-0035-9939-CAB7-A2F7D771A1E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74" creationId="{B79B2BD2-0969-B575-368C-FB42DB1F5B9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75" creationId="{F3BF1229-D077-6832-F9D3-47CADA5842B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76" creationId="{C89CCA19-ABDC-CDAD-F0E8-FDD23D9D49B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77" creationId="{769537EF-FF21-E8B4-820C-D652ADE0505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78" creationId="{C56389EF-5337-E7A5-9D78-33E07A1AA6E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79" creationId="{DBD10A06-6502-F98A-BEF5-8E9DF7DD135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80" creationId="{0D6E2356-91D4-EEEB-0229-FCA96D0C850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81" creationId="{C32A0D90-55B2-6CE1-C13F-6461A68CC21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82" creationId="{2CD9AB0B-7916-819A-9490-E10443386D9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83" creationId="{F7F9C52F-0E26-6F95-894E-E828A2C161C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84" creationId="{A6C7F5C3-5109-1C54-C672-8D82B39A588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85" creationId="{0DECD70B-445F-A2CE-CACD-5FBFB45B9C4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86" creationId="{4F48BEB3-8D2C-AB88-46DD-E1A792DEDE4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87" creationId="{602CD7BB-B134-3E65-4495-0644C4F45BB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88" creationId="{29093BCF-7B0E-B045-2E8C-672C1C89DE3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89" creationId="{A9EB64D9-2341-1687-1471-6EA11ADDC72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90" creationId="{B6CE8436-874B-71D3-96E2-416EA02A21E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91" creationId="{B7B56AF3-63AB-DE39-CD2B-4F0A564D639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94" creationId="{8A29BD83-B872-D934-A59B-39520739859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95" creationId="{E826903D-034D-EC0D-7DD9-CF98FE77D8F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96" creationId="{695D1ECB-DF83-FFF9-F14A-5FC8B44A219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98" creationId="{0ED15F54-42A9-ACEC-3BE4-1B2438E1092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599" creationId="{F9296B84-5756-1444-4E58-3194E32E1D8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00" creationId="{DB5AC493-EECA-8A00-9797-1C983661043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01" creationId="{E8A2A1C0-01BA-5736-80F6-5A2CF3A3741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02" creationId="{DB540414-AD80-23DF-A2C8-D2E60C9655A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03" creationId="{3C7E4868-A806-D228-4350-2F2C6066AB9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04" creationId="{DB619BD7-EEFF-1F0C-F4C7-95148A86015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05" creationId="{3CAD0F51-0A42-80F1-379F-92F01EDF17B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06" creationId="{E9D180A0-9572-3D5B-DC76-DFD8A9915A8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07" creationId="{BA8224BB-EDEE-50C7-4C9C-60B2BBD37DA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08" creationId="{5FACAD17-5256-2709-5592-999874F9248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09" creationId="{C52EB9C3-84DB-20B6-6D6B-E5296CE723F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10" creationId="{0C0BE187-F4F6-CA85-7022-D216A4BBCC1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11" creationId="{D12DF204-DCAD-C3F7-75C9-67158FF2620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12" creationId="{D1EE4129-F0E1-07CC-D838-8B64E0822FF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13" creationId="{6E07F5ED-3391-4B44-8F09-3BE274110F3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14" creationId="{9A55D9E5-0725-96E1-EF5B-54E50573704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15" creationId="{617D3A0B-BB43-084A-F5E8-2CB4A041CF4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16" creationId="{85C42667-3A77-5F5E-1FC0-4D7EFD18E0B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17" creationId="{5E51E6AE-D1CD-E60E-6166-A158B2CE79B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18" creationId="{826CB19A-2586-11FC-85E1-D51B7E68B31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19" creationId="{74F57CED-B5C2-0E89-C476-7C8B0488F27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20" creationId="{46180BE4-C73B-696B-20D6-5BB3666A915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21" creationId="{061D0F92-A2C9-1655-5F3F-C5D04732F32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22" creationId="{1F98CAEA-86FE-CCC9-3667-457DAFEF445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23" creationId="{364120A6-3E0B-319C-9E39-E2933CE7083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24" creationId="{1D3505D3-AEF1-CDDF-8EFA-DC65861F902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25" creationId="{408F4034-6650-BA43-39EB-DE0E9B18E37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26" creationId="{4503A47E-563E-6ED8-DEFE-1ED4F64FDE9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27" creationId="{ECEB8450-063D-78B6-DA6C-7C77CE4EBC7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28" creationId="{95FC3543-827C-CABC-D43B-6AA0B31C5AA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29" creationId="{4C0E72FD-945F-A5B8-CD31-D7D75ECF0B0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30" creationId="{B2E1DD82-CD14-F9B1-134E-1929869E147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31" creationId="{96BC1D3A-1B5B-507E-6373-16C37D26383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33" creationId="{EED1E3EC-DFD1-2FAF-6ACD-642BA656AEF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35" creationId="{2A424924-7EA7-E8BC-D571-A5C0C2B6598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37" creationId="{4E6DBD26-6AFD-4977-C185-49C77C4D83B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39" creationId="{0CF88FCF-BF24-1F53-B940-3DF2430CCAB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40" creationId="{CE877402-0B15-2D64-B2C1-2CF77C46DBF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41" creationId="{9A26AB04-692A-F476-3437-84A38B67B75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42" creationId="{3641463E-01DE-6C6E-8AB7-2A72371FAA8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43" creationId="{AFCFBE5D-922E-A6BE-848E-C2FD988E85A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44" creationId="{CC4A7ABE-5D2A-29C7-F9C3-DAC38F173A4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45" creationId="{D5A99630-5AD6-2B88-4ADC-4FFDE93123B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46" creationId="{6C9FEF3F-BEBE-60CA-B638-0DAE80C3278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47" creationId="{CF120EC3-961D-124E-A9E1-9EF9215D59F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48" creationId="{2BA2ABB4-463D-3A1B-570C-905652DBFEF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49" creationId="{554A084E-1AAB-ABD6-EEDE-5A8AC3FB087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50" creationId="{C8163B0C-C299-1BF0-19AA-08422BB7815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51" creationId="{18A266E0-EA63-06FA-1FA6-1C1B84C16BF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52" creationId="{37504C19-BDA8-4187-0923-DA63B485624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53" creationId="{7921E73D-1E20-FF73-A7CF-0AB90777CE2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54" creationId="{3325804F-2628-9A43-9E0F-AD019631FC4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55" creationId="{54EE82B5-6B31-9F4C-B22D-E6338DD0D7C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56" creationId="{6B4454B0-E2FB-F708-F6D1-40BC687D6E8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57" creationId="{02C226CB-A332-077D-40D5-3E8704976BD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58" creationId="{74FB6C31-0AE3-48CD-2DB1-CE2E5B5402B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59" creationId="{E2672C9A-DD7B-5A63-381B-245C11EBFC7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60" creationId="{1E0B879C-041D-CD66-6E73-396F4ADC3AF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61" creationId="{79CB19E5-BD27-2A77-9694-3363BAF6CA8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62" creationId="{41622EAF-F3E4-AA7A-A787-1FA34970BAA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63" creationId="{3E1C721A-BDB6-F4AB-5A3A-6639055D577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64" creationId="{1D879FE2-D32D-E912-E0B9-93B41602D7B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65" creationId="{51B9A205-7E9D-F1CA-D93A-9D57A10F890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66" creationId="{EAAE9E43-824E-1A07-46FA-471CE59B36A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67" creationId="{FF815CB0-B3AC-3BDC-FB3A-A0432D00D55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68" creationId="{45636CB0-1C92-8EAA-2B56-0EE3CB81BBC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69" creationId="{474F5102-2208-A188-1A2B-0D56C39A8C0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70" creationId="{4CDB8BA0-08EB-E1C8-DB64-6A7B8437911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71" creationId="{2138892E-4512-51B2-8A9B-AC409347F0C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72" creationId="{2C56324B-A457-720B-32C8-35D670222A5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73" creationId="{E71C6FA5-9123-2B23-DEB0-79DA370DA4F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74" creationId="{4257ED79-B2F1-8A1F-2B79-E792B8EF6A6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75" creationId="{DB28138B-E597-7AB4-154A-5A515639CE9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76" creationId="{8711A9D3-6033-8E0A-2AAB-E2B0A0E0262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77" creationId="{93EF7870-D6F4-FB38-7B05-80F4104A411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78" creationId="{CA705086-F779-FD85-FCB4-6632C9E807A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79" creationId="{39892684-FB30-9A77-84AD-F697A0F9DB2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80" creationId="{D4978BED-1350-2A43-B8B0-55CBE0D3F77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81" creationId="{A7064C98-18BE-28FA-05E7-0DC57920E23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82" creationId="{E06A3FB5-325E-BEE0-9065-392199309BA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83" creationId="{DF01724E-1513-A449-FCEB-3E5E16DB11D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84" creationId="{E53BC0AD-C547-D8FE-EFAE-24C218F5BC7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85" creationId="{ADE269E9-FB70-217A-A8EC-E436DD2BF2F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86" creationId="{827CBFB9-A78A-1971-55CE-A6160447201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87" creationId="{9AAC1B99-57DD-5902-1842-28C2A321499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88" creationId="{89B84C72-0AC8-00FD-52AF-80137C67932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89" creationId="{859F1048-9CF0-A7F6-95DE-18BA62D68C9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90" creationId="{6A431932-0D11-D66D-03F6-6C1F1B42C57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91" creationId="{0E51EBCB-0F06-ED26-C242-AA663FF6AED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92" creationId="{25B21E3F-67F4-C617-F16C-3F08F6E4FE1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93" creationId="{0A2B907A-F038-57B0-F56B-9C809A24EE9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94" creationId="{AFA90505-A652-63D7-9853-751970F8CDB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95" creationId="{27B29A68-D74B-B853-4316-0A37826391C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96" creationId="{0111C512-8205-2A0F-D78B-34E9B0E8E79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97" creationId="{3A4B8DDF-6235-AEB6-9A1E-3098D47AC84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98" creationId="{A38BFED8-A585-2C75-6F79-E2EDB55E8CE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699" creationId="{5EC2DCB4-BDCE-99A5-B689-27ADC74DD7E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00" creationId="{B5730730-1BA4-5468-0BFB-CF827CBEC93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01" creationId="{63EBB508-BCF2-C545-54D7-1106EF093A9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02" creationId="{950123AC-052D-EC34-9DE5-24700B38471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03" creationId="{6F073689-34F9-1422-6E89-30F41AB8FA1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04" creationId="{4671D1BA-1061-F460-7F1F-BBDA25D7165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05" creationId="{15750D88-DBE7-FB4A-2EC2-51DDD26941A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06" creationId="{47AB71A5-9DC7-67CB-4555-D501E7F7EE8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07" creationId="{A0478BE5-D87A-F80D-3358-968EA05E68B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08" creationId="{149B06E1-FA19-CAC3-9063-0A2E75D99AB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09" creationId="{A0A470CC-4092-ABFC-E212-CC0E6549980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10" creationId="{F3A1ECA5-9758-D24F-5841-0FD63C7930F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11" creationId="{7045378F-7111-02C3-4F7E-36527281EF5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12" creationId="{856F8682-2E59-DC6B-6764-4C723A5C8DF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13" creationId="{D47D7D40-5C21-482D-DE94-60CE356E9CC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14" creationId="{005B469A-2BE6-0DF5-2C19-A93241B0EFC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15" creationId="{4418F4EF-9BDF-5C9F-343A-E043280C961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16" creationId="{88A0ED60-9FAF-5CF0-6FCC-34A264EA990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17" creationId="{F706D73B-4165-F1C2-FF3D-03D787CC86D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18" creationId="{B437CAEB-E052-99F7-D353-5841BA3D8FF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19" creationId="{735A4EF5-0FFF-1C4B-27D7-FAB7C5641A8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20" creationId="{0954B5B9-94E9-5BFF-6113-F2E7FEC096F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21" creationId="{E14E4A95-56B3-35A2-9199-93691C06EF6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22" creationId="{243BDE38-3AE3-1BFA-48E7-1605653CA2D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23" creationId="{43CF9904-7BFD-4F5D-E9DC-F8B851A2F24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24" creationId="{2AFEB4E6-E7C9-7FB1-E71D-E6602E3EC8B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25" creationId="{6F5FF36C-B69B-1FC9-B489-CB1B8F80D40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26" creationId="{9C98A5F1-621C-DEE0-68CB-C1843C962D6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27" creationId="{86551254-B322-A283-F5E7-BDAEE825BC6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28" creationId="{69D55E57-0A97-13B0-B1F9-677B41196B4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29" creationId="{C51A613E-9937-5EAE-DAC3-C8C3873B862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30" creationId="{9DB3D58D-7C16-9F19-74C1-99011FDDDD9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31" creationId="{EB3CE4F0-C119-1453-3CD0-7F3DD1D5E2D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32" creationId="{B122D2D0-B59E-3914-9258-93F3F6E72EB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33" creationId="{4F4E620A-2E56-ECB2-39B1-3760F0A3F54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34" creationId="{129D62F7-0221-F419-1187-9F1BD13F27E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35" creationId="{EAC2F71E-100E-2B9E-C760-5F611FB246D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36" creationId="{B6AE5C46-8C27-06CE-D0C4-B136B6ECAF1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37" creationId="{91AE1F59-5375-A0E5-062F-6B1D7965DF4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38" creationId="{7F3DDFE1-6117-BFF1-CEFE-2FAD28CF6D0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39" creationId="{2BFBB30B-B66A-BDB8-BC67-F9CB2E0061D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40" creationId="{48A80F7E-D93E-7B83-6F1D-21E4B6C62DE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41" creationId="{714A766B-F409-FE72-E2DC-0CADCAAC22F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42" creationId="{9B6F05F5-71F1-BA54-C171-A2A2C8BC97E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43" creationId="{5292D555-FD35-250B-251E-92EB25EF6E7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44" creationId="{79ABE98D-2E38-9866-934D-13F91020271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45" creationId="{5983FF41-1229-E0E0-B980-4B5EFDE92D1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46" creationId="{970A6D56-6D11-7925-D70C-9A36210E6B0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47" creationId="{217503B4-F22B-8F4B-A915-37948E2A11C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48" creationId="{0AB4E122-90C5-C682-3E97-F44462BBED1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49" creationId="{67859680-D5BD-BC4E-A210-D52568ACE53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50" creationId="{F4C6211D-DF1E-D742-3999-2559B6EB822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51" creationId="{90CF58BB-E3BE-563A-1D60-C7495590823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52" creationId="{A1F41401-C43B-E5CE-BCA5-9A8884F26D4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53" creationId="{D90FBB05-42A3-3BED-1346-83245B3055E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54" creationId="{1B5582AE-FEAA-7126-2C11-663D1F74263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55" creationId="{9F61CD8A-1BC3-0921-DB54-5F69005AB41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56" creationId="{877AA8C4-D22B-9A0F-6790-2626D383AD3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57" creationId="{AEC71D08-46A9-B026-1938-C25C1A35B98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58" creationId="{42A53601-7457-6424-2C0C-FC8A98A4665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59" creationId="{528A90A0-8102-6C3E-4660-588A782AAF9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60" creationId="{5BD75ACA-43FB-E68A-5E21-692F8421971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61" creationId="{F5C77D2F-6573-E5D1-586F-0A7F8C7CE96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62" creationId="{9419CEAA-37FC-1C48-14F1-626C4A6BB19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63" creationId="{417D1B9B-B2A7-EFA0-CB85-1B0BAB9C199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64" creationId="{93DC6C6A-4015-F2B1-F51B-53742699847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65" creationId="{ABAAC777-31CE-999D-8323-970EA388731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66" creationId="{3F72CE5B-593B-7F67-CF4E-5E388C91EAA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67" creationId="{F9107E03-1B5E-842D-2078-A890CC0AAC9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68" creationId="{08592413-6847-A872-66D0-BC4F94D3DB6B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69" creationId="{FA4116B0-4D61-E650-D771-23C8DE28F28F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70" creationId="{727F7154-8397-BD91-E8B1-608DACBC839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71" creationId="{329D1E31-CF43-4854-4C5C-6C01FB022C7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72" creationId="{735DB84F-1AA1-68B3-B883-14E03C005F1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73" creationId="{0FC44969-10A6-23D0-9893-72CF70B059B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74" creationId="{FF6F13D7-F4D3-4BE1-2AB0-42C31ACEF9F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75" creationId="{2BC8749F-F347-EFCE-11D4-C27C2038C428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76" creationId="{0EF1E111-9D34-CF52-EB86-3210EBC4D3C4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77" creationId="{3873C9D1-DC1A-8F9F-4B0E-0DFE918B607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78" creationId="{DDDB54A8-B99C-CD4D-BCA9-63B7455316F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79" creationId="{72B67245-E4DE-38AF-09B3-0C59EF02EDB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80" creationId="{DCCC7981-142C-25DB-10FF-6A493E33E44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81" creationId="{B16DFCE5-82D0-A802-2745-D04F78CDCD8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82" creationId="{96798881-A190-5D3C-02DC-179D926784E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83" creationId="{71B7AA4D-2DD0-B27B-6AEC-524AF1D2B93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84" creationId="{B2A8C37E-5C76-4584-8CCA-20D2403ECB6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85" creationId="{C38A9488-74D9-89C9-3A9A-DFE39FF5B6E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86" creationId="{CB6AD709-0F49-0296-B1A3-625F28F4154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87" creationId="{6E1DF7AD-9282-2776-E0CC-2961B0A02BA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88" creationId="{62A3FF76-8106-36D4-045F-AD64CC279612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89" creationId="{69FDCB17-9FED-3C14-1FF8-808EE784A4C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90" creationId="{89FF2FD3-2BC2-7965-AD1E-D3B2E157640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91" creationId="{D0D453EB-69C2-2B81-0452-5CDD82E4AC5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92" creationId="{D21F3155-96CA-555C-3770-657A2E761A0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93" creationId="{404DB86E-1891-A984-2E4A-A27D4BCE3E37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94" creationId="{3B143B00-E9C4-8BA6-D775-B1AC6097CE0E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95" creationId="{A14C8314-FC74-D8AB-88B2-95B6E205886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96" creationId="{B0433773-4C2E-86F4-8016-134062DA786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97" creationId="{5E7D33F4-B38F-6CA3-5B62-C5F6D22248D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98" creationId="{DE18CD5B-5FBE-545C-CC51-B8368396B2E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799" creationId="{D8B7EC13-4FFA-AEC5-A44F-8FE09AC8EAA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00" creationId="{3E313856-6C67-B84D-43B8-F4A0B0D0E51D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01" creationId="{B2E8B7A8-65A8-C900-A6F7-DB75FF672E4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02" creationId="{9C340C6C-66AB-FFD7-16F5-A2B40DEA2B9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03" creationId="{2F39FB11-CC49-CDAC-926E-30DBE66DED90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04" creationId="{A13208E6-E890-B563-AC40-12C888D652B6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05" creationId="{7C824EC9-7E43-668E-92E1-22601C34C58C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06" creationId="{907914BE-F9E7-F247-2049-DF3E2310B5B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07" creationId="{242125B4-375C-DB8F-5F91-135CBE8015A3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08" creationId="{86D0E121-BF44-FD8A-D698-8F9810B7CBA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09" creationId="{9A052916-4AED-1E41-2553-B01A542CC81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10" creationId="{AB01318B-E70C-2329-A54E-5AA0E7E4F1E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11" creationId="{6F4B69A8-F835-300F-C1FD-8997722E2971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12" creationId="{26E6D702-2F96-14F4-042F-25B728FA919A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13" creationId="{A1A45889-5377-5432-F5E7-29F65EF37E79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14" creationId="{AC475D54-E56D-FC3A-8DA9-692353811995}"/>
          </ac:spMkLst>
        </pc:spChg>
        <pc:spChg chg="mod modVis">
          <ac:chgData name="Ginevra Minarini" userId="1f1f918c-6db6-4aec-95e5-17ad0358cb46" providerId="ADAL" clId="{03421CA5-02D6-410F-9208-942AACB4DA1F}" dt="2023-11-24T16:32:24.721" v="157912"/>
          <ac:spMkLst>
            <pc:docMk/>
            <pc:sldMk cId="2383465332" sldId="302"/>
            <ac:spMk id="1815" creationId="{C38339B0-F84A-403A-3FC1-A58EAEEB8336}"/>
          </ac:spMkLst>
        </pc:spChg>
        <pc:spChg chg="del mod modVis">
          <ac:chgData name="Ginevra Minarini" userId="1f1f918c-6db6-4aec-95e5-17ad0358cb46" providerId="ADAL" clId="{03421CA5-02D6-410F-9208-942AACB4DA1F}" dt="2023-11-24T14:54:36.821" v="157092" actId="478"/>
          <ac:spMkLst>
            <pc:docMk/>
            <pc:sldMk cId="2383465332" sldId="302"/>
            <ac:spMk id="1816" creationId="{58ED3DE6-90D7-59BF-6329-098136E1F430}"/>
          </ac:spMkLst>
        </pc:spChg>
        <pc:spChg chg="del mod modVis">
          <ac:chgData name="Ginevra Minarini" userId="1f1f918c-6db6-4aec-95e5-17ad0358cb46" providerId="ADAL" clId="{03421CA5-02D6-410F-9208-942AACB4DA1F}" dt="2023-11-24T14:54:40.280" v="157094" actId="478"/>
          <ac:spMkLst>
            <pc:docMk/>
            <pc:sldMk cId="2383465332" sldId="302"/>
            <ac:spMk id="1817" creationId="{6387F4D4-FB7B-31AC-4E00-9EB967AFFD8C}"/>
          </ac:spMkLst>
        </pc:spChg>
        <pc:spChg chg="del mod modVis">
          <ac:chgData name="Ginevra Minarini" userId="1f1f918c-6db6-4aec-95e5-17ad0358cb46" providerId="ADAL" clId="{03421CA5-02D6-410F-9208-942AACB4DA1F}" dt="2023-11-24T14:58:12.632" v="157202" actId="478"/>
          <ac:spMkLst>
            <pc:docMk/>
            <pc:sldMk cId="2383465332" sldId="302"/>
            <ac:spMk id="1818" creationId="{35D0B2E4-E6A1-107B-14BC-77A224477B36}"/>
          </ac:spMkLst>
        </pc:spChg>
        <pc:spChg chg="del mod modVis">
          <ac:chgData name="Ginevra Minarini" userId="1f1f918c-6db6-4aec-95e5-17ad0358cb46" providerId="ADAL" clId="{03421CA5-02D6-410F-9208-942AACB4DA1F}" dt="2023-11-24T14:58:15.218" v="157203" actId="478"/>
          <ac:spMkLst>
            <pc:docMk/>
            <pc:sldMk cId="2383465332" sldId="302"/>
            <ac:spMk id="1819" creationId="{6B498F90-9348-BAB7-12F2-9482C50D7507}"/>
          </ac:spMkLst>
        </pc:spChg>
        <pc:spChg chg="del mod modVis">
          <ac:chgData name="Ginevra Minarini" userId="1f1f918c-6db6-4aec-95e5-17ad0358cb46" providerId="ADAL" clId="{03421CA5-02D6-410F-9208-942AACB4DA1F}" dt="2023-11-24T14:58:17.133" v="157205" actId="478"/>
          <ac:spMkLst>
            <pc:docMk/>
            <pc:sldMk cId="2383465332" sldId="302"/>
            <ac:spMk id="1820" creationId="{F8B9438A-8E69-D297-9A34-CE44DF321697}"/>
          </ac:spMkLst>
        </pc:spChg>
        <pc:spChg chg="del mod modVis">
          <ac:chgData name="Ginevra Minarini" userId="1f1f918c-6db6-4aec-95e5-17ad0358cb46" providerId="ADAL" clId="{03421CA5-02D6-410F-9208-942AACB4DA1F}" dt="2023-11-24T14:58:08.696" v="157199" actId="478"/>
          <ac:spMkLst>
            <pc:docMk/>
            <pc:sldMk cId="2383465332" sldId="302"/>
            <ac:spMk id="1821" creationId="{0A1386FF-FB71-CD20-C6DB-D70D9498EF09}"/>
          </ac:spMkLst>
        </pc:spChg>
        <pc:spChg chg="del mod modVis">
          <ac:chgData name="Ginevra Minarini" userId="1f1f918c-6db6-4aec-95e5-17ad0358cb46" providerId="ADAL" clId="{03421CA5-02D6-410F-9208-942AACB4DA1F}" dt="2023-11-24T14:58:10.283" v="157200" actId="478"/>
          <ac:spMkLst>
            <pc:docMk/>
            <pc:sldMk cId="2383465332" sldId="302"/>
            <ac:spMk id="1822" creationId="{96E1439C-7A96-DFA6-4CC7-0AE16BCFE2FE}"/>
          </ac:spMkLst>
        </pc:spChg>
        <pc:spChg chg="del mod modVis">
          <ac:chgData name="Ginevra Minarini" userId="1f1f918c-6db6-4aec-95e5-17ad0358cb46" providerId="ADAL" clId="{03421CA5-02D6-410F-9208-942AACB4DA1F}" dt="2023-11-24T14:54:47.769" v="157100" actId="478"/>
          <ac:spMkLst>
            <pc:docMk/>
            <pc:sldMk cId="2383465332" sldId="302"/>
            <ac:spMk id="1823" creationId="{EF228952-83BC-46F2-1060-190C33D71200}"/>
          </ac:spMkLst>
        </pc:spChg>
        <pc:spChg chg="del mod modVis">
          <ac:chgData name="Ginevra Minarini" userId="1f1f918c-6db6-4aec-95e5-17ad0358cb46" providerId="ADAL" clId="{03421CA5-02D6-410F-9208-942AACB4DA1F}" dt="2023-11-24T14:54:46.659" v="157099" actId="478"/>
          <ac:spMkLst>
            <pc:docMk/>
            <pc:sldMk cId="2383465332" sldId="302"/>
            <ac:spMk id="1824" creationId="{9D32B2C1-255F-0CA6-77FC-647B0281E143}"/>
          </ac:spMkLst>
        </pc:spChg>
        <pc:spChg chg="del mod modVis">
          <ac:chgData name="Ginevra Minarini" userId="1f1f918c-6db6-4aec-95e5-17ad0358cb46" providerId="ADAL" clId="{03421CA5-02D6-410F-9208-942AACB4DA1F}" dt="2023-11-24T14:55:05.640" v="157110" actId="478"/>
          <ac:spMkLst>
            <pc:docMk/>
            <pc:sldMk cId="2383465332" sldId="302"/>
            <ac:spMk id="1825" creationId="{55218287-0CA9-2AB0-F298-F6AA2D84D2A2}"/>
          </ac:spMkLst>
        </pc:spChg>
        <pc:spChg chg="del mod modVis">
          <ac:chgData name="Ginevra Minarini" userId="1f1f918c-6db6-4aec-95e5-17ad0358cb46" providerId="ADAL" clId="{03421CA5-02D6-410F-9208-942AACB4DA1F}" dt="2023-11-24T14:54:59.791" v="157107" actId="478"/>
          <ac:spMkLst>
            <pc:docMk/>
            <pc:sldMk cId="2383465332" sldId="302"/>
            <ac:spMk id="1826" creationId="{81D78055-C7A0-FA95-72C5-56B96749A181}"/>
          </ac:spMkLst>
        </pc:spChg>
        <pc:spChg chg="del mod modVis">
          <ac:chgData name="Ginevra Minarini" userId="1f1f918c-6db6-4aec-95e5-17ad0358cb46" providerId="ADAL" clId="{03421CA5-02D6-410F-9208-942AACB4DA1F}" dt="2023-11-24T14:55:02.366" v="157108" actId="478"/>
          <ac:spMkLst>
            <pc:docMk/>
            <pc:sldMk cId="2383465332" sldId="302"/>
            <ac:spMk id="1827" creationId="{08247D6F-77A4-19B5-3138-F1BCB998D5D2}"/>
          </ac:spMkLst>
        </pc:spChg>
        <pc:spChg chg="del mod modVis">
          <ac:chgData name="Ginevra Minarini" userId="1f1f918c-6db6-4aec-95e5-17ad0358cb46" providerId="ADAL" clId="{03421CA5-02D6-410F-9208-942AACB4DA1F}" dt="2023-11-24T14:55:03.869" v="157109" actId="478"/>
          <ac:spMkLst>
            <pc:docMk/>
            <pc:sldMk cId="2383465332" sldId="302"/>
            <ac:spMk id="1828" creationId="{535ED36F-E5B4-F252-617B-B0D72F9E8DF8}"/>
          </ac:spMkLst>
        </pc:spChg>
        <pc:spChg chg="del mod modVis">
          <ac:chgData name="Ginevra Minarini" userId="1f1f918c-6db6-4aec-95e5-17ad0358cb46" providerId="ADAL" clId="{03421CA5-02D6-410F-9208-942AACB4DA1F}" dt="2023-11-24T14:58:05.118" v="157196" actId="478"/>
          <ac:spMkLst>
            <pc:docMk/>
            <pc:sldMk cId="2383465332" sldId="302"/>
            <ac:spMk id="1829" creationId="{7EBFC1BD-C3E6-5E51-0990-809A77D3C07C}"/>
          </ac:spMkLst>
        </pc:spChg>
        <pc:spChg chg="del mod modVis">
          <ac:chgData name="Ginevra Minarini" userId="1f1f918c-6db6-4aec-95e5-17ad0358cb46" providerId="ADAL" clId="{03421CA5-02D6-410F-9208-942AACB4DA1F}" dt="2023-11-24T14:58:07.180" v="157198" actId="478"/>
          <ac:spMkLst>
            <pc:docMk/>
            <pc:sldMk cId="2383465332" sldId="302"/>
            <ac:spMk id="1830" creationId="{03CF87A5-7298-34FA-04B3-3BAB7965F8EB}"/>
          </ac:spMkLst>
        </pc:spChg>
        <pc:spChg chg="del mod modVis">
          <ac:chgData name="Ginevra Minarini" userId="1f1f918c-6db6-4aec-95e5-17ad0358cb46" providerId="ADAL" clId="{03421CA5-02D6-410F-9208-942AACB4DA1F}" dt="2023-11-24T14:54:45.603" v="157098" actId="478"/>
          <ac:spMkLst>
            <pc:docMk/>
            <pc:sldMk cId="2383465332" sldId="302"/>
            <ac:spMk id="1831" creationId="{DAA81F7F-FF77-25C0-2F49-7A1CA7222065}"/>
          </ac:spMkLst>
        </pc:spChg>
        <pc:spChg chg="del mod modVis">
          <ac:chgData name="Ginevra Minarini" userId="1f1f918c-6db6-4aec-95e5-17ad0358cb46" providerId="ADAL" clId="{03421CA5-02D6-410F-9208-942AACB4DA1F}" dt="2023-11-24T14:54:41.518" v="157095" actId="478"/>
          <ac:spMkLst>
            <pc:docMk/>
            <pc:sldMk cId="2383465332" sldId="302"/>
            <ac:spMk id="1832" creationId="{CD78667E-593F-A81F-984D-8ECC9D0EC197}"/>
          </ac:spMkLst>
        </pc:spChg>
        <pc:spChg chg="del mod modVis">
          <ac:chgData name="Ginevra Minarini" userId="1f1f918c-6db6-4aec-95e5-17ad0358cb46" providerId="ADAL" clId="{03421CA5-02D6-410F-9208-942AACB4DA1F}" dt="2023-11-24T14:54:54.371" v="157104" actId="478"/>
          <ac:spMkLst>
            <pc:docMk/>
            <pc:sldMk cId="2383465332" sldId="302"/>
            <ac:spMk id="1833" creationId="{139DCE42-091D-5BA6-377D-00A4E62C68B7}"/>
          </ac:spMkLst>
        </pc:spChg>
        <pc:spChg chg="del mod modVis">
          <ac:chgData name="Ginevra Minarini" userId="1f1f918c-6db6-4aec-95e5-17ad0358cb46" providerId="ADAL" clId="{03421CA5-02D6-410F-9208-942AACB4DA1F}" dt="2023-11-24T14:54:55.766" v="157105" actId="478"/>
          <ac:spMkLst>
            <pc:docMk/>
            <pc:sldMk cId="2383465332" sldId="302"/>
            <ac:spMk id="1834" creationId="{CF0B0A74-91EC-1B93-145A-3D44839FF7D2}"/>
          </ac:spMkLst>
        </pc:spChg>
        <pc:spChg chg="del mod modVis">
          <ac:chgData name="Ginevra Minarini" userId="1f1f918c-6db6-4aec-95e5-17ad0358cb46" providerId="ADAL" clId="{03421CA5-02D6-410F-9208-942AACB4DA1F}" dt="2023-11-24T14:54:57.829" v="157106" actId="478"/>
          <ac:spMkLst>
            <pc:docMk/>
            <pc:sldMk cId="2383465332" sldId="302"/>
            <ac:spMk id="1835" creationId="{FC376C5E-BCD2-43C3-44B1-A7036A0B11C4}"/>
          </ac:spMkLst>
        </pc:spChg>
        <pc:spChg chg="del mod modVis">
          <ac:chgData name="Ginevra Minarini" userId="1f1f918c-6db6-4aec-95e5-17ad0358cb46" providerId="ADAL" clId="{03421CA5-02D6-410F-9208-942AACB4DA1F}" dt="2023-11-24T14:54:49.380" v="157101" actId="478"/>
          <ac:spMkLst>
            <pc:docMk/>
            <pc:sldMk cId="2383465332" sldId="302"/>
            <ac:spMk id="1836" creationId="{A87AF1F0-9920-B21E-1353-221A92D73B85}"/>
          </ac:spMkLst>
        </pc:spChg>
        <pc:spChg chg="del mod modVis">
          <ac:chgData name="Ginevra Minarini" userId="1f1f918c-6db6-4aec-95e5-17ad0358cb46" providerId="ADAL" clId="{03421CA5-02D6-410F-9208-942AACB4DA1F}" dt="2023-11-24T14:54:43.006" v="157096" actId="478"/>
          <ac:spMkLst>
            <pc:docMk/>
            <pc:sldMk cId="2383465332" sldId="302"/>
            <ac:spMk id="1837" creationId="{06A3DF99-4548-6D55-6066-4778DC403A93}"/>
          </ac:spMkLst>
        </pc:spChg>
        <pc:spChg chg="del mod modVis">
          <ac:chgData name="Ginevra Minarini" userId="1f1f918c-6db6-4aec-95e5-17ad0358cb46" providerId="ADAL" clId="{03421CA5-02D6-410F-9208-942AACB4DA1F}" dt="2023-11-24T14:54:44.510" v="157097" actId="478"/>
          <ac:spMkLst>
            <pc:docMk/>
            <pc:sldMk cId="2383465332" sldId="302"/>
            <ac:spMk id="1838" creationId="{19D23A22-3018-3897-660F-8F04B0CA7A73}"/>
          </ac:spMkLst>
        </pc:spChg>
        <pc:spChg chg="del mod modVis">
          <ac:chgData name="Ginevra Minarini" userId="1f1f918c-6db6-4aec-95e5-17ad0358cb46" providerId="ADAL" clId="{03421CA5-02D6-410F-9208-942AACB4DA1F}" dt="2023-11-24T14:57:52.858" v="157190" actId="478"/>
          <ac:spMkLst>
            <pc:docMk/>
            <pc:sldMk cId="2383465332" sldId="302"/>
            <ac:spMk id="1839" creationId="{8985CCBE-4BDD-8B17-754C-BE8314A03D6B}"/>
          </ac:spMkLst>
        </pc:spChg>
        <pc:spChg chg="del mod modVis">
          <ac:chgData name="Ginevra Minarini" userId="1f1f918c-6db6-4aec-95e5-17ad0358cb46" providerId="ADAL" clId="{03421CA5-02D6-410F-9208-942AACB4DA1F}" dt="2023-11-24T14:54:30.305" v="157087" actId="478"/>
          <ac:spMkLst>
            <pc:docMk/>
            <pc:sldMk cId="2383465332" sldId="302"/>
            <ac:spMk id="1840" creationId="{2D3D1A88-29AF-AB33-CD2A-48A3163C0F05}"/>
          </ac:spMkLst>
        </pc:spChg>
        <pc:spChg chg="del mod modVis">
          <ac:chgData name="Ginevra Minarini" userId="1f1f918c-6db6-4aec-95e5-17ad0358cb46" providerId="ADAL" clId="{03421CA5-02D6-410F-9208-942AACB4DA1F}" dt="2023-11-24T14:57:48.581" v="157187" actId="478"/>
          <ac:spMkLst>
            <pc:docMk/>
            <pc:sldMk cId="2383465332" sldId="302"/>
            <ac:spMk id="1841" creationId="{6D17F2BD-DEF5-FA38-04FC-B6600DE8775C}"/>
          </ac:spMkLst>
        </pc:spChg>
        <pc:spChg chg="del mod modVis">
          <ac:chgData name="Ginevra Minarini" userId="1f1f918c-6db6-4aec-95e5-17ad0358cb46" providerId="ADAL" clId="{03421CA5-02D6-410F-9208-942AACB4DA1F}" dt="2023-11-24T14:57:51.724" v="157189" actId="478"/>
          <ac:spMkLst>
            <pc:docMk/>
            <pc:sldMk cId="2383465332" sldId="302"/>
            <ac:spMk id="1842" creationId="{D051BC76-9CBC-EE72-41AB-477CCC443705}"/>
          </ac:spMkLst>
        </pc:spChg>
        <pc:spChg chg="del mod modVis">
          <ac:chgData name="Ginevra Minarini" userId="1f1f918c-6db6-4aec-95e5-17ad0358cb46" providerId="ADAL" clId="{03421CA5-02D6-410F-9208-942AACB4DA1F}" dt="2023-11-24T14:57:50.385" v="157188" actId="478"/>
          <ac:spMkLst>
            <pc:docMk/>
            <pc:sldMk cId="2383465332" sldId="302"/>
            <ac:spMk id="1843" creationId="{668F069D-5A49-351A-0E5D-A68157A718CC}"/>
          </ac:spMkLst>
        </pc:spChg>
        <pc:spChg chg="del mod modVis">
          <ac:chgData name="Ginevra Minarini" userId="1f1f918c-6db6-4aec-95e5-17ad0358cb46" providerId="ADAL" clId="{03421CA5-02D6-410F-9208-942AACB4DA1F}" dt="2023-11-24T14:54:32.080" v="157088" actId="478"/>
          <ac:spMkLst>
            <pc:docMk/>
            <pc:sldMk cId="2383465332" sldId="302"/>
            <ac:spMk id="1844" creationId="{54CAC305-70B2-D4AF-D4C8-78F900ADE5F1}"/>
          </ac:spMkLst>
        </pc:spChg>
        <pc:spChg chg="del mod modVis">
          <ac:chgData name="Ginevra Minarini" userId="1f1f918c-6db6-4aec-95e5-17ad0358cb46" providerId="ADAL" clId="{03421CA5-02D6-410F-9208-942AACB4DA1F}" dt="2023-11-24T14:54:33.318" v="157089" actId="478"/>
          <ac:spMkLst>
            <pc:docMk/>
            <pc:sldMk cId="2383465332" sldId="302"/>
            <ac:spMk id="1845" creationId="{6E7609C7-0C0E-180D-E8F4-1C9CE369BA93}"/>
          </ac:spMkLst>
        </pc:spChg>
        <pc:spChg chg="del mod modVis">
          <ac:chgData name="Ginevra Minarini" userId="1f1f918c-6db6-4aec-95e5-17ad0358cb46" providerId="ADAL" clId="{03421CA5-02D6-410F-9208-942AACB4DA1F}" dt="2023-11-24T14:57:47.127" v="157186" actId="478"/>
          <ac:spMkLst>
            <pc:docMk/>
            <pc:sldMk cId="2383465332" sldId="302"/>
            <ac:spMk id="1846" creationId="{8C051ABE-92E3-8D27-E0D7-5F1E71435687}"/>
          </ac:spMkLst>
        </pc:spChg>
        <pc:spChg chg="del mod modVis">
          <ac:chgData name="Ginevra Minarini" userId="1f1f918c-6db6-4aec-95e5-17ad0358cb46" providerId="ADAL" clId="{03421CA5-02D6-410F-9208-942AACB4DA1F}" dt="2023-11-24T14:54:34.448" v="157090" actId="478"/>
          <ac:spMkLst>
            <pc:docMk/>
            <pc:sldMk cId="2383465332" sldId="302"/>
            <ac:spMk id="1847" creationId="{E06EAD91-B3E5-6ECE-3DC4-A0CD87E9A65B}"/>
          </ac:spMkLst>
        </pc:spChg>
        <pc:spChg chg="del mod modVis">
          <ac:chgData name="Ginevra Minarini" userId="1f1f918c-6db6-4aec-95e5-17ad0358cb46" providerId="ADAL" clId="{03421CA5-02D6-410F-9208-942AACB4DA1F}" dt="2023-11-24T14:54:35.694" v="157091" actId="478"/>
          <ac:spMkLst>
            <pc:docMk/>
            <pc:sldMk cId="2383465332" sldId="302"/>
            <ac:spMk id="1848" creationId="{0F385ACC-4678-3E53-4569-367BA257F8EC}"/>
          </ac:spMkLst>
        </pc:spChg>
        <pc:spChg chg="del mod modVis">
          <ac:chgData name="Ginevra Minarini" userId="1f1f918c-6db6-4aec-95e5-17ad0358cb46" providerId="ADAL" clId="{03421CA5-02D6-410F-9208-942AACB4DA1F}" dt="2023-11-24T14:57:59.679" v="157193" actId="478"/>
          <ac:spMkLst>
            <pc:docMk/>
            <pc:sldMk cId="2383465332" sldId="302"/>
            <ac:spMk id="1849" creationId="{CA772534-FEAD-89AE-8535-63E108F5FF3B}"/>
          </ac:spMkLst>
        </pc:spChg>
        <pc:spChg chg="del mod modVis">
          <ac:chgData name="Ginevra Minarini" userId="1f1f918c-6db6-4aec-95e5-17ad0358cb46" providerId="ADAL" clId="{03421CA5-02D6-410F-9208-942AACB4DA1F}" dt="2023-11-24T14:57:56.172" v="157192" actId="478"/>
          <ac:spMkLst>
            <pc:docMk/>
            <pc:sldMk cId="2383465332" sldId="302"/>
            <ac:spMk id="1850" creationId="{02FC4F09-6600-F54B-DB7E-34425516BB01}"/>
          </ac:spMkLst>
        </pc:spChg>
        <pc:spChg chg="del mod modVis">
          <ac:chgData name="Ginevra Minarini" userId="1f1f918c-6db6-4aec-95e5-17ad0358cb46" providerId="ADAL" clId="{03421CA5-02D6-410F-9208-942AACB4DA1F}" dt="2023-11-24T14:57:54.402" v="157191" actId="478"/>
          <ac:spMkLst>
            <pc:docMk/>
            <pc:sldMk cId="2383465332" sldId="302"/>
            <ac:spMk id="1851" creationId="{3BCF8633-FEDF-82AD-1F0E-AFA1F3E494C7}"/>
          </ac:spMkLst>
        </pc:spChg>
        <pc:spChg chg="del mod modVis">
          <ac:chgData name="Ginevra Minarini" userId="1f1f918c-6db6-4aec-95e5-17ad0358cb46" providerId="ADAL" clId="{03421CA5-02D6-410F-9208-942AACB4DA1F}" dt="2023-11-24T14:58:01.158" v="157194" actId="478"/>
          <ac:spMkLst>
            <pc:docMk/>
            <pc:sldMk cId="2383465332" sldId="302"/>
            <ac:spMk id="1852" creationId="{C3A31432-6784-CD87-2430-BF1B7B05FA59}"/>
          </ac:spMkLst>
        </pc:spChg>
        <pc:spChg chg="del mod modVis">
          <ac:chgData name="Ginevra Minarini" userId="1f1f918c-6db6-4aec-95e5-17ad0358cb46" providerId="ADAL" clId="{03421CA5-02D6-410F-9208-942AACB4DA1F}" dt="2023-11-24T14:54:38.892" v="157093" actId="478"/>
          <ac:spMkLst>
            <pc:docMk/>
            <pc:sldMk cId="2383465332" sldId="302"/>
            <ac:spMk id="1853" creationId="{9E90D955-C286-7A8F-B4A1-E7C728F1F315}"/>
          </ac:spMkLst>
        </pc:spChg>
        <pc:spChg chg="del mod modVis">
          <ac:chgData name="Ginevra Minarini" userId="1f1f918c-6db6-4aec-95e5-17ad0358cb46" providerId="ADAL" clId="{03421CA5-02D6-410F-9208-942AACB4DA1F}" dt="2023-11-24T14:58:03.435" v="157195" actId="478"/>
          <ac:spMkLst>
            <pc:docMk/>
            <pc:sldMk cId="2383465332" sldId="302"/>
            <ac:spMk id="1854" creationId="{1EB5AFFA-BD78-90DE-71EB-C15C637267A0}"/>
          </ac:spMkLst>
        </pc:spChg>
        <pc:spChg chg="del mod modVis">
          <ac:chgData name="Ginevra Minarini" userId="1f1f918c-6db6-4aec-95e5-17ad0358cb46" providerId="ADAL" clId="{03421CA5-02D6-410F-9208-942AACB4DA1F}" dt="2023-11-24T14:53:50.492" v="157060" actId="478"/>
          <ac:spMkLst>
            <pc:docMk/>
            <pc:sldMk cId="2383465332" sldId="302"/>
            <ac:spMk id="1855" creationId="{874D8859-2D0C-2C6D-518B-CF6242830CB3}"/>
          </ac:spMkLst>
        </pc:spChg>
        <pc:spChg chg="add mod ord modVis">
          <ac:chgData name="Ginevra Minarini" userId="1f1f918c-6db6-4aec-95e5-17ad0358cb46" providerId="ADAL" clId="{03421CA5-02D6-410F-9208-942AACB4DA1F}" dt="2023-11-27T15:39:30.658" v="159547"/>
          <ac:spMkLst>
            <pc:docMk/>
            <pc:sldMk cId="2383465332" sldId="302"/>
            <ac:spMk id="1856" creationId="{51EDCBEF-5787-C7D6-40A6-7E4A9FD21B28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59" creationId="{5AD5481E-3174-1AFD-4153-33BC043BB2E8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60" creationId="{C9066D10-7446-F7D7-3793-B02814811E6D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61" creationId="{DB77747E-AFC9-BD8A-8FF3-E932F29D85ED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62" creationId="{672E0DB0-502E-DA60-DB3E-9B7EB2F54831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63" creationId="{390D4C81-63D8-A576-D415-A3F7053FE64F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64" creationId="{37EF5C5C-1412-B403-AEE7-C4A10FA2A2F7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65" creationId="{B9790AA0-12C1-C123-C67C-EE646EBD96DF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66" creationId="{95F653D3-32C9-237D-F6F7-7D2A6E346DA8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67" creationId="{0CC6566B-1DA9-F463-A72C-6D094C574051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68" creationId="{61B83A4B-FA24-A38F-4E57-403954C9CDA3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69" creationId="{9860611C-FE1B-9B23-C8AA-9F895E135FD6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70" creationId="{BBD47501-9B6D-FBC0-1D3B-E860FDB6587C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71" creationId="{0BF43072-7AAC-21D4-94F6-95EE29EE1A6D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72" creationId="{BC676F5E-8007-57E4-8182-79B5EFA6EEFD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73" creationId="{D77C2083-EB20-3546-28D9-4F02D61CC67F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74" creationId="{69BD430B-7E85-C004-EDB9-522ACAFD073E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75" creationId="{649EDBEE-0CC4-1FD3-C38E-D69045DA682D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76" creationId="{A16A6194-0CF6-161E-216C-8D199C6F1F4E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77" creationId="{8C3EFAA4-413B-D4C4-36A0-0968EC8EA2B5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78" creationId="{29C59320-8F77-DA2B-3582-0EDF5B27F3A4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79" creationId="{95AF0581-5298-DA82-F074-15908BF012CB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80" creationId="{DBD2D72B-8F6C-5440-50C7-CE3F70BA269B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81" creationId="{0B2CC7AC-F1F3-24B4-0C08-20541F949908}"/>
          </ac:spMkLst>
        </pc:spChg>
        <pc:spChg chg="mod modVis">
          <ac:chgData name="Ginevra Minarini" userId="1f1f918c-6db6-4aec-95e5-17ad0358cb46" providerId="ADAL" clId="{03421CA5-02D6-410F-9208-942AACB4DA1F}" dt="2023-11-27T15:39:26.662" v="159522"/>
          <ac:spMkLst>
            <pc:docMk/>
            <pc:sldMk cId="2383465332" sldId="302"/>
            <ac:spMk id="1882" creationId="{CE66B849-E900-0F53-40FD-F130AD80EDA3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886" creationId="{398FC8DA-E6D2-BBED-C5A3-BBCE9D1B3564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888" creationId="{74C85AF2-E8CE-4CF5-D5B8-55DAECBE3C76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889" creationId="{4F4BBAB1-E9C5-3624-7FCC-A003378C62DE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890" creationId="{2B923ED3-46E7-B197-6198-77DD0D5ECC80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891" creationId="{5D3825DD-C7C3-FFA7-38E3-9CE4F581E248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892" creationId="{3C99235B-A3F9-9ACE-B0C1-148FF12BDC89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893" creationId="{03D3CE0B-20D7-DEEE-C2B1-3EE8E03A0E10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894" creationId="{C66764E5-69D0-DCF7-8D79-E371F2A5DBE0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895" creationId="{6104DF60-DB35-762A-8C19-36BCA31FBC5C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896" creationId="{B4133B3A-AB96-EF6E-B940-AA4E7AF13C24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897" creationId="{67C99C64-1DFD-6693-E116-A92126065187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898" creationId="{CC2FD259-48E0-EF6C-924A-DF2159B4F40D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899" creationId="{E8EC55F2-7D1A-9E9F-583D-80DBC3C9B895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900" creationId="{601917D2-99E3-36A1-F688-3BBA2885DCA9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901" creationId="{B0CE9BA6-9431-EF72-0AEA-A51B4EF2D9A3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902" creationId="{D843CFD9-ED00-9681-B52D-5CFF12914253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903" creationId="{829D6F5B-6B6C-F0D6-BFC6-6E5F169C6491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904" creationId="{12410972-B05A-31DD-0628-59158C715AC6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905" creationId="{34496120-2BAB-8A15-DAD4-6F2FBBA95D1D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906" creationId="{636D6239-C694-7323-1905-0562CC9A76F2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907" creationId="{4EA0C0C3-35E2-E0B3-617F-E22C85EA1C6F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908" creationId="{0E1FFBAA-1166-0694-EFB9-F584CE123A1E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909" creationId="{A27E76AE-F0D3-1D2D-A600-9BB52D2A2FCA}"/>
          </ac:spMkLst>
        </pc:spChg>
        <pc:spChg chg="mod modVis">
          <ac:chgData name="Ginevra Minarini" userId="1f1f918c-6db6-4aec-95e5-17ad0358cb46" providerId="ADAL" clId="{03421CA5-02D6-410F-9208-942AACB4DA1F}" dt="2023-11-27T15:39:03.422" v="159487"/>
          <ac:spMkLst>
            <pc:docMk/>
            <pc:sldMk cId="2383465332" sldId="302"/>
            <ac:spMk id="1910" creationId="{EEC3AEE3-40C6-7887-68B0-2C1EAB91EB85}"/>
          </ac:spMkLst>
        </pc:spChg>
        <pc:spChg chg="add mod modVis">
          <ac:chgData name="Ginevra Minarini" userId="1f1f918c-6db6-4aec-95e5-17ad0358cb46" providerId="ADAL" clId="{03421CA5-02D6-410F-9208-942AACB4DA1F}" dt="2023-11-22T11:48:57.492" v="83818"/>
          <ac:spMkLst>
            <pc:docMk/>
            <pc:sldMk cId="2383465332" sldId="302"/>
            <ac:spMk id="1911" creationId="{EEA51DCC-3881-6DA6-2EC7-06B0B5172294}"/>
          </ac:spMkLst>
        </pc:spChg>
        <pc:spChg chg="add del mod">
          <ac:chgData name="Ginevra Minarini" userId="1f1f918c-6db6-4aec-95e5-17ad0358cb46" providerId="ADAL" clId="{03421CA5-02D6-410F-9208-942AACB4DA1F}" dt="2023-11-22T11:36:59.671" v="59459" actId="478"/>
          <ac:spMkLst>
            <pc:docMk/>
            <pc:sldMk cId="2383465332" sldId="302"/>
            <ac:spMk id="1915" creationId="{F266A543-8E6B-2E24-EFE2-D4D126BC0035}"/>
          </ac:spMkLst>
        </pc:spChg>
        <pc:spChg chg="add del mod">
          <ac:chgData name="Ginevra Minarini" userId="1f1f918c-6db6-4aec-95e5-17ad0358cb46" providerId="ADAL" clId="{03421CA5-02D6-410F-9208-942AACB4DA1F}" dt="2023-11-22T11:36:59.671" v="59459" actId="478"/>
          <ac:spMkLst>
            <pc:docMk/>
            <pc:sldMk cId="2383465332" sldId="302"/>
            <ac:spMk id="1916" creationId="{ADA43993-BCD8-E5C6-8302-A8F82C6C91A7}"/>
          </ac:spMkLst>
        </pc:spChg>
        <pc:spChg chg="add del mod">
          <ac:chgData name="Ginevra Minarini" userId="1f1f918c-6db6-4aec-95e5-17ad0358cb46" providerId="ADAL" clId="{03421CA5-02D6-410F-9208-942AACB4DA1F}" dt="2023-11-22T11:36:59.671" v="59459" actId="478"/>
          <ac:spMkLst>
            <pc:docMk/>
            <pc:sldMk cId="2383465332" sldId="302"/>
            <ac:spMk id="1917" creationId="{97CF293B-E1AA-65CA-A9A5-56FB8E2F013A}"/>
          </ac:spMkLst>
        </pc:spChg>
        <pc:spChg chg="add del mod">
          <ac:chgData name="Ginevra Minarini" userId="1f1f918c-6db6-4aec-95e5-17ad0358cb46" providerId="ADAL" clId="{03421CA5-02D6-410F-9208-942AACB4DA1F}" dt="2023-11-22T11:36:59.671" v="59459" actId="478"/>
          <ac:spMkLst>
            <pc:docMk/>
            <pc:sldMk cId="2383465332" sldId="302"/>
            <ac:spMk id="1918" creationId="{F3B6BAB5-C8A7-5574-B2C1-EB03F5DC85EE}"/>
          </ac:spMkLst>
        </pc:spChg>
        <pc:spChg chg="add del mod">
          <ac:chgData name="Ginevra Minarini" userId="1f1f918c-6db6-4aec-95e5-17ad0358cb46" providerId="ADAL" clId="{03421CA5-02D6-410F-9208-942AACB4DA1F}" dt="2023-11-22T11:36:59.671" v="59459" actId="478"/>
          <ac:spMkLst>
            <pc:docMk/>
            <pc:sldMk cId="2383465332" sldId="302"/>
            <ac:spMk id="1919" creationId="{457F5CFD-C60D-1097-EE1C-B819A2EC2308}"/>
          </ac:spMkLst>
        </pc:spChg>
        <pc:spChg chg="add del mod">
          <ac:chgData name="Ginevra Minarini" userId="1f1f918c-6db6-4aec-95e5-17ad0358cb46" providerId="ADAL" clId="{03421CA5-02D6-410F-9208-942AACB4DA1F}" dt="2023-11-22T11:36:59.671" v="59459" actId="478"/>
          <ac:spMkLst>
            <pc:docMk/>
            <pc:sldMk cId="2383465332" sldId="302"/>
            <ac:spMk id="1920" creationId="{BC13EAE4-D205-0ECB-6011-2879F36F4878}"/>
          </ac:spMkLst>
        </pc:spChg>
        <pc:spChg chg="add del mod ord modVis">
          <ac:chgData name="Ginevra Minarini" userId="1f1f918c-6db6-4aec-95e5-17ad0358cb46" providerId="ADAL" clId="{03421CA5-02D6-410F-9208-942AACB4DA1F}" dt="2023-11-23T09:43:23.459" v="106245" actId="478"/>
          <ac:spMkLst>
            <pc:docMk/>
            <pc:sldMk cId="2383465332" sldId="302"/>
            <ac:spMk id="1921" creationId="{8D7DC6FE-D7C9-BD21-E1CD-BF9ABB33E42C}"/>
          </ac:spMkLst>
        </pc:spChg>
        <pc:spChg chg="del mod ord topLvl modVis">
          <ac:chgData name="Ginevra Minarini" userId="1f1f918c-6db6-4aec-95e5-17ad0358cb46" providerId="ADAL" clId="{03421CA5-02D6-410F-9208-942AACB4DA1F}" dt="2023-11-23T09:43:27.991" v="106246" actId="478"/>
          <ac:spMkLst>
            <pc:docMk/>
            <pc:sldMk cId="2383465332" sldId="302"/>
            <ac:spMk id="1923" creationId="{E14ECBEE-DDBC-4AFB-5887-F4AB70E57924}"/>
          </ac:spMkLst>
        </pc:spChg>
        <pc:spChg chg="del mod ord topLvl modVis">
          <ac:chgData name="Ginevra Minarini" userId="1f1f918c-6db6-4aec-95e5-17ad0358cb46" providerId="ADAL" clId="{03421CA5-02D6-410F-9208-942AACB4DA1F}" dt="2023-11-23T09:43:27.991" v="106246" actId="478"/>
          <ac:spMkLst>
            <pc:docMk/>
            <pc:sldMk cId="2383465332" sldId="302"/>
            <ac:spMk id="1924" creationId="{0E85A37C-63DB-6433-3820-800E504674A8}"/>
          </ac:spMkLst>
        </pc:spChg>
        <pc:spChg chg="del mod ord topLvl modVis">
          <ac:chgData name="Ginevra Minarini" userId="1f1f918c-6db6-4aec-95e5-17ad0358cb46" providerId="ADAL" clId="{03421CA5-02D6-410F-9208-942AACB4DA1F}" dt="2023-11-23T09:43:27.991" v="106246" actId="478"/>
          <ac:spMkLst>
            <pc:docMk/>
            <pc:sldMk cId="2383465332" sldId="302"/>
            <ac:spMk id="1925" creationId="{9BC7B30B-409B-7655-25F1-CCEE90AC7D55}"/>
          </ac:spMkLst>
        </pc:spChg>
        <pc:spChg chg="del mod ord topLvl modVis">
          <ac:chgData name="Ginevra Minarini" userId="1f1f918c-6db6-4aec-95e5-17ad0358cb46" providerId="ADAL" clId="{03421CA5-02D6-410F-9208-942AACB4DA1F}" dt="2023-11-23T09:43:27.991" v="106246" actId="478"/>
          <ac:spMkLst>
            <pc:docMk/>
            <pc:sldMk cId="2383465332" sldId="302"/>
            <ac:spMk id="1926" creationId="{2DAEEB46-F0CE-3998-B0C5-A102226EFB66}"/>
          </ac:spMkLst>
        </pc:spChg>
        <pc:spChg chg="del mod ord topLvl modVis">
          <ac:chgData name="Ginevra Minarini" userId="1f1f918c-6db6-4aec-95e5-17ad0358cb46" providerId="ADAL" clId="{03421CA5-02D6-410F-9208-942AACB4DA1F}" dt="2023-11-23T09:43:27.991" v="106246" actId="478"/>
          <ac:spMkLst>
            <pc:docMk/>
            <pc:sldMk cId="2383465332" sldId="302"/>
            <ac:spMk id="1927" creationId="{1B84E7E8-E0DC-8759-5918-E969269A71E4}"/>
          </ac:spMkLst>
        </pc:spChg>
        <pc:spChg chg="del mod ord topLvl modVis">
          <ac:chgData name="Ginevra Minarini" userId="1f1f918c-6db6-4aec-95e5-17ad0358cb46" providerId="ADAL" clId="{03421CA5-02D6-410F-9208-942AACB4DA1F}" dt="2023-11-23T09:43:27.991" v="106246" actId="478"/>
          <ac:spMkLst>
            <pc:docMk/>
            <pc:sldMk cId="2383465332" sldId="302"/>
            <ac:spMk id="1928" creationId="{E339A69C-D5B2-D0BB-D56B-F4DB7A8848EB}"/>
          </ac:spMkLst>
        </pc:spChg>
        <pc:spChg chg="add del mod ord">
          <ac:chgData name="Ginevra Minarini" userId="1f1f918c-6db6-4aec-95e5-17ad0358cb46" providerId="ADAL" clId="{03421CA5-02D6-410F-9208-942AACB4DA1F}" dt="2023-11-22T11:45:30.732" v="65803"/>
          <ac:spMkLst>
            <pc:docMk/>
            <pc:sldMk cId="2383465332" sldId="302"/>
            <ac:spMk id="1929" creationId="{8F937D14-763B-2CCA-399A-269B174FB1DD}"/>
          </ac:spMkLst>
        </pc:spChg>
        <pc:spChg chg="add del mod ord">
          <ac:chgData name="Ginevra Minarini" userId="1f1f918c-6db6-4aec-95e5-17ad0358cb46" providerId="ADAL" clId="{03421CA5-02D6-410F-9208-942AACB4DA1F}" dt="2023-11-22T11:45:30.732" v="65803"/>
          <ac:spMkLst>
            <pc:docMk/>
            <pc:sldMk cId="2383465332" sldId="302"/>
            <ac:spMk id="1930" creationId="{80496939-0130-2752-6FA8-4963D7E439DC}"/>
          </ac:spMkLst>
        </pc:spChg>
        <pc:spChg chg="add del mod ord">
          <ac:chgData name="Ginevra Minarini" userId="1f1f918c-6db6-4aec-95e5-17ad0358cb46" providerId="ADAL" clId="{03421CA5-02D6-410F-9208-942AACB4DA1F}" dt="2023-11-22T11:45:30.732" v="65803"/>
          <ac:spMkLst>
            <pc:docMk/>
            <pc:sldMk cId="2383465332" sldId="302"/>
            <ac:spMk id="1931" creationId="{2AD45999-2B4D-EAF8-FDFF-5F3481FA6D0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34" creationId="{A84F997E-0E6C-B09C-3DA3-DE2C4F095EAE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36" creationId="{A13ED87C-F060-4652-1CCC-0223B894D3EC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37" creationId="{5D3E9595-2729-9758-D838-BF4978011658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38" creationId="{4DA33EF3-8F27-2487-B004-6D603DB2092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39" creationId="{61BEC2D4-31A0-15FE-39A9-79131CFBB468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40" creationId="{0B5C7B97-B936-F15A-71EC-F89AF0483F07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41" creationId="{3BAF595B-9873-3119-DBA8-D398C1408A5C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42" creationId="{F051545C-3901-314C-AA4A-6863912BB8E7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43" creationId="{C0266D3E-0828-BFC2-D0E2-4F00B2C9A8FF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44" creationId="{59639F90-9DDA-1EA1-6386-6C0F15F0437C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45" creationId="{9DDD10BF-DCED-A101-8678-4492893E1310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46" creationId="{AFD59AAC-9D38-3B60-8D76-968BF2DC9417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47" creationId="{13E5273B-1222-7525-5A68-C78FEDFBC1EF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48" creationId="{84BA20EB-1635-CFBC-EBC5-E692DB5A8DB8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49" creationId="{8B895E5B-1AF9-E091-774F-8F013F40D80F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50" creationId="{D39DE78F-72E4-F9E6-2E3D-86698D357A1E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51" creationId="{FF8D9ABE-16FB-F731-229E-DC914DBE044E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52" creationId="{833145AB-AEF7-5D81-D7EA-3AF7800A36C8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53" creationId="{FF5DA225-3593-C66A-BC48-F80383615EF9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54" creationId="{5C8FB14E-539C-5A71-5323-8F7F01A1E3B0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55" creationId="{696ACEE7-5840-DD8D-2673-BE8FBADA368A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56" creationId="{A8BBE295-0DCE-0B77-457B-E4C431594819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57" creationId="{DC9A9655-2B7E-69D9-7F2F-F5601EE4F199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58" creationId="{616F5561-9F1A-9D0E-F42D-E296731D8B20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59" creationId="{81AC06E5-73D4-CEDC-E99A-B9E2AD5E0A72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60" creationId="{634E2251-A45C-63E4-5C83-28B5C7ECF523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61" creationId="{8B696D55-6389-DB9A-FBAF-CF01CB5961B2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62" creationId="{2718BF04-B10F-1674-2A26-F3C79C75D105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63" creationId="{4BD46C7C-031A-9A57-A08D-ABF0E5CB7F64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64" creationId="{0EA3A3D2-B9F3-55AA-DB6E-622E6448ABC5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65" creationId="{44AF4C6B-F668-5132-C183-FBFCCA4FB987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66" creationId="{205EFE2F-367E-4EDA-1DD2-C6129644FAF0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67" creationId="{B536D636-0E79-35E6-DD9E-B373E026BA4A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68" creationId="{C8F51B0B-D246-9B09-3DC4-0D4933231B7E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69" creationId="{63BEF0B1-9978-781A-82C4-7451BE37A53F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70" creationId="{9A4644BF-FB53-E91A-9D50-36554FB4F46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71" creationId="{5338A561-6591-A2E2-47D3-419EC6A6BF93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72" creationId="{A2079D9D-1E8C-D9EB-DE5E-AD8EF68027F7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73" creationId="{79A673D1-5CE5-B302-27F1-32356E18E716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74" creationId="{8BF81BFA-F454-474B-4192-1C4D4854BDF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75" creationId="{CD615DBB-D4B2-1743-B202-D85DC7477563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76" creationId="{70A3CAC9-E50A-C2CC-18A3-B25683F681FF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77" creationId="{C0AF907A-7968-38ED-E594-B6D33E29D1BA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78" creationId="{09EB0EAC-AAFF-3605-EEE2-5E62E0B368AE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79" creationId="{DCB63483-1F2B-4F20-0973-020E54F98B82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80" creationId="{D1F5B7AF-CE5F-DF87-7280-1B7B8AB784C9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81" creationId="{C781F091-6E78-11D7-4AF7-D20218DFB688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82" creationId="{60C095F4-7BA1-F230-220E-81B6089D14B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83" creationId="{D114F7CE-132F-290E-A9E7-AC3E027F83DE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84" creationId="{B28000FD-F49A-5DD1-C4D6-6022E6692219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85" creationId="{A194AD0C-4D41-C508-EA75-20228875FE0E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86" creationId="{0191AAF5-6B4C-B4B5-E631-A5028870F96E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87" creationId="{70A88039-06ED-300D-3D0C-27A43D3CFBB0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88" creationId="{6C05B18F-AE6F-3450-34CC-79C404A43F96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89" creationId="{37C825A3-F974-BF86-1195-3ACD5304E188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90" creationId="{5C28C4DF-1F9D-7E56-75F1-568BC2EDC36B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91" creationId="{B5D4E3ED-931A-1D0D-E1FB-3517824CD77B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92" creationId="{DA20D3EB-C223-4438-A985-2C3EEBEC5B77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93" creationId="{F282DB72-9C5C-7675-9563-B8111CD78DA2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94" creationId="{E1E26304-9B7E-7EF2-31BE-C09CE4AC5863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95" creationId="{C15CA231-56D0-5DD4-0208-BAD015519066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96" creationId="{1E7E18A1-4D15-BEF4-E9F8-07210F3104A2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97" creationId="{43FB66F3-1F65-97C5-3073-800ACF305A72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98" creationId="{962C046C-ED0E-EAE3-1676-FC02D78F7D76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1999" creationId="{4CCA3DBB-85F1-20B4-E4BE-2488BDBC3BBB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00" creationId="{0D2DADCF-04D7-A8F1-2464-BA94D75A4AA5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01" creationId="{B4F43160-85DA-5024-D876-AB8A3A2B3874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02" creationId="{9F9725C9-4952-8968-6736-38381210C22B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03" creationId="{7E918711-D86E-9DFE-219F-DA573A1EE39B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04" creationId="{85AEE2E7-A1F3-5856-3472-1AB701BB444F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05" creationId="{95B687C9-BEB1-60B9-A090-108E76B444F6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06" creationId="{E5A57618-69FB-4DD6-86EE-C5E99205A09D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07" creationId="{1C07EE81-B8A7-8BE8-A36C-8364BC2CC42E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08" creationId="{897D8DC8-AC4D-84F2-B427-EEB7F5CD1750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09" creationId="{9C2EA911-9C78-5452-9BF5-4EAC7A85BD90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10" creationId="{C5AD4AF7-AF8C-34FF-CEF8-59F850D42F06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11" creationId="{9EB472F9-7264-2A6F-B827-51A310D6BCC8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12" creationId="{0ACF6F46-6C77-D853-41A7-AC4A20BD5746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13" creationId="{6C9CD430-FBCE-90F3-E098-EADCB2F0D8FB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14" creationId="{E8EAF109-6376-0D03-C18A-86CF43894657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15" creationId="{F554B5B6-0852-B7DD-EB49-E8BD0DA42914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16" creationId="{0FD17752-0BF7-497D-2169-8524A446F4EB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17" creationId="{60C605AB-68EB-76B4-FDA3-F34D113DD26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18" creationId="{AFBE201A-69AC-0645-7864-B8EBB2E8CA43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19" creationId="{56923F65-E135-8088-16F7-F0B8538F6ACC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20" creationId="{D74C4580-C48E-36CF-B695-5376A36D996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21" creationId="{03CE7E57-7A42-2C8A-42A9-D37EB8D26929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22" creationId="{6A3F520F-E33D-5783-4A19-45887A4C2DF3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23" creationId="{D1B5E7D7-9079-653D-532F-EFEACE25B18B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24" creationId="{CB2C2772-9FC6-762B-F21B-B3C8870C3555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25" creationId="{F5C3B7B2-7284-370A-F290-40A00DD81CD9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26" creationId="{C99D17B1-8813-D255-8AA8-FE6E160D50D0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27" creationId="{772E7936-DF3B-BD46-7C21-2221340C6E5E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28" creationId="{6C4FE0A9-CB88-C651-B354-FCE45D52F6DE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29" creationId="{7C62E830-CCD8-6FFD-8A1D-FC6F07073CBC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30" creationId="{231A4DBA-91C5-77A6-D8F8-3457F68F69F9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31" creationId="{4A99DE8D-35EC-DA1D-F074-A9EF29F4148F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32" creationId="{7BC03A3A-0B6C-93FE-54AD-3E78264841A8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33" creationId="{7D91823C-D642-5EF4-A8D9-8EAAE895BCB5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34" creationId="{96C2D74A-2F5B-D426-E526-CEE06B590A8A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35" creationId="{E6DA9DBC-68F8-6F73-2D40-04C4F7145CC0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36" creationId="{96F41EE4-42E2-8310-A2A0-CD35C7AF6A4C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37" creationId="{C8992BFF-F1DD-400C-CC27-6339343B3E48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38" creationId="{6FF7515D-68EF-AAB7-D698-89EB154DE6A9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39" creationId="{07AC3D7F-9893-68E4-3B60-B05E6693BDB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40" creationId="{F59FFC3F-CB1A-2CB0-37B3-B22C095C0A2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41" creationId="{1A4DF974-39F5-BEE7-54DB-EB3D787F392D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42" creationId="{AEC06876-ABD5-ED06-8023-7C96E6EB8C0D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43" creationId="{6D88E89B-9092-88A7-3456-0D6206E3E30F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44" creationId="{60B6F96C-889E-2285-B7A5-76D1F2B24C8C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45" creationId="{5C0E9A08-0BBF-0637-5ED5-ECE68DE8AB1B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46" creationId="{7C271914-9FFD-372D-F54D-A61D372626D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47" creationId="{4505C3B6-0045-91A4-BBE8-DDAAD20E8A0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48" creationId="{6AFFBE68-5D06-3A56-DDDD-36071CBBAD5C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49" creationId="{97D3AD49-7891-B42F-32A0-3ADFB8E9C01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50" creationId="{E3E28786-5FD4-0907-E7BF-A4C3633D638F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51" creationId="{3BCE8D51-4DAA-6D25-75CB-2057FB46E9C6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52" creationId="{B484C745-2B8A-1B93-64D6-98D603F61C9D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53" creationId="{C6EDF489-1E14-A261-DFC8-A027863603FF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54" creationId="{BD181744-1DED-4CDE-6D1E-D1EC9CD5E143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55" creationId="{2769B6C5-1A8A-C26B-F038-FC778DC90384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56" creationId="{60C49DB6-BFC6-1A46-7E21-5F06AE5FE4D2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57" creationId="{65F14245-3B0D-2C61-AF59-D0769CD0D7A3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58" creationId="{AFE0F48D-EF99-6E61-88DB-2359B0412CC5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59" creationId="{3E955CB0-2992-4D9A-F9A8-9C06974CF743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60" creationId="{EAEF5D57-AD95-3FC6-8F16-8F933ADCE86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61" creationId="{69F532FF-B1D5-4409-0049-88B7C2CB4148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62" creationId="{EED0A2FA-B799-B6D0-BE49-980149278896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63" creationId="{0E99402A-E48A-A8FE-F045-CEBBB52A451D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64" creationId="{E444BEF8-793C-0713-C8E4-AAE42F9663F6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65" creationId="{E6291EA0-F4E4-E9E9-7FA6-146CC2BB770E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66" creationId="{59BE029D-99A9-8485-7C4E-505D0593EA67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67" creationId="{5D376B9B-7786-5A80-251A-14D2F6F54765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68" creationId="{331D9C7C-CEC2-9AF0-69F2-B7EDFD4A38E2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69" creationId="{18DB33CE-6B58-2860-1793-F49C1F55AE17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70" creationId="{ACAEA757-21B5-0002-3D1F-94E67BF314CE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71" creationId="{0761ECC0-627C-C3C2-49E9-D01F25729B40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72" creationId="{6555C181-1B04-BB8D-046C-30A4F53D72C1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73" creationId="{F212929B-3309-D4B1-BAFE-4F2B661B5B1F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74" creationId="{40CC6894-07B7-8189-2D97-086973E9689A}"/>
          </ac:spMkLst>
        </pc:spChg>
        <pc:spChg chg="mod">
          <ac:chgData name="Ginevra Minarini" userId="1f1f918c-6db6-4aec-95e5-17ad0358cb46" providerId="ADAL" clId="{03421CA5-02D6-410F-9208-942AACB4DA1F}" dt="2023-11-22T11:45:05.053" v="65790"/>
          <ac:spMkLst>
            <pc:docMk/>
            <pc:sldMk cId="2383465332" sldId="302"/>
            <ac:spMk id="2075" creationId="{65EE7AD5-F76C-8DD1-D87D-9996F465B81A}"/>
          </ac:spMkLst>
        </pc:spChg>
        <pc:spChg chg="add mod ord topLvl modVis">
          <ac:chgData name="Ginevra Minarini" userId="1f1f918c-6db6-4aec-95e5-17ad0358cb46" providerId="ADAL" clId="{03421CA5-02D6-410F-9208-942AACB4DA1F}" dt="2023-11-27T15:39:30.658" v="159551"/>
          <ac:spMkLst>
            <pc:docMk/>
            <pc:sldMk cId="2383465332" sldId="302"/>
            <ac:spMk id="2077" creationId="{6E4BE968-4E96-6B9E-F30B-804D701DAF19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80" creationId="{FD7CD592-A53D-80A5-5022-18B48C1ED4E1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82" creationId="{9A3FF8D6-EB31-5427-A2F1-E75C402AF12B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83" creationId="{4A81118F-6857-8F89-69AD-E3EE0238AC24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84" creationId="{5C227EF8-F367-A2A2-BAA9-02EE921AA3DC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85" creationId="{0B665042-35BF-0F2B-FC70-29ADB0B9F23E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86" creationId="{EF4E7438-CEE8-B98B-BA89-D20E1E66F4F4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87" creationId="{7EE98617-59FE-50AB-CE93-F58445B217FE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88" creationId="{BEB8B249-7761-2FD5-1508-1BCF3635EF86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89" creationId="{1E85183A-9C0C-16B5-CA85-648227ADCC21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90" creationId="{BF73FF55-3965-53A0-1B25-601C8B7B281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91" creationId="{9940C3B8-EB9B-1535-D355-2FEFAB7D1D39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92" creationId="{D86E2165-7B1B-6157-3BA3-689AD5C076DB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93" creationId="{4AE18BF9-2752-134D-7322-64EA58EF2AAC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94" creationId="{33DD5146-6D2A-22E2-DBEC-9C982B0F426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95" creationId="{D98E3229-113D-B901-797D-2CA30FA90BD0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96" creationId="{716A5BA2-D6EE-5212-AF13-4C95F38DB2CE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97" creationId="{FDCA3E2B-B289-161C-9738-2A3F1E2CC666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98" creationId="{7D35E41F-AC9E-907B-F34F-EB6E4C3331E4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099" creationId="{2C8C2C3D-7A35-6A56-F655-24FF5C640AB6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00" creationId="{3E06EABB-BB70-9EA2-FB6E-304E36956617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01" creationId="{9B48E7F8-599C-7553-C7B8-5C4F4C6D62F9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02" creationId="{6A553C4B-66E3-C227-ED97-945239FF5759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03" creationId="{22EB28DF-F1B7-158E-8ABA-16D763DE33B3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04" creationId="{5AF6A330-CB65-5BCF-34FF-5371732972FB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05" creationId="{57EC7F06-D00E-CBC3-2951-3F6BB9AA40E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06" creationId="{8EA5B73F-CD71-6B58-5AB5-A66FCCDF0FFF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07" creationId="{D4E9C5FE-ED31-51AB-45B1-D3D13B1C8464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08" creationId="{83D7443C-E322-8B19-4547-6057C8FDEE7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09" creationId="{2B88A66A-21D7-5B60-999E-1FDB1BEF0589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10" creationId="{127A4B19-1F6E-2B6A-A872-F58C4235804C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11" creationId="{662C8908-6EE6-3FF2-460F-C7726DB6A163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12" creationId="{97980F78-B3F3-DEF9-5D97-5147A60E8794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13" creationId="{F9ED7FE5-BE53-DD39-C66D-C911F8168228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14" creationId="{F3B4409A-91BC-C827-E253-64CB66D2FCAF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15" creationId="{7A075677-9A53-DA99-E6D3-70F11D66BC79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16" creationId="{7DE09336-7737-AD0C-ACCC-3EF20A23A141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17" creationId="{5152AC11-5479-7326-254C-EA1F6D932726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18" creationId="{E0E8000F-099A-97D1-47AE-7B76E44AA2D3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19" creationId="{C9F46342-8060-20DE-FCE3-D3002D94DE5E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20" creationId="{45E09FC2-8D88-2614-C278-6A96D77D67DC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21" creationId="{43AB2079-7947-2E0C-F054-2F8733C6EA81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22" creationId="{CEEC3E2D-8589-69B7-E264-53CD0AE6D4E8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23" creationId="{0074E744-EDEC-D331-6EB9-6C12AF22D336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24" creationId="{C0DD91FE-C7C7-D820-1B2A-5AC34EEE010F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25" creationId="{DDA98133-BBCB-73B0-0335-01C69DFC6FC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26" creationId="{A20E2281-5D02-9D4D-4E4E-02AA543431FA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27" creationId="{9859B593-9D38-5EC0-8593-AA05B5FD6AF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28" creationId="{F7F81040-C66C-E52A-38C8-90B451544F1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29" creationId="{E83A19D4-E055-C5DC-F51C-930D9601D507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30" creationId="{8D9FEF41-6565-1DFA-A39E-7AB90EA53E0C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31" creationId="{0E5D68AF-3883-150B-D2CE-CB6DA34BCE8F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32" creationId="{297A0020-E50C-4BFF-6E08-B6FB4039F1A7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33" creationId="{C45EEEA0-F212-0BDD-E848-D72AE9C419E4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34" creationId="{9C144543-1010-B1CD-06A3-442F0FBAB99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35" creationId="{3978C9A6-ED80-5688-C8EE-2A44041D0B69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36" creationId="{22758A75-0990-4F39-119B-70777D01D7A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37" creationId="{1BE147CB-DFDA-16C5-4B96-0EE786A6FC5A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38" creationId="{A355B5A3-AE15-909B-7656-7D63336296AE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39" creationId="{FA1AAE25-205E-8CA8-7574-285AF25F7AD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40" creationId="{46E11895-0813-28C4-C645-84D827A2BC8C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41" creationId="{EA2C6FCE-01B2-21D0-0726-FDD0FD7BA778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42" creationId="{FC8FCC4C-833E-4631-7DBA-5598500E309C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43" creationId="{0B7F5B9E-273E-C96C-3216-96DC4B67F1E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44" creationId="{F667F329-D3FF-4483-C05E-386B5BE907E0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45" creationId="{4F1E5821-A027-28C9-C5AE-2E859E1EA96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46" creationId="{A4533F29-2BAB-C286-9762-CD95707FC7DF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47" creationId="{DBCDE37B-2FED-1326-4549-E885F0DCD98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48" creationId="{ED4DC1A4-7148-A727-A323-A85D39BF3997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49" creationId="{2061F175-AE84-A22E-F63F-4D7E66060E9A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50" creationId="{0217A946-7A89-7E64-29BE-330CA100147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51" creationId="{7185BD0B-526F-C6CE-5AD6-F2077D133D6A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52" creationId="{37C39B4F-B34E-795A-6DAE-23F7A700B9A1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53" creationId="{2AC375C6-C080-8228-3F07-14E3ECD45023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54" creationId="{FA22DFD1-93A0-22DB-F3BF-89F3CC497CAF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55" creationId="{EB425A69-D5FB-152C-1B40-1A8DF24ACFF1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56" creationId="{C99C7897-1D49-BE94-51EE-1E8CF150275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57" creationId="{E62612AF-B0DA-2E3F-B5FE-4F4364A25C9C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58" creationId="{A8FB64DD-0961-2ED9-3836-C2FE9A3042FC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59" creationId="{DD9924BA-F08B-8326-2BC4-DF61EF50A3E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60" creationId="{668084C3-59E5-3027-FE7F-6BEEE309E4FB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61" creationId="{AC3E55F6-F5B0-4BD5-1851-C48DBDD51B7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62" creationId="{5194FF28-633C-300F-51EE-5CC5E32588C0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63" creationId="{3F6D8425-AB9F-5B01-0FB4-4DC0BD9D784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64" creationId="{3FBE60B5-8C11-7C33-C2C2-EB6505A03AD8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65" creationId="{4B2658DB-759E-46C5-1FC3-420156DF4B2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66" creationId="{14BFC772-FF0F-DBDD-65E1-2AE6C60902E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67" creationId="{52653943-5740-5C90-7386-FAE6CFB252FB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68" creationId="{C7B1EA8C-D181-EDF3-7D32-3078537FA87F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69" creationId="{93A0AFCA-EDAE-64C0-C20A-6C7D2E38CF0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70" creationId="{9F1BEA82-A33D-259E-1BB8-C748582F8660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71" creationId="{E33A74C3-70DD-60CC-3038-74EA732ED9FF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72" creationId="{4E501DF7-EC1C-5A85-D5A9-EE5A0F0A8A83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73" creationId="{2A3A63A1-34A8-30FF-FA68-D16CC1C7AEE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74" creationId="{B32CB166-A6B1-9B13-79A4-4B40304A5801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75" creationId="{AE188639-0C0A-6C69-7961-860C297D9B54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76" creationId="{685D3872-FD9D-0D74-7BE5-68E7EE52679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77" creationId="{775040F2-0DA6-FDD9-2C27-DE1BEA0B64E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78" creationId="{27A2C606-78A1-3B3D-0766-C91B1FA4BFD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79" creationId="{FB42A7DE-5078-1968-1FBD-99D0A8508D9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80" creationId="{79BA6A60-45B3-73C1-F44E-D9A018CA27C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81" creationId="{23D51C35-DD22-53A9-66BF-A1BE21F069B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82" creationId="{B8D2B308-C1A7-5FFA-8C1A-5B916F7FC1A1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83" creationId="{4C887B8D-15E5-204D-C667-42AFCCCFE583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84" creationId="{37A52B56-BDAB-39F6-B14E-AA5CE22C5DB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85" creationId="{F6208A87-C90D-142B-6F83-2831CCF1718C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86" creationId="{1FBAF917-BCB6-6FA5-2483-79FDCE89DC8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87" creationId="{FF5EAA7C-5670-51E3-60C7-996A75B7A31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88" creationId="{0D5BFEDA-84B0-10B9-4A09-1A28EA0B993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89" creationId="{FBC2C18C-1F9A-B9B7-2526-6BFF7C58EE56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90" creationId="{D495F45F-D8CB-C21F-AED0-F7A470D932FC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91" creationId="{36E23A5B-D8AC-7023-A733-E4571F8E5291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92" creationId="{D83378EE-E12B-0417-C2E0-47C9CACFB0AA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93" creationId="{7B136DBD-9B43-D9DF-CAB6-4E74E1AEE2F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94" creationId="{05AB7830-F7EE-7A4A-1B05-CF9112D2B40F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95" creationId="{5E13EF4F-B3E6-4FB2-BEC7-98E9721B832A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96" creationId="{DCAF2265-5BA7-B24E-FE01-032A36041BCC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97" creationId="{0DD9BD90-0A19-4C8B-87C3-781AA6FA9103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98" creationId="{1A0D7C48-0050-B223-C8D2-32CD7B00B688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199" creationId="{8B2239A9-0374-6D6A-55B4-848F817DCB64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00" creationId="{37CDFCF5-9033-3057-158B-7F6D46CC46AC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01" creationId="{9C1361C8-2081-B30D-CDBD-1AFEEAC0D3F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02" creationId="{6C6CE60C-DA85-1E41-0921-80A25AC12764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03" creationId="{B3E9A171-BA1A-0202-D4C7-8381283995BA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04" creationId="{63E0F6C4-9EF9-32CC-25FC-82235A2295D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05" creationId="{1ECC9E53-BEEF-B20E-158C-90968D4A71B9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06" creationId="{1501D295-7B71-F750-BB6E-B4268101B6FA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07" creationId="{669F2A4B-7336-9C34-5DB0-5C855A99AC11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08" creationId="{C0BB8A15-E73D-E84B-B6BC-64E9FE862886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09" creationId="{9AFE2884-3357-CFBB-CCE1-BD2A31F3FC0A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10" creationId="{0F05FB0F-A8C6-F303-7168-9FC3C14C90F6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11" creationId="{0D1B4E16-03DA-5EE6-C7A7-867A2613E8C1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12" creationId="{45CFD151-B74D-5BC1-798F-306C6D90E19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13" creationId="{3733ED6F-74F2-EDCB-27CA-8127BB154325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14" creationId="{1A925E01-57B8-FC0A-BCAC-D13D1C0449E1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15" creationId="{D359C6A1-A2CF-947B-A9CE-3A7CFDEA68F0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16" creationId="{AC288470-8C54-B8B5-448B-401B7045675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17" creationId="{BF5D246D-E084-2735-2C5F-0EF54F3EF31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18" creationId="{D9A6D56A-C83C-7EAE-68A5-977BCF2B5F0D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19" creationId="{7FFFA035-1B32-B84D-FE3D-07AE1F5702D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20" creationId="{C4BA75DE-A08F-06E7-AA8F-C99699858612}"/>
          </ac:spMkLst>
        </pc:spChg>
        <pc:spChg chg="mod modVis">
          <ac:chgData name="Ginevra Minarini" userId="1f1f918c-6db6-4aec-95e5-17ad0358cb46" providerId="ADAL" clId="{03421CA5-02D6-410F-9208-942AACB4DA1F}" dt="2023-11-27T15:40:14.988" v="160019"/>
          <ac:spMkLst>
            <pc:docMk/>
            <pc:sldMk cId="2383465332" sldId="302"/>
            <ac:spMk id="2221" creationId="{BC519FC5-EBD2-8C1B-8C37-9A047167E455}"/>
          </ac:spMkLst>
        </pc:spChg>
        <pc:spChg chg="add mod ord modVis">
          <ac:chgData name="Ginevra Minarini" userId="1f1f918c-6db6-4aec-95e5-17ad0358cb46" providerId="ADAL" clId="{03421CA5-02D6-410F-9208-942AACB4DA1F}" dt="2023-11-27T15:39:30.658" v="159553"/>
          <ac:spMkLst>
            <pc:docMk/>
            <pc:sldMk cId="2383465332" sldId="302"/>
            <ac:spMk id="2224" creationId="{6273893F-7174-73A9-5D17-42F5B8083BDD}"/>
          </ac:spMkLst>
        </pc:spChg>
        <pc:spChg chg="add mod modVis">
          <ac:chgData name="Ginevra Minarini" userId="1f1f918c-6db6-4aec-95e5-17ad0358cb46" providerId="ADAL" clId="{03421CA5-02D6-410F-9208-942AACB4DA1F}" dt="2023-11-27T15:39:30.799" v="159989"/>
          <ac:spMkLst>
            <pc:docMk/>
            <pc:sldMk cId="2383465332" sldId="302"/>
            <ac:spMk id="2225" creationId="{82D95434-437D-4AE7-C20D-D9338FDE0D7D}"/>
          </ac:spMkLst>
        </pc:spChg>
        <pc:grpChg chg="add del mod ord modVis">
          <ac:chgData name="Ginevra Minarini" userId="1f1f918c-6db6-4aec-95e5-17ad0358cb46" providerId="ADAL" clId="{03421CA5-02D6-410F-9208-942AACB4DA1F}" dt="2023-11-24T16:32:37.819" v="157951" actId="478"/>
          <ac:grpSpMkLst>
            <pc:docMk/>
            <pc:sldMk cId="2383465332" sldId="302"/>
            <ac:grpSpMk id="2" creationId="{AF60F606-A5EC-0C4A-E59B-8AB9C3BC7A11}"/>
          </ac:grpSpMkLst>
        </pc:grpChg>
        <pc:grpChg chg="del mod modVis">
          <ac:chgData name="Ginevra Minarini" userId="1f1f918c-6db6-4aec-95e5-17ad0358cb46" providerId="ADAL" clId="{03421CA5-02D6-410F-9208-942AACB4DA1F}" dt="2023-11-24T14:58:15.218" v="157203" actId="478"/>
          <ac:grpSpMkLst>
            <pc:docMk/>
            <pc:sldMk cId="2383465332" sldId="302"/>
            <ac:grpSpMk id="703" creationId="{8C3F1F4A-6113-6262-42F2-4125D76E5C0C}"/>
          </ac:grpSpMkLst>
        </pc:grpChg>
        <pc:grpChg chg="mod modVis">
          <ac:chgData name="Ginevra Minarini" userId="1f1f918c-6db6-4aec-95e5-17ad0358cb46" providerId="ADAL" clId="{03421CA5-02D6-410F-9208-942AACB4DA1F}" dt="2023-11-24T16:32:24.721" v="157912"/>
          <ac:grpSpMkLst>
            <pc:docMk/>
            <pc:sldMk cId="2383465332" sldId="302"/>
            <ac:grpSpMk id="1593" creationId="{720038A4-4F6B-A308-86D5-DBA888F1D874}"/>
          </ac:grpSpMkLst>
        </pc:grpChg>
        <pc:grpChg chg="mod modVis">
          <ac:chgData name="Ginevra Minarini" userId="1f1f918c-6db6-4aec-95e5-17ad0358cb46" providerId="ADAL" clId="{03421CA5-02D6-410F-9208-942AACB4DA1F}" dt="2023-11-24T16:32:24.721" v="157912"/>
          <ac:grpSpMkLst>
            <pc:docMk/>
            <pc:sldMk cId="2383465332" sldId="302"/>
            <ac:grpSpMk id="1597" creationId="{326F1EF7-0747-1BDF-7176-4CDEAD9CC354}"/>
          </ac:grpSpMkLst>
        </pc:grpChg>
        <pc:grpChg chg="mod modVis">
          <ac:chgData name="Ginevra Minarini" userId="1f1f918c-6db6-4aec-95e5-17ad0358cb46" providerId="ADAL" clId="{03421CA5-02D6-410F-9208-942AACB4DA1F}" dt="2023-11-24T16:32:24.721" v="157912"/>
          <ac:grpSpMkLst>
            <pc:docMk/>
            <pc:sldMk cId="2383465332" sldId="302"/>
            <ac:grpSpMk id="1632" creationId="{23103084-CED3-62C0-C185-246EF25F6A7E}"/>
          </ac:grpSpMkLst>
        </pc:grpChg>
        <pc:grpChg chg="mod modVis">
          <ac:chgData name="Ginevra Minarini" userId="1f1f918c-6db6-4aec-95e5-17ad0358cb46" providerId="ADAL" clId="{03421CA5-02D6-410F-9208-942AACB4DA1F}" dt="2023-11-24T16:32:24.721" v="157912"/>
          <ac:grpSpMkLst>
            <pc:docMk/>
            <pc:sldMk cId="2383465332" sldId="302"/>
            <ac:grpSpMk id="1634" creationId="{7F41D47F-09FD-94FB-A291-0AA3EACEBE27}"/>
          </ac:grpSpMkLst>
        </pc:grpChg>
        <pc:grpChg chg="mod modVis">
          <ac:chgData name="Ginevra Minarini" userId="1f1f918c-6db6-4aec-95e5-17ad0358cb46" providerId="ADAL" clId="{03421CA5-02D6-410F-9208-942AACB4DA1F}" dt="2023-11-24T16:32:24.721" v="157912"/>
          <ac:grpSpMkLst>
            <pc:docMk/>
            <pc:sldMk cId="2383465332" sldId="302"/>
            <ac:grpSpMk id="1636" creationId="{700FE60F-7D0B-ED1D-DD07-DC4534CE14D3}"/>
          </ac:grpSpMkLst>
        </pc:grpChg>
        <pc:grpChg chg="mod modVis">
          <ac:chgData name="Ginevra Minarini" userId="1f1f918c-6db6-4aec-95e5-17ad0358cb46" providerId="ADAL" clId="{03421CA5-02D6-410F-9208-942AACB4DA1F}" dt="2023-11-24T16:32:24.721" v="157912"/>
          <ac:grpSpMkLst>
            <pc:docMk/>
            <pc:sldMk cId="2383465332" sldId="302"/>
            <ac:grpSpMk id="1638" creationId="{B656CD12-02E8-9C13-5EF4-364EF5FE8940}"/>
          </ac:grpSpMkLst>
        </pc:grpChg>
        <pc:grpChg chg="del mod">
          <ac:chgData name="Ginevra Minarini" userId="1f1f918c-6db6-4aec-95e5-17ad0358cb46" providerId="ADAL" clId="{03421CA5-02D6-410F-9208-942AACB4DA1F}" dt="2023-11-22T10:21:22.315" v="8749" actId="27803"/>
          <ac:grpSpMkLst>
            <pc:docMk/>
            <pc:sldMk cId="2383465332" sldId="302"/>
            <ac:grpSpMk id="1858" creationId="{30B06FE1-DDC8-9939-9CBF-16314020302A}"/>
          </ac:grpSpMkLst>
        </pc:grpChg>
        <pc:grpChg chg="add mod modVis">
          <ac:chgData name="Ginevra Minarini" userId="1f1f918c-6db6-4aec-95e5-17ad0358cb46" providerId="ADAL" clId="{03421CA5-02D6-410F-9208-942AACB4DA1F}" dt="2023-11-27T15:39:26.662" v="159522"/>
          <ac:grpSpMkLst>
            <pc:docMk/>
            <pc:sldMk cId="2383465332" sldId="302"/>
            <ac:grpSpMk id="1883" creationId="{D1051EAF-36C7-550F-31C8-1D455445F693}"/>
          </ac:grpSpMkLst>
        </pc:grpChg>
        <pc:grpChg chg="add del mod ord modVis">
          <ac:chgData name="Ginevra Minarini" userId="1f1f918c-6db6-4aec-95e5-17ad0358cb46" providerId="ADAL" clId="{03421CA5-02D6-410F-9208-942AACB4DA1F}" dt="2023-11-27T15:39:29.307" v="159545" actId="478"/>
          <ac:grpSpMkLst>
            <pc:docMk/>
            <pc:sldMk cId="2383465332" sldId="302"/>
            <ac:grpSpMk id="1884" creationId="{F3AD772F-DCAC-DFFF-EA78-F29B5142CC02}"/>
          </ac:grpSpMkLst>
        </pc:grpChg>
        <pc:grpChg chg="add del mod ord modVis">
          <ac:chgData name="Ginevra Minarini" userId="1f1f918c-6db6-4aec-95e5-17ad0358cb46" providerId="ADAL" clId="{03421CA5-02D6-410F-9208-942AACB4DA1F}" dt="2023-11-27T15:39:06.332" v="159506" actId="478"/>
          <ac:grpSpMkLst>
            <pc:docMk/>
            <pc:sldMk cId="2383465332" sldId="302"/>
            <ac:grpSpMk id="1885" creationId="{206F41F3-235D-45B8-54A2-4091E9D1B80B}"/>
          </ac:grpSpMkLst>
        </pc:grpChg>
        <pc:grpChg chg="mod modVis">
          <ac:chgData name="Ginevra Minarini" userId="1f1f918c-6db6-4aec-95e5-17ad0358cb46" providerId="ADAL" clId="{03421CA5-02D6-410F-9208-942AACB4DA1F}" dt="2023-11-27T15:39:03.422" v="159487"/>
          <ac:grpSpMkLst>
            <pc:docMk/>
            <pc:sldMk cId="2383465332" sldId="302"/>
            <ac:grpSpMk id="1887" creationId="{0743401C-3776-D8DE-B369-4727AA38BF09}"/>
          </ac:grpSpMkLst>
        </pc:grpChg>
        <pc:grpChg chg="add del mod modVis">
          <ac:chgData name="Ginevra Minarini" userId="1f1f918c-6db6-4aec-95e5-17ad0358cb46" providerId="ADAL" clId="{03421CA5-02D6-410F-9208-942AACB4DA1F}" dt="2023-11-27T10:35:38.874" v="158355" actId="478"/>
          <ac:grpSpMkLst>
            <pc:docMk/>
            <pc:sldMk cId="2383465332" sldId="302"/>
            <ac:grpSpMk id="1914" creationId="{7815F670-5FF5-E9C8-AF3A-92F466538BF3}"/>
          </ac:grpSpMkLst>
        </pc:grpChg>
        <pc:grpChg chg="add del mod">
          <ac:chgData name="Ginevra Minarini" userId="1f1f918c-6db6-4aec-95e5-17ad0358cb46" providerId="ADAL" clId="{03421CA5-02D6-410F-9208-942AACB4DA1F}" dt="2023-11-22T11:37:05.605" v="59463" actId="165"/>
          <ac:grpSpMkLst>
            <pc:docMk/>
            <pc:sldMk cId="2383465332" sldId="302"/>
            <ac:grpSpMk id="1922" creationId="{C7E8E5E9-ECCB-9366-C9C2-E4F81B8A45AB}"/>
          </ac:grpSpMkLst>
        </pc:grpChg>
        <pc:grpChg chg="add del mod ord">
          <ac:chgData name="Ginevra Minarini" userId="1f1f918c-6db6-4aec-95e5-17ad0358cb46" providerId="ADAL" clId="{03421CA5-02D6-410F-9208-942AACB4DA1F}" dt="2023-11-22T11:45:30.732" v="65803"/>
          <ac:grpSpMkLst>
            <pc:docMk/>
            <pc:sldMk cId="2383465332" sldId="302"/>
            <ac:grpSpMk id="1933" creationId="{02865FBE-18F7-02A1-CF33-8104771ADC66}"/>
          </ac:grpSpMkLst>
        </pc:grpChg>
        <pc:grpChg chg="mod">
          <ac:chgData name="Ginevra Minarini" userId="1f1f918c-6db6-4aec-95e5-17ad0358cb46" providerId="ADAL" clId="{03421CA5-02D6-410F-9208-942AACB4DA1F}" dt="2023-11-22T11:45:05.053" v="65790"/>
          <ac:grpSpMkLst>
            <pc:docMk/>
            <pc:sldMk cId="2383465332" sldId="302"/>
            <ac:grpSpMk id="1935" creationId="{92ECD55C-ED3F-4FE2-C75F-2A05EBD4F633}"/>
          </ac:grpSpMkLst>
        </pc:grpChg>
        <pc:grpChg chg="add del mod ord topLvl modVis">
          <ac:chgData name="Ginevra Minarini" userId="1f1f918c-6db6-4aec-95e5-17ad0358cb46" providerId="ADAL" clId="{03421CA5-02D6-410F-9208-942AACB4DA1F}" dt="2023-11-27T15:40:16.439" v="160034" actId="478"/>
          <ac:grpSpMkLst>
            <pc:docMk/>
            <pc:sldMk cId="2383465332" sldId="302"/>
            <ac:grpSpMk id="2079" creationId="{9D68141B-FD12-AB2E-214D-F8A797BFDD6C}"/>
          </ac:grpSpMkLst>
        </pc:grpChg>
        <pc:grpChg chg="mod modVis">
          <ac:chgData name="Ginevra Minarini" userId="1f1f918c-6db6-4aec-95e5-17ad0358cb46" providerId="ADAL" clId="{03421CA5-02D6-410F-9208-942AACB4DA1F}" dt="2023-11-27T15:40:14.988" v="160019"/>
          <ac:grpSpMkLst>
            <pc:docMk/>
            <pc:sldMk cId="2383465332" sldId="302"/>
            <ac:grpSpMk id="2081" creationId="{4B26E359-FA01-256B-ADD3-E265939E0AB9}"/>
          </ac:grpSpMkLst>
        </pc:grpChg>
        <pc:grpChg chg="add del mod ord">
          <ac:chgData name="Ginevra Minarini" userId="1f1f918c-6db6-4aec-95e5-17ad0358cb46" providerId="ADAL" clId="{03421CA5-02D6-410F-9208-942AACB4DA1F}" dt="2023-11-22T11:47:09.105" v="65853" actId="165"/>
          <ac:grpSpMkLst>
            <pc:docMk/>
            <pc:sldMk cId="2383465332" sldId="302"/>
            <ac:grpSpMk id="2223" creationId="{1A5BD1DC-B667-ED04-47AD-9E7262D4706E}"/>
          </ac:grpSpMkLst>
        </pc:grpChg>
        <pc:picChg chg="add del">
          <ac:chgData name="Ginevra Minarini" userId="1f1f918c-6db6-4aec-95e5-17ad0358cb46" providerId="ADAL" clId="{03421CA5-02D6-410F-9208-942AACB4DA1F}" dt="2023-11-27T16:47:16.844" v="165969" actId="478"/>
          <ac:picMkLst>
            <pc:docMk/>
            <pc:sldMk cId="2383465332" sldId="302"/>
            <ac:picMk id="2" creationId="{E1DA9326-2579-C346-0206-1C65C7414A19}"/>
          </ac:picMkLst>
        </pc:picChg>
        <pc:picChg chg="add mod ord modVis">
          <ac:chgData name="Ginevra Minarini" userId="1f1f918c-6db6-4aec-95e5-17ad0358cb46" providerId="ADAL" clId="{03421CA5-02D6-410F-9208-942AACB4DA1F}" dt="2023-11-27T15:39:51.243" v="159992" actId="1076"/>
          <ac:picMkLst>
            <pc:docMk/>
            <pc:sldMk cId="2383465332" sldId="302"/>
            <ac:picMk id="3" creationId="{3A469F28-8B4B-F953-BD71-5AD4BCAF803C}"/>
          </ac:picMkLst>
        </pc:picChg>
        <pc:picChg chg="add mod ord modVis">
          <ac:chgData name="Ginevra Minarini" userId="1f1f918c-6db6-4aec-95e5-17ad0358cb46" providerId="ADAL" clId="{03421CA5-02D6-410F-9208-942AACB4DA1F}" dt="2023-11-27T15:39:30.658" v="159555"/>
          <ac:picMkLst>
            <pc:docMk/>
            <pc:sldMk cId="2383465332" sldId="302"/>
            <ac:picMk id="5" creationId="{84423286-09C6-6BBC-7D2B-62B8947D59D6}"/>
          </ac:picMkLst>
        </pc:picChg>
        <pc:picChg chg="add mod ord">
          <ac:chgData name="Ginevra Minarini" userId="1f1f918c-6db6-4aec-95e5-17ad0358cb46" providerId="ADAL" clId="{03421CA5-02D6-410F-9208-942AACB4DA1F}" dt="2023-11-27T15:40:04.773" v="160003"/>
          <ac:picMkLst>
            <pc:docMk/>
            <pc:sldMk cId="2383465332" sldId="302"/>
            <ac:picMk id="7" creationId="{FA441F4B-80BC-91CE-F0E0-F743F5E96B73}"/>
          </ac:picMkLst>
        </pc:picChg>
        <pc:picChg chg="add mod ord">
          <ac:chgData name="Ginevra Minarini" userId="1f1f918c-6db6-4aec-95e5-17ad0358cb46" providerId="ADAL" clId="{03421CA5-02D6-410F-9208-942AACB4DA1F}" dt="2023-11-27T15:40:14.988" v="160029"/>
          <ac:picMkLst>
            <pc:docMk/>
            <pc:sldMk cId="2383465332" sldId="302"/>
            <ac:picMk id="9" creationId="{378B63D3-9413-CD60-7FFD-1B97D90081A9}"/>
          </ac:picMkLst>
        </pc:picChg>
        <pc:picChg chg="mod modVis">
          <ac:chgData name="Ginevra Minarini" userId="1f1f918c-6db6-4aec-95e5-17ad0358cb46" providerId="ADAL" clId="{03421CA5-02D6-410F-9208-942AACB4DA1F}" dt="2023-11-24T16:32:24.721" v="157912"/>
          <ac:picMkLst>
            <pc:docMk/>
            <pc:sldMk cId="2383465332" sldId="302"/>
            <ac:picMk id="49" creationId="{1EE485E7-F489-4F3A-0F99-6CEC7A016D12}"/>
          </ac:picMkLst>
        </pc:picChg>
        <pc:picChg chg="mod modVis">
          <ac:chgData name="Ginevra Minarini" userId="1f1f918c-6db6-4aec-95e5-17ad0358cb46" providerId="ADAL" clId="{03421CA5-02D6-410F-9208-942AACB4DA1F}" dt="2023-11-24T16:32:24.721" v="157912"/>
          <ac:picMkLst>
            <pc:docMk/>
            <pc:sldMk cId="2383465332" sldId="302"/>
            <ac:picMk id="94" creationId="{68F1B22D-9294-BB73-BCF9-3BB043E42292}"/>
          </ac:picMkLst>
        </pc:picChg>
        <pc:picChg chg="mod modVis">
          <ac:chgData name="Ginevra Minarini" userId="1f1f918c-6db6-4aec-95e5-17ad0358cb46" providerId="ADAL" clId="{03421CA5-02D6-410F-9208-942AACB4DA1F}" dt="2023-11-24T16:32:24.721" v="157912"/>
          <ac:picMkLst>
            <pc:docMk/>
            <pc:sldMk cId="2383465332" sldId="302"/>
            <ac:picMk id="1592" creationId="{2FD4005A-2443-1AE2-2CE3-4D603780361A}"/>
          </ac:picMkLst>
        </pc:picChg>
        <pc:picChg chg="add del mod">
          <ac:chgData name="Ginevra Minarini" userId="1f1f918c-6db6-4aec-95e5-17ad0358cb46" providerId="ADAL" clId="{03421CA5-02D6-410F-9208-942AACB4DA1F}" dt="2023-11-22T10:21:22.315" v="8749" actId="27803"/>
          <ac:picMkLst>
            <pc:docMk/>
            <pc:sldMk cId="2383465332" sldId="302"/>
            <ac:picMk id="1857" creationId="{B63BB7D8-A45E-E3E9-3FF6-0DEA90C38A2F}"/>
          </ac:picMkLst>
        </pc:picChg>
        <pc:picChg chg="add mod ord modVis modCrop">
          <ac:chgData name="Ginevra Minarini" userId="1f1f918c-6db6-4aec-95e5-17ad0358cb46" providerId="ADAL" clId="{03421CA5-02D6-410F-9208-942AACB4DA1F}" dt="2023-11-27T15:39:30.658" v="159549"/>
          <ac:picMkLst>
            <pc:docMk/>
            <pc:sldMk cId="2383465332" sldId="302"/>
            <ac:picMk id="1858" creationId="{70A8F08D-93ED-148A-ABCE-1D0D1C6E5BD7}"/>
          </ac:picMkLst>
        </pc:picChg>
        <pc:picChg chg="add mod modVis">
          <ac:chgData name="Ginevra Minarini" userId="1f1f918c-6db6-4aec-95e5-17ad0358cb46" providerId="ADAL" clId="{03421CA5-02D6-410F-9208-942AACB4DA1F}" dt="2023-11-22T11:48:57.492" v="83820"/>
          <ac:picMkLst>
            <pc:docMk/>
            <pc:sldMk cId="2383465332" sldId="302"/>
            <ac:picMk id="1913" creationId="{6B040B37-5A27-2648-3C6D-C2F370C7AAAE}"/>
          </ac:picMkLst>
        </pc:picChg>
        <pc:picChg chg="add del mod ord">
          <ac:chgData name="Ginevra Minarini" userId="1f1f918c-6db6-4aec-95e5-17ad0358cb46" providerId="ADAL" clId="{03421CA5-02D6-410F-9208-942AACB4DA1F}" dt="2023-11-22T11:45:30.732" v="65803"/>
          <ac:picMkLst>
            <pc:docMk/>
            <pc:sldMk cId="2383465332" sldId="302"/>
            <ac:picMk id="1932" creationId="{60B9724D-FD95-82DA-9869-B4F05B57D0AA}"/>
          </ac:picMkLst>
        </pc:picChg>
        <pc:picChg chg="add del mod ord">
          <ac:chgData name="Ginevra Minarini" userId="1f1f918c-6db6-4aec-95e5-17ad0358cb46" providerId="ADAL" clId="{03421CA5-02D6-410F-9208-942AACB4DA1F}" dt="2023-11-22T11:45:30.732" v="65803"/>
          <ac:picMkLst>
            <pc:docMk/>
            <pc:sldMk cId="2383465332" sldId="302"/>
            <ac:picMk id="2076" creationId="{52FA4ED8-79BA-426A-62D0-72A72728FC2A}"/>
          </ac:picMkLst>
        </pc:picChg>
        <pc:picChg chg="add del mod ord topLvl modVis">
          <ac:chgData name="Ginevra Minarini" userId="1f1f918c-6db6-4aec-95e5-17ad0358cb46" providerId="ADAL" clId="{03421CA5-02D6-410F-9208-942AACB4DA1F}" dt="2023-11-27T15:40:06.198" v="160008" actId="478"/>
          <ac:picMkLst>
            <pc:docMk/>
            <pc:sldMk cId="2383465332" sldId="302"/>
            <ac:picMk id="2078" creationId="{CDEF5F5B-E30E-0C64-92FC-CE44A7181F49}"/>
          </ac:picMkLst>
        </pc:picChg>
        <pc:picChg chg="add mod topLvl modVis">
          <ac:chgData name="Ginevra Minarini" userId="1f1f918c-6db6-4aec-95e5-17ad0358cb46" providerId="ADAL" clId="{03421CA5-02D6-410F-9208-942AACB4DA1F}" dt="2023-11-27T15:39:30.798" v="159985"/>
          <ac:picMkLst>
            <pc:docMk/>
            <pc:sldMk cId="2383465332" sldId="302"/>
            <ac:picMk id="2222" creationId="{57E353E1-7BEE-BE69-E460-EF4D32EE0B6D}"/>
          </ac:picMkLst>
        </pc:picChg>
      </pc:sldChg>
      <pc:sldChg chg="addSp delSp modSp add mod modTransition delAnim modAnim">
        <pc:chgData name="Ginevra Minarini" userId="1f1f918c-6db6-4aec-95e5-17ad0358cb46" providerId="ADAL" clId="{03421CA5-02D6-410F-9208-942AACB4DA1F}" dt="2023-11-28T09:07:39.086" v="166276"/>
        <pc:sldMkLst>
          <pc:docMk/>
          <pc:sldMk cId="3819718812" sldId="303"/>
        </pc:sldMkLst>
        <pc:spChg chg="add mod ord modVis">
          <ac:chgData name="Ginevra Minarini" userId="1f1f918c-6db6-4aec-95e5-17ad0358cb46" providerId="ADAL" clId="{03421CA5-02D6-410F-9208-942AACB4DA1F}" dt="2023-11-23T13:28:22.431" v="156526"/>
          <ac:spMkLst>
            <pc:docMk/>
            <pc:sldMk cId="3819718812" sldId="303"/>
            <ac:spMk id="2" creationId="{5E38FA22-8980-4FD7-BB93-5FD83E2EEA6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" creationId="{49BFFEDC-12A4-2C93-A70E-ABB129EA3AE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" creationId="{31353A94-5460-BFDA-772F-B8517ED8DE63}"/>
          </ac:spMkLst>
        </pc:spChg>
        <pc:spChg chg="del mod">
          <ac:chgData name="Ginevra Minarini" userId="1f1f918c-6db6-4aec-95e5-17ad0358cb46" providerId="ADAL" clId="{03421CA5-02D6-410F-9208-942AACB4DA1F}" dt="2023-11-24T14:55:27.524" v="157137" actId="478"/>
          <ac:spMkLst>
            <pc:docMk/>
            <pc:sldMk cId="3819718812" sldId="303"/>
            <ac:spMk id="4" creationId="{AF46A613-E876-FAB9-AE7B-E14467F48EC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" creationId="{1DFEB827-02F5-F266-1E3C-DAE77BDB7B3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5" creationId="{9A709FA6-3B33-B51B-5B78-0167ABD465C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" creationId="{428A9492-383B-DC3F-4BBC-FCB599301E6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" creationId="{72FFE6C2-DD0C-DBD5-199C-F13447B0219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" creationId="{0B539DFB-0BC6-7598-58CD-BE122269E50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" creationId="{A3943CE5-A1C7-CF2E-F7AB-CA0E0523075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8" creationId="{53036505-1EC7-FC88-F9A2-A1F2B05DE5A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" creationId="{6E32C5FA-C425-3780-797D-DE79DBD1A5B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9" creationId="{0A106B41-D949-850D-4C80-3F74565DFBE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" creationId="{DFB9AC4B-E5EB-7CF6-5B52-EED6479A70C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0" creationId="{92DAD5FB-434C-192F-3B5E-DD9417800F6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" creationId="{E2C6F41A-341A-1300-7637-A93C9F9CFD2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1" creationId="{795A278D-4BB0-C07F-BB4A-B4E4B51EAC9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" creationId="{E5372C5E-0D36-2026-9193-E614AB4E1E5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" creationId="{355DDB39-B041-1301-64E7-0AD2C7459B6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2" creationId="{46583E61-9DBD-86BB-0245-C0615BE256A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" creationId="{4B7E0601-8FE1-7FAD-2489-7AE8036C0D3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3" creationId="{FE3E6D66-E436-4390-DC57-DC0FF98F7B4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" creationId="{A0A7770F-D9C7-BBAA-569B-1E5737E5B9D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4" creationId="{D959FAD2-C19D-3342-F941-B068323310B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" creationId="{1437B191-885B-776B-94C3-90EB0955148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5" creationId="{C128254C-AFCE-B8DF-AF0D-CC542C2E6A7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6" creationId="{1F800A23-8C27-5A66-1D02-7068D3DD2A9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" creationId="{317344D5-2519-B16D-1C49-726022D9393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7" creationId="{41544479-12EB-5736-86DF-57D68DBA47F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" creationId="{E7AA3F46-3079-DBC2-EDF6-B3F95D3528F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" creationId="{44F1DC19-C8DF-4F6F-8E03-711ADBE9C48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" creationId="{9F7E0F09-1851-4ACD-EA22-B855FA1A57D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" creationId="{40325A44-9426-1FEC-5D6F-F34329CB761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9" creationId="{7BC88227-24A7-CEA6-080B-C25FC58F855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" creationId="{C12C68DB-5BB7-52CD-80E8-C01D5F08C36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0" creationId="{DD4B3889-0534-2DA0-6145-5DB02B54532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1" creationId="{932C8AD7-D1B2-004B-726A-38BA068007B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1" creationId="{CCF550FD-12B4-3538-9635-129D1F84374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2" creationId="{02FEE090-8A00-5B5A-2B87-360585F0A67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2" creationId="{D983799F-4AC7-60A5-E051-2F5060C6A0F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3" creationId="{750D9654-7A8B-4DBE-F4E3-662EA678C9E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3" creationId="{EAA3949C-AA93-3F7E-C7FE-01B428E6899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" creationId="{9D4EC98C-4C91-6A82-0C3D-5ABE7D26B03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4" creationId="{DFBAF3E8-39F5-1141-6DD5-434CBD71D1A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5" creationId="{C5DD40EB-7E14-646D-2452-5AFFC3FDF82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5" creationId="{D499F74D-66E8-EC6E-C403-07551700846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6" creationId="{1DA16D70-1678-C955-7D53-C4162B07D7F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6" creationId="{B1B9AAFE-8EBE-CE55-D812-7140FA92B92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7" creationId="{1F63D226-D13C-413F-3455-3DDBE46228E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7" creationId="{EBFBBBB5-C887-91AC-EA0A-A7490D78CBE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8" creationId="{9DABCA7C-7DF3-8D87-D5AB-662E5306656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8" creationId="{EFB169A3-3355-2CDE-62B4-7BD0F29B749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9" creationId="{083B323A-9B39-EC3A-F984-45C75A27263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9" creationId="{2B6280FD-6E47-CD9E-DB8B-D57DEBCA173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30" creationId="{1AF27718-6C7E-8891-E704-2375CD71EB1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0" creationId="{ADBB89A5-7DB6-B293-44F0-48EF1E7F7B9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1" creationId="{094BD7D1-6BE4-D142-C4F8-C3EB44AC8D3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31" creationId="{C1E7BFC3-FD62-4511-1113-27B76957260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32" creationId="{933214EC-D870-6A55-CA28-DA4235AA647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2" creationId="{C2550C3A-2CA8-B5D7-4528-125DF020C76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3" creationId="{D34793E0-91C3-27B9-B8F5-2BBA9159F85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33" creationId="{E4127FC6-2D23-D3B8-2860-5AFDBB58DBE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34" creationId="{780FF31A-78E0-EBDB-20FF-ADD135D7B6C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4" creationId="{CAD3158D-2783-5198-EE67-1A7B902FF98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5" creationId="{120DB8B7-D965-05F3-A749-9C74C2250C9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35" creationId="{537705DF-6C2B-DD7E-A851-95C9957C174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6" creationId="{5CA46B2F-A668-515F-CF7B-065BE0CA39D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36" creationId="{6E4E4425-A3A6-510C-608D-5D258FA2E3B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7" creationId="{38397FE0-72AA-316E-48BC-06039A48343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37" creationId="{5D97ED09-5E47-A3E9-9D1E-971526F3800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8" creationId="{6E294C51-D16A-1A77-F049-18CC22B3ECF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38" creationId="{B56CE8C3-7B81-9C11-21EE-F123E11706D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39" creationId="{A0D24A88-C471-0148-A749-4CBCDA992B0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9" creationId="{F3E1B207-0DF5-E20F-8DF3-88D98D84D90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0" creationId="{5E0302DF-0944-1D9E-CBDD-E487A0935A0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0" creationId="{DA8FB9FE-1E50-98F1-E446-1DD39CC6661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1" creationId="{57C6DA80-A27D-3CB1-DA84-B9E4FB90B2D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1" creationId="{E8841B3D-F493-7300-FE25-1F3DB5B962B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" creationId="{A4FF3338-68A5-2778-C1D4-8AB83885092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2" creationId="{FADBD9AF-EEF8-B6DC-1E58-C15442A90A1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3" creationId="{2612598C-EA67-CCAE-4C7F-4450DDB3118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3" creationId="{A51707A5-8FDA-2F66-DB54-BC822572490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4" creationId="{7DCDEE63-D8F1-5212-7E31-05DF525655E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4" creationId="{EA15BC07-F2EE-03AA-7BA6-6873ABE496E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5" creationId="{0B6DFEF0-126D-5002-19B0-EDDDD2D8C15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5" creationId="{16F36DD4-76C7-88AA-764E-D74508A51BC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6" creationId="{6556AD59-9EFC-3674-BC56-FE633E4430F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6" creationId="{C5A582C4-C2AB-B4B8-43D7-5D8E584B366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7" creationId="{275928C1-FB9D-B284-166A-A4C82544958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7" creationId="{BBB3F083-2102-AD38-96EF-01CAD2DDD5B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8" creationId="{BB4E410C-2B12-3799-6813-648B3B05E5E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8" creationId="{E6E7AB9B-4D29-866C-0501-66F916F5F63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9" creationId="{8A84868A-E538-5875-CFAC-A7C9860B1FF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0" creationId="{9282D791-85A8-882E-528C-5DFF99F3A91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1" creationId="{271C6908-2419-7BCA-52E6-6D9E6B6448E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51" creationId="{3C292AFE-B897-232F-A86F-36189D14415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52" creationId="{2339581A-54E8-8009-0865-253B84C40E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2" creationId="{2A80A93E-5F92-6886-2939-2CF0B95100D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53" creationId="{B40B3A98-38A0-AEBC-0D52-398F285E7D5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3" creationId="{F8B6805F-1AFD-BE0D-5C11-2B278166281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4" creationId="{4495BCEC-71B2-56E9-8A53-62A89085045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54" creationId="{867132D5-14FA-FB9C-9CF4-2EFA5FECB86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5" creationId="{4F5885D1-DBBA-6BF6-66BC-798CA30CD0F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55" creationId="{E9020368-E570-28E6-6A94-9EE247A9BAD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6" creationId="{51B57AFB-9378-8061-B35C-D8D2CF3819B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56" creationId="{FF1331B8-4CD4-BBB3-FA77-7E9085EF633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7" creationId="{11D703B7-7297-F608-3853-A2D730CB1E2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57" creationId="{88AFAD75-EE44-D4A5-DDEF-7E3FF8A014A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8" creationId="{71AA97EF-2D60-7BD5-2BF9-391B5E4B5D0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58" creationId="{D2056E31-91BF-5BAD-6F7C-81E71B46D0F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9" creationId="{378A25A6-484F-67D5-CE2F-3391981A167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59" creationId="{3E0CE37D-827A-A531-77C7-90A3CA5037E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0" creationId="{437F1691-7BB4-4690-8EF5-9D15EDD2887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0" creationId="{EF5C3238-FA9D-4A02-CE4C-02E3953BA3E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1" creationId="{518A7DD6-6FEF-8457-790F-A44FC01B3FB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" creationId="{86ED39C2-9F21-33BA-228B-5ED060BE27F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2" creationId="{47EC7742-43B6-1EAA-F8D6-3205F6E504E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" creationId="{9CC7A721-D66F-2599-5A60-82BCD81D42F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3" creationId="{B62EC71F-8AF4-CF96-7218-304A39FBBBD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" creationId="{FF81B267-E391-325B-523C-41CF5B5E66D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4" creationId="{2EE3786D-6FAF-F2CE-B738-F7128041224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5" creationId="{CADCC340-A94D-766A-936C-B8F811F9B5F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6" creationId="{E17CB92D-4AB8-464A-4194-B09EB27567A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7" creationId="{D30FD1FD-10B9-E356-76B2-304B61BE5E4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8" creationId="{0B550824-14DF-C076-B813-DDA2E89FB65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9" creationId="{D5DC9B0B-3155-1F96-05B8-9B9EBB54719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0" creationId="{884D86AB-42BB-B032-8941-9744F378B01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1" creationId="{44210838-92B3-0E9B-62B6-BCD8A7966EC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2" creationId="{8EBC220C-09FA-8A3B-5C51-D94C75E20D9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3" creationId="{2F1C3281-2E57-9F45-37C8-3C97DEA0546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4" creationId="{2BC574AE-72EF-8FCC-2EC1-8E6B05A7F36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5" creationId="{0847AF5C-8BD9-9F56-DCDC-C44AA7A4994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6" creationId="{FD622192-F518-A35B-8F32-4F58D7F1D2C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7" creationId="{CB9F8387-6862-CC4E-8ABB-BFA05C375ED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8" creationId="{55FE46EC-FDAE-9999-6941-1EBA8593B54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9" creationId="{72E78830-02C2-53B3-4F77-2885C19B72F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0" creationId="{84200955-1092-D3FD-B798-1854F1A28A4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1" creationId="{6B6DC963-FD97-6637-A044-DF5728A62FF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2" creationId="{993CE119-303F-869E-3429-9346C45EF35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3" creationId="{FC967497-8085-13BB-215C-0CA511DB4E9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4" creationId="{7AC3C026-FBEB-D528-A08B-E7BF8D2CC60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5" creationId="{A701A63A-A845-B287-67A5-04ACE2E873D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6" creationId="{964CE9B5-5E0E-CD46-90AF-1E14DA522F6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7" creationId="{A4774999-96AF-8FFB-0525-1F4B295DBE8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8" creationId="{4BF85CD7-F36C-2CC6-0ACE-C6931BDB38B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9" creationId="{337D1EB8-25F9-5063-6187-BACBE62BD28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0" creationId="{748527B2-ECE4-D665-7F7D-158804C75D5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1" creationId="{48D627BD-A1C6-6EEF-63CD-4B35FBF7E1F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2" creationId="{73F480ED-2864-EEBF-31BA-B13A6230CB9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3" creationId="{C9CF7DE6-4DE3-53D4-2AAA-710363EB172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5" creationId="{E84BE4D2-178F-7432-A0D2-62E3052B337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6" creationId="{352DC58A-8C66-6329-0166-B44DC58A1BF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7" creationId="{70E69960-1A81-A18F-2425-22C13D0EF87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8" creationId="{FBBF8E0D-CD7F-E2B1-90A9-3AAC79CD2A5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9" creationId="{94832652-A0B6-8AF2-6B3A-ED93F16B017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0" creationId="{1E7E8451-BE55-AE59-E4E5-B472BD32567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1" creationId="{2286B51E-1010-CF7B-F646-6EE651C963F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2" creationId="{240EB205-8F18-C2EC-45CE-583101BB237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3" creationId="{368196B2-F05F-87AA-E622-5FF6B921BDD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4" creationId="{C5BF407E-E9FC-9F8F-33BA-DCDFACB9B1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5" creationId="{D84A717F-F28B-5DAF-0FF4-01197A826C5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6" creationId="{5A861B15-B6EF-E172-69D8-04BDC2833F7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7" creationId="{29E32F04-4643-1EAA-1941-C10B09A93F8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8" creationId="{2E28638B-9EAE-4455-F164-3E2E6249013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9" creationId="{48F32B22-F6A5-DD7A-1AAB-AE644CE59F7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0" creationId="{A3E39BC3-5751-7D6E-50A5-CA8E040572C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1" creationId="{D8B6395D-B873-99C1-98DC-AC41A3F3686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2" creationId="{8ADA503D-9722-0F94-14AC-558501DBB01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3" creationId="{53A681AF-0BFA-AFD3-2A57-E7A18FE3B9F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4" creationId="{BA3BFCD4-296D-2090-382C-6D96B344AFD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5" creationId="{540A8A63-3AEE-BEC4-C8BF-8CC0D021DC2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6" creationId="{033D07A0-10F6-5472-EAE0-C6E4D9802A6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7" creationId="{62DEFE7D-51C3-A113-AD12-BAD57C669D4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8" creationId="{4AAF5F38-CEB7-4628-0537-BAE05F89871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9" creationId="{5E785FE8-10E0-AB1E-C008-6633253024A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0" creationId="{924ACE3B-8C50-02F1-281E-0F2F7CD65C5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1" creationId="{A0E5F243-C902-27E0-FAF4-753DD054522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2" creationId="{96AEC680-795A-6D91-6C01-6F383700DF8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3" creationId="{A07E6170-D9A9-D4FA-7876-180AE49FF6F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4" creationId="{D9ECF832-492D-80D5-184F-5AAC625F246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5" creationId="{8119235F-0DEE-C393-90DE-FE03D4C265D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6" creationId="{9B38F37D-3E20-B31B-E478-3635CFAD101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7" creationId="{F5274C00-912F-7971-F99D-095E7BE9684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8" creationId="{88EC11B9-CB47-A5BC-35CF-17286838E82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9" creationId="{649C1858-BC45-C15A-1808-3E6BC21A919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0" creationId="{5FA6406D-F890-EA01-A0C6-5710BAF2495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1" creationId="{251A5657-A647-4F9B-FC66-40F9B1D59FD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2" creationId="{263325DA-D29F-EB9B-71F8-1B87B76EA4C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3" creationId="{6D93CD02-54D3-FF2F-B7AF-54EA47B7C97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4" creationId="{F950B6B9-AC2E-56F9-9C4A-96DF88558BA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5" creationId="{86D4F605-9A0D-820F-6DB0-8226928C2FE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6" creationId="{938532D2-FE1D-0654-978E-612B1C409E1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7" creationId="{72FD0CA3-9C69-549C-39E5-FF0071CAB2C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8" creationId="{1D1149BD-C515-554F-B55B-A7078CBF33E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9" creationId="{D688FCC1-A126-D047-69AB-9BA22419F34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0" creationId="{A8B79B2E-8904-5F09-DCD3-6487ACA0AB0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1" creationId="{0E31EEF3-5DDF-EA13-365E-E5B53FD4FC2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2" creationId="{87312A70-B2FB-C69C-8476-7E3C4C649EA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3" creationId="{D5F178D6-334C-1369-3061-0AAE743F220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4" creationId="{E0C17366-0FEE-80BA-E74D-2232E4764D5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5" creationId="{14517A60-EBF3-3413-FB08-292065E197C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6" creationId="{21B40CA8-2C52-58AB-9A26-EAA82BC6688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7" creationId="{F7781758-AC77-6F7C-3884-E62793F27C5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8" creationId="{A7DC230A-0DAF-C2BE-A54F-D920E197508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9" creationId="{EEB514C4-6A75-5F86-CF9B-C0DB0D20F89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0" creationId="{116CFFDA-8A90-CA95-9363-C1D3CA9F5D0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1" creationId="{26E26E7B-DA8A-335B-06B2-397ECC2BB52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2" creationId="{B089115D-582F-1437-B4FA-9AD0753D117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3" creationId="{542F0FC0-A064-CF67-71BD-28C162EC97B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4" creationId="{32A13F73-D2D0-0751-7409-5F2F62BF7FC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5" creationId="{FE5999F4-A537-E190-632B-6C6BA7334B2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6" creationId="{9393528C-0CAB-E936-D14E-E1C9358B642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7" creationId="{0A2C1B9C-DBA7-318C-463C-843E099C5E9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8" creationId="{4FFF3055-46EF-9A8A-02E9-C20991ADF10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9" creationId="{13D132B2-9388-8079-B590-D89817D57F2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0" creationId="{208961F3-E3A8-8536-CB04-16CA2B6DE7C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1" creationId="{B44EB73C-534B-8845-65DE-561A5AEA8B3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2" creationId="{D13412F5-7153-AB64-0A8C-872BE166CBB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3" creationId="{483F6265-5462-8C1D-EFA4-6D452A0E3C7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4" creationId="{7C0AC026-259C-2159-8E92-3F8FCCEE1B5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5" creationId="{3CE4E8F2-603F-0D9B-0BE7-7AF72D38152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6" creationId="{C2CE652D-C3AF-8B40-98CC-EAF1EE156D9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7" creationId="{0694EAD9-26E4-7B4D-48D2-2E71C13CA66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8" creationId="{1EBE8D98-0647-1AA2-417A-13518A53F42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9" creationId="{CB858D32-B442-7729-431D-B0EE9D5E704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0" creationId="{35583F4F-4E59-7E0F-6E3A-F50F39E3E66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1" creationId="{F30183A5-937D-AB3E-5A8A-2E980A92151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2" creationId="{EB77EE18-E0A1-E481-3A12-6F9E65F8D3D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3" creationId="{2B9F0507-0DA2-C84A-AD85-E7D34198F84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4" creationId="{C9D8B905-F910-C605-BA75-55FAC08582B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5" creationId="{91BBAE6E-F4D3-0D20-98C0-E669E0A2039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6" creationId="{29F4AE20-035B-4DB9-EE15-7AFDD11682A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7" creationId="{EFBB2E3B-2654-AB8E-2896-3E3DB774E5B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8" creationId="{7C02651C-1145-73DB-30B0-EE58C1093A3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9" creationId="{82930CD3-5954-5F18-164A-A3DE09712C6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0" creationId="{95AB13AB-CDEC-1244-3FA9-B7BF1BE117B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1" creationId="{ADBA8F6A-F613-E539-B384-60A62A58D2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2" creationId="{1E8177B2-2B8A-892C-5F5C-EE28EAB8D1C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3" creationId="{730F224C-57C4-B232-FC66-E277C7784FB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4" creationId="{1B2152D4-7AAF-09C3-AE9C-C28FE7172D0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5" creationId="{A68654F0-5182-F37E-2782-E5B06D6FED2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6" creationId="{3E6C4410-0AA9-AEB1-F07F-3C533576F68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7" creationId="{A521B62B-71A2-219C-1C89-C96DB1F0762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8" creationId="{D619378A-CBE9-D38D-37C6-A415B4ACD5B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9" creationId="{ED83A9EF-EAFE-37D5-9773-7B6C4ED55BD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90" creationId="{2B9FEDEF-CF62-45E4-DDDE-7DFF55F9A8B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91" creationId="{E335CB42-75BC-5528-8DFB-ACC63F2EAF9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92" creationId="{C02C0BED-6BE1-166A-FD6F-6FB9D9E5025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93" creationId="{B25AD54B-12DD-AADC-578F-2BA3160D716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94" creationId="{6086CC6F-2F4C-FF89-D826-6804CE240C7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95" creationId="{9D54D091-5161-4C90-6490-7015252050D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96" creationId="{7578EB04-097F-28F1-618A-20BEFEDCD85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97" creationId="{9C418BFB-D688-8B19-2879-06E02F6593D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98" creationId="{C2378211-5A97-756F-7FD2-67DF1923CC5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99" creationId="{88BF4B6A-AE5B-128C-A7A0-E4D2DB9AC65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00" creationId="{0C02237D-6BD7-20D6-9CA6-8CD04AE0970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01" creationId="{DDF32C07-0866-8F93-923E-8200CD03A5A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02" creationId="{43F94D25-D843-5EA2-664A-BE62053AAF5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03" creationId="{E6EEA9C1-52EE-9581-5F80-DAED7BB88B5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04" creationId="{6313AA2A-A49E-236B-1F5F-4434875541E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05" creationId="{7F39F8BB-9938-862F-3030-5782BA0A873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06" creationId="{7CF13F0F-9E56-402B-8E67-4F415985048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07" creationId="{693FBAD2-0DBE-B24C-E0BC-986F0D042FD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08" creationId="{142E33BE-36E9-1F76-4C6A-5BC10688943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09" creationId="{8521EB2F-6A1A-7F99-22E8-4185FE18737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10" creationId="{03E37452-436F-0EC9-2E2B-9EA8449DC94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11" creationId="{C1EFDF82-81C2-5DA0-C66B-21D8CB9E209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12" creationId="{FD0E615B-1A47-75C8-A3C9-36F8547E9E0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13" creationId="{9FF31106-1120-F075-6878-727BDD2839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14" creationId="{EA44D4D9-520B-DA6B-DB2D-02C54EE61A1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15" creationId="{EAB8EF9C-8F36-0377-EE57-62C4C25647B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16" creationId="{112F9381-C0F2-E03A-9C9F-27BC7D00C8C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17" creationId="{177DAD76-2231-65B9-E099-B6B13EF26B0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18" creationId="{73C41807-8D9F-CA66-AA0A-6860E4D3E18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19" creationId="{E3B23DAD-8A4B-DFD1-9A6B-F89CF72C5EA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20" creationId="{0BB92830-5DF3-D2B9-1154-55F9EA5529F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21" creationId="{0E10A43E-92D7-0286-BDC5-DAED4E11D00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22" creationId="{ACEFA99B-7EBB-EAD8-6E40-63737EB7BB5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23" creationId="{C92F832E-EDE9-9E55-E5A1-E5112537313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24" creationId="{EAE13CB2-08D0-C3BE-6820-0A6E836843A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25" creationId="{EB374DD6-149E-083A-2AC3-DE220D76ED0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26" creationId="{CEBA720C-CCAD-D720-556D-51A1D4D8B66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27" creationId="{9F74A2B3-7565-6576-BB2C-88CA7952099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28" creationId="{9E45CCDA-1A69-9A46-5D75-4467F10CC07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29" creationId="{94FE7C0A-727B-3D0C-F259-CCA46817768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30" creationId="{FABB926D-B9D3-3F49-9689-8A00E6501B5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31" creationId="{559AFDBC-B413-7BC0-8EB8-B971E01B070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32" creationId="{0BC3F583-6662-AB7C-1018-82D7A8DA3FA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33" creationId="{CA672356-1AF8-DDE4-793A-46362A0CBC0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34" creationId="{66F6F24B-FE15-A485-A61C-638F7CAA04C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35" creationId="{46D23095-C010-375E-7897-8425163EACA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36" creationId="{FA99D7DE-CDB1-FBC6-3D88-959C0A0108E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37" creationId="{2AAE5A3E-F2B9-014A-3A54-D7B4EBD8A98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38" creationId="{560D5FB0-6692-8F5A-F33B-BD98531863F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39" creationId="{85263AF2-43D0-0EFA-19C1-2BA3DAEE359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40" creationId="{B406376C-C315-4D16-9EB2-BC53A96D1A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41" creationId="{83D03C50-BF0D-06BC-B698-15396B4052F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42" creationId="{18D803F2-5CD3-3C97-68A6-F211F8B8308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43" creationId="{B07B01AF-8866-429E-87A4-AB5C0514A1C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44" creationId="{5D1E127B-6B78-DACB-FF15-F4E4D4E16CC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45" creationId="{EB5A1CC4-5AFD-6CE4-9656-3B69B28016C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46" creationId="{426E7A74-DAA2-2CD2-C2BC-9C9AC49128B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47" creationId="{2823049D-7C20-4039-BD93-620542B19F5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48" creationId="{F12670B9-018F-CA53-F359-4CA57841B68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49" creationId="{096D1761-78C8-2821-BC68-546451B6BA4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50" creationId="{FB4388F9-D85A-A113-F09C-E7C719BD551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51" creationId="{F1A41D72-94BF-87CA-EC67-B022097903C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52" creationId="{E6E53FF8-F612-E3D7-E779-BB03F529ECB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53" creationId="{62370794-9D6D-CFCA-06FA-76B5F292409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54" creationId="{E76C5256-800A-C1B4-7326-C28E78DF970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55" creationId="{894982E6-F409-0023-99D3-0B88EFF9681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56" creationId="{3AD9DC63-79D2-936B-D651-DE107738240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57" creationId="{AFE93C59-BCD6-F777-0402-3E8CB33C675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58" creationId="{4F28AC38-D449-AB2F-FAA6-7949E776899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59" creationId="{040E3D70-2095-E206-105A-78761C793F8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60" creationId="{10996C6E-20DA-C81B-9DD9-273D0AD7889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61" creationId="{D790829A-7441-2E37-104B-72CEC4BE6EB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62" creationId="{A83CB76A-21D7-3A25-E991-4C9535223ED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63" creationId="{123D75A6-F81A-914C-50E6-91D6D11DBCE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64" creationId="{4D4617DC-D002-848D-7FA6-E346A62F687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65" creationId="{6FF73391-C038-6E4D-F733-44391888F43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66" creationId="{BF1145ED-0E06-8DBD-4E09-4E207C7E03A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67" creationId="{BC8DEA05-1CD0-A69F-8552-E72BFCE6E36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68" creationId="{8E0C327C-403C-55F5-AC49-463A31F453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69" creationId="{DA31DBDB-513D-E825-E406-EA625DF9EEA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70" creationId="{C2D8744D-0E28-9127-46EB-E3774AB7455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71" creationId="{3327BFFD-5193-BC49-8AC1-36E449CCFD6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72" creationId="{8B5FB3E9-3544-9E00-A684-2F1BB161C7A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73" creationId="{3749D028-521B-D7AE-5D95-56E32561921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74" creationId="{E4EC649C-E523-941E-0D44-B66777EA886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75" creationId="{9EB82BF4-5162-7610-D988-8CCCCF33EE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76" creationId="{8D9D6509-9E00-E44D-0BA0-849D5105BA4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77" creationId="{C6716452-4E5B-B73A-95FC-786BBB7A1E8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78" creationId="{5C700C09-4040-AA8A-2A75-F645822B3E5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79" creationId="{764ABB7C-F216-7E85-1AEB-8D0DE865665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80" creationId="{6BE0A7C2-1BB1-548B-5C05-5EFC5C71BB6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81" creationId="{5D0DA388-AD4E-87FA-45B1-1AB8D2A02D0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82" creationId="{E359FA58-B88B-F336-514E-0761EDC74F5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83" creationId="{26DD93CB-DDE9-72C2-9755-0E39CBAD7BE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84" creationId="{8F8A441E-763C-ADE1-AAC0-555D9432452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85" creationId="{A3931F6A-3C36-7ADF-0B98-F52AA28424E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86" creationId="{DBEAF54B-D068-9F32-B0F4-5941A89434A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87" creationId="{4AC83BEA-FD5B-7CBE-A908-0236DA57149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88" creationId="{73352B66-59D7-4244-31A0-7406F94D4DE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89" creationId="{493D9C74-6C4C-60B5-5A96-EFBED416E03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90" creationId="{6EDB5450-93F8-6899-854E-B0E254FE2D0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91" creationId="{1C39FEBA-B087-AC0B-905F-91CDE590BA0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92" creationId="{494A4D00-7AEA-B24E-4107-CF99DA95CB2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93" creationId="{0C429481-9EE1-83DE-F901-F095D45BB60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94" creationId="{1825F854-A6C3-1F50-6D27-CC586F48189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95" creationId="{3A4567C1-1341-41FE-D8B5-732CC4E73EB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96" creationId="{B43165B7-EFCF-4032-BC9C-AD7A28D4B84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97" creationId="{41683492-2FB0-26F8-BBC4-6E93C47712A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98" creationId="{E33A3771-CD0D-93A6-24E7-1573FA8819B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299" creationId="{638041CE-A82D-ACEE-11A5-0D6DB7C11E2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00" creationId="{E9F4DFAE-B8D3-ABDB-6F77-89C85A3F855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01" creationId="{60B0ECF5-699C-168B-3AF6-7983D71500E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02" creationId="{355E4FA6-644C-F9B3-F584-12554604DAB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03" creationId="{BAFAF937-B335-EFED-F857-3213D37EB29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04" creationId="{1E24EA46-D1BC-7AA2-3900-B12F9CDF540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05" creationId="{D5986ABA-DAA8-2A96-A1AE-C10184FBA71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06" creationId="{5160EEB1-6E14-095C-63C8-14E1E43832C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07" creationId="{E8D77C28-CA50-C479-31F1-9DBFEA05EAA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08" creationId="{77B0A050-E700-479A-B5FE-45E0C50A929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09" creationId="{A7B4E6A0-957C-E44E-D219-8F6DF2ADC17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10" creationId="{1E3ABD86-4032-5DA7-CE78-DD5AE315951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11" creationId="{AA5014F3-CAB6-AD5A-AECE-B3001FE289A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12" creationId="{A10F2074-775B-FC7B-7292-19DF92C2C9E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13" creationId="{1AAF4D6D-9916-D62C-6F77-F09A4BDC2C8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14" creationId="{9BC44D60-6946-6B49-A39B-CA9FA21E9D6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15" creationId="{00259D54-5975-2C70-7D0D-1E51F97A604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16" creationId="{B1731B5F-B551-146C-9A26-08A288306B6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17" creationId="{86CAB09A-878F-D13E-B9C3-2AC7057F4F6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18" creationId="{A3AC8808-7333-E702-3B79-D4628A76736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19" creationId="{DA3D9661-0C6D-794D-DE82-4168EFEFFEA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20" creationId="{86E1A9B2-ED36-B2E1-85F1-2DD23CDA578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21" creationId="{A97436C3-ABB0-109E-4FBF-7BD1CD17348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22" creationId="{FB9871F5-6F4A-1AB5-39D2-48253798A9D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23" creationId="{627852AF-951E-7D34-5063-3214D8B9E0F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24" creationId="{07446BE0-4ACE-B2D0-6ECD-8715F396ADB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25" creationId="{3AD0F5AC-B7D0-2C9C-9AFC-81A34A57A7C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26" creationId="{9F8B5A76-552E-C09A-3F28-748F59343BB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27" creationId="{A9758EA0-FFEE-4F8D-E321-B1583CC3A26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28" creationId="{F5EC42E8-AFB0-7EB6-494D-3D139C1247D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29" creationId="{362F36C5-1629-C71D-7604-B3199A2E73E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30" creationId="{22210C89-DA79-4907-3A05-0EE19BB5600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31" creationId="{89EBA556-DAA2-ACA0-043A-F14FE11C3E5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32" creationId="{CA97AC30-B3AE-C1B5-CCB5-A47B21E17B7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33" creationId="{80CA9B44-644A-19A0-1142-D4CD33E2BE2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34" creationId="{2D4DAB1F-A9C2-076F-D217-D0A840C577E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35" creationId="{0B195559-4894-E0D5-4AE5-E2ACF6984C8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36" creationId="{E654A07D-DD0D-66A0-6C19-0A88EAEB170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37" creationId="{7A048238-6003-C559-A4D1-141DAB1971D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38" creationId="{F8773A95-6625-CCC0-0896-556A5836696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39" creationId="{3EACE9C3-99AB-A234-AD1A-A2323518CDF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40" creationId="{2DAC7B4F-BB79-9F51-480C-644D10B4B5B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41" creationId="{57053A79-7DA3-A86C-D40B-87B0E3FB854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42" creationId="{AF8ECA1D-66F9-B3CC-C50C-BBB3E087A9A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43" creationId="{F9CAA42C-150D-9519-2FC5-E311A0FFAC7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44" creationId="{9C6E3310-FF80-A66B-5005-7FB31C3B284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45" creationId="{AC36975B-ABDB-2998-0513-50505869320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46" creationId="{FEE39D04-B248-65BA-F6E8-0425A529785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47" creationId="{548F28D9-EE8C-4FBD-1D5C-3FA582156F6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48" creationId="{715555F8-8440-F06F-3D05-8962AC82227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49" creationId="{6B4E2699-EBBF-6B97-FB80-239DB750B00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50" creationId="{A4DA101E-BDDF-8142-2272-E826F174BA3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51" creationId="{52FABD05-8B1E-FE2D-9E90-5EAA595D8A1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52" creationId="{59CECE4D-DA47-FD29-9D30-73CD247B80C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53" creationId="{6969DAA7-C1A8-76EB-C402-24C122EF7A1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54" creationId="{17E052D0-AB8B-311E-082A-C6AF20606C8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55" creationId="{861EFDD5-8288-CB1D-7EEF-1A65D1D6F79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56" creationId="{E0DCA2AA-3001-10FD-A53A-95EC781D923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57" creationId="{B22A83EF-4922-18D0-AD37-2A21768986E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58" creationId="{CC2E0BAE-81BC-F370-F7C5-2221694B6E4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59" creationId="{583EFD5F-DF55-749A-2C74-7862B84367A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60" creationId="{3E0AC649-6F86-0AB3-84D9-75C5E40A7C2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61" creationId="{B5FB7B9D-0E1F-33E1-6291-933E7A501B6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62" creationId="{B5C1C335-107F-9F4A-8DA7-EFC980AD450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63" creationId="{3CC028B8-EFCA-5D5B-2A62-05FA9348E17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64" creationId="{7252F4A3-54A2-A55E-6201-F77E5F4A1A4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65" creationId="{9262C311-F309-A955-0491-C082D988869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66" creationId="{45FF874E-B96D-99CC-0DF6-B3A537D9BE6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67" creationId="{6711A331-C8AD-FC21-8EBE-27997C8C0B6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68" creationId="{C9A1EFF5-137C-AFD7-3043-C4AA75AAAB5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69" creationId="{5FF4DDEF-D51B-EED6-4F0A-1196280923D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70" creationId="{6344C1CB-6F8C-FDDD-F56C-9EEC856B721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71" creationId="{96EB847D-C9CB-364E-2BF8-DD5792F3D47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72" creationId="{A58759AB-A4E4-8602-9E31-D20B443D769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73" creationId="{63D0E2F1-D549-C4FB-1341-A7B56303807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74" creationId="{9EC6C46C-0D69-5E92-417B-8EA68F5BA41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75" creationId="{A21CCB96-1585-41BE-8386-062CC7A74DC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76" creationId="{30E98867-DB5C-3AF4-7A2A-35362E66CCA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77" creationId="{47E804CB-3E60-BDB3-D542-E94CA8DE1BB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78" creationId="{E1C3063C-0358-C242-4548-97FB0B3CECC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79" creationId="{EEA4BA6E-745A-9A40-8C69-1510A562480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80" creationId="{03312BC2-7477-246C-04AE-501157D8073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81" creationId="{C5476059-E110-9C59-459D-EE0949443A7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82" creationId="{E512C2B6-2208-699F-0F3D-EF273261E88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83" creationId="{0CB41B20-2EB8-AC00-189F-5C88B16A3A5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84" creationId="{BFFA1E22-F326-FB2D-61FD-E5D31365E43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85" creationId="{3E0E9924-BBE5-2C8A-3458-37E05C4B33C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86" creationId="{196D56D7-6689-D825-ADA5-A5F38CD0F1C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87" creationId="{5EA25A19-0E1D-CCE3-8057-AEB88C094A9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88" creationId="{2BDD20B9-23CE-1D2D-1712-8A2D308BB71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89" creationId="{9DF8B903-E41A-68B5-63FD-0E27F30167E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90" creationId="{1206C7F5-3FF9-3475-7BDB-3814B040011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91" creationId="{FCF70699-90D5-C654-840F-92610D1B2C0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92" creationId="{9BDAA347-A308-5CAD-9A7D-EA7E0F75207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93" creationId="{A116CE0E-3B09-DC9A-AF03-1ABA0FDAA8E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94" creationId="{4A8E8ABC-0FDC-31FA-E75E-74666FD5E51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95" creationId="{7D0629E3-1EDD-18EF-7E20-32200159596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96" creationId="{740E88D6-8DB9-4C62-9E02-337F03768E7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97" creationId="{B98B31B3-918C-7B40-69E8-A632EE7D71D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98" creationId="{0D866544-94C3-FFF4-F6B8-397F6229426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399" creationId="{9CB15C09-F32D-E5EB-67BA-7BE0DDC7C07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00" creationId="{DEDC1CA3-4263-8B33-572D-F9F54C84622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01" creationId="{D6687188-1404-E523-01B8-809DEA524DE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02" creationId="{3142EDD4-49E9-9289-A4CB-79EC8DF3D9A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03" creationId="{B9862387-0652-9A12-D538-D3A6836336C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04" creationId="{1A782195-4D1F-E9EF-3938-7AF7A465101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05" creationId="{8D1CCC79-6CC0-E865-7559-BB1558A4A29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06" creationId="{62852F1D-E5A6-0EEA-F9A3-651E09DA3F5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07" creationId="{61A01CCB-FF1E-1C48-5575-4608D886617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08" creationId="{4663B62B-E6D0-8306-4EFE-76B8E604D2E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09" creationId="{CC86F555-7713-7907-A4F3-260E5C1F069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10" creationId="{8759B325-0865-9471-19EE-1959C3D7CE1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11" creationId="{16B75BC6-94CE-2F2E-DDE3-3290E60D00A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12" creationId="{05888572-70FE-96BF-5119-B73E3640022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13" creationId="{368021A6-B49F-BC54-7576-6FE674A63D6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14" creationId="{1EAE6D95-011B-1508-6AF9-4CDE2067F65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15" creationId="{221BBD11-3307-4D98-FC28-93296A83C70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16" creationId="{4999CE7B-F474-29C4-AE78-9055B56EF92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17" creationId="{6DA0B363-0134-C0F4-A8CC-316348C8DDB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18" creationId="{05736BF1-99F8-BD88-A66D-E798819AB1A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19" creationId="{2CE8FBD4-DD0B-3495-E71C-DEA14CA1FC5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20" creationId="{2F8C042F-B625-D870-0B37-8C79B700BE6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21" creationId="{77BB34F0-772E-09E6-AC0B-4A99CB38D89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22" creationId="{1E2E43B2-A796-143D-7AE3-BA56FACB5C0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23" creationId="{FDD796F7-F1AE-FE71-74BC-A380A0B8D47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24" creationId="{4C91EE0C-31F9-5E86-AACC-128A24D8C79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25" creationId="{6548BBE0-67FF-3F5E-8A2F-E4C923779D7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26" creationId="{18D0675C-2B4C-E6D5-94D6-1EE763F9A65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27" creationId="{9971A070-EE02-32BF-B373-C6F19FA9CF7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28" creationId="{7484B0FE-37C9-AEB8-ABEE-E0989EE9097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29" creationId="{DE187D73-8B6E-64F6-3CB4-A25C1B8F723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30" creationId="{6AE6DD1F-451C-4BC3-7DA0-A9A7484992B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31" creationId="{15F631A4-9A54-4A14-1BF9-8971D336D8B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32" creationId="{546162A7-38E7-A94A-8B97-64B643A58A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33" creationId="{F7248CB7-678E-59A3-2BA9-36ED8B1689E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34" creationId="{930B626A-836E-8FC1-3F62-A2F82E87D9E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35" creationId="{4DED981F-B3DB-18DE-CB23-EC9CDA2335C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36" creationId="{85FFFA83-303E-47F0-B780-8A9F41ACB7D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37" creationId="{16012A6B-60B2-8537-2057-A341ADD93D6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38" creationId="{D848B55A-6D49-FCA7-EF1F-6BCB6F655D2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39" creationId="{26F81DE4-A6A1-8F39-F96E-98DB4F6BEF3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40" creationId="{216A8D4A-2097-6F9B-AEC1-3FB5230C877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41" creationId="{54ED2A7D-9E5F-CFEB-75F7-C53563DB7F7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42" creationId="{201F0E6B-3E78-5AD0-E93E-6DC850ACCAB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43" creationId="{56967EFE-F113-3732-378F-35042D8CD9C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44" creationId="{D9C4417D-B877-6317-AF2A-3E803127769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45" creationId="{3A37F6DF-BB29-CDCE-64E9-A42A33FE622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46" creationId="{9429CC43-53F9-F1D3-2F0B-A94C119AF8F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47" creationId="{65664379-4A4A-699A-6419-92A6A290180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48" creationId="{CF05D57C-B32C-A74F-86C4-92DFA7692C6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49" creationId="{F13EA9D5-CC47-9AD9-9CF6-BF788E89AC6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50" creationId="{2458436B-F18A-242E-94A8-0AA129DA977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51" creationId="{52616D52-DEB1-95C7-15A6-65520A3AFB1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52" creationId="{4DCDBBD9-FCFD-C071-5C0C-BED07CD0255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53" creationId="{C9D7ED55-09BA-84FB-27B2-7EA5463DFA8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54" creationId="{FA808C9A-FCF4-D6F7-2EA8-D4B9676083A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55" creationId="{840ADC5F-4E9B-2EFE-E3A0-FA44000A787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56" creationId="{B62E8D68-10AE-5BAC-3F10-98D6136811A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57" creationId="{09F9776C-E398-3B35-3EDB-EEBF00887AD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58" creationId="{EEE2C3C3-69A7-84C4-1CE9-8B0EC93E686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59" creationId="{4879F297-DF67-7812-F72E-6F4778C7FAD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60" creationId="{FFA0D8CA-4BE1-F3DA-7318-9E2EDA02B29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61" creationId="{0A962CC5-37A1-71D9-543D-5ED601613FD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62" creationId="{A2E2D9C2-6A45-1BCC-9E22-FD2B64B7145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63" creationId="{D94733F1-68B6-0622-6D30-B8A8C507652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64" creationId="{D014AB66-AC31-E4EF-EBAD-6998A38F4EC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65" creationId="{02F2ECDC-C5D2-46D1-DDCE-87359B79C49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66" creationId="{9F37F173-7BAD-1A46-019F-9664D8A5916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67" creationId="{2BC74626-ED8F-18D4-501C-7A614C30C39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68" creationId="{7BF41DD5-6899-3502-BC90-4B23FF4451D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69" creationId="{B47C19FC-52F9-1061-FFB4-D7B0DE6CE21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70" creationId="{0E9D4FCC-C4A7-4271-4C74-2BD75DA9D58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71" creationId="{31E3A8C2-EBEB-F322-DFA0-D29A2FB63D1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72" creationId="{1019B431-20E4-E15C-1F19-DABD144B731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73" creationId="{0DCD743F-BCA6-A26C-926E-6FA2B222DFA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74" creationId="{67046A08-86CB-199E-CECD-79D42086FF5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75" creationId="{33C12E16-9B17-04E9-DA39-52D9DABEE9B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76" creationId="{B3C4BA47-7857-1AB9-F80D-8AEF1764899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77" creationId="{54DD6ECE-A619-58E9-B4E5-4511E720255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78" creationId="{8F2291E2-B1A8-A868-BE65-D0FC34AF16D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79" creationId="{FC36FDA8-5F32-A710-D78F-6E28E9F8E54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80" creationId="{6EB6BA44-693E-7906-2CA4-D2A193EA9AC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81" creationId="{14088C0E-78D0-A044-5CF8-1CED8E7805C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82" creationId="{6A883C9D-914D-8DBC-7575-54064E3E82D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83" creationId="{BA0CD11E-9E63-49F9-8ECC-A4CC23D9AC3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84" creationId="{75D8DBAC-91AB-BB70-2842-04B4A4EBF9D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85" creationId="{575F48C8-0ABC-BBA5-EC18-04F4156D5AB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86" creationId="{B724D624-72BC-EFF9-32DE-804D8492B4A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87" creationId="{243FBA49-246B-027E-60F4-4D6BCEB62DF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88" creationId="{2E7C2F85-459C-3589-78E2-744A4755221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89" creationId="{4174EF82-AAA6-CA7C-338E-7643175D56E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90" creationId="{14E8F508-0BE6-124F-14ED-80BEBA33E9A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91" creationId="{CC45D373-19B3-7F78-F157-6E05111CB46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92" creationId="{0BA55F34-1D62-00D6-28E8-FE74D1D7F0E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93" creationId="{625DA35C-8AAE-0B1E-1B06-7D85A3B3ED6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94" creationId="{EFBBAF6A-6411-DA52-D4B9-6DB4A583F6B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95" creationId="{9F668917-5700-9DDF-C78D-60C033A36F6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96" creationId="{7DBF6B03-CCA3-83D8-1702-B2E99D18794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97" creationId="{735C9271-B402-83FC-7484-B75F5DD9705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98" creationId="{1DC5506F-9B51-4819-6F50-CC23F4495EB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499" creationId="{3E7C6D88-8919-56BD-612F-8386F94D5A5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00" creationId="{841BAA46-4F6A-403A-74E8-23D0959E0D8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01" creationId="{3DA7CA45-CFCA-62E5-81D0-501524A44E7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02" creationId="{1458C32E-0008-912E-A5A8-2BE1FAB5EEE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03" creationId="{C37A25CF-4743-8262-4406-21C5A3AC8D3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04" creationId="{3923734E-D25A-40B0-EA33-7066948BE21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05" creationId="{0F33A2D0-59C7-F876-3C09-712E7D8C97C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06" creationId="{282DFB6A-D010-DBA6-A8C8-D01FDB09FBD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07" creationId="{F72971BE-638E-890B-B014-1CE4F30D0FA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08" creationId="{7FDD9233-30D9-5541-2203-7279BB18D1C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09" creationId="{A4A6AC02-34CE-7622-78A7-EDB0B3CC9A6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10" creationId="{E7251976-87BE-916F-7715-A1586C1C3F2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11" creationId="{611682C3-AE31-B000-83AF-EF646C1F6D0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12" creationId="{0BC4E781-8BD5-37C4-0D7D-C2B3EDE1F1D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13" creationId="{E8DDF452-04BF-CCBA-5E9B-980F936AE5B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14" creationId="{965FA4F9-3AF7-D1F8-F4F3-7A1FCDFC7D5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15" creationId="{2A413EDC-C92B-61F9-61B4-573B3B87984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16" creationId="{A79291AB-9808-99A6-5ECB-80A3FA1AA42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17" creationId="{A15C2F3D-DE9C-9475-CFE2-75CA420A6D2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18" creationId="{3868C3B3-359B-23BB-E4D1-1A8FA43D80A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19" creationId="{3741801F-1E4D-C736-22C2-C2A4D0FF356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20" creationId="{E6386A41-F14D-1303-091A-2429315DE5D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21" creationId="{8B2ACED9-9C9D-701B-23E4-D2F16F97F0B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22" creationId="{7ED7AAED-0256-5ED4-58E5-F579F68743A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23" creationId="{46A2AAF0-67B4-A125-196A-0DE50394B54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24" creationId="{53573F4D-4B5C-8DCF-F778-B60BB8462E8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25" creationId="{7E0950F9-AD9F-EC8C-3FCD-4955C0D6380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26" creationId="{CEBD2848-4020-0271-CD72-ECDDA8EAAD8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27" creationId="{9A7327FF-DCA9-34E9-BFCE-ECF652C4E05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28" creationId="{66C55C48-A5E4-4E51-D692-93E25053454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29" creationId="{5CE27E29-EB5E-EF2E-4D37-DEB94DEE810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30" creationId="{8B94D2BE-9D95-51C4-25A1-2B1BE174769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31" creationId="{DA397B26-7F58-B0E3-FE00-B65FB54C6C3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32" creationId="{63D8DD62-26BB-EEC4-F223-00D8700ACBB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33" creationId="{953B750F-44A0-E594-058E-098612153AE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34" creationId="{29A1F935-1D05-220C-1166-7F7467FC956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35" creationId="{4DFC3715-9A8A-DCF9-C837-D16C9D49C56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36" creationId="{E8D88A82-18D3-A828-2D49-4ADAECADD13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37" creationId="{BEBDC79F-ED67-9599-8F69-03060889B03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38" creationId="{765A1F73-56FC-C71C-6C0D-34F069ED5C2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39" creationId="{0F1ECF4D-2F5C-38AE-97BB-1A0757DDAAF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40" creationId="{D1479A64-0554-C990-9DD9-252FFEAB6B2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41" creationId="{40BC7175-319A-184F-C3C1-E82CC8A25FB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42" creationId="{44042EDD-4C41-E499-20A0-1ED6C0B4681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43" creationId="{3874DFA6-0556-3955-B625-B0E61529FC7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44" creationId="{A3643F24-474B-CA92-8425-B758515CE36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45" creationId="{94C5C82A-EE1B-7D9E-8086-B2A6FFFB2D8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46" creationId="{ED72788B-FA0C-093F-92CD-C4F41847C99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47" creationId="{857E5163-836B-953C-89FC-F21B5065F4D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48" creationId="{88C1F809-9B22-10D9-C3AD-F9147D95E9E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49" creationId="{F368A991-A8B2-2613-8848-A103E19CE92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50" creationId="{44DDCD1A-1585-B343-6F95-CD4BC68FC3C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51" creationId="{F151CC94-9E8B-8C83-B600-E076CDD9D80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52" creationId="{3B21A8FF-9ACD-1FE5-C6D7-4A4E88A10E1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53" creationId="{A1EEE12C-E974-1528-2AB9-DB8B158059B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54" creationId="{4F7F834A-707E-C1F3-7920-B96E01B2B23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55" creationId="{DD8B79D3-A656-1F27-FA24-0594B758AB8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56" creationId="{EDDFF966-32AF-CF0E-B33D-BF67DF3AF1C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57" creationId="{27FAF5F1-78DD-1602-EAA8-3FE66EC6321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58" creationId="{1C07EFA1-79B6-5594-864C-729F61BE7F0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59" creationId="{30722410-8DD0-5F0D-CEFF-50FA11D82AB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60" creationId="{28125984-1C43-B5D7-DC77-45BEC530FD8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61" creationId="{99344EDB-CF2E-B086-3682-4AA23BAE503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62" creationId="{74D3555B-2370-89B3-15D6-010308AD729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63" creationId="{1EA365DC-B5F8-16CA-0CDB-1963BFD7DB2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64" creationId="{1B631CD2-30BE-FEEF-C9AC-3A7DE1547FE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65" creationId="{733C4F95-19D0-FD19-4ED9-23774AA79A5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66" creationId="{75541FB1-2280-B964-CA7B-258EBBF24E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67" creationId="{B731C110-3EF0-A877-D706-E851475C6EB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68" creationId="{78B9B3CA-9B08-D207-ABA3-C23F3108322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69" creationId="{9720838B-5EDF-66AD-8149-622DD7D8D63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70" creationId="{151328AF-10D4-7814-640B-9F3F103CA1C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71" creationId="{4C77A5C2-3D84-2A50-843B-B4F158EED19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72" creationId="{C069A057-146A-A1B2-E4C5-1A6A4628883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73" creationId="{EDDD285F-122B-E1DB-7BB1-8D5FABCE7F4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74" creationId="{015448F0-46A7-5103-1E18-9D7462EF673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75" creationId="{917361CA-8B64-CC72-E2E6-88CDBB40F1D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76" creationId="{F96C523B-312F-7751-C566-15CD316A593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77" creationId="{B9549B88-5DBC-BEA9-85A0-0FC3BEB67E4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78" creationId="{EA2F1E6F-2350-EF18-6D5F-77C681D201C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79" creationId="{E234A122-C8EA-B9EF-B04F-E2F0C85B2CB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80" creationId="{E352A34F-9D24-8D58-0885-DD6BAB3C7EE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81" creationId="{A61729FB-E48D-5213-5A3D-D72FFD62469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82" creationId="{F6C1CA1C-75FE-ECBE-A968-9F7AE43F59F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83" creationId="{142E4375-6092-3809-2592-B19CC2F5BD8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84" creationId="{F3E5C6A0-31AF-BA92-7C68-38F66D98DBC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85" creationId="{A9DED21F-DDE4-A001-C0A6-1E9DECEB2B0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86" creationId="{FFEA6378-3F01-D81B-1408-ED1010C41FC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87" creationId="{C7C75D41-33D0-039C-6C68-E0A40AE5E28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88" creationId="{0B2A0DBC-ACEB-D8AB-99EF-E3FBA81F84E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89" creationId="{A4CD94DA-C80E-9F4F-8507-4F539C68F0B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90" creationId="{416ECAFD-5438-67E7-6451-8B05C1AD3F8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91" creationId="{F841558C-2352-1E6F-028E-599BB876B3D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92" creationId="{342E57CD-A883-EAE4-1359-D9B491F4719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93" creationId="{01C2679D-4755-2B30-9838-E6E19AA0A9D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94" creationId="{9664898E-D1E9-4EE6-DC0E-69B50C2FACB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95" creationId="{D43C6CF4-C58C-AE7A-67C0-B0A48558A58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96" creationId="{58432E74-94E9-1DF4-9F0C-57A3E6307B7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97" creationId="{4D0CCE17-AC85-1FBD-2894-626CFDA5A5F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98" creationId="{AE9367F1-5940-48A4-AB30-2FBA5D3CBC4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599" creationId="{C19F010B-DE57-1CB1-7432-0FB5ADDBAC4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00" creationId="{94197219-2EF1-981D-EF04-716DAF70425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01" creationId="{A3507816-7F1E-624F-AEC9-C061CEF689A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02" creationId="{9FB845C3-7B52-9151-61CC-B2D52E148C3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03" creationId="{E54C07BF-FAC6-366B-F506-6388963EC96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04" creationId="{8FFF4B28-B180-B374-893D-0A22EE18AE3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05" creationId="{A7FB6891-AC90-C7F6-2573-FE0251D46CC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06" creationId="{22684D8A-35BE-7735-A53A-D8E00601319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07" creationId="{F16AF719-CC89-537D-8726-420A5536A8A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08" creationId="{7C885B63-495B-8A7F-1E53-8440CBD0899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09" creationId="{96E7F809-CCA4-F9A9-6AB2-33C0B8F2B8C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10" creationId="{678DFB5F-22C9-7F2B-EFFB-4D1FB115363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11" creationId="{489BA37E-782C-4344-0264-EBE93A2D949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12" creationId="{7BDD91CE-A905-7678-C993-B5AA390C4DC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13" creationId="{272FE912-ABFB-9517-EA27-7D89F42767D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14" creationId="{1AD1E705-6CF3-5794-A950-7128CA37B2F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15" creationId="{29C5E104-863B-3FF5-2013-E6394CAA37D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16" creationId="{4E3E3F9C-7DB7-55C6-3117-D057E9942C4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17" creationId="{851A906D-B2FC-6982-A0FC-692D1674F47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18" creationId="{F816C251-2D7F-E338-D722-D3F6F7EDC91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19" creationId="{C18909DB-6B85-5B64-2210-4844D4A0D69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20" creationId="{E690C408-599E-3D83-1653-5C405C623E9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21" creationId="{75B56DE8-8933-1033-4281-700BBCD8DF7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22" creationId="{2EDB841E-975A-F7DB-AA3D-5557DDCD0D6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23" creationId="{F3E73617-0EBD-83CB-9542-F25DC85606C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24" creationId="{B8CDF2E8-7C4E-9253-DCC4-63CA9F6B922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25" creationId="{9CDDA360-A09D-ABFC-6E74-E8EBEF52A90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26" creationId="{7393116F-EC17-BA10-9AC4-27DE47E6800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27" creationId="{1A51B81A-BC78-302E-AA6E-8DE24FD6CA0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28" creationId="{377971CC-010B-0991-91FA-045855D2209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29" creationId="{52A86C20-2506-EB03-19B7-46C48AC11D9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30" creationId="{076F4303-743A-A685-6FDB-2CEE19F88A5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31" creationId="{B03B120D-4BD1-8BC6-B138-5582487FB23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32" creationId="{B7A6B732-2EC3-7E83-1069-F1F42ACF9D2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33" creationId="{6E00114A-278C-1335-02DC-8A500B574AA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34" creationId="{DE732FF6-5826-0262-51FB-787E1E7129C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35" creationId="{8C4DEC7B-A791-BAF3-5DF8-BB3338321FF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36" creationId="{A1BB7101-07F9-BB8E-87EA-AF81DC4FC44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37" creationId="{0E3F6090-9330-C56E-1DCB-788274049BF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38" creationId="{853F49A7-8BDE-9644-7933-C21D1014B06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39" creationId="{5810482E-DC9C-15D4-BEB1-5881DA00EB2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40" creationId="{06AFB0FC-9E5F-0C4D-CEC8-3C7DB347F7D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41" creationId="{1CAF7DBB-A3CF-09EB-AB89-A6F482BBD95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42" creationId="{6B880411-F973-D30A-F099-F1AECA21D9A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43" creationId="{34D85622-876F-6B9F-1A0E-93AC7589F4A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44" creationId="{D54ACD25-383C-CA75-9D3C-D12664DB352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45" creationId="{FCA7AA46-0725-2E20-E359-3E81B5AC244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46" creationId="{6158582D-A7C1-FCE7-6DF6-4CC117359E0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47" creationId="{2DD49054-98BC-5A6F-B468-79672BF7716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48" creationId="{F555724A-0150-3E08-D2FA-28BB788D31B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49" creationId="{73A741E2-B7B5-C505-A765-FDA40139497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50" creationId="{97F82C75-DA40-3817-DA47-98DAB8C2D6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51" creationId="{952E31AC-2894-D3BF-2D9E-8725C499311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52" creationId="{527E3D1A-B3FC-119F-5175-95C126D1D9C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53" creationId="{85956F47-A113-7736-0AC5-31A3285F794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54" creationId="{6B459C17-0EBE-1F7F-97E8-F8116DCE38B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55" creationId="{B5FDA497-7CDC-222F-FFCE-5A3CBAFC4E4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56" creationId="{790F7C15-BA73-12E8-6BF6-A39F3AE908D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57" creationId="{D24F913D-FF7E-C8A3-878B-7839CD3B611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58" creationId="{D5F026E3-E113-9378-29DC-4F39C16A016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59" creationId="{9AA976F8-9702-B717-A5E6-7905C3ECB2E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60" creationId="{0AEB6379-468E-673F-7FA2-20A446C5ACB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61" creationId="{127B5A41-5405-E45E-EA18-0BDF2CA8F16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62" creationId="{7435F40A-E8AD-5B5A-B576-1CFC68B1E5A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63" creationId="{00F4A2D0-9DA0-B01A-853D-8AD944B473C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64" creationId="{47E311CA-0DBF-DE6C-AF41-E1CE9C3DE61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65" creationId="{F567AF6F-D1C6-096C-034B-DF719409C06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66" creationId="{5C34FB80-8AFB-4F44-47A1-CB34D11FC88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67" creationId="{EC1EAE9F-13B8-B2C0-11AB-293A8BF322C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68" creationId="{603DF41D-D26E-D384-D158-B1EBD8CF3F3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69" creationId="{76D81F73-40B1-42BF-6A5B-7DCD028E6F9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70" creationId="{F571AE32-65F6-34DF-7E1E-0AA5434A08F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71" creationId="{190CD4EC-6812-7D51-DA25-C58E16CAD8B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72" creationId="{146A85BD-C0C9-2A8B-072E-CD7347D1999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73" creationId="{1A2C4863-08B9-400E-1724-AB3B63B123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74" creationId="{32D590D9-B7B4-F3C1-0760-60EE5B23810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75" creationId="{84FACE0B-40EF-7860-7BDA-3CB8C730873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76" creationId="{8C4CE25B-AAD0-C23D-CB1E-1FC09E41229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77" creationId="{44F41EED-883A-EDBF-E789-4FE92D22175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78" creationId="{022A16CE-A6F1-20AF-DA48-470796F725B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79" creationId="{2B41EEB0-B501-20A5-235E-A990E51EFEA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80" creationId="{12FCB016-A399-E346-6164-F694F923994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81" creationId="{F97EC970-E7EB-315B-16EF-5894577E371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82" creationId="{7DE18B12-4E2B-5BB1-47BE-B3A7E32CEB8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83" creationId="{797FF2A8-932C-6199-712E-1256508A148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84" creationId="{629DCE72-D95E-E71E-3D13-4D332FC4078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85" creationId="{BAEE4382-A47D-8307-56D9-BB28322EBD9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86" creationId="{64526627-251D-8496-C592-27239612696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87" creationId="{75B0A348-7646-684A-6E7F-10E89C48348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88" creationId="{EF11BFE6-17C5-BC6F-BAF7-D3B6796F605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89" creationId="{29FC9DDC-86C7-5013-A9A6-9364EAD04F9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90" creationId="{EDA4DDA4-6C8F-2460-5ACB-6E79042E8E0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91" creationId="{6AB07AB6-0FCA-9AC7-41F3-5B7FA3162CB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92" creationId="{3A26D411-AF54-1DF2-711F-76D83DD6AFA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93" creationId="{F1BE3E02-407E-85E7-53B8-CE567BD4D4D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94" creationId="{B9BBCEEB-FD26-658C-7BC0-AB71C4855F6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95" creationId="{1085D839-4CF0-E2BD-024B-0CAAF2420AA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96" creationId="{8CDA32D3-E2DF-C340-D8D1-B5B5F5C98D8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97" creationId="{67F06A90-65FD-5054-76CC-65F174E28B7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98" creationId="{529ABA4F-8FC7-A854-FED5-E7EF8BEC3D9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699" creationId="{1E934D3E-AB56-1543-B766-AE8EEDB8DCC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00" creationId="{97AFE57E-F8CF-59D5-B21F-C6F246CBCB8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01" creationId="{5B33F2DC-728A-6288-E28D-948F553D9E5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02" creationId="{3240F0B9-13CC-4964-FED3-EC878AE56D7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04" creationId="{3B8D9E42-4FAD-0466-1997-589154A0546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05" creationId="{97846250-BB8A-6597-1D49-2C592552C1C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06" creationId="{D5E2CE54-A572-EAD6-DE8A-F793800E2DD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07" creationId="{A666A7AD-2908-A720-45AD-9F54A4E98DD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08" creationId="{67C7EBAD-F1F4-71F6-DBC1-9566E88BED0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09" creationId="{6B789934-BDA0-481A-4F41-F6D87B2F27F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10" creationId="{16AB48DC-4710-5C2D-F1CF-675A9EC38D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11" creationId="{A5A3BA63-F737-7030-337A-F970501D804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12" creationId="{CC0B3388-4B9D-B5DB-2C99-9F09C02278E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13" creationId="{F48DFAE8-8C32-5C11-9B17-BDB28DB8674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14" creationId="{3ACA4B32-1530-7FEC-C5D4-3AA7DD09E26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15" creationId="{F185F1B0-57BC-C158-AEB5-5DDE5939198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16" creationId="{9F5CD4E4-150F-FA7E-B94B-51421E027D2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17" creationId="{2274A18A-CDA4-8A4A-D6C7-1C44DEA8CB9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18" creationId="{75CDD087-E50E-A575-B36E-7555A084FC2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19" creationId="{A9338327-E7C4-4591-28BE-17E4462A0E7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20" creationId="{4246023B-1DAE-1DF7-EC57-8801F4B08ED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21" creationId="{D3FF42C3-F868-9D7D-D088-9FB06F90507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22" creationId="{DE39D9FB-43CC-E227-5672-E690ED8A45A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23" creationId="{DE77A659-6EB8-9272-A30E-C7A9442A4CE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24" creationId="{6050A4DE-5F37-7137-83C8-4F7FD05F32F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25" creationId="{E0295BA3-C8F7-148F-615D-A075A31EA91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26" creationId="{FC7BA239-C21F-9579-BC56-74C0C3202B2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27" creationId="{C9AC4B8C-26C8-F9E9-2ADB-E2B8EBB1CD9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28" creationId="{D0841F5B-6459-47CD-BD06-8EB14AFA3CC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29" creationId="{B8419B0B-A819-99A2-E722-823182A80B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30" creationId="{10AD77D9-66CE-F660-C652-BE5072064C7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31" creationId="{B4A939B7-A5AF-F15F-E7E7-600156CDA14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32" creationId="{C730B346-143A-983C-B3DC-626574BB684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33" creationId="{A6E24EB1-1383-14DD-BF65-419409DE883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34" creationId="{3645C6E5-CE97-CE28-8DF0-EC5AC1ED7D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35" creationId="{4804175F-AC18-3125-993E-658154586B4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36" creationId="{7DAA40AD-EE59-6805-237F-A8E8371F7DD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37" creationId="{56F95F6A-8A52-8174-0DB8-F623B559B47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38" creationId="{E45E861C-68B9-7D0B-8355-07A5E890DA7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39" creationId="{F6EF6A10-F38F-7327-0B6D-2A8F12E628A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40" creationId="{C0456C37-3D11-B7A5-C7B7-6FF79C13221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41" creationId="{F89E2CF4-9A89-571A-91BD-228AF958304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42" creationId="{3F5C3678-060B-87CD-3A0A-9A40B26C2DD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43" creationId="{B162BE7F-87C8-777A-F35C-BA2AE3155F5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44" creationId="{910B3186-35B6-141E-47B0-2D3A264159D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45" creationId="{00669B43-19FD-F1DB-EB6C-6AE9CC2C146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46" creationId="{856D6B88-0586-F01F-AA5A-94E804D66B6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47" creationId="{5EA11D29-1FB3-9FA0-A4B2-432BAFDE89B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48" creationId="{97F1B123-5068-3E16-25AC-ABB1521B1BB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49" creationId="{1262EF54-FC55-C51A-DAAD-8EA7258EF5D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50" creationId="{2BE2A26B-FE56-841D-F763-5B5201BDAC1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51" creationId="{8631B3AC-89DB-1A91-93F7-A7C139E6E22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52" creationId="{1108EF1C-2C3A-8FFD-67F4-B39A3DCC0A2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53" creationId="{D4E2BBBB-CF12-2E8A-69BD-0189EE8816B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54" creationId="{CE132EC1-E117-0006-171C-4CC129EC45E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55" creationId="{555B9F1D-FDCA-A154-3BDA-100D1EE9F22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56" creationId="{2B0EFBD5-21B7-2F7C-7F1C-E17048A6629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57" creationId="{FE8B6362-88E6-44CD-76B0-D6E8D5972D0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58" creationId="{60F41325-C26D-D37A-327A-AF7FA78B37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59" creationId="{00B971C4-60A4-99F6-0A9E-986FC53FA08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60" creationId="{9C406F8E-1510-BDBA-7DA1-B78357DE4F9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61" creationId="{372E3C72-D891-FC77-3C67-08B7773441A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62" creationId="{A2538CD8-A553-1584-0E0B-62049A801E6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63" creationId="{F82862C2-9F4C-7B38-1F36-658DF16E53B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64" creationId="{F787FE61-13B9-DAE6-2364-D0D2A0002A3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65" creationId="{9520D573-30E5-3E5E-5386-103420FE49C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66" creationId="{702F5BB4-6DD4-CA31-6147-091C586F78C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67" creationId="{198BC63B-DAE7-AE54-5A4E-0F413D4FD1E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68" creationId="{19560B53-0430-6F93-BD43-569E0EA492F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69" creationId="{10A9708B-F492-789D-BE61-4DFCFEC70BD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70" creationId="{7222F002-C81E-051C-9B6A-5C496E1A5E4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71" creationId="{1FB37F91-EFC0-44B4-20A7-2F3DCC4530A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72" creationId="{B1F4EDEF-8ABC-3720-5291-3A82965E689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73" creationId="{52DA2EC4-662B-2923-AC99-82884C15F22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74" creationId="{DD43DC2C-7271-CB89-4731-023762F456D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75" creationId="{51ED860E-73FB-287C-6CF6-A2CD2F84C4D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76" creationId="{525DFEFD-F7C5-E76C-E171-DF8ECF718E2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77" creationId="{3E38DAB4-C7A9-8476-2CC1-0E6E75E222D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78" creationId="{606DC7FD-B105-E7EE-4CEF-3D81E347D07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79" creationId="{05019559-E4F8-4DEF-2857-EF22594E957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80" creationId="{B8A0588F-5531-412D-C28F-EFA8AE58E0A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81" creationId="{6E9CBFE3-F33D-AE69-DCF7-CF215CABF7C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82" creationId="{4715A8F3-017B-40CD-FCCB-AF602C01C1F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83" creationId="{D6E20150-250E-5E48-8F33-4A4FEB30070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84" creationId="{AF4FCE34-177E-A423-FEA2-23FCF1BE407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85" creationId="{0E1BD983-082E-CA96-05F7-2754260B159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86" creationId="{31ECB5CD-1625-5C8A-EC21-DE1D4DF451A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87" creationId="{7E75ACB6-0AA1-8ECF-FEAB-1E6734F6DA9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88" creationId="{94F36ED6-0DE0-5FC0-B680-E2978E597BA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89" creationId="{84B5B647-04D0-2804-E19F-53745C146D6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90" creationId="{7B85E74C-31A2-A79A-A877-614D961063F2}"/>
          </ac:spMkLst>
        </pc:spChg>
        <pc:spChg chg="del mod modVis">
          <ac:chgData name="Ginevra Minarini" userId="1f1f918c-6db6-4aec-95e5-17ad0358cb46" providerId="ADAL" clId="{03421CA5-02D6-410F-9208-942AACB4DA1F}" dt="2023-11-22T10:40:43.004" v="26414" actId="21"/>
          <ac:spMkLst>
            <pc:docMk/>
            <pc:sldMk cId="3819718812" sldId="303"/>
            <ac:spMk id="791" creationId="{BFDD3ABF-EC47-DA56-64A1-6DAA254E8F9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92" creationId="{2B73AE0E-46F8-ABFF-475C-ACDFC9B418E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93" creationId="{496E01A9-6458-C97D-FBAC-D7A328D403F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94" creationId="{9782ABA7-3947-3082-00D4-6357CDB6E71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95" creationId="{8A37AF00-0149-FAE1-BC2C-495F53953CC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96" creationId="{BD077F8F-0E88-4AAA-BE8E-344829A5F11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97" creationId="{B44B127F-67DD-E3FD-CB3C-0FA89CEE50D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98" creationId="{4FCBB958-D1AC-BFE2-AD39-2B3A5036010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799" creationId="{BF3F2DC3-71E2-F6C3-9898-3540C07FAC5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00" creationId="{CEC1C364-4E24-1B7E-E930-706B7BCED1D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01" creationId="{4CF2B911-EDEB-5E99-9E92-FCCAF1BCEBE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02" creationId="{EC4F1704-05B8-099A-04A8-6FB2C07F26F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03" creationId="{FAD054DB-06BE-D00E-BCAF-9AE39E9FBD3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04" creationId="{3AE82580-E71B-FACF-C50A-6566BA154BB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05" creationId="{BBC79337-BAF8-14DD-F748-DA3CA07FD51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06" creationId="{39203BDB-31FE-8DE6-B3EB-29A8EF8CA08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07" creationId="{BB2AC791-68DD-82F4-F038-131BF062AB9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08" creationId="{D01FAD73-4260-5574-9A54-8F103A33F7F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09" creationId="{708F0F4A-C9B5-ACFE-3D5B-6723225CA67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10" creationId="{C084B1B0-E010-A174-6469-295FB238FB5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11" creationId="{43F39612-F316-B330-6F92-D1F0B10ACF5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12" creationId="{17EDB7B8-FB01-D126-9CDE-B74250E74AF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13" creationId="{79149950-FFC1-0956-B545-0C4D48A361C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14" creationId="{F5E63A8B-5701-B1B6-2DFA-C351EF3D977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15" creationId="{AC96CFF0-B47A-F459-F41F-AC9717EBE1B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16" creationId="{0A0A39B6-751F-D6CB-95E0-E8015A5BD1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17" creationId="{900FDBCD-2766-C5C2-B651-6B4C86506D5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18" creationId="{C9C4A783-1A4C-4830-07B9-714DD99E272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19" creationId="{D53B1AAE-22A2-1DC4-DDA9-57568E30742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20" creationId="{B500E45E-2DD2-DD16-CC6C-CE5F0C9388D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21" creationId="{58824F2A-8347-AD8A-79EA-5DC5E35F1F9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22" creationId="{CF26616A-D631-9C55-4DA1-02A8187FB3B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23" creationId="{E2AA2416-C07E-574F-C8AA-BD615495818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24" creationId="{FC641FCC-3481-1381-25FE-73B457301F8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25" creationId="{01D23605-723D-EB5E-EE6C-5E01155B778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26" creationId="{5CC8D65D-4B44-FB8C-70E8-1D54F09070E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27" creationId="{87CD66F2-733C-B292-F1B0-AAFA3E8ACDF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28" creationId="{A3B945C0-DCA1-27EB-D58B-5721E468EC8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29" creationId="{D33990DB-C447-1CF7-1DD3-FD0FDB81EE1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30" creationId="{A3FD56DB-7C29-DE5F-57EC-C2546F85C8D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31" creationId="{AFEE29EE-B780-3EEF-06A3-D3F39D1C011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32" creationId="{8FBF9E67-EF08-979B-157B-E11BABCD8D0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33" creationId="{FCE9CF33-869A-1CDC-10FF-8C936F88643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34" creationId="{DC07D8A5-2049-0ED5-BCFF-9061B6C02D9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35" creationId="{C22D8F3A-D5E9-8A38-2004-A7193A81E34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36" creationId="{008212B2-C217-369D-9179-654B14F882F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37" creationId="{262164E2-201A-7D88-6661-2607008207C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38" creationId="{AA2C5DDB-881F-5A1F-A96B-1901C8176A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39" creationId="{64C57A82-F7C6-6AFC-FD63-51D0D2E82BB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40" creationId="{66BF2CF9-6F7B-DA2F-A2AC-482AB32A50A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41" creationId="{47D82FA2-DF6E-876E-A590-302F9A60115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42" creationId="{8EE7FA9A-8EF3-A9CF-72E6-9A20706AA74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43" creationId="{005AAD2B-638D-BEBF-4405-39DD4D278C0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44" creationId="{D512732E-5565-3D8D-443B-A22A3128D16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45" creationId="{140942C1-46E4-ACC6-ECE6-6036299AE65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46" creationId="{EDB882C0-C96F-0561-D9C8-95877642DD8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47" creationId="{C258652F-147B-11E6-BC82-6E2C919C304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48" creationId="{19A60014-0282-4D8D-1F53-F8D3D28018D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49" creationId="{8272047C-508B-3B26-AB38-C1132EE06B3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50" creationId="{4F1851A1-8752-15C7-CD5F-F55D0438068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51" creationId="{B023A092-1DB8-86FC-E431-BF7A4F0A005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52" creationId="{F71E0B33-180C-A436-AB9A-1CCBE411856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53" creationId="{A758EF80-8ADC-5409-94D2-703C02F77DB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54" creationId="{553744CB-36BE-E86C-6878-32092BB12BD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55" creationId="{94A6135A-C99B-5F32-082B-AB8C63035D4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56" creationId="{6AFAC216-F05E-9B53-F0A8-4DE7E67CE41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57" creationId="{1E0FB096-2BAE-418D-BFF7-AF52805FCC6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58" creationId="{3FAC734C-C6E8-FD12-DC62-33C07195064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59" creationId="{968AFE8B-D0AB-4A50-FC5F-62DF96F0208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60" creationId="{76682F7B-E582-2AD4-18A1-660E207F889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61" creationId="{AFD8306C-7312-07BB-6AF2-ED5E9EC22AF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62" creationId="{7139066C-E0CC-EA2A-7496-C695B0BE953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63" creationId="{402A8E49-C8F3-F8DA-79FE-2A417EA1AC4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64" creationId="{F858E33D-5C06-83F7-B34D-3111E065EAF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65" creationId="{8C549F8A-C12A-5FCE-6C74-71731BFDA8C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66" creationId="{032DCFCA-7DA5-63CC-EAE3-0C881ED00B7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67" creationId="{7927C2BC-9B12-7960-7F04-919E4E2CBDA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68" creationId="{0F2CA0E2-E4A0-8470-3E42-51F120E8B7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69" creationId="{0E64FC40-8C1B-0EC2-F5FA-8216FE22F0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70" creationId="{A5649DB1-125F-B1B4-9CFB-976E5962837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71" creationId="{5D47A947-DAB0-FA32-447A-46E18B8A532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72" creationId="{EE8E1C60-E2E4-3B45-432C-A28F1B918D5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73" creationId="{F12E0CBF-CE09-524B-809C-FBF52002441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74" creationId="{3E78548B-2093-3AB5-D1D6-250412496BC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75" creationId="{25BDAE03-1ABB-7E8C-6312-102F731CB91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76" creationId="{9E03A182-925E-7B8C-3DF8-A80E8CC1F4A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77" creationId="{32EC62B8-35F9-C9ED-39C6-8D21FA3ACF7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78" creationId="{C6F61A9F-26CC-55A8-DC9E-5773B7E777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79" creationId="{2E056DED-C103-E15D-EF5D-D168C07E3C8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80" creationId="{246E3DD7-A04F-C59A-F6B7-8E4A1BD1E59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81" creationId="{0F4DFC3A-10D7-6255-9A69-B11BD1C9F53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82" creationId="{0630A79A-D175-F4EB-AD9B-EF7B2D59018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83" creationId="{AF787848-86DE-58F4-31D0-F0FA9365F39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84" creationId="{6934582D-97D3-85B0-8E18-A154EE1BD17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85" creationId="{CD4B6688-492B-8A5E-B882-9C1C24AD7CD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86" creationId="{B4212AD6-65F5-5CF2-5280-BE8934121A7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87" creationId="{0C4A0F35-460C-8F15-E32A-313DB749DFA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88" creationId="{ABAFBF76-6132-1532-61AB-111C3BA6CD9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89" creationId="{FA049CB6-0C21-340A-327C-D9945A43124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90" creationId="{569EAA47-8E83-15A1-8518-D4B24BF3020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91" creationId="{EC1B11F8-64EC-F245-303A-C3BCA13D251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92" creationId="{C8231AD3-847D-879B-6D83-FCF78EF4063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93" creationId="{369CBB69-A2C3-C2C4-B36C-8BA1555722F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94" creationId="{592B20FE-E7D6-3EEE-F78E-99114AAF91F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95" creationId="{FAA8B0D2-98B4-E548-5EC5-5A0B55801E2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96" creationId="{FCC8306A-5F91-B029-AA1A-29207A3F750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97" creationId="{DCA13861-F735-7B5A-D8F2-4634F8953EB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98" creationId="{62B80A4E-028F-B6BB-1301-3AD39591F20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899" creationId="{D6BFEB94-EB78-1F36-AF67-0EC55C2F7A1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00" creationId="{F44B96DE-1322-E11E-FA02-E72E18F9730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01" creationId="{8E6153F8-B7C8-0F2E-A460-314EF57FBB2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02" creationId="{28399A9E-6852-5220-BB27-39DA2044425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03" creationId="{99A92184-43F9-D357-D19F-AD5EE5C9312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04" creationId="{60A6670D-FF7D-6272-657F-B9DFFDE59A7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05" creationId="{5F7DDF41-734F-2A37-F0AF-1A69592F0CB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06" creationId="{7803F85F-E733-EF2E-850C-F934E9F1CFB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07" creationId="{4739A377-1F30-6A56-AA7F-A2F531537EE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08" creationId="{8F88AE27-0E42-0DEE-F623-82C0EBF9FBF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09" creationId="{DC68CA9E-C046-1C54-BA81-EA08CDA3260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10" creationId="{CB9447C1-E431-481B-56A3-8F551C88966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11" creationId="{A4853428-1323-D2BC-3432-F880BEBD157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12" creationId="{A6CB4788-7259-E2D5-092F-3B1F9F1F0FB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13" creationId="{33A22E4C-FA63-D83E-4D6A-F58759A70D8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14" creationId="{B213DABD-47E8-40F1-592C-41020453BF8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15" creationId="{02904450-2517-D3E8-6009-C6BC5D5E1A2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16" creationId="{E36F316F-0DE0-79C3-DD44-418148B963E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17" creationId="{8E032156-F28E-B13C-D86B-BD0EBB39F9F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18" creationId="{62240EC4-CD48-6F9B-81C0-17C1A9ECAF1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19" creationId="{F3C347DB-2C91-1301-9A6C-CAF2F2D9333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20" creationId="{2135450B-0C73-19AC-60A8-E7DD6DD0D5D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21" creationId="{FC37CE3C-B32F-5155-381D-1971EAE01C2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22" creationId="{EF355DB9-AC95-A484-0CBC-BFC2DE8E813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23" creationId="{D84DECE4-0107-D52B-76E7-C8A98B99043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24" creationId="{A1339C99-2D1C-63CA-879F-29ECFE42800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25" creationId="{9CE3ECFA-B66D-3AB3-3365-BB54FA6485E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26" creationId="{54A1940B-6FE8-5C66-171B-979F67FCFFB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27" creationId="{8296EB26-7C9C-756C-F0DD-DC3C8620BAC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28" creationId="{F0A56CD8-DBC9-6B9E-C193-29727CFC3B6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29" creationId="{557B535F-D7AE-59A7-6EC3-8BE17C61B0D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30" creationId="{8713CA95-1BC6-BD84-CCB8-8BBA0B108A0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31" creationId="{955D63EB-3F56-4930-07A6-F1634E9FE49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32" creationId="{94E1F9AD-40FD-590F-8EAE-B0582C12990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33" creationId="{37927288-8B55-B019-1A0A-E45D4AAE030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34" creationId="{36EC8B44-8071-22E2-6213-23A888D963E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35" creationId="{52B8B802-0A22-177E-F794-D5DCC5E0FB7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36" creationId="{C6C38C87-614E-66A4-03D4-5A238D655F6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37" creationId="{FA3C8075-33D2-CC8E-3D83-D3EBAC2B5D7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38" creationId="{91EE4524-CE39-7430-4217-7898D46CE4F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39" creationId="{EFA4A1C5-5FB0-DFB3-0973-7B122256A07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40" creationId="{3A07B24E-A9AD-9DBD-E692-0FC27E021BB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41" creationId="{191CE48D-8BB6-331D-A61F-3B5A1F3005A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42" creationId="{DB7CD361-C70E-3863-85EF-E995BB13B4E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43" creationId="{7775BA0F-E5D8-8579-F107-5CB4086FC43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44" creationId="{8F1A9E39-2680-AFB0-9C1C-CC1C067DFE4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45" creationId="{AEDB5E17-CA24-53CE-B9B9-9835D176235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46" creationId="{B34FA19A-E301-0412-969E-CE309DE4EF1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47" creationId="{70A239BC-5CA3-F726-5652-34E222A337E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48" creationId="{DA3EB493-6781-C41C-0EDE-D4B143CA761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49" creationId="{C3798145-2983-BAA0-6635-609FB500D8C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50" creationId="{68234C4C-7641-A595-F16F-D8F5C995A2E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51" creationId="{E47A145E-BA89-19E7-2865-8B9C876797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52" creationId="{AA676B1B-1DDB-AF5B-71FB-2A56CE5D154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53" creationId="{172B1BFE-28F3-FD01-0A89-FA2A5998647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54" creationId="{59A0646B-C2EC-2DC2-1AAA-DB4CE066026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55" creationId="{9111B66E-A1C1-EA99-1B37-0D935FD6D65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56" creationId="{8574FCAD-EA3D-3632-30C8-131D7F873A0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57" creationId="{132EC659-F082-CD3E-1F60-57B1490BD4C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58" creationId="{68921384-4EB0-8813-D853-8EC4C68D06D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59" creationId="{0187901A-45C8-F6C0-D594-DB2C8B2179E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60" creationId="{003CF104-B543-85B8-50AA-E7A6DCBA536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61" creationId="{4454AA9A-E67F-0F7F-C877-4EB852A5162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62" creationId="{6E7A603C-A8E0-93CD-5735-8F84F3E7B88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63" creationId="{4E372433-483A-20B9-171F-FDD29F978C4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64" creationId="{B764DCD1-4CC3-C419-9263-DC29025F2E2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65" creationId="{255D3BD3-A2AB-3D39-96D8-9A077B26421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66" creationId="{2C281153-A02C-1AFC-E473-0C01EF36B10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67" creationId="{21E535B1-65E3-0578-5D8C-BA00ADCC4C8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68" creationId="{2B4CE635-6319-C00D-79EA-FF9D07D5B1D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69" creationId="{10601254-9526-9A5A-9FF4-59526687BE2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70" creationId="{BE26BC3A-E0B8-3156-F147-1AD149168AF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71" creationId="{115A15B4-9D8F-1113-CF6E-C3CFF9AD78A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72" creationId="{FF5B862D-F291-3192-B84A-1B571CF4706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73" creationId="{51BC5C04-F7CD-C151-8E06-FD24FE36518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74" creationId="{0F3A2BE2-89A3-D896-484C-D29ADC5C349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75" creationId="{DEE212CA-C059-D356-E846-77B2F6612BF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76" creationId="{2F528DC9-8464-C0F6-EA9E-AAB7AAB3FBC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77" creationId="{C27972EF-5270-D598-95AB-C8A44EDFCB7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78" creationId="{84FE51D7-BD04-F087-1EC2-9204FC54A83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79" creationId="{7FCB14F3-7CC1-2193-3BDE-8F4411DFA68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80" creationId="{DEBE0844-3C2A-02F8-9ECE-B99ABC9A39F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81" creationId="{FD9B2910-5043-2254-1840-6882AAA426E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82" creationId="{A74C012B-FA3F-8B41-1501-0A9029DDEFC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83" creationId="{0355C62F-D0F0-472D-419B-BA59DCE2DCC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84" creationId="{A73EBE49-4F79-976A-5F02-01CFA8D1826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85" creationId="{82386DE2-6A54-0392-B734-CCF44D44649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86" creationId="{F5189E38-F660-737F-855F-1AE3E47B7CC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87" creationId="{0F9AF0E1-1041-7FE1-F7B4-4504BC51900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88" creationId="{60AD9BD2-A627-CEDE-AE5E-76640FE5CA2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89" creationId="{CEFB505E-1C6C-E9C8-E7BE-7FADAF21F97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90" creationId="{FEE75C67-C1E9-80D4-26EB-8285DF84893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91" creationId="{10559A1B-0E7F-20D6-01A1-3DC8F169CCE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92" creationId="{815BDAEE-4804-6F3F-4C1E-39F5A393F86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93" creationId="{6B70F960-6EDD-9C08-65E3-ADC354D8180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94" creationId="{9454AC50-A215-CE02-F0B9-82253AC5B91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95" creationId="{FECFBFA0-F19F-EB5F-9AA4-9C7A71CDEAA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96" creationId="{DFFCC65A-81B5-458D-0F67-60CB9007B07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97" creationId="{5F96856C-5607-6DAD-58D9-7FB35FCE169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98" creationId="{B8A256FD-3379-4446-D55A-0D1F63432F8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999" creationId="{DD14A24D-3444-15B3-91A2-5D560113F1C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00" creationId="{55469B74-34CC-1FA3-2456-37174A5942C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01" creationId="{592BB18A-26B4-3ED1-53E3-AC318FAD7DF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02" creationId="{D1CB7BB8-6928-4D42-6D4E-E8956A30C4A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03" creationId="{E2C5EB46-2FCD-9CFE-6FD5-04E598209FC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04" creationId="{6560E460-765E-4E3B-B023-7658CC7261D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05" creationId="{E07F8E6A-DA36-E36E-A347-2FDEDDDFFE8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06" creationId="{5B3E3003-4AAA-D01B-E268-5D3C41E6EEE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07" creationId="{F2DDF74F-D4F1-DD56-B14B-91C48C77F34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08" creationId="{F1F725D9-50F7-7F0C-7ABF-76815F680CA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09" creationId="{734705FC-9D1A-E5E5-84AA-5E379C253B9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10" creationId="{2B045B0B-AB76-0C5B-2FF8-6924A2A9D8C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11" creationId="{EF45E352-E21C-9645-D9C5-D48A3160869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12" creationId="{C4F9E777-81F9-DBE3-0F46-3A06845D1E3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13" creationId="{42616F58-0FD4-A355-B21B-505875B1360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14" creationId="{ECB7ED41-E219-5028-8B2E-0C42977D96E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15" creationId="{8A1099C6-2B59-3CAC-8EBE-B27B7A74317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16" creationId="{0608CCA2-C9EC-06A0-69FB-AB55ECF7153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17" creationId="{2AB49264-E0B5-7668-5DA6-72797E33217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18" creationId="{E888A2E3-66D9-9A11-F0D4-182560F5B9A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19" creationId="{81D143AA-35EC-803F-6325-84B8728C1DE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20" creationId="{9D3F2BF8-0F7A-FE01-8BD0-6B59234B0A3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21" creationId="{2E6DB28A-04D8-C34F-7ECE-251647666BD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22" creationId="{C3243BAF-A0E9-C56A-2267-19D685C33E5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23" creationId="{74EA9E47-87BE-0364-A01C-8C6B4257F64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24" creationId="{CB2A3D21-2335-CB03-4CBC-E1DF895A00F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25" creationId="{CD3440D2-9522-05D1-03D2-D86980C7D2F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26" creationId="{3937EFFF-FEDD-E7ED-B2E3-AA26372AF97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27" creationId="{35D4856E-9D9D-411C-55A4-D80EA1C8E7F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28" creationId="{AFF45805-CB03-2311-3325-E590EF22057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29" creationId="{E9830BC5-48ED-DEF6-DE7D-ED99448CA39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30" creationId="{E1AECC0E-B3F0-A755-AA26-2B620B42604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31" creationId="{8EBB6729-0977-94C9-4D80-74355026D00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32" creationId="{54A8AE4A-FB80-0CAB-5BCD-EC40859303F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33" creationId="{60F1BB2D-CF89-6EFF-4933-4E1912F427F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34" creationId="{6EA72C93-7043-B495-A3F9-C9AE954378A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35" creationId="{53A17BB1-23D6-7536-8831-6C03C2771D2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36" creationId="{E6B10FA3-C19D-0DCB-721D-DBD346C41BB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37" creationId="{342BF549-12B9-EEC0-C79E-2C6299ABF8D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38" creationId="{1BE34375-E00A-05D1-366E-E90B9C167AA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39" creationId="{5117E1BA-2CE6-3F05-B62B-7D2B36B777F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40" creationId="{3E782C9D-7904-B8C9-2469-E84417896FF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41" creationId="{46DDA60F-FFEB-3DAA-7F08-18CAB84D89D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42" creationId="{C7826654-E441-E2A7-B223-93FB7F6A0E6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43" creationId="{42D3EAEB-E80A-2F8E-A586-8401067169D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44" creationId="{F83A4E16-EF79-6B1D-350D-D84A7BF34E8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45" creationId="{307E5B73-5FD7-F928-1FD9-7B3631E3F15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46" creationId="{4859B1C2-F762-6ECC-AA31-B69815CC9FC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47" creationId="{92BF38E0-AC2B-9AFB-5DC2-3BF26113883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48" creationId="{D4595F4B-A54A-B3AB-D6D4-9CBDCFEB548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49" creationId="{5EC170C0-161E-4D5F-14BD-7F6D0783BE9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50" creationId="{BBCE8E0B-0B92-6157-8F1E-BECFD2DB058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51" creationId="{0FC6E3A2-EA28-4F92-5E69-1A6A4582876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52" creationId="{A81F2FD0-9318-39E3-E19A-BE31E00047D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53" creationId="{C007973E-F036-D1E3-3718-3D0560402C2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54" creationId="{BD314AD3-4929-3C23-EF90-60CB319075B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55" creationId="{D18F03C5-8218-A1AF-A2C2-09BFD0C5A11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56" creationId="{81438998-86BA-E28C-9DB6-4D4A1AC47AD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57" creationId="{74101E6E-C3AF-D41A-2EBE-2F588C2E400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58" creationId="{FF702F10-4243-0E0C-D5BA-66B900A6EE3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59" creationId="{E9842079-01A3-87AD-50E8-4FCF14AFE63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60" creationId="{4E0CE011-5236-760B-45C1-5F75B1AE883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61" creationId="{8C2C8ABC-7D2F-D7A5-0F94-DBE7ABCA937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62" creationId="{3F2DF054-C7B7-F98F-83F0-6EC5BE661D0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63" creationId="{30C8CD18-AB76-CFA9-3955-DBE68D16A83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64" creationId="{C9A8318D-32A2-486B-2411-D3B32A0CAE4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65" creationId="{ADCF2E9D-D7BD-6F69-7ACA-CE5E558BFE0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66" creationId="{82626B37-D26C-BA57-1FE3-7E5AFE645ED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67" creationId="{F5EEA2F8-4F74-7D9B-E82A-B073B9B053B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68" creationId="{7D9CEA72-4398-4794-0686-F83FC83E976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69" creationId="{DCCE5EFB-11E8-73F2-4B29-555426A6147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70" creationId="{2D645E47-6E62-B27D-71F3-EFE32056A84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71" creationId="{0DF5F53E-AC0F-1E3E-6701-748193EB1C1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72" creationId="{0E6D0636-32BC-CD8D-DE69-B5D180C85DB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73" creationId="{B18599E1-C755-EFFF-F070-BE11C3B1583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74" creationId="{9D87CCD3-03FB-7138-39C2-0505ACCF716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75" creationId="{3E375577-C77E-8ECE-6A31-DCF00751B22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76" creationId="{0510E22C-653C-EF74-7105-B7F8EA7A32C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77" creationId="{8B0914B8-6DCC-0FC0-2CE9-6389F325DB3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78" creationId="{2DE19782-C23B-08C4-BB23-C08389A647E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79" creationId="{B06E8254-D7FA-C244-51B1-F65D3BE537C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80" creationId="{3492E126-203D-59FF-4D81-C87209BBAFA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81" creationId="{69CCBEAC-231A-64C8-5736-E7BF59D1E5C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82" creationId="{7C924E07-3817-4AF6-7475-7229E8F406F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83" creationId="{DC935ECD-24BC-C290-7206-90F0BF51F98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84" creationId="{3C75D133-97A2-AC10-3F0C-F38F68B2508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85" creationId="{E3450165-44AA-C918-EE39-11E36445BF5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86" creationId="{1422EE54-9C90-FA3F-DC0C-67EE885DCB2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87" creationId="{A6FD8310-DAE6-2DCD-1480-4B747EFE767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88" creationId="{DA0C22F7-740F-54FA-2540-E3F90957366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89" creationId="{D698239D-FC23-CDDD-45D3-7FBC4BC5452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90" creationId="{1638C9F6-4542-7DE7-982A-2D511AE9877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91" creationId="{3FE9418A-AD9F-0993-DB9A-C8EA7D75A2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92" creationId="{B1ED8BBC-527B-61D1-5BC2-9171B48FF1A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93" creationId="{46EDC924-1BCE-C1A5-EAFE-D7C0A7B8602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94" creationId="{185BF871-E7FB-FDBE-D48D-42E2A07BDC4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95" creationId="{378AF96E-75A3-D2BF-A333-05527771D9E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96" creationId="{2A45DFF8-925B-A35A-3337-FA84B7E9C3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97" creationId="{37A37063-D784-8562-C982-E94565AD327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98" creationId="{12EC93FE-7DBE-5790-E294-4EEB0151079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099" creationId="{39CA5EFD-0000-91FC-6E4C-1FBC9102D6F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00" creationId="{A1512993-462B-7412-04B0-F232E2C30A2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01" creationId="{ED38DFDB-4E4A-3472-328B-1C94CB3A775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02" creationId="{148D02C3-6874-1F3D-E638-41ACE28DBA8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03" creationId="{6867773B-5EF1-D852-C61D-B56BCDB5864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04" creationId="{19D57A7F-A0A0-3A43-5895-298EEB33B34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05" creationId="{7A53BFCC-A4C1-5764-C149-7F9C103D05D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06" creationId="{AB9B4BCA-B155-E500-7731-E31335C15F3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07" creationId="{5366F651-14FC-ADAA-773F-453EEC6F2C2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08" creationId="{28531FE9-1CFF-9697-147D-7C914B1629C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09" creationId="{B38D20D1-E103-44D3-77B1-C5DBBD38105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10" creationId="{E3FD7F57-06F7-D02A-6679-9D84D775643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11" creationId="{CBFFDEE6-4AE7-5E06-0D3D-50CF4611F16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12" creationId="{20A041E8-F51A-F596-B7F6-EBC01E1A199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13" creationId="{5324A84C-0F23-1486-B3B7-9B11648B9B5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14" creationId="{E66935E8-D0F0-F6C5-5713-83B12F8D4D9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15" creationId="{8687085E-FD9F-05AD-EC12-A969920A6B4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16" creationId="{34FAFAA0-7BCA-897E-A35B-6D274B4CBAB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17" creationId="{35F574D4-29DE-512E-1C11-38F6F36DF86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18" creationId="{B53BBF0D-4119-A5AE-E425-208C5F30A4C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19" creationId="{2C7A49CE-1286-7001-BA35-8CA4716965C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20" creationId="{E0A2D331-5FE0-1E3D-D783-42DD9EBCCF7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21" creationId="{F50DA537-B24E-10E1-0D35-6454CBB4722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22" creationId="{0A6C3956-BC4B-19F8-C8DD-48B614332B9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23" creationId="{745023A6-218B-5DD6-C566-06EC0BF3E97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24" creationId="{17A985D0-CBCA-9602-7BAE-CC49B540FC7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25" creationId="{946AFA71-192F-F3F6-BCB6-B9885E53E4E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26" creationId="{DE803511-6B7E-2E7F-1483-CE628771EAF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27" creationId="{4345DCDA-37E3-C3E9-050B-6CA507545FB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28" creationId="{6FDC2240-0184-51C1-C04E-AED5C2CE307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29" creationId="{88441C3D-91EC-1DEA-227A-E434331DC1D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30" creationId="{865C9E14-1344-122C-B197-9A057368D2E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31" creationId="{3DB11B7E-3B8B-2B56-569E-FEA31F5DD65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32" creationId="{C87AF08A-734C-15CE-92AB-79B0C416E78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33" creationId="{516903E3-FECD-AEAD-9104-ABA9359898F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34" creationId="{DC6E4DA6-2C59-338F-D517-E596D9F8B97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35" creationId="{0C6D238A-A2F6-ED1E-FAA3-6001F4B4508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36" creationId="{9C97B2BA-38FD-E413-A211-6442CF37988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37" creationId="{8126EF76-2A0C-628F-7449-B57A8F4852C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38" creationId="{CCF9517B-A8E1-9062-F461-DAB7DE44DAD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39" creationId="{35D61068-108E-1F3E-5A9F-DB2F657A347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40" creationId="{14A607E3-4D26-97B2-4F26-9A83515BD79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41" creationId="{BEE9452A-D48C-33B5-04E5-643CF11F7CA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42" creationId="{E9F40008-9774-3043-EC36-6DDB5ACECED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43" creationId="{DB0D1434-2084-88B9-0398-1BE8FA7A56B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44" creationId="{89ADB0AC-5525-2DE5-8415-FA8B4A46BBD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45" creationId="{963CD046-23C2-8D73-D2BD-E4FB21C941B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46" creationId="{D7B9C5D1-D3A6-AE09-C39C-580BEFFAF09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47" creationId="{43EF9148-D665-CC01-FAB6-08D87D6F35E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48" creationId="{8C0F6CB3-346C-2767-0EB2-29DFA34D19A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49" creationId="{2AC19D91-A0F1-B264-77DE-A78FC56ED89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50" creationId="{BE8D3BC8-6700-859B-CF27-2222C31D911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51" creationId="{C16FBE65-9FD3-F2D2-D1C5-7BF0A8AE21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52" creationId="{39501A72-8D95-330C-042F-DD90C85ABE5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53" creationId="{2449BFA3-0D43-F9C4-4B99-E6073B020AD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54" creationId="{DB48310E-D4DE-EACF-C19E-C85135076B0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55" creationId="{A1A11E7D-8230-5ECB-909B-7674BF80AC1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56" creationId="{B897A536-FFBF-4D75-01A9-D19BFCD2AFE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57" creationId="{17D06D1E-E5F9-0102-717B-605235655E2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58" creationId="{AF464D07-2FD1-FF7C-F630-782DACAE39A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59" creationId="{D31D29C6-4E13-C681-12A7-515616E9153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60" creationId="{FEBB1143-FCBD-56FF-BCD3-1E67E948D49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61" creationId="{8BEC89FC-64FB-0C4C-5761-E723EC473A9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62" creationId="{4750B064-DEAB-1CD6-4E7E-6834D7AFD45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63" creationId="{EAB92A7A-1371-96E8-9019-75DCB7CE0E2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64" creationId="{B84E5C8B-9E54-357B-8E23-B21EA5DFA06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65" creationId="{2751D0AA-32DC-3F7A-E263-CAEB622E05F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66" creationId="{5289C6E6-FA76-1317-F552-75E51C89339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67" creationId="{C51E431A-CF03-B56C-FEDE-995CE676009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68" creationId="{DE9D4BCD-D3E8-FFE9-4874-8EA8D9D8728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69" creationId="{1FD96D55-F375-976B-5D85-501E0AB8849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70" creationId="{9D13705D-BB2A-B398-CF94-3ED25AB4EE9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71" creationId="{22B900C6-0877-07FB-95EB-0147A28B337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72" creationId="{1A309736-5CF6-AB82-8D6A-F0310A90C1F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73" creationId="{0AECE9F0-CB86-8AD0-1349-59423EA2CCF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74" creationId="{C5327224-75A4-A216-B444-F3A8D2FC526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75" creationId="{4338E89C-A451-D0AA-637B-0CF5F11A39E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76" creationId="{7A82EBCC-B59E-A1B0-FFBF-60B75FB6C26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77" creationId="{46EC098C-A1B9-3EEE-78E2-D146A19188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78" creationId="{B6C761A8-973E-85BB-3CCD-C4AF57C9067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79" creationId="{1CAD0D22-78F1-01F1-1146-4852C7D050C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80" creationId="{A7FFBF49-F021-D1D3-8CC5-1C39E418625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81" creationId="{D8CC791C-B63A-E500-5CEE-1255CEA0DA5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82" creationId="{F8BFF7F1-E65F-5EDE-C7F3-838E3FE84E9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83" creationId="{2FEFF104-5BA9-5767-42DB-EE87DE40986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84" creationId="{6F78B6A0-7244-2AAA-A4FE-EEEBC567A70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85" creationId="{FABC8739-A31C-E039-5C9A-EE2995F4494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86" creationId="{DE6F1948-CB95-53A5-7D15-19283E1C8E7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87" creationId="{F1B0D086-C0B4-1E26-2E83-F60045166E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88" creationId="{4FF88E08-833C-5060-C635-2D11746902D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89" creationId="{E3903266-BBBF-B703-04A6-A4B5E1FD3D1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90" creationId="{E59006EB-47D1-8D19-05DB-6E85AE0D017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91" creationId="{8A4B9D6B-8068-054C-9848-FAD4C822162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92" creationId="{2DF406B6-F77D-F356-6CA9-50C0EF76A02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93" creationId="{C2918568-3545-B4DA-8A8B-6B2B367A032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94" creationId="{786D8C92-AAD0-5889-D05D-39798E5657C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95" creationId="{3063DE42-C038-135C-680C-F03099BA726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96" creationId="{915C862E-EB2B-647A-A516-F74102ACD29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97" creationId="{C93FB357-61CF-7899-7B55-04FFA92B317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98" creationId="{A2B2A4A1-681C-3C29-B485-5E10A2EC97D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199" creationId="{9096567D-65A8-AA63-F9AF-41B1D1EA5C8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00" creationId="{DF0AC560-A5C1-5454-8748-AA6B28F8AFF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01" creationId="{2BBC4B2F-3221-8ACC-06B3-77D2155169D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02" creationId="{C2D8350A-120D-269F-7BA8-CCED8153254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03" creationId="{ECAD12E5-817B-9D15-AF2D-F0493492402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04" creationId="{7DDCCB26-D226-6A3E-4023-E1D122A3460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05" creationId="{7226E85F-4CC9-E076-4A12-677D1AAD194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06" creationId="{7DE91C87-B942-C591-DA20-DC56EC495B3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07" creationId="{34B4C24E-67BE-6BC9-3E6A-159BEFBE8FD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08" creationId="{5F1BAA7C-8E1B-2F32-5E39-FA6B250B843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09" creationId="{C4A5FEFC-1D05-5D83-5E13-0C9285DE87F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10" creationId="{88684211-B497-4C1D-37C7-C2B3918CC81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11" creationId="{76C93AF2-0E55-121D-9F61-E27B84FD743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12" creationId="{8381ABF6-8C63-0D71-AC83-429D45A2887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13" creationId="{E342D6C8-159F-C394-2D9C-B8FB56816A4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14" creationId="{D014F3ED-D175-C50E-DABA-E5F1CA025DF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15" creationId="{E1A3247E-853D-8AA9-9F39-BC70CC39110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16" creationId="{E83F27DA-22E2-A49A-C87C-488F0E51BCB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17" creationId="{5FDED7A9-1FE4-0658-6081-6BA6076AA09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18" creationId="{7996E56C-6AE2-F9C2-C71C-2F765BBD6CB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19" creationId="{79B72506-C0CB-78E9-094D-F1F9B5D805A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20" creationId="{8E139627-DEBA-8D07-81AE-51BB7B62CA6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21" creationId="{B2A03B21-408B-B7F2-0F06-305C1AD021C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22" creationId="{EF4FE6B8-01F7-66C8-1891-6D6F5309A4B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23" creationId="{CE06C0B8-9131-A1A8-304C-E4BD7E6B9A6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24" creationId="{A5698549-A93C-E4C0-194A-9D01EDCDE15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25" creationId="{8D9AC261-1B57-6C6A-EFE2-C950BD6DA12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26" creationId="{AF133AB9-B7C6-232D-48E5-46A8EE5530F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27" creationId="{2CA9C265-E66C-F087-0558-7397E6FB2EF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28" creationId="{A8351242-3BBA-CB83-8CFB-5BD0958FD6C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29" creationId="{68ED234E-7E28-9521-F328-F4E27BDE7E3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30" creationId="{514579BF-AABF-6E4E-4828-42308E3030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31" creationId="{E4E8D37E-DB9D-246B-C199-8B60CC3DEBE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32" creationId="{431B95EF-56A7-F9B8-235F-A92A4083EC2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33" creationId="{3988B10C-80A6-5B2C-1E6D-23E869F0027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34" creationId="{F3231C45-1A79-F260-AFAC-B076F39B066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35" creationId="{AB8F75A5-3CCD-02EF-1C67-88A67D238BF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36" creationId="{B4C3C32B-44EA-23BE-1E49-DB2CCAACDA5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37" creationId="{47CC2194-83B5-E6F5-4FD2-1B6F4BE84DF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38" creationId="{186B8431-83F5-3AB8-4F62-C611BA25B25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39" creationId="{5E91360C-7530-721C-5603-60DE319166F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40" creationId="{D822DA9F-5F6D-7C39-CC22-F6F2E7AF1EC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41" creationId="{1CA58EDC-3375-9834-15C8-041AFB3ED40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42" creationId="{0B03DB06-3ED5-4577-AE3B-69653329D78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43" creationId="{BB96E17E-18C5-D019-42AD-401B3B824BE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44" creationId="{0AAD556B-7B67-9C1D-9C99-70E33880E5B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45" creationId="{520B507C-92A1-BEEE-C634-4DC195007AE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46" creationId="{3A8DAE3C-ECA2-8647-1396-BCD6D4BD64E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47" creationId="{F9928D19-3806-90F7-CFEB-56CE74E899F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48" creationId="{1CD3EE20-3460-92F9-7463-23C67E430A0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49" creationId="{4C997F79-05B8-1A73-CD41-395F4A21E3E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50" creationId="{A9E0AD4E-7630-A3DD-C3CC-837B01E60AD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51" creationId="{2CD92552-217D-380C-8D93-EC4645D7D07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52" creationId="{0CC0FBEA-AF6A-5EEF-5C75-E330EB2290A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53" creationId="{38B4683D-4B2B-55EA-658E-BF89E0069D6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54" creationId="{3D38BEF3-C311-A561-CCCA-4E99EC7E931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55" creationId="{1FB7BB86-295E-C715-6E00-0F1315E9ABE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56" creationId="{6362B1FF-15BE-B3E2-3448-113CE1BD430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57" creationId="{A6A62070-EB21-EACF-ED37-7CCF8A7983D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58" creationId="{2E76D923-440B-033D-A5C1-6B69EDB00F6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59" creationId="{9F1FBCC6-A434-97F4-F2BA-89D58420267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60" creationId="{BE186869-3DC1-D986-C54E-8C0FF335DEB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61" creationId="{49D3D0C1-F7A6-E720-2182-349E9B1A8D5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62" creationId="{D562F744-1FFF-E5CA-6712-84F816F32BE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63" creationId="{636AB2BE-7CAF-C137-4B2B-6EF6E7EB232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64" creationId="{7220139B-1E0C-D86D-D97B-3A96B13526C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65" creationId="{A5B59C9E-B403-4C4A-D959-C57F3F6EC2C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66" creationId="{2F7BC8BD-372D-51AA-384D-E1E0A693A20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67" creationId="{DB3DD077-F5A8-3312-90F8-DC195661083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68" creationId="{82994D2E-99AA-DE6F-52CA-533AE575774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69" creationId="{E7D6B630-21DD-647F-086A-CBC4F254AF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70" creationId="{D056F893-6325-4E85-CB82-DC5F08C52FE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71" creationId="{084866AC-403F-D1BA-714C-A0F4F58FD3F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72" creationId="{C4C54457-7C6E-8997-B953-F11A59F9BE5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73" creationId="{9F8FC2FA-234F-61B1-3FE6-8D85650DBE8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74" creationId="{BB07D26F-8F2D-E286-2A79-B4DC5EE2E08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75" creationId="{C3C831B7-0300-9627-2CE3-63444EF05F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76" creationId="{E20A0155-1B4C-9871-26EF-AC5678B45D3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77" creationId="{73BC1252-2981-4D01-B946-D5D3D59E498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78" creationId="{8B1FC3E0-339B-0236-4623-E90A12A87D2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79" creationId="{6BBE1125-6A1A-979F-EB53-72AF3E548DB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80" creationId="{E0C1C0A0-A336-D50F-BDEB-A12640ABD93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81" creationId="{745CA5CD-2B6F-A2A2-4F2B-576A4A3F09C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82" creationId="{AAD804EB-3D88-618E-C34B-4018BEEB5CF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83" creationId="{8BB267AE-B547-90F0-8C71-574B77D37F9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84" creationId="{C2508005-86B5-95EF-C123-724946C24B9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85" creationId="{EA9AC02F-DF8D-89C4-70CF-77C4317B78B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86" creationId="{6DAF88FF-ACD6-AD41-A31F-EAF6EC32CE1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87" creationId="{BF132272-4284-0BAB-EC81-3D0585307C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88" creationId="{4A99F8AE-CBB6-DBFC-8BBC-964633DE797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89" creationId="{34C2F382-DAEF-3531-1778-050590C530B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90" creationId="{406023A9-E1C8-9EF3-0150-DF4E3CAC335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91" creationId="{86A7616B-B7CD-0760-D3AF-E6E28F40687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92" creationId="{6A2CB498-F829-5CAF-1C3B-1E5AB2831D2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93" creationId="{F1BD8542-161F-E1BD-41F1-E1AD0B31444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94" creationId="{87A3F53A-9690-A80A-7FC2-7E392332634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95" creationId="{9D13C381-BC61-12A9-6DFA-4E001E20D65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96" creationId="{2CCC069D-94F0-2286-517C-5C571315860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97" creationId="{57354B8D-45FB-9A0B-D7B4-09DEE61EC8F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98" creationId="{E0901832-0E04-0800-6707-6803BF556F6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299" creationId="{A9008CD2-E19E-86E7-936C-1B6CE9EA32F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00" creationId="{BD79D2DF-A0D2-EEE4-82C2-3EAF35426FF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01" creationId="{B93F98EC-1DC7-148F-5F3A-19955635182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02" creationId="{F818630E-8481-5254-BD5E-786045D7AD2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03" creationId="{677C5DAA-3604-F6D7-5FF3-C8476FCBCFB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04" creationId="{72B0B318-770E-C1BB-39E5-5CD6B6CC8A7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05" creationId="{D2E60504-AD04-474A-D9C3-E2E0C6551F1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06" creationId="{DC020585-3ADB-2C3B-3612-D53E1024DBA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07" creationId="{58CC0662-3C21-AD7C-E426-0BB2361742A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08" creationId="{FA348E27-5F1D-5A4E-C33A-240D1A31BBD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09" creationId="{A88A5AB9-0487-7A75-72EC-DA993190178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10" creationId="{0E114525-E186-04F6-C23B-D5DCFCE466F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11" creationId="{DC689E96-EB8C-77FD-0D61-A8A29AEB9C4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12" creationId="{ADD78E06-2263-22D2-D51C-C56B3B16C06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13" creationId="{98A4134F-8CA5-04D4-7F5E-CC81BB8C690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14" creationId="{73CD5D5D-3EA9-8926-D2EF-16B4DAC86E3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15" creationId="{364B05E7-9482-08A1-B85E-1201B11D9FA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16" creationId="{C25FB98B-892C-B0B9-93DF-BBC6CC26FFF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17" creationId="{7246DB0F-7A84-5710-244D-F84F1BB420E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18" creationId="{4FAFD978-012B-E32E-07AF-AA57AF7253C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19" creationId="{B6639101-4DA6-161D-5D06-504B66BDF54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20" creationId="{0C7423AE-B72B-D18F-24E3-9B096085B05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21" creationId="{FDF8766C-2A2C-42E4-7B6A-D7F75F20DB0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22" creationId="{FE346994-E63D-3FE7-EC5C-E718A5FB5CF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23" creationId="{812B5B77-5FDD-3E9C-8E1C-8F7F0F145F8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24" creationId="{C6A06FBD-3D85-FC3A-E5B3-06C79997267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25" creationId="{E0333C8B-2563-E79B-9905-E2A07421E04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26" creationId="{020D7E32-E7B8-644C-4CA0-B6AFCC789F1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27" creationId="{33711CFF-F267-96B8-1AFE-A0908A8239C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28" creationId="{258531F2-AA3B-B2AB-2B79-44A2A44D512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29" creationId="{172F2255-88B8-C747-9C9F-C1DF5A1D256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30" creationId="{4AD70D56-EFD3-C4E1-2627-BF32A931600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31" creationId="{B991A272-04E9-2B43-1EDE-C7B88AC2A77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32" creationId="{50AA12B8-52CF-CF69-3E68-D4660E5D3DB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33" creationId="{2305ECA6-373A-9656-AB38-F8F4975BA5B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34" creationId="{AEE85347-E207-2240-3931-6194EEFCFD9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35" creationId="{83A90246-35BC-A036-A79E-97BAC87CEFB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36" creationId="{D3B9685F-07A2-721A-E76A-20952E6A836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37" creationId="{71B0B9CA-1C31-F7DD-A157-263C4FADB4F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38" creationId="{92F1DEF0-4452-92EB-E759-37923F7AC99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39" creationId="{13272133-6DBE-E044-6694-69FD7FEC21B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40" creationId="{258A5098-164F-72B2-53AB-25288381AEF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41" creationId="{08AE9937-3DE3-646D-26F7-3DC47123688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42" creationId="{97E32283-B9E2-7422-7E92-E70B85C6BA2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43" creationId="{D3A91AE9-4569-3857-47FE-B5C807A91B0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44" creationId="{57F3B960-5770-C2B9-48ED-298A03C68B2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45" creationId="{B24F1807-1DC3-5567-85CF-D7F2ADC9707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46" creationId="{E4643B23-0664-AAB9-9381-4C599AFCFA2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47" creationId="{53FEFD87-0761-F9EC-C11E-EFDAAD7B342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48" creationId="{2FED1D70-4A4E-BBA7-A83E-96350AC1E3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49" creationId="{B87060B4-7F2A-F739-2A0D-3D93450FA85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50" creationId="{8B8D31C6-AC5B-137F-DD40-09EB4DD3309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51" creationId="{32B30841-B394-D827-FFAA-939D756F037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52" creationId="{0663E15A-D0C7-D9A7-8E1C-DD12DAA69FE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53" creationId="{B437E729-AFF0-C4C5-FBCA-17408575552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54" creationId="{CF4D60F4-F5AB-9E69-517A-E7E164E446C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55" creationId="{B65BC83A-CBEB-B250-9E86-01EA4097B9F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56" creationId="{73F97BC4-AFB8-FA37-91B0-D999E061FBF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57" creationId="{536A6357-9531-7C9D-288B-C31CFA0A624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58" creationId="{320F06AD-857D-F3E4-084D-0EA3812141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59" creationId="{3A04F8C5-2F5A-C0A0-82BB-B71DEA17574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60" creationId="{8E466E16-D2BC-0AA5-0061-DB7BD2C0619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61" creationId="{00362624-F02C-607E-EA08-CFFA39B4D1F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62" creationId="{4B9F8F48-4307-AF96-6600-927AC9621C7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63" creationId="{E7D60797-3046-C1CD-F748-F606BE157FC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64" creationId="{6C4B42F1-76A9-343A-9CFE-354476C0013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65" creationId="{F08CAFA8-A431-A6F9-6235-5F7C66031C8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66" creationId="{0AFF9BD1-E2BF-39A0-481B-258FB84378D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67" creationId="{8930805D-3BE9-0739-9FCF-AB653309C84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68" creationId="{A5F53C82-E925-E775-35C1-42154F1B235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69" creationId="{BC0C3355-1724-0E56-57C2-7BD8E4011C8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70" creationId="{0BA5E655-6B6B-F235-FBED-4905659718D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71" creationId="{4BC45F90-6653-2886-4745-BCF0109A4E8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72" creationId="{65FAEF49-AC94-7CCC-5C88-E0487521074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73" creationId="{2CE3D0DA-2183-24C7-D187-83AB9EB28D9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74" creationId="{AC9E3428-6947-A5E1-63D4-677219B04B0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75" creationId="{CDA1150F-9878-D218-6A26-0F5EC71AF29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76" creationId="{C8FF7286-5E7B-BC5E-03C6-6BC065FAB3E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77" creationId="{3FCD6E38-1572-A9F3-061C-B728B6CC6F8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78" creationId="{3E006577-F021-0720-0129-3E60830438D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79" creationId="{DEC92896-23E5-5809-2E76-BC5652900C2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80" creationId="{40AA3B0A-EBD6-A77C-2F22-B92FD0DE68D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81" creationId="{342F208D-6FF2-C4BC-F1F5-DD8B2A6337B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82" creationId="{93E797B9-1609-D75C-3301-3A455A1D055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83" creationId="{D6621FC8-4728-581C-DBCD-8F45B758CFB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84" creationId="{38FFC1CD-AAA4-5075-6390-1B6C3328969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85" creationId="{E2D02E52-14F5-B044-5DA0-C801CA20748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86" creationId="{F3A05268-70BF-2B21-AFF9-4A8FC787FE6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87" creationId="{045A5C8C-0B9A-CEDB-3E24-983F103EFBC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88" creationId="{1400E6E8-0CF6-7BB7-BF27-0485FE36A99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89" creationId="{F3827725-5D5A-2CBE-6526-FF90E062FD8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90" creationId="{F00F7D2B-C02B-8FE1-55AB-1C984B77728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91" creationId="{2E0DC509-B561-7F8B-A1E6-CB929AD4483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92" creationId="{84840D8D-0344-A26E-EE55-16341D88AE0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93" creationId="{F671E449-5C3B-6B56-7BA0-44CB4770293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94" creationId="{15781FFE-255F-EF1F-F0D4-7E8B98ED38B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95" creationId="{CBB1D6CD-09B3-9C5B-3D00-310D2B86CCC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96" creationId="{2C0CF3A8-72FE-8D99-6744-90723F86C4F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97" creationId="{071AF151-D396-5B1C-C09C-A347A21A78E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98" creationId="{AA63D1C1-8989-1A8F-B665-6B44C392432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399" creationId="{9003251F-F289-E42C-AE11-C6837826AAE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00" creationId="{CA178002-154F-CD53-6943-F6CAC302410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01" creationId="{75C63726-B046-598E-C3BD-3F632D4310C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02" creationId="{0F0D8B5F-1B6D-D143-FBF0-78C6E718950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03" creationId="{BA5D42E6-2434-F25B-CFAE-36490C7ABCA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04" creationId="{DF7E397E-9644-58C1-9FDB-7EB91E55403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05" creationId="{41BA965C-FD2B-9414-F961-00F89C42BEB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06" creationId="{65FB9B5C-AC9B-457E-C3E5-61896836B1B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07" creationId="{2D828115-1E46-7B3D-4A0E-9FE0F244499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08" creationId="{60E5425C-63ED-DC91-3B7B-AB270EA6637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09" creationId="{37AE25C6-6ECA-4EBC-508C-49016A369F7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10" creationId="{9849EC1D-9F2A-96C6-BF39-B59815A708B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11" creationId="{567FF177-AD53-8EFC-5B10-80ED3F11BDF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12" creationId="{9F88491A-C255-DC2F-B9C0-AE7E2DB96C6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13" creationId="{521AE2A0-623B-F6BC-450C-DF77A1D3AFE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14" creationId="{FE9F3AAC-0CB4-9A42-5267-75B1088A3D2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15" creationId="{81760831-5756-5928-86FE-5E4FFA05146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16" creationId="{070EDD78-40F9-8C13-7D1C-3C7BD64018F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17" creationId="{A19827D4-B72F-B642-D40F-3B51515A938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18" creationId="{869332AC-44E1-3022-938A-DD5A1626B8B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19" creationId="{150C76AA-BFB9-EA7A-E85F-DB1BD958430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20" creationId="{51D972AB-3439-293A-EA52-80EECC9B6E9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21" creationId="{B1B3B814-57ED-0AF3-139C-44FF80BAEE9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22" creationId="{ED2567AA-3A80-0DEE-8548-291D2F392D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23" creationId="{727C7F25-610B-BF6A-BFE4-AD8A3401D74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24" creationId="{06FBB6E0-5A74-EFE6-67D9-27D3B380673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25" creationId="{C0AB2C5C-6EDB-25B1-F1B1-8EE1DF46C7C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26" creationId="{6C578BA2-09F0-80F0-A333-59441644C46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27" creationId="{81682E29-018B-C778-015C-44A97ABAEFD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28" creationId="{0816E1F2-DCC5-3090-7315-1E99EF563A4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29" creationId="{C31C8D8B-8353-ADC5-CF73-BC86604AA75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30" creationId="{838964BA-536D-EABD-B04C-2A384773E37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31" creationId="{A60178D6-A0E5-68DE-E530-5584B37714B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32" creationId="{E878F102-829A-ED0F-FF35-B5C9870FE52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33" creationId="{694FBD45-9BEF-FAEB-E90C-FAAF21FAAF3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34" creationId="{35FFD5CA-4312-E3DF-269F-1115B21A531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35" creationId="{67499F3B-B4D1-A4E8-62BC-933B3519076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36" creationId="{AC5E4C1B-7040-EC39-BB82-3DE5AAF62FD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37" creationId="{BCBA79A6-29D4-3C65-ABAA-DEEE062B299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38" creationId="{DCD96471-4C81-740D-0A9F-F3CD11CDBC1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39" creationId="{133C422C-54AE-E245-C305-33BD6588078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40" creationId="{2475FB8F-05D5-BF13-41F6-821D0E4A0D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41" creationId="{A7A37561-349A-8F89-1612-C691DD87EC5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42" creationId="{F4EE39A3-2BA7-CADC-F66D-86D8A6A522A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43" creationId="{E8232D7A-C2B3-E01E-22A3-8A5DA6511E0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44" creationId="{CED02F6C-16A5-FF11-150D-525F3174B70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45" creationId="{4170D2B0-A977-916B-9DB0-C7F604A3391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46" creationId="{32ECEF22-6BA6-4D90-577C-2F03D55C794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47" creationId="{07950A71-2F82-7066-9AC3-7BD13F80D9D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48" creationId="{C1C35334-A83F-55DF-F987-AD4169FD94B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49" creationId="{BF32C876-A658-6D57-E6EA-C2A0974C294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50" creationId="{3F86D2A1-6581-409B-B4FF-6D098A00C25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51" creationId="{555A1F10-546C-206B-3579-471BF293261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52" creationId="{839DADE1-8077-E415-01AB-2CBCCA100B8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53" creationId="{30C18163-8F8A-6C30-8B76-900540679BF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54" creationId="{11185766-EE3D-2F18-C874-AD7A82C9C94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55" creationId="{854BE13A-0157-730A-532E-138C6E2DDB6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56" creationId="{FB562970-C01D-D301-1A85-A431CAF0F71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57" creationId="{98675384-A77F-E45C-F4B9-66E3043457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58" creationId="{18B01634-EF0F-F853-A5B6-1343900362F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59" creationId="{D2D1FBA0-0CA4-6D13-A526-AC84371DFAF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60" creationId="{A2C4515B-BDFD-5D26-F8C3-BB2F1E6C0B5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61" creationId="{0B4A996A-3F48-41A6-667E-BD85809A496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62" creationId="{A661DF1E-7254-05D9-6333-7F6D400B090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63" creationId="{3B541A98-123D-B876-46F1-66C9ED3BD73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64" creationId="{813028F6-22AB-A76E-10C0-3AEA62D1668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65" creationId="{5B236992-35CA-D1F1-D2E8-437975FA15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66" creationId="{27479909-CA6F-338C-3194-DD89BC9B921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67" creationId="{7CC96AE1-0674-652C-B976-65DD93F5937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68" creationId="{1192358A-C6B3-6F0E-B9FA-109105B0B87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69" creationId="{EF14E8AE-FB5C-9D73-E601-775829F45E7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70" creationId="{AB9BEA79-637A-6BF3-1462-66F376C4CC8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71" creationId="{65D2F244-1D7B-0FE6-58B7-D58E105334C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72" creationId="{35183F83-51D2-CFBF-5E6C-82CC3E7DB6D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73" creationId="{221291C0-32E1-FE54-CB06-4E12009F24F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74" creationId="{FAB6D614-8939-45D2-7E36-EDF44F1265F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75" creationId="{0ED41950-5593-B305-2F1B-C89DBA66743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76" creationId="{D6861B44-80EB-6AF0-D2A8-894B3DBB0F8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77" creationId="{50D1B638-CF04-83FF-B45B-1EB5C0213F8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78" creationId="{A4F5C2B1-2A0A-F59D-9EE7-0ECDCDE1D02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79" creationId="{A4673BD4-3F32-6721-6754-518CD3B6995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80" creationId="{3DC7DF97-B18F-49BC-8263-E7B6F2C8307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81" creationId="{3CF0240C-F2DE-8E98-A1E4-7434DB03B3A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82" creationId="{6625BA3F-8838-9025-E62D-9014F46FC2A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83" creationId="{F8595325-4DE7-7F2B-BF04-FF20462B8BE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84" creationId="{2709EF41-48D4-9F19-9DC8-69ECE608256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85" creationId="{FA7E4D02-85AA-F9FA-BEC3-F6EC3A4F688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86" creationId="{AE624FF7-E009-82D4-9EB5-0DDE17A834A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87" creationId="{9FD18236-11F3-FED7-1E40-FFFD8C875D3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88" creationId="{1ED616A3-5CA4-08C2-7ED3-076E8E3C8E9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89" creationId="{B5957F60-1235-D9CA-55CF-7922ECA3395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90" creationId="{04B1A3E3-271F-C92A-C68D-DD9CA072DE6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91" creationId="{8BDFE966-3C59-C880-9114-2F4C9C1F19A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92" creationId="{B7EA70ED-4CE0-D4A6-247C-6BBB6F844A1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93" creationId="{1BAB0F9E-E923-52F0-FFAB-6ED87A39D4C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94" creationId="{A176A08F-8B23-F3E4-ED41-392948BE63A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95" creationId="{446000A7-40DF-2209-0C1A-6203D7F05BE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96" creationId="{78CD6336-A125-AA16-B7BA-AF84E4D4B12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97" creationId="{D48AB79A-7C78-D530-B423-F617F3753BD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98" creationId="{3BF039AC-2182-370E-C465-428559DC957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499" creationId="{FFC324C4-B559-3115-88D4-42539B6FEBA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00" creationId="{3565F0C7-47FA-8D7A-278C-64E1BEC0B17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01" creationId="{346AE93D-C560-E7F3-7B3E-7EDD05D9134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02" creationId="{21790BA4-400B-FD2D-EAAB-FA206798863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03" creationId="{C5281A5A-EC02-D27C-4162-48D241135C7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04" creationId="{BEED2835-227B-6F64-086D-E2FFDDD5FAC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05" creationId="{12D995ED-7DD8-051C-D6B9-98D1AA4D828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06" creationId="{E561B026-4D0E-BE8A-5530-95E3A29E5DF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07" creationId="{AE50801D-3546-2741-5AC1-C96A8774D79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08" creationId="{82E3FF29-816F-AF32-B697-9997E6FE2F3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09" creationId="{61DA0327-8DC2-9513-141A-63CD84A0782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10" creationId="{F3D41649-F456-7C45-F17F-97B26B209BD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11" creationId="{8B840983-6F12-0D5C-C559-7CAC64BACCE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12" creationId="{C0BA7CA2-D420-C3E7-ED5A-A05F8B9BF84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13" creationId="{D8B2DAA6-B80A-E1B8-0DD9-AD4A539EEA1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14" creationId="{D5414D76-6F58-4997-A3C8-6EF1B66177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15" creationId="{CD76EB7E-A117-EFAF-0C4E-E38190580BF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16" creationId="{1F143CAE-B5BA-6BBD-CE6E-29F51582F5A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17" creationId="{95AF5C75-CB46-E973-C6D2-BA82462C088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18" creationId="{52AF0303-DCF0-5495-D19B-F8DB69C3137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19" creationId="{DA36BEFE-BC1F-D8C0-E345-04507051273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20" creationId="{B8F4DCD6-96BD-A711-8A71-68A034F034E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21" creationId="{61010853-0F56-C524-6B83-1F1058C1EBE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22" creationId="{99B4CD19-59F5-E134-D04D-D9C5A637B99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23" creationId="{3B288247-1687-EB70-CD29-17CB0B981EE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24" creationId="{AC0AB11A-D278-FA5C-94DD-9657D5179BA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25" creationId="{8286ED6E-0464-B346-48A6-EF486C5A0E7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26" creationId="{A1D465FE-3CCB-31E5-11B1-CFBE4D843D6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27" creationId="{76488779-D73E-2BD3-3FBB-876444ED567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28" creationId="{B9569B2A-DA38-F273-694A-087C0DC5879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29" creationId="{9C70F53E-7EDC-6983-7FC5-7FB02CACE1A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30" creationId="{768655D6-1BB8-1A11-5754-AE24409B18F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31" creationId="{C33A44A5-1E77-FC33-3C64-6F804ADB714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32" creationId="{8E6D51AE-474B-BCD1-F0B3-4264B096203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33" creationId="{D3EE273E-12D6-895A-3950-C325CBAEA58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34" creationId="{885260EC-D701-1A1C-68B3-E1F07993302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35" creationId="{D47B4518-86C2-E661-F539-5FD2EAAD25C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36" creationId="{5A880B11-BB51-7EAE-CE00-D2AA245B24E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37" creationId="{DDFF92DE-D0A2-9113-4950-AB8DD8B2ED8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38" creationId="{75DEB830-A60B-580E-EA02-06D219D6D48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39" creationId="{B5AA1044-4996-AE6F-21FF-89695B4899C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40" creationId="{13C36A53-BA95-A96A-C0FC-E674876CB33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41" creationId="{760057F9-C246-E039-2863-C208F4978F2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42" creationId="{41BE7C54-9A2B-87B4-AACD-E2B78A01763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43" creationId="{F78052E0-C849-F7ED-8AE9-049C7AB950E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44" creationId="{F7D8B280-54B9-552A-E116-573E19EB51A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45" creationId="{BCD39DA3-A726-F83C-ABD0-FEC55766441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46" creationId="{CDA39381-E233-2904-7DD5-A7133791627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47" creationId="{42D341FC-63E4-3C1F-903C-881E9FD4A8B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48" creationId="{8B82D977-4168-FFF9-5012-C4CCF15428F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49" creationId="{C3B95D0B-88E4-2547-2ABD-82A6ED6AA50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50" creationId="{AB22E064-81C4-5075-C353-ADD5A08DD78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51" creationId="{8E14C4E0-0EF0-BD7A-E2F6-715E80EE210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52" creationId="{3EA17F70-D608-DDC7-81FB-831207AD326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53" creationId="{B8A10873-6F06-C18F-8A46-B428E8C5E8E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54" creationId="{6EC8DC09-F5B4-F6A1-A975-211C6E523C2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55" creationId="{A996C641-7AA1-1D8D-03C0-5D5E80CC534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56" creationId="{193CA69D-0B72-EF70-DCEE-224EB678A7A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57" creationId="{EC798EBA-8591-4FFE-6BBB-9983BABC3F9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58" creationId="{9857995F-60DD-B85C-AF78-5842673D87B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59" creationId="{8F000F72-F0EF-35CA-14E9-1B54030D5F9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60" creationId="{00B1E8CE-447D-49EB-75D9-4133F18A33A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61" creationId="{70C4B07B-0D81-4D34-FF31-CADD668E146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62" creationId="{098340FF-B826-5DD0-7E78-73DECAC1044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63" creationId="{B8F01F0C-8AF0-EDCE-C7C1-6FD6B196607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64" creationId="{C29B5AA4-9353-0108-8542-2FCA42DD686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65" creationId="{DD4FBBA6-0DE3-E47A-5E91-84322F76FA0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66" creationId="{D167AA86-818C-CE40-D619-0EEC07F31DD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67" creationId="{081D5772-DF34-03A7-1AFA-60A27456FAA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68" creationId="{BDB5F773-5065-84D7-5352-C6EA9EAF931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69" creationId="{69E72605-BDEB-7700-E677-F8D2852C023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70" creationId="{3049B5AA-0011-E5D8-8883-9EE3381BB16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71" creationId="{3B9FA48A-1773-FE5B-8900-5F1303D7E25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72" creationId="{F4E68F11-FB7A-0E56-6F76-7E22A9D8883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73" creationId="{431FD4B4-0035-9939-CAB7-A2F7D771A1E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74" creationId="{B79B2BD2-0969-B575-368C-FB42DB1F5B9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75" creationId="{F3BF1229-D077-6832-F9D3-47CADA5842B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76" creationId="{C89CCA19-ABDC-CDAD-F0E8-FDD23D9D49B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77" creationId="{769537EF-FF21-E8B4-820C-D652ADE0505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78" creationId="{C56389EF-5337-E7A5-9D78-33E07A1AA6E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79" creationId="{DBD10A06-6502-F98A-BEF5-8E9DF7DD135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80" creationId="{0D6E2356-91D4-EEEB-0229-FCA96D0C850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81" creationId="{C32A0D90-55B2-6CE1-C13F-6461A68CC21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82" creationId="{2CD9AB0B-7916-819A-9490-E10443386D9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83" creationId="{F7F9C52F-0E26-6F95-894E-E828A2C161C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84" creationId="{A6C7F5C3-5109-1C54-C672-8D82B39A588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85" creationId="{0DECD70B-445F-A2CE-CACD-5FBFB45B9C4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86" creationId="{4F48BEB3-8D2C-AB88-46DD-E1A792DEDE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87" creationId="{602CD7BB-B134-3E65-4495-0644C4F45BB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88" creationId="{29093BCF-7B0E-B045-2E8C-672C1C89DE3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89" creationId="{A9EB64D9-2341-1687-1471-6EA11ADDC72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90" creationId="{B6CE8436-874B-71D3-96E2-416EA02A21E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91" creationId="{B7B56AF3-63AB-DE39-CD2B-4F0A564D639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94" creationId="{8A29BD83-B872-D934-A59B-39520739859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95" creationId="{E826903D-034D-EC0D-7DD9-CF98FE77D8F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96" creationId="{695D1ECB-DF83-FFF9-F14A-5FC8B44A219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98" creationId="{0ED15F54-42A9-ACEC-3BE4-1B2438E1092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599" creationId="{F9296B84-5756-1444-4E58-3194E32E1D8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00" creationId="{DB5AC493-EECA-8A00-9797-1C983661043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01" creationId="{E8A2A1C0-01BA-5736-80F6-5A2CF3A3741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02" creationId="{DB540414-AD80-23DF-A2C8-D2E60C9655A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03" creationId="{3C7E4868-A806-D228-4350-2F2C6066AB9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04" creationId="{DB619BD7-EEFF-1F0C-F4C7-95148A86015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05" creationId="{3CAD0F51-0A42-80F1-379F-92F01EDF17B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06" creationId="{E9D180A0-9572-3D5B-DC76-DFD8A9915A8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07" creationId="{BA8224BB-EDEE-50C7-4C9C-60B2BBD37DA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08" creationId="{5FACAD17-5256-2709-5592-999874F9248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09" creationId="{C52EB9C3-84DB-20B6-6D6B-E5296CE723F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10" creationId="{0C0BE187-F4F6-CA85-7022-D216A4BBCC1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11" creationId="{D12DF204-DCAD-C3F7-75C9-67158FF2620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12" creationId="{D1EE4129-F0E1-07CC-D838-8B64E0822FF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13" creationId="{6E07F5ED-3391-4B44-8F09-3BE274110F3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14" creationId="{9A55D9E5-0725-96E1-EF5B-54E50573704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15" creationId="{617D3A0B-BB43-084A-F5E8-2CB4A041CF4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16" creationId="{85C42667-3A77-5F5E-1FC0-4D7EFD18E0B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17" creationId="{5E51E6AE-D1CD-E60E-6166-A158B2CE79B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18" creationId="{826CB19A-2586-11FC-85E1-D51B7E68B31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19" creationId="{74F57CED-B5C2-0E89-C476-7C8B0488F27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20" creationId="{46180BE4-C73B-696B-20D6-5BB3666A915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21" creationId="{061D0F92-A2C9-1655-5F3F-C5D04732F32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22" creationId="{1F98CAEA-86FE-CCC9-3667-457DAFEF445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23" creationId="{364120A6-3E0B-319C-9E39-E2933CE7083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24" creationId="{1D3505D3-AEF1-CDDF-8EFA-DC65861F902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25" creationId="{408F4034-6650-BA43-39EB-DE0E9B18E37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26" creationId="{4503A47E-563E-6ED8-DEFE-1ED4F64FDE9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27" creationId="{ECEB8450-063D-78B6-DA6C-7C77CE4EBC7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28" creationId="{95FC3543-827C-CABC-D43B-6AA0B31C5AA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29" creationId="{4C0E72FD-945F-A5B8-CD31-D7D75ECF0B0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30" creationId="{B2E1DD82-CD14-F9B1-134E-1929869E147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31" creationId="{96BC1D3A-1B5B-507E-6373-16C37D26383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33" creationId="{EED1E3EC-DFD1-2FAF-6ACD-642BA656AEF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35" creationId="{2A424924-7EA7-E8BC-D571-A5C0C2B6598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37" creationId="{4E6DBD26-6AFD-4977-C185-49C77C4D83B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39" creationId="{0CF88FCF-BF24-1F53-B940-3DF2430CCA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40" creationId="{CE877402-0B15-2D64-B2C1-2CF77C46DBF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41" creationId="{9A26AB04-692A-F476-3437-84A38B67B75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42" creationId="{3641463E-01DE-6C6E-8AB7-2A72371FAA8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43" creationId="{AFCFBE5D-922E-A6BE-848E-C2FD988E85A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44" creationId="{CC4A7ABE-5D2A-29C7-F9C3-DAC38F173A4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45" creationId="{D5A99630-5AD6-2B88-4ADC-4FFDE93123B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46" creationId="{6C9FEF3F-BEBE-60CA-B638-0DAE80C3278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47" creationId="{CF120EC3-961D-124E-A9E1-9EF9215D59F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48" creationId="{2BA2ABB4-463D-3A1B-570C-905652DBFEF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49" creationId="{554A084E-1AAB-ABD6-EEDE-5A8AC3FB087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50" creationId="{C8163B0C-C299-1BF0-19AA-08422BB7815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51" creationId="{18A266E0-EA63-06FA-1FA6-1C1B84C16BF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52" creationId="{37504C19-BDA8-4187-0923-DA63B485624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53" creationId="{7921E73D-1E20-FF73-A7CF-0AB90777CE2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54" creationId="{3325804F-2628-9A43-9E0F-AD019631FC4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55" creationId="{54EE82B5-6B31-9F4C-B22D-E6338DD0D7C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56" creationId="{6B4454B0-E2FB-F708-F6D1-40BC687D6E8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57" creationId="{02C226CB-A332-077D-40D5-3E8704976BD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58" creationId="{74FB6C31-0AE3-48CD-2DB1-CE2E5B5402B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59" creationId="{E2672C9A-DD7B-5A63-381B-245C11EBFC7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60" creationId="{1E0B879C-041D-CD66-6E73-396F4ADC3AF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61" creationId="{79CB19E5-BD27-2A77-9694-3363BAF6CA8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62" creationId="{41622EAF-F3E4-AA7A-A787-1FA34970BAA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63" creationId="{3E1C721A-BDB6-F4AB-5A3A-6639055D577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64" creationId="{1D879FE2-D32D-E912-E0B9-93B41602D7B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65" creationId="{51B9A205-7E9D-F1CA-D93A-9D57A10F890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66" creationId="{EAAE9E43-824E-1A07-46FA-471CE59B36A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67" creationId="{FF815CB0-B3AC-3BDC-FB3A-A0432D00D55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68" creationId="{45636CB0-1C92-8EAA-2B56-0EE3CB81BBC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69" creationId="{474F5102-2208-A188-1A2B-0D56C39A8C0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70" creationId="{4CDB8BA0-08EB-E1C8-DB64-6A7B8437911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71" creationId="{2138892E-4512-51B2-8A9B-AC409347F0C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72" creationId="{2C56324B-A457-720B-32C8-35D670222A5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73" creationId="{E71C6FA5-9123-2B23-DEB0-79DA370DA4F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74" creationId="{4257ED79-B2F1-8A1F-2B79-E792B8EF6A6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75" creationId="{DB28138B-E597-7AB4-154A-5A515639CE9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76" creationId="{8711A9D3-6033-8E0A-2AAB-E2B0A0E0262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77" creationId="{93EF7870-D6F4-FB38-7B05-80F4104A411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78" creationId="{CA705086-F779-FD85-FCB4-6632C9E807A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79" creationId="{39892684-FB30-9A77-84AD-F697A0F9DB2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80" creationId="{D4978BED-1350-2A43-B8B0-55CBE0D3F77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81" creationId="{A7064C98-18BE-28FA-05E7-0DC57920E23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82" creationId="{E06A3FB5-325E-BEE0-9065-392199309BA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83" creationId="{DF01724E-1513-A449-FCEB-3E5E16DB11D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84" creationId="{E53BC0AD-C547-D8FE-EFAE-24C218F5BC7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85" creationId="{ADE269E9-FB70-217A-A8EC-E436DD2BF2F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86" creationId="{827CBFB9-A78A-1971-55CE-A6160447201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87" creationId="{9AAC1B99-57DD-5902-1842-28C2A321499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88" creationId="{89B84C72-0AC8-00FD-52AF-80137C67932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89" creationId="{859F1048-9CF0-A7F6-95DE-18BA62D68C9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90" creationId="{6A431932-0D11-D66D-03F6-6C1F1B42C57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91" creationId="{0E51EBCB-0F06-ED26-C242-AA663FF6AED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92" creationId="{25B21E3F-67F4-C617-F16C-3F08F6E4FE1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93" creationId="{0A2B907A-F038-57B0-F56B-9C809A24EE9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94" creationId="{AFA90505-A652-63D7-9853-751970F8CDB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95" creationId="{27B29A68-D74B-B853-4316-0A37826391C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96" creationId="{0111C512-8205-2A0F-D78B-34E9B0E8E79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97" creationId="{3A4B8DDF-6235-AEB6-9A1E-3098D47AC84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98" creationId="{A38BFED8-A585-2C75-6F79-E2EDB55E8CE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699" creationId="{5EC2DCB4-BDCE-99A5-B689-27ADC74DD7E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00" creationId="{B5730730-1BA4-5468-0BFB-CF827CBEC93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01" creationId="{63EBB508-BCF2-C545-54D7-1106EF093A9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02" creationId="{950123AC-052D-EC34-9DE5-24700B38471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03" creationId="{6F073689-34F9-1422-6E89-30F41AB8FA1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04" creationId="{4671D1BA-1061-F460-7F1F-BBDA25D7165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05" creationId="{15750D88-DBE7-FB4A-2EC2-51DDD26941A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06" creationId="{47AB71A5-9DC7-67CB-4555-D501E7F7EE8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07" creationId="{A0478BE5-D87A-F80D-3358-968EA05E68B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08" creationId="{149B06E1-FA19-CAC3-9063-0A2E75D99AB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09" creationId="{A0A470CC-4092-ABFC-E212-CC0E6549980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10" creationId="{F3A1ECA5-9758-D24F-5841-0FD63C7930F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11" creationId="{7045378F-7111-02C3-4F7E-36527281EF5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12" creationId="{856F8682-2E59-DC6B-6764-4C723A5C8DF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13" creationId="{D47D7D40-5C21-482D-DE94-60CE356E9CC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14" creationId="{005B469A-2BE6-0DF5-2C19-A93241B0EFC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15" creationId="{4418F4EF-9BDF-5C9F-343A-E043280C961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16" creationId="{88A0ED60-9FAF-5CF0-6FCC-34A264EA990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17" creationId="{F706D73B-4165-F1C2-FF3D-03D787CC86D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18" creationId="{B437CAEB-E052-99F7-D353-5841BA3D8FF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19" creationId="{735A4EF5-0FFF-1C4B-27D7-FAB7C5641A8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20" creationId="{0954B5B9-94E9-5BFF-6113-F2E7FEC096F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21" creationId="{E14E4A95-56B3-35A2-9199-93691C06EF6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22" creationId="{243BDE38-3AE3-1BFA-48E7-1605653CA2D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23" creationId="{43CF9904-7BFD-4F5D-E9DC-F8B851A2F24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24" creationId="{2AFEB4E6-E7C9-7FB1-E71D-E6602E3EC8B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25" creationId="{6F5FF36C-B69B-1FC9-B489-CB1B8F80D40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26" creationId="{9C98A5F1-621C-DEE0-68CB-C1843C962D6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27" creationId="{86551254-B322-A283-F5E7-BDAEE825BC6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28" creationId="{69D55E57-0A97-13B0-B1F9-677B41196B4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29" creationId="{C51A613E-9937-5EAE-DAC3-C8C3873B862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30" creationId="{9DB3D58D-7C16-9F19-74C1-99011FDDDD9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31" creationId="{EB3CE4F0-C119-1453-3CD0-7F3DD1D5E2D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32" creationId="{B122D2D0-B59E-3914-9258-93F3F6E72EB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33" creationId="{4F4E620A-2E56-ECB2-39B1-3760F0A3F54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34" creationId="{129D62F7-0221-F419-1187-9F1BD13F27E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35" creationId="{EAC2F71E-100E-2B9E-C760-5F611FB246D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36" creationId="{B6AE5C46-8C27-06CE-D0C4-B136B6ECAF1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37" creationId="{91AE1F59-5375-A0E5-062F-6B1D7965DF4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38" creationId="{7F3DDFE1-6117-BFF1-CEFE-2FAD28CF6D0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39" creationId="{2BFBB30B-B66A-BDB8-BC67-F9CB2E0061D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40" creationId="{48A80F7E-D93E-7B83-6F1D-21E4B6C62DE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41" creationId="{714A766B-F409-FE72-E2DC-0CADCAAC22F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42" creationId="{9B6F05F5-71F1-BA54-C171-A2A2C8BC97E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43" creationId="{5292D555-FD35-250B-251E-92EB25EF6E7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44" creationId="{79ABE98D-2E38-9866-934D-13F91020271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45" creationId="{5983FF41-1229-E0E0-B980-4B5EFDE92D1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46" creationId="{970A6D56-6D11-7925-D70C-9A36210E6B0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47" creationId="{217503B4-F22B-8F4B-A915-37948E2A11C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48" creationId="{0AB4E122-90C5-C682-3E97-F44462BBED1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49" creationId="{67859680-D5BD-BC4E-A210-D52568ACE53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50" creationId="{F4C6211D-DF1E-D742-3999-2559B6EB822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51" creationId="{90CF58BB-E3BE-563A-1D60-C7495590823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52" creationId="{A1F41401-C43B-E5CE-BCA5-9A8884F26D4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53" creationId="{D90FBB05-42A3-3BED-1346-83245B3055E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54" creationId="{1B5582AE-FEAA-7126-2C11-663D1F74263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55" creationId="{9F61CD8A-1BC3-0921-DB54-5F69005AB41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56" creationId="{877AA8C4-D22B-9A0F-6790-2626D383AD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57" creationId="{AEC71D08-46A9-B026-1938-C25C1A35B98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58" creationId="{42A53601-7457-6424-2C0C-FC8A98A4665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59" creationId="{528A90A0-8102-6C3E-4660-588A782AAF9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60" creationId="{5BD75ACA-43FB-E68A-5E21-692F8421971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61" creationId="{F5C77D2F-6573-E5D1-586F-0A7F8C7CE96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62" creationId="{9419CEAA-37FC-1C48-14F1-626C4A6BB19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63" creationId="{417D1B9B-B2A7-EFA0-CB85-1B0BAB9C199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64" creationId="{93DC6C6A-4015-F2B1-F51B-53742699847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65" creationId="{ABAAC777-31CE-999D-8323-970EA388731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66" creationId="{3F72CE5B-593B-7F67-CF4E-5E388C91EAA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67" creationId="{F9107E03-1B5E-842D-2078-A890CC0AAC9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68" creationId="{08592413-6847-A872-66D0-BC4F94D3DB6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69" creationId="{FA4116B0-4D61-E650-D771-23C8DE28F28F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70" creationId="{727F7154-8397-BD91-E8B1-608DACBC839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71" creationId="{329D1E31-CF43-4854-4C5C-6C01FB022C7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72" creationId="{735DB84F-1AA1-68B3-B883-14E03C005F1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73" creationId="{0FC44969-10A6-23D0-9893-72CF70B059B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74" creationId="{FF6F13D7-F4D3-4BE1-2AB0-42C31ACEF9F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75" creationId="{2BC8749F-F347-EFCE-11D4-C27C2038C42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76" creationId="{0EF1E111-9D34-CF52-EB86-3210EBC4D3C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77" creationId="{3873C9D1-DC1A-8F9F-4B0E-0DFE918B607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78" creationId="{DDDB54A8-B99C-CD4D-BCA9-63B7455316F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79" creationId="{72B67245-E4DE-38AF-09B3-0C59EF02EDB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80" creationId="{DCCC7981-142C-25DB-10FF-6A493E33E44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81" creationId="{B16DFCE5-82D0-A802-2745-D04F78CDCD8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82" creationId="{96798881-A190-5D3C-02DC-179D926784E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83" creationId="{71B7AA4D-2DD0-B27B-6AEC-524AF1D2B93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84" creationId="{B2A8C37E-5C76-4584-8CCA-20D2403ECB6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85" creationId="{C38A9488-74D9-89C9-3A9A-DFE39FF5B6E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86" creationId="{CB6AD709-0F49-0296-B1A3-625F28F4154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87" creationId="{6E1DF7AD-9282-2776-E0CC-2961B0A02BA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88" creationId="{62A3FF76-8106-36D4-045F-AD64CC27961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89" creationId="{69FDCB17-9FED-3C14-1FF8-808EE784A4C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90" creationId="{89FF2FD3-2BC2-7965-AD1E-D3B2E157640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91" creationId="{D0D453EB-69C2-2B81-0452-5CDD82E4AC5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92" creationId="{D21F3155-96CA-555C-3770-657A2E761A0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93" creationId="{404DB86E-1891-A984-2E4A-A27D4BCE3E3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94" creationId="{3B143B00-E9C4-8BA6-D775-B1AC6097CE0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95" creationId="{A14C8314-FC74-D8AB-88B2-95B6E205886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96" creationId="{B0433773-4C2E-86F4-8016-134062DA786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97" creationId="{5E7D33F4-B38F-6CA3-5B62-C5F6D22248D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98" creationId="{DE18CD5B-5FBE-545C-CC51-B8368396B2E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799" creationId="{D8B7EC13-4FFA-AEC5-A44F-8FE09AC8EAA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00" creationId="{3E313856-6C67-B84D-43B8-F4A0B0D0E51D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01" creationId="{B2E8B7A8-65A8-C900-A6F7-DB75FF672E4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02" creationId="{9C340C6C-66AB-FFD7-16F5-A2B40DEA2B9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03" creationId="{2F39FB11-CC49-CDAC-926E-30DBE66DED9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04" creationId="{A13208E6-E890-B563-AC40-12C888D652B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05" creationId="{7C824EC9-7E43-668E-92E1-22601C34C58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06" creationId="{907914BE-F9E7-F247-2049-DF3E2310B5B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07" creationId="{242125B4-375C-DB8F-5F91-135CBE8015A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08" creationId="{86D0E121-BF44-FD8A-D698-8F9810B7CBA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09" creationId="{9A052916-4AED-1E41-2553-B01A542CC81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10" creationId="{AB01318B-E70C-2329-A54E-5AA0E7E4F1E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11" creationId="{6F4B69A8-F835-300F-C1FD-8997722E297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12" creationId="{26E6D702-2F96-14F4-042F-25B728FA919A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13" creationId="{A1A45889-5377-5432-F5E7-29F65EF37E7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14" creationId="{AC475D54-E56D-FC3A-8DA9-69235381199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15" creationId="{C38339B0-F84A-403A-3FC1-A58EAEEB833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16" creationId="{58ED3DE6-90D7-59BF-6329-098136E1F43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17" creationId="{6387F4D4-FB7B-31AC-4E00-9EB967AFFD8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18" creationId="{35D0B2E4-E6A1-107B-14BC-77A224477B36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19" creationId="{6B498F90-9348-BAB7-12F2-9482C50D750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20" creationId="{F8B9438A-8E69-D297-9A34-CE44DF32169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21" creationId="{0A1386FF-FB71-CD20-C6DB-D70D9498EF0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22" creationId="{96E1439C-7A96-DFA6-4CC7-0AE16BCFE2FE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23" creationId="{EF228952-83BC-46F2-1060-190C33D7120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24" creationId="{9D32B2C1-255F-0CA6-77FC-647B0281E14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25" creationId="{55218287-0CA9-2AB0-F298-F6AA2D84D2A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26" creationId="{81D78055-C7A0-FA95-72C5-56B96749A18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27" creationId="{08247D6F-77A4-19B5-3138-F1BCB998D5D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28" creationId="{535ED36F-E5B4-F252-617B-B0D72F9E8DF8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29" creationId="{7EBFC1BD-C3E6-5E51-0990-809A77D3C07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30" creationId="{03CF87A5-7298-34FA-04B3-3BAB7965F8E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31" creationId="{DAA81F7F-FF77-25C0-2F49-7A1CA722206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32" creationId="{CD78667E-593F-A81F-984D-8ECC9D0EC19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33" creationId="{139DCE42-091D-5BA6-377D-00A4E62C68B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34" creationId="{CF0B0A74-91EC-1B93-145A-3D44839FF7D2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35" creationId="{FC376C5E-BCD2-43C3-44B1-A7036A0B11C4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36" creationId="{A87AF1F0-9920-B21E-1353-221A92D73B8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37" creationId="{06A3DF99-4548-6D55-6066-4778DC403A9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38" creationId="{19D23A22-3018-3897-660F-8F04B0CA7A7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39" creationId="{8985CCBE-4BDD-8B17-754C-BE8314A03D6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40" creationId="{2D3D1A88-29AF-AB33-CD2A-48A3163C0F0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41" creationId="{6D17F2BD-DEF5-FA38-04FC-B6600DE8775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42" creationId="{D051BC76-9CBC-EE72-41AB-477CCC44370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43" creationId="{668F069D-5A49-351A-0E5D-A68157A718C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44" creationId="{54CAC305-70B2-D4AF-D4C8-78F900ADE5F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45" creationId="{6E7609C7-0C0E-180D-E8F4-1C9CE369BA93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46" creationId="{8C051ABE-92E3-8D27-E0D7-5F1E7143568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47" creationId="{E06EAD91-B3E5-6ECE-3DC4-A0CD87E9A65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48" creationId="{0F385ACC-4678-3E53-4569-367BA257F8EC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49" creationId="{CA772534-FEAD-89AE-8535-63E108F5FF3B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50" creationId="{02FC4F09-6600-F54B-DB7E-34425516BB01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51" creationId="{3BCF8633-FEDF-82AD-1F0E-AFA1F3E494C7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52" creationId="{C3A31432-6784-CD87-2430-BF1B7B05FA59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53" creationId="{9E90D955-C286-7A8F-B4A1-E7C728F1F315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54" creationId="{1EB5AFFA-BD78-90DE-71EB-C15C637267A0}"/>
          </ac:spMkLst>
        </pc:spChg>
        <pc:spChg chg="mod modVis">
          <ac:chgData name="Ginevra Minarini" userId="1f1f918c-6db6-4aec-95e5-17ad0358cb46" providerId="ADAL" clId="{03421CA5-02D6-410F-9208-942AACB4DA1F}" dt="2023-11-22T11:42:50.736" v="59596"/>
          <ac:spMkLst>
            <pc:docMk/>
            <pc:sldMk cId="3819718812" sldId="303"/>
            <ac:spMk id="1855" creationId="{874D8859-2D0C-2C6D-518B-CF6242830CB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56" creationId="{2F65EAB7-0183-6536-A544-2A72AAF8497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57" creationId="{015E89F9-C921-12EB-F1B4-56669B67321E}"/>
          </ac:spMkLst>
        </pc:spChg>
        <pc:spChg chg="mod modVis">
          <ac:chgData name="Ginevra Minarini" userId="1f1f918c-6db6-4aec-95e5-17ad0358cb46" providerId="ADAL" clId="{03421CA5-02D6-410F-9208-942AACB4DA1F}" dt="2023-11-22T11:10:38.156" v="53060"/>
          <ac:spMkLst>
            <pc:docMk/>
            <pc:sldMk cId="3819718812" sldId="303"/>
            <ac:spMk id="1857" creationId="{CADEFAD1-F55B-E16D-8F34-274D31E374A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58" creationId="{BDE51CA0-8FC4-EF77-3D98-00751CB50C8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59" creationId="{0C0B6B71-E3B1-6AC3-B489-27D86127A19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60" creationId="{BB1DD23F-7D9C-C3E9-7FA6-5E3AA2487A4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61" creationId="{3ED00E43-A29A-C069-CB6B-18530BA3FA3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62" creationId="{03278EC2-BD97-07F8-3D31-FAEED3A5F52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63" creationId="{756E694B-1CA3-2221-041A-D7A1E712406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64" creationId="{BE71473B-D729-FE0B-568E-06D84F923E7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65" creationId="{1AFDACD0-0E84-03BD-0D11-E6A9BE7F37E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66" creationId="{52656C59-DA80-F933-456A-73812B4951E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67" creationId="{1487618E-4024-D64C-03D9-213B81E48FE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68" creationId="{17459381-9CF4-5F40-9285-079F0A9153C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69" creationId="{BE22B43B-41CD-F6A8-0CF6-568923B2E39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70" creationId="{C5D2D1AA-A654-5E36-51D8-8FA7F9233AC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71" creationId="{6FDF1419-0F26-8C7B-8861-FBA53FD1BF4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72" creationId="{7A91CE3C-49A3-3A75-4B37-A4248BE5BE8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73" creationId="{E4168747-21D3-7CFB-3DD4-FA6CB1BD4FB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74" creationId="{E17163BB-5DCB-84A1-66DE-842F85D2529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75" creationId="{87ECE737-225C-C0BE-3AA4-A2DE6AE9A7A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76" creationId="{5CD3BFE9-57B5-9C96-ED31-FB8C39EE563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77" creationId="{A256ECFE-4EB7-DF9F-A6D9-523E802A1A6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78" creationId="{703EA8C1-6A00-4EF4-B812-5FF909A54BD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79" creationId="{7C41ABD3-F6B5-D15D-E863-74647FF473C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80" creationId="{A3C3D2B3-FCD0-B208-A640-CD7D12AE48E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81" creationId="{FE9883CB-A7BD-5ACC-5AD2-F56943BDC7C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82" creationId="{1926DD93-037C-4100-13BB-93801ED50C3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83" creationId="{83AC038C-7C9A-D506-23DF-BEF1FD64904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884" creationId="{09014F35-14CE-5217-ACC0-E63B15E71E85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886" creationId="{398FC8DA-E6D2-BBED-C5A3-BBCE9D1B3564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888" creationId="{74C85AF2-E8CE-4CF5-D5B8-55DAECBE3C76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889" creationId="{4F4BBAB1-E9C5-3624-7FCC-A003378C62DE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890" creationId="{2B923ED3-46E7-B197-6198-77DD0D5ECC80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891" creationId="{5D3825DD-C7C3-FFA7-38E3-9CE4F581E248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892" creationId="{3C99235B-A3F9-9ACE-B0C1-148FF12BDC89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893" creationId="{03D3CE0B-20D7-DEEE-C2B1-3EE8E03A0E10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894" creationId="{C66764E5-69D0-DCF7-8D79-E371F2A5DBE0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895" creationId="{6104DF60-DB35-762A-8C19-36BCA31FBC5C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896" creationId="{B4133B3A-AB96-EF6E-B940-AA4E7AF13C24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897" creationId="{67C99C64-1DFD-6693-E116-A92126065187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898" creationId="{CC2FD259-48E0-EF6C-924A-DF2159B4F40D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899" creationId="{E8EC55F2-7D1A-9E9F-583D-80DBC3C9B895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900" creationId="{601917D2-99E3-36A1-F688-3BBA2885DCA9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901" creationId="{B0CE9BA6-9431-EF72-0AEA-A51B4EF2D9A3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902" creationId="{D843CFD9-ED00-9681-B52D-5CFF12914253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903" creationId="{829D6F5B-6B6C-F0D6-BFC6-6E5F169C6491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904" creationId="{12410972-B05A-31DD-0628-59158C715AC6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905" creationId="{34496120-2BAB-8A15-DAD4-6F2FBBA95D1D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906" creationId="{636D6239-C694-7323-1905-0562CC9A76F2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907" creationId="{4EA0C0C3-35E2-E0B3-617F-E22C85EA1C6F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908" creationId="{0E1FFBAA-1166-0694-EFB9-F584CE123A1E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909" creationId="{A27E76AE-F0D3-1D2D-A600-9BB52D2A2FCA}"/>
          </ac:spMkLst>
        </pc:spChg>
        <pc:spChg chg="mod modVis">
          <ac:chgData name="Ginevra Minarini" userId="1f1f918c-6db6-4aec-95e5-17ad0358cb46" providerId="ADAL" clId="{03421CA5-02D6-410F-9208-942AACB4DA1F}" dt="2023-11-27T15:40:49.686" v="160074"/>
          <ac:spMkLst>
            <pc:docMk/>
            <pc:sldMk cId="3819718812" sldId="303"/>
            <ac:spMk id="1910" creationId="{EEC3AEE3-40C6-7887-68B0-2C1EAB91EB85}"/>
          </ac:spMkLst>
        </pc:spChg>
        <pc:spChg chg="mod modVis">
          <ac:chgData name="Ginevra Minarini" userId="1f1f918c-6db6-4aec-95e5-17ad0358cb46" providerId="ADAL" clId="{03421CA5-02D6-410F-9208-942AACB4DA1F}" dt="2023-11-23T13:28:22.266" v="155927"/>
          <ac:spMkLst>
            <pc:docMk/>
            <pc:sldMk cId="3819718812" sldId="303"/>
            <ac:spMk id="1911" creationId="{EEA51DCC-3881-6DA6-2EC7-06B0B5172294}"/>
          </ac:spMkLst>
        </pc:spChg>
        <pc:spChg chg="add mod ord modVis">
          <ac:chgData name="Ginevra Minarini" userId="1f1f918c-6db6-4aec-95e5-17ad0358cb46" providerId="ADAL" clId="{03421CA5-02D6-410F-9208-942AACB4DA1F}" dt="2023-11-23T13:28:22.264" v="155919"/>
          <ac:spMkLst>
            <pc:docMk/>
            <pc:sldMk cId="3819718812" sldId="303"/>
            <ac:spMk id="1912" creationId="{C117987C-9219-95EA-CF3F-F6F143B4BC4C}"/>
          </ac:spMkLst>
        </pc:spChg>
        <pc:spChg chg="add mod ord modVis">
          <ac:chgData name="Ginevra Minarini" userId="1f1f918c-6db6-4aec-95e5-17ad0358cb46" providerId="ADAL" clId="{03421CA5-02D6-410F-9208-942AACB4DA1F}" dt="2023-11-23T13:28:22.266" v="155921"/>
          <ac:spMkLst>
            <pc:docMk/>
            <pc:sldMk cId="3819718812" sldId="303"/>
            <ac:spMk id="1915" creationId="{D6D2D635-6B65-18E5-2D8C-84F54E25DA7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17" creationId="{CE712B10-8C3D-1340-88D9-C84D2F2791B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18" creationId="{599A989B-367F-47B8-B020-99D6E203A13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19" creationId="{2FC91CF7-6050-968F-1EE7-857F5AE6B377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20" creationId="{C1F7EC9F-FDCF-8A9B-F613-A328393ACA8C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21" creationId="{0C23B5A9-0A40-65E2-D9A4-26B2776FEC86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22" creationId="{D8E77723-D408-5C90-C6E3-373921AAB0BA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23" creationId="{76383FB5-9F20-69E6-30F0-513D059FC683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24" creationId="{DB5C05A7-936B-521E-F2EF-EE75FEC0CF2B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25" creationId="{54838012-23D9-68CA-5437-66F64D5EF675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26" creationId="{7D2464E1-1EBD-2550-13F0-129C99BB195F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27" creationId="{FD22C7E4-32F2-8293-11EA-53399E7E5712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28" creationId="{ABEA36FE-A90A-373D-CDAE-2FADD120BDF5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29" creationId="{57B354DD-0AE0-5A19-3132-51DE893EC984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30" creationId="{D860EB3D-6130-4630-9C43-ED465536563F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31" creationId="{4600E93C-D74C-D2C2-FFC6-4A8C2482F36F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32" creationId="{BB876585-6EA3-9C57-0347-24A21A1E5B7B}"/>
          </ac:spMkLst>
        </pc:spChg>
        <pc:spChg chg="mod modVis">
          <ac:chgData name="Ginevra Minarini" userId="1f1f918c-6db6-4aec-95e5-17ad0358cb46" providerId="ADAL" clId="{03421CA5-02D6-410F-9208-942AACB4DA1F}" dt="2023-11-27T15:41:39.470" v="160128"/>
          <ac:spMkLst>
            <pc:docMk/>
            <pc:sldMk cId="3819718812" sldId="303"/>
            <ac:spMk id="1933" creationId="{CAFA769C-1FB9-014A-E62C-7D05DBF998D5}"/>
          </ac:spMkLst>
        </pc:spChg>
        <pc:spChg chg="del mod topLvl">
          <ac:chgData name="Ginevra Minarini" userId="1f1f918c-6db6-4aec-95e5-17ad0358cb46" providerId="ADAL" clId="{03421CA5-02D6-410F-9208-942AACB4DA1F}" dt="2023-11-22T10:31:55.932" v="8935" actId="21"/>
          <ac:spMkLst>
            <pc:docMk/>
            <pc:sldMk cId="3819718812" sldId="303"/>
            <ac:spMk id="1934" creationId="{57E09BD0-694B-1FA8-3158-D059CDCB9FF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34" creationId="{C4B1CAB7-250A-4253-6610-F47581A589A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36" creationId="{87A7B186-0C16-B262-E7D8-DC95CE8A4A74}"/>
          </ac:spMkLst>
        </pc:spChg>
        <pc:spChg chg="add mod modVis">
          <ac:chgData name="Ginevra Minarini" userId="1f1f918c-6db6-4aec-95e5-17ad0358cb46" providerId="ADAL" clId="{03421CA5-02D6-410F-9208-942AACB4DA1F}" dt="2023-11-23T13:28:22.284" v="156006"/>
          <ac:spMkLst>
            <pc:docMk/>
            <pc:sldMk cId="3819718812" sldId="303"/>
            <ac:spMk id="1937" creationId="{B0D54FB5-B0AB-54AD-18EC-D6C86E4D5B49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39" creationId="{4472FDEA-95D8-CC1D-90AD-374E136D6B63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40" creationId="{0603A449-CB40-2CA6-8813-0781C52F5677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41" creationId="{79584734-C360-7EC8-2E70-A3D3D511D9AE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42" creationId="{86C7C8BD-62AF-AB7A-FC59-03220FF3A4B2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43" creationId="{AB053248-C3DD-F00F-868C-AEE587A20DE5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44" creationId="{F5A64678-02B9-6DB1-7E0E-A9E2CC1DD822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45" creationId="{F4EF91F5-1851-9F6B-4F03-1184AB78BAFB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46" creationId="{512CE95A-761A-0E52-99AC-78769208EBAD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47" creationId="{C9B1C5FD-9A2F-6FAD-9AD7-CB55EDBE51AA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48" creationId="{B84379DF-EB01-EBE3-91B1-E10459625814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49" creationId="{18C9E237-0CD0-C3B8-8B91-A956FA4C3AED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50" creationId="{46FE5819-0C4F-78E2-E6C3-0E7FE58D791B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51" creationId="{6660976F-27AB-677C-55D2-71B489E93FD7}"/>
          </ac:spMkLst>
        </pc:spChg>
        <pc:spChg chg="mod modVis">
          <ac:chgData name="Ginevra Minarini" userId="1f1f918c-6db6-4aec-95e5-17ad0358cb46" providerId="ADAL" clId="{03421CA5-02D6-410F-9208-942AACB4DA1F}" dt="2023-11-27T15:42:03.082" v="160160"/>
          <ac:spMkLst>
            <pc:docMk/>
            <pc:sldMk cId="3819718812" sldId="303"/>
            <ac:spMk id="1952" creationId="{53C61E82-E247-9E07-B503-AE853CEC1D8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53" creationId="{7067378E-8748-702C-2E8A-EEEE8B2DC34F}"/>
          </ac:spMkLst>
        </pc:spChg>
        <pc:spChg chg="add del mod topLvl">
          <ac:chgData name="Ginevra Minarini" userId="1f1f918c-6db6-4aec-95e5-17ad0358cb46" providerId="ADAL" clId="{03421CA5-02D6-410F-9208-942AACB4DA1F}" dt="2023-11-22T10:34:06.584" v="8978" actId="21"/>
          <ac:spMkLst>
            <pc:docMk/>
            <pc:sldMk cId="3819718812" sldId="303"/>
            <ac:spMk id="1953" creationId="{CF83B9BF-E431-242F-C26B-7B1511F473D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54" creationId="{D494AE8F-41FE-E10A-7EA1-66573439E851}"/>
          </ac:spMkLst>
        </pc:spChg>
        <pc:spChg chg="add del mod ord modVis">
          <ac:chgData name="Ginevra Minarini" userId="1f1f918c-6db6-4aec-95e5-17ad0358cb46" providerId="ADAL" clId="{03421CA5-02D6-410F-9208-942AACB4DA1F}" dt="2023-11-23T09:49:07.396" v="118635" actId="478"/>
          <ac:spMkLst>
            <pc:docMk/>
            <pc:sldMk cId="3819718812" sldId="303"/>
            <ac:spMk id="1955" creationId="{A655309E-F238-C1A2-B8E8-4547E1A1C7B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55" creationId="{EA1208FB-647A-8F58-297D-FEC9E8AD169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56" creationId="{6AF1A643-151A-F028-DD38-833AA70775E1}"/>
          </ac:spMkLst>
        </pc:spChg>
        <pc:spChg chg="add mod">
          <ac:chgData name="Ginevra Minarini" userId="1f1f918c-6db6-4aec-95e5-17ad0358cb46" providerId="ADAL" clId="{03421CA5-02D6-410F-9208-942AACB4DA1F}" dt="2023-11-22T10:34:44.286" v="8987" actId="571"/>
          <ac:spMkLst>
            <pc:docMk/>
            <pc:sldMk cId="3819718812" sldId="303"/>
            <ac:spMk id="1956" creationId="{D3954816-4B24-7465-DA02-B81BBFD51AF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57" creationId="{801D2F1A-AD18-58BD-2D8B-2F243E791D07}"/>
          </ac:spMkLst>
        </pc:spChg>
        <pc:spChg chg="add del mod">
          <ac:chgData name="Ginevra Minarini" userId="1f1f918c-6db6-4aec-95e5-17ad0358cb46" providerId="ADAL" clId="{03421CA5-02D6-410F-9208-942AACB4DA1F}" dt="2023-11-22T10:35:14.497" v="9014" actId="478"/>
          <ac:spMkLst>
            <pc:docMk/>
            <pc:sldMk cId="3819718812" sldId="303"/>
            <ac:spMk id="1957" creationId="{B68FE0D0-5FFD-AA9D-B4B9-FCE9570ABFE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58" creationId="{171CFCEE-A482-43CE-438A-7555DB39E8A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59" creationId="{0586C086-4ACA-01A3-E7D4-5FD742B4F079}"/>
          </ac:spMkLst>
        </pc:spChg>
        <pc:spChg chg="add del mod">
          <ac:chgData name="Ginevra Minarini" userId="1f1f918c-6db6-4aec-95e5-17ad0358cb46" providerId="ADAL" clId="{03421CA5-02D6-410F-9208-942AACB4DA1F}" dt="2023-11-22T10:38:56.916" v="20644" actId="478"/>
          <ac:spMkLst>
            <pc:docMk/>
            <pc:sldMk cId="3819718812" sldId="303"/>
            <ac:spMk id="1959" creationId="{0FE07563-7831-4561-9A36-D5393D82C6F4}"/>
          </ac:spMkLst>
        </pc:spChg>
        <pc:spChg chg="add mod modVis">
          <ac:chgData name="Ginevra Minarini" userId="1f1f918c-6db6-4aec-95e5-17ad0358cb46" providerId="ADAL" clId="{03421CA5-02D6-410F-9208-942AACB4DA1F}" dt="2023-11-23T13:28:22.294" v="156052"/>
          <ac:spMkLst>
            <pc:docMk/>
            <pc:sldMk cId="3819718812" sldId="303"/>
            <ac:spMk id="1960" creationId="{45E322FC-F98E-AA30-CC28-C5B9141F77F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61" creationId="{AAAB471F-B467-87C5-2006-1772E388460A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62" creationId="{470C06CB-6595-1D4B-1350-5E8A5F7A7F7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62" creationId="{8CA22D39-3A02-6F66-7344-785FE3A0972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63" creationId="{7C262A97-1EC3-A659-84A0-2BB9099133AB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63" creationId="{879C7DA8-733F-CCE4-3FA8-1471EAA5D60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64" creationId="{58AB2019-2CC5-CA04-FF4B-2ACB7C82E55F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64" creationId="{65F02B7C-7105-C766-CBBC-F1F4CB5E4ABA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65" creationId="{34F52D50-327D-CEE8-B6FC-9712018D87B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65" creationId="{7FF9B860-D191-B50F-96B5-2681A0EDF9BD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66" creationId="{545F2AA3-350B-A956-BD4A-AC0E67F499B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66" creationId="{83DB3D54-4314-6C79-7800-252BC5ACBD1E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67" creationId="{2F698D9A-6B4C-35A1-C387-C2DB04FA074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67" creationId="{CBCEAE22-A869-A6FD-4D18-3D1E77BDF9BC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68" creationId="{60FA17A5-15DB-0451-0CF8-87A21A2B8F2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68" creationId="{C0584AB2-9BA8-0B89-75B3-2C2179E9EFEE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69" creationId="{8F7BE8E3-F95A-BACE-853E-01CEFAEDF4B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69" creationId="{CAEF3010-48F5-A9B3-96B6-A7BE1963F06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70" creationId="{1E90430C-0BE8-D8D3-9BC4-893669CB04F0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70" creationId="{A9E88C9B-4E7C-9BCB-0F02-E4628096F987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71" creationId="{185515D7-574A-0207-2645-07A590CCC5C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71" creationId="{977A4A9C-62C1-C7E0-98B7-A05FF3762613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72" creationId="{19C61367-79D5-109B-EAA2-18BF053378D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72" creationId="{BAFF08B9-FA1A-4C80-4AAC-7BBE9CCA54C1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73" creationId="{D563B768-1607-5BDD-5486-2AA9C41B097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73" creationId="{E9FB2FD6-96DD-C04D-16E1-B76C337F2133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74" creationId="{8EBE60CC-E3A0-886C-F49D-34ABA3F1138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74" creationId="{CBC6D860-9AB6-F4D4-B02F-BFDA85EB3B0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75" creationId="{6E430112-4218-C80E-0103-3350631AA240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75" creationId="{93B59DA2-7C9B-861C-B118-FEF5EBA98887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76" creationId="{426A7C01-16F6-96FF-A5A4-0FA5EEA92EF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76" creationId="{C6C277A8-5C62-FE73-E37D-740AA4B721B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77" creationId="{09C63B36-4E94-C12A-FC52-A87D639DA062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77" creationId="{641011AB-2122-5BA2-C75F-C47B27C7F1CD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78" creationId="{3591D18C-1978-0BAF-6E8D-C973D012E06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78" creationId="{60F65519-645E-7F0B-17A2-333E2D65D09B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79" creationId="{44926349-0E06-F911-EDAA-5C50BD1600C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79" creationId="{EEB1C10D-3F09-B390-008D-287396C2FBD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80" creationId="{BA601F40-F228-884B-BB78-BCE969B764A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80" creationId="{BE1CE8E5-FA59-AB87-19F6-79785177B86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81" creationId="{9B043546-94C1-6580-4E16-6F9D889B42EC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81" creationId="{E6E53D1A-69B6-37F2-46D7-A311DDBDDE7B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82" creationId="{E3E4CB79-30A3-2E82-1978-DF6793EC5D7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82" creationId="{E44D1240-B916-2E0F-1CD8-C9CC04BCA9E0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83" creationId="{0F805163-5275-ABDD-A841-1F105BA72B2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1983" creationId="{79959A2C-0455-0C52-A2AF-AACD395D2E1E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84" creationId="{0FFAA3BB-3188-3F33-9358-976FC38BE349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85" creationId="{12FED13C-5490-9174-7DC6-E790D5C9E5BE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86" creationId="{745CE14F-2685-92F0-B7FE-01CB273C9DEC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87" creationId="{35C8E719-A365-56CE-0987-597F88C2D9D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88" creationId="{58F29254-A77E-4D90-BB28-91C1F638120A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89" creationId="{5C0FC116-7A60-0942-32BB-8FDD39145FCB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90" creationId="{8BB6C507-B4C6-A89C-9025-E0AF0D468513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91" creationId="{B21BF6C6-F0F7-702F-286E-E449F238889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92" creationId="{6FC2A429-465F-8651-DA45-E750A8D280E8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93" creationId="{DED2A1E3-892C-247E-9C0D-5BFADDE1E0A1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94" creationId="{51CAD1D9-AA90-09C1-D04A-716A3769B795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95" creationId="{12CCBBA3-AF94-454E-9BD8-F333235B475D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96" creationId="{1C4B666F-4211-FB77-CF47-9A729838DC37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97" creationId="{CA9F9A0D-814D-5089-6256-359B3858636F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98" creationId="{B7083579-963D-2552-F58F-EECBAEC25FC4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1999" creationId="{FCAD2D81-F4FB-873D-1C94-6C9A965C363B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00" creationId="{62DA81E9-0D12-3CF8-8E5D-9610D84AFD57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01" creationId="{95FCAE2B-40A0-2199-BFEE-E8E05D094D70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02" creationId="{C6A91DA2-F2AF-9928-5B0F-0E3DC426E105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03" creationId="{A9D15AD8-81D3-7291-5A13-C3D5E8D16CC7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04" creationId="{05285C17-2777-365D-A090-E35EAD0DA387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05" creationId="{BA530BED-640F-B557-CAB3-8949B5F8F093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06" creationId="{DB6B5FB0-704F-B810-BB4D-5FA9533E0BC2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07" creationId="{2AD61CDB-E0F9-D205-D695-BC07CEC1C97B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08" creationId="{32C1DD85-6843-A73E-6C6A-5EFC3F7B8355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09" creationId="{1BA0BA6B-15BF-DDEE-88B9-A7F295B2B893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10" creationId="{4ABE2FB8-889E-3CCE-D78F-22DBCAE8197F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11" creationId="{29ABFB68-BFAB-0FF1-A7E1-19825E31DA28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12" creationId="{B9447AC0-A9D9-4D84-6FA1-34028C135CF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13" creationId="{E373D56E-D880-C561-4B27-D2133C739372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14" creationId="{6A30EC96-454A-0D3C-7710-7FF63BAE3149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15" creationId="{9ED0D2A7-E02C-B4B9-A027-8EFC7E025BA5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16" creationId="{2AF41B39-DB72-44A9-1F18-2A88226B2E20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17" creationId="{52820C63-AB28-F8F9-47BC-AD12561A6E2D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18" creationId="{D1398A6F-73C5-F99E-F57F-16A52F7F2124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19" creationId="{378F20E4-3718-4C10-2418-0778467A7370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20" creationId="{3F436E73-D4F3-2E62-1C77-F58E972D19DA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21" creationId="{DFF62169-7D96-AAEC-7612-FF014A737580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22" creationId="{2D0BDC0B-573E-F30C-D592-EBEA700F3A85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23" creationId="{80FB8F92-9D16-5934-626D-DF773EA832E0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24" creationId="{04B363C1-1B17-288D-1D7F-AD715417C6F8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25" creationId="{849C9642-7DC7-6D02-2BA6-BA8234D814D9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26" creationId="{168724B5-5B9C-70D2-D0C5-56BB267EEC08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27" creationId="{EE597C7F-8278-F6F2-1161-675A84D09FAE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28" creationId="{A22C8DD0-CAE4-CA09-CBA7-408404D5AF61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29" creationId="{669AA519-AAEB-665E-C335-E46E084F5281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30" creationId="{98DFEF0A-3401-8F57-62F2-6DD029F190D5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31" creationId="{B569B328-B094-EE30-E418-8938C9C4EDDF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32" creationId="{17EC40FF-FBBA-D24E-C1D7-88515B32891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33" creationId="{8C0CEE63-8E92-56EA-57EE-7DAA82D3D9C0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34" creationId="{9E88C0E1-502D-69E4-DF8C-002C77F229C7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35" creationId="{93EB5AAE-6047-1DE4-1D1D-E00051011DFB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36" creationId="{3F1A322D-415C-9C34-467B-21AFCF465967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37" creationId="{D1E8334E-BBB4-EE53-BC89-D3FDB2EEC2A2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38" creationId="{058E258F-8BA3-15D3-1DA8-DB936FB9AE5A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39" creationId="{3A42B54C-A46A-BAFA-30DB-14CE6923238F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40" creationId="{05AB6D16-FFA1-2786-C337-55A82F2AFB41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41" creationId="{F2B6FECF-227E-BBCB-9012-C60469C2569C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42" creationId="{CC3C44F9-12A8-D414-70BA-523126469277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43" creationId="{32016A61-1C8C-26EF-D8A4-2447DDA20C4E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44" creationId="{CECBE89C-5AAF-0B13-DFBA-1FA8FAED81AE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45" creationId="{80216A87-F51D-5B94-0C10-AE610C505671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46" creationId="{362F1CF4-E54E-8F2F-7B1D-04452777A9F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47" creationId="{82018831-8A33-6716-0325-2FB1159CF2B3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48" creationId="{0E3D3071-A762-7140-2845-D077386D617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48" creationId="{DDF8F801-A1FF-54CC-B6E0-0B1F2919224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49" creationId="{3F545377-A593-27F8-E1D8-20C8CCA3B0CE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49" creationId="{EC4753D8-C37A-397E-60D1-B582ABA7A53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50" creationId="{325F84FD-6880-4FE0-5F15-017750A3CC8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50" creationId="{B11362B5-430A-F7EB-E138-5482D9835AE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51" creationId="{160CB7C3-60B8-AFA0-37D1-DF38D59B3974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51" creationId="{3883A1A9-4E8E-F1F8-F3A0-B0E5BD4356B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52" creationId="{B48ADD44-0B4E-B087-65F8-6CCC929ACE9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52" creationId="{C752F9BD-C01A-CC26-1C99-AA8B16902C1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53" creationId="{2F30021F-2203-6385-8D60-76EA199DF55F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53" creationId="{6AFAEF9F-60F6-B0CA-5D70-E36E644D1285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54" creationId="{33F17C99-4A17-BA23-637A-F98303E8FF6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54" creationId="{418BDC88-1125-1BDC-4855-880281AC9A80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55" creationId="{13D657BE-E4FD-D702-5D97-A964A457852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55" creationId="{64E701DA-4908-8D9D-5A6B-E45CB91F1FFC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56" creationId="{D13ADAA7-4D93-C118-167A-9A98E3B94F3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56" creationId="{D4109CDA-ED2D-A0D9-9FED-19E512723113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57" creationId="{2B864152-B4D4-0154-36CE-592FA242E7F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57" creationId="{E366C53F-7B6F-3CCA-327A-8A58FFA7BA0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58" creationId="{38085A65-96DD-DE72-A5A3-7F8F54BCD2D1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58" creationId="{4A434CA0-B74A-6323-AFDE-374A3B067B8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59" creationId="{BF857E6D-0B54-513F-CAC0-0CEEAA12D28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59" creationId="{D499792A-D55C-2013-3E71-5BBB0FF7721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60" creationId="{13F72EDF-1A15-859B-9924-E95856CC7973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60" creationId="{3CEF966D-4C3D-246A-6B29-1B3ED1103691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61" creationId="{20225177-1C04-B696-A9B4-CF3864E3539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61" creationId="{80B4C807-7406-E5BA-875A-51F8838A53B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62" creationId="{48E37DFF-CF98-D891-063D-56DE5124CF68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62" creationId="{91D23E22-70A6-764B-5E76-F7D0D904B022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63" creationId="{8AF8BAD1-A0A4-1783-1067-9087337C00D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63" creationId="{98BE0403-89A3-D5DF-6D44-7E1E2FD2E86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64" creationId="{1D420D00-3F75-35FE-C6A0-BA9856FC9D74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64" creationId="{A9590713-D105-B995-147F-7FF6A4EC65B2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65" creationId="{41F1DC5B-DDE6-65FA-CBCD-56D93F85C22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65" creationId="{A614F758-F8AA-311D-1525-0A7561F8C99C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66" creationId="{7462E6E7-BB23-D035-E4B1-F992119A1A3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66" creationId="{DCD5A89B-18AD-F619-39AE-3817CDDB3BA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67" creationId="{1D1B3AAE-9873-0548-A562-98F108B82FB4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67" creationId="{266A78B3-A56C-95AE-B141-AD2356A158E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68" creationId="{55940E26-48A8-F0D9-CF4A-382E9C477B7F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68" creationId="{9BC46835-AAB3-2948-F89D-A6DF7E2562C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69" creationId="{CB3E0A70-4E2E-F782-630F-8D78C69549FC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69" creationId="{DE7ED1ED-B74E-2449-C6B4-7AFB6D3ECAB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70" creationId="{3EB0587E-7E54-96B2-B87B-6C954C30F5C1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70" creationId="{4DEE5174-B643-77D6-C28F-18A554A84A6B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71" creationId="{D79F3BF7-BB8C-072E-ED93-4DDD02D41CA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71" creationId="{FDA4E2D9-81D5-BA51-9DD6-49720C4F26D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72" creationId="{462738FA-47C4-F198-CA9D-5777BC18616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72" creationId="{96E3C471-494A-73AB-BB21-210340B9CB8B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73" creationId="{3F40E1EB-652D-8C94-4D50-F69B3A76947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73" creationId="{588B54C8-5924-AD31-BE27-59EF76DE936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74" creationId="{4D84FD15-83F3-4B78-7EE7-5EC5713267C9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74" creationId="{B4F5C608-2A3A-0B33-A5DB-65AB4EB9A30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75" creationId="{388A2CA0-D651-5CF8-D55F-01C39608DCBE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75" creationId="{DAE89C07-8F5F-0394-038E-216ED9D39FB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76" creationId="{018E0A17-A4EB-3D8A-F67E-6387A2C2D5B0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76" creationId="{94D9E6D4-1676-1A43-2245-7D368E3E9E4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77" creationId="{510278DA-D9FC-A4E2-8877-083EFFB51689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77" creationId="{D43901FE-1827-F14F-7328-E75DAB280539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78" creationId="{6949C8AC-C7E6-3629-FCBF-7F5899CC1DA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78" creationId="{BBBAF8EF-F4F4-2F2A-B50C-74F8DB183D5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79" creationId="{E27DB384-4E0C-0080-AFD5-A4A0B2F4E174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79" creationId="{FB6E3F55-452E-DE2E-2F6F-2090F2A9083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80" creationId="{5434A24D-A136-47A7-D0D2-99E4914B4CBF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80" creationId="{B5B430E2-8AF5-AE70-9EF5-16E6B1E036C8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81" creationId="{894B1258-2E5E-D95D-1F3D-84273FE7A50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81" creationId="{E155FB7A-0B78-F740-4B9C-4B8D69C22D1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82" creationId="{7A40C9BB-F4B2-A3A5-B6DD-DDC8CE8B45D1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82" creationId="{A39A40E2-46D3-09E2-1390-320C6F4AF80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83" creationId="{31A7F840-F257-681B-34D7-E08FDDF49DFE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83" creationId="{5B7E4EB4-5C0D-7E86-CFB4-59442EA9A7F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84" creationId="{533F957B-9425-00BD-94A0-DB5D75109720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84" creationId="{5C26DE23-B273-3C7A-B3B3-1C57687E345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85" creationId="{774318A3-B445-6394-D017-D6A5DFC7B4F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85" creationId="{92B7900A-7AB2-901D-F9A7-CF9D6996FA8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86" creationId="{24E88A60-1063-4969-CF3C-9C6F05EA080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86" creationId="{4C368EA4-B6D7-944A-375B-37A5DC9A1C84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87" creationId="{01A5B3A7-09AF-23CE-C7DA-B3253F41F85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87" creationId="{7B90D71E-65B2-8DA7-79A0-ABC7C3FD54D4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88" creationId="{83F4C555-5380-E1FB-44EC-55AC136B76B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88" creationId="{D6CE5693-01E1-E51B-7243-94944D72BC6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89" creationId="{932CB586-49AD-58AF-FE9F-6CFAD589D438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89" creationId="{ADA34F5F-35EC-D324-EE9B-C2051AF30B0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90" creationId="{9896238A-CC9F-9FCC-F030-E67673AEC41C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90" creationId="{C6A8C280-7AA1-0DAD-2C4A-5FCD6886000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91" creationId="{12BE89E3-B2E8-5B58-8C6A-CD8DF726A31E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91" creationId="{5DBE77E8-BAB5-C8DF-A2D9-02AF2BAE47A7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92" creationId="{338FB117-BFF1-AB18-66A2-CF27E9B4D5C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92" creationId="{C22BB9BC-9851-AB88-9A42-3AE6D126476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93" creationId="{1F704346-4B7B-1D25-188A-0B1CC49B1222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93" creationId="{D0219830-E8F4-3710-F78F-3A9718C736D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94" creationId="{8EDA4C35-5023-88B1-9976-46088C21685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94" creationId="{E5C2A2CF-4613-0D4E-A67A-DC601B1FD6DF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95" creationId="{11930031-44BF-5DCD-ACB7-0CB7D7DEF8F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95" creationId="{197AAF21-CD8B-8E0D-8553-D0EA7DDCFEFB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96" creationId="{E616D232-049C-3A4B-596C-9D4E4619246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96" creationId="{FEF67866-FDFB-8BEC-305B-09B89EC572C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97" creationId="{19F7B7CC-B84F-D25D-9637-8F4AEB7A2AA9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97" creationId="{B4467665-BED6-9725-2DF2-A8C7B5D0D96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98" creationId="{0A4DA8B2-7DD3-08C9-078C-B1033DC51F5C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98" creationId="{83B4FCC7-5712-D385-7C96-C5A9ABF4947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099" creationId="{51998D44-B347-E5D5-1818-14B54C118523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099" creationId="{BB846BBF-41F0-93E1-5F46-202E0C4A14B6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100" creationId="{1C0C3723-B860-E630-9544-671E29DE96D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100" creationId="{9D052AB7-CB02-0063-4649-B29ACFDBDDB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101" creationId="{2354C1CB-950E-814A-B941-B6A7B7B7A703}"/>
          </ac:spMkLst>
        </pc:spChg>
        <pc:spChg chg="mod modVis">
          <ac:chgData name="Ginevra Minarini" userId="1f1f918c-6db6-4aec-95e5-17ad0358cb46" providerId="ADAL" clId="{03421CA5-02D6-410F-9208-942AACB4DA1F}" dt="2023-11-22T11:41:54.711" v="59554"/>
          <ac:spMkLst>
            <pc:docMk/>
            <pc:sldMk cId="3819718812" sldId="303"/>
            <ac:spMk id="2101" creationId="{45DFB82C-148F-39A7-A0E1-E01775E5083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103" creationId="{1385B3DE-36EA-DF77-DC4F-28D9B553F46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104" creationId="{4B589D7F-42A3-2DF4-2BA9-F2C6C6F95DFE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05" creationId="{13DEFBE5-C114-4F9C-DA11-BC9BE83EF06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105" creationId="{D0974940-F715-F559-795C-C9E40F83C446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06" creationId="{552CEF5D-5F30-7A96-0B5F-CE196384F7F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106" creationId="{FB16EDC7-AC44-D58B-FD0D-3BA3548CE3D6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07" creationId="{6D49EB05-B881-74BC-F325-0AC773EDAB6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107" creationId="{F87FD2DE-A69F-6A5C-11C6-2622AC1935C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108" creationId="{367F934D-BC75-2BF0-081B-44C5A3324CD2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08" creationId="{BB64CDB2-82B7-CD69-8752-4B1B1A5A3FA1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09" creationId="{5395400E-314D-6B55-EEE6-CD6466645DF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109" creationId="{96A673B0-6DE8-67E0-B8AD-A605304B659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110" creationId="{0D770142-3D3F-6274-81BB-4A4E1C30F2D8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10" creationId="{91F98B68-2D9C-1FB3-F806-9EEA487F52B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111" creationId="{DB4B6972-61BB-F8D2-2291-D25B61F4C06C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11" creationId="{DF21BA65-27E9-C031-5C61-CB79F63CF3B4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12" creationId="{35FCD661-AA11-2759-1F83-C105F3DA1B41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13" creationId="{6FD54282-0979-5C69-1382-31B455842A85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14" creationId="{C420F916-6F9B-FE99-2BB6-E7E9F23CEA9A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15" creationId="{9207AEA7-B0C6-D105-CB84-09BA9A98D400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16" creationId="{7F6D1825-A5A3-E447-83A6-3E7C556AEC77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17" creationId="{1E5688A0-4CED-0A5D-FAF7-B3D2910841B5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18" creationId="{18BDA82D-67F2-26AF-74C5-441DB75CA807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19" creationId="{D6D8CAE5-654C-DCEF-F0CD-8E2DF5B1C7E0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20" creationId="{491EA41A-1D0F-1EF5-0F9B-FC257878C495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21" creationId="{93C9F873-F5A5-62EA-0538-6FDD638328C2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22" creationId="{A0B7BD8B-E417-95F9-5B50-4E9BD538D8DE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23" creationId="{BF67E7D1-B0AA-4E36-2D4C-4381704C9859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24" creationId="{F493F6DE-B1E4-9B2B-EE04-3C06FCA3E211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25" creationId="{AD556ED6-65F8-EC0A-9B8F-F632430BE1EA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26" creationId="{C42F7F4C-DFF2-7912-474A-BFBCA8041A05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27" creationId="{A57E88C1-173F-B8A2-E009-84F9798C20D4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28" creationId="{00AB6A10-CAEA-8C11-2905-A3AAC7495381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29" creationId="{F28C40E7-48B4-67F0-4C6D-D85B59D09CD2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30" creationId="{D19FE1A9-7BAC-A9AA-A82A-1AC758DBAB33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31" creationId="{E01EE057-4A7F-62D9-82B0-D431FB756539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32" creationId="{EC1A1722-024C-8AFC-BEBD-5C353980291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33" creationId="{08BC1268-9A76-EFEE-6189-5C924570FAA1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34" creationId="{3B05328A-7097-F5E1-B3F6-0415D273807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35" creationId="{8624B757-73A7-0035-DBE9-8CD0D324B849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36" creationId="{8167E871-7E97-9F16-7DCA-952410F8709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37" creationId="{1F57314D-87EA-63DE-0A9A-69D2C93A4DB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38" creationId="{EC36BBAE-C76B-1E5A-B7E6-02730B0CF07F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39" creationId="{622A25C4-9C8E-49F0-5061-680A41BA5F84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40" creationId="{9AD44879-FEF5-C928-BB1A-7390D4156A0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41" creationId="{9AB8FC91-F0F9-0B1C-320C-6DC66F9AEF2B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42" creationId="{97880BA9-2BE0-492B-A4BC-43FEA96CCCAC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43" creationId="{0ACE82F4-C73F-72BC-CCD8-E7D20FA128D5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44" creationId="{C65CB5DE-D6CD-45A8-50A2-2EFD3D4F79A6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45" creationId="{F8124995-B8AE-6F8F-0BF2-E232BAE9DFDE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46" creationId="{6D965860-CBF8-40D4-D1EB-8AF6871576E7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47" creationId="{6B0F81A6-03B1-84B4-A6AD-658E2112DF48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48" creationId="{78CAF6CE-3A88-1C15-E83E-C31C142583AE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49" creationId="{5E5F687D-D59E-16FC-5D61-1CD479F84ED9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50" creationId="{2F8632EB-4F63-C4B2-D647-2DA7D0A64F7C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51" creationId="{078AE242-EA16-F850-3CBB-01AF7E93C5FF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52" creationId="{9B7274F5-B6BA-FDF4-FFD4-FF54B6D07CD3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53" creationId="{D34A3AF8-C220-5EE6-2ADC-5BF863F0FC4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54" creationId="{56FE5408-E922-3214-87DD-2978F7395225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55" creationId="{63D7EB98-0362-1419-8D0B-B022DBB99DFE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56" creationId="{88C6D0EB-9FDF-8B29-FD94-1501928EE5C9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57" creationId="{079252BA-E0AA-5EA3-3DE1-2FEE59090961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58" creationId="{7071B723-EF52-B8CF-B578-AC227DA87D49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59" creationId="{FC116925-9C89-E11C-0E3A-DB1568F9402C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60" creationId="{CDF751AE-986C-A169-1BE3-86C1FE2D56DB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61" creationId="{D0407365-5107-74EA-2BE0-62EB045E3A8E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62" creationId="{5334EB15-24A0-4A3D-88B4-AE38A2D39E7F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63" creationId="{4DF3F85B-2402-5BC1-06E9-747909EABD63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64" creationId="{112AFA7A-5ED4-D5C1-8713-524B7037F786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65" creationId="{4C7A8328-0BFE-82D9-5319-CC8CF2B47969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66" creationId="{84393234-3CD3-40F0-D6E7-3D09BDA5C3C2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67" creationId="{67227673-44C3-7E81-8579-64DCF7E6692C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68" creationId="{78B82F90-1B34-9328-978C-068DC3F21DA4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69" creationId="{447671AD-2F20-5F07-7519-B0FA6A1ABCEC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70" creationId="{06816CA2-8794-79F7-B783-59525334C64B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71" creationId="{2D024E80-7C34-573A-64AE-C5B60AFB3991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72" creationId="{89DCE19F-7022-A05D-D0FA-3A1E8EBC2BF3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73" creationId="{D405E130-A4D8-3910-665B-04C3EBBBFFE0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74" creationId="{49BCE9B3-BBC0-0AD2-BF7C-4888A0F8730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75" creationId="{BD53BAFE-4572-6E41-4FC3-80CC37C55A8A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76" creationId="{9E9C0DDD-1F99-5966-65ED-6130DBA971F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77" creationId="{98A36978-7EB8-51E3-C6FB-A206E402EF29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78" creationId="{DD8D17EA-2B9D-BE88-EC4F-C31DBF46A029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79" creationId="{4A5D7414-78B0-26F8-26F8-DA98990DA57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80" creationId="{7DEDFBF5-F042-B7BF-AFED-5956B1F6E81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81" creationId="{60F9B127-C355-197F-CAE8-6F60BCB10D94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82" creationId="{E40BB08E-CC90-9C9B-CFE9-F4453972DBD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83" creationId="{DD788ABD-E982-BEEC-C2E5-FEAE7DEED131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84" creationId="{61CD22F1-972C-78E5-DD97-A35B7C493CC2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85" creationId="{FAC9D8D5-C50A-D230-7BBF-E03D08A8E89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86" creationId="{EA3C57E7-F591-BFA9-BF34-04BA2094E19E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87" creationId="{7E41171A-098A-0ACB-9FB8-138DE163B95B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88" creationId="{FC81CF6C-B4DA-E5E2-1EFD-0008DF5623F6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89" creationId="{3AE11747-4872-3739-D8BA-AB60E6237B5F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90" creationId="{05445C16-1D00-C642-9506-4E1B28C002F5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91" creationId="{38F3ED49-1640-15D4-F992-C0C687171608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92" creationId="{B40B9F61-3ED5-AE78-6538-17A90B7BC3BA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93" creationId="{5A4E30E1-768D-06EF-6BE0-C914661AD0AB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94" creationId="{642D1763-AAA0-F057-19C8-41F9433BD565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95" creationId="{82B1DD7E-6920-B6A5-B45E-CBFEF849A98E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96" creationId="{A9FF8CAE-36BF-B9CA-A0AA-432FA1C5DE6A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97" creationId="{DE60F5F5-B4C5-9D68-2D46-86EF1BD6EB3F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98" creationId="{FB22EB72-8C1D-1DE5-A6E0-8ABBA9D854C2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199" creationId="{131AAFB7-58B0-FF02-C95E-9FFF50068715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00" creationId="{066E3BD9-D203-5605-DB6F-325F8830336F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01" creationId="{69253B05-A1BF-5EDB-030B-E82C79AAB6C2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02" creationId="{C649AE5D-DF07-489E-C8EE-20C12BB336D1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03" creationId="{2BC27FFE-3FA1-A12B-3D81-0963B09E83AA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04" creationId="{69D72E8F-3BEA-FC29-AAD1-B898C9CBFBD3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05" creationId="{086DB8DC-5F26-1F70-153F-800568ABEBD8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06" creationId="{2E0C456D-8F72-6DE7-85F1-F48E63EE4EAC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07" creationId="{2516B18A-9653-0061-E27B-4CE93A4AE393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08" creationId="{2356FC9D-EF39-2981-4034-E4CC99AF7C6B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09" creationId="{563DD3E6-6964-E08C-68F0-14C02741D073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10" creationId="{B4AEEBC7-B582-2A21-DB2C-528957D0193B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11" creationId="{65BA3924-1ECD-E4BD-D0EE-D3CA72D11D95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12" creationId="{21309B52-99E8-CCC5-485E-D26481B77319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13" creationId="{7784CC12-3ACB-EFB3-FA7A-EF24CBCCFEF6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14" creationId="{FE377632-05CC-E808-2046-7E78DD86A302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15" creationId="{55D9163F-19B9-69C1-C891-61D01BF1958E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16" creationId="{4F060094-90A1-1AA0-B683-1BF3EE894B3A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17" creationId="{33192FBC-79E2-C7FD-2641-33A709106259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18" creationId="{A08060FE-8EB9-CA70-57D1-6D70B8AA992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19" creationId="{9B0BEB59-A79E-2136-08CC-7AE01D0CFF4A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20" creationId="{68B5EF3B-413D-E66B-F36C-70A4AB64C6A2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21" creationId="{F31AAE0B-8CA8-4A65-A12B-503081DDE3AE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22" creationId="{B34BC0BA-20DA-F5B0-1E08-04E4BD6432C6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23" creationId="{9AA57E42-ED6E-4816-1E6E-E5626E9C1527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24" creationId="{29513F4A-1FF8-F97D-31CA-41C3907202C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25" creationId="{32E3DF7B-8E54-769B-FA3E-AE1B206ECAC9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26" creationId="{8A1A7B17-3E87-815B-8D48-DF2CDB39F81A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27" creationId="{008BA7F5-C917-5B5C-0F6E-03F4C38333B6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28" creationId="{A50F9F79-A98E-0960-6A8E-A4903AF02ADD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29" creationId="{8BCE2595-7426-6E57-28BB-A7F7510A0548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30" creationId="{967486B0-2806-8D54-E180-6CE1BB027462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31" creationId="{F482A1CA-7D43-7FF9-0B2B-39B925101407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32" creationId="{9BFD7112-1A48-C11A-95B0-61025B0E4867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33" creationId="{1FCD2D7A-3C22-8FE4-3DD2-14D7A7CB9861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34" creationId="{983A3BBA-C662-7CDE-4F00-3ACAC9FEE416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35" creationId="{7A0FA47A-B9DA-8F74-D47E-09BD143F18BE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36" creationId="{B64C3C87-5CB0-74F2-2318-E0E6C906F4B3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37" creationId="{8203431C-2C53-27D5-8B0E-13107D1A466C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38" creationId="{0CBBE15F-CEAA-392B-9472-9CE599A85E96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39" creationId="{137AA2DD-0669-04F7-3304-0E5A187B9AB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240" creationId="{1CC089E7-7F42-3D07-5B60-4C4AC2F02EA8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40" creationId="{D24CF501-492B-9767-1F9F-6176E607BF5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241" creationId="{5F479E4B-8725-5EA8-3F94-5A15265F2659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41" creationId="{CBB12DBA-04FA-1620-1699-3D0ED53BA27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242" creationId="{77AC5FF3-3451-3CBC-B309-4B5B1E20A8F5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42" creationId="{79BEC4BA-1B1C-56EF-1922-28619DCD9FB7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43" creationId="{2BDCBDEF-1A21-0D02-9652-675E9C65441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243" creationId="{519CD2DC-D1B7-5873-26B6-19E95A961A1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244" creationId="{302F6C21-2BB4-ED01-FDB8-2DF7F4CC6DF4}"/>
          </ac:spMkLst>
        </pc:spChg>
        <pc:spChg chg="mod">
          <ac:chgData name="Ginevra Minarini" userId="1f1f918c-6db6-4aec-95e5-17ad0358cb46" providerId="ADAL" clId="{03421CA5-02D6-410F-9208-942AACB4DA1F}" dt="2023-11-22T11:42:25.337" v="59582"/>
          <ac:spMkLst>
            <pc:docMk/>
            <pc:sldMk cId="3819718812" sldId="303"/>
            <ac:spMk id="2244" creationId="{C7A290F9-0FB0-BDA8-4F2A-9B230B35A4EA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46" creationId="{106A5F7E-27EF-B6EF-CC59-589B668D629A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48" creationId="{66A4CA51-30CB-4F54-355D-212D14DD77C7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49" creationId="{70761312-DAB5-6CA1-2B4D-7363044468FF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50" creationId="{E2C68FB9-A57D-6D92-5E92-452E3EE83F5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51" creationId="{2E03A45D-308A-79CC-C301-6CD671A5728B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52" creationId="{40A998EF-6079-24D9-932E-612531422639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53" creationId="{3C80BE27-26DB-AD8B-CE1E-2D13B35AA7A7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54" creationId="{7EB2FA98-2144-A201-083A-E5ACA338E0A2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55" creationId="{0F944D9B-F1DA-FB66-AB62-E8D76505BBD3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56" creationId="{D864DA4D-1161-880F-0B0E-FD27F377E76A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57" creationId="{110512CC-C59C-989C-E22C-3CBB18932F12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58" creationId="{7637A9CD-AB02-0855-B107-3AA4199349F9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59" creationId="{19FE766F-69C9-A34F-FC4F-CF4DA40BEFF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60" creationId="{E1274080-7B18-A804-F5F6-D2A8C87408A0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61" creationId="{000707F8-A640-B347-A378-A8BAF261CD1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62" creationId="{16C0E7A2-3588-A942-A17A-B011780DCE1B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63" creationId="{81185BD7-4017-9CFF-8674-07798BB203DB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64" creationId="{65BE7B4B-621E-1F0B-5ECF-F07A55BCE6A8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65" creationId="{3FBA86AB-67E3-53F7-77F3-8D1BF7D9553C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66" creationId="{1737FB72-00F3-63FA-3A95-CC677D7FB964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67" creationId="{50CE60E7-BC87-02FB-FD51-39CDF823166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68" creationId="{2D9EF829-21AD-95F7-E447-922BC1E55D2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69" creationId="{6CEB2902-2A11-82F1-EE14-D60C930B68D7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70" creationId="{0159D384-2861-8BE1-D83D-3101B19BB490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71" creationId="{87964C9A-31BE-0BFC-CFEC-D8F43A3A31FE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72" creationId="{E24E769E-E718-8159-A55E-43DB2867F8A9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73" creationId="{01E178A0-4B4E-6264-E758-256F49F727F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74" creationId="{991BC9D4-99C9-D186-3E7C-0EDCB5A29BE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75" creationId="{DB5450BE-D2FF-D76E-2333-C487D1DF8690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76" creationId="{55F41231-C130-1EFC-320C-BBD02F7813FC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77" creationId="{67172A81-9AF4-AF75-90A3-664E59DF7FE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78" creationId="{27113859-E52F-4C8C-9CDF-2DC1C642294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79" creationId="{BB16A114-65FC-C970-370B-41174D0D5EB8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80" creationId="{26FF87CE-680C-9BC3-E783-59F2D6E5424A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81" creationId="{5CD96D12-C9FB-51A4-CFEF-E3F984245D59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82" creationId="{F390F3C1-7C92-EB32-935C-315D7EF9C3DA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83" creationId="{22A2089B-9336-5AFC-4108-B93AE25CBB3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84" creationId="{BCDDBAFB-3E3A-5D97-2370-F533CC513A9D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85" creationId="{C2D66BDC-E232-0DFA-81AC-5340263221E2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86" creationId="{814F6EE6-B070-5A2F-80C1-3A72350F50B5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87" creationId="{D09F76AC-F4FA-0805-F5AC-E4076D25D912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88" creationId="{2A49B343-911D-EAC5-B464-33F065CA57B3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89" creationId="{C2385918-D18E-CE3B-08CB-E2F3B505E86E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90" creationId="{FFCEC831-598C-0058-A0E3-6A2BECA13FC8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91" creationId="{A6CB3B94-775C-DD30-DE7E-20F1B95C8038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92" creationId="{2DCD46AC-BA75-13E0-17F9-0B4FEAE30168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93" creationId="{DC5025CE-FAC6-62AA-0C7C-4945723CEB9F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94" creationId="{2C8A7A88-75E6-E7BA-1FDF-AC38529553D2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95" creationId="{B3039201-9DEA-93B5-5C3A-E60FB6464868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96" creationId="{8739304B-C701-F58E-5742-15605C849D70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97" creationId="{C05E06CB-3463-C374-1262-1C11F7BD06C3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98" creationId="{9348FACD-DC4E-C0B8-44EE-C64E18914425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299" creationId="{A9085E28-21D4-4E24-97DD-C069A14FED6C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00" creationId="{BCFC87ED-B2C2-9682-C1FA-E539109CE6AD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01" creationId="{77178E52-3477-D898-8B71-533CD8B8EBD0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02" creationId="{D81ECD09-14C3-217F-18A1-439BA6B2F9FF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03" creationId="{F3F58060-BA42-0BB0-DE24-EA4DDAE71720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04" creationId="{1D140E45-1C1A-DA25-BA8B-5D94589B0903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05" creationId="{6AA4A69D-F0D2-CFC6-5D9E-87303A0A0E77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06" creationId="{EE286AD8-9700-3E91-637D-C3A91F8DA934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07" creationId="{BBD086F3-1698-EDDB-D7D2-0C13FCE96CC0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08" creationId="{AE659BD1-1111-215A-EBD7-CDD6A626CCD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09" creationId="{1EEAB373-9B91-1EE5-4134-195A5F413BB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10" creationId="{A185EF84-F49B-4897-C924-C7DA37AF155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11" creationId="{55D3F5DD-06D3-A862-9590-543AE19DD333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12" creationId="{C75157B0-CD8A-7E35-46A9-A38B7C9A4D73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13" creationId="{159807F4-3B83-61DD-79BC-2D7B17BD0CE7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14" creationId="{967DA232-D5FB-4604-E0A7-9E3B2A16A040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15" creationId="{EC32D129-34AA-8AF9-5F88-A8E2EE9CC9C4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16" creationId="{F6529084-1B80-020C-F1E7-4F3278D54FF5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17" creationId="{F10681B2-03A6-698C-6BCA-BE0DE4AF597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18" creationId="{F0B7A388-ECED-9622-BCF8-27700664BA28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19" creationId="{567D8672-545A-72CE-261B-6B76E6329CDF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20" creationId="{12800092-ECBC-3402-9275-0295F7C5FDC7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21" creationId="{624E99A3-DF77-81AD-5982-064BDE2A8B5C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22" creationId="{F95A621D-363A-51D7-3B55-C198DAF06C8B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23" creationId="{928836E1-A7E4-9AE0-F5AA-590DB8E39C35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24" creationId="{99B59DEF-BED5-E848-AA27-CBEC92174B30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25" creationId="{E4037710-548C-26BE-214E-8A01905324DB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26" creationId="{6183454A-2788-86AE-C19F-4B7DD0F1950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27" creationId="{2F1FBD78-4530-009A-617B-2E5EC4B4153F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28" creationId="{C7F71EEE-87B6-FF75-D072-287143DD1BAC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29" creationId="{0239506F-FEC1-C98A-694E-0CC91B1AA8E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30" creationId="{02DE440C-7736-3A83-0020-11277D8325C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31" creationId="{71529912-AAC1-7FE2-2D22-4AA5ADECA2EF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32" creationId="{B10EB7E9-4372-1632-A45C-58D2E7B31924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33" creationId="{89226EFB-C088-32AA-39AC-EC6B4CC2E0F8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34" creationId="{5BC6FB12-4C81-4560-4136-49F145A29818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35" creationId="{5F926350-8D75-FB98-065B-DC2141D6851B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36" creationId="{42378D5D-DD9E-C1FD-2AB9-CF6FF2FE5DF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37" creationId="{E2DB4CA1-FAC5-A031-8670-7F2C05119D7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38" creationId="{DBD9FAE5-C73B-959E-1B43-9832D62C63B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39" creationId="{44931392-95A5-AADC-9525-97F07DB4BD1D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40" creationId="{5C0339A2-FE95-BB5F-B054-3F1F4AFAE0EA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41" creationId="{F9D559E5-2545-B13E-83A6-F2809F3CE49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42" creationId="{B160DD67-D1A0-0580-AB53-F893B639992B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43" creationId="{D8395979-203E-6B0E-D0ED-A28FFEC1BA8D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44" creationId="{E1083E5A-EA9B-8365-55C9-5A9CB238209D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45" creationId="{C97D8E92-7B1A-87E5-A5B4-114F484B108E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46" creationId="{A3CBCBB2-57B1-4467-6281-0C58E81040AB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47" creationId="{4A836FAC-B7B2-3B24-16CD-A733D7A55835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48" creationId="{75FFFB6E-8DA5-A22A-2CA4-7602A492E70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49" creationId="{8C45A371-21CD-AC0A-4F45-F44B17475482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50" creationId="{EE471CFB-EBEC-7E1F-4AE0-47D197696FF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51" creationId="{F54C2D4E-1920-A493-B055-3ACDA8D9DAB2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52" creationId="{79ABDF18-5ECF-1022-B4F7-3E5094D865C4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53" creationId="{A801B50A-3747-9B5C-D0A3-D4C918A27655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54" creationId="{AB30F675-C8AD-6AA8-1341-3611EA3B10FA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55" creationId="{EC056C3B-101B-08AC-CE26-91E7FA8C227C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56" creationId="{3D5F6625-D6DE-AAF2-C9BA-CEC3944DB507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57" creationId="{4B2B2BEE-2855-ADD4-C86A-BBB9CA230EC5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58" creationId="{AF62759C-9827-09A9-DA6A-0383A0DA159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59" creationId="{08E2F201-E4B6-2728-074E-F7604E0DCC46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60" creationId="{562CDA96-8961-4FA4-6E78-28864C0E5FBB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61" creationId="{89B2F777-F1CA-BA90-B998-92EACD2E1D1C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62" creationId="{166CF2C4-80B5-3274-AAF1-82CF11958FD7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63" creationId="{9E7CA851-7212-C114-EBF4-AD9F3A6C3870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64" creationId="{E6A8C24D-02CC-169A-AE5B-2FF06B54EAC0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65" creationId="{7CD5A6B8-B37D-EA83-8806-8BA9B031BF0A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66" creationId="{1482F4EA-2025-992F-63F3-3AA63CAA8A3F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67" creationId="{97ED876E-1860-C86D-0AF0-52A32D7C6CBD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68" creationId="{1A253EDF-C271-5298-0E2D-EAB054394BC0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69" creationId="{ECF2214E-0435-5EB0-A69B-5007B1625117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70" creationId="{3E09AC7E-6509-A17C-4C26-A1EE7DEE79ED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71" creationId="{5BEFA8B5-2FCB-E4BE-3D2E-7CA197F5560A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72" creationId="{532D697C-6657-9035-615F-79A76A0CDEFA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73" creationId="{03880CD0-7C04-2245-851E-82BC07ACE2B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74" creationId="{8EB216A4-6F2C-03AB-5AA0-F5CE27C2374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75" creationId="{E360B29D-4460-E45B-F4F8-665F61D13BA0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76" creationId="{3ACF526C-C952-0230-AEE2-E4FD3D39CFFA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77" creationId="{9B3067D9-FDC0-DFB2-B0D0-BDDEAB196494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78" creationId="{1376323A-81B3-E512-960C-6E1714C0C8FE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79" creationId="{8EF1610A-EF00-EAFA-C066-2F9F0B7C1942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80" creationId="{19F9303A-2990-B9C9-F79B-01965989C115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81" creationId="{BC06751B-E0EA-FF07-8885-396C34C017C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82" creationId="{98D3DDEC-B45A-5F21-7659-01411B0DE593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83" creationId="{6435E01C-BBC2-A946-38F5-79900EBD3744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84" creationId="{B5E38FEA-DCBE-E2E6-1381-8D6D46F1DC5B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85" creationId="{FD5BCCB8-82EF-2FF7-0EFA-CA6F50397851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86" creationId="{FBEF6EB2-7B4E-853F-A101-3A0B80DC448E}"/>
          </ac:spMkLst>
        </pc:spChg>
        <pc:spChg chg="mod modVis">
          <ac:chgData name="Ginevra Minarini" userId="1f1f918c-6db6-4aec-95e5-17ad0358cb46" providerId="ADAL" clId="{03421CA5-02D6-410F-9208-942AACB4DA1F}" dt="2023-11-27T15:40:30.511" v="160044"/>
          <ac:spMkLst>
            <pc:docMk/>
            <pc:sldMk cId="3819718812" sldId="303"/>
            <ac:spMk id="2387" creationId="{781AC42D-2328-A5D1-9A00-A9248EB9111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388" creationId="{88C6C692-9CEB-98CB-BF61-0E4B5B785B0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389" creationId="{0E6427FA-BABB-C4A2-718E-E14436F5A47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389" creationId="{35642CD0-8971-2E52-27BC-AE515381D7F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390" creationId="{52CD3E2A-AA09-4575-35F3-CABE211D47E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390" creationId="{F8C9CFBD-C3D0-DFD3-BA9E-8302B0CFC98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391" creationId="{5238AA4A-90F9-6E18-6C7D-B06160F851C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391" creationId="{8AC4D480-3668-8BBE-DA7B-AC525360D51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392" creationId="{87972741-B6AB-C65D-4656-C0A7695D543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392" creationId="{BE4FA636-5A1D-1972-3461-0D4806BA8C3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393" creationId="{578FA405-E3FA-9D69-CC45-7F31A588142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393" creationId="{60BEBB4E-CB39-D3E0-C4A5-F9E70CA7196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394" creationId="{6643120F-73D8-6653-AD22-FF1A312D4A9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394" creationId="{6DB197E7-814E-39A7-0D1A-C478BF34578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395" creationId="{510A204C-7747-EF5A-4E4C-6DB8A6462B2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395" creationId="{DB99F791-1F00-19F4-5CD1-291484C4196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396" creationId="{A07BC96D-B573-9503-9CEA-543231C92F2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396" creationId="{C8E46688-4D53-EA2C-6CD4-5873E1CEFA0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397" creationId="{0D0A8755-B8A1-5AEF-E09B-DA1CA445E96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397" creationId="{4EBBE473-560D-C9E4-0472-D4739B4C28E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398" creationId="{0F62F825-893D-B309-B876-E4CEF2D4A2B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398" creationId="{E35165A6-527F-6EDC-58CA-55D32D0744E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399" creationId="{4CCE7815-0627-33AF-375C-23600D69D19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399" creationId="{9FF189E5-385F-B85F-92C9-7FCF88278AD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00" creationId="{3EFB731F-6E7E-A0B0-1A4D-D63DA263BB7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00" creationId="{C6B9D743-AB17-5CFC-2E6E-5596E767C94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01" creationId="{5DC166FB-FFDA-8C7E-CA30-15C236ACCCB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01" creationId="{7C32090B-02ED-FA46-8740-3E4DC5D8AAE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02" creationId="{53D737EB-AFB0-4600-F8E1-12672A5ACA7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02" creationId="{CAE46939-6627-DD6E-8AB1-184DC39FCF3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03" creationId="{39E2E8A5-7024-3AF8-7510-0E564E8945F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03" creationId="{81ED859D-6A65-F8E2-836E-8498FE49641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04" creationId="{76B81B41-098A-3FBC-8EF0-4D6216E85AF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04" creationId="{A60EC18C-9056-5320-DA34-91EB6013509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05" creationId="{138F2542-A656-B691-B553-FE7083DAF51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05" creationId="{AC49B52D-DDB6-0C76-4ACB-C4A6D865A04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06" creationId="{36509772-B3F9-B9DA-6514-412A67F0454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06" creationId="{60520A02-6F9E-31DC-4724-5D328222959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07" creationId="{44F30079-B399-1A12-6F13-761F68084F3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07" creationId="{B5216EA4-8B75-0214-4E63-862C8CBF855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08" creationId="{150E81BC-A7AF-D2FC-3F98-0D76AE5FEFF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08" creationId="{B43C9C96-FC9D-1DB5-5A6D-446B5F1944A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09" creationId="{27DBA077-185F-703F-B053-3F14E9C8454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09" creationId="{E423051F-B5BA-A6CF-1C01-65EE17FFACF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10" creationId="{854223D6-F87C-7248-AD9B-16B6FBA0EDE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10" creationId="{AE39585F-44B2-F43E-BA29-86D0D6CB44D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11" creationId="{40EDC3E4-FC65-01B3-9BE1-741F8243C82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11" creationId="{D7DD486B-06BA-3AAA-356E-D06A721DF82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12" creationId="{02AF99EF-0B68-64BA-096D-3C6FD38421C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12" creationId="{392FD163-BC4B-5599-86C7-20958010F10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13" creationId="{BAB89BC2-3CF7-698F-03F5-EF5E278EB14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13" creationId="{EF693600-5256-B258-7683-E071283DA2F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14" creationId="{89C841C3-D277-F562-FDDC-DBBE6D5C714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14" creationId="{F4E6E90E-9568-33AA-46E8-78C5E3A47F5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15" creationId="{A41E3D54-E593-E664-1A62-BFBA94120D7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15" creationId="{F9FAC80C-8018-8A91-9F3D-F856A308D71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16" creationId="{3FFF3A59-069D-55A7-DFEE-76CD28D0FC5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16" creationId="{73F7A5C6-3C87-8C53-7454-ED43998F8FD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17" creationId="{748EB86B-F947-29B4-FA55-00651B97E16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17" creationId="{FBDFD0F6-870E-B9A5-8F75-E0F41AC6D72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18" creationId="{944B4584-0703-79BE-3CEC-9C64838510A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18" creationId="{FDBD45F4-0019-A69C-3298-B16310E815D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19" creationId="{CB5B5647-F73B-565A-61E4-6397EF8B2E7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19" creationId="{F74EB867-9968-E0EC-AFC3-6E18A010B0F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20" creationId="{37279504-F68B-DD55-AF4D-3A83CE0054D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20" creationId="{8930D4A3-F3DE-1B33-85CE-F5870AED03B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21" creationId="{13B5F2B2-336F-A489-3622-85871219706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21" creationId="{1FDA4AB5-AA19-536D-E45B-390FE143AA0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22" creationId="{41D31966-034E-8D86-CBCD-F7D1BE97AFB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22" creationId="{A8A7E104-602E-0F04-7EB5-B10D277FED6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23" creationId="{262FED35-B766-CC16-587A-3999305D8CC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23" creationId="{9EDBF5B7-BC06-9BDE-68A7-C7D06940B22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24" creationId="{799B7605-D31F-160E-7F8D-93A2E5E80F0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24" creationId="{DD957A31-5F2B-3009-2622-18BE2A373E8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25" creationId="{6A8F13C1-059D-0CB9-2378-8BE421BC9EA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25" creationId="{E10D68B5-A580-17C5-0076-ED2D084ECED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26" creationId="{25CEFB30-0433-8EFF-F158-6D5747E161D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26" creationId="{66E245A3-4B93-D397-ED83-22E4B80BCC5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27" creationId="{79F29DE1-5078-19A7-EEF8-3E8235100ED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27" creationId="{DE2A2E48-05BD-B0BC-A98F-8FE389D6525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28" creationId="{10EB9CAE-BFA9-13FC-94A8-3D1A923D452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28" creationId="{840357B3-DF48-9517-2FB6-F4F0ED4E2A4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29" creationId="{7466B00C-7C73-3CF3-B324-340400ED42E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29" creationId="{7CA49C6F-A978-6D13-507C-4EB69A19002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30" creationId="{3AF06F01-8C09-A985-619E-57A3BE4CC7A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30" creationId="{D8A7DD18-1CC4-1841-79DA-20F845FC15F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31" creationId="{5D2EE871-00DE-DCDB-0D84-FAC35DA5F52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2431" creationId="{D9EEFCFB-EACB-5565-CBBC-357B535E72C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32" creationId="{4C6DFDF4-FC85-8A0B-0ED4-81A8902C7D8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33" creationId="{444297F5-E790-FC52-E239-E2CBC941722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34" creationId="{507F1F4D-E769-B9BE-719E-59332836399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36" creationId="{8C13AA3E-0839-9BB3-4EFB-AFE278B7F5A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37" creationId="{63124893-92B8-32C8-767D-B91639DAB91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38" creationId="{A7186F78-B57E-B057-5CD7-83A7C0AC20A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39" creationId="{EC582098-C4F1-A1F0-0D38-9FE9F20CB0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40" creationId="{BCBD7846-787A-81C9-31FA-E4E71A99F7F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41" creationId="{2EB06B91-E2D8-5ECB-F9CE-0BC6251D2F8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42" creationId="{C66F1E7C-B41E-1C08-EB21-2CEA2724380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43" creationId="{89943318-F320-A709-623F-E8EE5E8BAA2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44" creationId="{64788636-1986-ABD3-FB15-67E33216475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45" creationId="{4A64F754-BEBA-70BC-3BCC-5B713AB3725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46" creationId="{56F892AD-C80E-51A8-74A6-6FC0160B84D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47" creationId="{6EA99F70-5F66-7092-59C2-6E8705FFFF9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48" creationId="{7363AAA7-9303-0012-BB29-27D17612A59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49" creationId="{052B5101-07FB-77D4-4B3E-F529D40BF56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50" creationId="{3CECC008-0675-8DC6-262C-3187B23BDAF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51" creationId="{8EDEEEFF-EDAB-8676-42EB-533945D81AC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52" creationId="{C9EE59E8-7BFC-E17B-7BCB-6222C5C1F71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53" creationId="{6E9DE202-1ADF-041C-BB1A-AC1D989C4E6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54" creationId="{61F725E9-A3CF-807D-CB9E-270A266DC5D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55" creationId="{3893686C-2629-A7E6-37A2-696D2CAF7A4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56" creationId="{109B53A1-1E74-D1EC-1104-686F7FF4B67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57" creationId="{621A81A6-1F69-3ACF-E83D-86F8D98E22B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58" creationId="{C4A6A872-B542-99FF-6770-0E668991D6E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59" creationId="{EA925E6F-C5FA-0D2F-A883-FA99B4CF505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60" creationId="{93FA95EF-679D-693E-35C9-EB3C88F0455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61" creationId="{9FBB7DA9-4E28-A654-4C76-7C1230B1A6D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62" creationId="{F2F86A81-7649-5FCF-AE88-5283656C362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63" creationId="{C01AEDFC-2B8A-6F59-AD95-33D6B69DC37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64" creationId="{FF66584A-7E83-76FB-FB47-4F0D8796A5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65" creationId="{C540C609-88B6-C33C-7227-E89ED54DA6A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66" creationId="{301DF874-A0ED-1347-80B3-5EC4BBCDCF2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67" creationId="{1A848A87-923A-35FB-F286-57B9E3DCD09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68" creationId="{181FB28F-BE99-8742-CB55-7E2DD9161DB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69" creationId="{9C0DCA83-E35D-5D38-D3BD-106B6A32A06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70" creationId="{01DBA221-10C0-CF6F-490F-EE26FBDEBBF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71" creationId="{A1D57A8B-0E29-8487-413B-4F3B816B220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72" creationId="{0C01ECEC-8D20-3C3E-367B-1A217D3A726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73" creationId="{9EDA009D-FF7F-B290-12CA-BC204A139A4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74" creationId="{F9C2F685-40F4-ECCB-33F3-8F7EB4C1D5A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75" creationId="{20B691A4-47F7-A149-AA29-2D6451F871C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76" creationId="{004C9A4C-F5D8-F33E-B64A-1299AF67B07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77" creationId="{164A6F13-A72E-B6DD-74CD-BFA721C3D4A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78" creationId="{B3D34B92-4D99-AFF6-0A28-5C81DDCC989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79" creationId="{EC50F259-E358-828D-C921-EA4F10B51CB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81" creationId="{3FD2392D-50F2-5751-9BB7-8C5A960B7FC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82" creationId="{CF5B155A-3B33-7B1C-68F0-48C6F76CC47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83" creationId="{B62ABBC1-1E7B-15A0-AAEE-AF00CBF33AF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84" creationId="{884DFD2D-6A31-F8CE-F071-C9838A93974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85" creationId="{25354621-650B-EFA0-8ACE-1045D522626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86" creationId="{6C8CF00C-2734-992C-32CC-ABE274DC448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87" creationId="{D7382E43-4BBC-9E04-4AB6-AFE1FC2C486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88" creationId="{F2BF7F15-E3BC-934B-619F-EF7DC0A8A90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89" creationId="{2CF36BE8-8897-2CB9-5713-22029D795D1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90" creationId="{571CF6FB-9E9B-A9F8-60C4-6276769864D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91" creationId="{37237E66-C429-2717-6A86-6E05DD31C66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92" creationId="{583E9674-E3A1-9CA2-C4FD-C72B94B0041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93" creationId="{E4357DD8-E5CA-3679-7AD2-80C7EEB2110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94" creationId="{4376EBE4-3742-0BFD-3D28-2CD7E97C343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95" creationId="{B1EF32A0-D65C-1410-93BD-D81C032A964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96" creationId="{C5805A0B-ACDD-7347-F9CC-EB8CE4F8539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97" creationId="{D9F1060D-208C-6A8C-07CA-F55F9D84DE2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98" creationId="{71C5F4AC-E61C-AC00-A9C4-26721999945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499" creationId="{5374F8A7-8F56-CE28-1EC1-819C91A4E52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00" creationId="{E48851EB-ABB7-BDDB-DC86-F7F0B90E183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01" creationId="{83D8399B-07C6-5FD6-1C2C-AB0910557C8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02" creationId="{39891068-C32D-F82D-1B97-67C48B41127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03" creationId="{8A52A8DA-0B31-7AAB-A7B7-2620A12D277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04" creationId="{83481050-7BD5-653D-91B7-DFC03EC36EA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05" creationId="{FD2A6CD6-E13C-E86C-34B2-CFD58F4E0BD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06" creationId="{C65F5554-AC25-9C3F-58E7-1E0067C7E71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07" creationId="{D2629E7D-A1A4-1D68-7DC7-00863BDBE85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08" creationId="{6CAC2918-6760-7630-AA49-EF2E4473225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09" creationId="{50E45686-4EC3-5141-44D0-17B8DF03745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10" creationId="{14EB869E-E8AA-AB3B-351E-1B3F197D993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11" creationId="{77EF701E-99FC-BC3D-D497-CD649FD432B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12" creationId="{BB8F81F1-4417-1B37-4FD1-4BF468D543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13" creationId="{911A5A1D-4D84-515B-1198-6FB3D101788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14" creationId="{3D4B8059-E41A-9450-B624-B022EB6ED55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15" creationId="{ABEA50BE-6AFF-1081-FFD8-3A6C3424BD7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16" creationId="{142ADBEF-A430-4DBD-D671-3B0804D386A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17" creationId="{22A2CD51-978F-4D57-0EB0-088DA2F976B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18" creationId="{EE8A6124-7E81-4AFA-1847-62B9D7E33B4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19" creationId="{5128CA5B-9750-603D-9718-908B1011866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20" creationId="{DCA7B68B-EB75-D2FB-0CC5-A673085DC1A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21" creationId="{F95F06C4-8A85-39AC-3E13-8A4BBDF18C0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22" creationId="{8131020C-DD79-AAD3-8F9A-EC0BB3006EC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23" creationId="{6E0E33F1-116E-F401-EFD0-3A2597DDBC4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24" creationId="{AC843277-F707-9B56-CB9E-C0B3A277AC8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25" creationId="{FF063F21-EBA8-603C-9721-55BBC2EA0C8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26" creationId="{4023145C-7CC5-ED34-44CC-9D10B563F7D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27" creationId="{8E39AB50-BA47-EA19-E830-23F7395AFC6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28" creationId="{70D4C033-EB85-09B8-55FE-265EFF2680F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29" creationId="{35A5A21D-CD00-87BD-7BCF-0A9D7345CC4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30" creationId="{82D89331-C78B-AD03-9E11-45CD9CD9E30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31" creationId="{E02BA2BC-C7CD-1D92-88B7-D356B4BDBA8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32" creationId="{B1C2044E-36F9-A45B-5618-D978687490D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33" creationId="{EA6A3C79-0D8E-F59C-F4E0-B61B72F94EE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34" creationId="{71CEF5C4-308C-CFCB-99E7-9555171BB73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35" creationId="{546D656E-FE94-0E60-F95F-8C26D579291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36" creationId="{F99FE31D-9513-6AC1-10A6-6052D3C740C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37" creationId="{6AAB84F6-35FE-C56F-BC97-CE2BB5E71EA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38" creationId="{9B514285-71D6-293A-C394-89189FB32E9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39" creationId="{7BA965FD-740F-28EB-D40B-04A67559E50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40" creationId="{2E6BF2ED-CC6B-9B30-FF1B-D75C3A1BC6B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41" creationId="{ACCE0348-88DD-4951-3C19-DBF5BB53148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42" creationId="{3EB466D8-9B58-B8E1-0D13-EC59BDF0D38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43" creationId="{5513080F-4B04-7D44-0F68-A1960912988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44" creationId="{34E79C8F-9207-C9DB-2E61-413087DB0C0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45" creationId="{83CDA5CE-48B1-62F4-1239-5527FE2DA06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46" creationId="{1687F9AD-71AE-7166-1170-F2479664BBF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47" creationId="{3D1CE0E9-D10F-1CB2-A6A9-AEF209BF98F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48" creationId="{37207CB5-3D01-FBEE-DD4E-01B198865C7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49" creationId="{0211C11D-CE56-8FA7-05C5-4F35D5FEA9F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50" creationId="{9444DCF8-FE86-504C-F421-6150FAA0A38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51" creationId="{9233A8E7-28AF-93E7-D1C2-9346850B4C6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52" creationId="{C54F61CF-7449-1783-1F89-14FA3AD3C70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53" creationId="{E688073A-46A8-A315-528A-7053F5F9FC9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54" creationId="{81E56C35-7044-2D70-597B-D5DF1DEE98F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55" creationId="{67940C24-2873-3CF7-FC91-3ECDB5CCD99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56" creationId="{88C31B8F-7FCA-07C1-FBDF-0BB704D481A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57" creationId="{F99B49E4-174B-D454-D4E7-7B27F6FE89A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58" creationId="{2A400780-0363-9BBD-5230-472950E4A21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59" creationId="{18DA2577-E98D-C23D-7A89-B48F4AE819A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60" creationId="{73A65536-F17E-3845-56EA-27585C76D7E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61" creationId="{5E09C485-2CFE-3E2A-6731-FB398C44F03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62" creationId="{FCB44F25-DFF1-98EC-55EF-58B066D23D4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63" creationId="{1A3F1EAE-4CE5-C2D8-FCD7-2E1E78EDDAE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64" creationId="{798683A9-BA46-E633-21F8-962BCBDB983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65" creationId="{D6AF8B02-CD89-F81A-8DF2-BD780B05A9F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66" creationId="{4CA7BC02-EDE8-C9AA-61C1-4884211BBBC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67" creationId="{5494E2A4-CB7A-4063-7000-165D6D89203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68" creationId="{1FD4ACBC-BC83-E345-2C6B-E9B5628DFE7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69" creationId="{6D3BF70F-0A1B-56FE-CCC9-5F80DC503E9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70" creationId="{329629A5-7E1B-5D9A-0601-5DC98AD642F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71" creationId="{9CCAD891-DAE5-1A75-0DAC-42801545BF7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72" creationId="{7771189A-1E4A-96E5-FBAE-2A467E6BE14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73" creationId="{D122B492-7CD0-CA6B-AC50-C6732F5283A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74" creationId="{9B885A4C-F2C5-061A-8878-C1ADB809389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75" creationId="{86E5F35A-B579-4228-DE7B-94AC8D52EBF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76" creationId="{7FDE60B4-9C6F-21C4-1FFA-11E0A98126D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77" creationId="{C409B105-B0DD-D5A0-CDEE-3197EA61BB8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78" creationId="{74A11B51-1FF2-E807-F043-93E342A9789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79" creationId="{E1E91F67-43BD-C735-1F39-5468CD465DD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80" creationId="{FAF23C6A-C8CD-651A-0761-085C8491DF0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81" creationId="{F5068A97-86CE-0291-B63C-25A66CC6CC7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82" creationId="{85B73878-2998-A8FE-EE92-856C1868895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83" creationId="{8268750A-F6C5-C31C-6E28-CFDC4A0C048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84" creationId="{8B9DA57B-EBF0-4C3B-2DDA-012A91EE143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85" creationId="{1F40F124-AD2B-A718-41A6-D371CDA8FC0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86" creationId="{4FF27A8D-D1BE-81FA-9ED3-CAD560F2C54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87" creationId="{BB5B0FD2-2424-8183-5075-5711955C67A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88" creationId="{624B9F1B-65B1-ABF0-D2A7-42CE31C6194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89" creationId="{FCCB5D0B-BC6F-E445-D03B-A4872499196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90" creationId="{64CAA97A-3CF1-2FE7-2CD9-9A73670BB37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91" creationId="{CAE95F89-367B-A985-6358-96E7318B47A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92" creationId="{B6A53995-1336-2927-1F81-296C0BFB66B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93" creationId="{AC38A572-BC4A-DF99-C81F-33509E2C414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94" creationId="{F19FFC12-2C13-AD77-541C-70D5AA32AAA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95" creationId="{AD5011D0-90B4-0AED-C48B-1FC51D8CA9F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96" creationId="{A5468389-BFCB-E30E-2357-B722A0452B8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97" creationId="{9655E53D-E692-032F-7664-DE7468A59B5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98" creationId="{3D648BD0-98FE-BEEF-5E35-C97F5C2398F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599" creationId="{D4B478F8-7C6F-072B-B185-BB4EE882CBC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00" creationId="{1B985DBF-5051-93A3-1261-B62A776D463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01" creationId="{BB1DE1C5-468E-D815-8C47-300947C836E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02" creationId="{2D0A6BC8-DCC9-C8C1-BEAB-6880CCE534C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03" creationId="{92A564C3-A26A-4C05-C1F2-48497D6019C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04" creationId="{DEA4795C-72F4-1E4E-A3C7-59E0F2FACB9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05" creationId="{5B473CAC-EA07-43E7-02C2-89B85C132C6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06" creationId="{1CA817FC-1D36-1EE4-4A9B-2807E83E3B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07" creationId="{6E7B664D-09CB-0849-C0FC-1C3C38483F9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08" creationId="{A7D474F4-2D23-C935-B82D-91EEDFA0EAE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09" creationId="{7213541E-FB0E-C735-C4C1-FD0382111D2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10" creationId="{B847383F-50DB-EBCB-3F7F-6D040254BE2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11" creationId="{A508C2BD-0E39-79AF-DF64-05305AF53A7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12" creationId="{649251EC-157C-6DBA-889F-91B9FFFCB7B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13" creationId="{2801FDE5-7A7A-21FC-948F-9E79DDFB7F4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14" creationId="{CEF1D9F0-5161-6117-C2F0-9108BD0E86F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15" creationId="{0D7A731C-7C35-0782-629D-5FEC2E97EB5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16" creationId="{3B34F689-AE09-0622-DB78-F780C846662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17" creationId="{7AB8D27C-DCD3-2C87-731C-E5ECD886D47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18" creationId="{0BD09B3D-B29F-F1F8-A258-B8CBAD17459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19" creationId="{9B19FDFE-AA92-9185-5C1B-DF64818132D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20" creationId="{39ED33A4-3A1F-537E-F8D8-8417855A742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21" creationId="{A7C4EA9C-AEB3-17EE-174E-5A450BE9536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22" creationId="{3869CC5B-D145-3197-8586-A1AE02B14F1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23" creationId="{4BB65E1E-93EA-6009-D50B-02797D5C453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24" creationId="{5CE37762-912A-24B4-7FEB-A3CC699110B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25" creationId="{1E25475A-59F6-DC5D-9946-58F1E7CFA29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26" creationId="{25430112-FC03-4D06-EA80-9670E783988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27" creationId="{4BC4D060-5CFD-F7E5-48FD-E4EFAEF9ED3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28" creationId="{8797ABDA-A1A7-7E73-2D0E-1CAE028962E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29" creationId="{658F74B1-A5FF-412F-1191-35E4612EC4E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30" creationId="{E645EF29-EEC3-B4AE-E322-AC13ADE8FCA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31" creationId="{EC37BF25-CE43-0697-EA78-19C4A75058A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32" creationId="{823FB640-01EE-612F-B834-734F5010982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33" creationId="{A940C6F1-E7FD-FE49-268C-4CD3AD8DF41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34" creationId="{3EA7DB27-90F8-5CE7-63F9-B5E4F420CB5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35" creationId="{362C4AED-C26D-B015-E478-33812F8179E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36" creationId="{2E24AEF1-C120-8B1F-EE35-1C5D67D9F9F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37" creationId="{0366CD83-221C-247B-EEBD-1A58574F7EE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38" creationId="{DC49BBF8-9957-F1A5-3029-EDB1F62CEC8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39" creationId="{AD581251-5636-8E7A-C243-1D94132DB2F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40" creationId="{9DB67C2A-FE6B-D1B3-E6F8-6D78D4643D9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41" creationId="{73B2D426-5352-1A49-814C-E9DE5D8BDC3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42" creationId="{07491122-26F9-62CC-2E2F-3488F7F5806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43" creationId="{DEA8A3AC-6C54-5804-77B4-9D7997E323C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44" creationId="{41D5D70E-F7E6-2F65-E96B-268B406B000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45" creationId="{59FE96CB-7A5D-B02B-34EE-D0157513336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46" creationId="{FE3484CD-7B5F-D56B-C57C-49E0EF88154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47" creationId="{F073ADCE-C03A-6A84-341B-208AD357490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48" creationId="{CF0990D9-413F-FDA3-1346-DD5C24386CC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49" creationId="{6225E19C-F799-4DF3-1E8A-6DF9C00BAFC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50" creationId="{E64FAAE8-273C-3BCE-C4D0-C0DA5563B8B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51" creationId="{1F49A280-AFE8-7C16-87CC-0C3485FF494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52" creationId="{C8C6DD83-6769-8E85-DA65-7805600F72C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53" creationId="{152EAE57-157B-DA49-15CE-B2CAB184E36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54" creationId="{9C37EB97-FFDD-23D0-83DC-D16021CD63C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55" creationId="{36082344-92C1-F3F8-4888-20A7B7A735E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56" creationId="{266196DF-BD81-F1E2-D200-2BFBD92DCA9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57" creationId="{57EB09C4-2CCD-37B7-397E-29A78EAB86F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58" creationId="{705DC0A4-6E82-310E-D01C-B21EF259A7F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59" creationId="{27210485-3661-5E32-F2F1-499DA83986C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60" creationId="{45DD9523-15E6-15E6-9C17-FEC82B670C5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61" creationId="{E0E3879C-D6E3-5E72-F28A-C7061BC509D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62" creationId="{9DD7E4D1-50E1-EB99-F4B4-0C880A6B3CB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63" creationId="{636C839C-9FC4-5011-3917-22EE725DFDA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64" creationId="{EF80AAAC-1C3F-A9EA-E5E5-F305AF46F01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65" creationId="{4B27A8CF-EBEC-8D8A-53E0-39087BA0062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66" creationId="{CA57C25B-60AC-8DFB-A1DD-C3694D9800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67" creationId="{E2CEE3DB-B938-DC52-4CB4-5C391525EF1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68" creationId="{88579F9F-06DD-3940-DE22-370EFA0E46C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69" creationId="{7FEBD80A-9F2F-10DE-FCBB-BDDB3A923EF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70" creationId="{35CDD7BB-3EB9-EA61-43D2-93CA740542E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71" creationId="{01D89229-9AC8-99AF-D9BB-BEB61575E89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72" creationId="{1E8C8605-F32C-9E7C-7EDF-06F13F313AB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73" creationId="{08E7EFCF-5BAE-BB3E-A9E4-EBE47DC091A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74" creationId="{5E0E02CB-03EF-A32D-068F-0A3C170F312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75" creationId="{69FC4DD6-0933-3C92-1463-BBDC54BDEE3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76" creationId="{6C55BF06-1790-10B1-CCCF-4100F19C7C2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77" creationId="{9FE03858-FEC7-7B51-DC04-DA87F2F8366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78" creationId="{5070B962-2709-0915-1399-BEBAD8B9258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79" creationId="{59D36B80-4839-A5E9-B9D0-19503DC3F59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80" creationId="{0BB6C6D7-0122-26FE-E7A2-0505FCB8641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81" creationId="{E70725A7-F30A-66F4-9AFB-608C68A4030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82" creationId="{48F7BF55-A062-4B29-5985-01B8AA57499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83" creationId="{D37C693D-BD4F-F5C8-B4FC-81AFB4B3CF7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84" creationId="{F8083692-F014-BB7D-4F01-F7BFAC9669C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85" creationId="{D8000C1F-4CB9-1262-F497-F4BC8CC60D1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86" creationId="{4D91D2E8-D542-7D3F-ABDD-ED89B183C85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87" creationId="{E6721723-933B-5C47-97EE-2AFAE8DFF43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88" creationId="{D8EBEE9B-CCCE-13D4-54D9-5050B00456D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89" creationId="{B2E295B6-3F81-BD8A-156B-01DBBED551B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90" creationId="{038DC127-FA7D-853D-33B7-498EED4D74C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91" creationId="{03635B3B-6942-C6C6-6F94-B7100E88873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92" creationId="{A87732F7-9FD0-2CD3-7DBC-5B0291A8BEC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93" creationId="{0780EC90-98D5-7CA4-9022-98B7BE8668C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94" creationId="{08A80462-181E-8016-AEFB-3E1B471DE5A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95" creationId="{0BF9B892-3C76-E2BF-05DA-FC901C28D0A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96" creationId="{C177C948-118C-54B1-21DC-D9EAECA96F7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97" creationId="{F7AA3C6F-E87C-D88F-2A13-026596AFD16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98" creationId="{21E3F98C-14D6-3C59-EE4B-B5C41CE297C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699" creationId="{F3C6A390-37E6-FA9C-E7F4-77C0D31ED61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00" creationId="{77A1C840-3315-2A9D-2F62-E51ACD99A5A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01" creationId="{27E9A71E-F91F-9545-7F09-FCC40721D32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02" creationId="{B75BAE48-3663-43B4-2953-58896B028AC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03" creationId="{4B4FAD27-02C1-D0B5-E213-54419D24BBB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04" creationId="{565A7A08-ADA0-484F-52EF-47B6F521601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05" creationId="{56D03FDF-FD67-7D4E-AE43-974DDEF5175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06" creationId="{FD16CD9B-4797-C592-B9FA-9DC06C6D7A1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07" creationId="{2A45FC8F-69FD-7F9D-7401-787A26C298E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08" creationId="{57EAE546-5F7E-0798-B108-1F36DF18C95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09" creationId="{F4B0DCA4-4C9F-220E-DC13-43A1A4835E7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10" creationId="{09259AF2-F631-47BA-5784-B90D7F90E39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11" creationId="{7D830E1B-2253-5408-BF65-61B0F7FBB4B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12" creationId="{A1EE576E-940A-FCB4-7EE1-0EAE03C332E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13" creationId="{0FF1D911-9772-50E8-DD07-19AD984F5E9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14" creationId="{107DC21B-44EE-C11A-85BA-C3861A4B98E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15" creationId="{7E53642D-945B-492D-FB75-857B6DB6B9B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16" creationId="{D35F2D19-B375-6252-3D3C-FE47EE91131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17" creationId="{9BA8B99D-1E71-B021-553B-8AFA7431190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18" creationId="{8DE189E6-A1FB-9F23-A5B5-CA32C9C4BE1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19" creationId="{4EA36C4E-A462-3E81-7EDE-1879F2229AF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20" creationId="{390246D3-F2AB-D0B3-1F80-AB995C33547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21" creationId="{B579D389-4457-432B-ED32-FC5740E9AFC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22" creationId="{613D147F-CDE3-193F-0855-6050063F47A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23" creationId="{3602AB37-9048-B46B-D55C-A807020B665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24" creationId="{B54ED0F4-3CD8-469E-CD19-959B6DBB562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25" creationId="{BA8F212C-E378-134F-518B-4AF3B3D7DE1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26" creationId="{21E5FB3D-E17B-0D6A-50C1-22D30A2C44C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27" creationId="{330F727A-11EB-D964-8D52-4C50C8F18BA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28" creationId="{6135D12D-D27D-DDEC-D750-5A67E8D375A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29" creationId="{D4FC4231-A194-ABED-FA76-054FE52F6DB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30" creationId="{5E907F53-88DF-67AB-607A-1710952ADB8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31" creationId="{F4819D7A-59B9-27F5-8268-DB77872D687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32" creationId="{0F93A7A4-ACA4-3B02-0FC5-E0C95F7339E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33" creationId="{4FF3804F-46B8-C213-1CF6-BFD42086F39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34" creationId="{931FCF3E-D072-FDCB-F44B-D3E83C16FE6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35" creationId="{05962401-389A-DC72-14F2-38EC9F12AB5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36" creationId="{C098B882-73A0-57DA-F66C-60368701F4E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37" creationId="{218DC29E-DDAA-635A-1673-4E5C95AC162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38" creationId="{C5B053C2-84A0-4FE6-B197-9667ACB3CF2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39" creationId="{6D958712-7E8C-44C7-6C89-B975AE18307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40" creationId="{FBB8F8C8-A931-5B95-EA50-4D7CB6A8B59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41" creationId="{CDC6F560-8E03-824C-A20E-3BA6A1A376A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42" creationId="{56DDF6B8-83A0-D914-7057-31B9C779DC9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43" creationId="{31D347A6-F1B6-3D6E-20B2-458E43F06D8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44" creationId="{ED3836D2-9939-FB05-3C70-530EA3C8ACE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45" creationId="{393C0A9A-7055-03EE-942F-21DFEBFA3F9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46" creationId="{D4F3381D-D403-22F1-EC83-2489A25654F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47" creationId="{8A4ACDFB-B284-D4C0-1E82-522EB016A53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48" creationId="{59D96AB9-A06A-037A-5E41-04F12F78A29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49" creationId="{D888B7E0-E520-77C6-78EE-5989A4772AE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50" creationId="{0BBC51DE-F242-CA5B-BAD8-E70AB3B8FE9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51" creationId="{E70D116C-F7DC-EC9A-0D79-4D10C4FDEA0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52" creationId="{7D943D60-F9E6-465C-1458-B871D94BB28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53" creationId="{0CD9EB53-E3C1-C5A7-3E2E-E95BBDDBF9B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54" creationId="{E1BF4892-694C-68C3-D4A5-C8FA0B1F7C6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55" creationId="{D2C8975D-67F7-290F-CC2A-1BA1D63A7EE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56" creationId="{D40A34D1-7EA2-831D-6E3D-3F89C90FDF8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57" creationId="{2F72E39C-2B1A-EF95-B0E0-B1C4B5B6867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58" creationId="{B34FA556-6153-8FA6-B2BD-890E27BAAFE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59" creationId="{13A300F1-4F98-FD80-7DFE-9807A25FCF1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60" creationId="{F9225105-3951-9079-A594-A172B2D8CDA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61" creationId="{D2EF2302-4CA8-D8FD-605D-0A575231B18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62" creationId="{1C5C2CB6-56CC-EA49-D920-8AAD5893849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63" creationId="{0D819B59-71BE-FB03-F0D1-5B2CE8ADF04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64" creationId="{F060FF8D-20E2-C6A7-D24F-4CC179B0722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65" creationId="{9955D9FC-03A0-EC2D-CB48-0F9713744FE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66" creationId="{2E740F06-10BF-C152-9C4A-88E6A8552A8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67" creationId="{3FB49015-2E04-B183-DCB6-DA2A72A61C8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68" creationId="{8D60B37A-2582-4C0D-86F4-03429CF769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69" creationId="{CC228FEE-8F0C-E3B5-47E0-509D69BEB67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70" creationId="{5E9CB3C1-2888-7703-0796-330C738D935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71" creationId="{E35866BC-429E-AB1D-40A2-EBBE5EB6496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72" creationId="{D41B3C51-F77F-675A-FFD2-BD364F2522E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73" creationId="{9BC53511-A3F0-551C-0188-315009426E5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74" creationId="{7F2F9E15-9E3C-4723-FCDE-E74F2446444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75" creationId="{8F5BF9AE-5AD7-5815-37C7-4249FFD24DF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76" creationId="{689A3729-58FC-2B3E-E21B-F7F841D2900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77" creationId="{2E49ED1B-CB44-13B7-BB37-6BBAF9E48E6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78" creationId="{6D1123D8-B8DA-C829-4FA3-BC6D7A52A79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79" creationId="{9AAE0A39-0ED8-E627-BE13-43A6D81DF33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80" creationId="{FDCB8A29-475A-B281-499A-D0858852AB0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81" creationId="{C5DBD624-CF7C-10D8-6BFD-5DFDA404B4E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82" creationId="{958B1AE5-E93C-0F6D-15D9-B300923CE42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83" creationId="{4FA17950-A905-F225-986A-1EB3B206A58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84" creationId="{E1BB0634-0C24-05FB-3B07-F33F60D95CD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85" creationId="{8942E228-27A7-072C-6E4B-A07CD9FC3D5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86" creationId="{E6856C8D-EFE5-A8CA-AAFA-8BDF6ABD059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87" creationId="{78AB8D6A-DF69-1CA2-0286-0A5E7A72D5C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88" creationId="{DF26111E-577A-B39D-27D0-FB37F4AFF8E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89" creationId="{8BC00E3A-282C-2481-1802-B176AA34480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90" creationId="{751456DF-5CCB-8513-8DC5-0E67D90CA9F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91" creationId="{F745BC31-8106-ED60-9386-5FCBABBB529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92" creationId="{4AEE8E88-9B37-3455-D6C8-E1D9B611881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93" creationId="{4FFE409B-3CDB-1F97-A5C8-B5C3EF6F7F4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94" creationId="{4E65B005-2746-AEF9-B500-87A3CEFC6F7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95" creationId="{D824A918-25EE-7706-81ED-83DB4ACEBBD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96" creationId="{1B031DCB-4C36-8477-4E32-445862D4166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97" creationId="{E998D820-E576-430D-0C3E-655AD3169A1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98" creationId="{21E85869-DC0E-B4F1-B378-4535A9443C5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799" creationId="{379C73CF-2FD5-1A55-B508-9E65F4924BA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00" creationId="{ECB13EC1-1FA4-A8D6-021B-21E57F60EC4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01" creationId="{7A2ED21C-C89D-EECE-20CD-9E186E3B611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02" creationId="{5620F923-CAA1-B6E8-1A5D-FC15184FAD9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03" creationId="{2EBD3D5B-2B7E-C9D0-C7D2-7EC38D199D3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04" creationId="{3D1D0D96-F819-72F4-DC29-C235A023DA8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05" creationId="{4D1FBB9E-ED8E-CBA0-2036-E052684F933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06" creationId="{46708B35-02CE-72D9-9EB8-B75C48CC237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07" creationId="{D8498694-E023-72C4-B5B5-B6E1AB1387B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08" creationId="{32EE93A3-6865-10E2-1A72-2DCC6DCCE8A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09" creationId="{43A72146-F5FD-67D1-F09A-450341E3335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10" creationId="{97285E41-BB7E-F787-8E04-27819C671EA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11" creationId="{36EA162E-E6AF-7568-73AA-6CD190DC223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12" creationId="{3EC9E8D2-CA11-9520-CD0A-CA7BC63E50F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13" creationId="{8F79C73A-6FFC-ADB3-D8D1-3AC4D8A512A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14" creationId="{A4734C2D-4448-72B7-0AC1-FE9773F8D1D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15" creationId="{4553D45C-91F8-2C63-01DC-98A0A56F73C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16" creationId="{F90C6868-6BD6-BB36-6FF9-BEB40A05029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17" creationId="{7FEFEFE3-E28E-45F5-F8B8-E85C57C84FF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18" creationId="{4BA96437-2461-49BA-831F-4FDAFFE8D96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19" creationId="{2E9D0707-373D-32C6-915F-6C18B588D83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20" creationId="{FD92FDC4-2482-5A97-676B-DBB79CB521E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21" creationId="{D558DB1C-8C96-6826-4084-C562655E15B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22" creationId="{ED41EE4A-5C04-19DC-B465-62D9722483C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23" creationId="{3AE340EA-90A1-E7C5-CAA4-D033F8AC2D9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24" creationId="{62EB45D7-0FA9-40D3-D6B2-605842359A1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25" creationId="{053B37BA-078C-BEB7-092A-23B1A9BFAD0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26" creationId="{3227C303-480C-88F8-57C8-D21ACACD7FE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27" creationId="{647AD58B-6F7A-3946-7BCD-FB33629740A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28" creationId="{583463BA-DF22-B0A7-129B-A3DD55D9E14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29" creationId="{F6A416AE-9C97-0139-0653-24A444A0CC2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30" creationId="{E38FB800-6ECE-943A-43C4-EFDC3D13B06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31" creationId="{7052B984-6318-9557-9C44-31D3BE6751A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32" creationId="{2E68B79B-1186-5735-71B2-32DDFC12DC1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33" creationId="{83FA8479-0CE4-AA7F-9D0F-B4E87CC1618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34" creationId="{7CE31A26-407B-0B53-2BD1-B1957235928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35" creationId="{3ADCC723-282C-89D6-5729-BB65A7C917E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36" creationId="{99AB1C65-F79E-EA40-78AE-133594B65FD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37" creationId="{6372609F-776D-F84F-CB13-5F91DCD3834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38" creationId="{77EF7746-051E-ED6F-A63B-205B986525E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39" creationId="{16F4D793-7188-9C15-5122-32715092C71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40" creationId="{243EA5FA-EE14-8854-166A-E285790F00E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41" creationId="{16FD74ED-BA76-531C-E641-DB1619A48EC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42" creationId="{F9631812-8A14-051B-F97E-11D4C34B24E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43" creationId="{CDDC9202-0C39-B700-CB63-965D41B5EEB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44" creationId="{C5CD2BBE-A58E-BEF5-57D3-D3CCE1CA313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45" creationId="{5D113825-263D-C342-0FC3-5450C692419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46" creationId="{A6775649-773F-C595-FE86-92AE24E3E2B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47" creationId="{E8F78576-2FE9-F832-2DC6-CFD1F6F6D9B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48" creationId="{BD8210CD-8C86-FA71-14EC-D29274C9766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49" creationId="{FFF984D4-2CEA-3F6B-2CA9-6D895B7D709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50" creationId="{769F1747-6F6F-DFFC-D966-B3D72AE2B5F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51" creationId="{B64B104A-2880-F744-5EC7-ADA9D31104E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52" creationId="{38632E14-EB56-FBB3-B4AD-72593E1273D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53" creationId="{7C05DC97-4E8A-33A2-5632-DAA9070BEC1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54" creationId="{A3EF41AD-0B55-902B-5434-8FD504F1AD0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55" creationId="{7BCF88F2-F8EF-CDC8-B1AA-A342F7C5F41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56" creationId="{95624ED7-7FBA-67B0-0DCF-5DF5A2AB874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57" creationId="{84969F81-77EB-338A-FAE2-A9F9B682CDC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58" creationId="{E79BBDF2-C97C-DC84-293A-E15E0B49027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59" creationId="{250BECEC-82C9-296C-CBED-80EEEFA48AB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60" creationId="{52CB8B2F-F19C-40E3-9C4F-58C6D00DEAF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61" creationId="{4C2CC0BA-4B09-F183-907C-5C9D68633A5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62" creationId="{EA90B6DA-86BA-B3A4-A271-228C8CB694C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63" creationId="{C47066A8-E75C-7697-FAA0-8FC77156F20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64" creationId="{646F7B91-9442-4631-7283-299F24F3BF2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65" creationId="{BDA7BD05-1BC6-E42C-2FBC-E689EF9D257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66" creationId="{93A77513-BAE9-5212-79FC-96FCF68E274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67" creationId="{03551E7D-35A6-A200-3C3D-75296320119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68" creationId="{13299CBB-0B18-B42D-3CF2-7503C009F4C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69" creationId="{C6C88AB9-BAD0-8645-3709-F3FCBD59C3D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70" creationId="{A983F747-90E3-6FB6-4612-7213CA524F3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71" creationId="{C5A67DAD-94B1-E1D4-6EE2-02DC043D92B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72" creationId="{E5D4C70E-67C4-E9CB-4A9E-3D40D308632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73" creationId="{546EC617-ADCA-513F-5236-EFEEEE48CED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74" creationId="{9962F4AD-7EA1-C3A1-6671-A8ECEA429A8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75" creationId="{9CA35767-2EC4-7293-24C7-4F5A38C4837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76" creationId="{0F4D58C2-0633-CD76-1313-5FAEC646677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77" creationId="{3790F00B-1EAB-A120-8CCC-9C532678443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78" creationId="{5427AEE2-BD32-0DA6-2FAF-AE1E14DA967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79" creationId="{BF58A950-F712-FA32-8CBB-C7386A1B133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80" creationId="{BC42A9D1-5CB2-ECA6-E033-727ACF49168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81" creationId="{EB8C42E9-164E-C664-4F94-8FCFB9217B6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82" creationId="{324139B7-D506-465B-E47B-DB08C957A8B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83" creationId="{75E6175A-E199-01B2-AB8B-A5558BA425A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84" creationId="{284A67B1-0B68-41C0-3952-AD7D6A8F54F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85" creationId="{1382FCC6-7BC4-AC54-D321-A940CDEE178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86" creationId="{5B4AACAE-8422-B3A9-B421-4E7563523F3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87" creationId="{322BE7B0-EB96-9FBC-77D9-B3B46593A75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88" creationId="{1941FC93-55D4-F52E-3FAF-7508F6A74DB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89" creationId="{DF62F4F3-E794-ACFB-4748-0548B17D391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90" creationId="{3C725049-7765-0362-8DB7-A13D0C5AD2C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91" creationId="{C662B8B5-D83B-503D-C349-7DB8968A17B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92" creationId="{BD1A272C-167F-6ED1-F409-905472C94EE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93" creationId="{B8FED39F-F33C-FCB4-39C3-D1D90DFA008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94" creationId="{72C693CC-622E-B6DE-818D-211D56C0EFA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95" creationId="{1C317C30-9D6A-6FFF-5789-A0AF11D6CCB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96" creationId="{C9E347A6-6186-1A6B-1D2F-E1D9CF18E9F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97" creationId="{97F652F6-56F7-8408-F0DA-F3E2641EE7A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98" creationId="{0F249F9D-A6BB-977A-AED7-E7C4F066C48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899" creationId="{975EDF19-0642-3E76-C99F-5D14987D48F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00" creationId="{144D3A86-BC98-1AE8-45D8-FA1BDFCA859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01" creationId="{77E225E4-5A05-427F-6767-AF5E09E584C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02" creationId="{C5C5C077-0806-26C9-4545-70C1EBC7EC2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03" creationId="{6438ADCE-9C37-B2AD-1620-974D9891A4E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04" creationId="{82A2FF22-018E-6CFF-4C09-4FFFF0D8E38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05" creationId="{7292840E-B2CE-AE85-801D-6A6193F5F25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06" creationId="{F1FD2872-CA19-EA93-DF42-5058522BF38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07" creationId="{B7434F96-009B-0A5C-4AB1-544573E0C00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08" creationId="{626D6294-49ED-A8DB-91CC-7799A5D496E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09" creationId="{6D2DC056-BB7E-3545-489C-A21E13115B1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10" creationId="{9ACE8D36-BE6E-F549-94D4-25BA78FF9A1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11" creationId="{F02250A7-95A4-8F00-8F0C-72694B3EBEE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12" creationId="{42128796-D204-9CA2-31FD-D0CE11504BA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13" creationId="{5178FD20-98FC-5735-A664-7CC2DA293AE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14" creationId="{79C4557E-A062-F458-912E-E50F2B4CFF8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15" creationId="{C7426323-14F9-C1BA-A084-9734FC979E5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16" creationId="{AAC582D8-637D-F1D6-2B63-BB0D69323E6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17" creationId="{09E26362-184B-0C64-8BD9-DF4692939E7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18" creationId="{2EF91D85-148E-9818-0614-847CBBF51A4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19" creationId="{A231F8A2-2592-483E-B562-0837737F68D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20" creationId="{1AE1C5A3-53E2-22C5-55CC-3F09CA48543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21" creationId="{6432FD9C-F93B-7D2B-2326-EE43509B32E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22" creationId="{45387EF9-038E-8671-C6A7-B80B5168115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23" creationId="{624E1A8B-7E3F-3F84-A825-2470BA6AEC3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24" creationId="{957B3D00-32BC-5C0A-54F2-F091E379E50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25" creationId="{A45619B1-90A5-C20D-2654-3DC1463F6A4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26" creationId="{9F410232-5AAD-9AA8-527B-3E67B54C89A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27" creationId="{4C50B599-9E50-9C13-2F69-F7E1509C473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28" creationId="{F1441A89-E5C2-CA61-12D5-09872B106F3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29" creationId="{59252253-02BF-9066-DF5C-E5406BDA110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30" creationId="{07E55759-A308-6E10-6E85-78BE24A749C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31" creationId="{94A0C1A8-AF96-68A8-E164-E52DD52211A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32" creationId="{6CD9737D-C2B7-1811-573F-FB7504FDC5C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33" creationId="{C7D52858-742D-F154-EAB3-6B617626E26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34" creationId="{AA269536-780C-3F72-1FF8-34653F0A5E3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35" creationId="{206989BE-1E22-73F8-3CB6-92836AC9F3A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36" creationId="{41C3EC1E-4001-8052-E3FE-D680D4F2808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37" creationId="{C1F5AAE6-99B4-AF4C-BF34-97056376578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38" creationId="{6FF72F5A-C1CA-AD80-92E1-948163E4AE6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39" creationId="{EC7DC486-C77C-E6EC-7BB7-BF171B635DD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40" creationId="{C1CCA3B6-C629-217F-CD01-C998626374C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41" creationId="{63E2CFA2-B6DC-6614-B16B-FE10E214A92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42" creationId="{8DF7E12C-0D31-D96E-AD1E-6A9D2FF3ADE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43" creationId="{C03511C1-ACDB-6284-DEBF-2DBCA23A0DC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44" creationId="{CF69E83F-FD04-4BC0-EE63-D84DB5FB72F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45" creationId="{F675D4A8-BD0D-658E-3F40-B1392C35A19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46" creationId="{0C491895-8959-BFB9-42CD-289BDE4780F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47" creationId="{A4810007-A13B-93E5-EB82-03452C88045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48" creationId="{37C93FE7-3717-DED7-737E-16610BDFF7A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49" creationId="{62DA9803-120D-3DE6-390E-2E5403B859A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50" creationId="{9BF37E9C-66B4-F5C4-17D1-D73C8C78F48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51" creationId="{762EA1C1-5B1B-CF22-78A4-7B163110284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52" creationId="{887DBD0E-6980-75EA-56C5-737FB2869AF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53" creationId="{2196B747-52EC-75D3-371B-B70B8E2DB65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54" creationId="{EAF150BB-3826-0044-9637-19FAF3C6D71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55" creationId="{B353EE92-7D89-D4CC-2176-14AE8B392E9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56" creationId="{AB1957DE-3FE1-68D7-93C2-60311B94D58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57" creationId="{72D6FE0E-4AB6-7FF4-C7D1-792F1668094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58" creationId="{78665402-1FD6-A62C-A032-BEC24FE4D6E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59" creationId="{D5E450FE-574F-E9C1-DDD6-0B66BA09BF2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60" creationId="{6C796A48-AF97-7E2A-0133-D3FE49FCE55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61" creationId="{37724905-6EB1-A500-24A4-2560B0D3A7E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62" creationId="{5A09344E-7843-327B-1DDF-F12BE36A4DA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63" creationId="{49F296DE-0265-ED0E-D801-43F69A7B641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64" creationId="{17BBF9EF-9705-889C-146E-445B13F8C79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65" creationId="{E8AE8D2B-6F1E-77C3-2811-411C49DFC88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66" creationId="{5F22B775-CE50-D030-E8F4-C1609AE094F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67" creationId="{E3C91BDB-5B3B-8C36-2394-9E4928033EF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68" creationId="{EC6EB0F1-BE0D-ED37-D9E8-C750E065315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69" creationId="{8B559157-BA78-C8AF-CEC1-BFD17C56D35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70" creationId="{BB51A6D8-D8A1-F22F-5FC9-6B9C1BE91C1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71" creationId="{2F7DE3E3-1B77-75FF-3F34-52523AC6DA0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72" creationId="{2549075C-7BB1-743D-D436-A26F440C923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73" creationId="{0A69ABF2-C020-2155-6DCA-E6595F0F716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74" creationId="{04F74298-C79D-99EB-9347-CB7A3436575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75" creationId="{25E518EE-FEFD-BFF5-6AD6-52AB6EB1035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76" creationId="{B727A716-C5AD-EF5A-04BC-528FA275088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77" creationId="{FD34D618-B37D-3C4F-FB93-1FAA3EC08BB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78" creationId="{DC16B28B-1C5E-C1F5-D6DB-A5CDD9F1AD7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79" creationId="{3B259D2A-28E8-9688-94EC-3B4AD49A3C7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80" creationId="{72B29EAE-B8AC-B173-98C1-2D744EDCC3F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81" creationId="{118A74F0-3FAD-C2F6-375B-E210B24DD7C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82" creationId="{67B4BBCC-AE08-E93B-7C1C-79018E6E834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83" creationId="{AFD4A76B-9E53-4130-CF75-5D681EB0856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84" creationId="{818485B7-53E8-AC5E-26B1-3216D45AD5A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85" creationId="{DFA3C299-228F-B84F-1787-F7AD3715525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86" creationId="{9948576D-DE13-EE05-695E-F1C14B67C80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87" creationId="{1B2A8930-1F4F-21BE-3AD6-61C54EB7F31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88" creationId="{31341BA2-7069-D0E1-39AD-8DF5F84F65F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89" creationId="{FE8DC222-B1E9-86F5-BAC3-DAB1AD641BE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90" creationId="{FFEFE391-5335-2702-863C-73C7D260C05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91" creationId="{66E0BABA-588E-CE23-8BD0-803D446A6DC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92" creationId="{A5C06B68-EB0C-FFE7-4DB3-40464293A3C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93" creationId="{E232CBA7-0179-F6C1-BC74-A740985CFAF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94" creationId="{E6A24128-04D3-5C57-E3C0-C6604627773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95" creationId="{48A2A57F-ACAF-6B96-DA4C-1B9E8DA6E60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96" creationId="{3F452FE7-15AA-58A1-E05C-03A0E2F5C13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97" creationId="{C6B9FFD2-4D03-2C43-FC28-D4C76E65D9B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98" creationId="{0E537E60-8E62-2BF4-2D0F-48FF43877AE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2999" creationId="{9181EAAB-8081-5C87-590A-AE74998E4B1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00" creationId="{D04BFD06-17BA-3334-DFF1-58C472F77D6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01" creationId="{59B4C970-4A75-502E-5976-FEA38D81575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02" creationId="{33E49CE9-0158-EF0D-E93E-E000A6FE662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03" creationId="{5779C182-81A2-A7CE-63E1-D9F4F212925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04" creationId="{AC247256-48BB-D04E-4996-2513ABDA2FE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05" creationId="{618A424C-5775-C90D-D4F0-325D912FDEE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06" creationId="{E9C784DB-778F-DF5D-241B-AF9FD7B6038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07" creationId="{C48AFDDD-0576-8214-51C8-E3D07232904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08" creationId="{B20715D6-1BE9-9521-94C3-F4F9E948B5E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09" creationId="{5A1310E0-9113-D5EA-1F08-2E06EF78A81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10" creationId="{47687F1A-1E03-14CB-5E1D-3592B48C5BA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11" creationId="{CE436166-8842-6F8F-48A7-5600F72AC09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12" creationId="{CF51ACAE-3BB8-E905-DD53-521EDFB098E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13" creationId="{660E963A-9061-37DA-6A92-AD37AC7D5D5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14" creationId="{F424A64D-1913-C0A0-74C0-604F056B496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15" creationId="{2CE8F6B0-4934-5467-C155-E9E9B028F4D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16" creationId="{73F2699C-22CC-70B3-D3E7-A9125C3F785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17" creationId="{B9BCD29F-0BCC-45CF-48DF-6562F94BDEF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18" creationId="{85EA82CB-B3CC-C88D-FA12-806B18FA800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19" creationId="{C87E4072-C570-916B-0A5B-F9963EA4098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20" creationId="{1283A5B8-D96B-8A20-FEA1-E4CCFA7139A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21" creationId="{931C41A9-CD43-6EC6-0404-0EFECD42F4A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22" creationId="{28C5EBB2-757C-5F70-073F-0239359F928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23" creationId="{A99D2388-8DA8-C029-1413-03A3B37FD19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24" creationId="{231FB880-43E1-49D2-7EB8-37B98E4072B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25" creationId="{9DBC8DA6-DDD0-B306-B2FB-0C1444B41B7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26" creationId="{66DD2E55-1881-853F-043F-E7DD7612896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27" creationId="{4E140D49-EAE6-1C33-34FC-1A6C2B40323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28" creationId="{5B577695-1998-F1D3-2100-497F99494F2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29" creationId="{BC667F88-906A-4917-C23F-AFF279A4586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30" creationId="{D9F98C3B-EDA7-02EF-90CC-D1D845E9548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31" creationId="{170DE025-044F-B501-D7FD-5E2BAC357AC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32" creationId="{22D4A184-FA8F-2C99-91D9-E6ECD068BD5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33" creationId="{09848A2A-0209-2FC4-A4E3-F9E531C970C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34" creationId="{F5AEC2F5-CC27-5AA1-8AF8-8C36ECFD3EE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35" creationId="{6B05852E-510D-1D8C-9536-87C685D25BC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36" creationId="{EDACC4D2-C473-DC80-E51B-A16F941714E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37" creationId="{D409CB55-AEC5-A963-8662-AE668018F19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38" creationId="{6DE6C68D-84F9-9783-57DD-8EDD4ED258C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39" creationId="{175B1691-ABF7-7E91-4B61-2007B9FEABB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40" creationId="{7D069DD1-6BBB-E440-6E23-CAA6707451C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41" creationId="{3C16FD29-EE76-011D-12FF-88D7E50AA0E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42" creationId="{3CD8151E-73F7-0308-773F-3ED22365654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43" creationId="{A779C6E4-84B7-1C1C-694D-0B2861B89AA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44" creationId="{6667FACE-D167-A0B8-E978-1A137B971A6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45" creationId="{8D9FA4E1-C084-3D44-1CAD-BC825E7CB2E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46" creationId="{EE973DB4-04E4-3AC9-A239-F8906BB7AD6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47" creationId="{9284405E-038A-869D-07D6-593EAE9EB5C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48" creationId="{ECB73D9C-6516-5BE3-9E2B-633560F2B90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49" creationId="{E74C490F-9856-8659-66E4-76836921F41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50" creationId="{35DE7D91-DAF0-8A04-BE88-42B83854977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51" creationId="{9767F0EB-DC6C-F50C-D1EA-F1E7A994A74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52" creationId="{E2281045-6CFC-8429-AE9D-34F18D7204C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53" creationId="{D8DB525A-DB5A-A2B6-9A73-4B5A7736E06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54" creationId="{86590BBF-CF3A-F2FE-7686-0AF452B75EF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55" creationId="{6F12AB7D-F23B-F336-906E-17C462C8C22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56" creationId="{B358CF5B-E3B1-3C5E-5734-C5EC1B472FE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57" creationId="{FC937A00-4301-C2DA-D6BE-7F9C08824F4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58" creationId="{98D0492A-4736-2AAE-7B4A-634F99E62CD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59" creationId="{C94AF867-0A68-F516-0852-136F8E573F4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60" creationId="{5A6DE95C-D954-AEFE-EDBB-6BB7A6C2162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61" creationId="{2B5F205D-2A55-CAD2-6D2F-107159A274A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62" creationId="{2E02779E-250E-C2D2-669A-91F7636417F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63" creationId="{7A9A010F-A2C1-65A0-FEA3-1FFF8D434EA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64" creationId="{EE822E61-CD95-19C1-94A7-AE75044A7F5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65" creationId="{2FE9F2D5-CC3C-8814-200F-0E2BA54C9A8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66" creationId="{F5540EA1-0989-C412-76CB-FF09ED3E66E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67" creationId="{8E1B0267-F2B7-32FD-1CF9-7C70B878A3B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68" creationId="{9261A12D-83C9-67FA-322D-73241F54EEB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69" creationId="{C4C5AF10-A31D-1E59-B8FF-7E4BEF181D1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70" creationId="{B7F46089-1FEE-43BF-441D-E4D7E3F40A4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71" creationId="{35FFFA1E-6623-8DA5-021F-3768F44399D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72" creationId="{BFE687C8-4247-B220-7F89-92ACC4384DE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73" creationId="{C23D1839-D859-6B45-10BB-F3E8D3A08C2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74" creationId="{E4D17F0D-4A65-04C4-8B11-FA96AF9F8AA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75" creationId="{9E1F85B9-66AA-A28A-2C22-704FF5B2C46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76" creationId="{B0A0BAF6-2C0B-7292-0891-4C90DFCB933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77" creationId="{9CD90B7E-02F3-56D1-22E0-5E1C27CDF06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78" creationId="{7F9F4F25-2F88-3161-FE51-1DA5E8DDC6D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79" creationId="{4329A352-836F-A893-AF8C-7F32E3C16EE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80" creationId="{789F274D-C4DC-70CA-BB82-F7E016F7B85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81" creationId="{48A202F0-21AF-4A5A-B7E7-83E0F262461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82" creationId="{1C69F650-9E31-B14D-9048-11BE0CE9856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83" creationId="{9420032F-FFD4-58DD-06E4-696B5569426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84" creationId="{C82B62A5-FD30-8075-F674-C2C063B7400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85" creationId="{B7D24981-16C4-03BD-6C4F-24EF27A5275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86" creationId="{6BECF38D-4410-4929-719D-B96829F0601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87" creationId="{3ADAE675-4302-9AA2-FD5C-B254784302A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88" creationId="{0D22F4A8-C610-CDFE-6D03-9FFAAB572E4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90" creationId="{F567049C-C6B3-B7CB-B977-E296D8F0A5D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91" creationId="{0CB0F9CB-5A25-45C1-EC36-843EDF7712C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92" creationId="{A63DAF26-9B04-E7D2-BEAE-262BF0DDB47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93" creationId="{76169205-4E35-5E87-31E1-177C9C5BA47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94" creationId="{F0BFC71A-0AEF-0D6B-7EA1-F1ECAD3404D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95" creationId="{F5659EBD-4B48-8414-D024-98873566890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96" creationId="{7C26BB1A-8245-9565-21BE-39FD5CAD5B3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97" creationId="{F3805AFE-ED40-00D6-C3EA-F44F8C22C42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98" creationId="{03B7381B-3FA4-6289-EACD-ED2ADF54A42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099" creationId="{3CC0CFB6-B56F-92BB-AC6B-B555C453BC2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00" creationId="{93A1915C-DE6C-EC5C-F0CB-5E45B1BEA03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01" creationId="{E7978694-8888-5AFC-8AF6-BB92E3DCFBA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02" creationId="{A4D3AEDD-2D30-EA18-6487-6280FE9848C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03" creationId="{74B49F1C-1CAE-9393-313D-F1F2719E066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04" creationId="{A462ED39-7969-8183-E0D9-08361B862C3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05" creationId="{238E5C80-07D0-9297-26A7-7C8C6D07DA5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06" creationId="{128D3456-374A-E372-D393-8BF007AF46E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07" creationId="{2097D541-6BB9-F384-73FB-B805D6B0C11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08" creationId="{F120242B-3DF4-373C-E655-FB56584D4D7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09" creationId="{97755877-C83F-F5E2-62D3-1E9E789A9C6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10" creationId="{133A1793-CB93-2A24-2C96-D09C5DBBA95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11" creationId="{0E6B0B82-1BCE-FC4C-A74C-D998E606FBA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12" creationId="{AC377CA2-AA3B-A071-CDF8-A9C609AEBD9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13" creationId="{A15398B1-0AD4-88EC-C01B-82B1CE302D0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14" creationId="{9AC9806D-77C1-7CE2-6DD1-2746D45A4C5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15" creationId="{2FA2EC57-B23C-6473-EE02-72A6794DC8B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16" creationId="{6B076201-B9B6-3B1B-85BB-97D1EC608A6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17" creationId="{57FDC336-5CCC-97C6-0CC2-8764E48634D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18" creationId="{5060748A-2FD2-D713-E95F-B89F13B1DF2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19" creationId="{5ACA647B-D71A-2ADB-1523-154600E4506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20" creationId="{D8BC2E43-B87D-49B9-94E8-82B9A92E4D9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21" creationId="{59E61235-EAD0-EAEF-B0A4-D3AE63902C0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22" creationId="{B28F9A5A-EFB2-8024-D75C-39A0688F49C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23" creationId="{8BB612D4-95BF-D6D8-013F-FD50083B526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24" creationId="{BEDFB475-817A-2DD0-0D3C-A899599A771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25" creationId="{3AA110D4-8148-7B1A-9E09-4CEC97CD929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26" creationId="{AF9D351C-6FF8-A5DA-36B8-D40CAF3ECB8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27" creationId="{DA61AC9A-989F-0EF0-D097-94E4628F8E8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28" creationId="{3473664C-BB7D-87EF-1C21-0B8BE232BDB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29" creationId="{7BBB24CB-A487-131F-F9AF-34515D6BC9C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30" creationId="{C7311E84-6BE5-123A-F102-CB6B9CF1BA7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31" creationId="{500BDD20-0EE7-5EF0-9D09-0B79722CDC1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32" creationId="{722209DF-5080-FA72-5DC3-09856EC2026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33" creationId="{ED51EB1C-BEE7-A671-DE7E-9F924E491C6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34" creationId="{AE81C5A4-4D2D-EBFE-EDAC-1BE7924924B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35" creationId="{59C725CE-F37C-5754-A57B-E8907CD35CB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36" creationId="{1B6F1C4E-6120-B08A-E120-06751E3DF96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37" creationId="{4118ED05-D40F-C741-A2CB-32020EC457D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38" creationId="{F815803D-7BF4-AC23-DBC8-079123F1C52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39" creationId="{E89A3E4D-1F02-4961-FFB0-0CCBA988EC9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40" creationId="{DF06E8FD-2A19-72FA-321D-111C907DA38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41" creationId="{58E9DBA0-9FE0-1887-3A38-69F2BFEE8BF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42" creationId="{7F453618-F767-4E0A-0598-99DA7FC55A0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43" creationId="{4C2938E3-C9FF-9BF1-B1C3-9252042A665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44" creationId="{DCB1418F-38A4-E8FB-E3DD-62C5B6B54B9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45" creationId="{7D57FC97-7BD6-41B3-C88E-0FC451125F1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46" creationId="{3C8590FD-C6AD-EBF9-C9C2-DE22F6A13E0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47" creationId="{45D07CAF-CD84-0D63-99CE-98C62F7E016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48" creationId="{887DD719-3F90-4882-C4B9-85C9BCCA945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49" creationId="{6BD04159-6E08-3508-AA26-C132C302879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50" creationId="{0B03233C-3859-6383-1015-4BFE27ED3DD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51" creationId="{B6E98949-83D5-F51C-E6F5-1D6EF8FB259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52" creationId="{5FB8C8F6-66BC-65F9-E389-034EA81E757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53" creationId="{AB98A38F-83BA-C50A-5392-5D8173469F5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54" creationId="{098DFD41-4E2D-6327-34BD-43F7CBF7F99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55" creationId="{A507C043-2ABA-2218-F2C4-F512A024C77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56" creationId="{DCBAB894-AAB7-B732-7209-307B3ED062D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57" creationId="{52027128-BBFD-0CE6-F3D0-ABCDD3B6869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58" creationId="{F19E29D9-5BF8-03FF-7AC0-0FE5915A01D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59" creationId="{311776A0-E003-B9EC-D170-A4F70ED1FD0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60" creationId="{EA7E3EE6-052C-A360-E6CB-80E8E278012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61" creationId="{69EAB1B2-C5CC-61C3-D36B-FCB515B6D5E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62" creationId="{F5F5A14E-5B01-6C78-7EB1-7629EF1E9BF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63" creationId="{1859AA6B-96E9-D277-5951-BA6EFAA003F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64" creationId="{4A76FB39-0CB2-DBF6-3CD1-2AFD56D730B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65" creationId="{9766A38B-5797-46E6-D2C2-68FCC4FE13F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66" creationId="{82A9CAA4-747B-E909-3061-91307ADB7F5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67" creationId="{5F657C53-E0D0-3B9F-921F-780E1A677C5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68" creationId="{90C5E0C8-B036-17FC-368B-6077DB173FA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69" creationId="{1A24E973-0A52-7D3A-B6E9-38C2F4690A8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70" creationId="{A327C104-3BD6-9513-0399-0B834E81D55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71" creationId="{AF4AC349-8213-E457-ACB9-41F6D71EA03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72" creationId="{EA0CA7F7-F889-ED95-6CF5-55CD8842263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73" creationId="{9AAF7528-A6BA-8E5A-3C6D-9FC5740E57D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74" creationId="{180A7D00-CDDA-567B-AAE5-014B252CE9D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75" creationId="{EB97D550-1250-BE8E-0425-61B42606829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76" creationId="{017D6CCB-5912-404F-C50D-A0900B9386D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77" creationId="{FB42890A-9727-6F32-AC33-C482258EAF8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78" creationId="{C944EBB6-B3F6-6B4A-4BFF-3AE03F77304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79" creationId="{B5432F23-05BF-B13B-25FF-78AB39BCE17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80" creationId="{96B05DE2-DF26-38C1-FCE4-848ACE83C52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81" creationId="{DDA603D0-62CE-799B-B4EF-09BD60F4C4F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82" creationId="{354E295B-6363-DC7B-E23A-E1B752F07C8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83" creationId="{954537DA-159A-6789-318D-53009B82159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84" creationId="{E567587E-C981-6F93-B090-B8D80C80B48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85" creationId="{93DA2BC2-174D-96C3-1B19-30C8F248623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86" creationId="{A2B887C0-4190-2F69-AF04-5E3B85C34CB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87" creationId="{6F1E1266-31C0-F965-973D-B05EA388E69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88" creationId="{6CA463A0-52C6-1B6B-026D-B9F1F767C61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89" creationId="{D25195A0-9376-3581-91F7-BE796EF36E2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90" creationId="{24B65767-71F7-57D4-B2A1-96EA3F1A318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91" creationId="{AF8B0513-5408-6139-C7A1-83A686471DE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92" creationId="{AEE1D0CF-150D-82FE-5D67-7EC0AF040AC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93" creationId="{D4B53EBE-8F49-C529-BDCC-E2DA974F07D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94" creationId="{2483C47A-FF41-2B89-15DA-F50DEBA3F57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95" creationId="{5E309354-C58B-07BE-EC08-A0771396E5E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96" creationId="{251D5D30-DBAE-D0D9-F8D3-FDDB0EBE695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97" creationId="{AF81997D-05A9-3041-C9BA-0A8B3100370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98" creationId="{2BCF9F88-E52A-EEA3-4BCC-20AA3561F94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199" creationId="{A5589501-DCC9-2BB1-4556-C30DFF1536B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00" creationId="{560FC6F8-3DB9-9FAB-C030-D8ED0C44EE8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01" creationId="{80597C93-3C62-447A-21F3-8CFE473AA33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02" creationId="{3BB3D498-E4C0-93B4-31D6-9190D8A0953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03" creationId="{D8DB05A5-2761-CC39-C043-DC345FE8FE7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04" creationId="{C52468B0-F7B8-F2FE-08E2-63E32D2311A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05" creationId="{B4765A9D-D230-43F2-F9AE-150B3984A8C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06" creationId="{E1AB5C30-3D2C-1B28-0E70-247548D7DD3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07" creationId="{01449EF1-54D6-3BE5-986F-A577E4413D0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08" creationId="{DE3ADC15-4009-993B-EE02-A04343A50C8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09" creationId="{B7EDEEFB-5474-F38D-05D1-C0A6F051042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10" creationId="{A231E003-69FC-B626-4D39-995D2294FA9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11" creationId="{37053B4F-2A2E-A091-48A1-23F4FF6957C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12" creationId="{6A1F0341-D2F2-4DCE-2C7C-AAECCC18824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13" creationId="{3BFCBC79-AF13-DE5E-27AB-468CA79947F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14" creationId="{F6B195DA-281E-9066-7783-5DCB3712951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15" creationId="{D287EC23-82B9-2CBA-82CE-65630E5852D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16" creationId="{6EB6D0F8-C3C2-7CFE-5016-B543DDF7D15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17" creationId="{77F0B218-00C7-E58C-0EEB-A203EC321F0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18" creationId="{C8D02C27-4840-04EB-C115-D1B10845EF0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19" creationId="{46501714-207D-7AF2-ACCA-AE10694667D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20" creationId="{0C28F187-4E3C-651B-52CF-26875B670C1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21" creationId="{AEF110B5-9E4F-53DD-163A-C5BFB9B297D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22" creationId="{19ED8A6F-D187-B51E-F630-C36ACA72B43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23" creationId="{075BB15E-FFCD-194F-239A-2DEDA22162E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24" creationId="{7054D97B-57F1-5E23-F97F-3F2E6EE4AD8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25" creationId="{19894225-EB78-9B2C-071C-7253044E943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26" creationId="{EA57EDE4-A286-FC03-D298-8FB504F6BCE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27" creationId="{6686913A-C1C8-48EE-F2E7-0CDF4E49341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28" creationId="{034939CD-8E05-CE77-F616-5E5AA943ADC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29" creationId="{6CE8F781-0FEA-F41F-F7F9-A9B5225B199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30" creationId="{FFFD3342-C6D4-FA82-F75F-2505487A254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31" creationId="{66ED4296-90E0-1036-528B-5D7FF9CABD3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32" creationId="{368B1E4D-230D-3D0B-5274-BDB6C352AB0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33" creationId="{4E46E9B7-CEC2-E923-6748-D096DB136E5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34" creationId="{A75E79AB-228C-C048-4B85-558B00073DD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35" creationId="{BDF97663-8350-740E-E593-E4246017D0F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36" creationId="{75E9A41B-1E41-2755-D7AC-AC1E3FE9526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37" creationId="{B55C54AD-3A8C-8A50-DBD4-5DAB42A1B4F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38" creationId="{D3D4A8C8-BE79-FC94-1BE3-CC8AE9A3E79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39" creationId="{B286011E-CB2E-3755-1436-3AF488DA148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40" creationId="{986E7AC9-E699-E72C-8294-346A3CFE67F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41" creationId="{52C1E7EC-ED2B-2471-613C-B77AB839607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42" creationId="{4A5ACAFC-DEEF-3D38-F8DB-3835279F6BA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43" creationId="{3788C14C-FBAE-DCB3-A15C-6D3AD28B12C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44" creationId="{F6438EC9-34A1-7EE5-3A9C-E160E15178F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45" creationId="{5E14A642-0FB1-0943-C6B2-7DDD4ED3357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46" creationId="{17E334D7-5669-8898-8C80-4CB6D701B79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47" creationId="{9D7C291F-B811-81D6-3E06-1C5A15EFE2E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48" creationId="{75CDAAAA-1386-9156-E42E-8873A473FA5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49" creationId="{090B97A3-FE40-E097-F608-85E9023A86D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50" creationId="{3B465039-CE2D-3E6A-EE38-D949AE1118B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51" creationId="{05A11B2C-811E-DCDC-B536-BDA32E8F543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52" creationId="{B81C7C29-E613-EBEA-385F-75032388337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53" creationId="{F6D5D7A5-C10E-D697-5D8F-B54597B2746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54" creationId="{85BA674C-14B1-CC77-2927-3DEB6A75A30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55" creationId="{CD91CA12-AE2C-07C5-BAAD-AA171E58DBB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56" creationId="{3DEAB2CB-28BF-B5E4-F80A-FC22D49F918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57" creationId="{4D317099-2A81-6E4C-BD60-F9D480587C0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58" creationId="{66D89B44-E9C8-96D4-7524-2A3F2693693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59" creationId="{FD5DF4CA-2D5C-ED7F-A6EC-3EF49C4661B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60" creationId="{55F52089-5431-1645-1B6C-6D8F7BE23E6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61" creationId="{99685022-B2F8-54C0-76B1-3D4178EE364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62" creationId="{B02D1453-EC23-9C76-5690-B34A2B91231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63" creationId="{05E4D124-48C6-0F49-F098-D573D5A1CBB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64" creationId="{503A01E6-1330-2824-9B06-C9BD52A2F8C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65" creationId="{542ABF1D-3F35-922D-E078-41E749D194B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66" creationId="{FA635BFC-DD50-1C7B-1777-E6DE743870D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67" creationId="{4707C074-A56E-A99C-FEC3-6F9CE68B114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68" creationId="{EB23B1D7-03A9-B617-AE91-605A7F32986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69" creationId="{5D6644A6-876D-604C-9DA4-7197AC581CC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70" creationId="{A9288564-2EA9-DA0A-A49F-458D309CA53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71" creationId="{DF7BA86F-17EC-AE77-8695-E77E4B954DB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72" creationId="{25BE9BB1-8C19-1BCB-6AD5-D4AF9016416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73" creationId="{03EDF80E-B4AB-3EFE-E242-149FC89F2B3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74" creationId="{2BDD2971-365C-4CD7-B7EC-1B67DFFFD30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75" creationId="{594B7169-CD05-BDD3-789E-685C9C5BFA1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76" creationId="{C6556901-1500-4B54-9EEF-C59713A170E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77" creationId="{D4083F96-5B41-A3C4-B1DF-8B2FCB36EAF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78" creationId="{F76AE095-EA35-7BE3-716F-8B6F8A86BFB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79" creationId="{52A1BF35-1765-1BCD-A883-5AC093731A2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80" creationId="{7E6EED76-EF36-2B6A-7B90-EB4A0246B6E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81" creationId="{09917096-3815-7424-C1AA-D6E9C54D84D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82" creationId="{6227B359-60F5-8343-7D0D-EB5EE7C0EDC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83" creationId="{5BE33F9C-18A2-7403-3A0E-8DE302CD36A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84" creationId="{35C65FD6-D8B7-D8C1-4D1F-7DDFC47ACAA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85" creationId="{F4775CF9-6CDF-F9C7-1BE2-07CA8EE4EC5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86" creationId="{40A0423D-1DCF-E519-F4C8-F5E65524219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87" creationId="{EBDA0092-4A26-D696-02CB-0DBEBCA1932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88" creationId="{263BE972-0983-F4BF-743D-76864969D66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89" creationId="{D7B65CDA-C6A9-55C0-5237-8D70A71CC43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90" creationId="{6BDDF32E-405C-C16B-4BD3-182A435B1AA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91" creationId="{BF2EDE02-991B-F232-F609-FE942AB10D4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92" creationId="{45832C0F-3AA3-2DF0-326E-DE08871CC54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93" creationId="{F5756079-EB63-3D56-27CD-16C7F98C70F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94" creationId="{1DE1AD2D-9B60-F9F5-646C-63F60CD3C59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95" creationId="{66570CA7-C886-428D-59DD-7221F7577C4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96" creationId="{53B80CA2-9FF2-6A8D-0382-4CFE544D37F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97" creationId="{F563F6CE-0408-C43A-6CB7-0F1A136007B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98" creationId="{A7471395-C4C3-8EC6-8879-58C6A7AB2FD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299" creationId="{468E4E03-2B37-C947-1DB7-F4EAF7935BD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00" creationId="{72EDB395-1C91-FB9A-6EA4-6D2B80C00F1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01" creationId="{0CA47B8B-A455-7689-C2F4-E678C188257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02" creationId="{D619A3D3-1A9D-3E53-A791-612774AB6FB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03" creationId="{57322E30-BFA4-ACD6-82D7-2A88C525F22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04" creationId="{80EA0862-7283-C79F-2759-EF95D2782C7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05" creationId="{B5570257-CF32-BBF7-4298-33ACE509A83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06" creationId="{8D0A46A0-6A9A-E11B-B2E2-02E5AFCDCC0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07" creationId="{17BC94A9-5D78-2C60-B25E-CE4CF6D1BC6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08" creationId="{3A46CA00-5214-C198-0B96-B1ED787AE69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09" creationId="{C061A4D3-93AB-D0D8-211B-F1420B7DFC0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10" creationId="{B15FD2CA-D5F4-6FC6-7482-BACAD670D79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11" creationId="{402A1A0D-FDC1-1A91-AFAF-45AE01AADDA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12" creationId="{0379DAE0-6C28-5093-9ECE-014F14A8C09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13" creationId="{29DC013A-125A-B070-7695-88C70A12E90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14" creationId="{58A2C85B-B70F-F344-6453-8C1EDBDC7D0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15" creationId="{1D02F477-F803-8DCC-EB8F-3CFA9A8D6EC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16" creationId="{D394406B-36CD-4AF5-2780-1842DDE56C6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17" creationId="{9212767A-F013-E461-441A-1926F1C3563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18" creationId="{563D985B-6633-F6B8-F053-638F0DF8957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19" creationId="{492F9FF0-3538-1EAE-450E-751637FD88D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20" creationId="{7F2A5A2B-3FAE-981D-FEE0-91971D76594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21" creationId="{FDA80167-7B6E-63BB-F766-44744219F08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22" creationId="{965718C0-0FF7-380E-C07F-18A5EC34381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23" creationId="{68B90A33-55E8-7AB3-3DD4-7C77DDD8E28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24" creationId="{58CF5933-DF55-FD6C-5477-327EC36EDD5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25" creationId="{F1C4C058-4DCE-1922-1666-43E4C13B3AB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26" creationId="{CF325817-9C85-F7CC-508F-BC41844E2C5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27" creationId="{AAC42D02-6E28-298E-64D0-FEC1E53C2B5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28" creationId="{D06E2B98-7A54-2B45-882C-F3AAB4A1C71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29" creationId="{12522734-080A-1400-0F8E-00440D002F1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30" creationId="{4ADBE406-C67F-E307-F3AD-C9267113B33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31" creationId="{8EB4BC14-12A1-B479-2CA6-61AE8AC4F90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32" creationId="{FCA4865E-FF0C-AAF0-E42A-71342843A14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33" creationId="{441791C1-727C-5D28-1FC3-A7D27B9FA49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34" creationId="{0508EA29-F2AB-886A-43D8-4E7F2FE67C8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35" creationId="{CD146CF3-DE0D-D992-1317-642FBD4655F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36" creationId="{F9D1C6D4-29BD-FC00-BEAD-2450A7BFFE3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37" creationId="{A9AE0FAC-9AE3-D153-A626-6F2FBF6BE3F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38" creationId="{A1140C48-9FA7-6DB1-B60C-934DF8B29DB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39" creationId="{D531B193-71D8-2AB8-65EE-6BE86A0D7DA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40" creationId="{649D4B1B-85A3-3693-3393-3D3AC71A068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41" creationId="{717E7B2E-9AFA-C0D4-7818-F1E61895B0E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42" creationId="{A0842062-7B4C-7B36-495F-E290D1EBA1A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43" creationId="{139AEC17-4D09-D13B-CAE8-E444E807E7C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44" creationId="{00462E26-DB98-0AC5-6EB6-3BC1CB4981C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45" creationId="{03F7D6AB-701B-7ED2-5360-1F82201A6C2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46" creationId="{5D35DA0B-ED80-AAB4-2CC3-5944E12E0DB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47" creationId="{AA05153A-64CB-CF82-0CEF-ABC17443066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48" creationId="{62F4D320-FF7B-8065-CF78-69218736C40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49" creationId="{6A1BAB2F-4A0B-6286-0675-AAA0CB17B26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50" creationId="{E98213F4-1758-56F3-C0CB-BE8AB00A592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51" creationId="{58268840-7CA3-A074-13AB-9C9DECD2A6B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52" creationId="{710D2647-4B0B-B7D8-E9DA-E8A29C6C1AF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53" creationId="{F200512D-0870-E04D-2D12-9F0525B60D3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54" creationId="{879490A3-3E67-3B68-3856-A81CABEECB2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55" creationId="{4AA76267-30B6-67C2-1A5A-84AFFC3202E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56" creationId="{6A1FB266-1232-A519-5EEB-71928C69ECC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57" creationId="{21EFCF4D-1056-C39F-ECDE-BB45C8F950A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58" creationId="{2FD2A6CC-1672-36FE-77ED-FEF4DA1DF6F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59" creationId="{893FC68E-2A97-5FFC-90A4-411466EFD88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60" creationId="{8F000506-EDA3-5091-6E40-D84837DAF57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61" creationId="{5DDB7ACE-BFF7-0918-4D36-EACCA55CB8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62" creationId="{8AEDD4A4-4A47-BB02-2705-73E1FCD5D33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63" creationId="{359F074B-9FE3-14D3-0EB5-13463144CBE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64" creationId="{EC99927D-E69A-BABA-1026-49444B74823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65" creationId="{EF52516C-FA5B-30FA-840D-E4E6D27C05B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66" creationId="{254592AF-EFC1-8CBB-283E-01A0FD46BA2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67" creationId="{603530C4-503C-F574-18E4-C82B01D7D7B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68" creationId="{57BDDBCB-B827-7809-3B1F-35821BE9CD5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69" creationId="{A3A90CEC-B702-96F4-34EF-D95AA2966CB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70" creationId="{992D3ADC-1195-CDAC-C183-9691FF2667F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71" creationId="{4E2C80A7-D2B6-E358-E36D-0DDB6582E13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72" creationId="{542098D8-E785-04C0-597D-7D52E8E9A2C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73" creationId="{AD7E0BE1-7182-3416-841D-7B2DBAC042C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74" creationId="{7AE995D4-06EF-2801-D856-A91F85C46EA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75" creationId="{1C2141B3-F63F-8F36-7199-D2F2E6235EF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76" creationId="{0F61444E-C69D-DD0A-53CB-E901406F8DC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77" creationId="{DE8DAB5F-6634-732C-A4B2-B668DD1EB33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78" creationId="{6533F516-E6AC-3696-49D4-9F99B46C020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79" creationId="{B1B3996C-8CAB-395B-9CEB-5CE12412946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80" creationId="{2E8DBC7A-B7C6-D0EA-3995-DAE8188DE1A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81" creationId="{57575A4C-83C2-AF46-B106-DE4ADFA9286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82" creationId="{A0CA233C-2CB0-48F3-44D6-5A34026DC6E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83" creationId="{B0E316FC-B355-AD86-2134-96689101801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84" creationId="{A0053108-6031-9E1F-DF57-4B008B0DABA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85" creationId="{0CBC1DF9-4856-CA17-7B4F-44E13D8393F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86" creationId="{7C93B4A0-6FDC-0435-C5C1-45A8AECE2EB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87" creationId="{F3ED6504-4E11-F8CA-0890-9688893627F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88" creationId="{1B6C057D-59DD-3DC3-C585-8A796CCF1F5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89" creationId="{13451053-B983-A809-4B69-13455934104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90" creationId="{CD031167-5F52-7AC3-EBCE-E98CF097950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91" creationId="{F848F6CC-A083-FF4B-C749-9B4436013A4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92" creationId="{ED39C7E8-BB53-4877-E2EC-EF2066EB232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93" creationId="{D1438B04-D62A-BB71-EEC4-9B9998D46EF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94" creationId="{4A3653A1-307D-B296-7888-A1C2AC5437C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95" creationId="{DFB413D8-70E2-C2F5-2D43-67C2B69EC61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96" creationId="{B4F7DEB3-A88C-ADCB-643B-9F5FBD8A314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97" creationId="{CD5BD855-FDF5-CE3A-1947-28E756D49F2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98" creationId="{3D533DDA-8EF4-3B67-DF59-03DB9F18883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399" creationId="{1611D0F0-9429-7B39-AD31-964208C66A3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00" creationId="{E0B01172-69CD-5898-5691-5F659C6FF19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01" creationId="{C07671E0-F1F2-6835-C4A7-26DA138C75F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02" creationId="{D92671C3-960E-68BB-348C-743918B8091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03" creationId="{9CCB0E98-9A27-2AC2-B96A-6BF04B94BE7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04" creationId="{B2D146FF-814C-2787-0BF8-0F564F579C1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05" creationId="{2901A4D8-78BC-CE36-B194-C0794826144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06" creationId="{6E07964E-5B96-FB89-56B5-D6829BA7F90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07" creationId="{4AE92462-5F0F-7C1D-5D39-9CF61ED142A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08" creationId="{2F52AADE-2F81-3AF1-7857-5E64CB462C6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09" creationId="{9F6FDC28-714E-B2CF-BF9E-50A95B8F5F3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10" creationId="{820ED360-981D-A268-5738-14009C601EE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11" creationId="{DD2F3E43-5965-DD31-3FC5-2AC5C06789E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12" creationId="{B91D9E68-147B-3A2F-B997-AAA230A353C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13" creationId="{F6A9B12E-796A-01DE-3CC9-66874993E9F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14" creationId="{8E2D749F-E1AD-3204-7143-DD9595E3EE5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15" creationId="{8EE39FF0-5798-8525-D4F7-82C99998650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16" creationId="{95149E7B-4428-2516-BCDD-200BA7E26B5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17" creationId="{328A9142-83F1-9367-CFB0-5B21953C45A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18" creationId="{6C15C640-48AD-2711-4B71-A2854540365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19" creationId="{AEDB48D2-33C7-9D36-C310-C41223C7FB5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20" creationId="{373C6499-6BD1-53BF-6726-08EE41D0B8D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21" creationId="{E77640FD-155A-8D6B-712E-4421F409B78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22" creationId="{6EED769D-EA2C-A6A3-3E17-2F3D377FA06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23" creationId="{F070A84D-9B43-42B0-D6C1-E3D1C25634B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24" creationId="{86F839C8-8BA7-97E9-AA37-49756C8A94C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25" creationId="{C5953A97-8D0D-D6B4-A9CF-D53DC98F83B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26" creationId="{D704FE39-AC3A-F700-6F24-4D31C7743FB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27" creationId="{4985BA8D-FFD2-AB2A-DEB8-D387C6796E7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28" creationId="{1F78BDB9-B133-A236-2C9B-1EA486AC7BE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29" creationId="{A88B8F0C-5520-61C1-24F9-9E0F762C82B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30" creationId="{2EE5B180-65CD-78EA-1BF1-5272875AA91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31" creationId="{9B29505D-A51B-7633-C85F-A740C4DC39A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32" creationId="{AF657579-590F-1DC9-7D98-8C9452E4A56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33" creationId="{97A6328A-517F-8510-9F4A-6D6433F4007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34" creationId="{31E099EE-C9BA-8AC7-1EDA-262AD9D46D0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35" creationId="{31E0C7B4-27B4-2210-B49B-1C296C4D14B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36" creationId="{807AC1CC-2BA0-D2F7-36B5-1D45FFA49C8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37" creationId="{5C59EFBD-5EEE-9601-3291-1DAEC4340A1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38" creationId="{B8D34C3F-B79D-98CD-BE80-31B777D4E50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39" creationId="{14F3A3E6-D4CC-0022-9022-10067DC468E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40" creationId="{A4491FC1-1427-60D5-FE72-E06B113F825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41" creationId="{3D36A5B1-33E5-0320-9570-BE2D20C2E8A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42" creationId="{74453591-19D4-0D8F-2C44-2D7811BD7D1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43" creationId="{56B16C7C-68DB-A7A0-1318-21604723E82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44" creationId="{25C23CF4-F40B-F57B-0034-258F493E4FF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45" creationId="{E80897E9-B957-08DB-AEFC-3EE2CC1A6C0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46" creationId="{457EC782-4575-8495-8B54-673BF1CBC8C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47" creationId="{BE24BE3A-BC88-16ED-5F57-9DFC6D9943C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48" creationId="{9127BDC5-A965-A5D0-439B-A4F84E79CA0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49" creationId="{76A731C7-EECC-48C1-10F0-1D985A401FC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50" creationId="{A5D9B473-3104-4C36-CC28-5103D32DAA4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51" creationId="{1C837237-9D18-0DF3-F126-ECA25CD78FB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52" creationId="{4E12EEFC-68D9-E08C-594E-FFD6C1F2B7C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53" creationId="{82D8C1B9-4B4F-A079-7A58-2321F762AD3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54" creationId="{BD849017-0269-E75C-FF31-1341F8AA24F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55" creationId="{8870514E-B8AC-2AB9-E63C-211502490A0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56" creationId="{39FBD6A0-9C2B-83BD-5433-7BE984432BB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57" creationId="{74150330-4A36-827B-0657-A0D21CA7EB4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58" creationId="{27EA1670-16DC-EFEE-9EFD-D8D85AB6278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59" creationId="{9FAF1554-19D5-5A24-13B6-760A724A6BD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60" creationId="{FC0F4621-55F6-C4CA-330A-11AA9D77B8E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61" creationId="{3F7E35ED-1D19-7D81-C67D-C21E8687E2F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62" creationId="{5EB5F9D2-917A-D167-5C93-C0630B53756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63" creationId="{C55D9F67-CAE0-FF6B-E1A0-AFAC744954B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64" creationId="{163CF1B2-5CC4-9993-C80E-6852FFBC625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65" creationId="{5923E521-89EF-7238-D600-F9DC3B751DF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66" creationId="{C2A72AB1-5DFB-B93A-D4C5-982877F984A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67" creationId="{35DD3B86-C3A2-D171-0753-AF5A1B728FB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68" creationId="{77AFEC83-8C4C-CC12-CC86-472EA55A766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69" creationId="{6241AC24-A1B8-34F6-977C-F6FD301E165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70" creationId="{BAA9F5B0-A2CB-B661-1E3D-3E98A20B8BF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71" creationId="{B4DA3A83-1634-8205-FB74-7FC9357D5A5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72" creationId="{51E70EC3-F6B6-3070-8AAB-FED096D3360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73" creationId="{999D354F-DBD2-A4B0-69AF-F5C5D0332B6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74" creationId="{C7CA334A-6A3E-74B2-D02B-B394B6C94C6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75" creationId="{56972ADB-DBDB-DAE5-D603-CEB6567415F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76" creationId="{3FF9A04B-8C4D-30EA-0671-BBDE0088DF1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77" creationId="{7ABDCCB7-A603-71DB-F950-26929972D1B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78" creationId="{6FC7D9A7-844E-0152-BD51-3B4764E0AD3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79" creationId="{097C6B3D-DCCB-4F57-35A0-E1B44F4C975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80" creationId="{229C7A30-E799-18D5-D5D5-E3D37F1F408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81" creationId="{E4D5495A-8586-C378-57A9-AB1B83F7518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82" creationId="{D1399634-5AE4-CD4F-A4F4-8C5C34A68AF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83" creationId="{33279C93-37FD-AAA1-BA7E-D6562E854C4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84" creationId="{2825E311-A772-AD2C-7518-CA865EC9F03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85" creationId="{AD2CBB86-45DD-9290-C7E2-3C9C07D6BAB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86" creationId="{C712D3D3-6B2D-2E3F-E01C-1CF6EE23790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87" creationId="{88C82207-ECFB-BAF5-6CED-44C67BDFDC0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88" creationId="{007A8DB6-B322-B322-8CF0-CFD71E32E19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89" creationId="{7961D0C9-5716-B10D-B9D3-E97B31568A9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90" creationId="{581C0F49-76CB-FB6F-77B4-A48C097001B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91" creationId="{705F2D87-2365-1A8E-345F-7976E82ADEC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92" creationId="{4C0BCFFB-443C-1915-F736-04817A33FA6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93" creationId="{00AD3804-84FF-5243-A534-A1CF9A830B9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94" creationId="{78A00540-8311-1788-F053-6DB58CBB3E9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95" creationId="{88147ED1-4E5D-5182-63A3-14CA9659565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96" creationId="{E4FDD3EA-9CAF-B236-6AE6-4A9109DBF86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97" creationId="{E3AA5F27-30AD-69C5-FE43-0A51B768235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98" creationId="{AABCE2E7-839A-74F3-4020-97961865866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499" creationId="{B4F63079-6869-0456-37CF-32CF3D5285D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00" creationId="{071DF89B-0514-1BA1-EBF6-03D3827DDA2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01" creationId="{A0AF2005-B63B-9C3D-3FF8-9CE34EC83B3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02" creationId="{DCEBDD7F-6464-2D86-4CB1-AD37B690BED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03" creationId="{D861DFB0-B944-1116-1921-2F02CC549D4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04" creationId="{E67A657A-45F7-B236-B104-D2CA8C68DE4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05" creationId="{0A41436D-0B8B-3ADF-3C64-6A243A166AA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06" creationId="{8213013A-23E5-743F-F2B2-F5B025CAAC0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07" creationId="{EBD32347-2DF0-1A77-5856-C16B6025B87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08" creationId="{65B37D7A-BCCB-E86A-03D4-00938DE2A9D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09" creationId="{BD28A00A-29C5-8FD7-4486-B5318B66DAE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10" creationId="{D9336ADE-D0B4-711A-51BF-7B5982C8073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11" creationId="{64AFC0CD-5C3C-F254-9A1E-283802E5EC1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12" creationId="{79C823C7-5406-7913-1F6C-6B6CAA745A5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13" creationId="{3B05C6ED-E59C-05F6-1C31-86025CCED2C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14" creationId="{48F28585-BAFB-4D02-F483-36AC0F85115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15" creationId="{A3BB7DE4-9F3A-5C89-5730-3DDE3908927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16" creationId="{644D0986-43B0-0326-FA98-8C114781D27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17" creationId="{6EFFB0E4-E151-BDE2-477E-3BF129520DB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18" creationId="{15A88C2A-B1D9-89AD-5505-F9F805534D3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19" creationId="{6A13F916-6DDC-71C9-0F3C-A80E2159E89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20" creationId="{B47DE95B-4D2B-1AFF-BEEE-3E6423FCF50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21" creationId="{378F5457-9CCB-49A7-309D-A6BBA88DF35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22" creationId="{32EBD04A-3BC2-228D-F09B-E27821B1CA2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23" creationId="{1188AB96-163F-6B2E-CFA4-740466BAFF8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24" creationId="{620B1EFE-D655-C4F0-B397-97AD6A910FF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25" creationId="{964AB5C2-7692-0199-F84D-131203BF4BA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26" creationId="{E6BAF1AF-594C-7BB0-BA04-08B87BD106A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27" creationId="{C5E207BD-5A45-A280-8B37-FA97886B8BF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28" creationId="{3668F669-9B27-7158-130E-8987A31A072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29" creationId="{71137D38-4106-BC37-3462-B08EA5EE0B4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30" creationId="{6210C6D2-2C11-C70D-1C46-6C2F621C18A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31" creationId="{51342D56-07E8-153A-DB17-72802827933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32" creationId="{C9AF8F8D-EEC0-593A-BB23-F8E1A12ECF6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33" creationId="{0188BA7C-E05F-BAD3-7480-220250E17C1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34" creationId="{984D1489-2064-C6DA-1FF2-58BB5C37BD5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35" creationId="{39382EE9-5119-41E7-5FA8-538A4B16172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36" creationId="{6270101E-0EA5-A429-38C9-87089D44780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37" creationId="{8FD4DD17-3881-C125-7AFB-B4CC77C6438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38" creationId="{A575EFDB-48F0-A1D6-1B1D-DE877711344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39" creationId="{237A43D7-9C38-4201-5C0B-9C11B3E2C0A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40" creationId="{906E95EC-FDA0-5D35-B105-5851CE8E1EF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41" creationId="{4EBD7984-B5A3-B374-AD7D-2408C3AF885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42" creationId="{E6B1555E-4910-50AB-E70A-91C5C4E7B99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43" creationId="{5D731591-3041-CDD1-15A7-055C078A92F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44" creationId="{48749BDA-E36F-9F32-38C7-E4B61668CDF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45" creationId="{ED5D79FE-52F3-07F6-6594-AA289F5CDF0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46" creationId="{29D03B4B-45A4-8F08-A9AD-A536504BEDB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47" creationId="{0A59FCC6-087E-4C78-A44C-B4C4F55671B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48" creationId="{86B73201-FAB5-065B-9951-87C25E24478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49" creationId="{6FA7738D-5EB5-1B24-262B-78CD0F63E68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50" creationId="{5ABA594A-2D56-F05D-6A20-14B1EB5D900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51" creationId="{3C4B488A-88DA-FC8D-0735-990646782BD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52" creationId="{58D6A07C-70EA-5B49-2DB2-78614EA8D6C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53" creationId="{616B42F4-FF13-D2E8-50F8-FED468B1713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54" creationId="{B9B66991-4558-A0CA-CD4E-4BCC2872201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55" creationId="{5F0727E2-119C-4E54-D45D-A7FBE66D18B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56" creationId="{A0418681-9203-63A2-74FB-4C4BB947320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57" creationId="{E62B2E20-C1DE-2477-E347-877E485FC2F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58" creationId="{B1B34EC7-F0FD-F3D4-E218-66E2AC3C418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59" creationId="{617267D5-A9F1-D2AE-BCED-D427F1B6055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60" creationId="{C26A8AA2-0205-423F-D03C-9041A612B5D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61" creationId="{5378A433-92E6-C463-A513-BB1C74A4984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62" creationId="{310D68C8-4B70-EC9C-8BEB-68FEF920747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63" creationId="{D9853A92-BE7E-3081-AC5A-855ECD26366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64" creationId="{401886C1-6E6C-2B9A-C2CA-1AE3E826966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65" creationId="{1964CB92-07D2-017F-E5B3-CE47E462F15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66" creationId="{04D78B11-CB00-BE9A-29FB-42BE4865E68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67" creationId="{1BFA7CF4-CE1C-A721-BC2F-CDE20A047C3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68" creationId="{93E9ED11-D0DB-2A3C-47A3-068FA3B6831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69" creationId="{1B32F959-4CEC-EF48-783D-6ABAEA87BFA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70" creationId="{72A9C951-8A5D-5110-2E88-6A8906C9010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71" creationId="{1FC9E77D-ABA0-AF18-2F40-81BFD20BBEA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72" creationId="{F4175ABB-F885-6C8A-BFBA-1E81F6C6D79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73" creationId="{4F5F0F6D-D4E6-0F19-CF6C-78528467DFE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74" creationId="{70F1D746-2EE8-AF34-FBB5-BDD72F0A53D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75" creationId="{CC9A6EBD-9F48-220A-C5BB-EB2DDC213F3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76" creationId="{A617A750-A888-3B95-F196-022F3A8DAB0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77" creationId="{C15B57A4-E67D-C6EC-14BF-8E3681AB518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78" creationId="{10F713C6-295C-400A-5BA5-38F02C29440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79" creationId="{078034A5-DCBF-3B77-3094-FDC0FD58486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80" creationId="{F46479CB-E96E-2867-9558-241322522B8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81" creationId="{7D21EB04-FAF6-2E0A-4C91-20A21543D63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82" creationId="{872CB8F9-0417-1790-E588-558F6210D79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83" creationId="{47747DE0-B4EA-063C-7E90-992F75D3927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84" creationId="{39A9CD01-224E-F0AB-214E-DF02D801F73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85" creationId="{9194ED14-6D9C-6082-820B-E9EAA79CB6B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86" creationId="{7F600279-C21F-F550-8212-7DDFF683C9C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87" creationId="{FFFD51EB-76CF-BAE7-3106-36E5391CFC4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88" creationId="{2DB8797F-9E2C-C69F-BC4F-932AB8FBE30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89" creationId="{CA94E74D-DE1D-EBE1-3A47-12BA95B9F5C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90" creationId="{17F5231B-169A-F79E-55B7-F01CBAAC2CE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91" creationId="{699F0B8A-B660-F8A6-A910-B8CD7F38DB6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92" creationId="{56BB89F9-015B-71D5-384C-F90C9CB1CBA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93" creationId="{E3C26E86-5B28-847F-2D03-ECF523D4B48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94" creationId="{A53D353A-A937-08FC-9C1D-3B031E00AE3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95" creationId="{F3FD3CCD-90F4-3F4D-5E64-ABA194430DF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96" creationId="{14C2EBBE-BD72-3C96-77A7-68947A96DEB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97" creationId="{E4D4FDF3-7AC6-EF10-F1C2-24FD48C98C2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98" creationId="{122DC2E7-EABD-5D83-1E49-B8C4288F55F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599" creationId="{C2E30ED6-F16E-9456-F94B-C5DCD918F3C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00" creationId="{B5635634-5366-8340-B546-D58B08673C0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01" creationId="{686A5F14-AD0A-57D4-BD07-16F2C8F2602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02" creationId="{B3547459-3770-6E22-67E0-0D9EA0429D2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03" creationId="{8F4C93B3-805E-98CF-6672-0B0BE05FEC2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04" creationId="{4B8C059F-4A23-6494-B3B1-27FB657FE2D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05" creationId="{6043AA5D-17ED-B564-37C7-DAFA0D583B7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06" creationId="{1606B193-2935-8361-CA3B-06BA15938C5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07" creationId="{D863F002-3B0A-3F9D-D9ED-8579AD22DCF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08" creationId="{733F739C-CC2C-B0DB-42D8-F0CE703ECEC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09" creationId="{F210B575-5131-2E45-22F8-372A3835100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10" creationId="{46787353-FE00-B0AF-715F-2E90FC9B760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11" creationId="{ED302866-2239-7121-DB2E-BB1B3287D0C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12" creationId="{9C0FD919-DBD4-746B-2D62-6296ECEA03F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13" creationId="{7F539CF9-B375-48FE-B885-3605F42EA9B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14" creationId="{92558015-8A8F-3467-BCDE-82D34132BDD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15" creationId="{A08C67BC-C616-C269-588D-7AFF115F652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16" creationId="{E8ECACDC-26B8-481A-B9A6-1E2166D70E2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17" creationId="{4CC1688B-8DEC-1ADF-F3FA-3A454E8769E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18" creationId="{EB41068E-3B3F-AC91-0C84-ECA95FE23F3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19" creationId="{56229CEC-1010-C294-68C6-F7B866D12AB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20" creationId="{22C0519C-4863-CB3D-6F36-F89CF8A303C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21" creationId="{F04D8122-B023-0CAE-FE94-97097772205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22" creationId="{752CF961-8964-0659-87BE-711AA8A171A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23" creationId="{228BAE13-3143-D853-897A-27CA148B449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24" creationId="{CFA60465-6BB9-70A7-F1E4-A36C97E68DE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25" creationId="{439B14A2-A683-E1E8-EC43-77C13B9B1B2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26" creationId="{DC57AD5A-A23C-6FBA-EF35-1FEE49808DC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27" creationId="{9B0FB82C-3EC0-ECC6-DE45-2D7BB3087D4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28" creationId="{3061EAD6-DB83-6A6B-D170-2A9E022FD6B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29" creationId="{1D9685B5-00BB-6BC6-9707-2E8680C2AC4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30" creationId="{1D4AE1B2-7112-53D1-5AC8-5448712E424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31" creationId="{B1601ABB-F6A1-6FAA-9D14-1B0E474F324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32" creationId="{BB190E78-1FD8-883E-073A-0F126253E89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33" creationId="{A65A7367-4EDB-6F0A-FDE0-BD03779E245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34" creationId="{10693C2D-D961-301A-191E-87B1ED0A800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35" creationId="{80ED709C-F637-5BA8-D9D0-E65BB30F299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36" creationId="{874E682E-DC9B-FCD6-A644-6F03B391201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37" creationId="{94A52803-599C-5691-AD06-4289C4791FF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38" creationId="{32A65910-ACCE-23B1-18AE-E3562495C89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39" creationId="{94866A76-A2D1-AE59-37DA-8A2A5DF32EA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40" creationId="{A9BAF3FD-91F2-3CCD-A587-23004B80C82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41" creationId="{1C7653DC-5073-0768-414B-F50FE36F5C6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42" creationId="{6A77638C-DCDC-432D-37E0-924FC6A8F6D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43" creationId="{C8E79E9B-E55A-A2BB-E203-6321E53E3AF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44" creationId="{0D92D212-87C5-7155-229C-F0D02A0F704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45" creationId="{35872BD3-6D3A-6D2A-47FB-E2FF68EC111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46" creationId="{D78DC6C2-AAAF-D041-CC58-C66A46F707E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47" creationId="{D527886C-20A3-6546-06F5-6FEC1329780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48" creationId="{CD3BC8B0-C75F-B3C5-9478-50E73245900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49" creationId="{91AE2F5E-F05D-F196-8AE0-C0B638039D3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50" creationId="{7F95F7B8-94F0-7D1C-F773-80872D864E9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51" creationId="{9870A8F9-12C4-E4E0-00EA-6AD92C481C4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52" creationId="{83DFDFA4-22C3-0D90-F606-083798755DF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53" creationId="{9DC1B303-4B49-E1B0-E35C-EAB51C59F77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54" creationId="{7B16C44E-2417-D855-59C8-93E31CA82D3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55" creationId="{1B02BA30-BF72-FF36-57B5-120345DDFE8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56" creationId="{C86A2DC1-498E-FA44-3C7C-EB3D7E7FD1F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57" creationId="{F864BBAA-B1DA-73DB-03CA-68967C3A3E6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58" creationId="{A7B3BFD3-4147-5914-8CD1-1A9737EC676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59" creationId="{96A39721-06E9-EE08-31F9-E7183A1D278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60" creationId="{0CA1A6A1-F571-3C6B-407A-8E82139EE0E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61" creationId="{11AAC88E-FD98-C104-6FC2-2F3EDC0213E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62" creationId="{8D9E3CC3-3A5B-F87D-92F5-877951FB0D9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63" creationId="{8FD46E85-BB27-678A-389E-9F1521B9252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64" creationId="{CEE2483C-F168-4FF9-E316-61411B17CF5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65" creationId="{43CCD0BA-4541-7365-373C-C1968101753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66" creationId="{41E9C5BD-9546-9D23-1D24-B1729980B7D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67" creationId="{96105589-9D92-83B4-633A-06A560408DC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68" creationId="{3FEDCD3E-9358-3D2A-F5C3-F25C9AA8E16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69" creationId="{8B1C5FA5-FECA-21E3-4C84-B740E8812BE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70" creationId="{6A099A18-BE43-457E-31E0-EDAD3196C61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71" creationId="{6CAA005A-C4FC-7835-E320-27CB9E06175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72" creationId="{0B3B7EA7-F586-AA03-CE4C-0B50A6D3475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73" creationId="{15E7E775-AFA1-0513-94B5-1DF3CCB01F1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74" creationId="{0EEAD62B-3AF6-D9D5-DC99-604F4F4668C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75" creationId="{22DCAFC7-8AAA-4D8B-9452-E7D1D7EAFED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76" creationId="{DE74415B-0678-5DD6-A7EC-F3258E0A175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77" creationId="{D47C3906-409C-19E6-7072-581D6C90D6F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78" creationId="{53A2C17B-8BA6-C179-1559-6553AB8EF9B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79" creationId="{A73D830C-C7E5-392A-819C-A92E8095775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80" creationId="{9001A0CF-0583-FDF0-43F2-03D7DE826A9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81" creationId="{356873EB-61E2-FB8F-B7B3-22A3AA8273A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82" creationId="{22A9BE0E-4006-B45C-3CD2-4D8A03B2828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83" creationId="{C87FB781-3E43-B525-F6C8-ECE8AF09D5F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84" creationId="{3A25FF02-AA54-F865-F022-2DEC5107FFA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85" creationId="{1813BD01-AC69-02CE-DB17-32958B6A6AF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86" creationId="{3F155F98-806B-BF89-49E0-BE649AA954F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87" creationId="{F78E85C8-E2E1-904F-CE8C-220B1A1B5CC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88" creationId="{9ED684EF-9A65-FBC9-FCA4-A4CF1204755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89" creationId="{F428755D-7F8F-6BA4-F494-F71B5F6FEAD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90" creationId="{154A0618-3849-137C-D607-F579C1BA874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91" creationId="{8439639A-86CE-80AD-6D1D-0CAD4E12FEC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92" creationId="{3E82562E-DE9D-8145-F688-C05F35F0F9C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93" creationId="{4DE39653-F207-43F5-636C-290A686409A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94" creationId="{FF9996D0-C2C2-7AFC-09FD-2E501E2544B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95" creationId="{32089E9F-CA11-EE48-E91D-8ECC7B58C49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96" creationId="{90C0EB8A-0E37-E5DD-813B-F73E0707139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97" creationId="{B81AFC12-1234-939B-D07A-5EB1D4E65B7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98" creationId="{2AF765C7-0FEF-6295-7A2D-E4DA69BE94E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699" creationId="{B32DBC8C-E0E6-E329-F078-E4867FC0636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00" creationId="{A741A1C8-238E-8358-F6D9-263DDDAC4E4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01" creationId="{591B3AE0-4EE7-6EC1-436D-3971857ACC6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02" creationId="{83EF1E67-15B5-9E5B-79BD-FEFB58690CD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03" creationId="{5CA3DE4D-F39E-0513-5617-B98D2B2E0F0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04" creationId="{939722E5-B9E6-CD6F-B5AB-DD27256CF92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05" creationId="{19CB4077-74DA-7119-98AE-39B76570B71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06" creationId="{A1EDFC0B-A79B-5EE6-BDB8-35AA9A402AE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07" creationId="{10713A80-0993-D99C-3A7C-DF21699CBED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08" creationId="{AC5941DE-97F1-914D-7ED0-9633C43315C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09" creationId="{20385A16-A65A-9B54-FCBE-743CA2E2563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10" creationId="{55B8151C-4111-0660-3638-AE6B0A94C25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11" creationId="{17E651BD-D8F8-2FFE-4F18-B9ED44F3EDD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12" creationId="{5639C7F7-11C5-C441-2A88-5B5BC842C0A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13" creationId="{F4D0BFA5-74A9-97F1-0525-6F72DDEAEB5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14" creationId="{76804190-E8B4-B42C-30FD-AEE4A3E0FBD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15" creationId="{E98E06C3-8C1E-E4C2-E0AD-9E74D2C85D8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16" creationId="{EDDB0BE5-9961-9212-DB66-A52E471FFE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17" creationId="{5A28BBD8-A306-49BC-1467-A01119CCA72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18" creationId="{95E9768A-7869-59EF-C7B0-994A59EE7E1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19" creationId="{5411B2E4-6568-E11D-91C8-2F465F465CC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20" creationId="{3DB45946-59C5-AF23-E931-59AEEF0C6AE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21" creationId="{FB8C9A52-9D1D-D3DF-7E62-01ECA505155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22" creationId="{AA33089C-6796-842B-5D64-7867DD9A1E8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23" creationId="{0DF3D503-31A6-72A2-7276-83946572B80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24" creationId="{71135B6A-DA78-6EE9-3128-AE7A4BD3347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25" creationId="{D08787D8-E900-7357-46C0-90D5B70CC7E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26" creationId="{046C1AC0-4FCB-CD79-DE86-ADBE8F54035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27" creationId="{7D393487-65C1-85DF-A03D-0206A6A7B9A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28" creationId="{5B9936BA-5A8B-FFA1-23CD-C35970583C4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29" creationId="{75821316-5942-A516-BB6C-D653588B77D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30" creationId="{FF90FD42-264C-77E6-B4E5-2A9AEA4C0C8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31" creationId="{D178AB07-5C6F-67AF-0A62-18D2C6B6E6F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32" creationId="{3D8C9FA3-705A-504C-7CDE-3433760E8EC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33" creationId="{C79E5B05-5FDE-D7E8-69EA-4EC1B3F9646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34" creationId="{BE9777C4-662B-3E64-FC86-CE85B9AFEA2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35" creationId="{4CB4DBA5-13B2-33F1-1D2A-B6670A2E7DD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36" creationId="{6F5EE048-91BF-89A8-9C29-81191115440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37" creationId="{D1FE2CD3-4DA1-8C05-6FEE-6268FBCBAE3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38" creationId="{BD0CC0DD-642C-B329-D21E-44EECB49006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39" creationId="{20A77B02-0DFB-3DF0-5368-8E09732DB1E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40" creationId="{BC06BB1C-78D1-E6EC-E635-34E134DF32B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41" creationId="{B83661CE-B1FC-80B2-B95F-5E689863BAD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42" creationId="{092BD752-35C3-7C4B-F402-CB622FB9675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43" creationId="{0B1A57E5-E487-A423-1510-17423271EF1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44" creationId="{FE3B197E-093F-EF6A-EAEB-C56B7F84DBF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45" creationId="{EFEC623E-61B1-3FF2-E9C0-85A909ADB8E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46" creationId="{88AA094B-C0E1-A788-4BB5-3719417D553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47" creationId="{B5389A39-E528-4D0C-A660-A78191A05FB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48" creationId="{7418D06C-1DE7-F359-0381-22CF479771E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49" creationId="{92603EAD-125B-EB1D-43F9-CBCC88CEA5A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50" creationId="{E963247B-3752-26F0-3A9F-96F8F90F5FD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51" creationId="{3ABA161E-1E5C-B9FF-4E22-90895CF58C3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52" creationId="{8A0FD32D-2FCB-814D-C73D-7534F8BC2B5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53" creationId="{07204496-77CE-1B43-3A4D-82EA0EEC2F2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54" creationId="{40E7A570-FD76-BC9D-0BBE-426C323D669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55" creationId="{A5C97665-C88A-4BFD-B54F-39DECFC8DD5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56" creationId="{BF2112A2-E770-AC71-32CD-01BF1FC2608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57" creationId="{BB8F62FF-946B-210D-6D5D-ACCA65F298B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58" creationId="{93E1AFB4-FB84-802D-6621-A74349B519A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59" creationId="{F80B55C9-32DF-1E07-4BFD-F41D7AD9640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60" creationId="{3E3BC30B-642C-0368-0F05-4B6A266605D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61" creationId="{D01FB208-14AA-F091-F968-02120BC7DE9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62" creationId="{8928801F-8645-4792-6923-69C2BF36078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63" creationId="{409DEBD4-2504-5349-BE15-CDE7C2E057A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64" creationId="{C57C33CF-CF20-AE02-758B-8A247AC983E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65" creationId="{C16E9FF1-6DE6-B902-0D7B-9DCC060D87B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66" creationId="{E7D8B563-BF47-49F4-13C0-092ECE3AD17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67" creationId="{A1BEEABE-4DD7-0DA9-785C-BEA03B541F4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68" creationId="{B74A4312-3655-75D0-3ABE-C718B8D8EF7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69" creationId="{ACE7C73B-79F9-11EC-3811-C0B50432D2D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70" creationId="{5059972B-9412-9070-7892-D0A19754933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71" creationId="{4A60878E-6640-6D84-EDCA-91380931A82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72" creationId="{5A8EB61C-F1BF-366C-CCC2-3A124F4A5AF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73" creationId="{E12A56DB-161F-6135-4C55-39089314BBE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74" creationId="{474A27D7-D548-CB83-E05E-854524F4688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75" creationId="{DC4454BD-7E5F-0DCC-3E62-DD6B1090D8B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76" creationId="{1FA785F7-1249-35F0-A0FA-4A880DA54C8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77" creationId="{F6ECB297-4D9B-DAAC-C1C5-E99152643CB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78" creationId="{5A5AE264-B69C-5690-BB6A-7FC1DE41F9E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79" creationId="{11E5EC42-50B4-E233-2CDE-012F16474BE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80" creationId="{DD5BA4C7-2459-4C82-83BC-1FA1DF94E37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81" creationId="{015399C8-64C3-3971-6D7F-C9BAC960B27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82" creationId="{75B74354-3E7B-C5FE-3ECF-CE3FA6E6A7E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83" creationId="{FC07AC98-8C8E-8FE8-440B-CC11865A03D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84" creationId="{463C6ABD-2EBA-8E1D-D30A-BB51D26166F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85" creationId="{75B9A9BB-60C0-9E22-45AE-51398550D25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86" creationId="{262995AC-CFAC-EC49-AED8-89A4F04DF24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87" creationId="{80E96FAD-EDE1-7124-7C0A-76F47B583D8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88" creationId="{65B31C77-0FDA-0FF5-AD9C-D2D6BF32CE3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89" creationId="{CC797F0C-B4DB-B13C-F189-6F36B296AC0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90" creationId="{C9CCCCDB-40C5-5344-6D64-5107043665A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91" creationId="{62A3774E-E3D4-48B2-904E-5A6572156CF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92" creationId="{346D4D16-3FDB-F3FD-0E33-4AF3B169997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93" creationId="{3C549BCF-2AF2-D9ED-9BF0-0C01573A003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94" creationId="{9C8A7C11-9BBA-EB16-3A41-FA3D1624FC0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95" creationId="{20319061-2535-FF35-ED59-D7E7D49F5DF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96" creationId="{4CCD65B4-E5D8-610F-5C53-997BCC10AEA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97" creationId="{B91A4973-E383-73F2-21E0-519E192CDA8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98" creationId="{8FF4B5C6-671A-561B-95B1-AF5BCB86E9A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799" creationId="{B695791E-46E1-4E89-793F-C2732C550A8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00" creationId="{EA9BFDE5-7A27-286B-AA11-394D98BAFCC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01" creationId="{F06D2410-AECE-111C-3CAD-1B7A10F1391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02" creationId="{02923FCB-E681-87F7-F685-C173C1772F3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03" creationId="{ECDB6C60-CE77-D32C-B2BA-556E15F336C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04" creationId="{F59056BA-A908-0997-4016-AE030E67DEB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05" creationId="{FDAE56AE-BBDF-EEE7-9871-F90A721DADE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06" creationId="{DA49FA6F-1778-64E8-8680-606122A4E58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07" creationId="{448830C0-B348-FFF3-7C19-4B91CC2BF54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08" creationId="{4C6EE571-0BCF-AFF0-B56C-409324912CC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09" creationId="{7E3CC637-14EE-A261-B85A-6B9B935DE44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10" creationId="{6C15B3C8-7ECC-A8AF-59DF-D34E421FFA7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11" creationId="{3F13866A-82AE-2FF6-BC54-8781FE8DA56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12" creationId="{40500DAD-0DB3-B747-A2FB-6D7A246A0C2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13" creationId="{2604BD2F-87C6-F840-691F-712E9ABB8B1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14" creationId="{808BCC83-7B02-DDDB-D2D8-13A231ED3AD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15" creationId="{CC6590C6-4FC7-8452-F468-8765A384012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16" creationId="{7C2ABF1F-6606-CB7E-7207-C3C4C5960CD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17" creationId="{81451863-804F-C1F3-5FC4-F9AF2B1ECA9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18" creationId="{55B787AE-1AFE-A4E7-4B86-6A6472F810F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19" creationId="{D11D3B2D-EFDE-C44C-E012-4FECB140C5E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20" creationId="{AACDB4EE-6181-32C4-2534-3FB3BEDADEB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21" creationId="{0CB9D9A6-6A07-BC07-179A-E8D2F74079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22" creationId="{6EFAE436-6B3F-7C61-047E-7150F8915EF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23" creationId="{3CBB04AA-6711-BDDB-F6D9-D84257D8771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24" creationId="{C6F94CCF-D859-3789-EE1E-0D62EC214DA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25" creationId="{E2D5FA9D-4A28-841A-5C38-C423A538583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26" creationId="{52286326-A02F-141C-04F0-27144580235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27" creationId="{B51DC5C1-0BDA-7318-BBB7-4EA739B7A23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28" creationId="{C0C03DC4-2099-8EC6-AA93-424AB930D4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29" creationId="{A34590A9-1B49-8FDD-8696-2D0CA3355B1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30" creationId="{4FA98FCF-D5F4-FD41-EF3F-150C2974337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31" creationId="{5B10522F-3C2A-E672-ABF3-9C3ED29E184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32" creationId="{C0E70286-3378-393D-A916-8B9FC7C4852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33" creationId="{FEC2310B-5010-11AE-F2B8-40F57E76E3A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34" creationId="{AFFE2E9D-44EC-A4AC-F349-2F5FE2A2AAB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35" creationId="{DB5845E4-0826-005C-40A4-FFF4FB7417C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36" creationId="{5D9FC318-B97F-FB9F-D4D5-3EC20403D84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37" creationId="{F8C08D6F-3055-45B8-C6EA-23E2CE5A76F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38" creationId="{8CD8201B-75B7-16EA-E17B-41A91E189C2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39" creationId="{35053470-20F7-98BC-8E94-DA6F3522CCC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40" creationId="{45CD5044-E680-D820-A17E-DBC5B19D479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41" creationId="{1C9E3EC9-79CC-3FB3-F575-F903EBC3D79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42" creationId="{842E022D-CB5F-54E2-3122-F473877A725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43" creationId="{C9EC55FA-82E4-8113-6751-F6B8B3DFF2C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44" creationId="{8D1F5CC0-0336-0CE4-43EF-6C58D1DC575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45" creationId="{941FC4F7-8772-10F7-EBA0-BB46158B676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46" creationId="{0ABC3077-C99B-762E-F191-294D4487AFB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47" creationId="{4EE117EA-04BC-F53C-F533-49450D3BDB3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48" creationId="{F3E7CD28-CD6C-DB33-0747-0E9B34BDC67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49" creationId="{BFF88D2A-AB71-1443-91D4-F7BBAFA750D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50" creationId="{4FA4C865-A9FA-A735-19F0-C31D2434AEF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51" creationId="{2AE0245D-B7A2-AB26-F715-6DE529DC12B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52" creationId="{599A2C0B-700D-041A-C65F-D4AF30175B0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53" creationId="{E98334AC-A2E4-FFDA-2471-7D139EF6075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54" creationId="{D447C1B0-4D8B-808A-EF34-19EEB437FB7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55" creationId="{C555F8F5-13E9-2F0D-7439-C1F88FE04F2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56" creationId="{537AADFA-FA44-D96D-89AC-664593E2599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57" creationId="{0E7F4C03-33C4-5056-8678-E15EA32E481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58" creationId="{9049AA0B-0012-A72A-1C40-0FA6C823C75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59" creationId="{B04F9CB5-8A5E-DA92-43E8-8D7C93839F1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60" creationId="{E0ABE58D-4FAD-AC7A-DE5F-1EE7E423191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61" creationId="{21AFC2B6-158C-8E05-7A5E-984C7036107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62" creationId="{3202A1BA-8292-BCB5-CEBB-F14E8D2E286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63" creationId="{ACD1090A-9C11-4312-7088-7DBDF3CFD59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64" creationId="{F883055A-B4F3-9950-D2BE-B183491CC62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65" creationId="{A36B57C5-B3E9-A9FA-E0CE-4E6821E555A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66" creationId="{1347A4EB-0923-911E-7B4B-5E518D9FFAD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67" creationId="{6B380A13-3D1E-58E0-5700-D15CEA9C7F7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68" creationId="{5357797E-0F02-D24E-ED51-D8A02F8327E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69" creationId="{2187D41B-4CDE-9319-5D70-F19A8D3F63D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70" creationId="{B91B6F2E-3596-A25C-F711-706F39F1529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71" creationId="{72C1E7E1-4022-77B9-95F6-735D396FD10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72" creationId="{D4F53B84-7C29-1B93-EE22-7D564F26F3A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73" creationId="{FE608385-9F52-5F64-4A3A-B39C67E3D69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74" creationId="{77BF35BE-8F0A-0DFA-5CF6-E1955C18064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75" creationId="{F76EC03D-B349-6BFA-6FA3-C0A1288E446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76" creationId="{E49BB79C-7B48-6829-5A3B-734EDBAC0C6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77" creationId="{DFD49B6C-040C-828A-1414-EF92583D8A3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78" creationId="{A001B927-04FB-B920-D9FD-78F1C68D33A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79" creationId="{E1B22485-0999-8116-35A7-362CC8DA22B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80" creationId="{424918C6-2ED9-99E8-3933-FEBA76104A1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81" creationId="{AF1DE6E4-14E2-347E-7193-81EF7211952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82" creationId="{B07F6804-4D68-7BDE-D0AD-F10DA86E8D5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83" creationId="{F7C15B62-B4E6-84F9-C392-98DF5AC49B6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84" creationId="{9D135B9C-DD95-7ABE-8206-D6FE2F195F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85" creationId="{B5737EFE-1EE1-E9E5-61C2-DD189CE10CE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86" creationId="{06F91FA6-0E42-43A5-0950-A9D08CFC21C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87" creationId="{4D254EE3-2C6F-5306-0154-B54990AF5A7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88" creationId="{508F446E-3E31-B88B-A824-DAC66DF5D0F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89" creationId="{2AB73A4E-1A18-ADC5-1512-BDA7235D15D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90" creationId="{531FD528-DA2B-2C34-306B-2D987864106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91" creationId="{3DD8FD77-6560-BAD9-A842-DDADC6D2B42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92" creationId="{A10DF49B-8C02-067C-312D-FB9596B7318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93" creationId="{B9EC3C44-62EE-E49E-24C1-F4C367FA882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94" creationId="{4C12AA41-A4F5-F283-3C49-A12B5394100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95" creationId="{69F7BCAD-9091-8BCC-25C5-22683B18FDD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96" creationId="{A18FBA34-EC5F-6436-5B37-7ACCAC5F8BD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97" creationId="{E9FCF96C-16E8-8AA7-A24E-34E7B5E592E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98" creationId="{9064A7D6-DF99-90B9-7A2B-544868FF643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899" creationId="{0BF2F99E-0DE2-0856-74D5-07DF4249147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00" creationId="{143F68CA-108F-D7E8-B304-8B573F5D01F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01" creationId="{C04E1B51-27F7-50DE-8D51-AAAC3E36D13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02" creationId="{C4158C8B-EC95-772D-7028-7A18197A2E4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03" creationId="{DC0B04D2-5967-FA46-BD7D-F2C18B679C2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04" creationId="{2CD91B1C-4A45-F015-78F5-DBCD5638FC0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05" creationId="{3BFD717D-147F-F860-CC91-B8A774DE9A5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06" creationId="{45AB7603-D341-F809-1B05-059C4C8CC9A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07" creationId="{A83C0DD3-39A5-C625-588C-148526135B9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08" creationId="{967DD3E4-65EF-29A3-BAC4-82069FF4630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09" creationId="{F447DDE9-ECA7-DE98-E262-F0B16ED48AB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10" creationId="{DE71C7E6-6DAA-1A39-B30A-AC6173FFDE0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11" creationId="{CB7C8DCF-F2C4-6AC2-FB27-0DC6A96C0A5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12" creationId="{F70C7A10-942B-F231-87ED-729BE6F1335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13" creationId="{36E08ADE-D801-22BD-2E57-B29B54E0512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14" creationId="{0FB1C9B2-7CC4-02B2-8E6A-FEE96DD91C5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15" creationId="{9209FB89-6122-630B-49C6-910F6152B22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16" creationId="{8044D525-7563-4B14-2577-D6B0EC31F83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17" creationId="{1839C8FD-3C6E-57E2-3C31-15807E47CD4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18" creationId="{C01EB9FD-2F84-CFA8-DD4A-1D42496D685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19" creationId="{4E338C85-3622-578A-530C-C3C6522298E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20" creationId="{9A436601-B17F-CBE7-0E8F-B429D7FCB00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21" creationId="{67AA872F-0A15-BD6D-D3E7-2A929DEE988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22" creationId="{0C5C3764-F18B-2595-E8DA-777E068187F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23" creationId="{34F0B43E-A9A4-7B0F-D9E8-55D622AD518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24" creationId="{4319864B-F3C5-F256-7E12-FE20BB958BD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25" creationId="{FF0C03A3-66FA-CA9D-E525-5F79AD4C952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26" creationId="{912657D7-3B54-4228-D89A-ED3B37059D8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27" creationId="{C786F262-6FEC-880D-9CDB-3232876488C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28" creationId="{50F64C62-65F1-EE80-A1B6-B1C323DA0A9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29" creationId="{B88C9332-8FDD-4A28-6DE4-FEB2749EDF3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30" creationId="{1E3F905C-88A1-FA72-4ADE-3434E59C9A6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31" creationId="{B618EB2D-0270-F858-9298-4A87AA2742F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32" creationId="{2E3D679F-93AB-D5AF-545F-280307C699B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33" creationId="{934888B0-13E2-F4C5-173C-B7B15AF2D77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34" creationId="{49621330-96CE-12D5-2C7A-A34ECA8E61E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35" creationId="{EAA3426D-003C-3582-7C5A-5599FB59BCD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36" creationId="{F68559E1-EFAB-C190-9581-32483B392AF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37" creationId="{8A0D5690-37CB-C3B5-697B-F5646166CA1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38" creationId="{94747E88-6674-D157-72DE-EDBC7245035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39" creationId="{BF91D9D8-D9F1-D945-9C1D-B9F51E3F2AB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40" creationId="{57621C9A-70F1-95D1-BBAB-D7016AB3A4B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41" creationId="{4A1874B9-DC4E-8D98-576B-B03FE3EF889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42" creationId="{2E2ECC9F-9AAB-FEC3-2C78-84E2F6715F5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43" creationId="{E36D4D50-7024-E6DD-F55B-8D678BE4C25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44" creationId="{BB63AC34-233E-8EC5-83C9-9517E65FB33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45" creationId="{2D5B20C2-CFCC-5759-4853-189B0FD4399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46" creationId="{2BCEC8B2-497E-7B3D-0AE5-F692E3E1AC6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47" creationId="{D771E91E-1CDC-6F88-18F3-CF20A79BDB0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48" creationId="{72D9C554-0583-7B63-0F50-99E60F06117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49" creationId="{FEF95EF2-031C-092B-AE10-02215C13468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50" creationId="{2AABBCD2-C11C-8624-918F-5E3FADF413F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51" creationId="{39D18B48-68DD-0C17-37EF-C3EE63066A7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52" creationId="{4D52F149-3943-E8D0-AB1C-05538520FE5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53" creationId="{8A2AB094-F951-D967-E952-49CCFA99AB3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54" creationId="{8F1E300C-7E07-6F61-14D2-33595C6DB85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55" creationId="{9C8A4A77-2318-30E4-1E64-34D2C36D60C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56" creationId="{B9BFA2E8-962F-B5B6-EAEF-8BD6BCC0DF9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57" creationId="{F47E014E-6E19-F505-33CA-6B8E9063634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58" creationId="{6CC4E3A1-A4AD-583C-6CD6-46A6C72E7F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59" creationId="{B669B7DF-6981-128B-A81D-63096D7CC2E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60" creationId="{90CD214E-47BF-8B39-8C5F-1D590800E4A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61" creationId="{BB0D8E20-843A-7115-89EC-E9D1EB3C44A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62" creationId="{D741B2C3-B9A6-C274-41FC-E44633815E5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63" creationId="{5E06D5D4-807B-9AB9-ECBD-311F65DF86B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64" creationId="{770A4F4B-1604-3D40-9752-C92327A2C32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65" creationId="{FE0E683B-019B-B9C3-0447-2F854D33364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66" creationId="{5652A3C4-8310-30E7-951A-839F3295A3B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67" creationId="{3A780E2E-D874-AF5D-9A70-777435AEFDB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68" creationId="{B4CDE27E-502D-61AD-B99A-AFD426FA542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69" creationId="{3E4420D9-64F6-9699-6ABA-3B2265B7D90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70" creationId="{6B078FEB-13A1-42F4-1D84-A20C8B10793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71" creationId="{AB16B016-D68B-0309-987B-145EF65157B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72" creationId="{1F97AD47-BB75-613E-C8A8-1ED227DE8B2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73" creationId="{9C33BF53-6A41-DACA-9F0E-1A703379519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74" creationId="{136ADA0F-8A46-B46B-62DC-7855B0006E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75" creationId="{551C9546-4D7E-5368-DF05-3F9AB1DF86A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76" creationId="{A9CDA8F4-4073-5D11-F27D-CA60F6F770B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77" creationId="{0D64DBD0-36BC-79C8-68AB-652E3CCB06F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80" creationId="{92640B55-3F55-0669-C131-3FFAD48DCD2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81" creationId="{7DAECA27-906D-1B4B-D903-80AB432FCB4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82" creationId="{A85DBD1F-96EE-3DD6-57A9-C304BA9AE53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84" creationId="{DF5C8403-D13B-B195-C2AC-9DD3B0BEB48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85" creationId="{CC577782-38F5-FD5B-2ECA-C385133AB10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86" creationId="{D0E50207-85DE-8C9F-00BB-470ECBA1E31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87" creationId="{D6F7DA53-FC4B-77DA-A733-00E0A558A0A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88" creationId="{4519B8C6-3BE5-3ABB-90CE-FD5676A9EA8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89" creationId="{AA70129F-E871-AB2F-1A5C-F0FE200A51B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90" creationId="{EE2F030F-153D-B1C2-10D4-66B9BC66EB9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91" creationId="{0C672AAC-52AE-B316-53D4-DCA0FFC7491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92" creationId="{85232F86-1953-481D-2EBD-DD442FC5ED7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93" creationId="{9A76BD57-7C8B-4D88-4D29-C1A96BBDCF5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94" creationId="{6B25F578-0593-1EC1-F1FC-D85DA66250C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95" creationId="{E17A0D51-4604-D379-10D4-71E81F01B97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96" creationId="{85B5FBA1-4B83-50E7-C162-856EE8B2191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97" creationId="{9C3C4C70-4246-8E16-C213-74BADD467F4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98" creationId="{9E12B30F-58F9-CC5C-6F87-81F9CA4BF81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3999" creationId="{92C1DA38-8A40-FA92-A9B7-7E3E608FF98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00" creationId="{8A83CB26-46EA-9AC4-7524-B88CB9083F2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01" creationId="{7D5B4C42-FF16-0F4B-8392-5DE77ECF081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02" creationId="{90C22440-006E-6DA2-F1AD-847B1F73B30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03" creationId="{581F24DB-3BC6-35C2-87D4-E7D87D17F3F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04" creationId="{0F53E135-95D3-ACD0-4718-927A8A3226E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05" creationId="{32BFC758-F606-2DAE-FCCD-3D2A8555446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06" creationId="{8FC9FBCE-A73C-94A9-3733-4A33C343DB8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07" creationId="{BAD58810-6D25-C27E-E874-7FD9E56895C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08" creationId="{541CAD18-28B5-BCBA-CE96-1B5CD0E95AD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09" creationId="{98DB755E-A376-2660-A737-83195AEEE9B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10" creationId="{4498C910-5119-31D0-D969-1CDD8DA48A5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11" creationId="{04CA0841-7D7D-F89F-CB69-FFA43EAA02B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12" creationId="{61A31CC3-6D1C-9AFC-9B1A-C5FD7058C9B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13" creationId="{065F84E3-DB7A-8AF3-71D5-756832206D9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14" creationId="{5F197A6A-BB9C-0FDC-E58F-89AA0D998ED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15" creationId="{4873565E-CD92-F6F6-C8FE-324460E1A23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16" creationId="{B429814D-4DBF-19F0-8F9B-7247DAB2468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17" creationId="{D405977B-FE04-8806-D781-13536786427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19" creationId="{5EB8318B-4C33-D981-29A7-5CD1E5B3E5F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21" creationId="{DB045D2F-83E1-7D98-9850-F5964B369F6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23" creationId="{36E0C221-EC24-EC57-E132-2F22F9D4A1D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25" creationId="{B7766FF7-D862-F30D-A86F-9257E5453BD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26" creationId="{23B3D7D7-6AC9-32E5-7B44-7CF87F0A76E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27" creationId="{A9D497BB-819E-C97C-C049-8A227C294AA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28" creationId="{2C3BB6A0-8C24-2B42-A3B4-073CF4FA8F8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29" creationId="{AE13A38F-B846-B40E-2A5E-9DBA90EAD42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30" creationId="{1EB4E88C-FECE-02B9-3AC7-9DF95A0F72E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31" creationId="{E177DC0F-C674-3753-DE6C-30B5EA610E8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32" creationId="{B7179BFE-EA92-0D4B-85A7-ABA16ABCF20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33" creationId="{647413DF-8167-98D2-B9FC-3A9BC9CA40B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34" creationId="{CD87A016-F130-DECB-E582-CC3F60D5B15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35" creationId="{8997A9B3-4F7A-EC89-EB67-DFD3522E16C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36" creationId="{9C37D475-2476-CEAF-5CD1-0812C3C1E40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37" creationId="{8EB6151E-B8F9-ED68-CDD2-5C665E60B89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38" creationId="{95F29410-4086-578F-31FB-67C0EC6D09E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39" creationId="{090105D3-A312-7A41-B919-03BFE9B1766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40" creationId="{F9DC04CB-4042-AC2F-1C7F-B0E928EF370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41" creationId="{5C23D83D-0C8C-4952-B126-F179708A9C0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42" creationId="{0776B304-0CAD-0C7A-1566-EBDC4B4D340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43" creationId="{265A5E33-59CC-C876-8EC3-E46BA8B121E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44" creationId="{5D57AF41-09F4-E158-CD8F-A8F5594D327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45" creationId="{947C63FE-A00C-D417-929B-522762FED0E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46" creationId="{3501A258-04B9-943A-C9D6-183318D9071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47" creationId="{A2997C4D-2448-468C-159E-7E51EF3323A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48" creationId="{EB8B617E-5EAF-A287-8E8C-3689539BCDF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49" creationId="{E1D56C0E-3F7A-6BAD-5B5F-63A014F1F1C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50" creationId="{C106E695-44C8-FD1A-8D3A-F55C488A258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51" creationId="{DD1DCD89-7620-145E-DD88-CC57672B763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52" creationId="{945C754F-257D-A86C-A50E-C8F29BBA990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53" creationId="{3E0E4D26-B70F-2627-4244-48D9DD40F32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54" creationId="{E7E0E630-28D0-975E-5F3A-C8813E7F0F6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55" creationId="{39619740-0EC1-B739-149E-3A73B13C476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56" creationId="{64483F14-A4C9-F600-9B55-3AF3DC78FB3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57" creationId="{1C213D6D-A8EB-E19B-EACE-48D25B41792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58" creationId="{70E1EC93-943C-DFD9-FE14-58A9E4FDD2D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59" creationId="{468CA5BB-F609-53E4-77C0-D2D1DBE68FD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60" creationId="{B40A8866-A85F-E75E-0A88-20DA8D82689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61" creationId="{8B381C86-29B5-E2B3-635A-A9486F89469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62" creationId="{4D1E1897-D4CF-A5B8-1796-2B3BC549037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63" creationId="{5659675F-D8F7-B015-ED0A-07528B291D1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64" creationId="{33C9065E-2C3C-BF45-7C4A-22233A136EB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65" creationId="{B2EEC66D-3EB7-FAA7-650E-B774733CDAB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66" creationId="{CA919A4C-88A5-7E2B-40FC-5764AB491E4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67" creationId="{5DF949AC-6DB2-4BD8-BDD1-E620D5E013C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68" creationId="{995D3B67-ED41-FF8B-468C-BC1378A0222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69" creationId="{B6B410EE-1CA7-1932-ACE0-916E01F52AD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70" creationId="{66A262C0-A796-AAAE-3C59-61E616FA304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71" creationId="{832D1B9C-FE98-52C1-DA7F-DD87BFE8C94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72" creationId="{6442A25B-3698-DB37-E23D-78E83FA8276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73" creationId="{EF0A0ED6-0AB6-18C9-A5B8-0A1BBC91CE6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74" creationId="{75A5088F-BF79-D239-28EE-AB747ABCCD5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75" creationId="{3429B9C8-F8DC-7737-ECEC-BA3960E5BBB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76" creationId="{E99A1A22-D0BC-A954-A560-46094044E09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77" creationId="{3A1132CD-F12A-0348-FB9C-0BAE8C8B8FA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78" creationId="{46EF0E17-F020-2539-B179-0ECD1F093BE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79" creationId="{CE626A24-94B4-819F-418B-5EDA30ACC02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80" creationId="{6D38C32C-35DC-A879-2BD2-7203F52EC7F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81" creationId="{4897C88A-7287-02FB-02C5-BAF52B80F15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82" creationId="{9B3C5572-9D3C-CFDF-D9E9-D9CED186E91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83" creationId="{4BC4400D-A754-C046-ACB8-2F685ACF44C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84" creationId="{592E6372-E295-C33C-E47B-12902A10F7D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85" creationId="{9618582E-A6B3-4DEA-3185-57868AB8312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86" creationId="{A631DA9D-700D-7B29-5D53-03E13009D77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87" creationId="{9B893B80-BC20-9E15-4C62-39D5DEFF091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88" creationId="{717CA3C0-A7C1-B318-851B-6F80E122E11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89" creationId="{21F35446-B06F-DACB-5F6B-21A87F8F0BC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90" creationId="{5230BB27-89CF-D2EC-123F-1F4C89DEE67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91" creationId="{C81E755F-9F6F-9570-380A-2E476472C27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92" creationId="{B123BEFA-A164-F2A4-ECE4-4463B1AD9DA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93" creationId="{ABC7C1F1-0049-5DAE-A12F-364368958DA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94" creationId="{1D0EA935-746A-9BAE-05B6-BEDB7E1A286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95" creationId="{BA844EDF-1D3E-C9CD-4DF2-8A1925725BA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96" creationId="{A5300E6B-DD97-D4E3-24E2-EE18B84CD1D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97" creationId="{E8CEE215-FA07-F084-68A4-4220006F086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98" creationId="{8DA21E39-FDE7-014A-DB43-8BEFD96FAA4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099" creationId="{2165BC0F-366C-E0BF-FF11-2782802FB9B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00" creationId="{65A23A5E-6615-3C06-B6E0-3D2861DF45B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01" creationId="{833F389A-90D3-290C-3860-D81B8E01335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02" creationId="{AD377A6A-6D59-AAA6-52E6-58D679B56EA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03" creationId="{71BA8224-6648-3994-64FF-C12916F8A45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04" creationId="{CAAF9376-19B0-3D2A-C0E1-3B0E26D48CE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05" creationId="{0B216AF6-E88C-7A86-209D-27523723F46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06" creationId="{1DA41C14-5DDC-7832-4466-8D70F764EFC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07" creationId="{B17108D9-D06B-7DDC-F97E-A59EC7DEEC9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08" creationId="{07F5CC35-A30D-070B-0797-79BCF1E1ED6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09" creationId="{80451E3C-3E4C-EEC7-81B4-E08A99FA3CB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10" creationId="{DF213A8D-2DC3-4990-7AB7-E0AE8477E81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11" creationId="{E1A6F948-04A4-37EA-B470-9494F604FDD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12" creationId="{5F9D6E82-87AF-6CE2-4CF6-88B812E656C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13" creationId="{710EBDA2-79B0-614B-E488-AEFAD239478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14" creationId="{40B4E95F-2B46-548F-3710-1C018FBFBAA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15" creationId="{DD4BA1E7-BD68-4E44-0537-34EB9473CE6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16" creationId="{5D3CDD4B-C1C7-28DB-B3B1-2A71619764B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17" creationId="{8E4EDCEB-857A-5BA9-4D51-EE2C1949A6C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18" creationId="{9B0001A3-EC52-9CF3-AFFD-6B839ECDBE9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19" creationId="{512150F1-1D5B-4318-EAD2-7F3BDDADAF0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20" creationId="{46AA15D8-4274-8B2B-1B40-25131BCADB5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21" creationId="{5674E3DD-CA5C-3B25-7268-30B316139D1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22" creationId="{95A08820-C796-7F65-8119-FC7F72F0DA4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23" creationId="{CB0265C9-01D7-3D9B-AC0B-389A3A6DEE1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24" creationId="{B1806DC2-2614-A36B-5785-14465824DBB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25" creationId="{BCA044F1-380B-F6E9-FF2D-9BBF8BD2194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26" creationId="{5BC2B228-7EFD-BFDB-16D9-D6102AD19FA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27" creationId="{4A9C7DD1-4A71-FBA3-261A-D75AA3D3DDC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28" creationId="{93AF5536-CA06-E5F6-2AEF-C06AB4EA62D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29" creationId="{174DF555-4BC3-21B0-C95C-4687D899168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30" creationId="{13C33C02-8B72-753D-208B-C88B410ED10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31" creationId="{3CFF4F09-6766-BF04-B57E-9D623DE21EE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32" creationId="{D07D43FD-5702-91AA-576C-FF032DBE2E5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33" creationId="{AB4B6B4A-C694-3A7B-9468-EF19CDF04D6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34" creationId="{5368DE54-AD17-9BEC-A0EF-90A52B5124E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35" creationId="{A34383BC-721A-1FC6-D243-E802FE79E41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36" creationId="{C44A7CC1-D7AE-0425-3AF8-ECF94D1792D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37" creationId="{2B4753E3-4D75-CDF3-E0CE-9B0B8E52CF5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38" creationId="{584385F1-24F7-C330-A39B-793C0F184B6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39" creationId="{5485EF8E-508E-2333-0BF1-28B78496B6D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40" creationId="{9D641593-5465-E923-1BF8-887F4EF3B4B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41" creationId="{3B83DA53-65F0-27DC-EC54-121ED62754B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42" creationId="{A770CC00-9ACA-469F-1960-7F9A1C543A9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43" creationId="{15A7DAAF-22CA-4F7D-92FF-1AD31482F64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44" creationId="{18C86E8A-6226-12F9-E73B-2833C17B494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45" creationId="{23562761-6D1A-1DC1-FB3B-463975AE728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46" creationId="{57F1FE81-15B3-9FDD-0BDE-D7C2E30B30C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47" creationId="{21DEE31F-0F84-AA92-CE4D-4553248E0D2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48" creationId="{B9AF2DB9-6988-1372-864B-D55A68347F0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49" creationId="{A70CDFF0-C90F-4691-123C-41B521D5C34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50" creationId="{B81FD82C-3BE1-065E-F7FB-AADF6FC17A7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51" creationId="{82995C7E-45F4-7021-A1B8-637BDC473D2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52" creationId="{2FCB0DCB-CC21-3578-4810-8972D81CF41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53" creationId="{D9701F52-D08D-0986-C873-B1C65643DDE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54" creationId="{9A3D17C7-E19C-4647-48C9-3DCAB4D8671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55" creationId="{C06978EC-0BD9-3E37-D160-E7C5E4665A9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56" creationId="{0AAC9061-6F93-A7F6-F81C-D47D3A4BD24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57" creationId="{98D82252-2FBB-A09E-248E-FBC10FCEB22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58" creationId="{FF0CB504-7FE3-DA2A-B8A3-07148F2909E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59" creationId="{9A0E7BEE-CFDF-F7A6-6496-3081194EC24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60" creationId="{2BD1DF01-7D4B-C39B-06EC-F0266D1DE65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61" creationId="{2E88B18F-A1A8-0186-C9D4-6A0BE75DDC8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62" creationId="{08226EDA-BA93-29A3-11EE-FC1C667A66F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63" creationId="{3AB51306-4B5D-A419-8986-70FE104F7E6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64" creationId="{13FD99A7-0C46-278C-6046-3D391FBCB3A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65" creationId="{CA701ECC-502C-3FD5-7A27-039FC183092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66" creationId="{46F4F723-4952-0E35-D9DE-256DB53ABB1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67" creationId="{8CDC815B-89C3-D2DD-B26D-4C51D35CF07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68" creationId="{1F03ACEE-8080-DD25-65DE-47F86B141E2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69" creationId="{B67570BA-E8F0-7F19-9697-951246F4EA0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70" creationId="{8ACECF5A-DF6A-AEAF-63F5-DD6165ACCEE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71" creationId="{313B5509-B3BA-E8E6-BBFD-AA4ED493320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72" creationId="{9C4E8F08-EEFC-6A00-6A55-2A308438B76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73" creationId="{E5E76B1F-EE06-F065-7436-9CDD267FF8B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74" creationId="{10BD3F20-17A6-EB4A-1106-588BD959E65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75" creationId="{381C8E9D-A790-9A01-BDEF-C4D8E6FAEC5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76" creationId="{EDB606A4-6B51-512B-99E5-B4055C35334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77" creationId="{ECAC4C4E-5B8F-A6C6-4CDE-24B637207E9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78" creationId="{E68122BA-C147-4DF9-85DD-CFA689CBF091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79" creationId="{5142967D-A663-9B77-9143-67705FA1F78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80" creationId="{F761057F-02DA-E68E-C5D6-FECAD245C58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81" creationId="{C99ABECD-4E8B-015B-6E83-F3285E276F2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82" creationId="{F18C695F-4BAC-D180-848D-EC672217860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83" creationId="{9D9D4539-13CF-9C87-A3AF-C2C701DAA35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84" creationId="{0B59A47C-B5F2-A0BF-A7CE-6C6AAE525AF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85" creationId="{D75B4078-0117-0EB1-5D20-815268EFA3A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86" creationId="{40F9557A-4831-FA86-48B9-D823E72DE5A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87" creationId="{6094F80A-1B5A-52E7-B95A-A430522C17E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88" creationId="{88DAD3E6-F32C-F832-AAF1-47A26A98F04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89" creationId="{5C4F9012-79D5-98B5-26BC-2810A0C08CF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90" creationId="{B8B9EB85-FF79-2DEF-B273-9587A38AC31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91" creationId="{D74CD3DE-CB69-BE12-015C-142CCD53B35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92" creationId="{E128061B-E347-D56A-B3D6-21E8933F8C5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93" creationId="{45BECFC2-855C-DA14-D08D-C936A862991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94" creationId="{284F33B0-DE4B-8342-0215-F77925AB391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95" creationId="{5C9DEB93-F4C0-9B4E-3119-DAD6400DED9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96" creationId="{3BA305BE-04E1-AC96-67BC-085E4651A40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97" creationId="{36BEDD4D-73D4-E743-EC84-7609049BA5F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98" creationId="{A0404117-68C1-AFE4-EFC8-955CD2B8CA6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199" creationId="{9FB45D50-E802-91C6-FF74-A7194334303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00" creationId="{470BD101-7DDB-5C54-4B4F-7EF78EC9FB2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01" creationId="{5CF482E1-CFD4-1A6C-3FF4-7A738E4353D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02" creationId="{3F33BB56-90C1-E478-BBBB-801E598D77A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03" creationId="{153463DD-B820-51D5-7501-6FD10BE2685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04" creationId="{7274713F-B605-DE20-5B91-3D0C9F640F4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05" creationId="{26F228CD-1154-5318-0F0B-8F38436FA1E2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06" creationId="{F153199B-0783-F08F-A330-5758D3DC44DF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07" creationId="{8781BF79-5F3E-5CE7-E9F3-866A3BD22DA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08" creationId="{BC5EE5B5-F62A-0A4F-2438-248E51EBFBA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09" creationId="{F46CD305-A3C9-1E50-430C-A6B45FBCD2D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10" creationId="{5FD3C892-CAEE-16F4-1512-A36D68005C8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11" creationId="{524DFA5B-287D-29B4-3B49-9741CE96C4F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12" creationId="{11D8634A-C1C7-4384-3D98-71211EAE814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13" creationId="{DD783E4C-D110-FFF0-A323-90DC34B74DF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14" creationId="{630CFE52-15BC-20CD-47B1-FA572236471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15" creationId="{6320ABDC-E7FA-6A0A-A750-CDA2EAB01FC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16" creationId="{57FFBD43-33DB-FA05-83C8-FF0C8FEACE9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17" creationId="{2C8A4441-DBC0-9832-5B8B-6E9B6F77F9A5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18" creationId="{D679C499-7B32-ECE1-5743-2BB1B2ABB39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19" creationId="{B8221315-D867-6BDD-4EB0-29933789097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20" creationId="{71EC03AB-96AD-5BB3-BB2C-158E5901F47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21" creationId="{55EBAD57-94EE-7F1C-A88E-68F0F0B917C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22" creationId="{84AA5438-FCE2-E94C-550A-C0A579418244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23" creationId="{F082627F-EE8B-96D0-8363-7281E8E39CE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24" creationId="{00F2FAC7-E1F4-C3B3-A20C-32AC7DC72BF9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24" creationId="{5A097569-E4DB-B530-798E-48755D1790C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25" creationId="{0671D48E-85F8-330C-54AE-7972179E4E4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25" creationId="{A809DF20-98BC-2037-04C3-A5091FCBE3A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26" creationId="{263607B3-1FB8-D78F-25E9-071BC709031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26" creationId="{36D9A0F2-7751-AA9A-A101-4A222EFE99B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27" creationId="{3953E5B5-7982-786C-1DF8-97D626D0F6E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27" creationId="{E9C7FFD5-6720-BBA9-6A3C-331E2290BD3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28" creationId="{5A44EF09-26FC-5E6F-C23C-D759EC471A1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28" creationId="{AB42CBF7-4125-2BEF-B0F5-01C0232A9038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29" creationId="{6B1C85E4-B522-614B-AB1F-64BF29351D9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29" creationId="{CC9522FA-456F-C84B-034E-A0F995DEE82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30" creationId="{9459A909-2F0F-0B4C-0938-3AABA1652E3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30" creationId="{B303A91B-FB61-8A9B-02EF-2FABF833F0E6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31" creationId="{7649A908-FE2D-A14C-A344-FE573FC6A3E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31" creationId="{ED6DF299-D3E6-4EB3-B82F-6AC9D5B1820A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32" creationId="{50341101-2149-9184-DBEC-E12766B12C6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32" creationId="{EEA30C22-D699-0E1F-F4D7-F5536DAAF58D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33" creationId="{602A16F6-DB5C-4A70-5383-BFC45A0C8B7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33" creationId="{F316D5F9-65F4-CEB3-97CB-6C3B8E5AE107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34" creationId="{419562CA-F3AE-7C3C-617F-FA2C45AEDDE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34" creationId="{62134A42-FD55-E88D-BD95-53A88748E6C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35" creationId="{1DFA2DB0-4DA8-7670-41E0-E3998F3D1A33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35" creationId="{D05D84AE-301B-D717-5C37-7E7397D0EF3E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36" creationId="{0D07DCEC-5DA5-3AEF-9458-676A131E5CB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36" creationId="{9C717D90-7253-CDC3-C9C2-01994A718CE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37" creationId="{476347C0-D2F2-6EB7-828C-CA443D200CB0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37" creationId="{A15BC971-3389-3B0A-A253-C4AB962099A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38" creationId="{84DAC670-EB19-4AD4-A923-06D2F1F1EEE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38" creationId="{B7EB6053-787E-525B-BA54-E0A23FB43F5C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39" creationId="{3549C47A-589C-96A0-3D5A-4282B84DF96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39" creationId="{BE911186-337A-0F2C-7771-399C3181A53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40" creationId="{20451078-729B-D78D-D1F3-5BFFA9258E3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40" creationId="{6350EFAF-DCED-4277-1B26-5514156CC0FB}"/>
          </ac:spMkLst>
        </pc:spChg>
        <pc:spChg chg="mod modVis">
          <ac:chgData name="Ginevra Minarini" userId="1f1f918c-6db6-4aec-95e5-17ad0358cb46" providerId="ADAL" clId="{03421CA5-02D6-410F-9208-942AACB4DA1F}" dt="2023-11-22T11:49:34.229" v="84348"/>
          <ac:spMkLst>
            <pc:docMk/>
            <pc:sldMk cId="3819718812" sldId="303"/>
            <ac:spMk id="4241" creationId="{CB408C67-6A64-FF96-5100-C096E2ACFCF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4241" creationId="{DBE9DD0C-ECA0-D7B9-B3A6-E5575B68171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42" creationId="{65A41014-0FB5-AA1C-F600-EAB4BDDA4D5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43" creationId="{29A7EA87-7AE1-67C6-13E7-0379FD73EFF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43" creationId="{F86CD57C-73F2-6755-FA01-5897141DB07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44" creationId="{0D562AE9-5727-4218-B293-60DEA7D100D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44" creationId="{C523A7A4-C2B8-0D87-B99F-BB85D08C184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45" creationId="{3E8A213D-4C4A-18B2-CC23-ADC9A3F87F3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45" creationId="{7F2DF5BF-0C5B-A484-24E5-8FB90ED2B69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46" creationId="{D23416E3-B052-B0E9-9F0E-2B60476D305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46" creationId="{EB137D7C-A361-B7F0-6687-E7480392BDE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47" creationId="{2A0CA2FB-7690-0498-B3FE-91139C235FC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48" creationId="{2A7D8C57-7846-C9F4-11A2-D5F5EB17DE0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48" creationId="{F59D0CAA-1B98-5C5E-9EEB-C2BE7BB53CE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49" creationId="{C75E3776-5925-0079-BEF5-14C91527968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49" creationId="{CCD900D9-329A-FF64-42E1-F3B9F4C8CC0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50" creationId="{47EF1BB3-83B3-D080-1E5A-F597F646FE7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50" creationId="{7C4AA205-89C7-0826-FD49-3CBECEA263C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51" creationId="{22F6765E-AA1F-808E-5275-B7982C871DB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51" creationId="{7DE7A45D-5632-A5EC-58C7-E57517F765A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52" creationId="{4759DFF3-1DE2-32FB-BFB0-1F258729ECB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52" creationId="{A8A5F4A7-F222-063B-6917-FB4E1C80D94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53" creationId="{80352D1D-BA0D-48D5-21F2-93CF3444247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53" creationId="{D9250B54-6FFE-5D5D-7F4F-A393D81FA8F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54" creationId="{3FDA8AEB-CF3D-90F8-C09A-60AC365E89E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54" creationId="{6B268D66-37B3-FDA4-B42E-FB3CDF36A59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55" creationId="{50680BDB-46D3-A96D-87FB-4428042084E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55" creationId="{79346FFA-8EDB-8DF1-6877-5E2E74E59DD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56" creationId="{48661626-6D7B-01E3-2E01-CEB5778DAD1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56" creationId="{E9ECC353-10D3-3496-B385-EB900A69116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57" creationId="{270E72A4-8EF1-9251-8EB7-5438FC87914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57" creationId="{89388C4B-3444-CE20-AEC7-0C1C6BC3F8B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58" creationId="{AA81CC91-F774-F79D-1C49-87D6C5E7E97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58" creationId="{DA14FEFD-FD6E-E6C1-6C66-2E7B7D7791F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59" creationId="{C3CF723E-F8AC-1FB4-9447-9B3A16ACD83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59" creationId="{E4CE8C69-7245-A605-30F2-936DCBD4271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60" creationId="{066CF74E-4BFC-5CF1-F1E5-0DF94010766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60" creationId="{15D8498A-80C8-1950-9CE7-55D89A59692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61" creationId="{40C28D95-7978-ED00-A900-7039E7A4846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61" creationId="{CD951B20-3DDE-1EF0-C639-AA34F947278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62" creationId="{2FB85768-F8BD-C743-84AD-75DC3DD0ABE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62" creationId="{F81DC16C-2475-EFE1-DDE0-95BDF537878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63" creationId="{4ADBD9C0-4D9F-BDA1-3FDB-C79CD84B1D2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63" creationId="{84CA15F9-FC04-3287-9B03-A4C6B725AEF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64" creationId="{11734840-7E03-C5A7-C1F2-2D92218BFEB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64" creationId="{D97E8FFB-880E-4D40-D90D-0359831BB8F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65" creationId="{62B0660D-A08B-A96D-D7CB-B0740796B57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65" creationId="{EC5BB01A-9C54-5C82-9D4B-218F4E3D6DD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66" creationId="{6195C04F-F0D3-AF3F-FCAE-D87151093B3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66" creationId="{EDD19333-9C7C-C147-03CE-18E9BA49A76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67" creationId="{2D019F6E-5179-EA9D-EA2C-73ED1E85CA4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67" creationId="{5FC666C2-D367-A1F8-E0F9-A4B1268A9D4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68" creationId="{55C1F1AC-6E5E-F8C9-C9BB-C8743142327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68" creationId="{B9968976-F651-4F8B-3D15-D6EC94905EB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69" creationId="{347559A2-079A-09AA-6AF2-5075035FE81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69" creationId="{C022DD56-83C8-3C6F-D82C-DBC8100D905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70" creationId="{0F27FFF0-67C7-D780-0EB8-88BDB10781A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70" creationId="{B678B5A0-5F8F-74A1-59C0-546A9EF5A57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71" creationId="{49AD09F5-40E1-5CA4-0760-79EBCDC0987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71" creationId="{8BE5E050-C19E-B72E-2802-C52C13A6976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72" creationId="{4ED4B58F-6990-12E1-0B03-A7E4CA8FD13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72" creationId="{523EC238-2496-047F-AE23-DCA96DCFFC9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73" creationId="{74226D08-537A-CBBD-D557-9F4DE2874B8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73" creationId="{85716F20-AE53-3B0C-2AED-42C486BFBCB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74" creationId="{1514DED8-E0FC-18FE-8922-18937203BBD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74" creationId="{97C3FAC9-0B5B-ED2E-89DB-C9D0D7C764B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75" creationId="{0C371EFA-25C0-C6DB-458A-F7E819BA455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75" creationId="{199222AE-2437-4E0E-54FD-692CCAE52C7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76" creationId="{2158D5AA-CCF1-40E9-60B5-4B0F96C39E2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76" creationId="{663A1F29-1706-6E3F-CDC8-EB75C3DF63C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77" creationId="{A3F6D502-32D4-BDFF-1638-0A3AE0D83ED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77" creationId="{D79E5FA7-E380-DD83-EDA0-461DCD46AB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78" creationId="{06E70A59-E62D-7211-07C6-2A38B5C1B39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78" creationId="{8DBA467D-25AF-25B3-248F-18531968F80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79" creationId="{4DD328CB-3D47-CD2F-DDF5-069E0613EEF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79" creationId="{B55D4C96-6328-1B64-8B31-723C4915666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80" creationId="{090CCAE9-C786-1BC9-99DE-50DFCAD1F97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80" creationId="{19E7B8E0-87C1-5751-B568-E646905E4D7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81" creationId="{6A0C4EE6-2637-3CAD-8276-E9154F82F5E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81" creationId="{CC564B19-63EC-8D1A-063F-B175E37F3C2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82" creationId="{851DF246-4B0F-F0A9-6807-60FB1E84AFB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82" creationId="{AB3343A3-B8FF-C34C-5ED8-17F2CF0A8FC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83" creationId="{5AC854FA-1D8C-4EE4-F7DA-4E2F4322CE3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83" creationId="{85C09E05-1C46-C5B0-3C23-E57909E04F8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84" creationId="{2CB076B4-A184-3C02-6320-AD25001B212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84" creationId="{9AC043C5-5C5A-4576-0853-B00D1D0BFBE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85" creationId="{DB5099F3-C0A6-094E-45CB-FBE07C47EA4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85" creationId="{E270D235-01DE-E3BD-7548-E6F9CBE1BC6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86" creationId="{7C0B06CF-8475-1761-C4EF-9928F6FFF58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86" creationId="{EDC82B67-7B62-7B8B-FA47-290A3D5215E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4287" creationId="{6E269B7C-EA46-BAE8-0807-891C4D034AA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87" creationId="{9BC592AA-4AC1-7772-13BC-3E14D0BB7EF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88" creationId="{E322D5A4-76AC-467B-A3DC-E312FC86CD0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90" creationId="{6A9F8689-2577-B1AF-F239-913226DEAAA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91" creationId="{A2A1AA40-2BB9-537B-2530-B113A2EA553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92" creationId="{A18484F5-9820-ED01-1634-1F90085EF04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93" creationId="{511829CC-2F2E-35A1-CB39-802ED79F251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94" creationId="{50CD2F4A-7C2F-4F68-3DBF-3E26AF27623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95" creationId="{C76B4EC8-6A1C-0454-7E0F-2141F5CABA2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96" creationId="{CD99D9FD-15E8-E09E-3DAF-202D40767CC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97" creationId="{36E04C35-74F8-EEC8-D596-007113825BF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98" creationId="{384E6D8D-F7D6-64A5-3875-C3F7EFC59B0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299" creationId="{5DE1748C-2C06-66F0-FB6D-B78734E8DF9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00" creationId="{2F92ECB1-F0F5-9903-FFBC-323378865EC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01" creationId="{D3DA1989-E672-35A8-8C80-CAB9E60C07F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02" creationId="{BDF735E8-0F37-5F65-FBA0-00D9FDB5E41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03" creationId="{B4D65669-1208-925C-B5E5-A7734B85F61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04" creationId="{915265F0-8E0A-3F86-64C2-AE03BC23368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05" creationId="{BCF399E6-BA53-73A4-9BCA-4E14086282B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06" creationId="{8D3FC7C3-B469-1655-BE2A-9D2E955B2B2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07" creationId="{574FC48A-AFD4-D58A-8DC3-FACABB4BF56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08" creationId="{16A5BABD-15AE-1D18-11FB-BB293DAA642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09" creationId="{9F200BD6-24B6-6D7E-6FCA-87D324EA448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10" creationId="{880844A4-68DA-1EBE-CF28-70DB4DD3ADD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11" creationId="{2CD01DA6-8154-A4FE-CC73-CFB20F9EE41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12" creationId="{AD6E5246-456E-33F5-12C9-0ECA99AD44F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13" creationId="{1249F27B-D1D1-8D15-2410-8807476816A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14" creationId="{3B888970-7837-0072-F586-E3C53C1CCD6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15" creationId="{0BEC8112-706E-CBFC-17FD-60A0692BB1B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16" creationId="{CCDE5C59-BB3F-715C-5BF8-30A41567F7E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17" creationId="{9F90E5FA-E244-845A-2D96-9D71DDBA04A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18" creationId="{F23E3AC8-D30F-F10E-0F66-BCF4FDFC8A1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19" creationId="{0953664E-3A51-4074-ED5B-D7A67D318B3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20" creationId="{FF2C1C2D-2E98-4DF8-B145-130C7D01CB1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21" creationId="{57D657F9-08B0-0C5D-FF5F-631BD8CEA67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22" creationId="{AF0F538C-1F93-0A5C-838E-236680089F8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23" creationId="{5EE98054-B592-3CB0-15CB-F83D7C1A3B8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24" creationId="{60053B94-E355-34A0-FEB2-C776913544F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25" creationId="{BE05FA75-9D0B-6F86-5D93-B213A7DF41C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26" creationId="{1B56954A-95B5-816D-F8A0-042432EEB4D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27" creationId="{5E9A75F0-C361-AA88-08C7-D2592708DEB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28" creationId="{3E1AE7FC-9A97-8324-0D1E-F47ED56D2B8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29" creationId="{322F97EA-9FD3-736A-66DA-2CB1DB0409E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30" creationId="{F118AB4C-298A-B170-266F-74F2C05374F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31" creationId="{77303AA3-521A-A6DA-2FB1-C62BCA55F00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32" creationId="{059DCE04-26AE-D14C-A393-1CCB48130B0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33" creationId="{353D01E1-F890-EB87-A2A0-6CCAB5A10A8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35" creationId="{5F3F22DB-0FFC-2949-9027-664FC41B2BD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36" creationId="{CC7A2AA2-A0E0-134D-BF34-3D1F8688902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37" creationId="{A8F2037E-CBC2-93FD-0F5B-6DE31976F31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38" creationId="{D7BF77C6-4B46-DA02-7F23-3D5880C6D6A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39" creationId="{008D2EE6-B211-B91C-C7F2-4878572A81D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40" creationId="{8D068B19-0E82-153F-84AE-71A29F19AE9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41" creationId="{18B87F60-3E13-E543-2A14-C53B85708F3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42" creationId="{B02C6092-28F2-CC9D-FA17-8902D4449E2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43" creationId="{B032C89C-A7F5-26B8-016C-08B928CBDF3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44" creationId="{ADDEAA8B-8A3E-5EAF-B51C-491FEE15279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45" creationId="{15D3185E-A448-A9F8-F136-521B09F27C9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46" creationId="{906042E2-87B9-EC92-FB83-48F64D79BB9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47" creationId="{AD1D85FF-1534-6144-E87C-867303B9198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48" creationId="{765E70A9-B1D3-486A-824C-5CF11639644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49" creationId="{B9996C91-6B6F-7589-72FA-9E899755D4B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50" creationId="{5A387DD8-FE57-6B99-56D4-EC8F4FEE500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51" creationId="{DC3D8113-EFC2-AEE3-2DE3-46617BBA69F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52" creationId="{E3DA1152-51DC-3EFA-6CD5-ED40F6C1E3B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53" creationId="{D13776B5-E8FE-8D7F-407D-41F411F1FA1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54" creationId="{3B5DBC5E-EB08-FDF2-F97B-95F072B13EF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55" creationId="{F6764418-F921-F7FF-DC9D-5493F474B14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56" creationId="{4318C624-30DE-83F1-8EA6-E4DE26A3CE1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57" creationId="{E2BB4CFE-9BB4-083B-0465-F135288FE13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58" creationId="{DA304FBC-DF84-3242-D18D-CCEF7AD793A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59" creationId="{2A0ACE7A-04D7-FC82-CF67-62AF4BD893A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60" creationId="{CA068633-77F9-1EB3-0AC1-CF70B15AC3B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61" creationId="{75380937-060F-EFF2-0A36-901D630AF55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62" creationId="{2C3D09D7-15AD-7F9D-5295-024B57CEB98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63" creationId="{A7A8FC62-4D56-2646-C679-68BE3F1D604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64" creationId="{92192CCD-C779-1F26-D539-7799FE71BB4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65" creationId="{A44A0B0A-D311-39B0-0B53-69BFED16984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66" creationId="{ADD477C1-536F-8A7E-FF4A-EF4BD6A7E77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67" creationId="{84069643-FBC5-E46E-6B97-7C3D1572FFA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68" creationId="{763F7ED4-01C1-16A3-1DB3-60DAC4DB6DE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69" creationId="{E415A2C3-383E-DA6F-C0D2-AB5DDB3DCF8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70" creationId="{6B4C6C5A-4668-C60E-1C46-93DC5201311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71" creationId="{E30B079C-78EA-E5F7-DEC8-33046160DEF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72" creationId="{89F804A4-E47D-D15B-496F-34E0EF39513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73" creationId="{81749903-03E1-771A-9F4F-915040E6B74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74" creationId="{4376A443-A3B6-5528-06A8-99873431FD0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75" creationId="{9DED93D3-4660-0851-0C9C-AC146652F51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76" creationId="{EFE97C42-4171-B0A0-3DE0-ECE597143D3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77" creationId="{FF0DB067-BAF3-C3BB-4601-64766154795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78" creationId="{8134EDF4-5E8D-E182-1F4B-C545A2407A1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79" creationId="{4FDCC306-D50D-3F62-F877-A5666893E71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80" creationId="{4BE0070A-474F-149D-BA51-BB547FBA1BB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81" creationId="{16407AA7-FE69-75FF-2113-1F3491A684E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82" creationId="{55E66FBA-F07C-A5ED-8753-20FA9909722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83" creationId="{FD7FDAA9-D283-F128-01B9-A35FAC9BF6E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84" creationId="{E136D0EC-AA9D-8BE1-616D-6867F80505C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85" creationId="{118BCB1E-D850-0A8C-2D9D-E69FB459E5B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86" creationId="{F225CA64-AB81-7456-ED55-AB2392E6ABA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87" creationId="{DDA3A57B-6285-AD15-B2BC-64E846CFB2C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88" creationId="{49FCBD21-8B3D-D07C-0E59-90400900202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89" creationId="{194C5268-D9A6-0B67-F83A-62313EA719B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90" creationId="{30EBA186-2CE3-68B1-BDEE-07E7A79B1E3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91" creationId="{05F6588C-A937-1E46-7D23-8893B971F8D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92" creationId="{8B418D31-64A7-E7AD-AEB5-95B216A9CC5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93" creationId="{F203D590-6112-0CC1-B7D2-DB098167AB3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94" creationId="{CA081CB6-9954-E722-C0EF-D31A1F420B0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95" creationId="{B5A8DB9E-8909-35AE-69C0-C6C7094698D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96" creationId="{69AD808D-D4C5-FF9A-FEE1-BEF504E92DA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97" creationId="{2808A84A-E511-8137-D6D4-DE9C57C605B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98" creationId="{C441DB55-5845-2781-1AA3-3BDD12658E8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399" creationId="{AB662AF9-69E7-FF5F-3509-DA757E4388B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00" creationId="{1E577FE2-2654-0DCF-22B8-404D37925A2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01" creationId="{48A3FB2A-F770-4EE0-E577-51CCAE9469A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02" creationId="{47843E85-6104-5D0D-1FCF-8CA93CA59D4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03" creationId="{F50EEA00-E430-739E-6C9E-7B7C517242C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04" creationId="{DE57D254-1B94-7836-479C-D56730CA30E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05" creationId="{90E30905-D524-9F80-01D7-DB87BB416B6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06" creationId="{2B0ECA0B-367F-8FF7-56CE-D556054421F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07" creationId="{111757C2-C2BE-911B-5754-3A41C73D92C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08" creationId="{327745A8-E0B1-E7C7-FF2D-22B98909D03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09" creationId="{521753B9-3438-E563-15CE-D9C3D4AFBCA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10" creationId="{12DC73FE-E484-48E8-91C8-9B1D22C2A4C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11" creationId="{36EA549D-B1D3-948E-0C45-7BC3E579714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12" creationId="{D7E4A0E1-1723-4C41-68F1-D3DB23D6EE8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13" creationId="{95E513E3-DB20-9B8A-0F92-0EF44314146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14" creationId="{D8B7553B-0DF7-E093-A2C5-90D316C5AB0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15" creationId="{70035924-A4CC-37F0-BD1A-FA345D80734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16" creationId="{79A02676-65BD-BFB4-F498-5BBD3D069CF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17" creationId="{6C265A85-8264-B3CC-CA75-DB4CFC1D13A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18" creationId="{300B917B-9852-7EB4-BC7F-716B1F0EDAF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19" creationId="{6EDBC083-B8A6-C9BE-4385-30671E02847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20" creationId="{81D30E9A-B50A-D884-5AC7-D7C0FCDB735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21" creationId="{B0C60EB1-C702-BA9A-14C5-BE27E2E1D3C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22" creationId="{4874E569-B1AD-AE86-B9F4-F5C848F1805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23" creationId="{3E4560E3-AFB6-5CEA-F1C3-D68F634A06C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24" creationId="{5DB35B37-A5B3-D0E7-1F6F-EDA98D893C9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25" creationId="{4298A425-29FA-8931-2A9C-9396F43D4F7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26" creationId="{6D07645C-9238-434F-1F07-54F99651824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27" creationId="{DEEA671F-F591-66E8-89C7-A5E495C5045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28" creationId="{169E7D19-5FC8-7852-C92C-CFAC808E229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29" creationId="{41091756-8421-FC42-196C-FD141E65C35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30" creationId="{6DE190F5-46B3-D2F6-75D7-3DA525124AF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31" creationId="{FAA69708-92E7-2FAA-372C-C7D183D88CF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32" creationId="{87A7DDD2-86F8-AA7E-1166-D02C7883B42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33" creationId="{6C775D5E-7D5D-4502-2F5E-C74EC985807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34" creationId="{913844A1-C737-502C-F52C-2AD09D84D32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35" creationId="{5734BEA2-F810-A7AD-741B-09A121FDC01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36" creationId="{7B2067C2-CF6D-BA6A-D0F0-EDBF244F64B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37" creationId="{F8165D56-CB5D-45E3-B695-1C5B7243F8D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38" creationId="{70945F0A-407F-10B4-2615-0C76BF52284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39" creationId="{2A4ED12F-9226-DAE9-D8B7-EDF9946EBC5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40" creationId="{1CE0D488-73BC-107D-6EFB-D9C4E67D87C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41" creationId="{BFA35A62-FD72-EB08-7106-7F24F23B2D6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42" creationId="{0BD721B9-D759-BC45-EA9E-5A7C123DBCB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43" creationId="{F275489A-0CEC-DBCE-B025-0F0CD4C4454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44" creationId="{6557CF46-D11C-C354-FFEA-18309482DE2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45" creationId="{FDE22140-7AC2-14FE-7F8D-9BD62B6B90B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46" creationId="{6819B3F9-01AB-B54A-8F99-FAEBFC07260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47" creationId="{1D3270FD-D059-D115-EB5E-23F6158A6DA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48" creationId="{0F87E6D7-1860-445D-6560-399FE459434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49" creationId="{DD03023A-B725-12D7-DDFC-99488606E44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50" creationId="{4D3CD48B-AB20-0F5B-B34C-A582BE8861A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51" creationId="{F627B784-B451-C235-6E76-CC1CD806154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52" creationId="{4AA5F5B6-E6B9-2493-5E08-0780FB7FF12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53" creationId="{0098AD60-D0F2-EAFA-C52A-CF24BA3D926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54" creationId="{C50C7DA7-EFC9-EEAB-7868-B1492A5ECAF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55" creationId="{0512CF9D-8104-4EBE-2CA9-E09E94B5617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56" creationId="{E5019F26-19A9-1818-4681-754B3F2552C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57" creationId="{7500C14E-00E1-92E2-56E2-48E6913BAA3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58" creationId="{71039552-49E8-6E79-B79C-A27EA53CC35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59" creationId="{0214685F-FD1B-121A-B53C-F8D55A6894E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60" creationId="{C1DE88FE-6CD9-835E-964D-68326FE5091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61" creationId="{E41FBE62-E314-44CB-F63E-8D21BB0846D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62" creationId="{E8069D81-C738-CA5C-62EE-77AAA2E3364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63" creationId="{C49F12F4-F685-9095-D120-628C60B08A5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64" creationId="{9F0E4E55-5B54-9250-11D1-D6155D6A674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65" creationId="{BC3E2C9A-B51D-6137-9A68-317C20FD11C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66" creationId="{A4226C35-1D4C-C77B-7499-520E83D9DD1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67" creationId="{DF14FECA-3DF3-C676-5228-3D2BA1EB291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68" creationId="{AF1C10E2-B35D-7C1C-320F-6DE24E637BA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69" creationId="{278493D1-85A4-E1BA-7607-17FF6F67AE9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70" creationId="{0F466145-892E-C795-7CEB-CDF1AB9A0FB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71" creationId="{29C85E23-C6D1-E9D6-AB28-81B13A9397A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72" creationId="{C260FFE9-E613-F9B0-2551-D033B44B4F8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73" creationId="{53DFB373-D59E-8234-6AE4-A1FD92D9ABB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74" creationId="{B226C81C-7561-BCD4-CD48-225C31968D7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75" creationId="{2ACBAB58-43EB-BFA6-5AB1-AFEB267ED31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76" creationId="{6DAB56D9-C8F6-3059-1DFF-B916EF0561A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77" creationId="{632B56F6-4491-652B-A2DD-1F62568AB7D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78" creationId="{806E017E-1595-76AF-2AF7-24FDA48EA07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79" creationId="{3303E50C-9DAF-7CD6-A6F0-13DFB7D612F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80" creationId="{6E2EF678-9A45-DFA5-F013-2291281381F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81" creationId="{45EDD190-629F-A692-9B6E-B94A3AC4B4F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82" creationId="{BBCCC77A-BCE4-AAE9-7F1C-85F35A90447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83" creationId="{E598490B-FE58-E05B-41B1-0FE546BAF3D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84" creationId="{C2D9C0AA-56A0-1586-4BDC-2978C3A2B38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85" creationId="{56048079-4B3D-0198-6476-E6F4159F5EC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86" creationId="{74A4F322-312D-BB16-AE40-6C60CCC64A1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87" creationId="{CBC67BC8-4FB3-91AD-1CB7-EA769875438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88" creationId="{05F2B013-88D5-A9CE-27C2-9B05614E682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89" creationId="{7CB7E0BA-F96E-45F8-108B-655F98037B2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90" creationId="{03657627-6CCD-2FAB-1A03-D6D99FC668A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91" creationId="{87CEE06A-C6E7-4C38-84AC-E686D93C468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92" creationId="{ECDBD45D-A068-A97D-F4C4-715F587B971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93" creationId="{4212A976-DCA6-239A-6C71-8A7199F5CDD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94" creationId="{F24D3776-378B-72F5-AC85-2FC536AB381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95" creationId="{16124C88-3A84-EE7B-2595-F9045532DED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96" creationId="{2A232DF5-99E4-6E55-67F0-A6E8AE103EE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97" creationId="{B94AE9B0-2F9C-9E99-F1F4-2FA256456DC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98" creationId="{94805FCC-C25C-1335-F472-292E1167909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499" creationId="{E0979EB4-1BD1-062E-F15F-5081A3556ED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00" creationId="{D3047F33-D3AA-958E-3435-C765E918E2B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01" creationId="{02FB8A56-A4A2-DED2-16EF-ADCBEAF9B72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02" creationId="{BBA5B166-C6A0-920F-83E5-8C96C08917D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03" creationId="{CC5156C8-93B6-43D3-93AC-53E3D03D17F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04" creationId="{BA1C7BC4-42DA-E1A9-26E5-E20C81BBAC9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05" creationId="{7B626F25-01DE-F37A-58C4-A7F8072BC6C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06" creationId="{2ED8DD19-F737-ACC3-445F-76E4E89E1BE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07" creationId="{1F706474-ACCD-F614-EE86-1B7901E4B3F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08" creationId="{034D5894-0BE4-96FE-502D-9E0FBDDD46A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09" creationId="{6A93B2CE-D076-35DF-E642-7657F7020A8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10" creationId="{F63C815C-1E91-0799-0325-E25902A07DF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11" creationId="{70652336-66F3-34F2-6086-2E42AFF2B4C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12" creationId="{4DA93C12-D708-EF10-8DE6-25597132053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13" creationId="{C2375B2E-FA5A-F7CA-8B59-06444EDCB48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14" creationId="{3FBC4898-FE8B-CF3B-8273-F574EAECF01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15" creationId="{A5AC5F3E-2C1F-CBC3-A493-8F585909E82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16" creationId="{4575A3DB-048D-B47A-8D0C-EB11A730411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17" creationId="{A4A1A76A-7C10-641F-8B11-D3775C6A51A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18" creationId="{81729738-66F7-1ACE-6E80-14AEC41B6BC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19" creationId="{46A0FBC7-BDD0-D20C-8E8E-E3C13F86F28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20" creationId="{F47D2AB6-730D-20C4-31BD-6CD8F63B300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21" creationId="{49D8B75A-86E9-1EC6-D5A7-B0B509F9D01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22" creationId="{1D619CE5-2C50-3728-53E9-DA04D706763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23" creationId="{519DE045-AC5B-3F15-9201-D49FAEE183D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24" creationId="{42730763-C543-A507-D42B-F3EC636EA3F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25" creationId="{AD41558D-AD60-3863-DAD8-E96CD7B0B88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26" creationId="{5D34F0C8-4148-9F50-42F8-EEFA3053953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27" creationId="{774C3DB2-3911-0332-A7FA-ACD5CB1DCF9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28" creationId="{B2A5D6CD-1525-DF5A-F6AB-1461562C960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29" creationId="{1522D397-E358-1684-80F2-55810AF7381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30" creationId="{21D15BC7-3FC0-9DF8-ECDA-4CD57E48EB1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31" creationId="{2B137EDB-3CA2-3440-15A0-2D8B8C6F53B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32" creationId="{ED8228C3-E2D5-307E-E194-22DFA7804A8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33" creationId="{3FD24882-EA15-1702-F78A-476DF685708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34" creationId="{548B2699-D462-4B0C-56B4-7B79D5CEB44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35" creationId="{7B63ADD2-8FD5-E6B9-3F51-5E8691030AB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36" creationId="{7790AC1B-F208-2422-509E-EFFE88FD96B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37" creationId="{AD9F49E9-46DB-1FB0-E2C3-6B9E9BC80B8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38" creationId="{94F9CC41-8CA8-CAC4-17E1-547B4E3A8C0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39" creationId="{497D6340-DB57-6012-FA2E-EDB321D1ED9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40" creationId="{7D382367-30F9-44B7-E112-CAFF1DA48F0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41" creationId="{55324771-1D8B-A526-0F8A-EF1756F941A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42" creationId="{A77CA267-31C8-12E0-5F54-7591B66EEAD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43" creationId="{00927E2D-6C19-D16E-F939-CBCE2DFFE9E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44" creationId="{F512CD91-C4F2-BF69-89B2-870D0A545F1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45" creationId="{404306A9-5696-A6E1-8E36-14CFF520920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46" creationId="{E77F2AA7-68A3-913B-D0AE-5D4C4361D7B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47" creationId="{2F4FD093-4D34-3F21-AC6A-57CD42918EC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48" creationId="{47648C4F-1801-A045-D216-307363FAC4F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49" creationId="{DAFBDAD9-E13D-A82C-EACB-EBCA66B11E5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50" creationId="{AACE04C5-0C5C-FC11-3215-F99B22E8F1C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51" creationId="{56106DEC-273A-7527-F2BB-70C0EA10091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52" creationId="{91783DD5-C0E8-6C39-1CCA-C5D7A9B4573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53" creationId="{DEC2D347-B7DA-E214-8E48-9C35D0B16B7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54" creationId="{0411FB2A-0A01-9187-9FA7-8386D236A2F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55" creationId="{121F8A77-88C7-9FB5-7CB0-0A6216EBCFB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56" creationId="{16CE407E-6280-DE6A-EC14-F0D5853C115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57" creationId="{87BCC35E-817E-6C58-240E-2A9C7498FC2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58" creationId="{94989C3B-2C31-7796-CBB9-FF9965EDA47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59" creationId="{64EDD832-D5C9-2805-41BA-60096B2C784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60" creationId="{AEDF2D20-5DBB-903C-9AA4-893AD34930F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61" creationId="{C02C2646-D81E-D204-1EA1-03BE0DF7E5B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62" creationId="{F9F7F6C5-CE06-92A9-246D-4735BDA3EA5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63" creationId="{FB8EE5ED-30CA-E335-53E3-9EAAE34189D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64" creationId="{8F3593EA-1C67-27A3-7CCB-4AD515DD3F0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65" creationId="{5E994C51-66B9-4591-5CBE-95C07F25EFA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66" creationId="{D3FE2A93-BA76-F97C-A573-5AFD4322D58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67" creationId="{D3C771E0-0B51-BA35-C76E-351E655CB13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68" creationId="{68DD2663-5E21-C434-8EB4-506449B2B39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69" creationId="{D2B1FDA2-2C29-1AB0-1C90-29B3D2385F7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70" creationId="{90D5F7D4-FA26-59D1-7E06-F1CC99438BE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71" creationId="{D7393131-B9FC-EA4B-2B85-679BE342D8C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72" creationId="{8611AA41-F39E-EEBE-CA65-EFDFD45A5EE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73" creationId="{2EB2651F-E525-3768-974A-902F0FCD334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74" creationId="{40FE7315-273E-5C94-ACF1-18934C54A9A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75" creationId="{F1602311-534F-C4E9-6301-376D3ECC4E1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76" creationId="{C6D4177C-1A32-C296-420A-A2E9E1DE372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77" creationId="{3850B4A2-AEA6-14C2-3394-B9A4BC9EE16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78" creationId="{6DAB17A2-7F7E-BB75-2A20-8D14D136AEE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79" creationId="{E08B4174-A3B8-50D8-DD89-66FB109FD04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80" creationId="{655A36FE-A828-D59C-CC04-E13FA1339C7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81" creationId="{04726344-E1B4-0FF1-7595-A157DB929D9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82" creationId="{BBA3A814-229B-4FBF-C096-7AC8CDFE6AD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83" creationId="{1E78248A-2D45-2F6E-9934-1BDB4D951C9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84" creationId="{F4D41683-B6C3-3BA2-0E0A-94D7E8D7938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85" creationId="{63D72754-117C-0E97-5758-C8A178B3D30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86" creationId="{FC1DB195-9603-D0A6-D00A-549D32F44A6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87" creationId="{E3887050-E534-B06A-0389-D89C4B04E1C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88" creationId="{327E720B-52CE-2669-E8C0-829DFBAE22A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89" creationId="{416BFF70-DF74-E8DA-644B-E6C8E54D27E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90" creationId="{60BCAE38-61B5-D315-C89E-A41719E48A0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91" creationId="{EAB7FF33-50BD-16E8-AAA1-67D07CAA85E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92" creationId="{CD895ABC-2CBF-813D-B17D-6CCC8E2F4D3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93" creationId="{623EBCA0-CCAF-B19C-24CD-5ECE9FE2DC6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94" creationId="{B5C9460F-F2C7-BF90-B2A9-DA390D48A1E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95" creationId="{C7EFA8E1-5737-382B-D7F2-6553AA1C93D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96" creationId="{8BC10926-2342-AB88-7B22-013B83634FF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97" creationId="{6557A629-4D1C-B51D-30E7-09FE22114DF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98" creationId="{9388A5A0-ED81-9762-0276-2F84C8BBD5A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599" creationId="{EDD31FDA-5649-93A6-4214-41A69C45875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00" creationId="{ABC449F9-B332-B5F1-7AA2-62F68A9BFB2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01" creationId="{0F2D922B-AB33-C889-70B2-8E8EC586811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02" creationId="{693D6734-BF1F-AD52-8FCC-92B642786D2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03" creationId="{E6093E74-E9FA-58E9-9E93-0A9E1D6BD75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04" creationId="{87C01041-3B8B-575E-6DA8-A99F77785E1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05" creationId="{2012FF94-C806-518A-028C-ED2EC586641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06" creationId="{B3F4F82A-2D28-1AEF-935A-627DE17DDF8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07" creationId="{3C26C9CD-ACC9-6830-AEED-36B179E7AF5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08" creationId="{F247EDB3-B682-B11C-D9A6-D1C90753E6A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09" creationId="{7194B59D-9D0A-D015-BAB0-69224894F8C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10" creationId="{6DC6452B-B478-45B5-6428-7A060D781B9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11" creationId="{FE03CA29-C4DF-EB4C-E504-50CDBB3AC0C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12" creationId="{30B3913E-1232-A59A-E74F-CAB765F3AAB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13" creationId="{299BA5D4-66B0-EB62-8CCF-7920774AE05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14" creationId="{E256304B-7A50-4F69-A150-1E73346A884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15" creationId="{17C0C053-DC04-7B51-0482-CBFEB9782C6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16" creationId="{5B503703-5E03-B709-25A7-05C8D621EE2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17" creationId="{2E764B61-5914-A10A-57C3-667697968D3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18" creationId="{5FD4FED7-4AFB-CEDC-1D31-3038D712F11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19" creationId="{6A1984C3-9E24-D379-8BD3-D056AA9966E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20" creationId="{94E95586-9BA5-772F-43F9-3655B5BE721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21" creationId="{070FBDE8-D773-3835-1D88-0CA0A11B54B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22" creationId="{A255BC31-2D01-9DB0-9C8A-85C20764F48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23" creationId="{E0246828-6066-790F-4563-CF50CDE1000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24" creationId="{507D6AF5-CB52-9249-CED5-E0DF4CC8FFE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25" creationId="{634A935B-4076-028F-B7D6-377B7F9B29D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26" creationId="{7E17E917-AE35-0BC4-77D2-C85E9E9EA21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27" creationId="{A1B96750-5C61-3039-705E-84C861A861E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28" creationId="{77E37635-3B16-C704-F900-B2DDDC297F4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29" creationId="{64C0B3BB-19E9-9DAF-4D49-813DF457A96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30" creationId="{5F544A9F-7B19-C50A-91E3-E50CB61308C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31" creationId="{5B4BE463-6912-FE5E-08DE-2305BF8BC62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32" creationId="{2D3B4E91-F753-0B20-555D-C1022FA58E9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33" creationId="{487116A5-470D-1A91-9B0F-F0C80E77D54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34" creationId="{ED9459D4-8CCE-873E-D138-8C497091A00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35" creationId="{F7E8F7CB-7BBF-510B-E0D5-57882677249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36" creationId="{C913408A-99A2-45D8-80EA-0BB8A25839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37" creationId="{2AA3A81F-523C-11A8-69C8-93B67D15E61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38" creationId="{54550953-C62A-EC60-7A88-D671E4B8DCD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39" creationId="{E818D3E9-7E97-0198-D23F-EEC2189AA0D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40" creationId="{663B7712-E22D-A3C9-FE30-EC038CC88AC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41" creationId="{23065B7D-A295-5198-1B7E-B6629EC7DFC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42" creationId="{799CFC75-FD85-557E-0062-0549BB67FDC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43" creationId="{F450B29A-F2E0-3B26-0B69-A70458E1BBE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44" creationId="{29BA15F9-8865-1921-8831-7160AE5CB33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45" creationId="{72F8E9A2-24B9-FD4F-955C-F6622C30F8C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46" creationId="{685951CD-BA4F-121F-7E3E-AEAC6DCD2AD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47" creationId="{B2C402F6-13BF-CAA1-3B9C-4C9D86A0CC4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48" creationId="{CC4910BF-81BB-C906-F849-78FABBE3FE1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49" creationId="{A7237AE8-B5C4-DDD4-C907-52A4234C867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50" creationId="{940A7BBC-6D83-387A-F15A-F6DBA53270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51" creationId="{4BC87D9B-74DE-3061-14EA-41E126BE08E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52" creationId="{4901DDA8-6507-BB84-D7A4-1891DDA8E2B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53" creationId="{A7EDBE5A-7AFD-053E-16A5-24A2C63B421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54" creationId="{38C5928F-5897-D22A-2841-8A5FFF451AA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55" creationId="{265DFAD9-4940-D794-C5B6-3A85B8EF430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56" creationId="{D56442A2-5D6B-1212-D58D-5893F30DE7D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57" creationId="{94EB6EDD-1299-1E3A-920A-7D369E2EF78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58" creationId="{F953B99C-C965-2321-F8D9-2F2CA42D548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59" creationId="{47648617-344B-2B74-AF33-FC71E5CFE96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60" creationId="{E3CB1C39-454A-C76D-6991-2F15A0B0DC3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61" creationId="{04AA12BE-7905-DA25-8BFD-3E383CE3955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62" creationId="{43485D83-5848-31E5-2A01-7A21F2A8928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63" creationId="{E07EC534-45DA-51C8-4E48-4B20F118DC4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64" creationId="{43DDAE05-E140-C1EF-EE84-E44EE36A274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65" creationId="{2A8E106F-8207-B50D-6E1A-FACA9B27C55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66" creationId="{F067513B-A2CA-B124-460D-3742D7E0842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67" creationId="{170B13E8-2CF9-CB4F-5B45-3E66E77AF26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68" creationId="{EE8057B9-9E27-A0DA-E61A-2F9CAD0710F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69" creationId="{A4B79207-4AAE-D2FF-DA1A-F3E0AD8AF60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70" creationId="{B7B4E5C9-9C0E-E7B2-9B26-5DAC8F79586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71" creationId="{864D0E10-46CC-301E-F157-FA371457AA4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72" creationId="{1A1B7018-9950-F59D-D3FB-213387A3970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73" creationId="{87A10FFC-71CD-CB59-F3D8-51A7A440E6E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74" creationId="{7C1592F6-C568-48F4-B697-6091AE2DD36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75" creationId="{EA6F9807-0B2D-008B-757C-22256573569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76" creationId="{CA1E936F-9248-32BA-1109-86AC6B5DFF9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77" creationId="{30FF717B-D83E-3D88-45B5-83251475B3A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78" creationId="{E1A346DC-C163-B565-AB1A-FE48B501778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79" creationId="{A697D012-AFD7-A755-A980-045F2497667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80" creationId="{A650AAA3-7B3B-6C6E-0D5F-C6A9B80C816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81" creationId="{141BB9A2-F369-1ABC-BCB5-501D955BD1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82" creationId="{C4FC3BB0-4B83-CE93-6D00-2F74B943BCC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83" creationId="{4A32832A-D71A-1551-C4C6-1DE0042BEA0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84" creationId="{C2FA2E09-C606-F3C6-C9F8-6449044A2EE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85" creationId="{0304E1BF-43F1-A46C-F372-6027FD384F6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86" creationId="{36208A30-D58E-525D-2FBC-A326D041986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87" creationId="{CA86555A-E54B-6428-4499-AC99A6E4625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88" creationId="{9AA6C5B6-A8B5-4E7E-AF3D-2FD1E3D286F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89" creationId="{5ECE629B-29B3-C32D-6EF2-6EDAACE5F76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90" creationId="{7723A641-1222-F286-EB39-168F1354091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91" creationId="{07781F7D-35D9-4B51-8A8E-1D4FC48EC95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92" creationId="{3AAF0F4A-13CF-6FC5-CFF5-FB54BF90F39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93" creationId="{5156221C-9228-29A8-0F11-C695144B478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94" creationId="{72744C3A-2D32-38D2-1CBA-ADD97651D1A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95" creationId="{7FB0819F-3C1E-71DF-009D-E8503C06D6F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96" creationId="{93875D61-BAF5-CEF8-9BB4-2BC40C4D66A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97" creationId="{515FCF98-3576-89F0-FCFB-90CEEA97F97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98" creationId="{764B1442-42AF-6270-8ACD-46AA6B74AA0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699" creationId="{54DA6886-FB3E-3F0D-745F-AB1B2A347A7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00" creationId="{38FCE879-6264-0C47-A8AC-A0AE2183A75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01" creationId="{7983961F-4C0C-F90B-1B91-65025BF8E07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02" creationId="{9C359DFF-CB70-4DA2-027F-1F4DBBEB22F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03" creationId="{FA9263AF-F91F-9132-F09A-4DF44A297C4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04" creationId="{848C87EC-D470-64F4-DEA0-963574667B3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05" creationId="{C2222397-95F8-4FBD-67FA-723901E29FC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06" creationId="{26BF0EF7-28DB-CB05-235F-CC0E68D4EA6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07" creationId="{74DFC618-A44F-132E-EED5-F758469D227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08" creationId="{33B8D50A-9CFD-C857-3BF9-4EA5313EA6D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09" creationId="{C0673172-AD15-BD40-64F7-2117669DB9F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10" creationId="{D50654AD-1257-B49E-413F-567C486D5B4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11" creationId="{1269F374-DEB9-BF68-8F67-34597245437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12" creationId="{DF723E50-51D1-FBC4-B9FB-F01287FBA05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13" creationId="{76B37264-E3A9-3D58-5C32-CA6C8AFB028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14" creationId="{D6215528-E35F-76EE-6D26-B55AECE6270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15" creationId="{4516E912-9C8F-2CF4-F4A2-1EF6B95E7D3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16" creationId="{5DFA7B7C-E26B-0ACC-A682-0790698B9DF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17" creationId="{18E61E48-A207-EA0D-80C3-9CE3D728CE3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18" creationId="{E82459BE-F7D1-6351-83D7-F712528D17D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19" creationId="{ECA077DF-A16A-8F6A-F62F-A6D6F4F067A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20" creationId="{8F072063-DD85-B2ED-BBFB-3C0D1338714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21" creationId="{81142A28-5AC1-6195-C73F-DFB2A6D898E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22" creationId="{FB86925B-CCFE-F55E-B104-20DF959327A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23" creationId="{EA59C78D-EDB5-CEC8-D7D4-DFAEB47B179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24" creationId="{485A59D2-A2EE-EBD6-5AE7-8D09D8D1D6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25" creationId="{266FD2DB-AA92-6DAB-072F-26F10DB46E2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26" creationId="{F85CBAE6-D07A-AE2D-E31B-FF5B24DDFF3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27" creationId="{388DC1E6-9D0A-B721-BA3B-705ADEB33A2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28" creationId="{3B845D61-CE08-D86F-2FFD-F23F2BDAA34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29" creationId="{2A09C221-D275-05DD-0FF4-1E05488D508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30" creationId="{76AD44BA-B49A-FB3F-B28B-7743AE35D15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31" creationId="{B3E302CA-3144-C9EB-7AD8-32B7ADBE24C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32" creationId="{DF36EA16-9639-838F-482C-65D588F4750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33" creationId="{B59A4B1A-397D-E431-8DCB-3CA8292E5B3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34" creationId="{CF88076A-F30F-3C62-FFD7-C4112FF2413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35" creationId="{1A58AD19-C713-A433-F08A-CAEB26FEB7C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36" creationId="{049CC04E-E139-27A9-9F1C-CCE3172805B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37" creationId="{9EE36DA3-820E-08B9-D8DB-E50F4F06A2C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38" creationId="{ACB33368-8B3C-D3A1-0666-61D80D4AE7B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39" creationId="{1F145121-0E3B-F4F5-F973-AE6F97BA1C6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40" creationId="{26EF6A1E-2690-B5FE-970B-B0AA9592AC1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41" creationId="{B383C3D7-DEC3-8EE1-1FC5-328004BA359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42" creationId="{882B1FCF-8CC5-1C79-86A6-B9D33F2C68F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43" creationId="{F9504EBC-026F-B441-5EE8-50DFB5379C8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44" creationId="{1D67E844-6C68-7F4D-35DF-0CD78832BEF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45" creationId="{EF15953A-166B-AAA2-2B6B-898089C4897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46" creationId="{618A9064-DFE7-8903-9706-51A4BCD7B15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47" creationId="{2AEBE692-A498-F295-2F06-3A091F1384D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48" creationId="{971847FA-8D06-52A8-6EAB-DCBCC00CFE6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49" creationId="{DC123F4A-2926-A93E-6486-C804C4C44B2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50" creationId="{5B78291C-94B6-87F3-22DD-007D51023FD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51" creationId="{938B1669-7B67-46F4-87AF-E48FAB10361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52" creationId="{C2FCFB97-FD18-8FEE-2663-B66C0FDBCDA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53" creationId="{582CD499-2C8C-5946-704F-52941E15F17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54" creationId="{76A8AD45-25EC-B3EC-0D81-3F676E90B11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55" creationId="{9CB746AE-6967-C5D1-DC89-52114587D28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56" creationId="{98F290A2-8749-A57F-DB2C-CF06DF153C6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57" creationId="{ED4DD7E1-93E4-994F-BBBD-D03F22E7235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58" creationId="{6D9CC908-267D-9F15-CD70-0E9812D290A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59" creationId="{07A6F180-E389-1A37-C40A-DC2650844D1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60" creationId="{E074ADD6-CD09-50BB-D3E0-57AF5E51CC5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61" creationId="{C2D5BE06-97B4-7F38-5B3F-70895463AFC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62" creationId="{0DA3B8BF-0F6B-9E81-B64A-3D5D1321DD6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63" creationId="{70F09367-473D-0F76-20EE-8EB5A4487BB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64" creationId="{CFA6DDA6-2A69-F426-A707-E74A61EC678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65" creationId="{9463EA22-3868-363F-7DD2-70A5143E8D4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66" creationId="{6B8429BB-7255-5C6C-26B9-84A87E1DD62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67" creationId="{57A33470-DAFB-ACED-5E0E-3E0E8B84F1A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68" creationId="{D76137C8-A99B-30FB-ABE1-D5A96E90432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69" creationId="{90A43D8E-CDB3-EBE0-464A-27A5F192B20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70" creationId="{E875989D-1998-987C-15BC-5B80B105D27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71" creationId="{35F22185-B22E-94A5-D598-FB63D85E071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72" creationId="{430E89F5-D191-5063-8F57-1AA54823A91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73" creationId="{B92637FA-BF34-DFF3-7E59-461829E5A3B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74" creationId="{514E44B4-8BD3-84AC-3B4F-DAAA0CF01A5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75" creationId="{A7A33249-45F9-1CFD-FA4A-FAB8A833EC6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76" creationId="{BFC944CD-1E4E-AF4C-3AF7-1504F1AEA48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77" creationId="{ACBE66A5-839E-EAFB-8869-FFCC067C791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78" creationId="{22DA017C-8A4C-373C-96FE-9FE891F83DD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79" creationId="{ACDE335C-884B-37E6-C3CE-C42A38458CD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80" creationId="{0A8093B8-30E8-944C-8374-CC9A83E6D43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81" creationId="{F4DED8A0-872A-D7C5-1829-9FB67904525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82" creationId="{E389D177-E192-D1D8-6E38-4202DDDD026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83" creationId="{83F53C32-0DA5-4145-4972-C64BDEA656B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84" creationId="{64318AF2-3F26-831E-454C-65A50587131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85" creationId="{FD8E3E04-8175-C91C-8D96-E26D9B30ACE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86" creationId="{BA8B2653-05C7-9E9E-8E86-46374EFBFF9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87" creationId="{2D6EFC5D-6419-D076-2CB7-AD9E1E28434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88" creationId="{7184E805-AE39-2C15-358D-773750D09F7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89" creationId="{E515FD70-1B8D-D9D2-875F-336A03F4F37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90" creationId="{47EE629E-AECE-B1C7-240F-8E9B56C9055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91" creationId="{F7D847BD-B533-4E37-9DAB-D1C5B8ABE24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92" creationId="{CF9C2406-188C-1756-AE36-D53B6BB87BB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93" creationId="{5F8B4D89-E7B0-96AB-31B8-BBA19D83A55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94" creationId="{5094CD46-16D9-3883-7434-83F2225ABF8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95" creationId="{F4F30FDB-8055-E7FA-9E80-E2D7CA7AC5B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96" creationId="{41770D37-5B1E-0D3A-6BC9-A4E78256B5E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97" creationId="{2CC0D386-FD57-CA05-DC72-5E2037C383B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98" creationId="{7333E9C3-E915-FDAC-F83C-E3A0451D3DF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799" creationId="{F76720ED-352B-6FA2-60F7-81BEFEE763B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00" creationId="{B20B6D9F-E32E-F55E-7C09-29A567E1FF4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01" creationId="{98310270-0695-C741-704D-C7B80615E4B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02" creationId="{3A3628F5-06E2-576B-17E0-BAEF60CC5CD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03" creationId="{90730897-F133-79E7-FBDF-20BBD7B6C4B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04" creationId="{B64400D2-72B8-81C2-6A0B-B39826CA39E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05" creationId="{4732C72F-B0D0-C65A-FFFB-18C358B6246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06" creationId="{AA89DC59-2DAC-8B64-E6E5-8FF0A55212E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07" creationId="{08A2DF04-6B5C-3B19-BF78-F878803B5BA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08" creationId="{93491EFA-AE02-9B08-B71D-4C6AD4862AE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09" creationId="{F739DB0C-2573-C57B-D55A-737265E5680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10" creationId="{8C9E06B6-7CE9-47B1-1469-00406B5A861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11" creationId="{5967D177-05F5-5F37-7023-373891A019F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12" creationId="{A746ED57-D085-9B8E-2D5B-E82582035D5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13" creationId="{74CC7B5A-B559-B134-CFBD-F971F164640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14" creationId="{12CD4065-25F2-1A56-8FA2-7F5425E8B32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15" creationId="{9A83DDD3-1DB8-E479-8021-5D062388141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16" creationId="{B6F2B456-D43E-1223-2A4B-7120AD87233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17" creationId="{55AC0A58-0F4D-C756-B5F7-5FB060651FC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18" creationId="{578E5C26-8EF0-CBF5-F232-C5717490FA2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19" creationId="{6DBF8C43-5637-F86D-005B-9B4E4AB8C89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20" creationId="{92C60BA5-21A0-A3C8-21A5-8098A456AE5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21" creationId="{736578F2-F2B7-EFBC-1E85-0F6BA4EBC5F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22" creationId="{AA337064-0CE3-BA79-F010-DB84FFB996A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23" creationId="{FAD5F2D9-1197-E2A0-C901-BF683558431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24" creationId="{D0B25680-5E2A-57A7-0284-6887EBB90F9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25" creationId="{F4D51119-4931-6900-68D3-2FACD26E4B1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26" creationId="{785C488A-9147-BD43-8CA6-8EA90918AD1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27" creationId="{3FF202D6-B774-6FBB-A6A4-E24A1FA916F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28" creationId="{AC1A909D-4510-913D-5298-62DC1747FCF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29" creationId="{4F2ABBE7-96D8-BD04-6514-A70EF3D8A90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30" creationId="{9B9CEBA4-7738-0E5E-4861-1800B087CAF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31" creationId="{C88919E7-59B2-EECA-52FF-B86A77B4AA0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32" creationId="{0737E0A5-00B9-091F-CFBB-E39229453E6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33" creationId="{D9A4D5F7-DB11-7809-6B97-FF3B3468A0E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34" creationId="{E262D64E-5DC2-AA80-04F8-4AECC36F2F5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35" creationId="{C1B81F42-8330-2283-D703-AA847B459B0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36" creationId="{08FD7B31-2A27-CDB0-1B4E-19A2F744A62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37" creationId="{130010AA-20A4-A90D-CE05-873CF219A0B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38" creationId="{9283FF26-9FF3-84A3-CAAD-DE8317E6D0B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39" creationId="{34F11774-4D7C-FE0C-D369-92E1993C046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40" creationId="{8A0860BD-C471-B9B2-F467-BDDFB269C00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41" creationId="{26AAB673-FA88-091A-B9B2-1056F8FE56B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42" creationId="{C49EA76F-910E-2946-479E-EAF824E1ECA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43" creationId="{6FABD91F-0AC9-BF19-EF28-6E923C40954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44" creationId="{08723DB4-22F5-3DFA-5A11-3E42660AFF0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45" creationId="{93DE32FD-5316-8213-B4D2-489869BD4CF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46" creationId="{2FAADAFC-8A93-BE26-F6F7-56425DA88E1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47" creationId="{AFBB5BF7-8DE5-ABA3-ED57-8B67246D14D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48" creationId="{F6471820-D094-A999-94FB-865FA35C795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49" creationId="{D39D370D-2D53-88D2-2816-C86960A85D6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50" creationId="{874A5215-930A-2727-FFD5-17A7F2B1A1B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51" creationId="{655C52C0-F584-C8E4-F14C-F5E8AAB3576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52" creationId="{985C2FE4-AB9A-8AC7-32C7-64143647C7A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53" creationId="{B94E519D-D3F1-2A17-E035-4F084AE56FF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54" creationId="{BD9EB562-5257-4C92-6D59-04685F28A8A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55" creationId="{3BAD645F-283E-8633-50D4-A194E8AA173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56" creationId="{165030E0-BEB7-9FC8-B621-4C95EFF3F64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57" creationId="{59C21042-EA42-BC18-8802-CE088822FFB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58" creationId="{F22BF597-C085-3130-C947-EF4BD7B93DC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59" creationId="{8C1EC603-53CD-3D15-682F-8659A175141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60" creationId="{81F31110-A572-DE8A-E275-7669E860C01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61" creationId="{2DFA5FE0-471E-2D04-D51D-BCCD7311DDE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62" creationId="{1316A4F6-9063-954D-07DE-C91CBB8CBCE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63" creationId="{7AAD048D-FAD0-43D8-8745-F0AD64E42E1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64" creationId="{B7DC3799-0631-55DE-30E3-402B6923575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65" creationId="{E03A86AA-CC7C-F083-3F62-C76F22AD20D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66" creationId="{EA76B71F-7B4C-3D28-CDE0-C144EB27142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67" creationId="{70B2A017-90B6-1A50-C667-9DBBD12C5B1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68" creationId="{098B6884-6DBE-0BC9-8A3C-833212DBFB0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69" creationId="{9D821989-F6FC-8844-0216-9D11A966BB6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70" creationId="{A92A1696-BE2B-40AC-15DB-40C7CAF2BE9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71" creationId="{39ACDB0D-13D1-EF27-021C-D1242913415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72" creationId="{8B73EEFC-35B7-69EE-B228-178AB3F4EC0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73" creationId="{2949A661-92DD-0974-FD55-4CBCB781E6C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74" creationId="{8B8ABCBD-EC70-9E10-B244-C866CB8F972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75" creationId="{B1F8DABC-901D-B2EC-2E03-EB309F9FE42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76" creationId="{A2561F95-4752-45C1-6472-67073423343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77" creationId="{F3BCDDBF-16B4-E290-4AD7-5DB3E312A25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78" creationId="{21F8D26C-C901-B312-C14B-51CE08AB133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79" creationId="{39F4C75A-C516-881A-BD06-FB081B0A381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80" creationId="{A1DD0C97-2C8A-A44A-52D2-EFF24AF9BAB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81" creationId="{22A8D20F-7724-2220-2DC3-F55472394D5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82" creationId="{4AC6E4CF-4349-A6CC-6D35-CCE682A48C7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83" creationId="{9FBCF49B-2038-1CDC-A056-AC7AC39F2FD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84" creationId="{F16B70D6-DFA8-8543-4612-F431F2483B2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85" creationId="{6724DA1F-E2AA-3D56-D2C5-8D1AF82D114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86" creationId="{AF26357B-FC8E-9F8B-2AAA-DC64CAE6A3D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87" creationId="{DB2507DB-CCF4-A8D6-9EB1-E7EB72BF037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88" creationId="{B7A4B098-AFDE-49D3-1525-6A874D95169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89" creationId="{83394CB0-02E6-7786-BC40-17971E3127D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90" creationId="{E9B33585-FABE-1406-05CA-3EE6091D9B2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91" creationId="{5B31B1BA-0A7D-06E6-9325-4140FA5347B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92" creationId="{9DA8A50B-A563-9514-E909-B9F764315D0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93" creationId="{049AFFF5-3467-0CD3-B224-BD89EBC5289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94" creationId="{8E0F344A-5B55-D46D-C49F-456E4643366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95" creationId="{2E44C2EF-95CE-EDB3-7786-4064CA28065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96" creationId="{DFF65FFC-7012-BC00-C0DC-04C8F998727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97" creationId="{EF17B952-D45F-6EC1-AC7C-4184447167B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98" creationId="{5507134F-49B6-3B2A-9B33-4FB6F03CD0A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899" creationId="{D541F792-3CF6-3C81-06C2-922727A6C2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00" creationId="{5BFCCB7F-9B5B-5CAB-CAEF-24E5733D360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01" creationId="{CD027323-8D8F-2A82-0B7B-5497936244D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02" creationId="{9DF63E6F-EF70-9AD8-A6AD-348699D7599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03" creationId="{E906F15E-3E54-0F98-566B-3B56A6F345E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04" creationId="{9B682BBF-54DE-6AD4-9467-E53776E551D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05" creationId="{FD4D9007-0F71-B9BF-64F9-FE7203842CA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06" creationId="{57F39179-C8CF-039D-AE6A-BE99CA75031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07" creationId="{C00BD394-B8BE-44B1-D875-92CB2D866BE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08" creationId="{6A912347-8455-FE92-4C72-D641439DF85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09" creationId="{02760063-CBFB-065F-B757-6ACE0EABB7A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10" creationId="{49741202-E23D-731B-CE18-62907EF5DBD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11" creationId="{DC841A99-D5DE-32FF-13B4-EEB7CCF836A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12" creationId="{47856B2B-2B6F-DC1C-A5E3-4CA72E0D1E8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13" creationId="{202A0355-3B8D-4330-AE74-BEADF01A239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14" creationId="{E2DF41E0-EB56-679C-C890-67B424C0128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15" creationId="{F0E150F2-9DF1-3CE6-09BF-DA4EC9C107E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16" creationId="{C89FAF3F-13AA-CDB4-F14D-BDBE083357D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17" creationId="{205C8538-A59D-208E-45C2-ABCA7DE21A8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18" creationId="{1A7525CE-1098-28D2-D4DC-F7681D80991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19" creationId="{3F668C6B-7EE3-4EEC-82D2-A513B891429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20" creationId="{321F49EA-3519-6A80-A527-71AB87A23EF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21" creationId="{C15804D5-BDC3-6FBE-1E2D-8684DB7DC8D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22" creationId="{72512425-8E6C-21A4-DC18-48FDCCDC5F6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23" creationId="{06871EB2-0D31-71D4-0DE1-F9CFEDC4E0A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24" creationId="{131348A3-7971-3A50-3CB8-5E2D5BA1EF8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25" creationId="{0BE5C31B-FD2D-9289-787F-9BF46D30D66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26" creationId="{0FEF5DD0-472A-054B-2C2D-3D41AD6643C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27" creationId="{9A41E2F2-075F-7592-A5E9-710F22EA729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28" creationId="{52293B54-31AA-D2A6-C087-83FED6774D7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29" creationId="{80C43B8B-59BB-D343-F120-0A63E646E3E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30" creationId="{52C7F76D-AAED-FC5F-B827-686CD66A9D0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31" creationId="{6E05BA85-7C46-100A-3A61-1E169493A10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32" creationId="{7A77983F-5DA4-F5F2-B377-D14C72172BB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33" creationId="{49E8C77D-A7B0-EE9B-1FBD-A954458CC42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34" creationId="{6EC10780-2A3F-91FA-E71A-EFBBA3759F4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35" creationId="{F97D1198-F1A5-845D-3F52-1058A1146EB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36" creationId="{BCB8035E-E79F-59B9-9B3B-53756BAAE04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37" creationId="{E3AE3829-6951-DB65-F157-4FADF523EB9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38" creationId="{EBD75F1F-3B2E-03C2-2CF0-D18BFF813A4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39" creationId="{62B8918A-798E-D9DA-9E92-76E9FEDDF79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40" creationId="{26AB7D85-2EDF-F98A-CA65-B316827B10D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41" creationId="{FFB4D776-0898-3D53-1759-63B914004AA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42" creationId="{5C291FA7-E86B-2407-689A-2DC9309AFB1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44" creationId="{71ED5F3C-BEE4-664B-9090-5DBFDC3E59F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45" creationId="{519A8A95-46AE-5967-B06D-D26518FE18D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46" creationId="{6B227831-7ACB-50ED-ED71-81930AC3F18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47" creationId="{6748DB82-CF4D-F4A9-084B-1159E95C439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48" creationId="{3A1035F7-3044-097F-5977-EB6E657D7E8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49" creationId="{1BA3B4A7-F35A-E349-FCF0-6A603F16FF4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50" creationId="{64613D74-A790-7181-75C9-E4812941E4F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51" creationId="{5A0C0BBC-8B7F-0A86-47FC-36A9F9AE4EC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52" creationId="{FDF849DC-6634-AD9D-47C1-65F65774326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53" creationId="{8AF55111-0C4D-9673-AA73-7CE474EB870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54" creationId="{8228444F-8D36-6167-6EA8-FA176B7DD36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55" creationId="{518D033F-0BF4-20DB-C103-BCC00115D56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56" creationId="{1389D71A-0CEC-5562-BF9C-8373F94FD75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57" creationId="{00921308-A682-62A2-4022-81C2C07B877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58" creationId="{0BFC87F8-EC95-0049-A183-2F92454728E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59" creationId="{70CA197D-EF61-23C6-E1E5-00AC6A08BB1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60" creationId="{A351658A-C92D-D2B8-38D5-48976125AD8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61" creationId="{6616534D-CCA7-AC33-B7D0-A550DC5BF11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62" creationId="{5065DB57-F6C0-1BAD-70B8-77F5AFD5CEC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63" creationId="{05D38D9C-48D8-1726-A4B2-DAC30E95B62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64" creationId="{D1065FCE-3292-7A46-115B-C106DBB1287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65" creationId="{C2778835-97A1-4D88-D5E7-A2FE1E7777B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66" creationId="{7CCD147D-A854-E559-6703-496A13AE77B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67" creationId="{23F215AB-D197-4085-D221-49A6EBFF869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68" creationId="{8D4F2F8B-B77B-4815-2538-9035C3A23C8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69" creationId="{09942CF7-2E8E-452A-757D-2A7E26BEA28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70" creationId="{CA271196-3B99-F935-25B9-08336516ABD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71" creationId="{9A8D80A2-999F-0697-ED82-53939BB5097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72" creationId="{1C2D7F4F-291F-EB00-8BF3-30CBC5DDD8E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73" creationId="{80357C7D-F4E9-0F00-6DB0-9EFD7DEF145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74" creationId="{0EDDD0F1-6BCC-1F0F-01D3-7BE3A14F5B2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75" creationId="{0E768806-7842-B003-7787-B4F04DD25CE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76" creationId="{7BB8D13F-8ECC-AD4C-21B8-BC39C459443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77" creationId="{81BC96C3-A45A-BE4A-C3BD-5B5EB36D7A4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78" creationId="{98614304-70E3-B2A7-F5BF-3DD2ACB23A3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79" creationId="{EFE0B406-CADC-5C29-977B-4B7A8E6B4E1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80" creationId="{5C86C7AE-172E-BA01-F349-3F2F32E30A7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81" creationId="{0820AE9A-8AE9-909B-6180-00A942130AD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82" creationId="{6B7B9DE7-D337-A51A-959C-BDFD4FDD4B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83" creationId="{6BB09BF8-1D09-E363-F9E7-9B7732E6BFB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84" creationId="{D782D8CB-DCD5-643A-D1D2-55EBB486AD4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85" creationId="{F444D97D-B278-A53D-D713-1B3E6A91981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86" creationId="{C74A3362-001A-BD13-077E-BFB3476A073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87" creationId="{3DD7BA25-027B-E947-53E6-47D79EE8EA9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88" creationId="{897CA227-A6F0-7DDA-0761-9E90892CADF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89" creationId="{0A1DF935-3A46-98EA-9685-88C4F042733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90" creationId="{597631B1-BCA6-1E6D-5937-4309B8792EF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91" creationId="{59914699-FD44-991C-09F4-8E754C57BD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92" creationId="{C21E2DD5-8C85-9152-E1A6-8E3F33844B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93" creationId="{2B97F5BE-511B-AC72-C07C-9C4DB51D4E4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94" creationId="{18A44612-E2A6-8B8F-52FB-4E999D2C770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95" creationId="{28466037-DF5F-452C-B628-5AD3797244E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96" creationId="{EFEB8186-7E30-6E11-8CD2-C65C1936F3A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97" creationId="{83895F7C-4B9E-CAEB-668F-21D6CEC2711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98" creationId="{40F549F0-E623-6EFE-0890-592603F00CC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4999" creationId="{73494D2B-D211-6EC7-F237-CD8AB262DD0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00" creationId="{290A1484-3108-77EC-BCAB-A64D7FDBC59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01" creationId="{69505462-CF8A-2C1C-6F8E-77AF0F4A3DA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02" creationId="{76BF4523-F99D-3405-83CA-7091B6F3A68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03" creationId="{D3907B53-8CA8-F35F-F805-B4EFB0321D6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04" creationId="{E5ABBD29-961E-4D84-C7DB-EF7DBF29BDE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05" creationId="{5CA7821F-390D-5E70-BE6F-69BC86090A5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06" creationId="{CFF863F6-A720-8DF6-8911-3402F62FC16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07" creationId="{39B5231B-95E0-924E-C956-44D43C0886A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08" creationId="{7FECB002-4A09-FEFC-CA3E-F5E34B84B49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09" creationId="{0C725445-A963-71CF-CAE0-2D72485A38E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10" creationId="{9713606B-3BC6-E02C-D0E7-4F6277624CD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11" creationId="{3835464F-9109-6EEF-83FE-58DA14726FD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12" creationId="{4ACF145F-07BE-7BFE-74B9-04285E92F8D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13" creationId="{C7685D57-0C66-71A2-73E9-35AE5E7D246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14" creationId="{384B5453-E661-12B3-D4C4-AFAE9682DA5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15" creationId="{8C669704-A526-ADE1-8D88-DB7EDEE9028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16" creationId="{7A168869-0435-0687-CBE2-09BBF8DD4CF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17" creationId="{40FC665F-59E5-5E5C-2800-3796038F1B2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18" creationId="{C3F90FD7-E6A7-16AB-0BEB-35A83AC9B5D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19" creationId="{1A1BF09B-4F00-0611-242B-1199082EBA2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20" creationId="{2E51A6DC-4D85-D837-CDDC-4723DC01D76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21" creationId="{1C18A775-7970-63E5-78FB-9234A6A2A93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22" creationId="{8E686D9B-9777-6878-BB75-CEBC011E924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23" creationId="{034032F4-37D5-A677-F82B-3D515FB5B53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24" creationId="{B919BFE5-BD30-AB0B-9C75-5582C02E297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25" creationId="{D97B751E-BA6F-91B9-E63F-62C0EE79602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26" creationId="{9E9D0F37-C832-C04E-F621-9AEB9FFA932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27" creationId="{76DAB182-169B-7A16-20C4-4887A1501B7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28" creationId="{4F4615BC-CDF2-F053-93B7-B1C960D7203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29" creationId="{9AB64F07-7D76-A3F7-7411-E131E660722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30" creationId="{F26C45EF-25B2-74FD-D5E7-FB150B99B73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31" creationId="{67310CB0-61E1-C4B8-16CF-6AF18217B1D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32" creationId="{3CB60278-813F-2D8B-3B56-F56851EB88B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33" creationId="{07190B49-4B9B-F64C-1E49-D0C14476541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34" creationId="{12D7A6C6-DC2B-8D2A-AD4B-DFE2634E8F6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35" creationId="{31AD46B6-0382-8C75-F61F-84FD7014E76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36" creationId="{A7063978-2EB5-ABD9-5116-4DCABD3E9A2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37" creationId="{D9655756-C7D1-A83B-9CF1-200A78E83F5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38" creationId="{05BCBF91-3ADF-DF24-D925-A2097C10271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39" creationId="{8F40541F-B94F-7566-4D95-315CC73E7BB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40" creationId="{9A1436E0-A740-A1F5-B243-85D0790DB4A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41" creationId="{5ED41B15-F71F-B5A9-C905-757A0638587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42" creationId="{17672844-69FB-4710-AF67-036C619F79F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43" creationId="{74873CFE-FAE1-184A-35F6-42B62CC2988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44" creationId="{F63665A7-C562-0B0A-A39A-E9B098CA48B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45" creationId="{6B76B33B-EF78-B49D-A527-9A048258973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46" creationId="{A480A431-4BF9-F78D-348A-C11305D41BF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47" creationId="{7219A17C-2DC1-ED2B-C5FE-CEACCF7A1D3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48" creationId="{6D5B8C40-1062-123C-7E77-3B73426A7BF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49" creationId="{707FF80C-D676-F986-B321-411F84D4467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50" creationId="{BCF4980D-C484-9D8A-1AEF-3F2D33817B5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51" creationId="{AA51C103-7A0F-4704-1E84-06DA75399B8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52" creationId="{65B48480-A63B-C3C5-E25A-C3532A7E6E4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53" creationId="{114F18B4-912C-AFAE-45B2-689AEDDD315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54" creationId="{E90A736C-23C2-DBB5-4A64-D0B7946D21A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55" creationId="{68640454-70E0-9DC6-B850-DE87E33F704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56" creationId="{D0E09FFF-CF6D-7967-E445-00CC4DE4FFF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57" creationId="{5BD90BAC-1A7F-9E3B-44D8-7F9FA44D969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58" creationId="{C8451924-AF0B-E664-30DE-BA174E437E9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59" creationId="{F2E941DA-42D2-1B4C-8306-E8CA155C9B8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60" creationId="{9089A1A1-CC78-CB42-7074-5314B33E176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61" creationId="{B199D707-C422-2D73-F83F-6D485B8EBB2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62" creationId="{7FEC0A93-D83B-743A-A1F6-27F88AC035F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63" creationId="{B9CE7010-EEF4-717B-D151-8AC25C5ABE3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64" creationId="{D8DF4160-A571-FDB7-FFAC-5EF09B723EB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65" creationId="{5A2BC6E3-31FE-936C-5A16-6BD6E7838BB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66" creationId="{18D49C99-68BE-83CA-8BC5-EE026E1819E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67" creationId="{179B36B6-6934-AE54-AA26-1341E54FFF0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68" creationId="{2FE8E4DB-B785-673F-B19E-AE37DF75E28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69" creationId="{09007882-702D-6456-0C54-03A55F0B05F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70" creationId="{92E091B9-C2E0-6272-4559-97064B2D501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71" creationId="{2FDA5649-B931-2DBF-7093-DADFB225A0A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72" creationId="{AE8ECA70-DCB3-2D7C-0482-0D842873C93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73" creationId="{C3014BFA-0E55-7BB7-285E-BAC571204FA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74" creationId="{9B3B9F13-2B1D-8BA3-DDF6-293A7A79DE3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75" creationId="{BADB3C14-B725-C230-1831-0B96528CCED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76" creationId="{8C797869-7324-0A52-D4D3-8D9924539D8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77" creationId="{93221D41-F10E-993A-3E57-3DF4E304A0E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78" creationId="{85E57029-98BE-ECA7-5896-C1390CE747C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79" creationId="{FCFF2F47-6DFD-B7AE-D949-0488FFDEA1B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80" creationId="{407D69D1-8408-676C-844A-693C77EBB26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81" creationId="{F61B3E85-834C-669A-4E92-5CD10D78A85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82" creationId="{DC83C8F8-B045-D5A3-BB5E-CA63C53E29F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83" creationId="{4734969B-3CC1-71B1-5D72-38B30DAFEAF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84" creationId="{F1C80365-6707-36B3-7D34-4C68F5D9A46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85" creationId="{BCCDD137-C2EE-2C70-BCEA-7C2E96417BF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86" creationId="{B71B692F-1C16-48EE-0DCB-B9040AE1F12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87" creationId="{460E0668-4A37-A775-C319-DE786FD94FA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88" creationId="{B74545D6-957B-9C1C-42A8-11D8A1E99D6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89" creationId="{E7073ED8-8734-26E3-68E5-76A1D0B7E65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90" creationId="{4B8B8A33-CB82-404B-BECB-C94CEDECEAE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91" creationId="{F2ED8771-F74E-DC2E-D5C3-F030BFA4765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92" creationId="{85988CDB-4FE8-71F7-F64F-6EEFB37606D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93" creationId="{62A3E530-1F8D-E275-4052-6558B928569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94" creationId="{D8F8CA5A-0195-9EBF-B633-1760E23CD3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95" creationId="{0DC419D1-A70C-B942-64B5-6194E4AC1CB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96" creationId="{C801CA18-6D0D-C3C2-3547-782C7E0488A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97" creationId="{3803B015-F867-4215-CA13-796C1F85CC7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98" creationId="{0BF61483-914B-A3DA-CC9E-25816DEA6F1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099" creationId="{2053E197-FAAE-C486-9600-3D2D8726949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00" creationId="{093059F9-D88F-E304-0E67-5F56C2866AC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01" creationId="{3532F0E3-0B94-5B11-4338-D61185104A1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02" creationId="{50C470CF-05BA-FE7A-FC94-28B52EF4359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03" creationId="{CDFEBA99-68FE-DC52-181D-35CA637B23D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04" creationId="{EBE37AB8-AF96-D572-0762-FDC8AE87FB5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05" creationId="{DE59DBF3-4384-8558-E9A4-FF8D78E5E9E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06" creationId="{3A7A2657-0829-DDF2-DF98-D91821C8893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07" creationId="{30EED4DC-DF88-A672-D8F3-4B3252C4FB6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08" creationId="{A197BC5D-2CF8-4F12-8272-F96C1FB51C5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09" creationId="{D14F4F22-36EE-9D2F-F78F-C40DDA8A2C6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10" creationId="{FE2CBF2A-BA10-F700-D90D-916C4C19AA4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11" creationId="{831B5BF0-7EFE-DE18-E4FD-4F0B801D325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12" creationId="{86787905-0087-6114-2D27-8B6C157BE29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13" creationId="{845811CC-2423-E140-C07F-0BD83C4E190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14" creationId="{55568BC9-41F2-6CBC-3B1F-505F61328C5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15" creationId="{4D5926B0-340F-653C-F39C-5F097F987CF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16" creationId="{0C9AE884-43AD-F167-840F-B60E49582C0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17" creationId="{945166B2-1195-4476-3259-ADD2964799B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18" creationId="{492161A4-463E-A19C-188E-D994715B0AE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19" creationId="{E0F32A88-BD59-10FC-CE2C-4DEB4A9738A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20" creationId="{57AB80BC-CE81-C090-1683-6038032B00E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21" creationId="{F2A151D3-B56A-DD50-591D-0C8D8F0CE1E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22" creationId="{BA5875DF-E6FA-C050-A9EA-38BDD6413DB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23" creationId="{01E1E160-7F21-6F7E-11C8-0DE98230A5A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24" creationId="{E3713C0F-B5F3-BAAE-E629-69BC62DA9E6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25" creationId="{C349C52D-5536-EAB1-CD9F-A34CA99CA6D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26" creationId="{0B6F9893-6AD4-2BD7-75A1-0AD43150EB5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27" creationId="{C78B918C-3687-F3B7-E71E-F8864749425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28" creationId="{FD260019-7B57-78D6-5336-25B36259608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29" creationId="{F647905C-FB97-6D7B-7C85-AD680DB4039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30" creationId="{C9C80E9C-B571-6A9D-9612-DDB9D4B137F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31" creationId="{EF74540C-26B8-FDD2-3658-1E0D6C908C1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32" creationId="{FE5143CC-5956-B004-2591-56DBF928801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33" creationId="{05681862-9E1C-BA7B-B8C7-010E90AF8E7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34" creationId="{D092D269-B97E-36B0-1494-38B7D1ED8E9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35" creationId="{6BDA7C79-9459-483A-F381-884E14E5A77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36" creationId="{02F2DC68-BF4C-9E85-4891-025FE92AA7C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37" creationId="{42EBF00B-8C41-69CF-3C52-70C99F11112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38" creationId="{38AA3A80-9CCE-31EF-D015-F887C49373E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39" creationId="{6795E8A9-08D7-0C81-9442-B79349C1FE2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40" creationId="{F5901F12-1AF8-57EA-6796-5D08CFFEF09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41" creationId="{F5201EE4-325C-4339-66B6-61E78F64802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42" creationId="{188A489D-148A-8D89-BEC0-242C552B1A4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43" creationId="{0D00DCD7-9947-1F0F-93AE-67DA735C490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44" creationId="{A8E29015-DC26-3117-A43A-577EBD4C01A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45" creationId="{2F4E851A-63F3-6C82-249E-86BDF8602F8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46" creationId="{F41F5F99-1DFC-0D0C-8073-B072D387BDE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47" creationId="{849A848C-433E-6F59-2955-81CDC27CF5D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48" creationId="{681828FA-BDDD-4A09-FFFD-8B45EA7A2F0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49" creationId="{8E2895A3-2895-0FEF-39AE-538BF72DE0D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50" creationId="{822798AC-13EB-1375-0989-4E951D00981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51" creationId="{1AF46AE5-1468-EC66-0687-67733330F46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52" creationId="{C2140B4F-2584-B3F2-E256-9A5C2043D4B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53" creationId="{F45B0ADE-60E1-CCF7-E35E-3C03D9E4254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54" creationId="{350D52E2-BA51-7A66-0AEB-2FEFC6BF493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55" creationId="{6D07CA0D-22A8-7A5F-C216-AFBF2393CE9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56" creationId="{BAB9A5C4-A7D7-7181-2DE9-0CF22956B4D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57" creationId="{19F1E837-FD2D-AB15-5546-ED22F3205EA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58" creationId="{9857F05D-BB6D-B3C3-E0D2-6EF2AE01701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59" creationId="{AE615EC2-9286-A0C0-2ABF-856E635D2D9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60" creationId="{BFF37ED3-0133-2325-2C53-0F4FCE4E1E9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61" creationId="{ECC4A82A-9FC2-90B8-6693-BB8E05AACD3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62" creationId="{9A47318F-895E-1A50-0BD5-D46783DE7DE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63" creationId="{913CB84A-7C50-860F-A1EE-0A47169FA7D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64" creationId="{3DCB390A-BF3B-B4C1-579D-B596AB46D6E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65" creationId="{999545EA-8816-2318-AB59-91343E26002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66" creationId="{48357FAE-4D36-E8A3-8A0B-2B7FA7BA265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67" creationId="{AFEB4763-3F82-B5FB-8924-E4558CE4F6F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68" creationId="{25DDFD08-2365-7011-EB55-5AE7C18BEC0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69" creationId="{B766728C-28A9-432F-50DE-E7EF63C31F7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70" creationId="{50C33D51-88DB-C355-53C0-625D316CD97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71" creationId="{879841B4-3CA8-9BB3-6BC0-6949D38EDB5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72" creationId="{DA311B0B-09CA-9206-9C92-78ED9BC63BD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73" creationId="{4FC01204-FFC4-5A11-0A02-093C797269D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74" creationId="{AB25C472-F2BB-BB60-1C83-E58A2CBDCDC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75" creationId="{A12EFA7A-8BA8-55A4-0057-AFEED0A520C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76" creationId="{48E49716-634B-7DEA-AEF7-96C48774498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77" creationId="{318AE5E8-D265-BE0A-E91B-CBD1D07B3BD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78" creationId="{019CF261-353A-54EB-0B0E-DC9AEAEB849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79" creationId="{AC5F92DD-4B57-D3D2-E75F-4A69BB1F91C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80" creationId="{A8CD2569-ABE1-943C-DFBE-E71DA6B8D63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81" creationId="{4BEDF97A-EE39-D7D7-9E1C-F29B2E9333F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82" creationId="{756AE77D-F94E-EB66-CC22-27D0B0A3A4B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83" creationId="{CBC309B1-2B02-5FC3-E4E0-38B52C1F32A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84" creationId="{2482E7A1-C710-5FFE-B4D7-7225A021C2A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85" creationId="{37FFDB0A-3A9B-6562-1727-25F64C23214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86" creationId="{419F5971-0AD2-656F-6517-EEEE30394FD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87" creationId="{1E25DB1E-3F92-32C6-B9C0-6A3137A2F43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88" creationId="{BC19B83D-3E6A-4C81-0077-8015BAC3658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89" creationId="{48E16D9B-86DD-0BC5-8398-CA69A787936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90" creationId="{3291859C-2114-00BC-8518-FD27B792649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91" creationId="{A75B1658-33CB-11FE-DA30-143E2297436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92" creationId="{F644F79A-80CB-8161-F272-ED625DA6AE2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93" creationId="{75D94625-0567-45C0-5397-7BBC649F6A6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94" creationId="{A0EF67B3-CFA8-723A-C3E0-5273E2903F6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95" creationId="{D48F6667-A444-5764-2828-644450CB257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96" creationId="{730CDEE2-1E89-E94C-B9A6-228A7D342BA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97" creationId="{A1967A49-0C49-2574-D546-2EFC188DAC1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98" creationId="{170D6F9C-7E1D-070B-E7A5-91049E64FD1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199" creationId="{CCB2EF77-4D0B-3AB1-296A-40EFAEE076A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00" creationId="{5C4BDC4F-3B45-2792-1917-4A90C9AE46F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01" creationId="{CADDC0B8-3DB6-21D6-9B61-6FA10DFD8F3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02" creationId="{2748B9FC-6DD3-32D0-6FC7-2C5A48BA226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03" creationId="{04B43415-B5C3-4210-6B2E-FF90C30F79B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04" creationId="{770E3B2B-A092-0FA6-7981-30E66F34B57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05" creationId="{013E494A-3325-0411-FBB1-AFAF4D429FE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06" creationId="{76046F69-6140-D3AE-8F7B-BACF0633C5A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07" creationId="{DC1CB2AD-21CF-FB20-4589-7CFAB5E68CC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08" creationId="{BC8CA7F0-CD30-0446-38EE-55CDFB14089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09" creationId="{87EE0A4F-CAC0-773C-4A4D-B4644D00E4A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10" creationId="{354030AF-285B-A5EB-8771-66C2B1D62F0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11" creationId="{5642F79F-B045-8969-9550-82ED3532029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12" creationId="{1E428322-FE96-0F1A-A235-3815FC65DC3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13" creationId="{0C82ABDD-D6D6-A9B6-082B-0695283F146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14" creationId="{C5DDBF08-9316-93F7-17DA-7B9C52E65DD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15" creationId="{CDC21CC9-2B5E-E311-1DFF-7AA6CDF5E48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16" creationId="{83FAFBC5-A9A0-E9DE-3708-9D25F990095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17" creationId="{DB57FE03-152A-4F10-E8E6-373C62E4A7C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18" creationId="{9FC797E9-E7A6-A391-6B10-C26A96C1BFD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19" creationId="{A1181620-6BA7-179C-302A-0355ACD786F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20" creationId="{8194D18E-2AB6-7758-57AE-1C556D667EE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21" creationId="{E47B1F18-1879-7192-135D-4D4244259DE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22" creationId="{1F9538BB-E482-1497-AA7C-5CFC94A9A2B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23" creationId="{E9A3BF86-6055-1C54-1553-FF073C3F153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24" creationId="{DB6D6C09-81F1-518F-B81C-28C50633931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25" creationId="{58814AB2-40DD-F304-A441-FA2BC1CBDB7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26" creationId="{7BDC0D5C-57C1-942D-A872-206191D4510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27" creationId="{D3C277FF-EE58-F8F2-1760-327FE36A2CB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28" creationId="{86E8E242-A44B-DDF9-AAFD-731FB6361DE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29" creationId="{9D8F73E1-6242-6EB4-8836-4B067717FD3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30" creationId="{0026F266-3E16-E255-E800-AA9880A951F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31" creationId="{A1548307-BAFB-9812-157F-0D97A0B9386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32" creationId="{39F68304-E79F-CF66-9E1E-1ACC104E0F4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33" creationId="{92757DB8-101E-D801-AE0E-003E61F516D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34" creationId="{E38AB7E4-E615-90C9-85EE-64374824B82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35" creationId="{924A6094-10F1-E8B2-CD8B-851E80D36CD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36" creationId="{B6A2FA1A-E970-D649-D655-DA207E48B14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37" creationId="{B23A9033-AB89-06B6-66CA-B8C27C83ABF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38" creationId="{7A538E30-17E7-DC98-BA60-B52647A4358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39" creationId="{ACF8CD87-8DF8-F08B-11AF-4491FE4B369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40" creationId="{831BE1FD-9EAD-D830-9775-F009152DEF0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41" creationId="{99C7F322-19E5-B71E-35E4-3AAB1A61133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42" creationId="{F5A36B4B-AFFC-0B1E-27B7-2F4B0F78E87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43" creationId="{FF044738-4C2D-E681-45BF-15419006CA6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44" creationId="{A31978A9-EB6D-E8BB-1151-49194F4DC9A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45" creationId="{2D9E105E-EABB-8610-5B1E-5AD3D3FBF05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46" creationId="{F76D6644-ABE1-C0C3-B864-1D092158A87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47" creationId="{E1D5BC1E-1BFB-F722-A221-D75D77E58FB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48" creationId="{9B6C6FB7-92B9-B411-4638-F5D4EB205E8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49" creationId="{62C746B4-0AD0-89F1-07BD-03C229927A2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50" creationId="{30DF0302-FAC2-9E40-25DF-0B5F0B498A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51" creationId="{B070F331-6A14-5EEC-B524-86B8D22F5C5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52" creationId="{62338342-CFD2-7D4F-282E-4BD01A0395D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53" creationId="{52F592B7-51D5-829A-F37F-C1D53FAA09E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54" creationId="{C6F406C7-EEE1-083B-6C64-6D1F53FAA22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55" creationId="{89D768FD-0BAB-AEC7-9E1C-4A3C6418D26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56" creationId="{CFA5A562-1EF3-1CB0-8C78-F1807BE1629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57" creationId="{76724711-1970-2C03-75BE-C6F4A07DD7C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58" creationId="{CDE24383-7C76-6B78-4F65-369C05D0361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59" creationId="{55C2BBF0-C225-84F2-954D-32437E4E563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60" creationId="{4ED9941B-1213-4D0F-2126-42A72B6AE32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61" creationId="{1BE9C2F6-1462-89B9-5866-56816E6BDEC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62" creationId="{C282B69B-C7C4-98B8-A6E6-E4F81859DA5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63" creationId="{414DAD45-45A0-A0CF-FED3-C0D98FEADFD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64" creationId="{B70D1732-8917-85FE-A4BE-42F52394F9B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65" creationId="{E7EBDCCE-51C2-683E-F836-43D5483D50B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66" creationId="{775AF159-7595-1AD9-A396-AC15501F2BB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67" creationId="{CF311BA6-BA01-57BA-5668-28A0C2591E9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68" creationId="{17FA430B-21BA-80D7-7CB9-65F6A378D0B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69" creationId="{12906971-7FFD-CA39-C650-12C8F89B379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70" creationId="{D95645BB-0C6F-9558-5EC4-FBE58A79D6A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71" creationId="{4F8B12A7-C320-D7A3-1077-81307BBA405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72" creationId="{19E2A4C8-560B-A320-B919-79B21151A5E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73" creationId="{8142A41D-B9EC-A334-934C-82152321E48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74" creationId="{140C7D32-F35C-7E0B-13E7-CE3C05234CD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75" creationId="{895F2F99-3EAB-6061-AD75-64C6AE07043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76" creationId="{2D8375AF-0201-2D01-DBBB-C5E2FA2099D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77" creationId="{EEE56905-5215-EFC7-7598-9BF5093B9C4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78" creationId="{73E6B857-D410-BC06-EF49-929EB5FEE2C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79" creationId="{8F96D1EF-C114-218F-4A9E-5F73F367FC9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80" creationId="{73C73BD2-5D9F-B13B-4777-759B3A0A31F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81" creationId="{CF41EC6C-B366-EA91-C478-BADA8FBA48E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82" creationId="{21B8318C-3313-C63A-9C39-328C8CB095D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83" creationId="{8F59EB7C-8D56-5993-F74B-D5E0DDD50D9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84" creationId="{E5B560D3-4D26-6C4D-CB37-DAF909A0597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85" creationId="{3E5EECA1-E6B0-B13D-D6F1-CFEFE93FB54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86" creationId="{02669DC9-B3CB-F768-6DC4-E9E8DC8E53B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87" creationId="{8223BD16-1CA5-295E-0245-EB3F08058FB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88" creationId="{1FA7EC1A-3D51-6C15-DCB2-C0BA81C7991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89" creationId="{69297021-0486-FE34-7135-D1F12A4F3BF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90" creationId="{2F5C1D84-DF59-28AB-CCD2-6889811C7DE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91" creationId="{3338327C-679B-8FAA-67B7-FF5D832339C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92" creationId="{F7D71B89-52E6-4139-D1B9-FCC3E39B8A7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93" creationId="{E18ED037-E895-E8FF-B7D0-53F5F1C4E5A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94" creationId="{307142A0-22A2-1EB7-60E5-46231FE16EE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95" creationId="{1E75B9A1-4012-2C40-41F3-E31139253E6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96" creationId="{E9B27D3C-570E-18E6-2471-3BEDBE6F11E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97" creationId="{8BC66325-A558-BC76-9A3A-FD50B2C9DF6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98" creationId="{4FD44E19-7E95-FBF6-521C-C2A97BF4EAB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299" creationId="{195C2A7D-1998-0BAC-7127-39E36B8F7D6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00" creationId="{62D62D8F-7655-11D0-58A4-572F8874A75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01" creationId="{F3850B1C-02A7-E954-D5C7-9BD288E06BD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02" creationId="{24036B0F-0F4F-3C52-507A-CB114B29232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03" creationId="{17F89969-A269-A64D-59DD-2C5C5CFB9F2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04" creationId="{EE34823F-0E94-AE66-ED01-3B1C6F6B8E9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05" creationId="{681C46D8-BC24-C0B3-B2A8-A51009370CA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06" creationId="{9D8B7E14-1D56-5F99-572B-FE608C6BBAE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07" creationId="{7C2871D7-877D-474D-6415-53581F846CD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08" creationId="{C0305524-D3BC-683E-D78E-F32EF490A74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09" creationId="{B684C051-8D95-6CF6-672F-53F20B898C1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10" creationId="{E754AA9A-5384-1181-DFF2-8B0D549590D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11" creationId="{620F1AD6-1999-BB56-4D8F-8CAB2ED3B03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12" creationId="{370C1971-B49F-4B34-2AA6-F93E5AC1CF9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13" creationId="{4B8C1197-F253-EDCF-269D-F0F62A2F75B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14" creationId="{97607FCE-D74B-1C3B-15E0-3133EFDA74F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15" creationId="{01696A9C-F6F8-2FC0-66E2-8164DA08CB0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16" creationId="{B262F55C-9903-7ED4-F01F-DD1F4F99365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17" creationId="{563C6C57-FAF8-0B46-05F6-00B2848A7B1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18" creationId="{78F3901E-5579-C4B9-378F-5B887A7EB04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19" creationId="{2A24B46B-41F9-1A5F-24D6-603CC0937C3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20" creationId="{17DCC45C-D06D-3201-9862-4F5A2A650D4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21" creationId="{5F3ED1F2-540F-0E06-45BD-049F415FCAB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22" creationId="{8AFC7E4A-4CCB-F174-0201-088D35D3217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23" creationId="{A6226B32-AC97-C9DE-672C-3445FFEFD45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24" creationId="{5F3FBFBB-BD8C-3EF8-7334-CECCD4228F8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25" creationId="{765191D1-8B78-5919-862F-5D9EEB04D23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26" creationId="{8720BECC-7942-92DA-FC84-D8207EB440C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27" creationId="{5C8E2F37-72C4-7F2F-C62A-B5953591E35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28" creationId="{CCE408F5-D7BD-E7B7-2831-EB685D442D3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29" creationId="{2EFADD7F-9DAF-C0CB-2845-EE153C3DBA7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30" creationId="{8791C005-B336-B59C-DF70-C18535CB034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31" creationId="{35A56258-D8DC-756F-02A9-12DCB481E54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32" creationId="{BA7357B7-C069-2FD3-001B-11A8499EB35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33" creationId="{E12B93F9-D94A-179C-E568-61D8AA9AA4B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34" creationId="{D94473AB-EA40-C93E-F4F7-75434CD9CCE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35" creationId="{83F947A2-52AA-1F18-15CB-DE9211D89D0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36" creationId="{5AC03074-4365-56E8-8F59-FA9DC075AC8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37" creationId="{D9C5DB04-41BC-9D27-EAD9-2E3A1166E5E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38" creationId="{2EE4C8DB-8B51-89B8-2DA9-9590C29AE93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39" creationId="{63FCF612-CF7A-BC3A-BFC7-2AA0529D4B7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40" creationId="{135D7832-88DD-F020-3CEF-2EC54FB10A4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41" creationId="{404AFEB9-943F-4BF4-0C83-B7B01C648FD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42" creationId="{B9C0A4FD-7868-0003-C443-CD0D896FA0F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43" creationId="{B0639E51-A6A1-5059-F2C3-9A59AF5FBA3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44" creationId="{75303F4E-C71B-2BF7-1E07-3DCB3C7140B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45" creationId="{EA123D7D-6671-6BDF-D90F-FE1AE064A70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46" creationId="{FA3677CA-50F3-F19C-CFCA-2E910BF5066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47" creationId="{20B77398-43C6-E289-88C6-B16D328A4CC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48" creationId="{F66826CE-EBA3-7313-09D8-6D6F9EF51DC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49" creationId="{2C47BD0B-E77D-3126-69D3-263A0AF1A09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50" creationId="{36999014-350B-8F91-943B-77EDFB45318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51" creationId="{C8342C85-5AD5-28EC-4F03-87B3B1908A0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52" creationId="{32EC1067-DCF1-6DA4-DB82-45EBB9B645F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53" creationId="{830C300B-86B7-3A7B-20E9-17F68684927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54" creationId="{32C698B4-932C-5235-44DD-D443F45FCEB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55" creationId="{1728CC52-75A7-0258-17D2-64AE0A109A8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56" creationId="{6325BC04-0DB0-1DD0-BE97-BA8C1BE3629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57" creationId="{AC357064-92D3-1FB6-6EE8-F1DB94338C6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58" creationId="{7365D246-892E-8206-B994-B7CAE5BA069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59" creationId="{92C8BD5C-AA36-F456-F82C-DE3AE4879F0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60" creationId="{CBF1CA33-8F77-635B-FBB7-ABC42B4400C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61" creationId="{56768AC4-9750-77B1-63D0-3C09072F59B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62" creationId="{6499EACB-D204-299F-8F3E-94A681D9439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63" creationId="{F7CB5E1E-7B6D-E423-6198-E217C4BCBE4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64" creationId="{42C797F2-C348-3E28-8A34-1F95C44C298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65" creationId="{03FCABCA-9118-787C-8DF2-7E9C8E6AEA2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66" creationId="{B36C089F-39CF-AD0B-CD52-ABF9EC84AC8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67" creationId="{993E36C0-7A26-5D96-7260-7131A1B9AB2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68" creationId="{F3084AEB-B672-5DBD-7552-93057018C2E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69" creationId="{1313FDB8-DF03-796C-348B-84A6EF799BC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70" creationId="{F5AC79E2-5616-F40C-7C63-62586A67971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71" creationId="{EC7E6E25-E6E4-BB43-38FD-6A2230A9ADE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72" creationId="{80E8973B-BC7D-A22C-0BA4-2657DD43AEA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73" creationId="{A65FA560-5D9A-931E-E4D8-14204F0617F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74" creationId="{11DEBB09-E9E2-3D24-9AAB-E35A53AEEB1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75" creationId="{C99ED94B-ACB9-4618-D5D9-8FA6E67D73A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76" creationId="{54C3FA4C-7224-7202-3CD6-8342F4A2C9C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77" creationId="{584E7742-E1D7-C954-0C92-8EF4A3A636C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78" creationId="{F821D524-8DDA-5585-7B86-97B8FE9CC6E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79" creationId="{788AD48A-B11F-4AA7-8ED3-A12F14A08FE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80" creationId="{1894C783-A3C5-57CB-3479-178C200ACE7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81" creationId="{028D01AE-B5C0-7481-D095-449FFD24682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82" creationId="{5814CE8D-2371-5832-2E04-6E3B084AE77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83" creationId="{812B445F-90D3-CC6E-5C11-001FF4D4C51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84" creationId="{97A2A3CD-7C65-5233-B4FD-BF6CCDF5551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85" creationId="{09113958-0454-CF4A-366B-CA562B9B946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86" creationId="{D0070AB8-68D9-2345-7F50-0B4E992BF82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87" creationId="{8D0CD69B-DDAF-3C44-0AC2-AB094570A6D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88" creationId="{8A4EF8F9-CAC1-CFB5-07F1-D1923169599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89" creationId="{174E90C7-7499-3016-472D-4CC3B27A8E8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90" creationId="{2B3A7648-B8C8-635D-8477-B8FF73F626F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91" creationId="{86C631A1-DB5B-01CF-5590-AE3BFAA1505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92" creationId="{304837D7-DA0E-413F-4894-D1B48722719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93" creationId="{6824A6BF-F3A6-A519-758A-BFF76591FB4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94" creationId="{1C0B347E-B387-A90F-8E55-B9A838BE3FE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95" creationId="{BABC1F47-E8FE-5ACD-DE48-991FE154452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96" creationId="{F5329576-ECD9-5C01-6516-B8B949E5ACA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97" creationId="{B7096B4D-571C-D071-AA3D-02CD2A3B190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98" creationId="{78E54577-A42D-F40D-CA00-CD81405FACF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399" creationId="{8D1E4A80-C212-6EAC-9E6B-267034F51F6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00" creationId="{DDFFC051-83EA-979D-FD1B-EB61930FA57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01" creationId="{EAC333DF-2C9D-6835-38CB-31341004ECD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02" creationId="{74333484-C330-B51A-04EC-3EEABE7B5B6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03" creationId="{D37E4E53-7F2C-7BDA-D2FD-71D9343A196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04" creationId="{3D110AFE-FDC2-C163-3674-A37700DCFE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05" creationId="{252A92E5-3C92-8978-CC58-CB81100B838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06" creationId="{CE28645D-36BD-488E-839A-AD4D04A7DCC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07" creationId="{D85BE6C1-17FE-BA85-A304-E34A76F7C04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08" creationId="{4B4A2ED5-0F02-9107-5E3B-CC6650E6EED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09" creationId="{BC3C4D61-7350-0DC8-03E5-06AFB358923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10" creationId="{ABBEB936-F2A4-A90D-58E8-12DFDCEDCAE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11" creationId="{601F45B9-B419-E9F1-CF0E-1079873D0AB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12" creationId="{A99CF1D4-30A2-972E-D0EA-DBF40656CD4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13" creationId="{F8B82734-B5E5-3084-A550-C5628D68999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14" creationId="{EF6875B8-6C48-82E2-535A-1CC773BF4B4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15" creationId="{2C8F6606-F27E-B8AE-D1B6-A6B8707BB51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16" creationId="{3311BC01-17B9-BC08-3E38-15BFD93947F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17" creationId="{C1C7A9FC-F68A-D689-F7A3-8E0C9F5C83D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18" creationId="{8E242EB1-2176-E5A8-9C59-957AC901CA3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19" creationId="{05AEC30B-0497-9450-640E-EAABC79EF8A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20" creationId="{5F32E4C2-D180-794D-00FE-4F17FDADD5D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21" creationId="{14EA67D6-8DA7-2C73-F632-6ACBC6BC649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22" creationId="{8CE512D6-AE4B-1647-E915-DE5372FC65D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23" creationId="{B892C6B6-0E14-4174-60FA-B31C0FF3BE2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24" creationId="{C5DBB661-A3C0-73E2-C68B-9901A4D6579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25" creationId="{913F52A4-116E-3F53-D140-BFBA41BFC7B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26" creationId="{9A4563BA-D406-3817-C3E2-C9371945683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27" creationId="{8574580F-150D-0C21-8245-13F6171C994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28" creationId="{04E23AE5-6F96-8755-D1D9-D58F6FCD937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29" creationId="{C82C3053-E64E-D832-9911-46D0E6026E6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30" creationId="{39880222-8B61-59C1-BC5D-B6680AA12E7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31" creationId="{C45BBC2E-25B8-FCDF-497A-A63A2DF7EE6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32" creationId="{56FB84EC-6C6D-603B-CC0E-BED94DECEAB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33" creationId="{65ABE7AD-811C-B43B-9932-6A45896DBED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34" creationId="{59766F70-EFAE-E3A4-D537-946BDAF81E3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35" creationId="{1A4B2731-3079-62F4-FA33-2A208E6AD1B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36" creationId="{F4136516-5F48-E580-15C5-A4442085816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37" creationId="{4DC5870A-279C-D4CF-29CC-00289E57592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38" creationId="{62F28070-872A-EDDE-42DC-CCA19234742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39" creationId="{3371A129-2B9A-3FA1-E1A3-7DD58E48312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40" creationId="{E873A525-31D5-9B9D-3B0D-8287971B757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41" creationId="{0FFBCD0F-6724-E7F5-1E71-329CAE2B6DC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42" creationId="{3B591859-B92E-2042-1FE9-82442EE2192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43" creationId="{CA7D796A-12B4-A9B5-F434-773871CB0ED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44" creationId="{B2BC6774-758E-8252-28B4-D403B3CB474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45" creationId="{7D43AD3E-8605-5C84-2528-57674937635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46" creationId="{DD46223A-F5D9-E509-7627-F07070CC2C6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47" creationId="{D72DF3B3-7236-925B-3112-501DA05C04B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48" creationId="{82E1AC2E-CFC0-6547-D187-2BFDDEC307B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49" creationId="{E9156125-878D-4B72-4507-3C0185FF48E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50" creationId="{E01E8C76-CF1B-0549-2623-6BDE75A7EA6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51" creationId="{435BDC9F-7F68-D542-B612-72BF879B7AD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52" creationId="{6A5DF609-E28D-5EE4-2E23-A8D1BB50858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53" creationId="{504CECE8-D127-9975-379A-3E1AFB0E456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54" creationId="{6BF315B6-DD7F-AE7F-8CDD-A9B808A9513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55" creationId="{9125173D-5A69-9274-346C-0D82589323B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56" creationId="{6210EACD-D0DB-9BAB-FE56-C09DEF5B577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57" creationId="{DAB83A2F-2F25-DCE5-0A7A-0F0A506B02F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58" creationId="{19D0FCD6-C564-AF92-6CA4-BBCC45EC9EA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59" creationId="{9BD7A4A2-34A0-9359-5690-2AB33F18837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60" creationId="{4C56C310-D6DA-6AB4-D9B5-73907A0E076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61" creationId="{E1BB8E57-A3A6-EC23-8C7C-C6FBED1023E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62" creationId="{9B2ABE8B-E8E7-7166-56B7-A0FDAB72919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63" creationId="{F333E2B6-9137-3AF9-0F0B-E88BFC3E21B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64" creationId="{7842F903-3408-F928-FCEE-90F7E4BCC0B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65" creationId="{71F563CD-CFB2-5546-B85A-EF360AD2D3B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66" creationId="{AF45ECB0-2653-7DE7-F72A-FFA3B087DE6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67" creationId="{CB0EC690-4CC6-839E-753A-5457652BD48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68" creationId="{23A14874-8A6D-9057-6937-4DC7F562F93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69" creationId="{D5867FC3-71B7-CE25-B60A-50E58F85EF8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70" creationId="{7D2553E8-C237-23E3-6060-DD1B5E06AE7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71" creationId="{299759A9-DE01-F8D3-B26B-0C1E08D6976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72" creationId="{1A62B1B8-A295-E5F5-E432-E729F5F3FFD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73" creationId="{2A2A06E5-C47E-764F-77DC-AD818FF33C9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74" creationId="{12202B37-CB46-569E-DE20-A62D105F3A7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75" creationId="{025BC069-498D-72B8-D8E4-D007808B7B2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76" creationId="{4B24BED2-07C6-6910-401A-E4A30DFFF9B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77" creationId="{D440CDF0-4E31-95A5-F947-8CAE308FA58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78" creationId="{807EC02C-2A01-AD96-82AF-E3A2CE8CCF9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79" creationId="{24B7DFCC-927A-1836-C186-93E8CCC11B7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80" creationId="{2D8724AE-2CA1-EFCB-2ADD-6E57992C470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81" creationId="{117A57B6-B8BE-7553-1AC7-FFD115ED6B1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82" creationId="{BD0E8D84-2F87-C5E3-A08C-5711CDF3089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83" creationId="{98056710-5B67-B519-DD96-3EA352B41A3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84" creationId="{C4BF08B3-ADF1-EEF6-8D0B-C803F5B773F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85" creationId="{3622ED74-F1AC-2F02-07E0-55E2D975626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86" creationId="{5F9092E8-CCD6-817E-20D3-9CD8316E935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87" creationId="{DE780DD1-3346-87C3-DD7F-1C9584D438B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88" creationId="{8A4F0953-0C66-C914-20BD-72282755E3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89" creationId="{2764B16B-D475-3C5F-8E19-B10FA67CE64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90" creationId="{8498B242-215D-27FA-1EC1-61686B027E4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91" creationId="{5A15F791-CC30-C9A1-B2B8-411D9216CC2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92" creationId="{AD32CB54-F749-C77F-BC7D-0982059CB82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93" creationId="{3AFBD0EF-A15C-2DC1-30F5-E00E745A830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94" creationId="{856C6ACE-CF98-E860-19DC-36DF3226270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95" creationId="{5DCFD6D5-E93D-648F-4BD7-15874EBF3A4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96" creationId="{97CA590B-C3DA-5F67-DEB7-66AEAD5C16B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97" creationId="{13E2EDF2-8DA9-0214-DE67-1890EE1EB41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98" creationId="{A5DF05FC-8685-C059-839F-892F387B461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499" creationId="{BC720CC4-D971-8D21-53C3-C38F23F59B9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00" creationId="{BA082DBE-E7B5-A6BE-6E7A-45683DD9CAF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01" creationId="{B89D7642-4467-B4CD-E90C-E29B050ECCD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02" creationId="{C5026A99-BF7B-54DC-3FCE-F5F5ADB74BE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03" creationId="{ABC0E5A3-B193-66B0-A8C6-A9BDD783F16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04" creationId="{E24B75E7-45A0-296D-813C-8D639B79BC4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05" creationId="{8D27CF96-E43C-6519-74A3-0599330DD07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06" creationId="{D7A10B59-A14C-0B0A-138B-E245B77E72C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07" creationId="{DA273489-A458-BCB7-BDF1-66676D83324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08" creationId="{8A91EB1B-FABA-A59E-0E97-4D1FEF8DC21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09" creationId="{E34FA75A-FD77-9E0F-CC2F-E91B58557C2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10" creationId="{8B796938-C052-3CCF-A41A-5A774EB75E5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11" creationId="{6808FEEC-30C7-C3FA-FCC1-ECFB467B420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12" creationId="{86418BA0-8790-305F-D5E2-4ABA3A166AD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13" creationId="{E4F49986-0043-3E4B-746E-CAB5FC0D7B6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14" creationId="{860F81B6-38D3-8D92-4738-2A35CE5DA75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15" creationId="{38574EF1-CAE6-ABB4-894B-B7520643543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16" creationId="{93BEDBA7-34E2-BFC8-E002-C38FEADC1B3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17" creationId="{75F8EEEA-6A52-99BD-375B-A4E53FD97A5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18" creationId="{47362C31-E27F-82C2-FE8E-7325DEC35B2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19" creationId="{174E053C-280B-5D68-547F-2E564D19ED9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20" creationId="{89C0DD18-371D-A71A-3A14-D52DF697A53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21" creationId="{CA57D244-B61B-6AB9-ACBC-17A3FECD8FD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22" creationId="{E6F1F0CD-28BF-6C00-2FBD-03B70F8C09A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23" creationId="{E55531F9-6DFD-1EA9-60A2-EBE66C14EF5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24" creationId="{93CD8C4E-5872-A927-EAAC-7CB42584F3D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25" creationId="{B420B2AB-7C51-941A-2D3D-1575E10B469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26" creationId="{D46A7E52-0E8D-65C6-F806-875863D1B09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27" creationId="{F08C6754-FBF4-5E2D-8AB9-73E84C5FC26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28" creationId="{E44565BB-7A53-6D66-3981-3C1F449986B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29" creationId="{BE643961-B121-FAAC-0D38-6A16FA97B1A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30" creationId="{666A3795-027C-D5F0-3F0A-3D6F316F02B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31" creationId="{27A4AD6D-FD09-888B-3358-2C521B5F313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32" creationId="{C4FE9AA3-8550-25A5-73D9-02619EDB2A1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33" creationId="{D5CC8904-289E-99B9-85F8-24CEA283FF5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34" creationId="{439AA506-492D-9B81-A256-E5748A950C2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35" creationId="{81AF814C-FA5F-613C-4FBF-53A171CAC1E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36" creationId="{8C445350-74F6-23D8-2521-814364F4F9C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37" creationId="{15AB4DFA-11A4-89D8-C240-7152E24F95A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38" creationId="{E56E5EEF-5282-515A-99C2-D27CDF26260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39" creationId="{14F5E077-68E6-18F0-5817-03236869B4A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40" creationId="{C47C4E01-5617-04EF-AC71-9E603465053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41" creationId="{B2ACDDC9-579B-8AA5-312B-43308DEFF10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42" creationId="{66F93811-F847-5667-151D-FFDB6F8FA18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43" creationId="{B74C7A5D-E39F-2CDC-E936-6845D875B6B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44" creationId="{86ED0468-94D8-1CBB-50DB-1832E715365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45" creationId="{B182F4A7-65F2-2D33-CE57-BDDDD925C36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46" creationId="{73F7E4E4-EB6C-D94F-1579-DE3709C1495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47" creationId="{2D6AB73C-0E86-184A-9162-F455D93C990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48" creationId="{0B9FADC1-B6B0-3AC7-884B-A2EAA4233DF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49" creationId="{F74586C9-B7DF-F0E3-4E39-B32E0A27EC0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50" creationId="{6F7989AB-C12C-359D-F699-D53039D728D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51" creationId="{92A71267-21DD-C621-56A5-347B27A5AFF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52" creationId="{B1CACB07-8C1A-D3E2-1F3A-16FF91E931E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53" creationId="{247DA157-77A8-E323-3F3C-14AE7B1B4EA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54" creationId="{2C3BF1B3-815E-FCA7-DAA8-32E34A338CB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55" creationId="{46221324-1D8F-44BE-9349-41F0ED12187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56" creationId="{2D4A7C81-88C9-318A-F546-A6D6848526B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57" creationId="{D93474F3-126A-D360-4875-97A7E4671A1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58" creationId="{B0D055B9-5DEA-393C-A125-88A254E94D3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59" creationId="{A65E17E5-6338-0B47-6CD9-922DFDBADA4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60" creationId="{22E7FAEC-2901-1916-94E8-93559DC93FE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61" creationId="{32806CE3-6A5F-DA40-F06C-CD0CB364837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62" creationId="{B127140A-D12F-B2D8-BC8F-A64038C7E28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63" creationId="{40F01F7A-E220-A88C-30BA-A36790BA9B4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64" creationId="{520F2F74-D231-19D4-5878-ED0EE3BE588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65" creationId="{6DB6DDB2-3519-1E82-009C-AC36A73578E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66" creationId="{D8035CB5-DC6F-6EB3-374F-45361BF522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67" creationId="{526FB7C1-5242-D087-31CD-02D1D91ED5A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68" creationId="{8FA81266-97FE-5DF8-42D4-FCDBDDFC000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69" creationId="{13E43A9C-1C82-F074-726D-C479BE02111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70" creationId="{CF3DD4BE-05D5-AA0F-C276-84D8A6C9955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71" creationId="{155BC902-36C3-F707-E73C-3C8476CDE73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72" creationId="{EA3711A3-22F8-13EB-9546-332855C777F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73" creationId="{22808114-683A-9F4D-93FC-2979ECDA65E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74" creationId="{26505B45-130A-830A-8F09-DD4454E3264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75" creationId="{7404301A-8E75-9520-36C0-44004AD38D0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76" creationId="{1F9FE35F-345A-839E-6002-2C6EC858966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77" creationId="{4F8B7375-C0D8-75DD-89D8-C3471FA89FA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78" creationId="{ED8A0DB7-E3AF-AC24-24E3-59A3EC767EC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79" creationId="{1F02A9BC-D8E3-7234-7C23-A7A667A6237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80" creationId="{0C6DC8CE-F551-3B1E-4EC8-3650E584088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81" creationId="{4017109E-05CF-24CE-EA09-B82305F6881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82" creationId="{CA903A90-CFE2-34E8-7AC3-49089A87DE2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83" creationId="{B26F23C3-002C-E3D5-A2A9-0E1B91B71A2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84" creationId="{E71B0684-3197-143C-4120-7E7E1428E20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85" creationId="{28988306-3A40-3153-0BB2-E637B2AB49A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86" creationId="{960AD7F3-EB35-4B59-DA85-20072CF7401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87" creationId="{C72A1FCF-5508-1567-D5C4-11A17D3F736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88" creationId="{E48DC62A-8E35-38C5-7FC0-31BDAD97DED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89" creationId="{6DA72F2C-A1F4-AF6E-B602-041320CFA77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90" creationId="{4A494DD6-47D7-C8B5-192F-F48B24E6579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91" creationId="{81A59AFE-8499-C46C-8D24-244092B189B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92" creationId="{76628B6B-B436-F7F9-CCF7-E3191F568B8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93" creationId="{87303DFC-6AAF-C5E2-E54F-77E825EFCA6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94" creationId="{48C5A044-2FFD-3FA0-DF07-7C7399516F9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95" creationId="{76EE24CA-1DF3-07FD-93C2-EBAD8B788B3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96" creationId="{B3B1904C-ECE5-70B5-5A4F-7ED1EA73278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97" creationId="{ABC9A34A-81FF-A432-6692-09D579FCA98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98" creationId="{8010AD07-5E03-0017-E84F-F21E22D88E4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599" creationId="{2EA3E154-1F70-4DD5-7BAD-7892BB873FE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00" creationId="{F73517AD-BB17-89C7-60C8-8E3F4FEB238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01" creationId="{05A496EB-92E8-A0F1-78AA-633335E08F3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02" creationId="{ABE6479C-4AD3-A919-B339-711D1CF2D09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03" creationId="{09CC7EA6-BDCD-27DD-C369-1F603A9845A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04" creationId="{A618D068-2820-202A-7D85-9014E664B67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05" creationId="{D6FF70AB-4DF7-2102-3501-9D1B647991A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06" creationId="{DA754F9C-7342-EAF8-CD2D-9F43AF8FC43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07" creationId="{9570FC87-975D-537F-5AA6-A0EDC52892D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08" creationId="{C452DF2E-2D3A-28E6-3E09-D4D6F7846C2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09" creationId="{C3C15602-4FF5-B13E-2D1E-9413545DB9A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10" creationId="{804575BE-AE50-80C1-F719-836360248CA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11" creationId="{37A62226-FE00-1603-AF49-B8DD8EA5805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12" creationId="{355D7439-306C-EEA3-841F-EED3A7EB02D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13" creationId="{D3D70928-5882-BB63-0686-92B5B921AB1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14" creationId="{800A25D7-FD4C-5258-E408-C08932B67C3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15" creationId="{157995E5-566F-BE3B-3A63-0C845116E15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16" creationId="{E55771CA-8879-66F3-94AB-2519D3F4CDD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17" creationId="{4FD65697-2F14-006E-BE92-CBDF8D1B8A7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18" creationId="{45474F3C-EA04-6382-097E-52FF74143E8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19" creationId="{9628989A-628E-5229-C59C-BCF31D9ABF5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20" creationId="{AAD270E4-8E75-4E58-4EF7-C5C0A8AACF6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21" creationId="{BB6AF26C-BD3F-0700-6CE5-89D695D35FB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22" creationId="{7FBDBDAC-9057-4732-4E9C-1462592CCE2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23" creationId="{5717984D-8E6D-050A-B464-7A9B789CB15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24" creationId="{E5AE86AD-B943-040A-87B0-C4CAD8F84FE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25" creationId="{E9BDA445-EF36-C803-F3E1-D6864EF5FF0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26" creationId="{A3AEA494-11D9-776D-6326-088FF5E336C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27" creationId="{85EB8E3A-58D5-B9C6-5F89-EF3F0AFEF4C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28" creationId="{572CB1B9-8A48-ADD4-6F9A-3157AD6B3A0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29" creationId="{5F0CC474-DEBD-45F5-5E19-A7EFC06BF1C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30" creationId="{CE7AE4F3-55B2-0D4D-5CC5-0E11518467B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31" creationId="{EBC5BF72-3419-622D-4670-A6D9A004C18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32" creationId="{E21B9B40-EDEB-EBBF-0266-DF145C1E117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33" creationId="{D84B5FCA-029A-10A2-33D3-40F6038B1E2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34" creationId="{7C4A1EB9-FED0-0BDD-751D-2D325D50ED2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35" creationId="{0DA6D87D-47E9-76D6-E434-FD40A248330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36" creationId="{3667728A-0559-4F4F-144F-F43256E0F3E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37" creationId="{F143B926-B047-E522-61D5-C28EBA2DF1D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38" creationId="{3E927381-108B-6F95-55AE-B3C7A7A1E1F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39" creationId="{5430272A-7DED-9D21-D7D7-23AD78BD593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40" creationId="{D6BFB478-4E92-2E6B-B201-31A8D6AD0A7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41" creationId="{BEF1E5DF-7A4A-F6C8-5C42-7B0C59D9E50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42" creationId="{5B72A1A5-F68E-E540-4B9C-DEE0D883B06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43" creationId="{19BBC106-C0D4-4998-2401-A144E5F5C6F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44" creationId="{3521EB7F-B73F-FD86-A10E-F634A047541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45" creationId="{6660079B-8736-72BC-DA83-E2EEAC9A18E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46" creationId="{20ED54DD-262E-FB84-5C19-3BCC7A95E01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47" creationId="{CE2A0351-619D-6AFB-9D9A-9AE08331FA6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48" creationId="{7CBD32C9-844F-1AC8-1F5D-0C90F1A7DA0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49" creationId="{20233260-3210-DA9B-0C06-C444E5E43D7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50" creationId="{DABE062A-33F8-B783-E886-9009CAECE8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51" creationId="{F5A14CA0-85BE-85AE-7DF5-F2E14F17AE6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52" creationId="{0CA33A6A-A615-4056-0B43-CCE0C1AFE47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53" creationId="{5B555C53-FFFE-0A3F-1742-B1860325E82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54" creationId="{B89BE7E9-4109-FF85-3D6B-167E70B6C0B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55" creationId="{11306CAB-9B1E-8867-1083-A31BF64B353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56" creationId="{E86EB610-3919-3DA6-B2D0-4699782CE77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57" creationId="{99BBA64B-6551-BDE8-E66E-234EEFFC99B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58" creationId="{BB57A3E5-0CD4-D15C-3251-4AB326B5B8E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59" creationId="{6E1142E4-5BCC-9F1D-F8CA-F8EC84E678F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60" creationId="{83903406-BF14-D076-A6EB-2179BAD4B0B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61" creationId="{FF9B5EF0-2FBC-FC19-DEB3-D0AAEA2C1CC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62" creationId="{ABFE17A5-F827-0673-49DB-3409B2361EC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63" creationId="{55D614AE-2358-4744-38B4-0CCEB1257CA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64" creationId="{D456ECB5-B64B-96D2-3ACA-39323B3A409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65" creationId="{FA62497A-3FFA-CB43-ED82-264CD3963BB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66" creationId="{A5069BE2-D473-5BC5-4131-290FFEE1301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67" creationId="{90035004-B56A-0B45-F648-310BBA89B7E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68" creationId="{7DC5C741-2D51-DDB0-8DF1-1DA8EE3E877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69" creationId="{A6C9824E-86BC-76CF-13B9-3111FD2078A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70" creationId="{A2C7DC3F-15DB-ABB2-3C3E-03B7A800503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71" creationId="{5FD0441D-62E9-6087-2293-9615BD74BA8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72" creationId="{3E014AC9-432C-BD4F-7ECC-92E5202D05B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73" creationId="{FD4EB183-D277-C37B-D55C-09DAB3C384F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74" creationId="{2BA97E2A-838B-3726-C113-0A015300203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75" creationId="{1EE094B8-DE73-E775-E89F-B6BC5D75F66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76" creationId="{D2811D23-35CC-B173-4940-4ED865796F1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77" creationId="{D6406813-FD50-D43C-C9DE-A8993779125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78" creationId="{A3DDAD46-3462-5E59-1601-88D0991CC6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79" creationId="{EE4C9574-762B-A241-AFB6-9E373787686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80" creationId="{ECB432B1-D598-8C5C-75DB-A50FEE8E5B6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81" creationId="{0A7B1B41-CFAD-88CF-EB07-15B6AF3420B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82" creationId="{85363E89-8BB7-6247-0FEE-9106E8DCCE6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83" creationId="{FC5A4099-13E5-C88E-CA30-AEDDE4799D3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84" creationId="{8E8B4626-1984-E35E-263D-DBC510007F9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85" creationId="{DB991CBD-D457-1DB2-21BC-102B31D4748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86" creationId="{A7A93EEF-9C3F-D837-8817-EBEC4C212EF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87" creationId="{BC092B86-D31C-E1DA-348D-4F87CAAF555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88" creationId="{C70D3F10-48BA-CCE6-97D2-D0575790406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89" creationId="{4B360A0E-8C5F-3F75-4A58-1D6E1255864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90" creationId="{62E89DB1-B220-73D8-161C-C6C9F965E98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91" creationId="{5BE79E1F-B712-2326-D0C4-C1E38849C46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92" creationId="{749ED5BA-0959-6E8F-F54E-1AF1406670F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93" creationId="{1FA6FC6F-72F5-559F-7759-E91C0F32980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94" creationId="{D1244511-BCE3-E079-5D5E-B8B2ED7F0DB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95" creationId="{EEC61D7E-6A91-C7DD-529D-0308FF20745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96" creationId="{62ECA28E-3AF1-EBA4-1513-CDEB49646AD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97" creationId="{4BDF89C9-D43D-448A-EC9B-109D6DD957C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98" creationId="{9CC25AA3-2022-4F73-73F9-85461118C2C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699" creationId="{AAB7B0DF-E223-52A8-F955-18823DD7447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00" creationId="{46DBDBD4-5FD7-2112-E0D5-F0163FFA405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01" creationId="{473C335C-7495-EC60-03C7-0758B3577CD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02" creationId="{37CF3322-2794-6784-69B2-7D34FB05556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03" creationId="{98CB1470-C6E3-E54B-DF29-65F0CA9DFF0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04" creationId="{DC177741-C4EE-72A6-5EDF-606F9B7D92D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05" creationId="{4B0570EB-7033-A262-E094-B93348BDD5E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06" creationId="{D5F7978A-2448-07BA-93AA-4939252D598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07" creationId="{0062819E-AB5B-9146-C82D-B6C36257D2B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08" creationId="{6B6D0C53-A311-C4D5-C752-65F813298DB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09" creationId="{0EED6A57-99DA-FB48-7A8E-03D2593C730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10" creationId="{69CC194A-FB49-4E60-14E0-2A3B1DF6912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11" creationId="{72A38FF5-017E-8E0F-CA8A-DA59D4991C0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12" creationId="{D66A69CF-0FAE-3804-FC4D-D81182F96F3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13" creationId="{A21319FD-8536-8DBA-933D-7E414BBE0AC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14" creationId="{09823CE6-B7C6-BF9D-2843-B480F023D69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15" creationId="{65401B1A-50B6-3F88-139F-B1FC8AA5700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16" creationId="{9ED8C7DB-07BA-4B02-13E3-84AB038426B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17" creationId="{EFFB1400-EB57-6942-FFFE-7E344DE56FB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18" creationId="{2064FDE8-0026-2103-5D44-4AF0515DAC9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19" creationId="{5A8B60CF-E8D4-0C1C-3D33-4E1C8FD5004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20" creationId="{FE9511C9-FBF2-2D96-E10D-D565E7B9BDB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21" creationId="{6A54E48C-4D2D-85C3-87EE-CFE3EE68B48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22" creationId="{7EFC2D65-A866-7857-D680-D7E5E1C4167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23" creationId="{14E05566-8A1B-71DB-1BAB-3230A17683A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24" creationId="{F9B4A3C7-7ABD-4BE9-D816-BEB6F34A49A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25" creationId="{2E5B56CD-B954-209E-1378-FE70E1ED4BA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26" creationId="{EED55C26-49B5-BE04-8B3D-77617E35386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27" creationId="{295EE404-7F8F-988A-6EDF-662A56DC6A4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28" creationId="{7CE201C7-4869-4D92-F442-B11F47FBD0C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29" creationId="{999CFABD-2274-4235-31A8-331C59B70CA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30" creationId="{E4351ED9-CB5B-BCB7-9AC3-DD1EF3F8B01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31" creationId="{DF7F20E1-A232-4FD2-19E2-55FDFD3B810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32" creationId="{86F10DC5-A2CD-08B4-2A43-24CE91A70B3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33" creationId="{6612485A-C687-BF69-CFF2-7932E4DF4CA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34" creationId="{0B3B6002-0702-2A2B-C894-E88D7BCBBED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35" creationId="{40CEB772-E8AD-E038-5C06-AE2ACDD9AA9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36" creationId="{826EC4A8-98CE-CBB0-DFB3-3E7EDEC9493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37" creationId="{E05962AC-2D4F-C59D-2AB6-D783A41AC6A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38" creationId="{6C9E1F03-FC94-0EFE-F757-CD0BF9608F6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39" creationId="{F1E32408-34CF-7FBE-5EFF-234C967008D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40" creationId="{1762B67C-F157-63EE-E38C-D72468A72B8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41" creationId="{F0DEE6ED-F64C-AE88-5F51-DD3D99190EF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42" creationId="{BD024842-B885-6FDB-0C08-3FCE3567493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43" creationId="{01FE1359-4FD9-E49A-9CD7-F79BAEE052A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44" creationId="{D8381091-B294-FF19-DBDD-50A5B1DE364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45" creationId="{A7B8C434-A9B1-DAC6-F813-53716732E85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46" creationId="{61B96A22-9150-5771-AE1E-E4DECAE6198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47" creationId="{9C31B97B-70C4-8D20-B975-6999E454095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48" creationId="{245CAE82-D964-7F17-5B39-93DAD68E13D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49" creationId="{16EACEFB-03C0-D33F-FC93-A655D3E4F51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50" creationId="{E1A0BD71-72D9-C49A-252F-F41B98FCDCB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51" creationId="{9E72DAAA-7624-0E8F-2FAF-8DFAFDF02AF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52" creationId="{81D5AC8A-C8D0-D31C-558E-C97A3358C6C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53" creationId="{45BCF12D-655F-7A84-3174-54C1ED0264A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54" creationId="{0F7B58B7-4EC9-D8FA-1F17-A2E1F10C879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55" creationId="{23A227DC-70E3-52DE-9C94-64AC5E7618E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56" creationId="{AA4C7260-ACD7-B847-7034-84B6408F87F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57" creationId="{DE537130-600F-6785-D5BD-486E3BE2EDF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58" creationId="{AE430FCE-EB62-9256-BE9D-0A47D5EEA55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59" creationId="{7450D2AF-7B60-C8EE-0678-154B6B750CA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60" creationId="{9ED51FAC-B3F1-3C0A-74D4-35E36709DEC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61" creationId="{A4982375-04C2-398F-1265-8888DFAD946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62" creationId="{3A2F0825-C6B4-B508-B98C-33952AEFAC6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63" creationId="{CEF40EFC-25A2-0B2F-8655-63866193B58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64" creationId="{9AECEA82-C82E-440F-277F-32C6E76D690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65" creationId="{2F58CC33-88AC-0BEA-0DCC-A9E1C53C179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66" creationId="{D837CBBE-9289-1D04-9FE8-BD628DD01F0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67" creationId="{08863768-FE4E-6898-4580-C9F4EDCD051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68" creationId="{F5FCC995-8634-32FC-CF48-12C44A5C79F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69" creationId="{2508A0BA-13EE-8BE4-E398-B85915CDE60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70" creationId="{A88C4B38-FE71-9609-EC67-41EA11F4CA3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71" creationId="{20064F04-E6A8-A9CC-997B-D8FA896D569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72" creationId="{6DDEE400-D16E-E6DE-9899-5DE4E7AB202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73" creationId="{ACCDA375-01B1-FF7B-71DE-1EC21C5B856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74" creationId="{287963F7-3BBE-3E91-AEEB-EB6FBE9D860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75" creationId="{E28FFC53-F629-CBE9-50C9-C5B7FC83629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76" creationId="{4169A4EF-297C-56C0-C6DD-6DF32080D06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77" creationId="{355EDDBD-2411-B1E0-4C99-2B02D4B3327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78" creationId="{29009126-C902-3CB6-50F8-ADBFE8D9F89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79" creationId="{3F85B18A-B52E-8EBB-DBCD-AA995724BAC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80" creationId="{047524DE-EB2F-FDC2-6F32-AD6F381F673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81" creationId="{651734FF-4B39-8164-67DF-2F84A5E6A3E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82" creationId="{4285783B-9BAC-0AE5-5F64-C53EB6F6C3E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83" creationId="{3049A259-53CE-BD28-B9CF-F8E5BB163DF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84" creationId="{746A7BB8-84AA-BA80-8598-1C5A22045E2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85" creationId="{0E507980-336C-C620-FDC3-BBAE2397B6B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86" creationId="{F0398FCA-91D5-31A7-1A15-6A726E1EF14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87" creationId="{6FF4EC41-B8EC-ADA1-50FE-5DB81F2811F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88" creationId="{9A3C08B3-EADD-5613-FDDF-C0E783E58E8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89" creationId="{C5776B6B-1DC5-11EA-FD1C-938B0C4A4B3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90" creationId="{759CC85E-1447-4045-DE2F-B1473052909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91" creationId="{E14B2298-586B-D67B-4185-588503176B2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92" creationId="{6755305C-6023-8D5D-A6F2-31852A53BFD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93" creationId="{5489DD95-B13C-3053-3222-9A474607C6F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94" creationId="{63ADD02F-8918-5777-0C24-6D7668BE5CC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95" creationId="{510D8A8C-237F-08AA-B58A-5E4838352A1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96" creationId="{6F384947-584F-C41E-6854-9E6E23D1F59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97" creationId="{F4DCDCF6-BEA5-E152-1DE7-A457CF48617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98" creationId="{7620AC64-7A6C-A4B1-F4B7-55D628A018A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799" creationId="{8A1E6C31-053D-F0F4-490B-7D5399A978D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00" creationId="{2B01A096-346F-0446-8C03-DA5698D62D7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01" creationId="{8FF411DD-232E-F5A1-C813-96048BEB163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02" creationId="{4BD518AA-99AD-7EE1-E6E0-8DE1B10BDDE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03" creationId="{B0FD1F1D-3BBF-8C44-2B50-FD3AAEE36B2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04" creationId="{CDF39D86-2171-03FB-E31F-7AEFC419B27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05" creationId="{8D778168-728F-EC80-67AA-81E4D98ED17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06" creationId="{6C4EE4DD-A7B7-5A01-9113-77E9A132CB9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07" creationId="{5F564767-F078-FD7D-DFD8-50F9CB379CA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08" creationId="{778A7A63-7043-025C-4266-6A153B24111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09" creationId="{9AE0716B-DC6D-AE86-021E-AF1CD4B6492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10" creationId="{D26FC2B6-60B6-3CFE-E984-E18986F0883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11" creationId="{D79C9DD6-708C-F9BB-6804-480524CD04E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12" creationId="{389BCD86-10EB-3469-79C4-D7D96DE72A0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13" creationId="{59E1F6D6-7A26-228A-ABC8-302194EA978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14" creationId="{E1869707-4CA6-9B0F-DF04-B446F540826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15" creationId="{8FC87ABD-5344-4CA7-AEA4-D5460C7D7FA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16" creationId="{656CE59C-0568-67E1-E864-873D6C31ABC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17" creationId="{E715E9F1-8C1B-145E-A9EA-AF7B76B6F74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18" creationId="{A05545DB-F2C7-866D-DF6E-D6BF5F5A263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19" creationId="{93FA3C5F-3793-D2D0-2235-8E869B4F9EC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20" creationId="{1F2D59F4-2316-5766-6DE2-6D01B64FEF6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21" creationId="{1CA91049-6F82-FB4B-9EDD-BAE74956E95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22" creationId="{6D0C9A17-E381-7CAA-F51F-504A46AA266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23" creationId="{632DE4AA-8FB7-EBDE-36A1-F2287DE73AD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24" creationId="{423A2975-49EF-E63F-36C8-978C3ED684B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25" creationId="{4DA01363-6BDA-34D9-AB64-8D5345A5CAE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26" creationId="{B4F64DB9-E0C5-6BE7-61F7-DF32125D171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27" creationId="{02BDD4A5-7DA6-3496-5A92-58B271CB343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28" creationId="{C45A6C63-0022-1463-529D-AA333932D66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29" creationId="{91B74706-EBAC-26CC-E66D-EEB9768CBDB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30" creationId="{A86667D9-E799-37A2-FF4B-45B52B2F365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33" creationId="{63B229D8-A8DA-B554-6EBF-25AA037CCE0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34" creationId="{B7C8A8CE-E5C1-8673-5731-5C7EA082515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35" creationId="{7FDB2615-63D9-CDD3-5337-4E5BEA61720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37" creationId="{E714FFB3-7169-55F3-3E17-9D02E36440C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38" creationId="{D15CBB01-E8F0-5AE8-2C30-B1F237062D0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39" creationId="{E3F3CF60-B52F-FEE1-291F-0CC21CCC413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40" creationId="{4BA63501-19A8-DF68-56B6-5195A58492C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41" creationId="{EAF8648B-95CF-1505-9AFC-60F0E5AD8E6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42" creationId="{99DC143F-81C0-96EF-DC1A-42E49C5ADBC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43" creationId="{234C2E8F-72CB-4C23-D104-A61D956F980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44" creationId="{E5EEDCD2-7448-025D-41EB-5B39FDAE6B1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45" creationId="{0012B414-D7C2-3D4D-58C6-A4143B89523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46" creationId="{E9C91667-EDCE-EF2C-C41E-8C2C53C6CD6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47" creationId="{2F36219F-4A06-E48C-EDCE-A090A0D579E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48" creationId="{236C236E-13D7-BB9A-F4FE-185A72C37E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49" creationId="{B14AD364-C153-2750-54BA-084A0254C2D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50" creationId="{DAFC1A3C-68A9-4C06-01FD-5F1E806FA03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51" creationId="{2069A459-A39B-8CE4-DB6A-C619B65B5D6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52" creationId="{D12FE1C2-A0F8-C4C7-3806-F4B72EFD014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53" creationId="{A23525FA-ACF4-A5B6-3047-AF865FADD7A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54" creationId="{E52B78EB-7EFE-C933-A84F-84C963B9CED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55" creationId="{E80250C2-2AC2-EFED-880E-3E93A354E88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56" creationId="{33DCAC3A-7306-AFDD-8CBC-9D2E290D5F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57" creationId="{CF95E47A-5A51-31D7-2295-AD22FA2898F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58" creationId="{9A3D5506-E876-EC42-5DED-104C875D588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59" creationId="{598BA257-B251-A215-A67C-D7891B35428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60" creationId="{0E73B154-8D4C-75B6-1EF1-1F0BCC087A0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61" creationId="{5C7A98CA-55A0-C085-E46E-C172473EFD3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62" creationId="{3A27EE79-D413-E71A-1E1D-731C00D8665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63" creationId="{858B3EB4-12BC-9207-3830-52611F8E5B1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64" creationId="{D365DAA9-5A3B-5B3A-9992-286F97D6D5B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65" creationId="{FB6D93B7-A522-E234-3044-076FDD1EBD4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66" creationId="{23D839A8-E4DD-6C64-17E9-E983BBDA1AB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67" creationId="{F2506031-62A8-79B5-779D-71E2FA9F6EE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68" creationId="{8276ADF8-C33D-3CB9-0614-A78CE63CAEC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69" creationId="{1F3F32F3-E964-EB26-7C6C-1382701353A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70" creationId="{B90C387A-3921-0146-1D1C-916E88A3ED9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72" creationId="{7634A87D-B84B-707B-A6B5-F3446896CEF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74" creationId="{C462661C-1EC9-9348-48F2-EAB6108E172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76" creationId="{BAAFBCAD-4EE8-02C9-E159-9B522276375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78" creationId="{31DF6436-8AEC-617B-B866-433D201904B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79" creationId="{CC7F4999-3BF7-9CD7-EC4D-1824B6F1D75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80" creationId="{A1EE4B9A-1240-4B28-EFCC-358636D1E83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81" creationId="{00E3AD96-A202-186A-D3B0-64CF8383338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82" creationId="{B1B8F269-5DA7-BFC7-63F6-058BEF305F6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83" creationId="{FF013AB3-88D5-6E35-E915-E24FFD93E66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84" creationId="{E3CE99B3-7905-2513-01A2-BDA0C0B2F99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85" creationId="{FF2AB2D4-E51F-F9E2-E3A1-D9091431891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86" creationId="{5C25AB08-F8B9-C0BB-37E2-ADACC9E0C88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87" creationId="{EA5E14AA-D714-A300-E9EE-85E26BA2936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88" creationId="{5B15093F-01DB-8680-25EE-63CAB1C7229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89" creationId="{0CB5A839-473C-E7A3-57CB-0765BCC512F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90" creationId="{C015DAD3-AD90-CEF8-F47F-FD7F44ABFB8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91" creationId="{12349041-11AB-DE7C-CC77-4FEB4D81054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92" creationId="{091BE991-8919-A380-1F20-88C8E163C6C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93" creationId="{91C67BED-80F3-6BF3-173C-0995566ED3E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94" creationId="{8EEEB202-0E43-62E7-F7B2-79D70DB5C1E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95" creationId="{76E07882-EC9B-1AA5-803C-CB97A282107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96" creationId="{580A39DE-9D21-149F-76DF-FD6A42D3EC2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97" creationId="{A115658A-1A7D-DF9A-594F-291853070AC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98" creationId="{09774444-2B82-34D8-85A1-2F67A152FBF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899" creationId="{0691E3AF-850F-971A-5B83-72F86A5BC5D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00" creationId="{93B9B768-5AE4-4421-B41E-5A1FF1425E5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01" creationId="{CF56D307-C79B-1366-EB9E-DA8BB4546D5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02" creationId="{FD2792CF-D3C0-DE5C-E7FC-8A3AD88E515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03" creationId="{BF80EE27-6AE9-1262-E346-7738566C428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04" creationId="{A40F0ED4-E075-BB48-6106-2C4768E244E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05" creationId="{0440651A-0056-CCA7-69A6-DA7E0083BD4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06" creationId="{E6B0C4ED-4024-0475-D105-DA69042FA45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07" creationId="{A9502C37-70F5-A0DA-726F-2DC24F54038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08" creationId="{748777D6-D235-072F-3A9F-D472111E6A4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09" creationId="{0CD02B52-6B26-9AF1-DB54-D022ABC258E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10" creationId="{BB566A2B-7778-78C6-6913-BAE1E7354FC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11" creationId="{C8C665C7-6140-5FE7-37E9-36C369051AA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12" creationId="{1CDE7FD9-3F8C-374C-C813-E8FBC926F5F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13" creationId="{8B8FA81D-D2BD-300F-C278-7430CAAF5F3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14" creationId="{68C9A085-F75D-999B-65E5-823087F17D6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15" creationId="{C88DBE13-3421-1BFE-1E03-22D563D122D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16" creationId="{F670E66B-32F5-6536-6020-7AACA7243F7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17" creationId="{1CAB19C5-019F-5D9A-703B-E8B3E846C06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18" creationId="{7A7487AA-F96F-F9EC-0AC4-FB48021EDA5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19" creationId="{66C1147D-C230-67E5-5429-197BE05103E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20" creationId="{BFAA13A1-8763-D269-E878-5E269FF7E21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21" creationId="{E47D5BF1-06D8-0539-B281-5054DE1B0D3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22" creationId="{177B9849-A769-036E-CA05-354C5D01405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23" creationId="{75D04BE2-6578-BD33-3792-7F71A98095D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24" creationId="{FB164D0C-800F-BD0F-518B-7905DBE4D7F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25" creationId="{1C0FFAE8-1BF4-A024-08BD-FBFE69F5A90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26" creationId="{319603B2-F20B-A84B-B161-9B14FD175CB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27" creationId="{F911C089-9275-4438-643E-C392882707C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28" creationId="{554193C7-D48E-2FBC-D986-21B1A2BB565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29" creationId="{245A0781-4882-CAE5-DF1C-D3F3D0A095B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30" creationId="{178C301E-6D7F-CDEE-CEBB-73FEAA9209C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31" creationId="{BF46B1CF-6E10-F366-19E2-01B402F9865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32" creationId="{CC01DD02-5837-2F54-18A5-65CCF2F0D7A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33" creationId="{5F675DB5-E642-2014-0673-D0F04F2374F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34" creationId="{1408082E-9371-461F-445A-E32632AF5EA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35" creationId="{06B02B60-7371-9284-0E6F-3F62665EB52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36" creationId="{F9D66602-DA19-4DEA-40DE-EA75E8F89F8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37" creationId="{808969B3-E52D-51E6-2007-0C6A39664F8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38" creationId="{DA1401BE-6B59-D8E7-8310-D58CE9AF4D2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39" creationId="{C9D87DE3-DD7C-CBD0-5876-48537F64673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40" creationId="{A9477B08-1FC9-AAEC-9437-F812076990F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41" creationId="{D8EBCC3F-1317-DF48-025E-8ED59AADEE4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42" creationId="{B3270CE1-BC2B-162E-A347-FF4AE17B8DF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43" creationId="{FF5BC844-1DDE-04F9-143A-F9C217EAB2E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44" creationId="{5D1E6CCC-0C4A-8975-56E2-F88E6076C17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45" creationId="{A7F19481-779E-C679-BF8E-0377BAFBD10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46" creationId="{613A0693-3687-AC9D-D6E5-FC9E109DB03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47" creationId="{16F2B4A7-22F6-5416-FA74-EEB453E7130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48" creationId="{CF8593AB-A93D-6FD7-FA39-C9CB6A6077B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49" creationId="{8DEC0634-65E2-184D-3207-41D1A5D13B9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50" creationId="{EF309C7A-3EEB-CEC9-7BEF-42D1510636D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51" creationId="{4073AB04-3F8A-CD13-072D-2D428517229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52" creationId="{B14C7864-405C-789D-4425-4EE1C4E05F5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53" creationId="{F91C1491-A461-C831-9074-D7FDC40D809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54" creationId="{9BEC4EF1-9728-7EB5-9EA3-9098BC876E7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55" creationId="{C03A11F2-AC8F-4D9C-34D2-562EEFA743C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56" creationId="{69F6FE26-7765-4A29-0F5D-EEF724E565D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57" creationId="{13E6FA0F-8DD6-5766-ED65-6AA302F7583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58" creationId="{964C4313-5542-4F14-4E46-C4D2BDB5073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59" creationId="{09B539A2-1EE9-19F2-320A-871664CFC2A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60" creationId="{2613BF7B-3356-3967-37CF-0C51340B025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61" creationId="{6C17CF9D-D6E6-B710-58CA-17D8AF9DDC2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62" creationId="{A9DA1869-938F-A09F-A27B-F15E2BD3241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63" creationId="{7816F16B-0AA8-4CED-FBC2-61825E13BE4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64" creationId="{CB99E38D-BD7D-92B2-32E3-3C75E40DBEE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65" creationId="{BA48DAEB-707B-DB77-FCF1-01B527A942E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66" creationId="{D705B007-8D9F-759C-91A0-EA4FE010DC7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67" creationId="{DB44A0DA-FA2E-E878-677D-5F7A3FEE3C4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68" creationId="{272BE05F-83F3-7603-9D6A-5BB60696DD2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69" creationId="{9008955A-69FB-2949-8A48-08AEFE412EC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70" creationId="{B0385C48-88BC-AE80-F3DB-608C5005701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71" creationId="{BA15A12E-644D-D518-334D-9D2688C7E93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72" creationId="{EF3FD8AF-21C4-8026-D0E2-E81CF1F76E5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73" creationId="{66C49C17-0830-DC88-F507-C7A4EDEDDA2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74" creationId="{EA43E342-E601-CD2A-AA07-170827DFEC2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75" creationId="{7FE6910E-24FF-B9A1-1C5E-DFF76A6FEEE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76" creationId="{214654C6-C2CD-2AED-8E7F-D4D8A50CE16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77" creationId="{5692DA21-9AA3-7467-9C14-3990FBA8A4A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78" creationId="{0C3FACF4-065C-43E6-4496-D00A4B0DB12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79" creationId="{D4019950-7B25-710C-2C9A-418392EE56C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80" creationId="{16B58E2B-998E-DFA3-61B0-A9F81F9CF9F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81" creationId="{774783D2-84CD-6C7E-E0AF-D7D6C1112A2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82" creationId="{522593F3-69B5-AB61-F7CC-CF8371B39D5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83" creationId="{ADF9EE9C-33B1-AAE0-6E95-C8A50BFD122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84" creationId="{EB5167B7-6EB4-2464-BDD3-54DA5037DFB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85" creationId="{A3895A6B-2A01-040E-33C8-390247A4742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86" creationId="{01DB1D56-6DDD-CC0E-9503-4C631892A64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87" creationId="{6C0E2745-AD39-49DE-C23A-D4909B83B34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88" creationId="{40C72402-63EF-68EB-365A-8FF01BD30D8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89" creationId="{8CD744D8-9943-CA67-7025-CFE4F2CFF6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90" creationId="{19D6D7DB-9661-5231-0FF7-C768F68385C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91" creationId="{360201C6-B75F-F690-78AE-C6CCD254B9C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92" creationId="{B58A6EC3-2FC1-0540-AB3F-51115645703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93" creationId="{427CB059-177E-1643-2972-8CD2AC067DB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94" creationId="{99860BBC-B708-4A07-8FCD-087ED25B206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95" creationId="{2E2C453F-5822-A23D-50A7-A8936850EA4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96" creationId="{65031560-A5F9-05CA-7EE3-F42CBDB191A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97" creationId="{12F2CE16-4664-3F39-5C08-C8EDE4D8C83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98" creationId="{E93AFB61-F79F-2266-57D9-F5BD3929806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5999" creationId="{D966B99D-A54E-976D-B4C0-EBCF9D9E3E3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00" creationId="{7DE3E875-FAA3-7536-9945-2A99099493E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01" creationId="{2767CF79-059E-70FC-345C-D9A19D6F867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02" creationId="{A8172805-1749-2606-2509-E058C14F805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03" creationId="{7ECD838F-9BFC-B3C3-B9D5-6A13E5FA83D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04" creationId="{246FD43E-712C-2438-DABA-97E98D47D2D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05" creationId="{522D42EE-F514-8881-63C4-41A8DCF5F24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06" creationId="{71931A8E-9EA5-E120-5642-CCE8E1F47DE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07" creationId="{9366A56C-E32C-DFE6-580F-165F40248A4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08" creationId="{CA0DBA85-57A1-F148-6B7C-B5D676072DE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09" creationId="{27E2291E-AF63-A069-0612-B09F70124C4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10" creationId="{FEEF93DA-C232-63D2-592B-E4829B55238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11" creationId="{70575682-7AC0-C3D6-3C59-128F0B53593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12" creationId="{4D624E22-240E-3BA0-D407-3FE0A0C65F4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13" creationId="{2351A171-E761-FF42-82AE-CD3B05F4F08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14" creationId="{5462FAB7-AFAA-97EA-1620-D4E50B28925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15" creationId="{7271CF0E-4FBA-C2A6-F743-DFA9994A224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16" creationId="{12307C43-4120-747D-37D3-97B23836E43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17" creationId="{D649A584-5471-6834-28FE-B30EAC46BA7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18" creationId="{E22080B9-F32E-F3BF-A9BF-92A7AEA981E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19" creationId="{ADD21ABC-1E9C-E10E-67FE-FECBC2C02A2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20" creationId="{52F2471D-7A84-C4CF-3D74-2ED0B839D1C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21" creationId="{8E1C2819-4A10-FB79-A6ED-BC8EABD9ADE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22" creationId="{52EE4836-7F06-80DA-2A2E-FC96F377A14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23" creationId="{ADDBB67C-84B5-70C6-397B-B156C74BBB8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24" creationId="{00975FC1-68BA-DFBA-7B9A-213CADECDDD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25" creationId="{4D808858-FC07-ED07-C35E-DD68F978A60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26" creationId="{46B2F25C-D377-151D-C997-DCA6F7F7BBD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27" creationId="{B677535D-6841-34B4-0BB1-52FACD528D7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28" creationId="{65E5996B-6A20-FD5B-1C2F-0F859499E04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29" creationId="{87118720-18CA-DFEF-55DD-D0FB082E5DA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30" creationId="{B775D935-FD48-01CA-EE9D-A5528821F5F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31" creationId="{675259EA-67CD-A1B4-30EE-07F205A6088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32" creationId="{AEE27F72-099A-5C28-C148-71BFF587D82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33" creationId="{CEF4098A-F698-882B-BBC7-61A65CD5976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34" creationId="{F3BBB8A4-5E7D-2502-BAD4-B8B78E31533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35" creationId="{FEF45CA5-ADF7-8E17-140B-C7A910D1C25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36" creationId="{6068159D-1B88-6CB4-2A20-24152CC7429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37" creationId="{B29565E7-C0FA-87D1-9EB7-463E2917974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38" creationId="{909A8CA0-4D62-000B-D2B2-595CADBC758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39" creationId="{697AB999-D886-D03A-E368-08EF0595C19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40" creationId="{491F3FD8-C374-BF6F-2A19-57DB28E27A4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41" creationId="{40BB2B51-2309-50EA-55B1-D273D5A0B8E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42" creationId="{6ECED45F-3EB8-BEB4-7C93-F003A487F03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43" creationId="{89D3E3F2-9C8B-1A2B-2B09-EE4492A3C4AE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44" creationId="{7E567B41-B80F-86DB-EF5B-B5ECF8A6D8D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45" creationId="{56C63040-5BDA-F548-FA19-D9E69B12E29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46" creationId="{318BDFDB-BDAD-1B29-E554-9F1680A8400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47" creationId="{63255BE3-B57B-EF7C-A94E-05AA6FA6B6F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48" creationId="{41DC8F5E-8995-CA82-F4E8-CC11776D11A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49" creationId="{2B20D826-4A04-62F7-C0D5-9CCCAF5A745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50" creationId="{4C77AA33-2434-967A-406D-D4EEE12B07B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51" creationId="{91ECC407-BD29-26AB-75A2-158776CFB10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52" creationId="{D7A1EC6B-6A6F-572E-79BE-92369A008CB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53" creationId="{8A98E328-1C5D-D738-405D-1108500A6E5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54" creationId="{22662950-C00E-78D0-5208-EDB76AEA40D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55" creationId="{4214401D-DE0A-1355-77E4-6F8B9FAC3AF0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56" creationId="{010E02B5-C639-49E5-68F4-B860993F2A4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57" creationId="{40D205A6-82DD-F83C-AD19-868881B94CC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58" creationId="{A6FB48CF-0EA8-BCA5-8DED-34644EA1866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59" creationId="{C4EFD72B-3817-22B4-B64A-2177DA7B815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60" creationId="{1B5BD777-FA7D-24BA-4884-88CCEDB296B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61" creationId="{2A5D9EDA-5890-B37F-B547-68CB41C21D9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62" creationId="{F0ABBE18-A443-D38F-07A5-F2F30EA3C52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63" creationId="{878A3B61-BE9A-C722-8C6E-0CF6A106A83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64" creationId="{D396770F-AC71-939C-76E1-BF9FEBD2BE4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65" creationId="{72237E3A-1420-25C4-F9A6-4390368F7DF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66" creationId="{5A34B42D-180E-91BA-A212-9DE1E3246B9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67" creationId="{C27650E3-DA4C-C889-694B-7F124A0C9EA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68" creationId="{67AB0EB0-F7AC-ACEE-9092-7524C9D10DE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69" creationId="{06CF67CD-FFAF-AF43-98AD-6C8870993E5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70" creationId="{077A622C-1B17-F7C1-D18F-0019CAD51EB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71" creationId="{9156B942-D4EB-082E-249D-8B0350EA9BF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72" creationId="{5EE5DD4A-DBC1-B4F7-A3D6-549B5A39C1AF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73" creationId="{0A75FCB3-934C-5F5B-1B5C-295CE396784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74" creationId="{962E44D6-FC5D-EA46-4FBA-881012BADF6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75" creationId="{A948E38D-BFE6-33DD-B517-13F19CDF23D7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76" creationId="{03ABD533-5096-7449-F18C-B62B677A9EFC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77" creationId="{25F27A56-D369-B151-FEEC-B37255E5B6F3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78" creationId="{FA674BD3-10CE-2E10-48E3-72C23217EB6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79" creationId="{F212612F-3A32-277C-FBB2-2793373E37F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80" creationId="{C81BAE29-B8BE-E97B-B098-0541CCE7512B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80" creationId="{F7A416D3-EA0D-C217-950E-6950A2377FC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81" creationId="{15945400-CBD9-5092-5D47-F1793B27873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81" creationId="{9EF70210-46E2-07BD-14A5-F5A4863D6EB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82" creationId="{AE4682D0-4A56-5207-FA41-51C45B5575D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82" creationId="{C7B15813-AE7A-C59E-5A67-BE20CD0AAA62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83" creationId="{543B5AE5-4071-534A-AD0A-CEA29C5373F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83" creationId="{D612E0CB-9F7B-4C8B-CAF4-2AD638B6EBD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84" creationId="{27601BCD-80F4-01F1-C46A-9E395A13660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84" creationId="{D566306D-EAE3-7143-D7C4-B4A229B6EC1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85" creationId="{60C7B09E-9C83-1A2C-A233-71459BEFF905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85" creationId="{65638CF0-3AED-A3E1-4AC2-124753D32CB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86" creationId="{6D365C0A-3421-1181-FC7E-DDCEC299551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86" creationId="{BAE99F54-8F97-60D6-E8BE-DA54D53BE4E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87" creationId="{29E0C66C-3B2D-C3AA-D6BF-6A1A359A156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87" creationId="{D6C00FDB-1ECC-37C0-19C9-031ECC109E6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88" creationId="{AA52CF21-8AE1-D525-FEA8-53753F83D27A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88" creationId="{D6CF1881-1D75-6D2E-951C-C77400189C9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89" creationId="{39D34ED9-BA3B-7093-D66D-A32429FE883D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89" creationId="{93325E30-2571-C2E7-B6BB-AFE38D2AF30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90" creationId="{5E8103B2-8904-4B49-BECE-D3327BE584E9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90" creationId="{AA094C81-B59C-6BD9-127C-CB87010D8A06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91" creationId="{A35BC425-ED82-F3E3-DADD-17E4F78842A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91" creationId="{FE7D0F78-B203-FF8A-125B-13D48C7DAAD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92" creationId="{771494DF-2696-529C-509D-19BEEA74F251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92" creationId="{875D97F4-995C-DE11-0842-706720DCC46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93" creationId="{CE078953-F0C2-E30A-C266-8FC3ED43F188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93" creationId="{DDC36177-9E53-C2D3-B450-0E77F4FEDE54}"/>
          </ac:spMkLst>
        </pc:spChg>
        <pc:spChg chg="mod modVis">
          <ac:chgData name="Ginevra Minarini" userId="1f1f918c-6db6-4aec-95e5-17ad0358cb46" providerId="ADAL" clId="{03421CA5-02D6-410F-9208-942AACB4DA1F}" dt="2023-11-23T16:00:40.216" v="156815"/>
          <ac:spMkLst>
            <pc:docMk/>
            <pc:sldMk cId="3819718812" sldId="303"/>
            <ac:spMk id="6094" creationId="{17E22808-0AC7-967E-C1E8-ACF405ACC8C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6094" creationId="{4D138D49-E944-EB52-BB70-B0AEE243EB8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095" creationId="{CBB7A9BC-B20A-75CD-21EF-5556D3A25F2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096" creationId="{1B7C32E0-3468-5032-5261-B08A0C90639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097" creationId="{A09533E6-96FE-411E-3A48-4FF5CBE1935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098" creationId="{27AE3D50-B305-D636-D9F5-B04C16AE04C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099" creationId="{47F75233-621E-2E09-36CE-6ED6A9FB2D7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00" creationId="{ACC173A4-2EAC-13D3-3C0B-215D01AF32A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01" creationId="{A6D27C10-56CC-E319-F8D2-A7A7153276C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02" creationId="{F0062391-FC85-8154-736E-8CF481AD16C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03" creationId="{6111DB4F-A601-EED0-3FBA-41DAC96B805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04" creationId="{AA7A1863-B5E3-BE21-DBAE-AB09E888DE8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05" creationId="{D5548F6F-223B-7927-BFF4-AAAA70B344D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06" creationId="{07E5E1BF-4844-DBD3-CFAB-734091BC5E7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07" creationId="{32F97EF5-461F-ED80-EA2D-1451F115260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08" creationId="{5C43A2A9-7091-5F6C-BC15-0949AA92132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09" creationId="{AD074B66-DF33-6711-4BB4-97E17DDD911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10" creationId="{34AE7BFC-6AC4-6D8E-BBD9-3D2E21F5098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11" creationId="{2CB6CF90-78E0-4AFB-7553-9965A9D0877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12" creationId="{B22E4971-7444-6152-E801-3093576967E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13" creationId="{912EEF39-B034-64D3-8A2F-9E8D14E5DB3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14" creationId="{D6D2CAD1-6551-D818-A538-4D323F34150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15" creationId="{2479C820-5F5D-5925-5893-2F836F5389E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16" creationId="{E8EF4C35-C702-4039-96C0-608EE672E67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17" creationId="{56269462-9018-794F-B6ED-9DB55819E73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18" creationId="{F62EA731-15F1-825D-3633-122BB2B57F9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19" creationId="{7B8CF1B5-53DC-7B1D-AA31-9ADFC5DBEA5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20" creationId="{EC631331-1069-F578-FBDB-107E850DB7D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21" creationId="{46D0F1E1-E9DA-F1C0-33BD-F06CB9F323F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22" creationId="{88E634DE-CB44-DC4F-1A8D-FA07D0164BF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23" creationId="{56FA7807-107F-FB44-7372-8F262E297C4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24" creationId="{CB91E536-E839-00A6-A334-75DA901413A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25" creationId="{C28E1BFB-B7CE-0D86-CA7A-F71825CE79D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27" creationId="{EF669C5C-9F63-C2A5-5283-7C27E6CC460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28" creationId="{55E979A6-E28F-81C1-0135-8395EC34169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29" creationId="{C79FB9D0-5B43-BC24-7EE0-311579A2F69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30" creationId="{DD34539D-77A0-6324-A518-0549C9D4F94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31" creationId="{4FF73A0E-F7D1-CCAF-C162-5F68C3FA924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32" creationId="{03C18AAF-689F-A2E9-4C12-5C1D1E15F3A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33" creationId="{86B44D50-0046-E458-81AB-DC691705920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34" creationId="{E1E36906-54C8-31E5-CD3B-92BDDE183DE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35" creationId="{01C25E38-9297-9A13-1BDB-1DB8CB7100A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36" creationId="{38EF92EE-8E39-E018-D3A9-037DAC1B55A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37" creationId="{728F2D4F-4C2E-B5EF-8926-BDEA1F92E3C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38" creationId="{DFB668E7-F097-5F54-5D8E-C5F48FC6140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39" creationId="{2D5F5A91-6EC0-543B-FA07-2BCED795CC5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40" creationId="{BEA55EA4-A39B-333B-2E36-905CF9E98F6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41" creationId="{1B9B22F6-5961-78F0-5E4A-E114757AC5E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42" creationId="{459A39AE-5F4B-64CF-1089-BFAACA5A401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43" creationId="{4A1DB107-EEBA-DCAD-0E69-CBE5E44B715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44" creationId="{D589460D-45D8-275C-A022-CB4C6B6FC18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45" creationId="{9672BEF7-151C-A756-E579-F69D14CA496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46" creationId="{E47F18B1-148A-1D4E-4A7F-D6161A3917B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47" creationId="{8C32DFB6-05E1-C64A-748D-8170C0E6C63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48" creationId="{B8CA2D7F-862D-3359-0055-B8FE3FBC9F4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49" creationId="{4F33D2C6-61E9-8348-0BCE-07170814125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50" creationId="{858BA9A9-9DB6-E23A-0BC0-CF7751FAB79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51" creationId="{C443144C-3134-3AC1-CAE2-351B5A4AB1F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52" creationId="{0563F327-6D53-C007-9586-5234888B097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53" creationId="{7465D482-8FF8-87FC-F374-5D7EE85C2FB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54" creationId="{FB8C4D4F-C5D7-EB46-0033-18B87123CBA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55" creationId="{B831FC8D-0178-A044-8D64-A1ADE41D910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56" creationId="{0B80FEAF-F751-E238-DDFE-E4017AF22D7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57" creationId="{AD447F91-C053-A9FC-ED59-AAB1FDFF26F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58" creationId="{D77B0CF5-39C3-DA83-A82B-F7CC4211294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59" creationId="{DFBA69BE-8908-B92C-CBE8-E261FBCAC7B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60" creationId="{FCD9F46C-7852-3346-14EE-5A66D299DCD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61" creationId="{C11C6BB7-5E0F-028E-2D36-928120FD0E9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62" creationId="{AEA452CC-25F8-7D1D-B196-6D487343F44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63" creationId="{73E2B7DD-AA74-F49C-4ED0-E576D610A59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64" creationId="{E9D25480-D71C-E27B-AD5F-9BC18BCBE33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65" creationId="{7513DBFA-F063-70CF-69A3-36FABE9A918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66" creationId="{B6C5F103-C44F-17CF-5CE4-EAA9B7102E8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67" creationId="{81E7DABC-3B4A-6A26-A7BE-236A7005487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68" creationId="{8F1C17FC-816A-86CB-DE76-65E6A8D7B1A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69" creationId="{8224D3F6-36E9-8F6D-8CC4-C60B3354A80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70" creationId="{25F99DF2-2262-1BEB-5613-6417B4F16A0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71" creationId="{47CA27DB-610D-8BC9-CA45-77950602C00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72" creationId="{E978D6B3-1B5D-6F65-644B-432A09DED7C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73" creationId="{A54F4E90-8D71-ABD9-C748-23D643D72A1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74" creationId="{14DF2B08-AAB1-692F-F808-6B0CE02901C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75" creationId="{29E968D0-6F4B-9F35-2008-1070FEF2A24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76" creationId="{FAE3A8F7-B3F3-6A20-7D83-BF8636D9A0B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77" creationId="{12699DDB-05D3-FCAC-4BA7-610F1A475EA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78" creationId="{BB93127D-6291-01A9-38B6-79F83CBDC4D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79" creationId="{1BFB4F02-5087-0228-68E6-773DC30DB09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80" creationId="{5CF797B2-E82F-C1F8-AE48-4F3F6DA16B2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81" creationId="{AD11ACD7-7DDD-7C97-1398-4EAD886F919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82" creationId="{5AD543C7-187A-C6D1-8BE3-7D5D7473046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83" creationId="{37DC0882-6390-27B5-79E5-075D56159F3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84" creationId="{476F15EF-D707-43D6-ABE4-B12D04A5881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85" creationId="{22F71A49-D9BE-C227-0412-8EBD33EFEE1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86" creationId="{AC1A3485-DAA8-FF79-2CBF-568FF39924E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87" creationId="{A7BF73CF-19EE-0DC6-F6B9-2B1677020A9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88" creationId="{8AE6660F-51D8-CF13-F8A2-F2836AAEEF6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89" creationId="{CEFDDA5C-0227-9C7C-3673-D4FEF54FED2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90" creationId="{31986894-DB05-72C4-66FA-7E72F6153B2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91" creationId="{AFF57501-FE7A-1B65-E25F-BEC0E3B8936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92" creationId="{03656560-3AAD-4653-E5EC-28484F120F0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93" creationId="{36C7750B-EB09-9A2B-25DC-043A4A6DFE6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94" creationId="{BA4EEB65-266B-851B-5FDF-61A3679504F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95" creationId="{D6B7DE09-3F08-4171-86AF-C3D1CABE442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96" creationId="{10C83A55-D625-8222-1378-DC39D6DD9F7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97" creationId="{04BC1A7E-A477-8DC1-CBA6-C539943007B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98" creationId="{77C68DD9-F77A-C736-D78E-4FC8774B650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199" creationId="{2065A40D-7A82-4F8C-12BD-6BAE930938D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00" creationId="{B50ECB44-AAF6-CC1C-4A79-2EC4C7659AC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01" creationId="{FE9E8AE2-A7C6-A0C9-BB27-454C907D435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02" creationId="{7DF6BDFE-0AE0-71CE-7FAE-464B5A02D5D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03" creationId="{BF9080E7-07DA-B0C9-1CA9-0CDB70FC9D8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04" creationId="{9D9D3F59-4DE8-DDB0-48D5-63817BD7465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05" creationId="{1B03AB54-8D18-9F24-C70D-22CD3A1554D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06" creationId="{C70267B1-1F34-A88D-A309-4CCB462D26F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07" creationId="{79AC3C0B-0483-B130-D502-13AA9D1B0E7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08" creationId="{6122BF69-2E51-19DF-DBCF-97EACDDF503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09" creationId="{65AD23C4-928B-8FA5-2B38-3FC4A9A6FE9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10" creationId="{62124841-1D9C-1674-AEFB-13FECC4562F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11" creationId="{375F2481-78C0-6CD3-A584-6A01B4873D5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12" creationId="{D7672043-6178-5C5D-616C-A992C69DC15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13" creationId="{744FBF67-8CC9-3FE7-6C7F-0B1D3646E8C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14" creationId="{0960FB66-BB9A-6EE1-691C-5EC474BDBFF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15" creationId="{14A7CC88-9A23-DAC0-1F3E-3414C14F2F8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16" creationId="{1FB6714F-A8BF-BE2F-A667-B3B66743DD8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17" creationId="{057D5197-1008-9DED-D258-9AAFF186806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18" creationId="{79108EE4-6092-6179-CD7C-9A7780A053B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19" creationId="{1EFAA5A3-DD3C-39DE-BD29-808E571E06D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20" creationId="{9B80FED7-5A1B-2138-D0D1-181EA61F4A1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21" creationId="{507AA2EF-4905-FC05-AF19-A0E779E7049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22" creationId="{4DE0286F-DAAD-A4D3-F94E-E58B87BBEEC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23" creationId="{23FAE6DF-5317-6993-CE79-D3FE2A78F16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24" creationId="{C215A28E-7636-B03A-D148-CC50BF11CAB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25" creationId="{4574A827-2570-5C94-CC6B-9ECA1B36302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26" creationId="{E63C8917-D3B9-0332-6EBE-43DC292128F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27" creationId="{33EF6E08-E120-BA2C-815E-631413046B1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28" creationId="{B04CEEE1-CFDC-5F91-2C71-EC376840976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29" creationId="{17D89294-6706-AFB7-1D54-C0C17593374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30" creationId="{30B9E4DB-1E7D-939C-5853-26839EC76F7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31" creationId="{76370FC8-9700-6E12-5B78-ADB56DC28AF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32" creationId="{342FFBCB-3573-B93E-ADFB-52EC0EDB6B5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33" creationId="{782D45B2-AD31-5742-7D88-8678ED774F8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34" creationId="{6F0C0DBE-1DF9-902A-AF4F-0B20D17BC10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35" creationId="{94D57558-2147-0D38-870C-AD46FFA4011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36" creationId="{57BB373A-7F93-A986-7DD5-F6889260E7E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37" creationId="{36B61841-6726-581B-0253-F419DAEF300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38" creationId="{44218F19-9053-9CFB-4715-C880CA45E39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39" creationId="{B402F33F-E57F-14E9-D84E-D1C6BD3ECED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40" creationId="{25823F16-C903-30FD-8547-93C92048799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41" creationId="{6ACC7DC3-A719-CEFB-4D36-89E78E201D9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42" creationId="{A8A7727C-91C7-81FF-14AB-619044D1787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43" creationId="{A7CB6020-1D49-98AD-2928-A0285896FA4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44" creationId="{73B8FA16-A66A-206C-C5E6-62BF97363F7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45" creationId="{63A38BEC-0466-0166-6AB4-D172A99F056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46" creationId="{20F252D5-C0C0-73B1-CAFF-8070D79B099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47" creationId="{646E57BF-91A1-D165-699D-C443200AD8A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48" creationId="{CD965590-49B7-11A4-C12A-B7310676392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49" creationId="{F9B5B14A-2790-8F49-BB0C-60E27C571C3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50" creationId="{22AD1BF7-4F2E-BB04-8E1A-D4B3DA2E903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51" creationId="{21CF5DC1-B9C5-25DA-FF45-6FDC1BB79EB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52" creationId="{654397E9-D3E6-99C0-09E9-350886D982B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53" creationId="{63A8FA21-490B-95CA-A91C-99AA567DD96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54" creationId="{BCC919DD-2AD7-1578-34BF-54871CE7419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55" creationId="{1C783931-003C-AA78-7AC5-685EA315303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56" creationId="{4F92FDFA-0794-E39B-7BB1-A18F9781409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57" creationId="{1D4F8503-91DC-AEF7-C602-F90C9BCDAE8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58" creationId="{08FD2E10-B519-A950-1BDC-4D5044469BD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59" creationId="{CA6AA58E-2FE4-9BDC-E7DB-DB5A6D75C6D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60" creationId="{C6638121-393D-8723-C34F-A6CDB042030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61" creationId="{44700A02-7763-16F4-8A12-01BD8F71926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62" creationId="{1114CC86-45F5-B565-E084-1F78A325829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63" creationId="{491B5BA6-B9EA-0439-947A-28BBE4EEEA7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64" creationId="{6217DFA3-BA77-440B-257D-4E08C69D55E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65" creationId="{06718BF4-6C35-98B9-939B-EA67B6313E1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66" creationId="{396181DD-E540-D05E-7C24-69DE5E2244F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67" creationId="{49C908C5-D42E-0BD7-C3FD-317434A0CFC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68" creationId="{B3BFF3A8-CB12-ACF2-C1EC-7F5FC23D2C9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69" creationId="{9813625E-2D02-E7A4-8532-535BD42E551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70" creationId="{B8E9C034-D870-5632-111C-5617A8AF177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71" creationId="{CB32E7AC-9711-BB6B-6F7E-210879AE70E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72" creationId="{A748FDCB-9560-B1B0-D523-F34F2345A54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73" creationId="{596E7ABB-AADB-D9C5-3814-43C68605D4A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74" creationId="{28D38CEB-1EF8-C1E2-4E86-09421D6B379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75" creationId="{D3855B95-1DA6-1BE6-CD9D-DA6029F3305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76" creationId="{5F2458E7-C2EE-5273-7250-F0A6D711BB3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77" creationId="{B7DE7F9C-87C3-7321-C952-1FB45A44617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78" creationId="{BFFDF967-3D26-467C-9955-ED3EEEBDCB0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79" creationId="{98AD6FE5-26CE-8718-0905-B65465D972A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80" creationId="{C1FA9D28-A3B7-52C2-760F-BA2E0E98D41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81" creationId="{2F5FFF72-3ED1-DA45-4C04-F10A8F7AD52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82" creationId="{506129F1-3FA2-29F4-504E-1CF038000AF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83" creationId="{51C55118-EF76-6731-85E5-689DB8FA4B4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84" creationId="{1FBA9A8E-23DE-B42B-15D5-55EBC55202B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85" creationId="{809D87AB-C783-B8C1-5846-6195E4AE579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86" creationId="{CF08FF04-92A1-D48F-9CFF-7DAAF4D9ED4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87" creationId="{73E97937-70A8-0055-B1E7-1BDEFCF743A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88" creationId="{020A634D-7EA9-7004-4D5A-B6651DB112A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89" creationId="{50FC7222-81B2-A19F-8089-F8B7219FD3B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90" creationId="{F94590EC-0DF8-B6AF-C7CB-4BF31D4343F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91" creationId="{3821178D-F9F3-BE7C-3378-193F9E771B6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92" creationId="{1F473350-C798-4A80-BB70-87DF4E001FF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93" creationId="{E4A5231A-3314-7437-DAD3-E21DEF77944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94" creationId="{151F46ED-6A7F-23BB-E33A-73F3864A424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95" creationId="{1271C727-899F-1084-44A5-07AA05E8332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96" creationId="{8749DD38-2801-F6BD-DD50-2E2C7DBE072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97" creationId="{AF46ABF6-A619-BE30-0F02-22670FEB4BA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98" creationId="{E9B887F4-600E-C7D1-D67B-6BA8716E6A9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299" creationId="{BD9DD34D-D11F-4110-A506-0D222CF3FFB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00" creationId="{AFE153E7-D41E-6515-D14D-09F8BAC3FF1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01" creationId="{AE162D80-5216-13D2-E4E4-3C18559885C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02" creationId="{A82C94EC-3067-4764-BE46-ED514FCAEBF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03" creationId="{3F9C60A7-43AE-F57B-7584-60BF610A10B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04" creationId="{D766FA74-5D50-67C6-5D99-97BC48F1395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05" creationId="{50684A2E-FF21-70E6-B290-AD2215543B5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06" creationId="{15DD7BB5-7DB5-2CD0-CBE1-D26FB22CF54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07" creationId="{B3D687AD-1977-CA4A-DBDA-D9BBA3511BF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08" creationId="{7EC97A5F-CA8D-E743-33BC-EB15763EAF9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09" creationId="{48C98415-7B10-9F79-7457-0B25BD1EE09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10" creationId="{256FD13C-29C3-BA53-B07C-E78FCC00450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11" creationId="{18C4DA14-4939-1792-4E49-5AD50CC2779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12" creationId="{9BD44595-D1B2-02BE-1C3C-6646BDADB14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13" creationId="{A2D09E9A-049C-C6F9-1478-BC6AFEDC419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14" creationId="{5E941995-D1AE-A5CF-81AF-275D133C974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15" creationId="{58ABA9FF-3510-43DA-A236-439BCFD6A95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16" creationId="{668C8865-6E43-A5AF-4856-17A535BEC1A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17" creationId="{4134954B-A4ED-484E-2887-5E38973E318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18" creationId="{B09B634C-776C-BDFB-E043-BC244F45A0E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19" creationId="{E8C6C382-E597-1461-5F9A-06CC9130228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20" creationId="{92EAE161-BA55-028F-F100-4234B372BE1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21" creationId="{1B25629D-E61B-D5BC-6468-DF328E72551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22" creationId="{64BD8BC4-C40B-8D5C-BF0B-D102C3D4066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23" creationId="{4373B3AF-3EED-FA50-25FB-515A7AC8784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24" creationId="{5BBF3542-87BE-0C32-F6DE-B5B6614D81E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25" creationId="{9B69A1C4-D735-C305-93B6-6CEE7D8C2A9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26" creationId="{17482372-596B-04F9-DD6F-F605844DAEB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27" creationId="{4D05B7AD-41CB-F64E-493E-C5DFEEA95D7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28" creationId="{72AA35E0-4525-097A-69D9-4E20511C7AF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29" creationId="{4B59DA00-A015-7902-7462-EBA29ACBFEA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30" creationId="{2A918027-F4F4-92BF-CF62-D098D650378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31" creationId="{C64B3C72-EF4E-A0CB-5A5F-F831F7774F2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32" creationId="{2E6A0CA7-13D0-0EA8-FB0C-AFE751DD580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33" creationId="{9DBDA6E8-DFB3-733C-F181-F3C91A0A1EF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34" creationId="{408E5189-FCEF-738D-4828-98D41D2FA53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35" creationId="{98FD395E-4865-954A-592C-096BEC5BCAA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36" creationId="{3FD0DA53-B86F-1D2E-7A2A-A1E57C150F9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37" creationId="{83D39B19-BDDE-7703-9AA9-3345EB9401E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38" creationId="{94CF468B-7C59-62C6-451F-833704673DE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39" creationId="{4BE440FE-91A0-A834-82B4-519D1DE3233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40" creationId="{1082E5E4-478C-259E-0CC8-A9DC70E71EA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41" creationId="{0A0247F9-5DA9-A0B3-7DF1-3EC486870D1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42" creationId="{037ECF62-AC56-BCC3-615A-1A5875C3593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43" creationId="{281EF1FE-51BF-4552-5F34-4B6A33C2DCC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44" creationId="{E939063D-34AD-9D21-F497-DFC8F73AAA3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45" creationId="{09172781-02DA-F9B9-CF9E-A43B52F070C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46" creationId="{B3258DC9-41E1-9D88-CAD2-17957D27062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47" creationId="{5A5220EF-8666-7A08-9085-AF33FD24F4E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48" creationId="{6256CDC2-BBD5-BD7F-D337-CE1724017F9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49" creationId="{0EBBF164-234F-AA25-2529-4BDC35E1E9C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50" creationId="{329A4872-2278-3F1C-49F0-0EBD8B3AD9A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51" creationId="{EA4F9CAA-914B-E591-1880-E1CA143C99A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52" creationId="{96C03CD6-4860-490B-E93F-EA65F55F28A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53" creationId="{6F9B7129-F0DF-16C6-16B6-CC18DDAA69A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54" creationId="{61FFEE2B-240D-30A1-538B-3574C9A31C8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55" creationId="{59EEEB48-8ED0-4B67-0F1F-D5F7A673B32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56" creationId="{C0BC0A7E-3E22-C4AB-1FC9-BBD8CD409BB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57" creationId="{4D57D570-2A32-92F2-5C64-4FDD34F2929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58" creationId="{ECE070C6-B4C2-B8A4-AFEB-8E411B0E6BC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59" creationId="{2C238BF2-29B5-CF62-E20A-5DD9DE8D25E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60" creationId="{772B3D10-BA0D-4D5E-06F8-82E8CF2F523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61" creationId="{4F12C24F-7EF7-765E-A219-F147C95C01D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62" creationId="{250B9C84-DC37-0676-02B0-94B5F235195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63" creationId="{69C5A026-612B-5398-E659-A2CF826B4EE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64" creationId="{2C2AE863-A52B-507D-DE2C-D1AB7031AF7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65" creationId="{D32A9A53-4EA4-D682-487F-ED4328D93EB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66" creationId="{424DBE06-6295-3B07-0C5D-616C73E22B0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67" creationId="{9DC2D6BF-4DD9-EDDD-004B-685D3663067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68" creationId="{FD18C3FA-B138-63E1-433D-26E0E8CC714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69" creationId="{883AECAB-541B-1D27-4D33-D244D76EFE8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70" creationId="{C6F860DC-8AD3-D971-64E5-BC0A26EE718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71" creationId="{83103AC0-A777-DA2D-BEEA-77D60B53B50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72" creationId="{3B3C9C2D-E569-E095-2853-EFB84904F07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73" creationId="{6A6F2DF1-8DDE-1F0A-C9A0-08C0527D5E7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74" creationId="{10E5E05D-F890-0948-3440-283D458DA9E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75" creationId="{A7A77936-CC7A-942A-E12A-15760C52E7B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76" creationId="{3E7D0D1E-BF1A-5B58-C131-A0393256588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77" creationId="{9A1AE419-EE94-6C43-A4A8-BC03DA2C55C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78" creationId="{E389BC0F-9B30-11C1-9276-C7146C8B040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79" creationId="{FF9B2801-7E88-6BE7-69EC-9D87D06C7C1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80" creationId="{3638ED62-A92C-1376-05C8-5134DC45E22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81" creationId="{6F6B4C02-DDBE-9D2A-9619-A1AB35D33AB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82" creationId="{50B5E6CD-0A1C-1BAB-71EC-618BE391102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83" creationId="{B5EDE804-939C-7F0A-BE85-B55E41C432D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84" creationId="{1392F928-A9A4-025E-B655-A82B1EBA3CC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85" creationId="{18BC511B-9B29-A753-11C5-C064947EB53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86" creationId="{61EDD325-8F54-56AA-906B-6B3F0AFF65B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87" creationId="{AC600BD3-DDAA-7AE3-B4F3-8299975C8E8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88" creationId="{D1ADF49E-1B12-A14C-0EB1-CDC72C8A365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89" creationId="{CF95EAD7-B9F0-4275-8A53-C93B83E1A9A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90" creationId="{1BDD571A-1929-C8C6-DC71-D247B94CDC3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91" creationId="{895E74AB-29B3-962F-EC42-78F7E230C63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92" creationId="{0A39E264-B260-C77C-243D-9F5E19C1675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93" creationId="{0919392A-5E37-CBCA-4CAC-A0D4062A229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94" creationId="{86C0BE7F-4FE6-E13C-05B3-BE20C336581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95" creationId="{81F622E3-C598-F700-3FFA-2AB91A3C4E9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96" creationId="{5C46EF2B-9FC8-E0CB-E2A7-203DBE3A777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97" creationId="{B96D2C34-C238-D267-9C0C-A5D12056992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98" creationId="{F1A6A1E2-A672-FACC-3A6E-6608B2C65E5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399" creationId="{AC9230B7-B372-290C-436A-D28AE9649F7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00" creationId="{AFB05EC6-B16B-60DA-C530-0A340B45E99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01" creationId="{874781CD-CD77-1758-3DBE-17B43F01AAC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02" creationId="{3EACF42F-76A9-89C5-F31D-15BE3B9D46C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03" creationId="{16C9935E-C4DE-7108-E4E9-73668D06F14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04" creationId="{E4C8A8FA-4271-E96D-A28A-93529F1F3DF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05" creationId="{942EEA6E-8403-42F4-5F4F-0C12C29CE3B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06" creationId="{8473891F-E3F0-B6A2-C508-DA62D9731C8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07" creationId="{82D29E6C-F43B-DA3F-6212-D80C7B70376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08" creationId="{8E0F17EB-F378-A10C-CB03-5574CFA48EB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09" creationId="{17685D73-C8F3-5E21-33AA-B11B00AE1A0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10" creationId="{3535511B-8E29-B184-60E4-5C598A79A41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11" creationId="{DF62CD28-CC0B-3C6C-647C-4809828BD44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12" creationId="{A3621D7F-A1FA-4901-2E0C-9127578C905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13" creationId="{D2044116-64FF-12F5-89EB-59B15CC8DD1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15" creationId="{455EE69A-D726-7F73-3F51-FFD4610F546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16" creationId="{4AF37E61-3609-4E0D-95AB-4AE478D2945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17" creationId="{FE3C5C39-32D9-F774-7987-3AF8202617D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18" creationId="{00398E33-80A0-5A65-5108-B4955AB4ADF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19" creationId="{EBD919A0-1098-A9C2-114C-33ADD7E9CC9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20" creationId="{295F981A-A532-7FBD-3720-5913A5E36A1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21" creationId="{2D892B84-EC0F-2106-63D3-5D0E2331A1C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22" creationId="{038FB1A6-3560-9046-AE25-7EB984CA1CF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23" creationId="{08D01282-53D9-4C7F-9E71-ED254083277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24" creationId="{2C66CB3D-F3DE-DC98-279A-4C5828778B8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25" creationId="{5ED5A62E-04A7-4AA7-BB98-69E3D81CABB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26" creationId="{7EE7A03E-71DA-5508-45C2-D4026BA50EB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27" creationId="{8D38CEEA-AC61-7785-C52B-97E971A2E53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28" creationId="{8F36CFDC-2E41-FD48-B656-1122E35BF6E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29" creationId="{42E9C7B4-D3EC-BF95-122B-D47B4F39763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30" creationId="{C3033AD9-49C3-39F3-57F9-4E01D703EF9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31" creationId="{3C2C3225-C09C-3B2D-3B4A-D051E743851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32" creationId="{80E89E58-9D78-415A-A256-7DCB3EC3B53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33" creationId="{93A29EDA-CEEA-634A-C62D-4B9FF5460E9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34" creationId="{C4A35D4F-B8A0-ABEF-D368-53ACE6F9C6C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35" creationId="{C88A65D4-4B32-AE28-6204-6C3F4D8B89B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36" creationId="{B4049F35-F205-F0BC-6224-791E0EAABE7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37" creationId="{D5665B6E-8ACE-3E6E-3CC2-23B6415CADD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38" creationId="{E769E66A-A852-8AE3-CDB2-BEEB008A5E0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39" creationId="{3855DDC5-F4B6-F17C-731E-DC2CE46CD25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40" creationId="{494E077C-AF25-D15F-6C75-7BA22054C9D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41" creationId="{4205BAFB-E214-7ECA-4FD4-E0E09F561F4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42" creationId="{07F6D7E5-4C36-4E34-6E14-873A04FE900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43" creationId="{0377858C-C9A2-378B-C9AA-48DFCEFBE9A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44" creationId="{09224F13-B56A-90E3-1674-CCBB79F9DAA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45" creationId="{4BECD905-CB6C-2B29-C621-1DF1106697C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46" creationId="{7B38E440-6AEA-9081-C9BD-42A90C4B6A9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47" creationId="{58AEB1A6-EE31-A11E-4209-2BE319F7E2E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48" creationId="{764D5AAC-8897-E4A1-9E05-A18955E15F8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49" creationId="{57455492-4CF0-8FF9-9C17-78117F6D15F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50" creationId="{76E8BE70-6BFC-4EBB-DE99-1E85B6B31FB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51" creationId="{C8F41849-AFA2-D02F-2900-AA02ACAA233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52" creationId="{0A72A25D-CBFC-62D0-6296-6285113AF78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53" creationId="{66183887-38AF-6FEB-7191-5CE80721473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54" creationId="{AFB64C53-2796-6D9A-2527-A14BD8ABB9C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55" creationId="{88FBD55A-D574-5776-9689-16D9271BAF3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56" creationId="{0594612C-A301-CF2E-B0D4-CFC17470F40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57" creationId="{33A4B0B6-C3A9-3809-1738-9A8F91736CA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58" creationId="{96084B1C-6F11-FACE-70FF-2D582BE9D11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59" creationId="{C125E28B-3A5F-EBAF-F11E-AF3B21235F7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60" creationId="{BC509C20-D6EC-8ABB-58AB-36F57D21B59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61" creationId="{C335B540-7A33-DF36-841C-1CC06ACB2AF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62" creationId="{39A6AD2A-8C6A-8870-BED2-2100840FAFE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63" creationId="{8C5DFEF3-973F-BBCB-3062-40B886A3012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64" creationId="{992B8A99-63C9-96EA-D980-A11238AE210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65" creationId="{4C27A2AA-BE2F-105B-98FC-F1F5D53D04A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66" creationId="{74644714-0506-5B83-1F3C-01B85C6840E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67" creationId="{DB9AEDB0-5E57-7692-F19B-331FAF333AE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68" creationId="{03514F0B-F3C5-4A5B-2C29-ED8761517DD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69" creationId="{0CDDBA98-A7C2-CC81-74DE-8F8E05483EE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70" creationId="{7BD1BFDD-2706-2C23-8106-60668AA20C4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71" creationId="{D678C6D5-ABA5-E0FB-7C2D-ACDCDCAF722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72" creationId="{670BF38B-9E1D-2738-640A-B5052AE09B2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73" creationId="{74064AAD-52E7-4C98-00F0-AAFD13741E8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74" creationId="{5FD12169-326B-402A-13CA-37943800B93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75" creationId="{521C1F04-D2F4-0E11-3755-5C52E9F93B0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76" creationId="{70DCE949-F36B-A03B-710A-51127D36070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77" creationId="{47194FCF-8B45-90CC-4769-90B54566DD7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78" creationId="{9445C938-8D9A-9095-5787-1D6DDF978B8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79" creationId="{1928339D-0A5E-6120-25F0-2DB6EF226DB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80" creationId="{FDF5F6BE-4FAA-BCCC-4F63-210444A2A91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81" creationId="{C5932BC2-EB13-64A9-0AAF-52CEEE1FBC0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82" creationId="{3EAD41E7-6DDE-6AFB-AEB4-6B0217E8F91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83" creationId="{24DDA6B5-3185-D0EB-5BA6-55FC4DBE3AD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84" creationId="{5D08B9A5-36AB-C413-815B-2B62413AFDF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85" creationId="{393D879F-B413-727F-9289-72A10E584BA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86" creationId="{7FDFB9C4-77C3-B7D5-6FEE-EADAD734FCE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87" creationId="{AAD0A02F-9DB4-F741-A25B-95E55805959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88" creationId="{ED0D8362-7F7E-CA81-B41A-905FE302651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89" creationId="{01392E5C-DB44-7C19-F523-19ACC4E9997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90" creationId="{E000106E-1DD0-B8E5-1735-1FD7B93C1EF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91" creationId="{A528864E-CD80-7D39-A248-36D0C55D952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92" creationId="{A898ABA6-CE42-9434-3CFA-408F3A12E94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93" creationId="{F91E6C63-9260-0CF8-0AE2-24BE6EA464E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94" creationId="{260C777F-E0B0-0C15-BFDE-72D81EE8F6E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95" creationId="{66DEF8AE-0BB9-C175-B6BD-AD2434F9B3C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96" creationId="{A038F28D-972F-6540-56E7-4AB4C7019FF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97" creationId="{1417133F-4CBC-B954-AE1C-F388140100A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98" creationId="{95943995-6D1D-4069-55FC-75B58EB4871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499" creationId="{2340CA91-0FF6-9F29-2ABC-2E21C8727EF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00" creationId="{19D18839-3034-55D6-27AA-3DCA6B1CAFB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01" creationId="{99BE690F-811A-939B-36E1-7C1E634DA5B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02" creationId="{AC55CB55-2784-5648-B56C-16852F7BF4B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03" creationId="{6A93AA18-E837-2085-9E39-48CD7162D96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04" creationId="{3A6ED1BB-DD86-C191-309D-312B718BFB6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05" creationId="{B1F99D82-30B8-755F-082B-972C7DDC954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06" creationId="{EB850BCE-CD4C-EFAC-A996-5BC4CB3C953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07" creationId="{69EEDBE8-CA50-96B5-49DA-B065A230CE0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08" creationId="{459A7AC6-9187-F152-CACD-73895287305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09" creationId="{BB7D34B4-3D01-9DEC-FD6F-75FA71A8753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10" creationId="{57F60F62-85C2-EC99-36CD-34D42522BFA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11" creationId="{3B936927-5C0C-D864-DE87-E5FD009C895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12" creationId="{187183DE-D46C-5DFB-E9E7-8DBA64F0632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13" creationId="{3CD80087-B201-0544-0A74-A461587AED0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14" creationId="{112F7ABF-5643-162D-864B-7A60553ADBF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15" creationId="{5F8356E3-ACD8-9EBC-E25F-1CC0D68B7B5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16" creationId="{84E4311A-8D09-9F5C-A2B0-6B901D146B9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17" creationId="{8A5AF3E1-348E-EAFD-C6CF-345F374D0E5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18" creationId="{E14085DC-7365-3DB4-DB29-BDAEBC464CC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19" creationId="{CA54452B-FCE3-BBBA-44C9-D2D50864271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20" creationId="{8F2CF2E9-9002-AE03-9656-849A05324FC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21" creationId="{0F4A2AC0-4F35-B364-7866-0B67928A4FC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22" creationId="{45F3C436-1F0C-05D7-0938-109B5701FFA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23" creationId="{BDB79D3A-D480-55F7-84CD-4787866C74C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24" creationId="{EE973649-20D2-AD3F-ABFE-D84856E381C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25" creationId="{032CC7A8-40CC-DCBA-3564-CF11E638A7D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26" creationId="{4BC2608E-3BB0-A7F9-083E-F3EC60E6779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27" creationId="{D9C9AC17-316F-A69E-50AE-21A056F4AD5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28" creationId="{B82A1A55-9B2A-3A6A-5B83-564D361102A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29" creationId="{03DC0FB4-EC35-D203-8A89-DA483FBC72F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30" creationId="{D914209E-5AF0-674C-3A31-44580D432CE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31" creationId="{750FABA8-57F3-629F-8B2C-D71ADD5D0F2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32" creationId="{2B06175F-CACB-CE56-21D8-F8F52E4C2D5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33" creationId="{1C92FBB8-3489-FD8C-51F3-981B488FB56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34" creationId="{607B0872-4E27-594E-DC1F-8270C850324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35" creationId="{B63ABA3E-0EFD-B576-5CB0-24CEBDA1BB2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36" creationId="{8574FC6D-9A2F-2FCD-4349-538B4C942DE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37" creationId="{DDCA9DD0-F655-607A-28D3-6606DBE3871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38" creationId="{F25AAAF4-C08A-BF2A-7430-F40FB67F727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39" creationId="{47D7D473-4100-51B9-6DF8-39EE83AD8A2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40" creationId="{14789CDA-8A21-8F78-12DA-A153B552F88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41" creationId="{965798CD-830B-87B3-FFB5-7550AF02A45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42" creationId="{D049ED3A-AF90-21B2-E46A-2DBBEFE2098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43" creationId="{547BEFDA-ABB4-E76F-C3B8-3B5E0E73ABC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44" creationId="{D646D242-F2BB-1CDE-8DA4-7CB6FCD6C6E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45" creationId="{C385E24C-8855-024B-7ACF-2379D564F59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46" creationId="{5D11C788-CA59-54FB-8528-4F63F08BBF8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47" creationId="{59884044-1C3F-02E1-8A2D-09C7A5AD917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48" creationId="{33F0D6D8-0386-10C1-7DB4-6AD36FC77B2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49" creationId="{7CD64724-DCC8-0DDC-6E1D-FF9032F9B69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50" creationId="{CB12F083-5D81-7E30-EAA4-85D225154BB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51" creationId="{F11343B2-5CCD-A966-4226-FB3E0F2868A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52" creationId="{06A61676-B350-C29B-FD65-E0DFF7FD97F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53" creationId="{90249493-E4FB-C366-59D7-69847648A66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54" creationId="{5AE6FC78-D2C7-408C-A38A-954402AEB1E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55" creationId="{31BCBEB7-BED1-5168-F47D-82B1BE80792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56" creationId="{EAD0BD08-DFCF-2ABC-04F4-988CD6CE681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57" creationId="{AA67556C-BD07-EBE8-DF2E-2AB31B29F75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58" creationId="{4695DBA0-4240-3921-7B7C-686338E6033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59" creationId="{8EE52FEE-8843-77E3-774D-BC2D7F5D247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60" creationId="{DAD0AC49-AA93-FFF6-2B32-B59BEFCF256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61" creationId="{B00C9AD4-8A30-87C7-AFD7-BF33D380E24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62" creationId="{D3C2B112-300E-2D9D-5ACA-A17CB3780E0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63" creationId="{DC8020FA-A718-C353-F21A-7874E176EAA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64" creationId="{F5D017B2-2BE1-B024-5920-FE42BA96F0C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65" creationId="{BFE0FE9B-8202-CA8F-9CC7-448C80279FF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66" creationId="{02B0A2A7-374A-FCB5-A287-9BDEE332B07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67" creationId="{49983D5A-CE50-1354-3BA5-062E65F91BE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68" creationId="{76D59211-974C-1BA6-49B5-8DF8DF31FAE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69" creationId="{70FE2547-268C-F6BE-1E10-18C67885727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70" creationId="{A377EA24-51DC-21F3-87D1-6FE6B8DBF58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71" creationId="{8523FDD2-1784-BFDD-BA8D-5622D1BD924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72" creationId="{A0644E37-7D6A-A633-58A3-79F2218C8CA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73" creationId="{FDB955ED-7CED-76CD-FD72-27B81AC14B6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74" creationId="{A917F9F5-5F89-5974-4824-2C18663A564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75" creationId="{CB8F9F50-EE9F-1CC4-8F97-1015328E8D6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76" creationId="{54AED789-052B-5DD8-9844-AA522EB7A09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77" creationId="{9DAC3F3F-4DF6-4F07-4B14-0624EA884EE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78" creationId="{72AF9506-DDC6-BBC2-6BBB-9E40920547F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79" creationId="{DBF23052-1236-F129-6ECB-78CC0054C7D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80" creationId="{431A64BE-7310-42A5-68E5-664B310AE1C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81" creationId="{A59784F6-7550-459C-6421-9AA1913CCA8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82" creationId="{4AF5C474-CFB2-8E85-D6B2-295B930B6BF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83" creationId="{F8954DDA-3396-5990-3EFB-AACAC8561CC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84" creationId="{06D44E64-FAD3-78DD-EADD-E1FFBEFC182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85" creationId="{3C5F2038-37D7-DFA4-36B1-1CF514056BD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86" creationId="{61263B19-B482-8229-9DF8-514F1E0B76E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87" creationId="{055FF58C-2457-973E-676F-69072CBF39A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88" creationId="{5995000C-5A66-AEDA-F479-AF54ABF3920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89" creationId="{6D32270A-B748-AC92-5F87-24DFFEDB51B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90" creationId="{003109BC-57C2-D2AC-020B-EA445730706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91" creationId="{10D1695B-3994-477D-42BB-DE2E59D6A59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92" creationId="{16D0827F-C2D2-6348-9B4F-322F12B1E7A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93" creationId="{E2ABE6D4-F117-9D09-9961-98844DF07A9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94" creationId="{750D50DC-6425-0F10-A2A2-543E5AC6C48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95" creationId="{2BE75971-821B-F1E8-CD65-5A3A80B9E22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96" creationId="{A7715C7F-2741-6B73-6A79-D0DD44D2081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97" creationId="{5CB326FF-C934-0A53-36CF-EE4D2BD9884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98" creationId="{4AAF6F79-62C4-8B5A-41F1-95595500B40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599" creationId="{B8465A24-BAC9-3B7E-EA7A-67A3812CCC5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00" creationId="{8EAC7472-7700-6A4D-7A16-77C0724753D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01" creationId="{D830D154-9804-4614-9C4F-B7C840A3EE7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02" creationId="{83699791-AF4C-8EE1-DE9B-77086CBFF60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03" creationId="{52430027-2AA9-FB2C-E622-3808522746F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04" creationId="{CB641CB3-DD4A-0F1F-F4E9-D71F6B7E8E4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05" creationId="{CE334BBA-D01D-3CE4-7896-DC801E3CEA5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06" creationId="{5B7D88CC-BC76-8412-D236-EB59E451715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07" creationId="{1A6DC86D-C521-A921-BE93-37BEED5BBCE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08" creationId="{B59647E7-4EFE-875D-69FD-F467CB86A74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09" creationId="{4F1BE2BC-5550-6D17-3DA0-26FDAD9DA0D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10" creationId="{04A7A29E-8D1E-BF5B-DAFC-E57EF42F127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11" creationId="{C9B7A332-E01C-A9BF-9825-212C6755DDF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12" creationId="{F1C3E995-AEAC-8577-2361-B19E456AF78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13" creationId="{473409C3-560B-18F7-0E52-E392E59583B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14" creationId="{A9F03B76-EB05-78F1-BAE2-AF00B0483E0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15" creationId="{57F6BD0F-1C89-48AA-3066-8332E7FE10C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16" creationId="{15E60CA7-C37E-10F7-E67A-418DC2808B9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17" creationId="{FCFBA15D-824B-2CB1-E9C1-58D8E49A604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18" creationId="{46817FC1-72CE-281D-55B5-ED9F9E605E2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19" creationId="{BA365BEA-8E48-878F-644C-6CE4EFABFDA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20" creationId="{F2C26FA5-07B1-597F-53D6-BAF2ED24090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21" creationId="{402C9FDF-C722-E665-1903-4C0BEFDF68D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22" creationId="{169B84CE-0B23-F774-31BC-079E94B095A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23" creationId="{E3B1D76C-75B8-766A-C03B-90F8A7606BE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24" creationId="{640A4392-72F5-D4C8-72F2-E2C435D5971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25" creationId="{695F342D-9F62-7DC9-23E2-A2249E71B46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26" creationId="{3E058148-1152-DF50-CD9C-FA498F57E9C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27" creationId="{A198007D-B3AC-66BC-806C-DFD3057B5D5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28" creationId="{DF0FAEE7-DDDD-DBA1-B150-F844193A79C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29" creationId="{23A05DB2-E63C-BAE1-FE92-6C41246F945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30" creationId="{EAD4ADB6-25BE-33E8-907A-FD5EE7AE323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31" creationId="{E15DBED6-55FA-82B6-A840-C24BD7BE982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32" creationId="{DCD475E2-67BD-29EA-D4B8-82E23538469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33" creationId="{90452E0C-4DEC-9404-98D5-CC8B820F7EE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34" creationId="{82CAC4FB-A4B2-15BB-ED9D-ABEC4A9AC1F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35" creationId="{7F9CFC62-EB78-B156-7A95-11BEA2BAE31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36" creationId="{CC2494B6-0441-ACBB-03F2-6BA8D09811C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37" creationId="{8E7962F0-EBC8-EED3-1401-F8DE5C799B1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38" creationId="{D710E7CB-BDCD-71F9-821E-6B2EE734DAA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39" creationId="{D62299F2-442B-696B-B6EB-51C1B0B6F10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40" creationId="{558CCC0F-C0D3-11A6-76FC-2387D699D7B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41" creationId="{F5E65C02-A307-4B14-4319-7F3BD5C5B6B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42" creationId="{DB65B08C-E5CE-C622-2DFA-964DAAF5F00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43" creationId="{A459DE30-9974-5CCB-D7C4-FCDAD3993A7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44" creationId="{8899CF32-1F8F-CF82-1AD3-9065566BB54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45" creationId="{F2F7CC99-331F-00D6-301F-9732B94E079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46" creationId="{4446F626-6527-D930-5155-4F4FE5DB3A4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47" creationId="{31CE72CB-B8BD-2DB9-CB39-C6C48E7F4EF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48" creationId="{C9A03180-E24F-FAFA-07C5-F44EFBFAD9F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49" creationId="{BEE48936-1505-FAA2-4589-9B35C032815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50" creationId="{A9186BAB-0323-3A57-B299-160DCC4D559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51" creationId="{FA6DDE92-389A-5BB3-3EC4-436550B38FB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52" creationId="{E61161AF-B1C3-5180-BC26-912EC04E29B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53" creationId="{8C54AC88-5F76-246B-EF15-4A8CA76B38E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54" creationId="{86068C3F-C929-36DB-1856-9A949C3FF3D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55" creationId="{B6982A40-C690-9DFB-BDEC-61EAECADF0F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56" creationId="{DC6F3203-1E61-64F4-DB17-193148497AE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57" creationId="{A073FA93-7599-FC9A-068E-13581D57C11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58" creationId="{0BB95CEF-27FC-4753-0861-0716BEFEAA0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59" creationId="{E0FE69BE-B8DF-B321-4EEE-F4AC4A87A6A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60" creationId="{994F3ABC-480F-1EF5-B529-C41FE9E667A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61" creationId="{97E02C5A-825F-7712-E26E-A3EEA0042E9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62" creationId="{955FF823-C65C-C7BD-609F-A78F2399F50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63" creationId="{3AE4873E-70B1-50EA-0AA1-37571AD9B01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64" creationId="{43CE3950-228B-7D43-F893-5A2BADB82FC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65" creationId="{FD66C5F4-37D9-D406-E508-753D45E9BF9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66" creationId="{908C5CFA-4275-55DC-A048-67354981A65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67" creationId="{895081E8-05C3-BB8E-0B51-1C25B6284D6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68" creationId="{1358E781-902E-71EC-A3AF-C53754E76C9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69" creationId="{A1A55DAF-8576-975B-2C34-F7B2F01F2B6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70" creationId="{EDB6615D-DEDD-128D-6255-2D2F5AAF0BB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71" creationId="{EE034A47-EBDF-0A6D-2528-06D22029E9C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72" creationId="{763FE7EF-33C8-C95B-DF73-1431B15FAFD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73" creationId="{C8187EDA-A588-C370-77D9-4A7F5D5B37E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74" creationId="{EA11927D-B023-6D5C-6AF6-C43806C315D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75" creationId="{61D1B880-178D-FDFB-83FB-91029623721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76" creationId="{9797AB1E-9C97-3531-C01D-275F97900F0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77" creationId="{3A0E6504-3642-7A4F-11D0-3B28D982C70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78" creationId="{41B53FEC-FC7F-5D2F-76A4-8077B78B164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79" creationId="{EB6592B5-A417-5893-36F6-17286A33C5C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80" creationId="{E5E066D7-E0FC-B990-A557-E46802759F9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81" creationId="{1262BF6D-E3B0-1B79-FFD9-5A70492933E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82" creationId="{23145B22-0C34-D042-F616-DC66D3731DE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83" creationId="{A275A621-AEB4-0912-542F-1701B412B93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84" creationId="{C71846AE-537C-F40F-BECF-6A4AC82146C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85" creationId="{2A4A4F85-2A9A-89A4-6FD2-E1B1D4DBD8F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86" creationId="{B7882769-5E3A-5DC7-3A40-328B768A90A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87" creationId="{A5011B7D-FC06-C149-751A-627FDFD7370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88" creationId="{A9678E88-07EE-A678-7EE2-A0BD7C5F7D4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89" creationId="{2538AB24-5AA0-0C63-EE50-376F5F2CA85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90" creationId="{6A4C9CB6-0A25-6321-D762-05D41350D22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91" creationId="{A144C428-D765-5DA2-CC3D-6EB38B5F06E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92" creationId="{0FDEDED4-3980-5A6D-BA5F-DE205F65B83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93" creationId="{041B132D-CE00-1CC4-6BC8-061EE3ACE06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94" creationId="{A65C5719-FD67-69C9-95AE-48EC611966F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95" creationId="{E311A5E2-195E-4107-799F-F33CFB842CE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96" creationId="{F0B51E91-7C32-4525-19EC-89100903D7A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97" creationId="{A20F05CD-1814-9440-16C4-CE0FB8D7B92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98" creationId="{89DC469B-6243-FD5E-33AF-DB853F301DB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699" creationId="{F8A80DB1-3C15-AB05-5577-A906F2E6425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00" creationId="{0E832EFE-1823-0E11-29A3-0EC5E3FB1F8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01" creationId="{D5C076FF-4D0B-85BA-6051-D4A385D3DB4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02" creationId="{B56D20B2-6AD6-E91B-1CA2-E428BA92F72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03" creationId="{4B1C5610-F5EB-58F2-8F62-3C2636E8B3D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04" creationId="{5226705C-BBA3-18F5-A94A-5B7F5471B92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05" creationId="{408BD7F7-ADA3-A7EF-1088-E3374B2D89C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06" creationId="{EE10A0EF-15B9-91BE-C22C-971DE0F6B2B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07" creationId="{31258DDB-E147-F3F6-F5FF-3F2AD69765F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08" creationId="{B710F5EF-32C5-69A2-A7D0-0C5E77D10C6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09" creationId="{7980F6CB-9346-BAC0-484D-C1167E5EA41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10" creationId="{AC87F83D-D2D5-4EA1-E4E2-F251C9A2146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11" creationId="{5601BD23-E54A-BA31-2887-69B4CF17A03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12" creationId="{5919FD66-6DFD-9B3D-E66C-193ED08284F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13" creationId="{39659273-2540-30F6-FF68-11113BC507C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14" creationId="{EE66F1CA-3E90-3C91-9AE4-C6C5F280FB8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15" creationId="{C48E86B9-49F4-F7A2-B990-DE4AC19ADE1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16" creationId="{5E851801-B062-987A-C747-046E966780B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17" creationId="{2079601A-85AC-85BC-2664-2AB936D2003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18" creationId="{E3FBFBDE-1A7B-7DD9-9057-8D424815A67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19" creationId="{F3CED120-64F9-572D-4208-A996F793283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20" creationId="{0B17B255-8B53-A929-3E31-457A68F19DC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21" creationId="{40E81CB6-E35B-820A-7A29-F3F5A4CC1A2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22" creationId="{AA701B5D-E32D-25CF-2863-F0101C156C5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23" creationId="{69461B95-1E73-E92A-3584-F702C420F0B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24" creationId="{3A7CE34F-6913-9666-9F11-409D2EA5B9C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25" creationId="{37C7DA91-760B-2D4E-7163-8F426D49F62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26" creationId="{4BE7B12B-740F-8327-6B20-75EB4C96370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27" creationId="{07891618-6E6A-ED58-F787-1C4C937C8F5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28" creationId="{09545B7E-FCFC-5121-D121-4442A9FE607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29" creationId="{C6B87C91-F364-A670-0932-DF77FCE6E75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30" creationId="{6F96090E-98FD-0005-78B5-E3EC0F9A592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31" creationId="{05AD9DB4-C6FD-B7F2-5793-B30E5B42784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32" creationId="{C20BAB2E-F468-6CDC-0B75-B17FBC423BC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33" creationId="{8180B033-831A-272A-3081-6CF6D1B9C33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34" creationId="{B88AE5A1-F9EC-8A98-481F-60B9C44C4C4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35" creationId="{72380957-5A88-46F8-6268-C49F1898DD9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36" creationId="{27985AC7-B3A3-3985-129E-8553E668AA2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37" creationId="{CDE31776-8B3F-10DD-40B1-6B0C5396F37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38" creationId="{126615B4-35E3-DC10-6832-5590F81D6F3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39" creationId="{0BC5B593-D845-5E98-E25F-48201BEB09D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40" creationId="{363BBC87-BFE6-FB67-F933-B9F0DACA18F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41" creationId="{E139EA5F-A9E8-FD2B-4D83-5DF9188515A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42" creationId="{7CED38CA-96B3-9B0C-1364-F645CF6A0B1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43" creationId="{04DC5D5F-30F6-3E3B-29EE-D5922BA7C13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44" creationId="{002360C1-68CF-C18B-6A57-B289E18BB17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45" creationId="{1083B938-A2CC-BB1E-2617-34E31ACB8F5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46" creationId="{6C319BB4-8203-91BA-309E-970472B94AF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47" creationId="{C77C7706-3867-4EFA-ABE1-7F3721D07DC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48" creationId="{6F2ECE3D-990D-FBA7-76E3-A5D5FA16FEB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49" creationId="{A3BBFE15-6746-31AC-9DD0-A45C32A038C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50" creationId="{666CAF11-D9B1-92AC-64EE-2C97BC54CC2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51" creationId="{64DE26DB-0E75-3D8E-6AC3-227C331095E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52" creationId="{5E481A89-C9ED-84AF-81AB-8E16EC7B654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53" creationId="{F5D45E3C-B594-9B37-2DA2-EFCD6434028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54" creationId="{3ABFF6D4-16B4-21D9-DE4C-610A027C0A7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55" creationId="{42E51BF5-362F-DF9B-BD2C-9931EB55B1C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56" creationId="{305EB290-0635-D789-F17F-29F60795F36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57" creationId="{A47999B4-0421-7C6B-9526-4119AFF89F8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58" creationId="{78CF05DF-B5E2-AF7F-C02A-24181CB7B8F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59" creationId="{9C73F966-BA1A-3830-FC7D-134E7CA57C5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60" creationId="{69FF6E40-0186-70A2-B06F-5F18A71603A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61" creationId="{6BEFD8EF-977C-5664-5321-2E5493407A6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62" creationId="{566F7BFB-3E5F-D6B7-B6B9-D3CD1BC4594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63" creationId="{5E371AC5-A7D4-2B42-8DC8-1E026DC3A07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64" creationId="{A691E7BB-698E-7995-1975-BCADDD0D6A0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65" creationId="{F305174E-B140-5770-8BB2-3D4D22C74E8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66" creationId="{D3E07A0D-ED3B-4693-9F03-0C76A41BE6E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67" creationId="{DD9E2CB4-2B59-EF68-81F9-7C9EB640FA8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68" creationId="{F341FC54-B3EE-B32C-5B87-7C0200C6905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69" creationId="{2C19F481-8CCF-5BA4-5030-A31B20939C0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70" creationId="{D1E82A4D-9824-14AC-E964-A0B060F6E5E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71" creationId="{244C99FE-E254-BF50-404A-D5C44F57FEA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72" creationId="{13DACF03-85F9-86A2-1498-8A5BC18DAA9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73" creationId="{0F97BE1D-4B34-20D4-B85C-0E7334C8D37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74" creationId="{BBB95A80-894C-86C8-218C-DD2288B2630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75" creationId="{E09C9A5D-5DF7-379C-CA38-1768483B279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76" creationId="{FB06D521-5DE7-DAED-EDFB-F87F98E3EC6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77" creationId="{55A3ACE5-7170-F4C4-0632-49E5207E5A0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78" creationId="{B62452A2-839B-FA04-1277-ECF18B3F19C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79" creationId="{F4CC44AC-6E11-C688-0A81-4E17B65ECAC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80" creationId="{B2076999-2042-55D6-FD06-F228DBC84D9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81" creationId="{8DD8F8C2-1811-C505-106C-429C4ECC65C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82" creationId="{1DC480CA-E53E-ACF1-25D2-9A177B96716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83" creationId="{6037DB7A-64E0-6282-C65B-BF5298E6D09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84" creationId="{A75D9E96-9DE1-88B3-C224-EFB320D9AD3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85" creationId="{DB777C6C-2BE6-6730-43ED-53C5F150158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86" creationId="{A4A068F4-82EF-E9E2-2518-523DCEB51E1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87" creationId="{4AE67D10-B368-F75A-5207-947E84BB55B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88" creationId="{75D92B7B-0BA7-AF6A-59C3-A0B7B85BC30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89" creationId="{68D4429B-8A19-F3ED-2065-BE4D2C5EDB3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90" creationId="{FEF18AD7-2252-D930-A1F7-65C39D03924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91" creationId="{A0E92CFB-F904-2EA2-6547-E018B01AE4E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92" creationId="{83289B17-0B7C-BA09-2004-6262EFBC153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93" creationId="{34CCA26A-EE90-4E09-5AFB-647FE822203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94" creationId="{0D155560-3ABD-64D1-7709-83659014EAB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95" creationId="{77DFFCEC-7C0D-E5ED-18FA-EF6241C749B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96" creationId="{2640B401-EF63-3B35-983E-BF171A17D49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97" creationId="{1C96C4EA-F844-BC2B-28DE-19A862E1FB3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98" creationId="{A90CB52B-F404-16E2-99B4-65373DD8710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799" creationId="{99ACAF2E-034A-BDDD-A3B2-DF53BFC2B9A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00" creationId="{C992F979-728E-AE35-CAF7-9DE1D3E438A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01" creationId="{F31DE31A-7C0D-5176-36BE-EFE41DBB59D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02" creationId="{DF8D169C-51DB-66F2-2DF2-97C75BF93AF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03" creationId="{67437B89-E68E-1035-163C-D3F5D63BCE8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04" creationId="{6E887814-9C03-6EBC-1DED-86E1C4FDDB9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05" creationId="{C0C0C86D-003B-66AC-64BF-BD49BE412D2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06" creationId="{13224043-86E7-5241-D7C6-6F5A0027B73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07" creationId="{CDCC39A5-B2C3-DBBF-EA5E-9819295EC4C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08" creationId="{0B5F3891-8A77-911D-E722-F56C6B75105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09" creationId="{17B82416-8805-98B9-88A7-250C180D5F7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10" creationId="{4CB6173F-62AE-78D7-AFF8-461CDD86E54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11" creationId="{0702BC9A-598C-34D1-8A1E-8210066164A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12" creationId="{F3558B22-0B95-EAC0-B45B-D3868E1021D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13" creationId="{F7DD0CCF-80F1-F381-3FCC-0C2D6AA25D7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14" creationId="{D6F1642A-70B8-758E-C2F8-FC10B9EF691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15" creationId="{CECD1D38-949B-4ABC-6F0D-FB48386AC3B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16" creationId="{DCAD75ED-F391-4982-0AC0-07E285D30B7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17" creationId="{11226E2D-9AFF-9BFB-53B6-6F86916F181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18" creationId="{9A770A29-098D-BDFC-F7B1-B0A4D58209B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19" creationId="{39E22F7F-FD24-192E-80EB-184B449C9F6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20" creationId="{1CEF8544-9F43-D1A0-3F6B-0C465218280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21" creationId="{F2EB2149-3475-B08A-842C-E4951BBEA15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22" creationId="{C5FB5AA0-3E6E-9AC8-2EB5-B8DDF787491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23" creationId="{4C5D5FAA-69A8-E3FB-A301-FB3B850EBE3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24" creationId="{75E0C94A-648C-5D5F-159B-041E483852E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25" creationId="{F29CA6F1-A66C-A673-62B2-22639F3F91E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26" creationId="{EE24C404-A402-550A-33A6-899545729A8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27" creationId="{B6BF8F80-F763-36D2-43AC-AE58F78D91D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28" creationId="{7779511D-80A8-AE97-D1A3-9566CAEF9C6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29" creationId="{9744AE21-B659-99D1-6A81-632F63F6324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30" creationId="{CDF99326-B408-384F-3B54-71696278BAE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31" creationId="{F2804ABF-197E-3C87-FADA-8A2CDD56878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32" creationId="{A491A8E5-A582-7D93-9341-A291625D89A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33" creationId="{9E79E8BD-C8AB-11AC-EBF4-0CDFD391427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34" creationId="{973B3FDE-BDD2-FB08-56DC-39CB22BC7BF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35" creationId="{FBE0B07C-3A33-A84F-CB54-E0999C235B6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36" creationId="{BF41772A-3572-B476-E22A-B8CAEB6533C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37" creationId="{EB6484E1-5F16-0310-428E-767A5F1D4F7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38" creationId="{BF526B2B-4E2B-A406-CE65-D903AA01F47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39" creationId="{4A6CE8FC-19DF-2B2F-08E2-F8711097314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40" creationId="{5C9BAC51-B23C-D9AC-2C97-746E3EF7F78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41" creationId="{8D75E4A7-18FC-FDFD-110C-5E40993D898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42" creationId="{B02E0F0E-0E58-9271-7FB8-823240F0599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43" creationId="{0B7805B7-121D-98DB-5D14-626942465DB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44" creationId="{70E14175-6A22-EEB9-195E-7CE2BF4A7CC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45" creationId="{71BF58AC-394B-4169-7431-D4D81079EA4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46" creationId="{F9C38447-6BDB-F011-B012-3E6AF684B29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47" creationId="{A334B796-E3D1-A92F-0914-A004F466AB9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48" creationId="{07F46377-2CAA-73F4-9146-CD7759F5F99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49" creationId="{F7DC0EC9-3B0B-3FA3-F605-BD999386C43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50" creationId="{B4D1F860-F4E2-BCB2-8AE9-A52B1F90E08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51" creationId="{54579E52-CC3E-7765-684C-CEF6F4F7C2A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52" creationId="{978E2CA6-3991-6073-38A2-8FDC4895A9F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53" creationId="{84A16C7B-C1E0-1E93-CB4B-83EB428811C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54" creationId="{2B36E85C-9823-77B1-086E-7D2028B9EEE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55" creationId="{8F19DF15-0859-1924-EFAB-3DF2881299E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56" creationId="{62F3A062-D3A8-4E87-BDBF-9CA93A5EA38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57" creationId="{59983528-A578-EBBE-1AFE-4169124BA5D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58" creationId="{E262D57B-8857-E3C0-FB68-4A27E073A0F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59" creationId="{0EA7A192-054E-86C5-2323-C60AA1025B7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60" creationId="{7E26D381-B3EE-D175-A707-7FE47A7E20E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61" creationId="{16D1FD93-5030-CC7A-50F7-B91FF3C27C1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62" creationId="{990BA303-0158-B767-6D0C-064B4BDD89F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63" creationId="{AB13ACF8-1C3C-1967-B414-529EA39DB1C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64" creationId="{48E1B809-53B6-A3A4-899C-59CD849BE86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65" creationId="{89A33607-FCE1-7191-3073-8FC0B4DEE14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66" creationId="{22A9A402-E651-932B-DFBA-6A76C04819A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67" creationId="{4C97E7B0-2D26-4883-2365-57B2CC854F0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68" creationId="{88C15FED-D77B-5CF3-66D4-801B33568D6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69" creationId="{B5DDB063-CADC-8DE2-E66A-EE60F0751E6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70" creationId="{97119411-9A6C-6691-4267-23B4B3FCC5B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71" creationId="{E324DF44-7C17-3476-E4B5-D39A5A8996A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72" creationId="{45157FE5-B2AA-F794-1C4F-F4547B0EB24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73" creationId="{385A1561-9ADB-7297-AB35-35A1ECE9A18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74" creationId="{80C54477-16FB-935D-5478-19BA27BD5CD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75" creationId="{CFBD699B-21CC-23DF-F6DB-23BC14D3E0D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76" creationId="{00F4F076-C0C1-E64F-B9BD-003E65ABF35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77" creationId="{6EB71948-5C66-3780-AEC0-087A6995AA3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78" creationId="{F0CADE34-34EB-6D24-25EF-91969804472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79" creationId="{3DA659BE-0872-6B18-8317-A421B24D443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80" creationId="{25B6FFE2-2EC0-01C9-6A4D-BA8599532CE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81" creationId="{E1F263FC-E112-8049-22B1-3E6D71BD91B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82" creationId="{598A0AF1-F80F-ECE4-1E4F-1B4CD3A67F5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83" creationId="{91FD8D64-805D-3833-C38F-672A1944834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84" creationId="{6B6A2DA4-2B1F-04BD-1362-97BEC9C97C0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85" creationId="{4D42205A-745B-869F-1C39-D72B4C7BC85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86" creationId="{3F96EBA5-8D27-8DA3-E7A0-D211B667747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87" creationId="{397DBAB1-ECE2-B088-D2B1-346FD21A20A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88" creationId="{39959887-278B-0088-39A7-5F8EDE0E7DA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89" creationId="{EB6ED711-1B62-21D2-BDCE-2E90B0BBBA8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90" creationId="{7AC1B193-4809-35EF-B5BE-CF17AF483AF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91" creationId="{EE652FF4-222A-8AC4-3F94-7BB40066B6E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92" creationId="{62CF4F7B-06C1-52F1-B470-FC88D60D525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93" creationId="{6E53CE4D-7881-35DA-A93F-33DA00E8522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94" creationId="{A7611B39-29FF-952E-D583-C2899FF44E2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95" creationId="{4EAF9D18-9291-6A4D-D2DA-21EEE56988F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96" creationId="{C66708E6-2406-C3A6-DECD-F7FF17E88A9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97" creationId="{03F1C9FC-CEEE-4D7C-296A-0E9460E174C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98" creationId="{5D40846F-FE25-7B26-2C7C-1AECFE67E95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899" creationId="{80651DFD-412D-AB78-F52E-17B7EC97B9A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00" creationId="{479CBCDF-4AC0-7F37-5FA9-819F19AE212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01" creationId="{AAD23F0B-BFEE-3AD9-5AE6-3837BBCB8FB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02" creationId="{74E21A35-18AC-FB74-AA0E-B9937E45C30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03" creationId="{108B2074-13F6-68AB-1E5A-593FAB763B7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04" creationId="{D0335681-5B69-DA42-2790-42DCE8C504B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05" creationId="{281B64C2-8541-88CD-E537-4675632F7A1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06" creationId="{2EAC6C02-665E-EF54-435C-D5FF234A3CC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07" creationId="{38E4CC0C-3E27-7EA0-45FA-80B222B62A8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08" creationId="{B6FD0E45-BFB3-C72B-5232-05F76B9A977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09" creationId="{AA27854C-4327-2043-000B-BE0BAAD3224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10" creationId="{78D7C74D-C887-0C42-E014-E2E1E7B14CC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11" creationId="{0590BD4B-8D63-2E54-3A5E-8F1A504A8F8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12" creationId="{46739E39-3DBE-A1A2-09FC-EE916253E79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13" creationId="{4E9AECA6-3C42-F6FC-65BA-8A9FAAECF7F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14" creationId="{B5B907DD-4B2B-9FD6-1865-7FC486AB7DA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15" creationId="{2221E877-B7FA-2423-EF66-3148F510D09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16" creationId="{E9755506-3599-0F01-1284-CDB7BC479D5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17" creationId="{382EF118-05FA-8A57-79DA-60337F0F741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18" creationId="{BF47829E-52BE-458E-61E9-CF4F13502C7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19" creationId="{E68230A5-580C-1E62-83D2-C53F04859BA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20" creationId="{E3D1D4AD-F12A-F225-0E9E-F64A64EC743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21" creationId="{BE985273-CE9D-21E3-FE9A-02F2E476973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22" creationId="{DA0ECD7D-D1A5-AF6B-E2FF-54E49666CD9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23" creationId="{BB9391EF-8BFD-2F5B-6035-5E87B72FF83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24" creationId="{EF1D9EA3-6B24-B0AA-4C39-2580A5F69C6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25" creationId="{0B54DC5A-CB72-97F0-377C-E1D535A80EE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26" creationId="{D6B62E11-6039-A6BC-90A9-90D90BB62F6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27" creationId="{0A223219-DE8C-94C1-9368-89ABDA2BF39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28" creationId="{C4E7E0DF-2CA4-E779-4B6B-5308F48C2F2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29" creationId="{8394E38A-AD25-5A04-7FC6-D41420D0456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30" creationId="{3FA5ED6D-CE51-A002-61AB-EB024F653F4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31" creationId="{D2A64F61-402C-B18B-010D-03938CFF5E1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32" creationId="{401BCBC3-91CD-0250-C1D0-5C8E602897F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33" creationId="{5ED253E9-ACAB-D166-6BF7-5BBF7B1C81F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34" creationId="{17093841-A698-6AB5-7FF8-0F82CD85B79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35" creationId="{BEA6C9D6-EEE3-D2A7-EE0D-06ABB627739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36" creationId="{EC7CA4DD-C272-915F-E092-2B24FC56C04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37" creationId="{B8B0CCF0-20BF-3663-8B1B-6BBC23F2AF9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38" creationId="{1D74BCE8-19CF-AE61-1C9B-11D4FAF1B71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39" creationId="{EEECE230-68DD-9ECC-5519-FDF819A0D99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40" creationId="{B64420BA-DD73-8575-037A-C756A51BB56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41" creationId="{EC1DA110-39ED-8875-AB03-FD4469E02CB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42" creationId="{3B41F403-4E60-0AD9-4E08-5F1B07F0A11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43" creationId="{C79C365A-BF6B-D0EC-DFC2-E50E6FF7907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44" creationId="{7FD57411-8728-8F7B-E3A4-DB4D6BDB621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45" creationId="{6550E69E-A293-55E2-E35C-CED15DC49EB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46" creationId="{DCEF4CBE-9CF2-E31C-A138-90A59DD6B68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47" creationId="{14F01CD9-4251-7CF9-2D87-7E39B7934EE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48" creationId="{CF9D1871-2B03-20BD-4E4D-82A18C9BE2F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49" creationId="{8E8A7DFC-7430-0311-BF4F-7262ADFDBA8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50" creationId="{92AA7DE6-12CA-6AF8-BC08-B55D1F33010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51" creationId="{F8FF239A-6CA9-B382-4DBB-852005FA0FA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52" creationId="{3598377C-67A5-5B59-06FD-2CF0CF52AC8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53" creationId="{0DD1AC1A-E33B-D238-655A-D033C77FD76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54" creationId="{DFC279CD-ADB3-B1E6-854F-306A69F10D8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55" creationId="{EDB25C8D-C467-CCB8-7A8C-EDDC44E8541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56" creationId="{C1C6EA27-CF32-5625-FE4B-56249051175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57" creationId="{AEFBE1FD-AC2A-DE43-4EA0-E6189823A3F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58" creationId="{756CE00C-5B1D-99AD-924A-EBF42E097F1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59" creationId="{ED94E40A-B403-A558-435A-E136094A65A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60" creationId="{A6DB8225-43D8-B5BE-B985-D771B149DF2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61" creationId="{BF9B3A68-2128-1177-92CA-729CD23F4D4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62" creationId="{65BEBE2B-EF34-9A43-DFDE-991366807CE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63" creationId="{4B42F1C6-B3F5-9302-2A01-19280274263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64" creationId="{3158EBE1-07F4-886A-FB6C-A5EE892CF54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65" creationId="{822D4B84-386C-E17F-CB3B-BD504E7A07B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66" creationId="{CDE7D372-BD61-A72E-FCC3-E5D14B7DD26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67" creationId="{10DA6320-2F8B-A2D5-80DF-3FF27FEB5C2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68" creationId="{FDBFECF4-73DE-43A0-5330-16D0F87FD8B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69" creationId="{DE30511E-28AF-3F90-F63C-E8DB8DAF6CD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70" creationId="{1401C947-0117-F91D-330F-5675989ADE6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71" creationId="{2284152F-CC6A-D1DF-B51A-00C5D0D8B2E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72" creationId="{EDE092BD-270D-0D05-D93B-5D4071A1147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73" creationId="{A796B26B-D116-165C-82FA-67591547B7B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74" creationId="{7F49EFC3-92D2-740A-B158-40DA1BD76CC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75" creationId="{7B99D341-D3DD-B2EE-5FE5-2CC89A59647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76" creationId="{4AC410AA-B6B3-1F66-7416-1A892B92652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77" creationId="{68F8040F-E004-1F42-B4DD-2F5BE52107E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78" creationId="{B07DB08C-DC5C-EA5E-12A9-DC95241714C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79" creationId="{A8FE9FFC-0624-7F0E-15CD-442DE8DF61E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80" creationId="{1D362B51-96C6-1BBF-9C09-4E4A139E3F6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81" creationId="{5E29AE1A-825F-3A38-977C-E8AD10A08CA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82" creationId="{FA106DFD-B41E-D2CB-802E-3A4A88895E0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83" creationId="{7A784C87-152F-6780-1B9B-2A82804CE54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84" creationId="{F23028B0-64C6-17DE-DEC8-A49FD9AA03B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85" creationId="{22487990-3CFF-A32F-8E29-6CEF595A65E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86" creationId="{2B3EB482-D5C5-5F57-0CB8-901C08799A7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87" creationId="{4BF97645-B196-1895-3D81-8FC4BFB6E14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88" creationId="{A8BE4DEF-3861-1E59-6F3F-08F661D5D7A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89" creationId="{11464AAE-7EAA-5170-3C94-8218A0F462A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90" creationId="{8E9AD204-1CE8-D2DC-397D-978750CCDE3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91" creationId="{B8688D3F-4861-2A7A-59FC-C5D733E895A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92" creationId="{7616887D-65A1-A5F3-BA97-1FDEBA8655E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93" creationId="{B12E428B-2D3E-BADE-E680-40BB4DAAAE2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94" creationId="{45F18F66-812F-835B-D0E6-9999FD1C32F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95" creationId="{3CE97645-0F3F-41E5-055D-5A3B6CA17D5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96" creationId="{AED9E60C-139F-A79D-986B-0330F706FA4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97" creationId="{3C3765D5-A195-6838-E8B8-B908E73B8F5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98" creationId="{498DD8F8-7976-D194-99A1-74A43E12310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6999" creationId="{4571C2DD-24EB-1C68-7778-325F60B238D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00" creationId="{DD385642-53E7-E8CF-F537-0A09442D671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01" creationId="{95C89C4C-925A-237F-B0CD-90A5E75C311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02" creationId="{25F1287D-D6D0-5815-2075-A3EBB8674BC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03" creationId="{1745E463-2E4A-7B0F-FCAA-AED6B4EAD1E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04" creationId="{7530C8CC-2C0F-85D3-0F09-1809E9285CC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05" creationId="{61518B70-E830-BC33-24B3-633042F1578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06" creationId="{8B0438CC-FD4A-3638-1EF5-356A46A09E3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07" creationId="{A391BDA2-A6C0-4886-08CB-CB828673F09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08" creationId="{BB991333-6E86-A806-0DB5-12B9277D38F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09" creationId="{DC15FCF1-2048-8C6C-91DB-881ED5024BD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10" creationId="{7613B427-386E-D143-273B-620A0363265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11" creationId="{F9679CFC-4539-2E37-BB4F-97AF781CA2F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12" creationId="{8EDCF842-A613-698A-7B26-BB92C2C3A4E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13" creationId="{6030A9A9-499E-40D1-5698-B8B4B6125B1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14" creationId="{2CEE0FF1-7F08-AC73-2B98-ED614C5EBC6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15" creationId="{6FFD3B26-43C9-615D-E884-D2C55FE33C2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16" creationId="{119327C8-21B1-51A8-9FEB-7B491DEA774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17" creationId="{DD718D24-A07A-12F2-D2D7-5169FD8B8F0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18" creationId="{135ED88E-5324-E97D-729F-4F22B8471F8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19" creationId="{7ADF763A-DC52-D6A8-E0E8-A1623B570A1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20" creationId="{0DF41533-9862-850E-98E2-C885DF869FD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21" creationId="{856F95D3-F013-FDED-728B-F048C133E42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22" creationId="{170785A5-61E5-E496-377E-89F786ABB40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23" creationId="{A5C4C045-0FB9-ECC0-815C-745091F935E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24" creationId="{5AAD681D-8971-E6FD-0A44-E96416C61C2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25" creationId="{432DA58D-6B46-C4D7-D26F-293C0EA2A08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26" creationId="{B5CD9123-9C11-AB78-A9F4-7CDC70FB0AB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27" creationId="{4290C9C5-662E-3847-48A1-9C5C25CCC34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28" creationId="{01CF8021-AAC3-1546-4082-ED6213A6B5C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29" creationId="{82C5DAFE-1C92-4414-05F4-D68473C9428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30" creationId="{E510A153-C3B4-7E22-1122-B6B6E912B77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31" creationId="{6F012BBF-2F13-DCDA-A45F-E19061CFE02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32" creationId="{84C1391D-4167-E534-B43E-DF232D8C67F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33" creationId="{D4438DCD-8B95-7D77-2868-500AEFAE8D3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34" creationId="{840081C0-801E-3A3A-F0A4-07801F5132C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35" creationId="{85B17DC8-C3F1-CA50-8F8D-FA7ACF5F236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36" creationId="{307023B1-F35F-85A5-B3D4-A41EDD27918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37" creationId="{C3C4FAEE-BC20-7260-3394-1FC7E7913F8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38" creationId="{925335D8-3A08-6C7E-4CBB-B7B5ABAA103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39" creationId="{9086EE58-B105-D008-E61D-4F3F1278BDB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40" creationId="{D30D3D78-166F-D08F-CE34-2D8BDF2AEC4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41" creationId="{CC2C9472-C5D1-7DFD-64B1-426CCAFEFA6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42" creationId="{8E86169D-FE14-8FD1-8787-9E8868E38D7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43" creationId="{BED94383-DDB7-1A3F-9D0F-8A16D340321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44" creationId="{0EE9F9F3-5BC7-191C-9241-57214C88E07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45" creationId="{04EA8910-1323-4DE9-6F0B-E44A6B21328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46" creationId="{F77EDAA1-5C26-1A2D-836A-4A71F79B68E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47" creationId="{DF8F4A10-9A50-9A53-A527-3FECC3DA7E1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48" creationId="{FDF0D512-B45D-023C-2093-CE553B51212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49" creationId="{BC9F2600-CAE4-1210-AE30-06AA4B98CC0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50" creationId="{407CCA05-8952-D28F-DF5C-2C92990557B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51" creationId="{9A8037C3-5CA2-FFC9-D203-1BC698AC921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52" creationId="{4F63EE02-DE8C-24EF-95A4-38E9591CDF7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53" creationId="{3E23AE29-869B-A2E7-2892-A3BA05F7123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54" creationId="{8B1F1C32-6A66-816D-5FBA-23C47E74CD0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55" creationId="{3DE84196-0D77-BD66-DBA0-E6719B50A36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56" creationId="{94CC895B-21D0-E363-A2AD-3D7F44D01A0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57" creationId="{10568269-6B6E-BB7A-C6F1-E68B1B2BD10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58" creationId="{850DB4E6-6D29-67FB-EAB4-AC3FF415E58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59" creationId="{F6B12BED-DBB6-4555-CFE5-B81C638227C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60" creationId="{9BE2220A-65B5-2F34-4D9C-77B33FBF551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61" creationId="{532BA219-3DEB-588A-AD0A-45C74E731EE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62" creationId="{C832C15A-BCCF-67DE-EC8F-8F9A1F8E9CD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63" creationId="{D9669318-6550-1070-2811-AB2FE8607C2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64" creationId="{9E526E27-AFC3-AF06-116D-E04D1CF7367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65" creationId="{1D8D2BD0-B504-1D93-A4F7-94179E1FD2D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66" creationId="{58A5689D-64D6-29FD-AEB6-E041F75836A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67" creationId="{714BA53A-8359-927E-ECBD-2A8EEEA5EBE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68" creationId="{CA8FC8EB-3829-6D1E-14F4-AB4B8B89046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69" creationId="{039A473A-C96D-F2BE-3FD2-6090A9DF8C5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70" creationId="{EA4B2111-D97E-2374-0620-B5E78FA299B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71" creationId="{F0D79EE9-A3ED-00D1-330F-5383691CEB6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72" creationId="{24AE052A-DBBC-7A38-BDFE-F323F2CA731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73" creationId="{2F663A74-3480-FB44-3B22-5FB115560AF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74" creationId="{BD9BB4E9-9EA0-F9ED-7ABA-81A3CC77093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75" creationId="{0E683F97-966A-8F8A-081B-972A624FD50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76" creationId="{F93E9D85-079D-3620-BA4B-CD49FE3A75C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77" creationId="{7AECBAE0-B90F-CA30-78A1-490C312571F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78" creationId="{9673B4E2-CBAD-4838-AC29-E5C63BFA583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79" creationId="{827C1752-EFDD-6704-AF69-00035E6C402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80" creationId="{EBD46476-2138-8DB1-F5D6-FFD6C9F6CB6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81" creationId="{DAC16A05-6E48-4028-43AE-0EAA46A9AC6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82" creationId="{8C48D0C4-E915-E5AC-35EA-FC3B6A7FAA2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83" creationId="{0572400B-84FE-19AB-708A-E9A25BD73D4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84" creationId="{F22E3F4B-489E-1AC6-079E-3C38A97C2FF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85" creationId="{8CF5CE9C-3B58-B341-C01E-75CBE85FD4E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86" creationId="{98A0813B-FB16-4B4C-1E2C-FA24F29F4F5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87" creationId="{AA556FAE-0EAF-6B55-0946-AF08D2D0D54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88" creationId="{CBF69268-5FD1-AA10-C4AA-38B425F734C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89" creationId="{B6C45076-8092-ECBA-CE6A-FAAC05E9F6D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90" creationId="{76A0DE03-78E3-BD71-C344-061F0D1497A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91" creationId="{45FCADBE-665C-61FC-92ED-5A3107ED7E3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92" creationId="{5FFBA08A-D235-43A7-81E1-8CF0F5C8BDD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93" creationId="{E96DBBF9-FB29-AA5F-BCA3-B8CFA07C145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94" creationId="{22D3CA4D-014F-39CC-ACA2-C6D7857726D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95" creationId="{0A74B593-673B-7B38-E163-46143DEFBFC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96" creationId="{E585526B-68EE-BCDF-ECF2-221574AAE80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97" creationId="{524746DA-47AC-7D95-ECF5-57D4625EC1D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98" creationId="{B99E47FB-265E-015E-1F31-72F6BA35CCF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099" creationId="{BF38F2C1-FE2E-63F1-C51E-C93ECD80D30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00" creationId="{15E98383-1D64-AD84-977B-035C2B94F91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01" creationId="{B0F9EB34-5B37-F93D-563B-95D77FB06D7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02" creationId="{4C894533-F878-3702-03E6-2421737838B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03" creationId="{B44B8201-8D47-06DB-3FAA-8FDE7FC548B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04" creationId="{D951EBFD-1B4B-8E3E-817B-8410B9E8A48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05" creationId="{4FAA6058-85D8-A035-9BCC-4E291B195D3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06" creationId="{A4571D29-0A8E-91A8-271C-17F2CAA5AB4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07" creationId="{F8CBEED6-EFC7-8C54-B5EE-D66068A5EFF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08" creationId="{C9ECDD66-0052-1B24-3817-EB0875438D9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09" creationId="{7097BD3B-8AA0-B46A-A5F3-C14F41CDCB9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10" creationId="{869A54F1-C6EE-0593-A7D9-C76D86987F7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11" creationId="{BC1D2C54-637D-AF44-E8BE-903018ABDE6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12" creationId="{5284E875-4C9B-E47F-C9D5-680AAD3BC56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13" creationId="{D4AACF3A-97C0-2298-1CF0-A6BE87DD5C2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14" creationId="{5176F4AF-F47E-2CD6-1A8D-44A3A0837A0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15" creationId="{217A56EC-8373-DB75-4187-06EDC186986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16" creationId="{C72BC2A5-AA36-3B3C-D532-26C2E18006F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17" creationId="{57AA026E-9A72-58ED-83B4-8D2C708125F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18" creationId="{90854E65-1F65-D91D-DB2B-B63D169D821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19" creationId="{AAA6EF1F-BDB5-8100-3AF9-58C4F45655E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20" creationId="{950D1946-25DC-310D-1E34-7C4644A9AF9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21" creationId="{8F5E1910-B602-1D06-0178-DE6D16E59DA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22" creationId="{E11632A9-86E9-7272-8DB0-EC8C5939658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23" creationId="{852D47C9-8818-B9E1-C769-2DFA2C142D0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24" creationId="{A48010A4-936A-860B-D688-9AFC05DF62D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25" creationId="{11A29E62-B124-6B0E-58FE-21720E19A44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26" creationId="{C115A019-CAD8-3992-29D2-2F610B90CCD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27" creationId="{E5850B22-E474-6DD1-D34D-50F872C64E9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28" creationId="{FF1A44E0-7EDE-0AC1-01BB-6DCDF7DB73C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29" creationId="{DA9ACBF9-854F-5978-DB49-5302E303112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30" creationId="{FCB66B7B-DB55-1243-C142-A9745E8EFF8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31" creationId="{E7EE6122-FD47-8660-31A3-D5D13269589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32" creationId="{6AE09CDA-4386-DB48-307B-AA69306E9C8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33" creationId="{03D3A2BF-CFED-93CD-FE1E-71808107656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34" creationId="{38E8A5DA-4B0D-11DE-B84D-11198C4E130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35" creationId="{4E25BD3F-78C3-E89D-6F33-8805CA5F49F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36" creationId="{59BB3AFD-B5F7-8AEF-DC96-7376F7AE489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37" creationId="{A9EDFEB7-9105-A65B-BF40-704B7ED4BD6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38" creationId="{DCBD5F68-6D60-5FE1-6A5C-59D08D029F5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39" creationId="{7390A9CE-51EB-D63C-6BF6-DB0A9151B93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40" creationId="{A0784DDC-1CDD-0827-81F0-607388E44E1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41" creationId="{0FAB565A-A28A-4E38-E257-9159D6C7330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42" creationId="{4F062159-17E0-B295-849D-2FA738756B5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43" creationId="{E225E12F-AAEE-188D-DBC4-C5728A005D0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44" creationId="{807E67AF-EBD1-9C59-7FA9-562F6DCF244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45" creationId="{63F3A052-0790-6192-C796-6CD388A7F06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46" creationId="{23B4599C-8581-C083-140D-C155559A5EC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47" creationId="{01B770AB-259F-0DE1-30CE-2C45465DA88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48" creationId="{CFCE05E1-BBB1-3568-F95E-0521E92122A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49" creationId="{168B896F-BA8C-BAB0-0288-FF3123AE096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50" creationId="{46598C8B-E832-0FB8-7451-0DD09CCA7A2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51" creationId="{11257178-2E81-A240-06D9-6F508B9CFA1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52" creationId="{ACC6D0E3-81B7-CD00-A948-4FA85CA70F5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53" creationId="{9F380B9F-0EA3-BA93-4776-840E3A2306C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54" creationId="{F67059C4-C141-C173-38AD-E30349F3B3E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55" creationId="{633062CB-0F49-0A83-06A2-797D5F89F9A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56" creationId="{33A7D9A6-EBF5-0492-6D83-7099A76EE31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57" creationId="{3BA48155-8192-FEE7-7AB5-D8049C29C0D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58" creationId="{8EA057BE-CF9E-E72A-1CEA-4BB4175E89E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59" creationId="{302095E2-2ADE-B211-9BE4-77453E7B6A5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60" creationId="{88A9E35D-3E11-7534-5368-CC5CC8CB37C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61" creationId="{E20311BF-F4F2-4FE6-A6B7-C02A83B75EC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62" creationId="{0AAA5265-0A63-E851-CD59-FD01D5F0FFA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63" creationId="{203755F6-62DC-1E6E-DDE2-CFDA1172834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64" creationId="{DF9B1E9F-ABAB-10F8-66A8-6C74DC34DE7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65" creationId="{3E907884-D00B-730F-6AC6-BFD57F83CF0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66" creationId="{8B42EB10-DD70-E274-67D8-C8248526E40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67" creationId="{5BD44F86-944C-1ED7-BFBF-4E2755B3FE9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68" creationId="{E44895C9-505A-6478-8A25-98B2C7E8B03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69" creationId="{BEFC19AC-FE67-61F8-E39D-4E4E60EBB91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70" creationId="{6D62819F-B4C9-EF45-AA71-C5763C6CF9D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71" creationId="{8D861679-5F43-59B4-2729-95496B2CED9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72" creationId="{515D9400-0F12-FEB4-D1B9-A6DC424C595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73" creationId="{C06CD612-FFDD-F39A-EF24-079E2FDE83F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74" creationId="{CC16546B-37A7-56C4-5390-3A6E8EE3E55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75" creationId="{05FA6A38-0E49-C2C1-7B47-DB1883A9944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76" creationId="{08A3C0A2-FD20-6C8E-356A-8FADC078D9F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77" creationId="{417B4FFA-E85D-DD71-1397-17D4CC01D53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78" creationId="{FD8FB1FB-94AF-A87F-F17F-DBF159C9573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79" creationId="{DF35955C-C469-D215-7030-EB2F62F70CB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80" creationId="{633D35B5-AB2D-036E-16FF-FFDF6AA3BEB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81" creationId="{BE28A7C5-D751-676E-4A73-0FE7A486FE1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82" creationId="{6785FDB8-7635-A02B-F918-4C76A6BCC4C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83" creationId="{D73D43D2-E76F-989F-609D-4F4AD8855A7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84" creationId="{EE1AF9A0-EAC3-25D2-1914-74765EA21FA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85" creationId="{B0BAEE86-9A66-B275-247D-ECAB97683B4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86" creationId="{7150900A-35C1-E0A2-4D2D-2B65467A89D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87" creationId="{39D6D580-DA26-23A7-53E0-242A164393B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88" creationId="{5B8BB8D4-0802-1A5E-BF9B-C8DAD439D88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89" creationId="{8033AA6A-6FAC-DEEB-7760-47791CDF300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90" creationId="{9FAD6B8E-CC1D-7E2A-E030-00B9643B1D5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91" creationId="{698EB3C7-A5FE-F5BF-4F81-A8933320142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92" creationId="{2E52D67E-D0CE-71D2-E3DD-8C453067872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93" creationId="{9B5AC44B-9B69-9EF1-2A7C-F266423408B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94" creationId="{55E6D573-AE3B-BA3A-A6C5-6480586784A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95" creationId="{08C35779-583B-5C6B-20B5-4E61F2D9B11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96" creationId="{BD46CC59-4FD3-C91E-8B52-529A6690DD3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97" creationId="{30FE53F2-E41E-29B1-CF33-248947136BD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98" creationId="{892B0F17-6936-7A4D-1CB3-345E6E14AE1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199" creationId="{E49A1825-A071-FABD-A69E-23F9E8EDF3E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00" creationId="{466731F8-F3EF-211E-8BE5-895954AE64E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01" creationId="{5327AACE-D701-0F2B-76D8-C0FF38957E6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02" creationId="{A5AA2A46-D1EF-A00E-CDA8-9349191AEE8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03" creationId="{31483FB6-0AF4-6757-5078-E9371A39DC7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04" creationId="{BC4C775C-7B63-F465-2620-A09015112E9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05" creationId="{018D54A4-2622-0612-0A1C-51B3F25FD1E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06" creationId="{929F5A1D-5D11-6800-F407-8EF4A9349DB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07" creationId="{FC0D85F5-C375-EAD2-4A21-371B8DC3FC1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08" creationId="{AD248BC0-33D2-6427-5E2F-A4F39F61308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09" creationId="{56B7D8A4-5511-955C-EF69-473232D1D0D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10" creationId="{45FB6D78-E1EA-817B-73D5-9CEE35B1252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11" creationId="{EB63B1CC-6C4A-A88C-537C-2CEDB4DF998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12" creationId="{878A8A47-4E44-0FBB-934C-311EDAA7310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13" creationId="{0A996030-1BEC-81C3-7B72-C7CF89F58A4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14" creationId="{D9175BF7-9ED5-9863-302D-49C9002087A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15" creationId="{C03C0A9B-92D5-09E7-FA5B-4AFB7F97272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16" creationId="{4BAFE2BE-F55F-570A-9147-F36CE87DE28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17" creationId="{1CB0E4CB-1791-7175-E86B-BB3BDC47035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18" creationId="{50EEEFDC-74AC-6496-23C2-83162CB1447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19" creationId="{DD4A6F9D-2CFD-C790-203A-DFCF10D02FE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20" creationId="{649D05B1-357E-B81F-5EF4-F167794D74C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21" creationId="{E2E58C08-6D51-1C0A-2FAC-E23FC64E94F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22" creationId="{93384CAD-81B2-D57B-C9B5-9F3B3F17367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23" creationId="{BEA8A25E-716E-2567-2A26-73BA4080980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24" creationId="{2AFE2CE5-EA7B-91BB-D408-69E7BF86981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25" creationId="{786D9899-7C7F-14E5-8227-F17E8E7CC4A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26" creationId="{470EF281-ED7D-5687-926F-0706A61372C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27" creationId="{D0CBE3B9-6ACB-EF3D-FABF-12530962A91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28" creationId="{CBC2909A-4704-53C1-A3F8-DD000E99EAD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29" creationId="{6544884F-0D14-2B46-7E80-5947F3DF599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30" creationId="{4FC8DF48-BFBB-5415-54D7-2D51E2076B3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31" creationId="{A50FFB3A-944B-7B08-AB02-9C8CA4FFAD7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32" creationId="{DF6B6CCE-4F22-6CFE-C651-46731BD563D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33" creationId="{1F5B33C1-1C03-297B-0B61-647905B4939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34" creationId="{C21D1470-AA4F-24F4-4389-6B21FAC59A3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35" creationId="{83A0C5B5-72D2-FD04-CF15-53EFFA8AA10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36" creationId="{24C6EFB1-4FB6-6279-7D94-451393D6455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37" creationId="{79E3F10F-ED8B-65EB-BBF2-0BC70959622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38" creationId="{1E09B907-75A4-39C3-1E89-F59B833DE21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39" creationId="{858FD7E1-6D0D-AF30-D3C1-E6A4EC7E7C2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40" creationId="{988EDC29-EE10-9F4A-F198-605D610859A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41" creationId="{E132483B-79E2-62B6-EB6B-4B0E724CF64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42" creationId="{9D6BF7F0-BF3E-3675-072E-45EEF59A6C9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43" creationId="{55F1FA62-56B8-FDD2-1DE2-29546CFD893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44" creationId="{B2C3E176-4DED-2E28-26C8-6C989881AF1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45" creationId="{33A51AD7-2FC4-D3BD-AC8F-1F3FADD5911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46" creationId="{9153B29A-5BFF-1CAA-9663-E43F6188F21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47" creationId="{1F7F7D77-B0A9-1B7D-66BF-4F5F489D571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48" creationId="{B4DFFE92-765E-EE63-B7C6-D93BDA3D9F5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49" creationId="{6AC55E5D-D33D-3C1C-C602-74E3572A74E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50" creationId="{763D9CAD-D03C-E948-9B23-3FAF5E2709B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51" creationId="{F5332670-0F8D-A3DF-60E6-F1DAA97D450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52" creationId="{F0CCB514-B30F-50E2-A55B-5A1FD5A0BA8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53" creationId="{4EC8F9A8-F66A-F627-C85B-BDBBB48105F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54" creationId="{B2A90A13-6BC3-C536-0240-A76944E09C3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55" creationId="{D9B91747-0C8D-DE43-F0A1-05825A66963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56" creationId="{77380C4B-4EBD-8DB4-9C7F-2FF5C173263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57" creationId="{668CE6DA-0B68-22E3-FBD7-391BCF7D263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58" creationId="{2A2ABD4E-09FA-6FEA-240F-63E4EFD5A25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59" creationId="{0E67EF38-576B-67A1-14F3-87887D982A8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60" creationId="{7279FFC3-3463-4592-2757-3A2F80874FD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61" creationId="{083ADBCC-29CF-7274-A628-F1DB2B637BF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62" creationId="{0CDC6042-4C9B-25BE-FBD2-CFFE1BD5E55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63" creationId="{8B4DDEA2-1545-4127-06FA-B923C78F85C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64" creationId="{DAEDB04F-3B83-B9D8-03EF-A30C21883DB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65" creationId="{0E9F2922-CAD7-97FC-4200-AC3485BCA38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66" creationId="{BA1D878F-C135-E3CA-C5D9-F2201A4128F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67" creationId="{DEF54A32-D0BB-BE18-BF19-ADE88B3CA71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68" creationId="{BEF3DABC-F766-01AF-4030-E5D2C0CC029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69" creationId="{A29D151E-6113-05E8-41C2-10782BDDB04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70" creationId="{E6897C83-3D24-B778-86FE-F5816ABB500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71" creationId="{E336789E-DE8C-C77B-9C3E-55495B06723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72" creationId="{C712A4D4-2760-6F3E-E4A7-53BABF93F5B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73" creationId="{8DC0E196-6F2E-858A-00A9-DA5E393B6F3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74" creationId="{23931B96-B812-080F-B84C-71AB3C5BC3F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75" creationId="{9A6AC12D-DA37-4004-7565-E0ADEF0ADB1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76" creationId="{6B65E37D-34E9-FFE5-B328-68473946FF8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77" creationId="{09B56126-468E-DC31-ED6B-33F15C15A70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78" creationId="{F064965C-DAA5-5967-7633-74989C48EA2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79" creationId="{5A465DC9-37F7-F723-F686-8366F53C970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80" creationId="{B544E835-E8EA-49AE-8BCD-EFACED3C9EF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81" creationId="{515FAC17-883C-A9C7-B92A-25F0AD60A1F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82" creationId="{FC33313C-BA4F-CB2F-B7FA-AFB8DE440BE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83" creationId="{CC6EA516-71B2-A331-2BA2-76797B17CF7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84" creationId="{8F888B33-D12A-718C-AC3B-EC45EBB5CEC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85" creationId="{727B1462-96F4-9976-4D1A-8BB21C9FD9E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86" creationId="{AAB737EC-39F8-B8E7-B1A6-B36DB88BC52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87" creationId="{8E4843F3-9EDC-BC2D-5073-253EAE4AC0E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88" creationId="{2B8B082D-6885-BDE8-469B-0D298DE5720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89" creationId="{1B75FB6F-F97F-0B54-B638-704D804DD90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90" creationId="{3DE3A05E-D483-58BD-2F2A-1E5DBDB900E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91" creationId="{D3A24FB1-4B82-8C1D-07CB-0E615B8CE70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92" creationId="{2FA4813D-E860-C9F8-A018-FF46050975F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93" creationId="{C782FBB2-1620-AC93-3594-D20458563A3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94" creationId="{E1A459AA-12C2-891B-04E5-F6BECD4813D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95" creationId="{FCDEDF64-E9BA-07BD-46B5-F698FB0436C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96" creationId="{93D994D9-B3F6-1BCD-FE35-52524C1117C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97" creationId="{9CB35777-3298-281C-768D-15C5FF72FD6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98" creationId="{74566975-4560-8C08-0EE3-1D068D9A3E5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299" creationId="{285895A4-D673-0C53-F436-C8E3E6161BC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00" creationId="{9328BD12-6AE1-5D7B-3CD1-B39F0FCBA4A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01" creationId="{9B35782A-FFA8-EC29-9EE2-5494D7169A3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04" creationId="{6D2F0B8B-2B53-B715-D72F-86820383C72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05" creationId="{D08E30DF-335B-80EA-591C-579A3F80AE3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06" creationId="{70449B26-98C5-83E7-D7D2-EF3A7344C89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08" creationId="{462E4662-373F-7089-B670-97967BED9BD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09" creationId="{22A19CDB-5F0C-E9E5-9559-B8142E7B7F0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10" creationId="{C859B046-8284-FCA5-F1A2-6AF2AC00369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11" creationId="{47C41BBE-60BB-6878-F054-2B7FAF687EA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12" creationId="{540E26AE-F258-2C21-4638-66DFF2D2CDC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13" creationId="{6CDDA183-8181-59AC-74C3-473D8A9F641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14" creationId="{BC3D3402-10BF-FB15-C384-EC0E3DC57D6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15" creationId="{F11DA7E4-7F86-EB0E-E0EC-071A50AE218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16" creationId="{8F4E27FB-9F24-F9EE-A420-B86CDD1C15D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17" creationId="{E58763CE-30D9-A7C0-E11B-A07E02A8D52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18" creationId="{D0AA6E16-56FD-F6C5-B1E6-D6335070B97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19" creationId="{D922B069-9210-2ED0-A385-85CC9BCBD5D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20" creationId="{D6E43D02-D2B5-81A3-F2D3-68241BBAB07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21" creationId="{6166E528-B13E-9514-7A92-112DEDA10BF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22" creationId="{4F5F3040-B807-D728-8631-978BC64C32A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23" creationId="{9D996F44-E82E-7839-E4E5-E4C40B37FC9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24" creationId="{B207FA29-B800-B545-B51C-97B88970E7F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25" creationId="{64CF878A-9466-9AA0-B1E5-62536AF7EBE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26" creationId="{56F8EDDD-A21F-AC93-713E-33A85B790F3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27" creationId="{B2EC4200-DC2B-B05D-99E1-0DFAF1114FD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28" creationId="{CF602D2B-EA6C-A0DA-6F3C-FFAD88ED1B7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29" creationId="{39066CE0-9B8D-E1A0-A2F2-62B1B84B021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30" creationId="{29E452C4-8C87-4DD6-FFC2-7EB778099CA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31" creationId="{EF867EEF-12B7-90CE-7E09-027E5406224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32" creationId="{2896B968-79C1-D0AE-64F6-76849C164CD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33" creationId="{82DEBD5A-9FF3-CD7F-BDE5-E308B76A90B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34" creationId="{D18D6602-69CD-FF96-A63A-425B20AC3BD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35" creationId="{E1B74941-B7A2-4578-14D8-E9D40EE2B80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36" creationId="{5286AD5F-9FF9-F929-7B3F-C63D1256B16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37" creationId="{DC82EA21-414D-318C-58D8-0C40A755687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38" creationId="{BC5225E8-D815-50F9-EC1E-5D450F53FAB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39" creationId="{B56FCC8B-3B0C-3594-9E55-B203E95E75C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40" creationId="{2BBE7932-AB5F-AE1E-4A0B-5EEEE045753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41" creationId="{FD786C93-0658-791D-10A0-93CB76B4934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43" creationId="{CB77BC17-0EC7-F39D-8BEB-7D1989D6E6E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45" creationId="{90D2AD8C-3E93-49D6-BB14-F89BBD73D30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47" creationId="{FBD3B10A-86A9-9CB8-41A4-D60588DA7E6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49" creationId="{48D23A92-3A63-E744-1A9D-48A081D3914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50" creationId="{1A0FB02F-D323-E29C-567C-41A36C26892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51" creationId="{4D06F6FC-35FA-0205-461D-11CC8C3010B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52" creationId="{6022DF35-592F-2E13-BD45-EB296C51C51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53" creationId="{12160D2B-6210-60B9-7228-10E8D7EAB40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54" creationId="{C72F70F4-D5F0-2FAD-9A9C-AE86192920D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55" creationId="{17FECD05-3DFC-77DF-4224-E9FE064A6A4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56" creationId="{A3BA8305-C737-E9E4-B755-13CFE7886E5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57" creationId="{ECFAFFD5-DEF8-FB3C-74DE-488DA1A12B9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58" creationId="{1D89C642-7021-BE89-C7E5-B1509FB9A1C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59" creationId="{198DDBD8-0F28-62E8-F975-80F4B6785BE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60" creationId="{D52C2AD6-8633-87F8-FE3F-57C65437040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61" creationId="{DAED7935-659D-D50C-2C4D-77834801F7D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62" creationId="{CC9968ED-46DE-84D5-5933-DF9D1EE312E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63" creationId="{B71650A2-BA77-C95B-B21A-FFF77BF47BC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64" creationId="{CD44CCAF-64C4-8735-D318-79560F188E5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65" creationId="{43E56E25-3EFE-7CB9-87A0-9F9F4C8A316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66" creationId="{3E2F0214-1B32-3B52-17F8-65D6236C689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67" creationId="{1240A084-8A1B-04B3-6065-A4A588C5A16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68" creationId="{0437D50C-068A-0ABD-17AD-C4B72D25BF8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69" creationId="{3B6EA85D-0487-40CB-6B23-FE5F5ACA83D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70" creationId="{8AB48FDD-2C9E-BD3B-EC78-A9E09C3198B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71" creationId="{A22AA9E5-29EC-2147-6282-5FB5F527A00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72" creationId="{44EB3454-8CCC-CF35-F748-A5F6A1EA811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73" creationId="{E270697D-84A0-814B-0BA8-33A2806F525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74" creationId="{DD5B65E8-A4C2-8AB5-F0DB-C0D8B64EB98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75" creationId="{3C7482F5-2739-8904-2CB3-A12D9E692A8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76" creationId="{F9AC6F99-FFC4-F961-CAA7-EBD569EDAAF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77" creationId="{683603F6-CA53-2BEC-3D36-5BFB15AD43D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78" creationId="{C4BC0132-BCB0-C759-69F0-871126BCF2B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79" creationId="{F68DF9B9-4642-064F-D021-9A4CAA51C13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80" creationId="{B92604B8-5127-C4DC-01D0-5E8EC2EA58B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81" creationId="{7E767BAA-4200-C861-15F5-2B992B4AF0E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82" creationId="{EA848793-0408-85C3-D881-EB6E4E0B1EE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83" creationId="{5A3EEA3D-7F02-62A3-AB49-8A5A2D5F0AD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84" creationId="{3D4290E8-EC4D-3693-FF83-496728A893B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85" creationId="{7695F0D9-8E78-830B-A84A-651B042BA3E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86" creationId="{2A0D8F28-3D21-999F-7B9B-15CF1C8B35C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87" creationId="{7E3D8318-4B21-B494-3867-079AD885C77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88" creationId="{3FEC19A6-6C48-E3DB-538B-5028D869137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89" creationId="{890EE981-A3E9-2A2E-4872-5C790574FCE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90" creationId="{EC365E10-5075-0581-E572-D756B837FBF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91" creationId="{9E69D8DD-E9D8-115F-1068-E88DEEEADF1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92" creationId="{812DEA91-F9FD-D506-AC9D-09926E8FE9E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93" creationId="{36943946-ADA8-6567-BEC9-3EC032CB255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94" creationId="{B1FACC6D-E4F9-6E56-5F3D-145BE422D2F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95" creationId="{AEEE2B56-5A46-BC30-49CC-6D6F6FB23D0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96" creationId="{79D67AAF-E29D-9708-5508-68CBD43101F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97" creationId="{DD1D9B42-6B43-B9EA-290C-03F2BFBF0DC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98" creationId="{1006DFC0-CB5E-E6EE-6799-6C9E5EC47C5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399" creationId="{7A82F5EB-81A1-4D46-05A9-0297A27E922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00" creationId="{D719719F-9A66-93DF-86A4-B138534B249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01" creationId="{5482D7AF-4E5D-7F3D-AF81-2F3101F7F53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02" creationId="{FB18FF65-F982-28F3-99CB-220586DD2FC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03" creationId="{896F228B-F3B4-89EB-3B71-FD673C9CC66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04" creationId="{D3B18E48-7A1C-F803-0EA7-CE14ECC4CFF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05" creationId="{9E0C8B9C-647B-A08E-E750-BEAD0C6FC54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06" creationId="{7FBFBB0D-F999-5E9B-F096-67F9A052601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07" creationId="{204BEE5B-1257-9A8E-AD2D-BD1AB9E29A3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08" creationId="{7CD2AB72-6D75-0425-1A41-AB540DA10BC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09" creationId="{AE5E3FE1-EAED-27A3-A448-A787F41AB7F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10" creationId="{4583B15E-A042-F8D9-7FC4-B4AA5197520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11" creationId="{08E98176-ED80-12C7-06D1-6878BDFD85A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12" creationId="{CD52CE3A-4BE9-53F2-3F97-A6A0EFD59B9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13" creationId="{E78B0B9D-F581-8287-DD5A-89445BCE985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14" creationId="{C05416F4-20F5-CFF1-4583-0513636AF17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15" creationId="{080324DE-C15A-F004-0B5E-9D689A3504B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16" creationId="{A163E093-3485-E319-2A7D-E95B70DEF55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17" creationId="{60BD8BCD-0BF8-37A0-2CD9-CC11B3505CA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18" creationId="{EE2E6A30-C735-9B57-BAE0-21EA054DC36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19" creationId="{180BB390-8441-92D0-FD33-B3C63C7B9EC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20" creationId="{439E9855-D8AD-1F28-CF59-65902DA937A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21" creationId="{1DF543D9-F0F5-D577-59B2-0BAA1CFAE6B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22" creationId="{2B05F0D0-7CEE-9344-B81B-2302B5F0D95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23" creationId="{B5E2253F-EF84-8D6F-B90F-0D059611DB1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24" creationId="{8F2CBD16-FE1F-605A-7AB9-1BFF2DA28E4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25" creationId="{A964FA82-DD4B-825B-50BD-668187ED82E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26" creationId="{A7D1B431-58B3-DA74-2CDF-78BFB8C2C1B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27" creationId="{CDD3C2F5-6CD9-F88F-6C8B-2AA08156472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28" creationId="{623B6879-C4C9-E5A5-620A-E60E9266204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29" creationId="{2687D6F2-02EA-392F-8C77-808340BDCFF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30" creationId="{0A8D2767-787B-DDD2-96F8-0FCD38CB0A6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31" creationId="{436EDFC4-85C8-36E7-6F6C-E9A172F9547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32" creationId="{53D8E581-B859-2D2D-B85F-AFB8A00B654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33" creationId="{6B47726D-2D97-6B44-C83A-685D54305E4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34" creationId="{2A6150E9-4B4C-5998-3053-B8D0D8ECB6B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35" creationId="{3F1328D2-6AC6-7BC4-3D95-3CC5C063F83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36" creationId="{06ACFD07-A6E8-D421-E4A6-E52020E5B41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37" creationId="{3E0A0AAD-E378-88B3-5BD6-2D454BFBCEB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38" creationId="{C1D63429-20EF-3F5E-2829-20DB09C9280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39" creationId="{95E29C7D-2885-239B-341A-278BD8D33E1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40" creationId="{69C9B9CD-C627-1676-C0EB-E1C7C5CCE2D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41" creationId="{A308A778-07A2-2FBA-FEB1-E4E7CE56EF2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42" creationId="{EBB4CEFC-5B4D-3CD5-E33F-5405F1997AB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43" creationId="{B3C6B787-2ED4-A999-B3A3-1BC41AFFB99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44" creationId="{81709251-90AF-6B10-2597-E37A380C7D9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45" creationId="{C1EC82F6-36DB-253E-0273-41B235F2AF0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46" creationId="{004580C4-5DE8-C5AB-DA47-FFE0465394E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47" creationId="{5D328FAA-B4D7-2B1C-2BB5-A8E64C9C970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48" creationId="{B27B4248-CD03-D735-77F7-D45CB65FCCB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49" creationId="{29FCE040-FDA0-8F81-F13E-0BC73E10B3E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50" creationId="{758BDEF0-3484-281C-B382-3BE61C28819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51" creationId="{AA3C8271-4DEC-085D-E353-BBAF047B06B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52" creationId="{28742E92-BA15-D9BB-E0CC-5ED1E948AB1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53" creationId="{64DC400D-23BC-A3E4-5167-74688257266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54" creationId="{7CD9F10B-27AD-414E-C24A-3F962EDE419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55" creationId="{DDC29E66-EA3A-689E-AC52-9FE7AC374ED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56" creationId="{97DCD8A9-472E-82E3-733D-02DAD1F7EE8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57" creationId="{2C3CF5AA-CC1C-226F-8A6B-D9D94967414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58" creationId="{67A49D47-55DA-1DD8-2638-4B1CDE3F177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59" creationId="{E99BC313-2FD7-83F8-2619-B4D9CE01810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60" creationId="{B1BBB456-1A2D-E6A9-910E-816C9689417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61" creationId="{5CA90789-CCB9-0C27-01AA-4D72AD9FF00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62" creationId="{CBA5DC17-8B7F-6264-FE73-4E295C03446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63" creationId="{72958355-5BEC-F158-A2A6-B5CFED43E24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64" creationId="{F5A6A0A0-55CF-B91E-2BEA-E37EC0D3A50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65" creationId="{41A6D3AE-E193-A7C8-C434-B265963D2A9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66" creationId="{BCBC5622-2982-40D6-9FB0-D887D73D14E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67" creationId="{7213A613-9C62-8F66-FE6B-6589A817B9C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68" creationId="{5FA29FF9-6614-A0CA-1893-A2DA64F4615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69" creationId="{AAF67C00-EA1F-112E-6C38-A871BCD6CC6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70" creationId="{302E1BA6-0B71-67FE-A1AB-CEE9C42216E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71" creationId="{0060F9E2-46A2-30BF-24C5-5A5F1318547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72" creationId="{2EB78EF5-E8F0-F995-181B-C27F8ABBB2D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73" creationId="{17EED71F-9A4E-C2FB-2DD2-F589D17BCBD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74" creationId="{2F8A00EF-DCBB-6C4D-1BE4-CE57C6DDB46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75" creationId="{2DB154EC-512A-BCB1-3339-17EE1D77F19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76" creationId="{6011F60D-9857-3964-166F-B4856A8FEB5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77" creationId="{614B598B-CEA5-304C-D552-9F70C0B19DF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78" creationId="{ED67579F-71F7-0CB1-4973-F5565430AE6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79" creationId="{6E28D8F8-598F-2831-8EFD-8C66642C023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80" creationId="{2FD8ABCF-7C54-4DDA-2910-42E42297AB6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81" creationId="{795CA0FC-FC50-C6E9-9B0F-DB4C5D7371B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82" creationId="{A2FA1DC8-09DA-0463-550F-8CD271C77D1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83" creationId="{F6273C4F-2AD8-8121-628F-8E9B389EA79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84" creationId="{59B907F5-99F6-8F2A-FF0A-D14F84693CD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85" creationId="{92305577-8F0B-4F40-DDFD-D2A33FBAD53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86" creationId="{C3E2FCCB-1EB3-EFE0-DB85-C71A158A339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87" creationId="{CF9721D9-DCFD-4D7C-F6EB-CE9EDAE1B2C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88" creationId="{AECA45A8-649B-21A1-CFC6-31013AA9560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89" creationId="{0A97E55B-BD33-C480-9A4A-2D42143226F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90" creationId="{F7E5B125-C7A7-FC77-7CAC-C95894D27AA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91" creationId="{EB018CBE-3EC8-7522-866E-CE5B9CE4C78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92" creationId="{4821B4EA-62E0-569D-2F52-D7234EC1639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93" creationId="{7E12C52A-B1A3-E073-7541-8CA713B5176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94" creationId="{D8480EE4-E49C-8BEF-ECEC-D57BE7293B1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95" creationId="{F0772BD1-E2B9-63A6-5F70-0FD5695A9A1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96" creationId="{B122501C-0DE9-4CCC-4133-19F020D115A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97" creationId="{DEBF569F-696A-6812-DC75-BBCF9C9D13B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98" creationId="{05CEDB79-9E3B-9A3B-5D79-701AD71BCB4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499" creationId="{9240FA57-CD08-21B3-FED7-3C812AE625A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00" creationId="{466BE2F9-3552-F86D-D54C-93FDD0E56E1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01" creationId="{317A411B-AC46-9A54-02CD-3C8C2C43D65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02" creationId="{6D89BABE-BC40-D5C2-7669-B62D354856C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03" creationId="{4856ADDA-7B97-0E8B-972F-221CB1259AAE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04" creationId="{0E074B5F-89D0-13DB-F0D4-E1F417AAF5C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05" creationId="{434967CB-291C-E6BB-E945-9CBF7E54663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06" creationId="{D01814AD-DE3E-AE39-DB8C-63758EE33F8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07" creationId="{2EB15B18-46FB-97E5-E6B3-1E826B7BD08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08" creationId="{1CC083BD-0BE1-2D4B-0E14-CD104EA49E6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09" creationId="{CFB5395F-8229-2BCD-DAA1-3E5DB7D3947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10" creationId="{CFA046B1-AF3C-4055-57AF-936A50D129A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11" creationId="{DE5D5522-D62E-4074-976B-F6F470CF2B6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12" creationId="{FB42E225-BFB8-3849-EE8D-2B8D2CD8D70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13" creationId="{88CA30DE-ECC6-574E-AF4F-C9420E78489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14" creationId="{1DDC2160-2E09-E847-A028-B91E79B3CD9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15" creationId="{80C5A2AD-D309-6DA3-DD80-645AFFBEA39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16" creationId="{55E88039-91DA-658F-579F-AF8768C4ACC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17" creationId="{7526F17D-A289-8D67-82AE-91C832B45B8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18" creationId="{110F81EC-307C-9516-9F2D-5187E16F9BE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19" creationId="{FCFDA01C-FF08-E3D2-F0EB-CB663AD942D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20" creationId="{4E93D772-2A6E-1223-F27B-BEAFB387E57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21" creationId="{32F020B9-8BB9-0BBC-62AD-3357A48DAC6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22" creationId="{EBC41B2F-F9CE-DEF8-8773-0BF0768F0CD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23" creationId="{434B8E81-C2C4-5A83-F99F-2794104906D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24" creationId="{F22624BC-C9B7-BD8A-D204-8F0DBE2D769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25" creationId="{1FEE2C8E-A206-B1A5-46B3-A124C898D74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26" creationId="{629CAD7B-D19C-F29A-ABD3-06AD602C7CC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27" creationId="{BD566E22-FA5E-D65A-D0C0-A02F5C8B7EE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28" creationId="{342186DB-BDB9-E55C-EFFC-3C9841209E7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29" creationId="{E2A9F484-BAE7-AD71-1E80-E2C70693BE5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30" creationId="{F582296D-7D73-8CFC-E274-C34CB345BB0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31" creationId="{1F076285-4BCB-743E-D785-3BF7B391240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32" creationId="{5226568F-7B9B-34AF-CDDA-B06F465E543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33" creationId="{A6A84D13-C811-232A-697F-38DF6C9E27A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34" creationId="{622BF47F-0EBB-FF53-C6B4-68E3205F890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35" creationId="{DB1453A0-822D-A67F-478E-8147A41992A2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36" creationId="{39A4C368-B370-10FC-968F-EBF0F3527C5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37" creationId="{1C6F87D1-AEA2-F304-20F5-9502674C1C5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38" creationId="{60A0020A-53D4-8E33-247D-7032B57CB10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39" creationId="{9A671901-7217-B8A5-18A6-E2D581528A7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40" creationId="{B4970E8A-8F95-8A85-5642-54E3C816B37A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41" creationId="{26A8654B-F27A-BA53-1745-A14ECFDA038B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42" creationId="{DA4F47B2-3DD6-4C48-AE3B-F5EF5EE3F31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43" creationId="{1653A912-2EC4-8943-868C-78CAE692DB2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44" creationId="{5F0E4A84-F710-F146-6E3A-ED0BAB57BAE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45" creationId="{C423CF8B-1456-0483-A3E6-AE65382F064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46" creationId="{6A24060D-5B92-B944-1B4C-55655BA3E2F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47" creationId="{D78E8042-F718-9869-2006-9EC9DAA54474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48" creationId="{36745F9D-3459-0F80-924C-758245303D6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49" creationId="{DC3EB353-AF30-34CF-17E9-3C0DACADE4F1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50" creationId="{E77F6ACA-461E-FEBD-1C61-448E31C7660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51" creationId="{C8DBA350-8AFA-59D0-8F14-97BC1103BEEC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52" creationId="{465CA361-35F0-0A81-9C6D-23321E07FFD9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53" creationId="{6E7847B1-2690-748E-3E0D-B5D793741CE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54" creationId="{71AF167B-5D94-1BA5-405B-76E41E8F5BA7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55" creationId="{D194C2C6-47B2-B5FD-E075-2C1CB98B01D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56" creationId="{4C36BFDE-8728-06AC-8B34-32D2D52412B8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57" creationId="{10481C51-B7EB-2610-5B48-3B80E61D2A1F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58" creationId="{9DCD804F-8004-4F9A-11B9-B19AB939DCCD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59" creationId="{D885A721-BB92-409B-B410-8F88F4FC97B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60" creationId="{54C87DAD-7650-8C9F-5599-B8255638820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61" creationId="{CB1AC539-7785-A294-C811-A928F3BC6E40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62" creationId="{4E42E13F-1B8A-5685-F0F9-FCA92A2339F3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63" creationId="{E119128D-6265-4A98-7EAD-0303F1EFAFB5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64" creationId="{8AFFA308-09F0-9395-DC35-FBC1F1C65066}"/>
          </ac:spMkLst>
        </pc:spChg>
        <pc:spChg chg="mod">
          <ac:chgData name="Ginevra Minarini" userId="1f1f918c-6db6-4aec-95e5-17ad0358cb46" providerId="ADAL" clId="{03421CA5-02D6-410F-9208-942AACB4DA1F}" dt="2023-11-24T15:01:20.043" v="157271"/>
          <ac:spMkLst>
            <pc:docMk/>
            <pc:sldMk cId="3819718812" sldId="303"/>
            <ac:spMk id="7565" creationId="{3A936E7F-1273-D985-9245-1B5E3A25B19D}"/>
          </ac:spMkLst>
        </pc:spChg>
        <pc:spChg chg="add mod ord">
          <ac:chgData name="Ginevra Minarini" userId="1f1f918c-6db6-4aec-95e5-17ad0358cb46" providerId="ADAL" clId="{03421CA5-02D6-410F-9208-942AACB4DA1F}" dt="2023-11-24T16:33:59.461" v="157978" actId="167"/>
          <ac:spMkLst>
            <pc:docMk/>
            <pc:sldMk cId="3819718812" sldId="303"/>
            <ac:spMk id="7566" creationId="{3828A3DD-3744-C71D-08E4-F2CBA55DB54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68" creationId="{986FFE43-FCCD-40D2-323E-0C48D93E430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69" creationId="{38790779-012D-1FD3-A316-44445C0036D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70" creationId="{5BBBCC55-EDE0-7A32-FEB5-C5465EB635C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71" creationId="{6685A7E0-C67A-EC1B-4A54-F8841601989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72" creationId="{C2534C81-D8E0-816F-478D-CE7397DD96B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73" creationId="{200CA6EC-47B6-6D6A-7E21-4D05B262B32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74" creationId="{BF4FA8FE-B33C-6C2E-CD03-E3A6555AB82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75" creationId="{7EDCE9DE-835B-D62D-58CE-2755C825B11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76" creationId="{9CF277B4-4A29-4F31-522E-89019E43216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77" creationId="{7DA33C97-20A1-8391-4D8E-64A6D3D5D83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78" creationId="{B4C0DD2A-DFED-17CD-CDBE-65C9021C827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79" creationId="{8AC9336C-1C21-2569-439F-24EFAA18CF8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80" creationId="{70D4267B-FF47-00A2-9003-8334E99080C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81" creationId="{1B3A083A-D64F-0E8C-0C91-C243A1D1701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82" creationId="{0C9DBDAC-5E7E-ADB8-511B-452A99F3BAE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83" creationId="{D561AA99-8562-F952-60AA-AB264997443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84" creationId="{30328531-3231-5964-E794-D30C99052E0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85" creationId="{EB7CE2FC-84F4-DEE1-579C-58BF7F0E16D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86" creationId="{C1510645-FCF2-09D3-A2C3-7AC0CD01727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87" creationId="{AA7069A4-5523-6FFB-E656-389C13B90D0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88" creationId="{63196715-C7EA-4F63-2470-45EE7318F44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89" creationId="{BEB8F918-5F79-15E5-DABB-304DF2C5528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90" creationId="{F36791CF-6E53-B771-FECF-2ACF4D0438C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91" creationId="{E744174F-3129-5DD7-453A-7C8E127FE05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92" creationId="{50422374-2C62-47E6-7BF5-78A90DEA861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93" creationId="{E158BF13-3B00-C91B-AF97-45C4CA842E9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94" creationId="{FD32D52F-8DC5-E11C-1ACE-B1CB8D5FDCA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95" creationId="{B99B3A4B-1E4B-34F3-BE3C-50D9E13C1AD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96" creationId="{5408FE9A-7253-3A3B-E5A2-EDFCD0F5437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97" creationId="{406B1310-D98B-FCB6-AB57-A3F502729F8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98" creationId="{43690F7F-1C17-6E6F-2C3A-A258CC3EB73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599" creationId="{BAC65C47-7C12-B835-FBA6-DCC388E9B66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00" creationId="{03049CC5-54E8-C933-7243-780786DC67F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01" creationId="{0A8FCCC2-4FA4-9331-40F5-8EEAE1CA830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02" creationId="{5187929D-6710-456E-6DAB-A0AFC4392F6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03" creationId="{B9E939A1-93EF-DC47-3058-D94C2F89576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05" creationId="{54B44A0D-077A-AA07-A704-ED47C3200C3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06" creationId="{5E27B903-B9F9-4B46-DB42-53D8B3103A3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07" creationId="{ADE2BD90-4A30-ED3E-6082-27C4682CEB7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08" creationId="{A703E9E8-1BD5-56BF-7A30-9506315CD6C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09" creationId="{01FFEFEF-9559-52EC-29E2-C6C0B1E78A9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10" creationId="{AC0DAB4D-29AB-6ABD-6B5D-BCD7026C53B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11" creationId="{56A97F4E-1DCD-9906-17DC-3E799BE0DE7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12" creationId="{415FFDD3-4D8F-E8F3-023F-86174B21ADC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13" creationId="{D2AD3692-4503-0FF2-31E4-A68D17584DB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14" creationId="{A90DB3E7-7D2C-0816-FEE1-CB5A241C93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15" creationId="{18260AA9-9295-4014-7854-452249C78CD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16" creationId="{F27FF916-6D89-7324-4969-9E259CC47AC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17" creationId="{306398C2-EED5-A8B9-F759-AF4D35B5125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18" creationId="{457ADE9F-D6B6-9EEE-9BD1-2E5017D752E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19" creationId="{DAD13BAA-300C-F950-E24F-31CF7E2354E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20" creationId="{D2001D9D-FC96-24A1-1AAD-1F4A2020314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21" creationId="{1672174B-55B6-63E9-E5EB-A1171FB3270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22" creationId="{F90D5A4D-B0D0-40C8-8874-62B572641D6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23" creationId="{5330BA46-66C7-3CC2-1E86-7B9CD48FFBC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24" creationId="{6C6C2343-BA3D-6C59-3645-4B02BFCB4D1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25" creationId="{6F079ACA-0C63-8864-BCA4-13B6AA04C06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26" creationId="{00F96FA5-2D6C-6B4B-2CC0-1241014AF40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27" creationId="{A5C71B67-1284-173E-913E-1965928AD90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28" creationId="{2A129109-1CE9-632D-BCEA-41270A90414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29" creationId="{E12A325F-3F93-3A81-003A-7DA2C1014F1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30" creationId="{259397E0-3375-33E3-F3CD-8FBB77CD3BE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31" creationId="{28A58B1D-0E21-9D40-FACC-D337F884397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32" creationId="{219117D7-CA8F-6F60-BB96-DD8CC660866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33" creationId="{B0B4860E-2592-28B7-DC5A-B05F9C239D9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34" creationId="{50B087A6-87B6-0634-9582-0B693C54B82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35" creationId="{4A5D505A-0134-FC3B-57DC-F4ACE09E782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36" creationId="{1C4CBC28-938C-8C21-3FBF-83A15692B32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37" creationId="{60F1900E-164D-6AF7-6A0C-F52EFDDDA95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38" creationId="{686B4AF3-DEB9-1D8A-3AF3-1E7E1A2CA94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39" creationId="{BF2F0912-7974-5C50-8AE1-AAA5D551B38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40" creationId="{795C3913-6F90-AC3F-462C-DE5BE791161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41" creationId="{AB8A152F-C12F-2C10-A0A6-AE01C7EE920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42" creationId="{A59D7B8D-670E-D3A9-1FB4-F14478C6778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43" creationId="{3EACC99C-CE4E-67FA-C27C-C8D3EB8DBA9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44" creationId="{1A366BE2-173F-29F1-D78D-C880F2FBD60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45" creationId="{9C448E88-E1F3-3F48-C218-44F28FEE164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46" creationId="{CBD2F258-7549-28E9-F986-E53BE2EA894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47" creationId="{B91998CB-7748-083B-4711-9CCD2DC402D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48" creationId="{ED5303BF-D813-A8E6-9F2F-BC2E2C873A2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49" creationId="{B645842F-36C1-51DD-99E0-02826FC6170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50" creationId="{7D1FAE91-C385-FAE5-FE85-99F98715BE6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51" creationId="{EF8D9198-6DDB-5F05-151F-25333666DF7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52" creationId="{A4BC6AF8-03FF-FCB3-253A-29FCFB04D40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53" creationId="{32B131DD-4C5A-1849-B0DC-2DC81C5511E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54" creationId="{5D4ED1C2-B384-A98D-C4E8-EA9ACE655B4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55" creationId="{288D6F39-F803-DCB9-DA7C-326B692CBC5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56" creationId="{82629DD5-2E50-EDA3-E672-A8632CAABD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57" creationId="{EFC494ED-2576-CD89-505D-743F3ED5966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58" creationId="{28B8B8C5-F0B6-88EA-C795-94A4ED485DB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59" creationId="{85414C11-339B-B208-E3C2-DDFE1D39679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60" creationId="{6FECACEC-6300-9FFC-0DD0-9050D656676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61" creationId="{01A79C03-1D5A-19C5-E92A-592A051548E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62" creationId="{C895C56A-13FC-C322-64DB-C39F587D43A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63" creationId="{D8EA98F0-1B01-F611-26AA-CB771F22109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64" creationId="{F06BE8E7-76A5-F41E-EB4A-FB38D8BA811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65" creationId="{A96D6D14-E92F-1F38-B1F1-8DEFC809691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66" creationId="{F0FB2DAB-517F-BE20-B628-967AC4A7731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67" creationId="{190BAF89-D395-9E6F-655B-354EE984EB2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68" creationId="{2F53AD8B-6328-93CE-D1C0-39710F3A70C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69" creationId="{66655446-835E-F9E6-3CF6-5ADE188D496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70" creationId="{71BB81A9-36C7-4E67-8742-85BB3CB347B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71" creationId="{097DE072-74EF-877F-E4E9-251439DB543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72" creationId="{67FB0B06-4161-6521-DF88-1C32ED01F60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73" creationId="{53FEB726-3230-1F67-DC39-DBD42F06B37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74" creationId="{A52833D6-E43F-3E20-E529-EFBD69CE96F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75" creationId="{D26A13B0-0169-AE73-1E6B-5B076664AF0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76" creationId="{0C6B223C-6140-F794-08ED-AAE85E047FD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77" creationId="{102F9CBD-AE47-1AD8-AF1F-66F2E13F139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78" creationId="{D98181BF-6185-CF69-1007-95AFFAF98B1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79" creationId="{1915D30C-5B3F-A569-C125-C6C3AA85704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80" creationId="{F60C19AF-D6DE-D6DC-88BE-655EE7097D5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81" creationId="{064A6DD7-3EA1-EDBF-10C2-B88BAECCB09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82" creationId="{324033F3-8D2E-21AA-8A73-760CA48066B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83" creationId="{C949D27A-024C-4B27-63F7-BF631E56A11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84" creationId="{0FC1FAF0-7FCA-2F1E-2824-3B61641ED57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85" creationId="{4661E2B0-78EF-688E-519F-5DDF4FB393B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86" creationId="{B1E4ED2B-4207-7E26-F51F-6F5914F965B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87" creationId="{304EDB88-436B-1105-92A4-E66990F2FB7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88" creationId="{59DBD898-03AF-B663-A861-AD4D8A5F192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89" creationId="{3B7ED4DE-0258-280B-20AD-FA5D479B2E8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90" creationId="{EA25FE93-CD18-1126-DC1E-D9EB19E9900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91" creationId="{00F18D1B-EDB3-29A4-D1FA-5EFC6C0078E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92" creationId="{B5BEC4E9-327D-EAD9-EBC9-06DE7636B74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93" creationId="{6524726D-6700-B904-67AC-16888B1A48C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94" creationId="{FD753126-6999-1F5F-075C-4FC503990D0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95" creationId="{ECE50831-FCE7-D18D-1EA1-DEA1640EE03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96" creationId="{FF931063-4A06-367A-0B06-D53672E47F3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97" creationId="{23D96528-27C4-AE44-3067-9D1710D5992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98" creationId="{DC9B0338-055D-0A48-CBA5-D080FA87AD0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699" creationId="{0750B331-A63A-7E1C-9330-8958E6B4049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00" creationId="{9060BF09-0D24-1ABC-FA00-4A82F79B1B0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01" creationId="{942BACFD-75C0-7546-D792-DD1F451D75B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02" creationId="{DB42B34C-6A96-4D8D-A77D-F5AC7707BAB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03" creationId="{DE6A9973-598A-C586-9854-D8E3CFEFB14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04" creationId="{45AF515E-2300-C2C7-7DF0-FEA5399A4CD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05" creationId="{15BC24D8-5A51-B3F8-6DFC-E7BAC4069DC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06" creationId="{CFE8DFFC-BE26-3854-3D22-89684A242DC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07" creationId="{24CBC697-C604-4E1F-ADC9-BF0191C70AC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08" creationId="{F6D5AB15-9240-31AE-B078-742DC0EDB27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09" creationId="{67449ABF-1D02-052B-ECA3-3155FA5D6A8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10" creationId="{7EC7B249-8CFE-0D7B-9BB3-440355272F2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11" creationId="{F6409D0A-D356-ECFB-710F-46C414765CD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12" creationId="{696623E4-CB82-6DDB-54DD-39B49FFDAEE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13" creationId="{D94F83C9-A61D-8508-15A8-FA329C26BE1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14" creationId="{96276CA7-21A1-B52F-C7E5-0F722EBB753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15" creationId="{D3050F53-1910-E686-FC29-409A044E27A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16" creationId="{A731A963-AF78-CB40-A147-D127911DEB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17" creationId="{04549BE0-99B2-A4E7-8BF1-AFCCB05616F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18" creationId="{508E708F-228F-C11A-A80E-4E591409503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19" creationId="{97202249-7A75-A54D-B0FD-95F836E2CCB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20" creationId="{82A28E19-B306-083A-39D9-1D8CA2506D1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21" creationId="{67FAC80B-64A7-5B22-085E-375EC84B670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22" creationId="{7F812F88-1BCB-202A-87A0-6F6DEDFF6F4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23" creationId="{DE3130A4-C19F-390D-6DBB-2BD84424CDC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24" creationId="{47BCA79F-B2B2-C123-4A4E-6A27A96703F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25" creationId="{DCA6B5EC-ECA1-86D0-D1D6-C15DCD8B3BB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26" creationId="{CA79B976-2958-7740-241A-AC4F30C83FE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27" creationId="{7FE72479-8C23-2042-D6FC-AFB38BC3A13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28" creationId="{DA78709B-4230-1098-2A11-CCF24CA0DA3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29" creationId="{8D63062F-BF71-86B3-2432-E8FFD193C32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30" creationId="{C956EA63-F065-2B7A-AAD9-AF057544BF1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31" creationId="{C1113561-293E-D6FE-60DD-4CB2635EB3D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32" creationId="{AD546A17-BD82-D1C4-9FD2-5A1BC8053AB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33" creationId="{AA115D5E-D52A-03CC-DCB4-FEBC3181FC9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34" creationId="{0091E325-16D8-D8B4-CEA7-1E34475CD3F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35" creationId="{3749CF8F-97EF-3255-0EE5-983AEC51D39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36" creationId="{6C8F54B6-7AAE-954C-CFDC-C2438362DA2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37" creationId="{9505F495-10B3-D0AA-34AE-4A9814B29C2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38" creationId="{C728AA8A-8F12-2C41-AAF8-AD44A9E007D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39" creationId="{A0F31C05-469A-A283-A521-3C980872F79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40" creationId="{BB419203-CD2D-8862-E12E-23BC60CF190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41" creationId="{1618381E-10DA-17F9-2322-5102388E8D9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42" creationId="{D5D205B7-EEA9-3FC7-F941-DECA9DEC4B5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43" creationId="{6EF14E1D-92FD-8A1D-1FC1-6D1DDB9731A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44" creationId="{E3236EA5-0B8A-FAFE-78C2-ABA5C753361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45" creationId="{83976A7A-DED9-08C9-DD97-6D550B8376C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46" creationId="{6CC7852E-353D-A4D5-1C41-3F3429B37E1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47" creationId="{3F3D71DA-2BA9-66E4-A6B9-B5CD0D1AE59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48" creationId="{F8BB0FF2-D379-4EE6-F3AF-079FFE045D6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49" creationId="{63F86F39-8204-A94C-7C4F-80FFA0E1EAB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50" creationId="{AD8CA3E3-9E94-9683-66FB-71FAC43195E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51" creationId="{A521179F-11DA-5856-1205-80F8E53954B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52" creationId="{6BDC0B11-3808-6A61-42D1-EE280C14C34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53" creationId="{65BFA8D5-2C38-9A93-B462-AA0C7CD79B6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54" creationId="{9730EB9C-1919-615E-7DB9-487112BC69E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55" creationId="{D871EE2A-870E-F782-802C-67FBA2D0809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56" creationId="{F3C56742-62ED-1608-44C3-02DB5ABD5E8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57" creationId="{E02E5920-7C18-8846-DAA0-BDD1EDF874C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58" creationId="{5C47330A-BED3-6B7C-9812-ED756151F1F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59" creationId="{0360D803-B551-57CF-FCAE-5C507E5F4BA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60" creationId="{FE773B51-37D3-3EDA-562E-91A86603759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61" creationId="{D3DC5726-A76B-91A4-3BA9-FFBEAF9EE21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62" creationId="{F6E07BAA-6F49-5F32-F594-4BE2EE71795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63" creationId="{C13E9B9C-F984-1D9E-AB5B-DA3994C35A9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64" creationId="{F78049D7-C6F3-9C47-8F10-F7AB91C5DAA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65" creationId="{93EB1DF0-6D8B-086D-B2B8-785C821740B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66" creationId="{7D7F08E0-2778-0510-28E9-852BA9384AD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67" creationId="{222055E7-CFD6-F7C6-69A0-CF8EF28DEE8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68" creationId="{B17CFF64-A9F0-7275-7F58-176A0025CE6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69" creationId="{B7C26DFA-BFD0-DB8F-71B5-BC757521FD3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70" creationId="{DB920AAD-865B-0CBD-9118-023A4B4A4D4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71" creationId="{AFB1EFDB-4000-1BD0-8A6A-2BF03DB4FAE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72" creationId="{D875FCFC-EBBC-A37F-DF67-763C87849B8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73" creationId="{AF366506-FA62-D667-D3A5-D052737B32A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74" creationId="{A7A43250-DBF7-ADBA-F213-AB33E2E65D4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75" creationId="{B52807E6-C363-F539-EF50-63B0EF52B73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76" creationId="{CF2DE9C3-AE35-D994-88A6-E708C02C0C2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77" creationId="{B81CDC6D-BC03-252C-08AB-78E583282EE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78" creationId="{AAB8CF64-DAFA-1E31-2400-8F71F2997D4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79" creationId="{E7EE9BBF-0D76-A9AD-369A-AB2FC33B269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80" creationId="{76FC703D-2158-1415-AC94-7A1C5F63946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81" creationId="{136C7013-D76F-B2B5-B60F-75EF744D977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82" creationId="{DA00A229-3A67-0BCB-0D5A-DE5CB6EBE22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83" creationId="{DE6A5069-4661-D732-D218-02034F1474A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84" creationId="{8E978873-8E81-C21E-6882-FE837D21BA3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85" creationId="{322095F0-C56C-CFC3-44F9-4097878CE02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86" creationId="{6E0B10FE-EA7D-8BA1-AA98-9D64F03571E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87" creationId="{33E6E5E8-5D00-AF82-8871-0F791291C30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88" creationId="{9402AC64-6A23-AA72-E01E-F34232A0DD3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89" creationId="{AA926641-3034-8151-1956-C08F0A91EBD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90" creationId="{E469CF49-D828-40D7-4236-BAFF8D6E871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91" creationId="{1FD43604-47F8-D2EE-2248-45E2C49F374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92" creationId="{161AC581-A6A1-5122-FA80-67AA9F24D15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93" creationId="{8BF1DD3A-20BE-4D11-0D09-518908CC3E2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94" creationId="{25FBA26D-A420-7698-629D-AC509AFB8BA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95" creationId="{2D11DEAB-7F10-B9E8-37BE-36BE04C28B1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96" creationId="{E12960EB-70B1-01BB-B5C0-62B4CC16B5F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97" creationId="{84E386A3-559E-F45D-7F5D-5C6F92537B0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98" creationId="{FFCE24F6-A445-C1BC-4362-372A09CAD84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799" creationId="{7051176B-8D52-B795-DDC8-313705E0F7A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00" creationId="{B0FFF806-F959-EEEB-C384-5EE18E0A97C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01" creationId="{CD23A14C-F4B8-70DF-7035-6D1B3930A5C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02" creationId="{F4E37C25-0F07-2F3A-1E8C-CCBAB1A99C3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03" creationId="{6C44FDE2-FC9B-A24C-E97C-6E857501113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04" creationId="{956A36B8-8C0C-5941-82C7-CA53E0D6E75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05" creationId="{A7612171-11B5-64A4-D781-5C78A4A6659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06" creationId="{3193C23D-FE32-9C1E-93EC-E7F13EB73E2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07" creationId="{21D3ABC1-B22F-AF71-BB6D-710EB426EDD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08" creationId="{7B209B27-A8E2-4CB9-9584-A2F49E9BF3E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09" creationId="{61594793-0AF9-10A1-73DC-DBFD65B2BCA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10" creationId="{CBF7F161-C12E-ACE6-85E4-35CD3C16B9F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11" creationId="{2FC8E119-60D1-A328-38EA-1A5316C91CC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12" creationId="{77A2C93B-5EC8-765D-C7D9-5E263CE6D1D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13" creationId="{3ECB7736-D8EE-ACB8-5ABF-1BFA650E8ED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14" creationId="{4FD95479-00B6-F1F5-F473-2DFFBB1346F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15" creationId="{2E85F828-3D5A-EBF8-E77E-3E69833EED5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16" creationId="{E129C7E8-D774-9AAA-2ED3-87112A99A74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17" creationId="{502138C9-13B1-4A11-2E34-594D6D86E5A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18" creationId="{FAF19190-CD1C-C4E3-DD70-A8DB9951709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19" creationId="{480E2F6C-5DD9-DF05-44DA-7F7A9F81BC3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20" creationId="{C378A6A6-62A0-F667-6D88-52A1E098EDA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21" creationId="{3BB0EFCB-8D9D-75C1-FACC-C1252AD6ECC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22" creationId="{283C484F-2DDB-E618-823A-4794E8A1F96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23" creationId="{90570D75-DAFD-7EE9-D5B9-4B9A46BFC02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24" creationId="{3AC8E9D4-B70B-442A-7EB3-806232B83AE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25" creationId="{D012EF77-AE29-372D-F140-9C2CE371EB5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26" creationId="{2D850A22-3DE3-5DB4-3BF9-ED947BD2CD4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27" creationId="{9CFE6DEF-5B0A-A0E6-D4A0-E40AC458F4F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28" creationId="{D3041A9A-D6D7-EE53-3649-81E6CD30EC9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29" creationId="{D55917E5-888A-F5AE-E06A-F5EAE6D9128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30" creationId="{3440327A-4190-A983-2F5D-4ABBFB576A0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31" creationId="{A278D8DB-B613-0C86-1D86-4C5D99CAE8C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32" creationId="{A5C945FD-8EE9-396E-7CCB-F11EA7F3749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33" creationId="{44E13411-D7FE-B896-F41C-055B15E5B65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34" creationId="{AD2FBC2F-37B0-53BD-1EEE-5CABADAD820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35" creationId="{58187984-6ADD-5031-DBD9-564151F874D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36" creationId="{7A43AD69-8934-29AF-E2AD-26967AC7A3C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37" creationId="{4F969FFF-4CF3-7196-D4FF-5BC1BA4E198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38" creationId="{261D2F2B-4E53-566A-6CAD-07EFFB52E3F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39" creationId="{B8D5B933-8668-03A9-DF14-40E2664CC25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40" creationId="{BF113117-1050-F8C7-C0C5-F6CF22474C4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41" creationId="{DA84E7C1-3B47-E481-B443-4F78F808F54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42" creationId="{E0C85DBA-8672-C085-F49E-810F01E12E4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43" creationId="{2A16568E-1739-6347-587E-09DB35BE71F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44" creationId="{49DFA603-31AB-292D-C9E1-CF0046DAE81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45" creationId="{AA76C07D-F742-D988-FB79-2C4354CD1D0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46" creationId="{647837EB-24F0-B76B-2975-690377C557B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47" creationId="{9B595143-0D9B-097D-8474-643244C8A93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48" creationId="{4F2FF491-8206-F51D-F935-C8EF46FE0EB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49" creationId="{89721947-D17F-5E55-6261-EE33CDB2A74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50" creationId="{10B6B4A3-F879-1CE2-CD39-CBEE9430175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51" creationId="{7CC868FC-60BD-CCE4-7FD3-7EF0B77A391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52" creationId="{01FC951C-C78C-EA9E-3190-691B053907F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53" creationId="{2BDFBD7B-98FE-71AD-59D2-3E7E3A4A2C0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54" creationId="{CDE016BF-7BF8-0E9C-D78B-688DC784ACD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55" creationId="{07822A45-4C9B-9DF3-09F6-756AF718D8F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56" creationId="{DD516337-BC50-9F85-EEEC-BAF5D7A81EA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57" creationId="{331AF780-B721-FBE6-D37A-4F602793A7B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58" creationId="{BAEED31A-C4CF-24C0-5F63-E74F1F8AE92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59" creationId="{C33EEA70-C8EE-7520-0B33-FDCAEA9089F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60" creationId="{2F7732D1-8760-B1CD-3417-19F9A95D649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61" creationId="{E090861C-792B-6091-57C5-73D7A395D6D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62" creationId="{BBDE337C-B7DA-03EE-93C7-E2148D72685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63" creationId="{C05FD9E0-6F34-07E9-4C8B-1B5BE6DAE23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64" creationId="{40EAC000-BE94-10F5-DCB4-4DB83B152DC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65" creationId="{76BE3C48-9FB9-99B4-F920-C7274368052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66" creationId="{84281692-D37B-FCF4-EE9F-DA4A650BC9F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67" creationId="{EFE3A674-0A31-8267-D181-3B395528FC5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68" creationId="{E738550B-FEE4-075E-42E7-5A26976C91E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69" creationId="{5447BB30-255C-C58B-D3BC-526180B90DC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70" creationId="{531073F9-5163-6723-CF00-B87BDCB6B68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71" creationId="{E2FAD5B8-0768-E903-2626-6421085B4C9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72" creationId="{03D45105-31E5-A965-F92E-0BA25CEFA65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73" creationId="{BFA550F2-9F31-1472-4A0A-8A426D88765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74" creationId="{749C0978-0B0B-01C6-2E0C-24EC08AFBF9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75" creationId="{5F49839E-C4FA-5294-9740-5741E9E1B1B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76" creationId="{0033141D-F36F-00B9-D69D-4A2CF241F75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77" creationId="{81F7FD21-967B-0CF5-E96D-955E3D8E556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78" creationId="{0C88862B-2792-7FE4-DE12-EB7253CAF0B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79" creationId="{93898C99-9A3B-5D21-A904-0F93D09D38F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80" creationId="{8D01D9F1-6DF9-CA50-B401-C25F34FF852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81" creationId="{BDF27831-EB47-28C3-D155-02703798707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82" creationId="{E5595B52-E9A0-DBE8-6190-C2597AC6E9A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83" creationId="{F40B1A54-3111-D786-D58E-01B6EA58AD8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84" creationId="{FCFA3F63-D5E0-6B27-F0B0-A0414CEF372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85" creationId="{FFE8BB39-4FFC-A090-48E4-ADD76113523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86" creationId="{537C0ABD-528D-6D51-497C-0918E0FF58F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87" creationId="{D24C0DD5-BF28-5F8C-6093-62F420F1795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88" creationId="{21DB478F-D3F3-1D7B-A9F2-0E6DC8B8176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89" creationId="{52D64E70-73E4-15A4-5252-AB2ACAD9D39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90" creationId="{F23300D0-9053-C4BD-0390-4A413A6F4C6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91" creationId="{14ED8CEE-8EF6-6E42-3E61-CCAC0FA6424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92" creationId="{273300B7-6243-EA9B-6769-7FA43BD5090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93" creationId="{340AE7CB-BCD8-6467-5471-749B7AFD5A9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94" creationId="{4A84A5B2-3E41-AB9A-0469-A7D617BD549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95" creationId="{B3FF8618-1CD4-1011-7F3F-688712506BC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96" creationId="{0676BA31-4CBF-D52F-A118-147D2BD1CD9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97" creationId="{22E93E99-BAC9-BCBE-484B-185040E7276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98" creationId="{803EFD21-B1DC-A806-B912-43F7D999153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899" creationId="{2494D9CB-9B3B-89C8-44F7-2B5FBAC2722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00" creationId="{F0149C08-91FD-90B1-F412-E1AFA3D3775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01" creationId="{6B794C7D-F5F4-6FCD-49A1-E5D2F6E33EE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02" creationId="{5D24AF01-439E-852A-BCB4-CA623F5CEB1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03" creationId="{DC4CC0E1-3ABF-FBFD-BA20-AC03391229F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04" creationId="{80687873-94C3-96DC-2C9E-D537F4A4E10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05" creationId="{EB823C90-AE0E-E510-24C3-F2329983826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06" creationId="{2E2AACD8-CF73-9952-27FE-BA34BE95C57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07" creationId="{57B29BEE-5D54-D82F-913E-A8D50EE0D8E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08" creationId="{2CE1068B-24AB-1071-6800-CA1655E0C7F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09" creationId="{8101E466-696A-2E2C-FE46-E66FA0D73A6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10" creationId="{6829F698-E1C1-B233-5631-FE75FAACC0D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11" creationId="{450DD241-4930-6BB2-9343-593A94CA8A3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12" creationId="{16DA8899-466E-C450-AD48-5E74EC8B974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13" creationId="{68DBF6F3-4DFE-7BF3-520D-56D39CD744D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14" creationId="{E32ED6F5-8562-F577-FA36-FD0C9D026BD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15" creationId="{9CFE845D-AC73-3370-4E8E-E5D4D5E3EAB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16" creationId="{625CCACF-ADF3-CCA3-5C1B-6E635CC1434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17" creationId="{C478FD24-5BA8-B34D-2CAA-ABC59EA7522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18" creationId="{01D66D37-97C2-024E-A428-4036D2BE4D2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19" creationId="{8631AE12-BB6C-15B6-AC2F-D25436BD66F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20" creationId="{2E948233-EF21-7BB6-EB04-686E9C1C586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21" creationId="{B858593F-B0E3-8871-A430-C6E524371AA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22" creationId="{A0D14FF1-FD16-6466-BBA0-A217F65CCB9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23" creationId="{2E2AD1D8-C787-A415-39D6-01E4738D6DA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24" creationId="{41175082-228B-E3A5-F372-182B402AFD9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25" creationId="{3A85BEC1-C8B7-D3E1-6214-6A813C94D57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26" creationId="{AAC585FA-F5AF-6C30-73A2-DA520F6FAC4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27" creationId="{EEBE9810-92D6-51C4-3B05-754A21B8483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28" creationId="{DB7D674F-EF5A-E28B-85C6-664BFD199B5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29" creationId="{A2695D50-7FCB-A4C6-1D8B-F7E77833811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30" creationId="{325FF6C9-5C3E-7BB0-399B-74C5C5BB155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31" creationId="{760DD31C-C9E6-395F-70EC-D58996C36E5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32" creationId="{037978DC-64A6-794C-E55B-F90C4B00E02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33" creationId="{DCC0871E-54E3-1B3B-1A47-C3A6D987CE9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34" creationId="{B17830BB-3251-A294-B990-685E5B5A32B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35" creationId="{1ECC1B61-7E71-18DE-1D08-AB3FDE752A1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36" creationId="{72C354FF-EA17-CC89-1ABB-B4E1989EBEA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37" creationId="{D714ABEA-F10A-4B1E-6C6A-907DDBBAA32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38" creationId="{70E780AC-A756-222B-2A51-3D12CA50BAC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39" creationId="{865A25B7-1598-139B-48B4-E253029DC30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40" creationId="{9E8BDB3F-234C-8C48-49AF-806A54F03E7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41" creationId="{66F3F7FC-0180-FC59-836D-E13B4CEA363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42" creationId="{A345AD80-C58B-FE3E-CD07-386FF7D9292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43" creationId="{05EA70BD-E7BA-58AE-71F3-E97C6A016E7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44" creationId="{0B48F57E-A774-58B2-AEF1-B2AC1DB35A7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45" creationId="{B61E72C7-1472-20DB-3786-B67755957D6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46" creationId="{7D619BBF-1411-2048-336C-971992D3EF9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47" creationId="{8BA839CD-D228-3FEE-2580-65468CC04CB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48" creationId="{45AF1EA6-CABC-F6BB-416D-7C64F9B8F5B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49" creationId="{5FF9DF3C-C366-A1BA-C879-C962C7BF34C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50" creationId="{54391FD7-B63B-35BD-B5B9-7E6C60D7E9D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51" creationId="{DD23FED3-CAA2-9AC5-DE19-1F4D19C0B75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52" creationId="{53A5DA87-9B96-38E1-6A04-14447DEE3D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53" creationId="{548AF1B2-F167-0F0D-2D23-EF58DD949EC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54" creationId="{79F953FC-D10F-6DCC-C9CC-72AB9B7B2B9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55" creationId="{EFDF2D77-F5E0-52AB-2FBD-B9A273567EB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56" creationId="{3E3227E9-88C7-42C6-A034-E3A9593A4C9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57" creationId="{127FE089-49ED-0B44-DAF7-FA0A578B8C2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58" creationId="{6085DD32-6E37-E390-5B60-96A58318FB6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59" creationId="{EBAE15F6-25E4-EFDB-F42C-9ED43705424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60" creationId="{F1E3B149-EEAF-B97D-BAC1-285457A2EEB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61" creationId="{F00C29A1-1CEE-142A-10AD-8BBC04C0B8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62" creationId="{2D369858-D10A-0A32-84FD-69B1FD9E605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63" creationId="{BD1AA664-BFBC-809D-01FE-51EC1BD50E4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64" creationId="{0E6FE9FB-46DE-DEC4-3AB7-1E280E9A10C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65" creationId="{977E59A7-4A43-590C-7A2D-4918CC2C84F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66" creationId="{CB3CFDC7-E23E-5B63-2C99-FA88DCAEB05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67" creationId="{F119F81C-CDE9-6114-F73A-372484BA43A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68" creationId="{FB4020D9-05FB-9F10-BE25-54CE4DDCBC8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69" creationId="{C96F89B7-0D11-E6D5-7F46-033FC6FC816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70" creationId="{5B443479-9022-7504-DF19-1E5EAF21A59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71" creationId="{8B92DB40-E7DB-8DD4-6849-BFA9613714F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72" creationId="{934099AB-3A23-C1B2-DE4F-EFB15F25E28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73" creationId="{8411461D-97E5-54D8-820F-4B011730631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74" creationId="{482F14B4-D480-E9FE-597B-3259E8C95FD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75" creationId="{5B5C4284-F9E4-751E-4458-B68AC7D45ED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76" creationId="{5D62F93C-7788-041C-233C-EDAE445E313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77" creationId="{9A33E8A2-0325-BFBA-34A9-FB71A96EBE3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78" creationId="{C002B3E3-F96B-56EC-AEEB-14F40EEEA30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79" creationId="{2F5700DE-F6A9-4614-11CA-EF880979519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80" creationId="{BFCD841B-BD0A-D370-4A8A-58352832A3D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81" creationId="{00EA2AAD-4E93-D72A-B89D-986AEA1B78D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82" creationId="{A72B74B8-69AF-2DD9-E8AD-7B42764F052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83" creationId="{603C8DF8-51E3-2C38-0DF4-68F8A97C618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84" creationId="{2405CE1D-BA8D-50DD-A553-0422D0916F9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85" creationId="{C50DBE59-395D-2E0F-5931-0EF9BCCF329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86" creationId="{03D8E384-5B6D-9F10-35E0-1A664ABD054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87" creationId="{B64B94ED-4C32-CC09-7AAF-9D467E6EBB5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88" creationId="{B822D095-2DAC-9AFF-DBC0-9B20B6135D5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89" creationId="{6C580AF6-D7C3-44A9-5E39-AD178CC2B7A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90" creationId="{18FF2150-4988-D037-4896-91285BEC86A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91" creationId="{0AE95769-7E0A-D00A-8EB3-713A8E748B7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92" creationId="{1EB6BEEB-6784-2518-DE9E-B00BB98F983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93" creationId="{B1F09504-60F6-BB24-96AD-530EBFE4699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94" creationId="{7BAE41A7-0B0E-0B22-057C-B7ABAA2A0D7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95" creationId="{2DC20308-5442-455D-ED3F-E67041BB2D7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96" creationId="{7C7D40A8-8962-991D-CFC4-D32DF142FA3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97" creationId="{1BC315F3-BCBE-673F-B9CA-DF1C6849331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98" creationId="{93A756FE-D2C5-40DA-9FE0-C1D7618C1B3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7999" creationId="{802F4B08-8619-2E39-9CD0-4577B7837E6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00" creationId="{48928E7F-05A0-1A79-EB52-A980AD1D256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01" creationId="{F331CF5B-FD0E-1CB5-D609-6A90213C071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02" creationId="{B8C4D5E0-910D-FAC0-3299-AA236841925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03" creationId="{434EB419-F21D-9E6F-8E56-EF2E316BD3D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04" creationId="{9B850282-80BF-0556-6AD7-86FEB46AF24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05" creationId="{192C6BA0-C846-ED54-5674-4194168579B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06" creationId="{CB893D7F-CED1-63FE-802A-EE23217ECAE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07" creationId="{10810FAB-29B4-D27F-30F7-7BE7B543C10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08" creationId="{56E55BC5-0DA5-D9CA-7746-461376BBF1B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09" creationId="{2527F36F-C703-78E4-C20A-2DC79B3613E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10" creationId="{6B46BBC2-FF7E-D7CF-28E0-F1FCB424B6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11" creationId="{EEF87AEB-4552-5AF0-5F5A-11FBC335F5E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12" creationId="{0B4B5EC6-09DF-558D-1B8D-BA065E50A84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13" creationId="{DFBD1DF2-AAA4-6D12-CB06-74DF7871102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14" creationId="{BE61D8A6-9E8D-0159-EE6D-05F1334B6ED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15" creationId="{2F24134B-A96D-1F95-E9D5-4C02B189A0D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16" creationId="{55A73A46-D6B7-842E-7A7B-D312C2A0EF4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17" creationId="{07D6257D-0B5A-E10A-1B48-55F165BF1E5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18" creationId="{4C81F928-968B-030A-98CC-B98CFFB03CE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19" creationId="{F9953D59-3CC6-EE2A-6989-F8F74A34440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20" creationId="{93372F6E-F682-CF54-3315-CD13CF46180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21" creationId="{1E819318-5ADD-EDB7-0A51-4D4CC1DCA69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22" creationId="{7AD5A337-6B63-0103-3DD8-9BC437B0C0A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23" creationId="{376AFAE0-2548-4F30-FA93-BD30E2DAA7B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24" creationId="{4193E3BC-0F9E-9F15-0163-28CB24FFD11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25" creationId="{72C75C93-3149-F8FB-968D-AAF45308FB5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26" creationId="{30E91C1D-85CB-B0EC-4B56-F4406843014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27" creationId="{C8621114-EBFF-FF9A-8706-12B8B7B03E0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28" creationId="{05023148-63E5-1B7B-B217-BD05AC8BC01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29" creationId="{3E70C4C8-D47B-410E-0380-6214C86B36A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30" creationId="{9E8BCE1A-6C19-47BD-5FDC-456EC736C8A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31" creationId="{67ECBAA9-91B1-141E-12A9-768415F268C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32" creationId="{3C170E6B-6CEF-D6A5-AEDA-BA4D00A874B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33" creationId="{309D30D1-F499-1342-793B-BC0CBA6668B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34" creationId="{239988DF-69CC-B6FA-1048-E819721A790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35" creationId="{6B5A1727-1200-637D-A055-CD418DB316D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36" creationId="{560A67AE-1843-99D7-8EA7-40F2A7B05B9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37" creationId="{DBF65FA5-0C5C-9B89-3F07-467AA01810B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38" creationId="{CA4AB237-4C41-7933-9C05-1B03CA401A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39" creationId="{BA3A9CBC-49EB-7EA1-67A3-C36669AE6F9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40" creationId="{0765C686-75EF-E62D-A2D3-7C95B2B1280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41" creationId="{F12E878A-77DB-3149-DAE8-420BF0CD344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42" creationId="{C2C48CD0-B69A-F00A-FFC6-59B46BADC20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43" creationId="{020364A9-CD11-9C20-FDCA-AABC0260FC4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44" creationId="{02CECB6B-8CAE-68CE-B21E-8B2DF091421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45" creationId="{8F59DE3B-A20A-8B3B-FAC6-5D96950E6E2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46" creationId="{A24ABF19-16A4-5498-FEDA-CEAA7A6E16F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47" creationId="{AB12D09E-EBAF-4AA7-27D5-8D0A59C8CF5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48" creationId="{61448E6D-E50F-55C1-5763-BBA1EBD2731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49" creationId="{167AF4CA-0FDC-ADD0-16FD-603F52F8EFB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50" creationId="{96FAD9C7-9A08-3C78-4415-CBF63134417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51" creationId="{7461FE45-EA5E-4B23-5392-2D5357181DA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52" creationId="{E1F6113F-BCB5-8A7F-2A0B-8C54C324002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53" creationId="{A1A38B3C-E854-CBB4-8C63-7091D7FAAD4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54" creationId="{1F1D73C5-3882-BFE6-88D6-B6671535A20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55" creationId="{FCAC12FB-1DC6-46D9-6D45-FC3D9191262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56" creationId="{420DE7C1-4264-E8C3-3B85-49A95DBED42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57" creationId="{97B0C6B3-1F94-4DC7-28BA-92718D76E6E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58" creationId="{270D6F2F-C3D9-B5C1-CD20-A25085087F7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59" creationId="{68A404C4-45B4-C502-AEEB-C17201A8F71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60" creationId="{BC8F73D7-8BE0-1C6E-9167-3ACAD6F3302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61" creationId="{E6F09BC3-03E7-AB4D-6CC1-177954BD3AA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62" creationId="{96755D08-5477-A3D0-48A9-58AC31ED2C3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63" creationId="{9D343366-123E-3B5E-2432-44DBD09C5A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64" creationId="{D9D60248-77C8-F636-C1B5-51C18C8BE1D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65" creationId="{F57801EC-27EB-C6F6-C989-C81A0BDF31C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66" creationId="{B3922261-1D75-EDFE-31BE-CA37A2708E0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67" creationId="{6CDCBE8F-FB45-163A-8DF4-0F995A8CD1F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68" creationId="{BF16A92E-7C30-B44A-3495-CDA26B927A2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69" creationId="{5B7CF7E2-087C-C530-9509-E34FC9F2C6D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70" creationId="{962E8A50-B718-A351-4AA6-E69573D12A5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71" creationId="{52424FFC-1CFC-1EA3-B78F-D4A2B296CE5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72" creationId="{F431F555-1530-3E36-06A6-30BB141E18A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73" creationId="{463629D9-8BB0-4F13-C428-A4EAB9359F9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74" creationId="{7FF55B91-FAA3-2C77-8D7E-61D9D4B13AC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75" creationId="{86D9F623-683A-0405-C1F1-C4D9B8D6733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76" creationId="{0FD40C1A-751C-FD0B-3834-B1171122CA5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77" creationId="{E1BFA1B9-91B0-5C1F-E08B-645CCB4910D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78" creationId="{37A365C4-896E-F10D-E8AC-BEBD44788E2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79" creationId="{E34E2FCF-8EC0-27C5-0117-BA4B8748C89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80" creationId="{61C94695-967F-9B08-D60B-F75166BCAB4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81" creationId="{3FB064A0-96CC-0212-80DE-A48BD6C6B93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82" creationId="{9E67048B-DADB-86B2-3B21-D6CB9DA6E16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83" creationId="{CD4E616C-C024-DB0E-3CEC-B2FFF6B8114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84" creationId="{C3752BA9-0198-9DD1-C5C7-55539C759FD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85" creationId="{1ACE27F5-92D1-2A52-1BC5-5055187E7AD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86" creationId="{C8051D41-2835-7531-F935-7F99E761113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87" creationId="{AC469FFE-9531-FFED-98A2-F3950BDAE61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88" creationId="{157A79D2-91AF-4F5F-B5F2-C6E55061B19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89" creationId="{4E27F4EC-24C6-525C-40D3-794FA111FE3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90" creationId="{65B67BE6-28AE-5231-D8B7-7F4F07C64A2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91" creationId="{FE06E9AC-4E8D-C4FE-8718-7D52F67B6C6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92" creationId="{03E07D7B-5771-D0C3-65BB-2681462B9E6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93" creationId="{47ACB1E7-8AB0-BF16-4110-C04270B0A91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94" creationId="{91476982-4837-7928-1F43-EF5088D5B4D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95" creationId="{BC7BEE58-8384-E0EA-CD15-DC265472A24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96" creationId="{5916F5FF-A06B-46A5-DE60-8B720D58780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97" creationId="{DE7BB422-130D-2BE2-456A-74709C75FFE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98" creationId="{8F02F5C8-14D2-DEBE-E395-25A3F3C7BA9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099" creationId="{D0CFE732-FD4E-45E0-26E5-13255674F7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00" creationId="{ADCB6441-CE69-B563-B1BB-09C482775C7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01" creationId="{6D789AEF-2446-B032-0E0E-B0F220029C1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02" creationId="{66656C71-2975-C2CF-867D-66D64F36314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03" creationId="{B8741000-3B78-B1D3-02A6-CBFB1CED5B3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04" creationId="{67ABCFC0-10E6-F1E7-877D-041C41E8722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05" creationId="{12505A21-A797-CA89-DB0F-767A5A6510B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06" creationId="{9D179383-4AD1-2948-7CE1-0C8FC405C0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07" creationId="{99F18E76-AAE3-8C93-3CF9-791CEDA44A7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08" creationId="{85C79CD0-AA1B-C9BB-5F74-58500BC821D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09" creationId="{D355854E-CCF7-97EC-6733-1E7AF0A5119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10" creationId="{59C34262-0AD8-EC4B-F075-DB01C787C0A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11" creationId="{D384F60A-2026-5D4B-5E4C-64A7307325F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12" creationId="{888F88F3-40DC-1973-07F3-12028E5C229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13" creationId="{FDD0911B-266B-FBFA-F8C6-C7AEA6BCAED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14" creationId="{979E2A28-45E4-36A3-6A37-5FA7861DF96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15" creationId="{6ED8FFFA-C1A8-F98A-DE9C-04454505C41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16" creationId="{2D496311-DBD2-6177-DDB7-3977D5886C2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17" creationId="{570D0203-0F39-0A9E-B8F8-D6A9AC9CE4C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18" creationId="{956E042A-E71A-A1ED-EE1A-A96B9263E50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19" creationId="{F2AC9F4B-3803-3F15-9ABE-11C5568595E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20" creationId="{D9024579-617A-52FE-A52B-73FAAB69847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21" creationId="{6D578612-FAE2-175A-4773-11781D868F8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22" creationId="{585D1AA4-5683-250C-36BD-1B5A83A54D2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23" creationId="{BF2E09B4-8244-5451-D6D2-E41569BCB1C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24" creationId="{EDD3AC32-ACBF-3620-7E0F-3F2AC2E113E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25" creationId="{42774649-7A58-B7F9-3580-714A1DD6252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26" creationId="{4252D0F8-7CFC-C8BA-C7B0-90EE458F8C7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27" creationId="{0FBE636F-75BB-E77C-28BE-54743ADC38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28" creationId="{6C88A5D0-C95A-EA72-0AD6-D6523444C54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29" creationId="{2DF3D187-D315-B500-04E6-38C1F94457F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30" creationId="{D4830C8D-B63A-C6D4-4AF1-C906413BB1C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31" creationId="{716C64EC-DFB9-E3E3-9D26-7136944159D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32" creationId="{33183C3B-D771-B64C-0CC6-78AC1543C2A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33" creationId="{B5DEAE9B-96C8-8D2B-4042-535B9F5CE20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34" creationId="{F5B2F541-E4FC-C41F-9601-D2CAF6360CA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35" creationId="{8B9F4594-3D90-A7DF-3A14-3519FE9E5A1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36" creationId="{C6DF7B84-10A3-4D86-99B7-024BEA82817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37" creationId="{F5BB802A-99F6-66D9-FDC7-9E8A66F5C50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38" creationId="{94D0965D-1FE4-4D84-A39A-42B38DFCCC0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39" creationId="{41CEAF80-4714-5880-D8F1-ECFC157A292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40" creationId="{6AB9CD93-1448-1674-7547-FE18E155FEF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41" creationId="{10F4CDB5-0B12-244C-1886-762174269AA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42" creationId="{1E4B65E2-2522-530D-7650-B224CCB50A5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43" creationId="{167AEC61-945F-9D44-AFB4-BB8725D6722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44" creationId="{A5332B20-5577-F9B4-DF8E-E5B2DC331E9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45" creationId="{CF6735E5-DB79-6E5D-1C12-3FC08B62BC2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46" creationId="{926F3CE6-CF56-9F35-1BA5-A99FE6137A9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47" creationId="{2AADB314-ABF9-E57B-177F-827120E81A7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48" creationId="{8DF5A384-A53C-A398-72DC-EFFD50268E9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49" creationId="{8A159D1E-3C27-D43F-C634-15C5A26A900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50" creationId="{89C4A198-9006-EEBD-67DF-605C6B43434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51" creationId="{AFA1046B-5C58-EF90-C710-3343215757A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52" creationId="{4A2C1D35-C03C-F556-64B7-DD7D54FA31C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53" creationId="{34CE058B-0994-895B-4FE8-39F3E7D7FBD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54" creationId="{319D22F5-41A0-C2AB-FF7A-6316FF6DBBE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55" creationId="{B77A7B98-B39D-9901-9839-3893312F6C5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56" creationId="{B0B79B17-C6F6-57B2-EBD9-1084CFD3610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57" creationId="{E02F3D23-FA95-5A37-0A9C-A4D90DF435C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58" creationId="{ECC24F21-1985-18FE-6697-560A548C075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59" creationId="{78C93C3F-860B-8204-AEA3-4021CD4F9EA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60" creationId="{F1ED7483-D335-2338-F1B0-617F6732F78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61" creationId="{EE6A0902-A1DB-325F-BCB9-D075106ADA1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62" creationId="{5648AF07-C0C7-126F-8EB7-483506A7FCE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63" creationId="{79B083C7-AD08-DD1E-BC20-95BA9A42713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64" creationId="{222348EE-4591-EC1C-59B9-96CBC368A51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65" creationId="{CBA82663-5DD4-0FEC-DB9A-CD741E1AF08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66" creationId="{F16B423B-79BB-4248-080B-02CFA54228F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67" creationId="{7031BC15-D1B7-F2AE-BEB0-8864FBB6829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68" creationId="{2CDF573F-05D6-DC51-7161-6A25E3C4AAF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69" creationId="{1A9DFF0E-D730-EE03-26DB-A1874F4CCDE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70" creationId="{C0F4D8CD-9B07-4C65-93EE-0AFF44C2C03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71" creationId="{024D23E1-2877-E1FC-C561-CDD00B8F219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72" creationId="{FD273D33-D93B-E4F3-92E3-1736101BC8B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73" creationId="{8660DCED-07B3-E385-90BC-EB13E85EACF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74" creationId="{D009B97B-11DB-5D5D-DDAC-85112136220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75" creationId="{FBEC958D-A803-B41E-9160-BACC31E415D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76" creationId="{E837980F-8385-99E6-7BE2-FB51406B000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77" creationId="{A93FDA65-E2D9-DD9F-CCCE-B016D8C99B7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78" creationId="{511BF5D9-979B-E520-C088-643C8141D48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79" creationId="{CDDDA253-E909-091B-1DE4-2F08AD40C82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80" creationId="{0212E071-CC07-730A-2D54-FE1F36780CB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81" creationId="{8CBD2CBC-759B-DFE2-1302-1492DE03DC4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82" creationId="{72CA5F2C-F411-ABD3-3781-897706D3D77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83" creationId="{2DC38119-1367-2EFB-8154-B088CEDD884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84" creationId="{109C6FB4-FFA6-6517-07E1-0B4727F276D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85" creationId="{459DE6C5-5F59-C563-A29D-8F4F2D30A8E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86" creationId="{464A3D77-6A27-AC00-0E30-7F5AD53E5B8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87" creationId="{41E8DCD6-6696-6997-0E69-BB5F4BA8779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88" creationId="{186AA17F-8FD4-F0F8-9D50-7171A31AAD7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89" creationId="{7BC27D15-094E-FE50-A487-112D5A35A15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90" creationId="{46F50AF2-6B0D-EBD8-771B-4AE0CF8D451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91" creationId="{097EFB3B-6911-F059-B383-2DDB09DCC9C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92" creationId="{3CC8414A-B071-C904-13B8-E0062B26E6A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93" creationId="{B3053CD2-8551-007F-012E-3235E54CBBF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94" creationId="{EF01BADE-D730-F69F-A249-F70005AC3A8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95" creationId="{E5554278-86BF-9239-72AB-59927DC5E0A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96" creationId="{96C80353-EA66-CA88-56B5-7D03F5BEBBD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97" creationId="{4E86D84F-D66D-07D3-10C1-614C1D34336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98" creationId="{05F243F5-8029-9507-E74B-5F97DF33F3C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199" creationId="{A4C12AF3-4B83-F388-1C3D-09B7767AE25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00" creationId="{84AF91C3-9B2D-09E3-AB5A-A74E1898B5F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01" creationId="{C3C479B7-76F0-D2A6-77BC-8EBEA6C13B5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02" creationId="{A876E888-73FA-8340-2EBB-E3235BA8547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03" creationId="{D0368253-FC86-F70D-D999-9C7B367C40F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04" creationId="{116503F3-7764-183F-2EEE-D8C81DFD639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05" creationId="{3421EB8C-4712-CE5B-57E8-4BE94BD606A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06" creationId="{321B1EEA-9BD5-5AAA-B378-B1C7A558A57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07" creationId="{F89D16A9-8D6E-2FC7-E277-6AA2A2206C1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08" creationId="{33D081E2-543B-9EBB-BC90-9F42A480A80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09" creationId="{063C602B-73C9-8E1F-7686-6A38977C9FD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10" creationId="{5A83FD68-4D11-1E28-24D6-B405CB61F2E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11" creationId="{5D98D98C-DFDF-8F47-E015-A42E90AF0E9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12" creationId="{38C4F95D-459A-AFB6-1010-47DE7F2846E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13" creationId="{FCCA2CE0-9D4B-A37F-E9C5-E510E0D878B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14" creationId="{916F0CBD-C14F-5B4B-75F9-9AF1386F94E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15" creationId="{065F0A18-64FA-45FB-87A8-5389A19ACF6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16" creationId="{95F1C16F-CEB1-F442-65D7-D22F424D7CA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17" creationId="{197D997C-0983-3F58-1C63-62E1BDDC535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18" creationId="{BA538ECF-45B4-86D1-E064-CF7690C77BB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19" creationId="{869B9427-0FAB-1D9B-229B-E3D00182B0B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20" creationId="{50A9AA22-701B-5125-E4EA-F46A96A7477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21" creationId="{B2142FC6-F99C-7BA7-C420-1DB7B41B6F0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22" creationId="{13760BCD-CE11-A7FD-78C8-B8C0EE8536C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23" creationId="{DBBDD262-32F5-3EB8-15C2-D6422467882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24" creationId="{5496C3E8-6C2D-9D38-A685-74B7B80473D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25" creationId="{813EB8B3-45AD-BEC8-CC1D-EE966B769E2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26" creationId="{55438C79-8A21-89AF-9050-9CFE339B5A7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27" creationId="{0A42E386-3C67-362E-AF27-DE5ED1EE56A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28" creationId="{C169DAE4-1DE0-6B25-ABDA-3050BD16DB9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29" creationId="{C979E357-3414-FA76-5CF6-1505A093E92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30" creationId="{640A83FE-3A72-65EC-DA5D-F2CA0EA677E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31" creationId="{55F38EA6-CFB0-AE71-E265-3CF7E1608BA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32" creationId="{E278659E-627C-9A45-CE20-8367FED69F9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33" creationId="{1384B269-28D4-B516-414B-F231F235DD4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34" creationId="{3B51E97A-8001-99F5-FE28-08CF75D335F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35" creationId="{6E2E37AD-FFC6-62C3-A5B3-93F4A8529A7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36" creationId="{712E9E4D-1F8E-845E-D74A-C9A29406655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37" creationId="{4C4CD14C-8E8B-B9CA-7AD5-89AA19A4366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38" creationId="{E1A76687-3E1B-5D5D-57BA-72BAB9D4004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39" creationId="{58E50A0D-DA99-8D8B-D4A9-6BE9408383C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40" creationId="{3A572444-7EC8-F172-4EC5-B53ED49F81D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41" creationId="{2070DBFC-4170-95C6-5AA0-21764AEE841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42" creationId="{C46267A9-81ED-8ECF-C176-821CDD727F3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43" creationId="{863D5051-3456-5927-65C2-1CF851914B2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44" creationId="{B293B5A5-DD9E-58EE-F78B-E5093CFF306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45" creationId="{9BB5E0AE-A218-0450-E244-44A694CEDE3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46" creationId="{2222BF52-196B-1C27-A974-14A4050D468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47" creationId="{3DDA3EB9-1B77-6E7F-0B36-8886AA7D755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48" creationId="{3E98311F-2E35-F753-206D-05A287EAB6D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49" creationId="{28D2CB02-C98E-10A5-14E5-B361E8686B2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50" creationId="{9F35C87F-B6B1-ED09-8C43-18BF6E47C8B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51" creationId="{350934EC-76B3-916B-FE9D-2D64F226ED4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52" creationId="{1CF92390-18E7-F50E-4AF5-5B595F9DAE5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53" creationId="{0FAC8378-927D-F856-8DCB-FDFC34F9A8A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54" creationId="{7C400E1F-3C35-6E5E-5463-17C3BB05631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55" creationId="{C8761D51-79B6-B834-BB91-19EFD565E76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56" creationId="{DCC2908C-BF38-767F-F86A-87A107DC4A0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57" creationId="{232DCE56-51F2-705E-0F54-1553B137839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58" creationId="{548F9613-11FF-C6C0-0E74-20436080BBF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59" creationId="{FBC4F0F6-6EE4-AB29-1489-DF1D51C1ABF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60" creationId="{85ABB775-6161-8563-F6BA-2E08EAD6B02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61" creationId="{B30DC7A8-A41B-54A9-3D87-B3F278C9212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62" creationId="{CDFC33EF-5E7A-F7D4-5AA2-16E3BD08A73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63" creationId="{8EE32D9A-3A0B-21B6-41DF-BCA2B562B7E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64" creationId="{47395381-6AFC-862C-4035-99A5E0D2CE9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65" creationId="{FE59D4A2-E0C9-80A5-84CD-32F97A54C3C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66" creationId="{AA6DB685-37A8-F3E3-5AD7-502D56B877F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67" creationId="{93557A44-0123-5060-2A9F-880FDDD548B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68" creationId="{90F9424D-8107-0283-4D1D-EF15498C108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69" creationId="{4C4AF953-349E-B868-7A66-7F399C59B81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70" creationId="{89197300-4756-4F71-4B48-1AACAEC23CD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71" creationId="{AF98E50F-C5E6-E615-00D2-4463C657216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72" creationId="{581E3150-2977-888B-CF8F-90F5DCD8C7E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73" creationId="{05403B22-4C67-3733-FE59-1CB8D4E5E53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74" creationId="{AE039AFF-28C2-9CCA-15AF-DFEA1632013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75" creationId="{80085DD8-9430-71B1-5BA5-24FF5C6743A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76" creationId="{C4EEBDD8-D196-96AF-CA8C-856611E48A5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77" creationId="{262A6D0B-C5DA-4184-21C4-4D18E84E0FD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78" creationId="{0E947CE1-3B53-4671-5ADC-72D3C2801FE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79" creationId="{33876F1B-7AC6-6B61-B4BA-D45E2556C23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80" creationId="{4BB5C8AE-93FA-6594-1EC6-BAA957635AC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81" creationId="{1E491F80-BD86-6ECC-8513-47AE3CF2225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82" creationId="{B03153BD-64FF-25D4-4E52-EE8508C3245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83" creationId="{D1295226-9831-A6A6-68C8-A20BA56230E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84" creationId="{C0CB1880-9330-2027-49E8-FFF0D74EF7C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85" creationId="{19AA0B86-AC77-82B5-36D4-B27714D895D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86" creationId="{2E95D5BE-FCA3-8F2D-A0D8-C88443FC792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87" creationId="{B7C38F79-1FE8-057F-797F-AAC7EEFB00F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88" creationId="{8D392E43-FD05-D015-8D0D-685FFAAFA58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89" creationId="{44ADB482-6DDE-075D-F097-A39606E1783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90" creationId="{59B371F4-813F-E35F-AA3D-5CB0A091314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91" creationId="{3AF4F94C-1810-1ACE-0A0A-282BD1F811C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92" creationId="{79936041-D355-CCC6-B959-8AADA6DE483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93" creationId="{2F3A0ED5-7F45-1A20-02AF-EB1F0B8AAF3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94" creationId="{25F71C1F-FABC-8987-FFEE-7E86ACC4112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95" creationId="{DFF257A8-1C22-D7CC-423D-C1034E92351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96" creationId="{2B944DD5-0457-23B2-F409-B5EB43DD2E6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97" creationId="{198B4C56-D1DF-D3CB-5AEA-8702C00C7BA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98" creationId="{81EA840C-1EB1-C709-8393-9459232540B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299" creationId="{983184B5-EA1F-D7A8-DBEE-3E810BEBB4F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00" creationId="{C0163E78-E636-CCC4-6221-276E04F2684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01" creationId="{6E43F1BA-7DCD-7DF9-5923-1DBEF848887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02" creationId="{539B405E-1747-1A08-A7DE-90EEAEB4977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03" creationId="{53E281DF-1BD1-9661-BB07-6F62BFA0B21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04" creationId="{6CC1A890-CFE2-43BC-A206-1AD25C98AE9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05" creationId="{7D97A0E5-5F17-02DB-D291-7E84C978DF7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06" creationId="{63E2DE37-6EB6-8598-4722-47ACCF23003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07" creationId="{6DED268E-6BE0-3EE5-F3E4-CA2B1B1310A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08" creationId="{655E2A09-1425-9596-7B26-DC82FA5947A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09" creationId="{97FF79A6-6F91-115A-D6EC-5A06F42D99C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10" creationId="{100BE8B4-FDFF-7F4B-3D13-C6FD9145725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11" creationId="{2F1B5B08-6383-E065-FB57-8C04BAAE252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12" creationId="{F96A147F-E87C-D116-92CE-034B7AB1414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13" creationId="{33B370CA-FA65-D491-33AD-1E3BC427457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14" creationId="{7D69F39E-775A-13F3-3318-FDC7589D929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15" creationId="{975BF73E-54F2-2667-6A62-60A8506926E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16" creationId="{F8DCA491-FCC6-0517-9E09-492E95394E2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17" creationId="{5FF99239-B208-9260-D30B-2E5102D2DD8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18" creationId="{122BA622-1A05-9079-01E3-EAD0369FC7F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19" creationId="{96B4EDD6-D1D9-8251-8EAF-ED6FA0C6D47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20" creationId="{640E43DD-4918-419D-9F81-C7D12CA5AAC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21" creationId="{90D515B7-6C29-BC15-A41E-C24F01B066A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22" creationId="{E221C0B6-7109-B740-7BE1-053D65CC525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23" creationId="{99AC5514-E5B8-ADA1-506D-01F56934E0B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24" creationId="{1D811EB6-C25D-90E8-9269-8E46664DDC2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25" creationId="{F6F5D754-B710-E862-2DD3-F7E0F486B60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26" creationId="{44193A8C-0B7A-B364-E3DB-0A8F8E26659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27" creationId="{3BFF14A0-FB36-648A-92FD-C9A23738B5D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28" creationId="{B03E6D01-FCBD-7740-6B0A-036195C3D17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29" creationId="{05E533A3-B0E9-6A12-2316-72F0769C12B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30" creationId="{88E59DCA-7887-EF46-0370-103315BF427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31" creationId="{290FCB69-0A00-21A3-4BE7-0FEEB64C014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32" creationId="{7B18D804-255F-0EFB-3C25-68A1302975F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33" creationId="{9FE5EE64-7562-2DD0-6DF4-FCFEDE6D68B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34" creationId="{EB128BC7-23CD-4773-3DA2-6F45CDE9403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35" creationId="{8C1DF942-BAB4-48F8-41D7-D0CE16BE6E7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36" creationId="{BD3470E8-6C36-3043-63D7-0221541E27C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37" creationId="{336D275A-C2C3-A21E-ED98-BC934A54C68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38" creationId="{310CECEA-2524-93CF-549B-C692F975F19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39" creationId="{D3399842-39C4-93E0-90F0-0173F68CCF5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40" creationId="{DDE04C1B-5F80-6E36-4A59-9F0D5C6A87E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41" creationId="{6ADA39C3-5BF7-8F09-651A-199846A5366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42" creationId="{B7FA8E89-8E68-69D1-FF81-1661B77B850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43" creationId="{0371A6B8-2FE9-E3BB-EF59-9B54EA6C1BF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44" creationId="{C9D7F9EF-11B1-71E9-C0E3-A821FA66B69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45" creationId="{9E3A76EE-3279-0AF0-888B-815181C511D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46" creationId="{93B1D325-7E73-481A-2F63-E4243BFBD82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47" creationId="{6FF768F4-F44D-67DE-CB70-CEB699AA67E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48" creationId="{8341F56F-84DB-4F8C-B49C-7AFB8C926F0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49" creationId="{FDB17BAD-8A3A-0363-6324-5939B09E470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50" creationId="{63745856-6482-F7E9-013A-C0F0394BC79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51" creationId="{B1AD5BB5-0E92-E802-DF4F-DF6523204DD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52" creationId="{EA39D57E-6CC9-9595-D38B-5E463FC581C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53" creationId="{00670577-50A0-6178-495C-7BAAAADFFAB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54" creationId="{28583D11-FB84-05CD-C3DF-82E51A25DA0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55" creationId="{693D32C3-D7DD-AA3D-A7BF-43AF3B3599B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56" creationId="{D86A6EBA-D242-163D-18DD-BDE47D6A45A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57" creationId="{C0503365-69F0-BAAF-9814-9B0C15E1B11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58" creationId="{22975D42-9FCE-4471-C3EE-C592D5F74DB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59" creationId="{6C03007A-BD1B-E984-9580-F7A51F11F9A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60" creationId="{94C6F5C1-C8CF-6741-75FB-A19FC679360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61" creationId="{FE763FFB-1036-D587-C60F-F33828F4199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62" creationId="{B6275DC7-26C2-C8EA-2326-109AE915EC3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63" creationId="{CA6649E1-F0FF-50B7-6DF3-CE3599AC80D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64" creationId="{A0761C7A-5826-818D-3499-38B31E4A611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65" creationId="{810A197A-BE03-1A69-CE17-E3A5F311330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66" creationId="{19AFBEEF-0B2A-77A2-C4BD-1FED97D0C58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67" creationId="{A6B786C2-0A24-B840-11D6-B2F1BB551CA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68" creationId="{96C95B66-A6EA-BB21-C4D2-C92815BD953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69" creationId="{174BD596-9A67-63E8-6CBE-9371BA845DC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70" creationId="{C2E1DDAE-03F5-26E8-6F88-5DD3E19480D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71" creationId="{9A85DB60-F237-F087-AF09-83A3354F53B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72" creationId="{F1F04DC6-08C3-8A62-B280-B88D21D4F5E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73" creationId="{EC96109D-67BE-74DE-DE45-A8FC881EC03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74" creationId="{102B5786-E9C0-7B72-38F5-1D5C70AF809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75" creationId="{9293CF06-70B5-079E-7059-501C486F75B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76" creationId="{FAED7733-DB68-509B-7800-071BAED1079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77" creationId="{EED133CD-ED22-4C5B-0E0A-9C6AFE4F608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78" creationId="{88900B33-F986-3643-0D95-408D091D127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79" creationId="{9AACB82C-32E0-7683-5E49-9BD569FF5AD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80" creationId="{6BA8CFCA-38E4-CD7A-C97E-09D91DA2486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81" creationId="{2C5D7923-2BF8-8F34-BE28-7C9A2702D34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82" creationId="{E2D80935-A173-7C9D-B424-3C444201B1C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83" creationId="{1ECDBF8B-FEEC-C5EB-5AFF-89D376AC007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84" creationId="{B88E4BBF-8B26-8865-BAC0-088333ECB62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85" creationId="{5F1B8E04-26BE-3956-4ECA-AA67E5B0E5A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86" creationId="{FD7EC098-657B-6A77-F1E8-D056FAE4C74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87" creationId="{51BD6B8E-B477-FDDB-AE8A-7B10E8A44AB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88" creationId="{9787F2B1-D934-35E5-A60D-C151A7858CC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89" creationId="{792B9BAE-80F8-F5CD-64A6-E31C19B9DB6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90" creationId="{C9948BBA-418F-750B-C50E-E66FF1776AE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91" creationId="{8CBCF1F6-33F5-354A-486F-9475AAD5F39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92" creationId="{5286000B-000A-5DA7-7DB4-2ACA47B974F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93" creationId="{D5785254-CDEF-5AA6-0924-5D3C2C2F9BF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94" creationId="{F012978C-A050-03AD-1E2B-90BDB9DEDA1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95" creationId="{6F4CA62E-60D0-3570-CFB1-E066DB3BDAF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96" creationId="{4DBAC339-1FD6-26A6-E4D2-8744255A598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97" creationId="{7EA1F6D0-AD69-C032-28A1-48F503152EF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98" creationId="{E0B311BF-54CD-A145-8958-25486E157F9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399" creationId="{F6D69CFD-768F-B3A7-9B76-14648ACCD1F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00" creationId="{37F35A51-7D29-30AD-3FB1-358581A5790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01" creationId="{6E4A42D5-E549-25C1-C553-D509A0F73C5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02" creationId="{64C72A26-5A1A-609E-A105-8692A20E8D9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03" creationId="{8D4174A7-14FF-69A8-B9AA-B94A6173012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04" creationId="{21386491-868B-E065-D19B-F834D352325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05" creationId="{212C227F-69A4-26DA-0EE2-002E284A685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06" creationId="{586FE9F9-10E1-3748-8BA5-83772B76255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07" creationId="{F38764A5-7011-53E0-E4A6-D17EF06E4D2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08" creationId="{46015057-E0AF-A8CD-72A0-AFAADC9D555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09" creationId="{4C5C9E5D-EEC2-7CDC-B0CB-C6AD2333EAD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10" creationId="{F7AF0BCD-BA67-FE93-4F29-6BF17D1FD3B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11" creationId="{EC79FA28-3B27-6269-8BE9-54142CD240A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12" creationId="{8E1766B0-1B2D-6D06-00B4-1D24C4BFB1A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13" creationId="{29E708A1-8E2D-17E0-D03F-3A77AD9A546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14" creationId="{86E88E7A-2790-344C-CDC9-76EFF3BB2F1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15" creationId="{F28194EB-6281-7FF9-CD4E-77EF6388C28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16" creationId="{5EDD53F8-F378-78EF-7A3B-51BB7C28AA5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17" creationId="{26C603B4-18CA-BA91-527F-A96FBDD0B5F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18" creationId="{BAA6A1F3-DEE4-E999-7036-CD6172326A3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19" creationId="{6025979B-7D8A-2AF2-0F3A-9284E38F99B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20" creationId="{5A2C2979-1862-641D-3E00-A2018AE89D5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21" creationId="{2059FEDE-9639-80F2-9AE4-EF0787F9533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22" creationId="{DD2508B3-581F-99E2-FE13-1F91F9F9A8B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23" creationId="{00E50870-D813-9C26-7192-0285D2A78C0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24" creationId="{3A3E8118-D6C8-F483-535C-B4B5F205B68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25" creationId="{2F6D82D1-BCD5-43FA-5DDA-C7E33B66050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26" creationId="{A0A93EE3-1780-AFD5-A3A4-00ED94FD640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27" creationId="{2597B6A3-7363-4944-3DE8-5C562602A6F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28" creationId="{0063A7C4-E9B0-33A7-7F20-881D07A57E7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29" creationId="{7F36BEB8-A918-098D-C107-8C30C894E76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30" creationId="{97C4EC36-8CA6-245F-A711-19EECDFE3FB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31" creationId="{E50AA59E-FFEC-D13D-B608-6C5A3D39399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32" creationId="{C09C778B-8C59-A3FE-B416-FD60997989C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33" creationId="{57046431-7805-FF83-3D73-D23C7263F09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34" creationId="{E29E8D6E-10E4-E832-1D9B-4BA2EC18E3E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35" creationId="{EB9208B6-7C05-6212-BB27-1580B434762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36" creationId="{BB2D1D7F-0192-5457-C2F1-9201B5F59B0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37" creationId="{F4B406DC-80C7-8C1A-5FBE-3D196F2C96C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38" creationId="{8A88139B-ABF9-D74C-AC60-C84606A4A09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39" creationId="{E26EB474-242E-5C24-5A59-0FBB7CF6606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40" creationId="{1234A9EB-836C-22F1-4343-0E473731D89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41" creationId="{2DDA3703-AB2B-3267-472B-C3AF1DC1361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42" creationId="{48E1CA74-FBF3-F11C-658F-DF77945211D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43" creationId="{491283A2-04B4-6790-BC77-29D004ECE9E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44" creationId="{054BB99C-9034-65B6-3AE2-2DAA52099C4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45" creationId="{953C42EA-D54E-0841-D697-9F42C978BCB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46" creationId="{F8E7099F-C2B6-1089-47FF-8DF16694F2D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47" creationId="{141A305E-EA7F-0F73-DC74-FC53ABDD368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48" creationId="{F5862A70-BC84-157B-9DE0-8570B2D2E50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49" creationId="{9EFEB3F8-FA9A-D610-FBD3-01573131893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50" creationId="{6BFADB3A-F25F-0432-6DD1-8E053CE1435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51" creationId="{4C27BA95-8DE5-D738-D5AC-7A4488D0345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52" creationId="{493E0318-741F-6F3A-8692-CEC64ACAE51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53" creationId="{35215458-FA3C-7037-EB2E-9100380A000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54" creationId="{5073FD75-BDEC-0CB4-17B7-9C122A391EE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55" creationId="{9E3E9EDC-132A-151D-003C-6971C18F6E5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56" creationId="{5162B3E3-A145-4E39-7115-51E5A145435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57" creationId="{E974A23B-67AA-AC6F-3F47-08291231A54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58" creationId="{2C68E1B8-B1EC-3858-4C6C-A3E1D2FE5C8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59" creationId="{3321FD4D-423E-B4BB-62DB-9A579D3EDAF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60" creationId="{032D8178-4EE3-E294-BEFD-B587B3494EB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61" creationId="{D9FEA496-DFBA-99A3-6FEA-656B69D2BE3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62" creationId="{AF096022-5BBF-C417-EF2E-1554FF8534F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63" creationId="{98E96329-5950-75D8-1CCF-B2ACAF63A9E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64" creationId="{C3B1C2AE-0F88-A0D5-D060-C5B4AE83F29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65" creationId="{4AB96309-CA87-8802-5C5E-3EF09AA32FB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66" creationId="{A8FDC385-F9AE-A644-DE54-348B7756C5C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67" creationId="{7BEAD03A-4C8B-0C7F-BE45-7BD6D27608A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68" creationId="{3BA07CDE-BA7D-3DF5-0813-08A3CCF4090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69" creationId="{342C16C5-B357-DD72-FFBE-65ECA6EA586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70" creationId="{77064B23-87C0-C0AC-A2E1-0E5935FED60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71" creationId="{79F78125-7DCB-AB53-874F-2CE8618B6AA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72" creationId="{C32F72F1-CF8B-662A-B070-C0FF284E19E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73" creationId="{97294AA5-3ACF-2F48-2B6B-31C3B6DCF1A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74" creationId="{D7E1C4D1-0DC7-B591-541A-E74EC3DAF85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75" creationId="{ECE62BDF-76CA-D4A9-C34B-6A085079D0F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76" creationId="{7599CB2B-F55D-FA83-269C-E159ED04C1F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77" creationId="{9312F178-49C8-D131-3AFC-107706B6AC0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78" creationId="{6BCB36F9-3673-9513-B493-AB08D89D32C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79" creationId="{17238512-CEA7-4BF2-1484-377F4F18529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80" creationId="{5B97D15D-694A-6DDF-E134-315DB2AD153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81" creationId="{FD2ED1EB-C392-7489-D5F4-532206CD7EE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82" creationId="{E8E9E012-7A12-0606-1CC7-A599EE29F72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83" creationId="{E1C8BED5-C971-D277-8B56-18BA21958A4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84" creationId="{8B6466FA-018F-5ABA-465C-C837B99CE6D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85" creationId="{6E2F94F8-F58C-751D-8AED-D11F0AE0C86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86" creationId="{9ABD432F-28AC-8C67-E7D8-DD110927E64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87" creationId="{C60942B2-C4DC-A5DB-A1F7-1EACDA9673F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88" creationId="{1EAAC160-9FFE-53F9-2A16-2F587E5337D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89" creationId="{C5B7C48A-2746-CFF3-C25F-5D05CDBE4F1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90" creationId="{CBF8F6D4-EF7B-B05F-8D94-6A0C6FCAB6E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91" creationId="{E0EA973D-940A-57AD-B043-0E2D7ED1F93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92" creationId="{F99C0C88-1D51-63D2-871E-42FEC3CC48F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93" creationId="{69ED28C7-2C9A-7AD7-0C36-E2EE199A5CB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94" creationId="{00C4E05E-1454-2DA3-EFCE-3D4A9427C99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95" creationId="{752CBAA1-9B88-ED2B-2943-FEA7D3E1D9B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96" creationId="{E8864F67-D740-12E5-7FEB-13855F881FE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97" creationId="{C7988276-9548-413C-D436-F419C628A58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98" creationId="{2057200F-A07E-C5D0-104B-3BE7807B047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499" creationId="{9C666CFE-C6B4-1531-1633-C1735FDDE62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00" creationId="{DFA393CD-216F-A0EE-A419-9C15E69F9AD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01" creationId="{3DAEE505-AD7A-B818-F5B9-35B8204A257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02" creationId="{D0E31804-8222-882C-B10C-B3A03D7B237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03" creationId="{1B3B7A88-8232-4190-78C7-48DEBD2DB02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04" creationId="{81C33127-3847-05B5-FF80-E5D0C72A1AA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05" creationId="{3FF2989A-FD8C-AD7B-E6B5-DB35E52B81B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06" creationId="{9B02933E-8816-C89C-B4A9-16686A88981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07" creationId="{DAF4C7EB-1B8F-9B70-2F31-28312905D1E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08" creationId="{270623A7-4630-5A86-1D2B-42B02492D69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09" creationId="{A99A2D60-887B-3025-5FD0-8CC5D5D68A2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10" creationId="{85FC4F93-BC1A-B98A-056A-B4F08588344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11" creationId="{5D94BC1E-76F1-DB2D-2E62-3F80CC581A0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12" creationId="{83F4F073-5865-0B9D-05AD-D8B183193DC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13" creationId="{539A436E-D60D-248B-6BC8-D01417EE972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14" creationId="{1F4C4C4E-98F0-37AB-DEFC-83308DB9677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15" creationId="{2EA9B5B9-9E50-428D-8721-FF9C001BB56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16" creationId="{A611087B-B430-BF38-47F3-03364C4DB57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17" creationId="{B20334C9-2363-54DD-A4CC-BAD7D36C4A6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18" creationId="{B14CCBBA-DC0F-C1C9-7AE3-633AA14E84E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19" creationId="{D13FC317-5BF1-A432-697F-28E4F9B16F8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20" creationId="{A5172DD5-1540-91B3-AA9B-4944EDA4D3F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21" creationId="{86D6B4E8-516B-B978-40FC-005F5D6CC6B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22" creationId="{9C2DB562-1B83-0324-5B67-EA95AAF4C20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23" creationId="{40C3C73D-322D-A976-ADC3-317CA905AC5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24" creationId="{6CAD97EF-4F93-5CB3-A908-4ADA3FADC81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25" creationId="{93AE92D6-5283-6370-8184-9B7F88FB3AE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26" creationId="{DCCCFCC5-114E-D124-7973-15B6964E8CF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27" creationId="{FA0BCEB1-CB8D-2E34-AD03-DA9042BACC6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28" creationId="{9283A053-9A21-B0F7-71D5-30BBDAC5A49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29" creationId="{E085A8AC-B740-EC8B-95AC-5E334E54AE7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30" creationId="{CFEE69CC-560C-4574-4F11-A487378ACD9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31" creationId="{279F8242-32F1-2E48-664C-280BB92E1D2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32" creationId="{19533BE9-5E3C-CFA0-17BE-78545B3E099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33" creationId="{7EFA696C-6A6D-FED2-B448-26A0921D81D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34" creationId="{9D9F6DDA-FE27-587C-3B58-D7A88F7EB31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35" creationId="{A5F793D9-87E3-64B3-0C48-19EFE927954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36" creationId="{7C98BFDF-E920-31CE-E685-0C2174A7783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37" creationId="{577203CD-6BCC-EB47-7E69-2450053D8D6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38" creationId="{E0A35562-9B3E-6250-79DC-B3E82DE1DE2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39" creationId="{063C29E4-401C-65B7-1588-3900E468CF9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40" creationId="{B56C12D0-AAA7-A9DF-3745-3292C46A317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41" creationId="{662DC208-F9E5-D89E-28D0-678CDFED1AD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42" creationId="{4BF7C0AA-BEEA-2E91-0776-FF22C4DE9B8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43" creationId="{2DE9426C-4DAE-5837-3042-CDF25BF821E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44" creationId="{58C45C93-EDC8-66AC-01B7-20E81AD8B18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45" creationId="{E9E0D956-2B6A-F59F-8ECA-9E2974B28E9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46" creationId="{CC5D3EEA-367D-C859-804F-21896605128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47" creationId="{8EC88C70-3DFF-E5DC-F905-9BA599622A6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48" creationId="{3C8CB509-95EB-9770-9FDD-001DBA8C86B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49" creationId="{475BED27-7D12-1A19-C6C2-C11240AABD7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50" creationId="{1CBC02AA-934B-E641-C54B-324775A03AA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51" creationId="{405794F5-4099-1065-CD2A-2003F659845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52" creationId="{8D6F9BD0-1D2F-5550-FBE4-F97346C1F99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53" creationId="{7ED4B8D2-32E5-63E0-42D6-680EACBB1D8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54" creationId="{1AEEBC10-9593-672D-476C-3D399E8A5FD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55" creationId="{CE008E57-42DC-E8B5-CFD3-46B8B52E964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56" creationId="{0216DCE8-C5C8-3DA5-AC0A-00D565C1BBB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57" creationId="{B58B9648-D36B-BA57-950F-A516A001583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58" creationId="{D12A2E98-CEA5-2ABE-493E-A10728B2E0E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59" creationId="{A782055F-4796-6E4F-CD52-644230ED6C4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60" creationId="{BA3FEAD7-520E-478E-4E69-E8963258B90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61" creationId="{41A4230E-3A82-64F4-F6F7-E91F148BF62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62" creationId="{CFBBEC66-29CF-6F37-5043-45AA96BBFBC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63" creationId="{2CE651FF-5D1B-2798-3D5D-9D45D997937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64" creationId="{A91BB120-7B29-4E6F-4C5D-A2A58E6B4C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65" creationId="{9115CB67-6315-9B8B-84DB-3DDEB7301E2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66" creationId="{8920BEF6-A094-0B37-2310-2DD36FBE1C7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67" creationId="{887DF5B5-F94F-3660-5706-DC4CFF9BA6D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68" creationId="{F9EBA9DE-01C5-F051-97AF-9EDC6BFF7EE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69" creationId="{4FF570C1-32F2-FF0B-02CA-28AD4849CAE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70" creationId="{3479B72A-7C44-AC8F-521C-FEC27E3BA8E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71" creationId="{3B361CCE-D62F-7983-CE0A-DADDE877CC8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72" creationId="{E7B64A0B-C2A2-848D-3326-FE1A9ECCFF3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73" creationId="{E71EEBA3-B824-5E8A-6B08-8DE0B0BF505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74" creationId="{C4B71F45-5B03-16F3-8221-AEAF0E9E4E4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75" creationId="{58CC7845-E89A-5FE9-A9D7-002714451EC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76" creationId="{DFB6E8EF-C9DF-89A4-1321-7D482BAC2B0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77" creationId="{4EC5F245-7792-5315-2496-F253D71C4E4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78" creationId="{87FE1A65-CB9E-A96B-B244-87D8439AEF5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79" creationId="{07B397FE-C29C-1CAB-9021-DBCF2CD4647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80" creationId="{CA40867C-A44B-2E5E-FF29-43C35CC2C57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81" creationId="{2FD8714F-8F6C-86B5-2027-19E9E20E9A3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82" creationId="{50308F32-18F9-8DA8-FE8F-0DCD0C6456F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83" creationId="{E1944528-4311-D6F6-B203-8C22BEEF13B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84" creationId="{A2EB6301-D708-D2EE-BB66-5707D634515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85" creationId="{9CD79B5C-5EC4-2CBB-CB79-19AC28A8D0A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86" creationId="{A3759F74-F3E2-0D7E-830A-1D764B54345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87" creationId="{4CAAEC60-30BE-2922-2639-1A607A3B691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88" creationId="{689217F2-F44A-51EF-B043-9B5E2BC5E71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89" creationId="{B7C534A5-F6EB-EA84-2E63-5F015156A98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90" creationId="{B6134FF5-5378-CBEA-A1FA-475C55788AA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91" creationId="{6F4D9192-6CE4-524B-02A2-80BF4E651C9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92" creationId="{3136CAD2-13F6-022E-E7DA-7F1079B591F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93" creationId="{E8E57860-BE34-B19B-9C53-7FF2F865DD2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94" creationId="{D508B2B2-B8EB-01A4-143F-D0D00B948C0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95" creationId="{A64ABBEB-808A-385F-D41F-32C745BFB15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96" creationId="{1FC36102-1F4E-C7A5-4189-8C7253CA653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97" creationId="{6CF171C2-670F-8202-FAAF-463D43E759C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98" creationId="{C3DABD8A-25F1-516D-8F46-9DF042066A8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599" creationId="{8DBE7AAE-85D8-352E-C76D-2B2BFB63419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00" creationId="{AAE55048-5F96-A0F8-F3DA-517DF8A4000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01" creationId="{2F2B354F-B253-E8C4-EA6E-59A5E505EEC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02" creationId="{7995D402-CE4E-FC34-6EFD-783CCE35084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03" creationId="{0D346A65-E007-2D58-2275-F4EF0F49391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04" creationId="{C856BAF2-868D-DB1B-3E9C-D82D279E952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05" creationId="{0B90DC7D-1168-DE39-4E90-981E8C05DA8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06" creationId="{DFA5A908-A86D-C005-17A9-F18D6EEE835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07" creationId="{7AA68E99-FA24-7A0C-AFB4-4B6D4DD1F94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08" creationId="{EC7D47EB-5369-46A0-BEC9-23B166EC404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09" creationId="{76558984-DFD4-9052-876F-6955324CED1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10" creationId="{0FD83DFE-B395-0762-F94B-FC36ED44839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11" creationId="{4F1ED357-BFE0-1E34-B699-8A20C1DC7D1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12" creationId="{87849564-23BE-3C4D-27CD-D93324703FE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13" creationId="{DF181B25-B81A-C05A-82BE-A4E29DEED6D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14" creationId="{8525ED59-F222-8FD8-645F-1327999D83A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15" creationId="{40FDC3F5-701A-4847-D0F9-624DF34D056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16" creationId="{DC4533BC-C480-0D30-AAE2-FD370055290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17" creationId="{F05761BC-1064-DAC3-FCC1-7B0DA10DAA9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18" creationId="{4CE4BC50-8809-0F52-0244-E77735ACE33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19" creationId="{5D7AB9C5-70EB-48F7-8C9E-9C1B0591F29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20" creationId="{8EAF9D7B-B274-2125-17B5-3754F9BE347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21" creationId="{3CDA5E30-4717-B916-079F-9F011CC4E27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22" creationId="{BD68A1E1-8187-28D3-40EF-EEAFE7E4DB8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23" creationId="{C26A176C-C829-9EAE-FF20-5414CDBF0BB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24" creationId="{DD72A510-F605-A012-80EF-50697B56FE8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25" creationId="{AC173416-FF5B-35D1-A5F8-774E62F09F9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26" creationId="{CE37B4B5-6269-6D73-3562-D34750289D5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27" creationId="{90F9A07E-D32F-64E1-C5B0-E9A91DECD74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28" creationId="{4CA532D7-E738-BD13-6A9D-66170B06023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29" creationId="{B3E6CF7D-5636-4A3B-317D-13B3F286831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30" creationId="{64E8117F-59DF-5961-65B5-B5F71486C5A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31" creationId="{54843B5E-C701-497C-466D-3693AB658C4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32" creationId="{72C725BF-08F7-D661-2390-2C052B57964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33" creationId="{657F7DB3-FC6E-72EE-F219-AF521E1EAEF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34" creationId="{DE549826-1351-C2B3-4659-2F8D4AFD3FD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35" creationId="{D98D4643-AF16-6AC4-84ED-40D409C2D78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36" creationId="{0C84F14A-85A2-AEB7-23C7-17F6407AC63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37" creationId="{3B21A021-79FA-E60E-B776-F4944CA1454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38" creationId="{C9DBB0AD-9856-B1BB-9ECF-87818B02770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39" creationId="{4342B6C1-2665-3733-2F4E-CA0E86B311E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40" creationId="{BF8B529B-831D-4553-E188-987BAB7CD05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41" creationId="{67FC7884-760C-AB18-F31D-AC05ADAF552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42" creationId="{9F4E11F1-C241-856D-B6E2-91D1CD7E66C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43" creationId="{EE90C05D-9AE8-3FE1-8287-C2318E72912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44" creationId="{4370D308-78C3-FF19-0556-116F400053A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45" creationId="{F4A8050D-A947-2BC8-6066-7356A1D1445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46" creationId="{28A50A84-2BAE-53F1-99E4-608EACEAD38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47" creationId="{8E8ACEFB-2C82-F775-2DF7-3A803A26114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48" creationId="{C5BE9F87-D94C-9FF9-DC8E-F41421C8F1B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49" creationId="{A9344E10-5C08-CA4B-6B4B-FEA804BD973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50" creationId="{8910A9A8-8763-8606-5DC9-018CC8394C7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51" creationId="{C77C5BA3-8513-D811-6460-C02545DE537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52" creationId="{E92EB460-C510-FBD1-18E3-E98AE6EFABB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53" creationId="{58612308-D943-A5F8-0A1E-3ABBF22E305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54" creationId="{30617AAD-2FF7-BB27-0BA9-137DD82653C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55" creationId="{6393DE82-BB21-A518-AA4D-D15572E30CD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56" creationId="{2EAC28CC-2BBB-2644-F239-CB5A250BE8B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57" creationId="{96A11A0C-FD32-4659-4D8D-6D917EBA47D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58" creationId="{844BC302-29EA-5CA3-BD71-69BD8DDCC76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59" creationId="{27B31BE3-3EF4-5FB8-FD55-14A5DBAD7BE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60" creationId="{03AD3573-9E64-D049-9D1E-AEB2BB31CD2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61" creationId="{4FCEA930-1D48-50D5-4AE3-EDD006FE36D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62" creationId="{CDDF20CF-63D6-3F86-6863-28BAA13E8AE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63" creationId="{8A4A635B-F541-5A7C-5D37-3E714739DDF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64" creationId="{ABA3F975-777A-D9D2-26A9-68A2F435455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65" creationId="{AED51ADD-B88A-2E0E-9C0D-D227AF96D6E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66" creationId="{5B772AA1-FD83-DCB5-2571-C502F9404CA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67" creationId="{CCE48C1F-391D-8E88-ED07-D9765144472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68" creationId="{82309401-C89C-B126-3FBD-FE31A0137A1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69" creationId="{E86FECA0-66EA-7102-44DD-F85A9614B40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70" creationId="{ECA9C20D-CF96-F211-52E9-D99CCAB9759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71" creationId="{8D713D17-1AA3-5669-F059-D520723FE9A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72" creationId="{D7EA1CF0-F321-90E2-7507-C36FAE2BAC5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73" creationId="{A6355694-35AE-31CB-1C70-4A1E19C25CA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74" creationId="{536871F0-8D71-82EB-3AE5-63DCD11095C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75" creationId="{235F158D-2E20-2ED5-2681-A73FD1D11E1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76" creationId="{74D76361-2920-2C8C-3124-D61F03BF7B7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77" creationId="{510251A1-239E-5B6A-6A25-7458BC4944D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78" creationId="{1617C0B8-6CCC-7D98-0C1E-9B11CAB19A2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79" creationId="{1BC6EF26-5F84-E870-A90E-6CB4745A8A4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80" creationId="{800B51A2-60AF-B82D-5E93-76F23678868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81" creationId="{45A146DA-5E94-DD84-60E8-F0B882B5B10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82" creationId="{73EA6DE8-AE39-2D0E-2986-CCB0C5CBB12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83" creationId="{C422FFDB-CA65-D0B6-DDDA-A468A7F0A94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84" creationId="{FC53C1E9-9D9D-DB9D-8221-E767A75B9F2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85" creationId="{D4D42FE9-8F1A-AC90-A930-6E6BB00BE66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86" creationId="{695454F9-7D59-1023-B655-454CF0FFA2A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87" creationId="{096DD9D9-2C16-C732-2937-FAFEF6F2865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88" creationId="{3498312E-E204-A17A-DD1D-CB265472766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89" creationId="{B18EACC7-5F35-B304-3D87-FCEC73CF170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90" creationId="{D3FDEF0A-C247-1EC5-6880-2CA4DB1F98D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91" creationId="{1DD37BC8-854F-F9EA-B969-C192A37F6CA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92" creationId="{5E5CE4CE-CC2D-A027-ADE2-BAD89D3BF0C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93" creationId="{C2B71098-8DB9-E09B-A59A-B5904C7502F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94" creationId="{11B87280-DE18-1081-8085-0400B63DCED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95" creationId="{DF57E4E9-A703-EDC6-6DC9-96B33BD7F87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96" creationId="{693ED5E4-7C08-8D54-6731-A8241875983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97" creationId="{25E3B069-8C39-EC45-4EE8-258D32CC943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98" creationId="{D28D47EA-F647-4201-BA38-C0268E49BE0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699" creationId="{F784C463-6AA0-A3BC-06BA-7C889BFDDAC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00" creationId="{ABE5E707-1561-8B91-44EF-B5466DC1F5F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01" creationId="{5AF30992-0D9F-772E-01C1-B0136FA9805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02" creationId="{DF429B98-A959-A0A5-1903-B676BCB751B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03" creationId="{0000FF5B-94CF-321E-689E-5877FF07B8B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04" creationId="{F7EC0549-93CB-10E5-923E-5ADFA5037CD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05" creationId="{BCAC58BB-0E48-223D-7837-5F26B7310AC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06" creationId="{9C7D7383-EC8E-6A28-6B98-05DCB85A9CB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07" creationId="{83CFF550-F38E-C43C-5DDC-3CE17708A12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08" creationId="{8AFA8350-FB97-4D5B-B5E1-310082AFCE0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09" creationId="{9658AC7C-95EB-C347-0423-8B668C45E6C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10" creationId="{4AC86A5D-4E96-0D32-A4E4-B9A453A6632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11" creationId="{8CB36BD0-C06A-C8B0-F486-030291103B6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12" creationId="{5D192FB1-9A74-ED68-6937-B846011D6CC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13" creationId="{EB945648-B06F-254E-507A-FBFE8874852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14" creationId="{92DD474D-D129-CF17-35C7-A172F1C9D27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15" creationId="{3552653E-689A-89E8-15FE-1D57C037B63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16" creationId="{365BF174-CBA5-00D4-215A-931D6BAC833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17" creationId="{D7C3A6DB-E09D-88D6-58FD-D74ABBAB83A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18" creationId="{B067DEC4-2555-47C7-C764-97603F98F84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19" creationId="{0DF85506-4993-EE45-FC1A-842CC01768F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20" creationId="{B087055E-CC2B-1091-3138-78E588D3C4E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21" creationId="{E7F3785A-9780-0F5A-5C1C-C956D77FA49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22" creationId="{636F2738-370A-2C64-56FB-3DA2A354789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23" creationId="{1B1E9AA4-E3B2-0122-C2C0-9C3A538358F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24" creationId="{4DF62D00-83E1-D7F5-6DEF-02E6B99F869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25" creationId="{2D53A1B7-7BEA-CECE-21B4-C6F43A38D8F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26" creationId="{3D0AB362-EE87-EA4E-7A8C-998225B4894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27" creationId="{0CF1441E-7EA0-EF69-A449-7A40651B20F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28" creationId="{03C9A558-87C6-A24D-FDED-D4228A83B70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29" creationId="{8DF200B2-99DD-2D28-815B-2E2988495F8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30" creationId="{E1997A10-F3C9-706A-CAEA-97A76FE6611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31" creationId="{B2B6FCE0-9AAC-73F6-84E4-1A5FFF770B3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32" creationId="{C2681A6E-6D44-5BF1-01FB-DCC195D34B8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33" creationId="{CBB3AEAB-A025-B4F6-75F7-A59F3AFB270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34" creationId="{EFD3B21C-9FC2-9B95-07CC-6BC43793B4E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35" creationId="{BB031A58-A438-1C03-AF72-735A7A882D2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36" creationId="{E28925BD-5DA3-094D-F928-691B718767B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37" creationId="{7D772D88-00FB-329B-DFF8-59722D310A7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38" creationId="{4439E8B7-1C0E-DDB9-2266-C294C6A5438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39" creationId="{65398E25-5F3D-043E-7AD1-AED87B7DF95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40" creationId="{09EFF981-0569-487F-240A-EA3DD291BC2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41" creationId="{7BEC91A2-D6E6-DE0F-0B28-F4D899AAB37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42" creationId="{873077AF-41FE-4B70-5B41-E9384126D43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43" creationId="{EFA2A649-91E3-0143-64D3-DF5F9EB0194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44" creationId="{F2533481-D421-7A1A-32CA-74D1BC2598B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45" creationId="{63110F56-982A-0074-AF5F-830E6EC5833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46" creationId="{FB02FDAD-4FC7-3C9F-C14E-3BE15FB04C7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47" creationId="{CC86D82B-E327-FACD-2801-777E59CCFDC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48" creationId="{1A8857DA-2963-0786-4998-3FB03F4C2E6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49" creationId="{7E5A35D6-C4CD-C053-DA7D-B0861129ED4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50" creationId="{6C566314-C9B9-7AEB-04E8-A69AB1FB3B6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51" creationId="{7A434434-94D2-4277-62AB-95B8BF3381D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52" creationId="{E590E548-4584-DCD7-8440-AD284B52001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53" creationId="{25FBD4D8-4C98-2179-2B83-2CCAC17D99D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54" creationId="{8B10025A-9F75-E786-F6C4-C83AA048302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55" creationId="{F2F9A222-5881-628A-F0E9-5BD16A2320D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56" creationId="{9A596142-F365-D6AD-FD3C-6EACC16B72E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57" creationId="{819019DA-332D-BEF8-D4C2-06D9ACC88F7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58" creationId="{F61A7E86-4783-D5D2-E6E8-37C488BC664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59" creationId="{B53536F8-BA93-628A-FEEE-E5C1E2A9352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60" creationId="{061F8883-0D2A-8845-5C0E-07DC48F365B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61" creationId="{0883D419-2A46-88A6-7432-B060A0AE590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62" creationId="{315820EE-B377-5EDE-36D1-DC0E425F57C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63" creationId="{883E21E4-69E3-5D3B-A364-10E0685B462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64" creationId="{798FE7B7-7C75-ABA9-610E-5F1149EBDA9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65" creationId="{DF715A70-2995-5AD2-C39D-D99B63B4590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66" creationId="{91CE67F2-524F-CC61-2949-2895A61A6C9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67" creationId="{BE042CE0-323B-F3E4-8B3F-75847E5E4DD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68" creationId="{E17FAABB-3AED-48E4-C065-10356EBB821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69" creationId="{285B263D-0CBC-B9CF-BD6F-7BDAA5507C7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70" creationId="{B595EC4F-F6C1-46B1-3FD9-6E428483262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71" creationId="{1826F01C-24D3-B081-128B-4C2C2E3FB48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72" creationId="{DDF43851-E650-4F14-B5A4-958A0AC65D2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73" creationId="{34125FE5-F564-4910-D9B8-0E95DEE0599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74" creationId="{0FB38FA8-F0C3-1211-7D06-2A5FE18FC44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75" creationId="{56825542-705F-3B01-F6DF-BBA0FD7AD09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76" creationId="{93E13E3A-9B34-2146-0076-E85B6ED513D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77" creationId="{7BB1D5C4-BD79-3F58-B78C-F95B9FB3C62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78" creationId="{82620804-2745-3CC2-44AD-33E4EA88675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79" creationId="{41612BAD-34DE-1DB9-4003-D7A7313C31F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80" creationId="{4680A824-84F5-3A6B-2A25-E4C61B5E9B8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81" creationId="{ACC6AACB-4039-CA16-ACEC-19DA8E414F7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82" creationId="{4C0AD396-266E-BCAA-4F38-FF9B232BB88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83" creationId="{9BD52E50-7000-63B3-C0EB-E5F1505DE57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84" creationId="{963F8A98-D588-898E-CF89-3E283F6F7A2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85" creationId="{B6C0DD06-4BFF-A5FB-C66A-F28324C21F6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86" creationId="{5DFB8858-EC79-EC8C-5338-FE61672D0DD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87" creationId="{F37611C6-8767-B0B6-4145-945B676F45C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88" creationId="{A607A458-921A-96A7-BFA4-ABAE590D9D3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89" creationId="{BCA7F4EB-E74E-500D-4773-4CB3A41E733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90" creationId="{562AD365-4CDD-5BC9-55FE-67F6F859AAD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91" creationId="{E4B58EDB-2F35-BC2F-A66C-2E314214699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92" creationId="{5734A03F-82CA-CBC8-CF85-3DA13812BB1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93" creationId="{3E87C6C6-BF56-E5F3-2D65-A6849AF172D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94" creationId="{13FFD33F-BCCB-C849-2E09-7BFFB3AC53A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95" creationId="{1ABAA11D-F374-2780-34ED-AF51C35987B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96" creationId="{C93414B9-8E23-2A0D-9D8B-E5D4F5BC34B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97" creationId="{C7E9DD77-99B0-0E75-F82B-62A0CA3CEC7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98" creationId="{4608C1A6-A91E-DFEB-5DFB-C00CBA97BCD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799" creationId="{3B3C01EE-393B-F684-535F-A9F22B34CB5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00" creationId="{DA1BCBD3-3427-D18A-7657-1AC792CD969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01" creationId="{5BDC1528-3C9C-0D07-38AF-E20421F0B0F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02" creationId="{3EEF5829-FB7D-51EF-1968-30DB62B92B4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03" creationId="{35A936CE-068D-D5BC-8445-5D3A83A6067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04" creationId="{85CD6DE1-8B5E-DC63-3C5B-403FC9AE3F2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05" creationId="{7D8F2852-7B77-7885-2265-0D1DBDB1E42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06" creationId="{C1113BD6-DDD9-DF15-D8BD-F3A8F02FEEB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07" creationId="{4408EA7D-9C80-9D86-62F1-6DA28685647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08" creationId="{78DAB9FC-7E20-435E-6E3F-7742B960476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09" creationId="{9F14090B-9403-837E-A794-77C890529AF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10" creationId="{56E7EB63-1720-17E4-7C8A-D9794BB7925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11" creationId="{ADC4ED34-3421-CDB7-4D09-31499099EF8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12" creationId="{8BA5A8C7-5499-7795-97B8-D07DB3CE2E8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13" creationId="{51014184-E6CB-AFB7-A0A5-E9D5EBD6D13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14" creationId="{020B9B15-957F-0028-2A72-AB8275CA5A0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15" creationId="{D4B0FC40-EE8D-2CA3-5743-E38ACEE25D3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16" creationId="{BA210A6B-F79A-54FE-7CB9-E5BE1C97861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17" creationId="{208AB604-A104-E8D5-D51A-53654C951AA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18" creationId="{C63BCA1D-1CCC-8DD5-0B5B-A3D2DF756C2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19" creationId="{A5F839FC-2E23-0F08-87AF-7F93C3B5924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20" creationId="{2F28B871-C4EE-1ECC-6685-ED7C1AE9BC8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21" creationId="{6343C697-DB67-7EC9-C507-783A65FE676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22" creationId="{AFC8B15F-BF53-35E5-5016-8DF330F25B4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23" creationId="{393D823C-432C-4AE4-040C-FB02DE882F4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24" creationId="{9F33C112-2538-55B5-CE46-54071AC63C3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25" creationId="{73C8AC19-3F34-2ECE-9E3C-0AF3BA2A6F5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26" creationId="{A28521CD-2F05-9D68-0EA4-124C1C8AAD1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27" creationId="{08916C55-1F61-A1BD-5146-9136A834420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28" creationId="{23955424-5988-3D23-3B57-172972689E8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29" creationId="{3029CEF6-BE0C-48D6-C020-E49F8E426B0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30" creationId="{DC2ACF22-336A-BD26-8CEA-B79C823C177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31" creationId="{67251B5B-3318-594B-F45F-70FAD07B35D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32" creationId="{0E8F7269-6066-1AAF-6D52-4D746252422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33" creationId="{ACC8B550-E7E9-E493-3B60-11A139BBB45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34" creationId="{96D47928-BF2C-9A07-6F9C-08A6523B38E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35" creationId="{F89C01E1-2BB4-2F08-24D2-5726D436D46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36" creationId="{3888BE8F-9087-E6A9-10C3-C8AB07E672F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37" creationId="{C18F3A7F-611F-9954-C905-AEF607C910E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38" creationId="{91D671E9-C719-DA4E-711A-DB1944FE075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39" creationId="{4DD11E04-AFB6-A2D4-0FFE-78B037E2FB5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40" creationId="{02AE96A0-A8BC-C23A-3A13-D3E05A8DB4B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41" creationId="{1ADEABBC-D51E-6978-40C7-84906C1DF6C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42" creationId="{8FCF9A7E-CFE3-2FF4-3DDB-9CA0C03C03E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45" creationId="{39BA46FC-91F4-7737-D57E-6726438F514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46" creationId="{B65DA7D8-040F-042F-0235-694D23B2A57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47" creationId="{F1365FD0-C0F5-C5F7-CC55-E4ACF04470D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49" creationId="{DC8F688A-C401-C106-4868-7BB154C38EF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50" creationId="{26B7524B-FB5D-143C-3C87-AE8304168F0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51" creationId="{AD3D1530-7D2F-0A4F-090B-49E6451350D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52" creationId="{1EECCCD9-45E8-A093-930D-1D6BD7B8621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53" creationId="{59339483-DFF7-4651-3FDB-BB27137324B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54" creationId="{6A261E3A-B22B-4861-1DE6-055C675A582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55" creationId="{607F1D38-A527-BB29-2114-45813DF93C2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56" creationId="{7203E751-EC8A-B8FE-85BE-36595DE5364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57" creationId="{A5BD5BE7-D536-D213-FEC3-D0D76AC4529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58" creationId="{4A10B5A2-B598-27F3-81A1-84363ED5E0D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59" creationId="{0588448A-E53E-B89B-A9CC-61E29162E82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60" creationId="{9143E312-2226-E61B-B100-2E7AF70E672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61" creationId="{E2975134-1C65-D786-6180-EB97BE96BCF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62" creationId="{155E2317-1657-F214-F1F5-39725C0A34D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63" creationId="{DE434B9A-CC6A-3EBD-41C2-DD4425A4A24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64" creationId="{C380E6C4-D522-BFB1-CF40-6CF36C1BBC9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65" creationId="{00655F95-9773-32FB-DAE6-28F87BE37DA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66" creationId="{E42DF55F-7780-1805-1109-411452A3D17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67" creationId="{6838713D-E7B3-9499-B4FB-62003BDD3B7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68" creationId="{865F7D62-9072-14B1-1467-7062FF966DB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69" creationId="{3C044AFB-3ECB-C761-8CDA-1C3DD829E76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70" creationId="{0540D8F1-6D56-804E-85FA-87A453D7B63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71" creationId="{F25AA1D9-1814-5EFF-2ECD-262B170518E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72" creationId="{764719C7-F976-612E-ADF2-E99275A4D76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73" creationId="{FFED511D-4B0F-795C-96AD-23D01E66F97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74" creationId="{E6FD6337-94CC-8F4A-7655-7679CDB15EF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75" creationId="{1495DE37-0223-0D25-19A3-37EE4B1D5CB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76" creationId="{8B1E91CB-F7D7-7F73-EB2C-4D7A7BFBD5E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77" creationId="{07F63E83-EB85-E217-D856-5FC9C9EC61F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78" creationId="{0A2254AD-2F4D-48D6-A7CF-56E14ED9FF2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79" creationId="{DD1E1866-FB44-95FD-6A9E-D41139ED3F6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80" creationId="{464EBD17-21C9-D5F1-0191-836DADB736A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81" creationId="{C9CFB5DD-42A4-224E-C131-FFE11AB8EEF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82" creationId="{9FC5F441-33E4-0AA7-B46C-A5508F9255C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84" creationId="{AD05B997-42AA-204D-FAD3-D393FA9CE2F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86" creationId="{1ED70B5E-0D9E-C277-551E-F5067C90F65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88" creationId="{9039D982-A5DA-2AC5-5BC2-D2F86724C14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90" creationId="{034D03C5-3A64-23C8-094A-84D8E3DE94A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91" creationId="{AEECBBB0-86A1-A41F-3E2C-05694CC6A28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92" creationId="{5D0E857C-9958-F7B9-8940-FF96E8FFC64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93" creationId="{DB947E90-0EA1-9195-C631-60EDB13D154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94" creationId="{0CEECFB1-0E2D-28F1-E024-8D93514FED6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95" creationId="{1216209B-4CD3-3E37-80EC-CDC5CD64146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96" creationId="{8EDFA368-EFD9-B331-971C-6618EABD50F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97" creationId="{8FFEB2EC-52AB-0647-C8DA-E164BD8EAD3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98" creationId="{0F5460C4-4506-6685-0562-847774809D5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899" creationId="{36D86D0B-D4B4-6FF2-65D5-0791275A41F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00" creationId="{BC6BB453-AB68-F504-54AD-92C79EB76C7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01" creationId="{86EBF443-90D8-8CB1-927F-4015ADED671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02" creationId="{806867BE-060C-20C9-4DC8-680E8A47360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03" creationId="{396A0148-6D78-531A-0884-3278E96EAB5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04" creationId="{D28AADC9-DA54-2D72-ECEE-0937D91DCEA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05" creationId="{23DBCB87-587D-AE6A-AB5C-A44BDEB2510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06" creationId="{10A42491-56A0-7195-DA72-A6B2D7628AA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07" creationId="{34777DA1-0312-0499-E3DB-D51344A97FB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08" creationId="{A76300E9-9ADC-AF46-8D9A-9F3A88B8753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09" creationId="{E338479F-BA1B-F1AF-8CD6-16CD16115E1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10" creationId="{262223B3-C7B3-41FE-5C13-397DFBAD525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11" creationId="{8EA8521F-1007-1036-0AA3-529E6A7EA6A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12" creationId="{76E5D8D1-D04A-A2F0-49CE-CFF96948EC5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13" creationId="{E0E9F4BC-1FC3-03AB-F026-22584D8FDE5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14" creationId="{9FC3697C-37F5-2BC7-48A3-1C99BB26225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15" creationId="{2B1E09BE-E9C8-C275-9BCA-D655DFA424B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16" creationId="{BDF98B6A-DCA4-A73C-EDCC-DE808B9B034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17" creationId="{E024F51C-C151-E062-8A02-3FB91940B23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18" creationId="{3AC8DA29-63F7-C7C1-FF3B-D9BF1D7DB54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19" creationId="{87A2387B-DE7A-4CF1-995B-3DFD2D5CCC5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20" creationId="{E27363EA-C0A0-2657-D08C-E5F62DF3B5F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21" creationId="{E5CF566C-F2A0-8122-A65C-EAD206C7CA0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22" creationId="{AA5D7B84-46D5-0413-9688-BF702C8087B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23" creationId="{3AB3082C-E7AA-5508-37E4-A89679B0FD6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24" creationId="{626EAA52-836C-9FCB-1DC4-D8BB771AB95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25" creationId="{0E77904F-C593-FBDB-F2E5-991C4085F59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26" creationId="{9ABFC995-1A2E-D03E-8A81-6FEBADD80FF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27" creationId="{C9E22534-E821-2FEB-4ABA-5BECCAF42EB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28" creationId="{4948BAFA-685F-56B8-E906-12A383A06BB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29" creationId="{11DE4343-B65E-8A61-EF83-82819CCB299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30" creationId="{8486475D-D6BB-6312-60BC-518953847D4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31" creationId="{8861105F-F074-12A4-FDAE-CEC1FF6D8E1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32" creationId="{7E3B148F-BD14-320F-73AB-464B26DA27B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33" creationId="{A1030A89-3AD4-608C-BB8D-B76E1E718FC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34" creationId="{AD8D3FA7-4E33-2BBC-6942-1BF7FD8541D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35" creationId="{03864F83-2D81-7E2E-A188-BDBA67D4B61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36" creationId="{4597C14D-36B2-1F24-C51D-668D7C6C7A7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37" creationId="{D6FF812A-BB1A-DAAA-603C-C4C88A48772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38" creationId="{BD11007E-C8EB-C987-D6FE-76BD48A5E72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39" creationId="{B2424372-27C2-E53C-1859-5BA26DB3FD7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40" creationId="{EDECDA30-A30A-BDD4-78C9-D724ED7790D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41" creationId="{3637CA9C-CDB7-EC50-FEB0-1480CB6A872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42" creationId="{3FA4DCA2-BFD2-FD74-DC16-3430E8E7C87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43" creationId="{D872DDF9-84BD-5166-CD33-6195A534114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44" creationId="{C59586E3-1109-561E-4E03-3B70847EE15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45" creationId="{E21A83D2-61C5-EDF7-E0A4-5B157444E52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46" creationId="{237DCE99-221D-ADF1-BDE4-6C5C1B6D42A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47" creationId="{0135EA9C-DBE0-7DE9-EF6E-9B21CAF8987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48" creationId="{1228A623-3E72-3BBB-CFA8-D15584102D0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49" creationId="{C4070474-4CA4-1C2C-9B58-535CE1E3E53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50" creationId="{36D6D4E1-D4A4-20CC-A72E-E83F4759C19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51" creationId="{E19454B6-6D1E-0E90-41BC-D9357E431F4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52" creationId="{35B50C09-DE56-1534-316E-A027E4FC196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53" creationId="{80C737A6-AB17-2F1F-E2F2-681D0B65958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54" creationId="{A57B6336-EA8A-0A77-67E9-10725AD95C6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55" creationId="{6956558D-7CD7-E173-D99D-F7F832CF0D6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56" creationId="{6B76E22B-AA90-294C-8127-98D0A0F6702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57" creationId="{32193990-5D9C-F69F-621C-28DFB8F29DB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58" creationId="{2F362C16-1505-6965-8DAF-0109C269F0E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59" creationId="{4DBFE68E-6A29-BA61-07E3-8D2215472C1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60" creationId="{386C5EBE-4391-DF5D-5682-85D451B6983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61" creationId="{5DFDC12A-F1F1-F123-804E-DAC2CA78DE1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62" creationId="{600288DE-5CA3-EC5A-9DCB-0D1EBF61D47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63" creationId="{EB937B96-3BCF-4FA6-D826-9F49C4973AE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64" creationId="{7E45EEA9-1E8B-B230-0BBC-A98B0F60561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65" creationId="{A92E86AC-C706-FEC4-D949-AE020F3FDB3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66" creationId="{165C6961-BCC6-8F19-46FE-7DB10974D9F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67" creationId="{65DFF750-6480-16DB-9BAB-E423F4BA176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68" creationId="{C9715BB7-272E-D8AB-0192-E5B632AA236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69" creationId="{C3A09B49-4AB7-1B5E-71EF-DB1B8275553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70" creationId="{E6DF763E-14AE-407A-AC76-026253752F7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71" creationId="{F8915B7E-026F-AD5A-931E-E5F51FE4541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72" creationId="{F87488BE-FD19-856A-E3D6-394CE78A0DD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73" creationId="{E241CAD0-250B-CF29-DEA3-28F746F692B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74" creationId="{345A0780-7D2F-B98F-40F3-0A1B644B561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75" creationId="{74E3DAF7-3A95-2429-51D7-9B4D1067CC2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76" creationId="{A2E29532-85FF-3E89-EB45-B5EE9D52AF3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77" creationId="{E34BD1C1-B4DA-FDA6-DBAD-097948CD3B1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78" creationId="{E0D75A73-6556-3E67-1DF5-6D32069B453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79" creationId="{F9BEFE01-1E16-F101-E393-E98835F65DB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80" creationId="{A651809D-9802-5453-0FA6-26ACE69E93F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81" creationId="{17C16A19-FE54-ACA6-F8CC-A3D665DEE5B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82" creationId="{C3D6FFD4-8B20-04DF-D497-321CEA7978C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83" creationId="{C0171E2E-DE85-F168-F7D6-21C0E4DC8C7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84" creationId="{96BCDDB9-6205-CE29-CB19-5E081F451B7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85" creationId="{56ABBD9D-8220-76A0-5B55-E31392FCB16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86" creationId="{5CA0A03B-F7CE-D696-533E-F4205FFA340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87" creationId="{F19C88A3-89C2-FEDD-B01D-EEFFE817BB8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88" creationId="{ACB055B4-B34D-F784-4842-301EEAA14E2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89" creationId="{B493775A-1087-73EC-6EAB-4ACBD07B41C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90" creationId="{976FCAA3-2842-59F3-270B-656F68BB9AE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91" creationId="{5839945C-1C6F-DB57-A5AA-3E83823CB49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92" creationId="{36A8BAF1-8017-8328-CC0D-C68DD50BA68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93" creationId="{11276947-F632-9F86-2832-6641CCD1912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94" creationId="{68FEA232-04BF-3CF8-CABA-D035EC9CF87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95" creationId="{45708449-5137-D068-A560-B59EC4B5BCC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96" creationId="{57117E95-AA47-10F8-A5E1-9CA2DDA92AA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97" creationId="{F60180A1-0390-8571-6117-AC28E63E814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98" creationId="{6F432052-F1D5-1F71-AA64-CCDD68B3AC1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8999" creationId="{85AD10FC-8997-E5A8-B2B9-F6AADE615E3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00" creationId="{114206A0-B41B-9252-70B6-2821377485A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01" creationId="{E5B65265-553D-B3B2-5F1B-891B8598199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02" creationId="{52F22A0E-4099-7915-66F7-5A5DB580A1E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03" creationId="{590A3782-8F24-CCA8-3B02-AB01EFF3051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04" creationId="{EFD825DF-3E28-336E-20FD-06FB1844C8E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05" creationId="{DB71A300-444A-C95C-1E30-AEF1B51DDBC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06" creationId="{2B4DB8AB-D972-08D7-3E8D-3A881B7FDC6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07" creationId="{F401B2D6-00AD-7D7C-4739-029BD12755F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08" creationId="{62AC02FC-3396-0E6D-5E72-B2E3ADC94D5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09" creationId="{449DC6D4-9287-8479-B9FA-3EBBEDB4272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10" creationId="{A35482A1-DD06-5025-E4FB-1A0C8B5D092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11" creationId="{2C3FC2DF-ACD4-4C89-1F79-D93C7DD6FB6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12" creationId="{D6F9C5C6-4347-05F9-51CD-51904CA49DE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13" creationId="{FC289D1D-4D06-59CC-8FDA-82D169172DB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14" creationId="{C936E8A3-5501-05AB-D98D-DF346F596B4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15" creationId="{35B335A4-7A9F-BB9C-FEF0-05F8F50C823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16" creationId="{27CF5005-0FE2-2A43-263C-BF0F8C3958E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17" creationId="{E0D58756-7FF5-8691-331A-D6AD0F4891A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18" creationId="{B6368BEF-D498-13DF-2BEB-7272EACD59DA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19" creationId="{A91E2A0E-0F17-CE8E-CDBD-80DEEC60B94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20" creationId="{8459DBE0-6E0A-B7F4-1B74-6378EA187E0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21" creationId="{82D1FB7D-F4F1-7264-4EAF-52585F9030F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22" creationId="{8F8032A9-B47A-9F9B-A497-748CBDF1C1E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23" creationId="{9216A786-31B2-44B5-2C83-A6253CB71F9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24" creationId="{CF5E0BE6-D2F3-A384-1A4E-A6BA60F7E6F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25" creationId="{6EC33DDD-A5C4-1B28-871C-14042A7EDE8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26" creationId="{81603E9A-C4B3-9235-FDA6-801AAC62E5F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27" creationId="{BA1A1188-FBFF-6F24-5C4C-B58AAF56B4F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28" creationId="{6409A059-1EEF-27E7-1838-2DE6D823A97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29" creationId="{1068E107-3704-61B3-639C-ABD0DE651B7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30" creationId="{1948BBA9-C8C8-94E9-598D-B2A40D13EC8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31" creationId="{C8DFA695-7F6F-CC53-5EFA-4B6376F79C1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32" creationId="{9580BAD1-4A0F-4610-B9C1-99326FD1B55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33" creationId="{EF5FB032-8A7C-47A9-96AE-A78CD4F6FA0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34" creationId="{48A48090-6B0E-DB8C-6270-DB53F7D75C4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35" creationId="{F3A38B6A-9371-03EA-1204-F345208F2DF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36" creationId="{21B3CBD6-9478-A90D-B4B6-E499398DB796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37" creationId="{F1496A7E-494C-8D9F-C18E-AF5C2C9669E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38" creationId="{D3B9AED4-5D62-B98E-3AEF-46EEBBFDBF7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39" creationId="{8EDF0B7E-F9F7-0E53-6FF1-9543240DA48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40" creationId="{F944F316-9ACF-4864-F570-45794A0E3CC2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41" creationId="{1789ADD6-A2C6-AF59-3FB5-8F09971AAFE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42" creationId="{B381247D-5DA3-2363-3C86-4A8BFB6226D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43" creationId="{4402E2B8-6EA1-2A38-74CE-23EE020EC9E1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44" creationId="{BF3017EB-3855-9334-9369-1558C44FF61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45" creationId="{C8D97273-5E4B-D3A0-3381-F8FD6CC5EE0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46" creationId="{FB1CAE56-855B-8C8F-DDA8-B1C2C47CA2E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47" creationId="{3875DEA7-A896-6397-BD3D-7BC186F6D83C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48" creationId="{196785CF-9567-CEA2-FF0F-BF8B08A4D49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49" creationId="{159CCEF2-DF4D-67D3-1BC6-C26705D4EAED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50" creationId="{1BFB531F-60D4-2638-7874-E048E16F0AD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51" creationId="{589BD91D-D00F-0231-68B0-979A95EC60F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52" creationId="{980BF910-284B-0C13-7C4A-E54D3970117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53" creationId="{9794474C-DAE1-79DB-5C62-165CDB6602B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54" creationId="{E1CB05D7-BCE2-7FA2-0B90-252973F53EE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55" creationId="{D76ADAD5-92F6-798C-F496-73F41BDEC28E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56" creationId="{F4247745-B413-FF77-054A-32E3B40A9879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57" creationId="{55B69E36-EA9C-C73B-9C0A-349A8C39F96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58" creationId="{8E21FC1E-A4AB-B6D7-63CD-C83CE1367293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59" creationId="{400B5373-9EF8-3A24-3072-DFE02779559B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60" creationId="{20800A15-291B-127E-BB79-8E87409BA890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61" creationId="{C758FD21-874D-9630-38F2-7A3E8561329F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62" creationId="{B08DFC43-AEA3-F20F-3F01-96564578A357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63" creationId="{9025B305-4302-C242-4003-49D2B4E709E4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64" creationId="{E578E9FF-125E-89B7-D24D-F21C8AAD7EB8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65" creationId="{1BE7BD1F-079F-3AA3-164E-DE8DFF10A945}"/>
          </ac:spMkLst>
        </pc:spChg>
        <pc:spChg chg="mod">
          <ac:chgData name="Ginevra Minarini" userId="1f1f918c-6db6-4aec-95e5-17ad0358cb46" providerId="ADAL" clId="{03421CA5-02D6-410F-9208-942AACB4DA1F}" dt="2023-11-24T16:29:46.800" v="157846"/>
          <ac:spMkLst>
            <pc:docMk/>
            <pc:sldMk cId="3819718812" sldId="303"/>
            <ac:spMk id="9066" creationId="{D43FFBCB-20F5-F6FF-EB05-C01FA1384F1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68" creationId="{2F4451D4-9B88-09E2-EC71-FF32637CA61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69" creationId="{FA9E596C-0D12-4527-1A97-A44D248ECC8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70" creationId="{8808B7AB-193F-4FEB-3E07-18366B63F40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71" creationId="{37D2F043-B769-B4DB-B33D-CD1275901D8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72" creationId="{65325808-8245-8306-7C03-1C84BE00621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73" creationId="{4FDD063C-3A79-5EC8-8421-B4A08B82DFF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75" creationId="{0865EFCF-75A3-68E2-4BE9-71D2669D873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76" creationId="{430EF755-66DE-43D9-FB1C-2EC2880CB1A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77" creationId="{BA0E62C5-FBD8-0419-F9A6-978DDF1DCB5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78" creationId="{F814EBF1-C8A0-CD5B-E5C8-2F73B9C28F7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79" creationId="{DEACEE11-9FDA-545C-3595-40BCC92B1B0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80" creationId="{D88936C5-19D8-65B9-1BDC-25A157906F9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81" creationId="{CF67586C-2C34-9197-104E-12500F59F0F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82" creationId="{D720284D-94F7-997E-3FC1-2C98F6E4D3B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83" creationId="{D23678A3-AC07-CFDD-F7E1-88445C2BB33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84" creationId="{ACC58709-DCDC-D849-73B1-A3F4720FD51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85" creationId="{47087408-BAA7-DB61-3ECC-1B725052237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86" creationId="{6C9B9C2D-BE60-FACF-BE83-F1D36ED5A86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87" creationId="{27F59B6F-53A0-FB5D-240E-F22073FE102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88" creationId="{50AE6D23-35E1-542D-045E-E991430C13F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89" creationId="{4C65731F-6422-7240-94C8-B9FF1266607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90" creationId="{F51B9A02-1A2E-C7F8-495E-9E9C6CDC2F8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91" creationId="{6CECFECC-8FA1-2706-16F8-818F3838727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92" creationId="{09329FCB-E51C-104E-0CB6-FCFAC8E275E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93" creationId="{5DAC20F4-3E3A-073F-38DF-19AFF4DB612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94" creationId="{47A2BD24-6EF6-83B8-7E20-819D081ABB8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95" creationId="{F77C3F0E-C27A-0EFB-7AC6-62AEBC1D5A5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96" creationId="{449C59F8-3796-AE71-CBEF-5521069F756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97" creationId="{2F86B980-FECB-786D-BAC2-1441A0A3E3B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98" creationId="{232B1F69-D06B-8964-E443-3AEA8F4C72F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099" creationId="{993F5C3B-F71A-A750-A0CD-558AE560CBE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00" creationId="{51363138-C05E-7AB3-0B97-A94E8485E31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01" creationId="{9B5B2BCF-695E-3982-F327-9FB942581BF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02" creationId="{976813AD-D715-BF31-BD09-FF56424614D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03" creationId="{0CC181DC-4AC8-54CA-F6AC-89FC67902D2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04" creationId="{0B1DD750-F308-FF26-94FF-94AA97777B7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05" creationId="{00ADFE8B-C981-E336-335F-B55F2017F78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07" creationId="{3AF03F70-8874-247B-5D17-B8FB7B30868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08" creationId="{C46348E8-B914-EBEF-297B-EA6E7023A44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09" creationId="{A35A02C6-5D2C-D53E-CDFC-F22F0509326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10" creationId="{CBF32FFE-6454-6BF8-5706-EFFB6F1A91D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11" creationId="{4D94C1D0-9988-0A3A-B18B-364644A70B6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12" creationId="{3C0E3413-0329-2723-0D92-CA64530D472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13" creationId="{1EE3DAFD-F05F-455F-9E05-5873EA81989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14" creationId="{79CD2AE4-3F3C-7A46-7D51-6AFF4BE86F0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15" creationId="{A94D34F3-CED3-7FDF-DCA5-3AF8206A9CE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16" creationId="{D127DEBB-DB84-38D7-0C48-D806E4F3DFB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17" creationId="{3F8C7E91-6F10-97F3-1908-4BA04E2A854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18" creationId="{23BCC41A-5492-9AEF-33F5-49C4399636F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19" creationId="{4047A3B1-0F8E-1168-7D47-7F124F4A15F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20" creationId="{89CDE9C2-1EBA-F50C-4D10-5A3AE97EEB5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21" creationId="{2CF3F3AD-8AA7-E65E-B061-102B973A638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22" creationId="{EB111EA9-07C0-03DD-2885-1205DD29784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23" creationId="{74B65D37-91C6-1FD4-0937-2930E47D9C3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24" creationId="{E16C2ECB-D945-1EB2-D01C-99723390678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25" creationId="{C565C5AA-A3B5-9B1A-389C-DAA3E316EF0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26" creationId="{D6B5D2B2-4958-35E9-1296-E8B1BFBD55F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27" creationId="{F660E2D1-A5B8-D8A9-FCAB-3D5691381DC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28" creationId="{72E80193-D4E5-38FC-3CFD-CF3E01CD38C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29" creationId="{00E82B73-28E1-E6BD-B524-AA106A95CEB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30" creationId="{9D50D209-DF63-F570-9104-33647D88D6A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31" creationId="{8A54BC6F-9F02-45F7-5BC2-563068D1958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32" creationId="{A2583453-2AAB-C7D1-CE6C-BE13D3586D2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33" creationId="{B9359328-5407-A320-3AA5-02A20F98B5E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34" creationId="{377185C1-BFE1-C663-593D-4E28A9CE1BE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35" creationId="{4907B1A8-E8B1-E60F-9BD8-69288160EC8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36" creationId="{1544E498-3C66-4DAC-E49A-8DD9117C2D4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37" creationId="{77F5370A-D230-AFAB-6B9A-C7764CA79FC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38" creationId="{87E50574-2285-0687-721F-CB41FFA9FBE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39" creationId="{5AAC3BEA-DE3C-2FDD-3012-BA0F19830C3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40" creationId="{8F178A2D-3F6F-E250-E66B-9A8DF472641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41" creationId="{C7517C1D-9A55-DD64-95DC-1D9E9E4266E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42" creationId="{A92515A7-DBFB-CF0B-88BB-86D1BF41210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43" creationId="{19779F37-3AB2-94FB-DB63-83103224E7D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44" creationId="{4FEB399C-EC1A-4D5F-F508-DD7F097C465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45" creationId="{79E02B20-5FEA-D05F-5CC1-E782571CBA6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46" creationId="{D37FA20D-E6F7-7179-E050-9D68F18900B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47" creationId="{306D7490-5ACF-EABC-07E5-AFFD6933F00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48" creationId="{06275E52-F7C1-A324-4710-85BDA12B175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49" creationId="{69155A8E-4092-78CE-1BF6-58FFEBEA08B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50" creationId="{FE54007C-FE12-DAE3-AF5A-45118F4569A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51" creationId="{6D4656AB-F67F-2EF6-6CFF-D918B9DD84C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52" creationId="{004FCD13-DC15-C342-E6F9-5BE45B22FAD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53" creationId="{8C18341B-B7AF-E81B-89C3-3B8FDB36861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54" creationId="{ECFAB692-36AB-1DAC-7B2F-E2488AE6B9E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55" creationId="{E00629AD-8AD3-79F5-F23C-4564142209B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56" creationId="{9EE19915-D068-0AE5-B9AB-CB1E0D063D2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57" creationId="{8A7AC7EB-0070-894B-54B0-8F4E2F61513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58" creationId="{E72332DC-2F52-06CB-F107-183446DADB6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59" creationId="{9370EA6E-4A35-BA91-7DFC-95271E19A50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60" creationId="{56022BB5-9B8E-088F-B17B-42C0A1EDDDC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61" creationId="{D0E5B59F-AB64-958F-7FBE-B3BDC0FBF34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62" creationId="{12C6784A-3A0D-3457-5AAF-3F8D84F4309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63" creationId="{DEA435CA-1755-08BE-EA9A-40DD97935C4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64" creationId="{85BF4268-4DE0-FEA9-BB7A-F51870BEC64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65" creationId="{2DB2D05F-735C-F1BB-8285-F9A2DA3FD0D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66" creationId="{2E7304D1-D247-CE79-D6E4-CD49D6BE4E6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67" creationId="{13C5A4B9-79D2-E1ED-D689-A27F67DA9B7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68" creationId="{A2DB3E2E-0758-B909-0BF0-27DE29CC674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69" creationId="{B3C68A0D-A178-5BD9-E5F6-1E1886DAAF7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70" creationId="{9CE6822C-A59D-804C-7109-A91BB643499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71" creationId="{DEA3BD76-BDC6-B932-5403-6A9B2AF7234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72" creationId="{9AFD46FD-70B3-39E4-3522-2F0A2799A3A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73" creationId="{7C3FE1CB-EA6B-D999-452F-6A84ED8E938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74" creationId="{C1203E2C-A396-09DD-FA53-490FCEC40F0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75" creationId="{E17F7D57-F287-A411-716A-1963BAB4526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76" creationId="{30052B84-4E95-15A8-C0DD-296E8E7957C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77" creationId="{86781071-D5A1-5EE7-EFE5-BCF9F4B4744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78" creationId="{9D8DA957-C268-24D0-0729-CA41BE91FAF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79" creationId="{3C154276-2818-A68C-7434-37BE625E1FB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80" creationId="{518A21BB-D24D-D183-814D-66642135C4B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81" creationId="{1A4AA0A8-0780-21B9-577E-6F73282420F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82" creationId="{D0E31467-F21B-7C59-3221-C2C912707D5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83" creationId="{B3947056-932C-384C-1A0A-B2923B960F4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84" creationId="{33A624D2-E1B6-162D-87DE-F556E57A7BE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85" creationId="{70E164FF-A200-FA53-53B0-EF480C8BAAD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86" creationId="{755AE0E4-2D76-1894-3CC5-DCE7DBD2A29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87" creationId="{23881BAE-5221-810D-8BC3-4BCB82AD3E6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88" creationId="{62584F0A-80CF-12FD-3240-7E852D1A0B0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89" creationId="{C68C2F8F-9FD3-45F8-25EB-334E79B5599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90" creationId="{1BF96929-53AD-0074-B4F3-4FE0D2CF5BF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91" creationId="{BC07F49A-5F79-F3B8-7297-46E7A4B3560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92" creationId="{B3CDC126-BBEB-53A3-F5BA-6969FAC5532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93" creationId="{0156AAEB-4E57-5CB8-BDE4-0C1960E84F9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94" creationId="{F2F46275-573E-F97F-145F-27B9D102F93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95" creationId="{4D89135B-284A-8B23-C280-55DE54742BD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96" creationId="{2E45756F-F5A9-83F6-D1CF-C124358A3A7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97" creationId="{DD685002-D9E8-7773-B341-590328DBF73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98" creationId="{A55D5110-246F-4418-35CA-F50C5F6D59B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199" creationId="{79CBD051-8983-563D-22FA-D96F1653CBB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00" creationId="{9E83D136-868B-7D76-29CB-B7FED87B3D1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01" creationId="{BDB64564-12C4-3590-071A-A287A5013B7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02" creationId="{9FCFC24F-C44E-ECCC-3069-F715DD5A940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03" creationId="{71C21080-B1D8-276E-61A6-1651A01524F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04" creationId="{3F869792-84F9-5AB7-A213-6EFC07B434F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05" creationId="{7F7B5EAA-19EF-80C0-FB9E-FEF5CF70FDD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06" creationId="{AB0B2946-E5A9-5A4C-C835-4890F85621E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07" creationId="{6289CAC9-4EE7-E8A6-80DA-99BDF0D27D7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08" creationId="{F214E116-1105-06BD-A865-418BCF9C0B3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09" creationId="{5F380BD0-391D-5612-674A-771CD5A38E8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10" creationId="{FEA90579-B455-6179-AE83-5B8E8FC6245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11" creationId="{3E7E2E8B-7E61-9186-C8D9-999052FEA00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12" creationId="{158064B1-0ACF-E510-7FF6-6AC835064E8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13" creationId="{7998C86A-B4BE-9BEB-ACB5-C816E3E59DA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14" creationId="{462FD9B7-CB33-00A3-AFB9-AE24990B6AE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15" creationId="{BC4573E6-940F-0F57-4FCE-4B63C79BF5D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16" creationId="{CD9A409D-928E-1564-69AA-E0BDB5D2D07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17" creationId="{3B5DD892-9CAD-DDE7-FEBF-A94E7587828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18" creationId="{766C01CD-A45B-728D-E6C7-A51F57DE9EA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19" creationId="{CD20455C-E8A6-4A43-E357-E67175293EC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20" creationId="{58FF832A-A22D-EC30-6D69-6222AC2ABE9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21" creationId="{D4409EEA-4039-87FD-7746-3BE3AD8BB10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22" creationId="{F20F36C4-89E1-8941-1CE9-30ECA1FB605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23" creationId="{0B22E171-51D8-E712-A850-C773D165C6D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24" creationId="{4BC06EA6-D5E8-277E-2373-7830A9B1F98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25" creationId="{966265C0-FFD6-1489-A5FC-B6A6E1948B7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26" creationId="{B2F158DC-F957-28BA-315D-52D7C29EAE4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27" creationId="{A30612F3-0010-FB7D-8C22-6D58714DFC6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28" creationId="{E2C3FBE9-E430-E2E8-7CDE-2F36C9FADA6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29" creationId="{C79E2F75-DCDD-0A65-F7CC-C1A1D76A708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30" creationId="{59E14756-45F6-C859-E6DA-FC6083CFD87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31" creationId="{5F256942-09B7-BA78-B47A-39F74EB6304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32" creationId="{61829B7C-A19A-20CC-C98F-CB45C7895BC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33" creationId="{43B5D2B6-43B9-63CC-A56A-142AC40374F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34" creationId="{C8AF7185-B3DE-F54D-28FE-962228BBD5B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35" creationId="{14395FBF-DD87-C6ED-6165-BCAB53EBC9B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36" creationId="{9C377BD1-AA69-192E-970D-0D36DD2BA03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37" creationId="{668F6161-FF75-B56A-2818-23740FB029D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38" creationId="{B3C6282E-DCA1-967C-D83A-F14A55E5DA3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39" creationId="{DAAFC5CD-9C58-9A85-0361-CD5B2D57095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40" creationId="{5D32AC6C-83A2-DF40-8FB3-07614FAEF81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41" creationId="{F99C097E-8348-5710-8313-CD4C0CF628E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42" creationId="{59D2472D-ED5F-DC1C-F05A-B5E52CCE892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43" creationId="{EE866D6F-AFA5-4EE7-1185-1E46181E2DB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44" creationId="{A9A8DF42-BBF3-78A9-9D11-76399F60DA7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45" creationId="{BD620FF1-B557-762F-B7C5-99739AE15FC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46" creationId="{FD6449D0-F11A-F3DF-6459-9EC77EB8185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47" creationId="{C7774D19-E3C8-15D1-9061-8C3D2629D5E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48" creationId="{15BD5790-4490-D1D3-ECCB-3BBB154C9D1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49" creationId="{5F2C3609-B408-17F1-9951-3A4C87BFE04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50" creationId="{61C46C0F-94B2-A3E2-0C66-A893D18B82B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51" creationId="{0ECEDAC2-4ED9-95F3-E574-A65C6EB4060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52" creationId="{4F62C9F0-9926-653A-2C94-8E4044B34D3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53" creationId="{DB7C127C-BE22-9FB4-A9FB-F3B9B863CC1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54" creationId="{7708174F-03BF-1249-FC40-9B79E9627F6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55" creationId="{712834F6-629C-0A40-F514-32141402F81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56" creationId="{AE383D51-DB50-82C5-C4B3-43A68CF5CBB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57" creationId="{88A86076-77D3-AEAB-EE8D-E9F463A034C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58" creationId="{45614E9D-18E6-7A9F-A9D6-95804CB9C29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59" creationId="{C90D02CD-105A-4E23-41BE-2A7C939950A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60" creationId="{B350405D-1D96-8E16-E732-06B84A40072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61" creationId="{D6334611-0C70-E6F9-727D-1560BA0D868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62" creationId="{66E05F44-2A98-4735-6942-043417FC297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63" creationId="{5484DB83-78DB-3187-DFE5-071F7CF91DE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64" creationId="{B044D5FF-3155-FEA5-B122-5556D11B552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65" creationId="{24BB800C-B4C2-4F56-78CD-940168000E2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66" creationId="{CCFE11EB-E92C-2D79-AF9D-7460E58B8DD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67" creationId="{37E8D9FF-F688-3FBC-D109-7800D61BE9C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68" creationId="{0DAA5ED1-51A1-8ECD-C922-24204CA9F57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69" creationId="{734EB8DD-BED0-08C4-747F-7ADB8B4DFFA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70" creationId="{33F94D21-3896-B722-E24A-A2E5E2CF018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71" creationId="{A38E942D-F5CF-3387-BD20-C3366698E7C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72" creationId="{351B70AC-0F5A-FDD0-98E7-198117B3F4A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73" creationId="{3793FEDC-B128-213C-302F-2EA60FAFF2A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74" creationId="{EFA6D3B1-097C-0A19-A5A5-103485FB258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75" creationId="{1F7BE26F-2A58-71BE-6B21-C7AECDF08DF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76" creationId="{AC80C0CB-0519-BEE1-31C9-40F72492B68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77" creationId="{3C5FB94E-2D21-73DF-AB2E-1D688FEAF0C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78" creationId="{592FDAAE-975E-DBEB-56F1-8ABDE74EEF5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79" creationId="{214CB666-AD63-0E6A-4638-1FB3EC5A9E6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80" creationId="{518C409C-34E0-B4C8-E8DF-AB0A851C547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81" creationId="{EAC242AE-0FE3-239A-63DA-88C77CB872F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82" creationId="{355ECD5F-E164-B9B2-06A5-5957F2CFB1D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83" creationId="{221B92C5-E166-F31B-6873-5F41A9E25B6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84" creationId="{58AE6B18-E2F2-6A31-9043-7B400C9B18E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85" creationId="{723C92A8-8F86-D9BE-84F3-69E953092DF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86" creationId="{5C2BC323-4B2E-E6E4-80DC-70095E4E299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87" creationId="{056D1157-1CA6-6BFD-D72A-256D85C09C1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88" creationId="{2F632970-60B5-466E-D5BE-4D12A6B47E9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89" creationId="{795C8578-D7DE-BD30-0218-9D5650D51D7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90" creationId="{08AD053E-DB7A-BB2A-C78B-DC96D501702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91" creationId="{CA030E8D-6BD6-9DEA-C03D-B4DD9DEA023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92" creationId="{0FDE0582-220E-F42E-1799-D253CEA1954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93" creationId="{DE353D17-18DB-7488-AD7C-DFDB87DB5B2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94" creationId="{E6951A9C-134B-750B-E26E-DE68D1474EF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95" creationId="{F6A735EC-823D-9EC5-1AA7-3130BE73266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96" creationId="{E9A756D1-C7CC-92E5-D870-FC77732A024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97" creationId="{C5444E08-FBAA-17C2-A4F9-A5BC7FCFE78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98" creationId="{797D6F29-60A2-C466-D28D-9BBEEA35860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299" creationId="{83945A54-5291-737D-262E-F33B0CB1F1D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00" creationId="{B9C50DB1-7E1C-A868-33A9-B097F286D77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01" creationId="{11F75B85-5055-7396-196B-F65D9C3775A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02" creationId="{E41AF9B1-BF90-216F-92CA-E1C786EA72B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03" creationId="{99FF2FAE-7031-C0E2-9A83-F03778F064D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04" creationId="{D4EAC21B-3B65-C385-3B35-A13A741CC5F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05" creationId="{A72B492E-1118-BD53-B277-C20EE000DF7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06" creationId="{931FD51F-DCAC-FB98-A15B-7D6AAB7E32C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07" creationId="{A9C053D3-BED9-29E5-B0FC-BD5933B3562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08" creationId="{86492D54-2EAA-972D-3112-67B61430E9A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09" creationId="{E5D9E115-8375-D8CF-5C26-19C662871D3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10" creationId="{C21C1AD1-CE44-6199-AC57-543E0A89F59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11" creationId="{7DDF654B-BAD5-5523-7A08-336A12733C7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12" creationId="{DD7C01D0-C7F9-79D9-645E-55AEBF4E368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13" creationId="{F10A6588-0B29-1C82-DD69-B3F3DA7297B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14" creationId="{6391E8FD-97CF-8EBB-6665-C7F135022F0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15" creationId="{30271480-E929-2EF7-5824-7D95F1A28CB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16" creationId="{435255A9-3BA9-9CF7-016F-A9E50BCA7F2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17" creationId="{B72EC272-B89C-D9B0-3987-1A7DE057369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18" creationId="{FB1554CC-D84A-FD1C-247B-7CB7FCECC39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19" creationId="{93F3497C-0978-C3DF-262E-571E688A87E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20" creationId="{3316575E-8328-F072-58EF-CBC93A6CDAE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21" creationId="{BF43ECD3-11CC-1E4C-3101-7EA08AC288E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22" creationId="{C48F5E98-5D64-E368-9243-FA875C8BD55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23" creationId="{556B4FEE-2D9D-769B-0EB5-CFB787D24E4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24" creationId="{841DB722-846D-FA75-3F10-881FC55CA6C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25" creationId="{6FAED535-75C4-10CE-D6B4-13AA35C165A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26" creationId="{690FD421-3156-CB78-435B-D2D8095B9FD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27" creationId="{49347B92-004C-56B4-7278-5A97D73CCEE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28" creationId="{D3B97BBE-1D1D-A1EF-1617-6CE933AF19A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29" creationId="{FE7B8771-7ECF-4F83-1A81-2E552C657FC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30" creationId="{5ED292BE-341D-7D96-145B-0A7E299928C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31" creationId="{F60097CC-F719-0F29-3476-C7DF4A9BA9D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32" creationId="{ED63FEEB-CA76-3C54-3106-9DAC625FDEB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33" creationId="{8370AA92-ECAA-8F1D-C83A-E5F77D4F9BA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34" creationId="{4C5E6D3C-E852-6AEB-7248-F2432AB742B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35" creationId="{EF3F4AFF-F9AD-DC19-F24A-146F4B6D184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36" creationId="{C99D22AC-F3F6-9AB1-D2C0-B0E25C690AB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37" creationId="{C731250E-4E57-4A84-FCC6-0277A3C1609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38" creationId="{570A1422-C03A-759E-9682-166089047A5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39" creationId="{B13EDFAB-141B-C8A9-74C9-C7E34A20C78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40" creationId="{302802B0-B50B-7A3A-E959-823366FA8FB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41" creationId="{07B89E63-5A04-A81C-ED81-16865091EA7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42" creationId="{60C76BEA-A48D-A7E4-3211-4BEDF4DB48E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43" creationId="{40C9F138-C2DA-3952-DB7E-2DCA8D8BBDF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44" creationId="{930084E7-ECDA-5D8B-8BE9-DB5EE8633E5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45" creationId="{A7A0D913-12F8-38CE-CD2E-FF3D2A1EC0D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46" creationId="{732C28D0-1A23-0BA1-5A58-73AC8C2500A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47" creationId="{E1B41A16-33BD-608E-1765-70F4E8BE990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48" creationId="{C2FF32FC-D819-D14F-852C-4018767DAE5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49" creationId="{2B493CAA-73BC-43E7-61F9-2CA23FD240C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50" creationId="{A340C602-44F1-3922-7893-EE9DF56B55E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51" creationId="{5AEAD929-265F-18FD-25CD-46958BC31A4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52" creationId="{96DC734E-F54C-F095-85C2-DAC17FFE4C0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53" creationId="{8D96EC6E-89D9-56AC-4A73-B793154D35D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54" creationId="{3861D947-4B12-D799-F352-082F207E4FE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55" creationId="{69B50AAE-7100-2B0F-9C56-239CFE0120E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56" creationId="{5C294B1D-EBBD-12BE-E76C-85B528B94EB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57" creationId="{6F9DDD83-D4DD-BB42-C2F5-6B660C617EB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58" creationId="{11AF3B73-CBB3-2A2F-13B2-82BEB2BE108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59" creationId="{1F2A6AB5-3F42-4A63-D476-446D62ED9CE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60" creationId="{C6314B8F-0D1C-047F-BC5C-E5A67118123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61" creationId="{BC5BE536-3DA0-6882-790C-FAF24FC3050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62" creationId="{D7E319C7-8772-F0A2-9CE0-3FBACBE3289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63" creationId="{1E904294-01E0-C9E6-7A09-A14E3A4DE05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64" creationId="{F2BB0A7F-B401-88E5-AD23-0E874FAE002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65" creationId="{6F69C955-0C3E-FE66-4DE3-1FBD2AB6EA6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66" creationId="{E87E4AD5-E51E-39E8-2DE4-AD6496DFFB1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67" creationId="{9C617836-3D40-2171-B5C5-F710CBC0F19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68" creationId="{6698BD38-B2BC-B445-CAD6-ED8B3CC1E72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69" creationId="{1F425B4E-D6FD-3BB2-F76C-F1587C64DB1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70" creationId="{7AC3797A-DEC9-D36F-C03A-BDA5BBB61D9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71" creationId="{042BB53D-D9E9-CB06-4F91-7A0C7999056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72" creationId="{6E27C8E9-5D4B-5D26-10D1-E8829273E3C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73" creationId="{84F11452-E9DD-92F0-3F06-28BD2BE2E1D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74" creationId="{721D944C-84AF-1B2B-A37D-AE89D94774D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75" creationId="{4AE9E785-12D1-AC73-5CA5-F5B3FD2019D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76" creationId="{14ED38E4-A2EF-63C7-5170-ACD2D81E120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77" creationId="{4759EAC2-D279-1F61-38AF-444273631ED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78" creationId="{134525EA-8137-57E2-C4E8-D6217F3C5B3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79" creationId="{911D6AF1-74C6-B92D-4A62-75A616140A7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80" creationId="{D0D884AA-84BA-DA6E-14D1-95BEC3A820D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81" creationId="{34A52C45-665D-8B85-557A-04247A568B3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82" creationId="{FD275231-3412-CB3F-625E-EBB1A1A10AB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83" creationId="{4E3FD900-9AC3-5BCB-ECDE-ED561B33FF0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84" creationId="{C3185908-A219-206D-691C-A6832096984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85" creationId="{7A186EFF-8178-FF92-20E9-674831ADDDA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86" creationId="{82DC379E-E2BA-C579-1792-E17492050C7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87" creationId="{ADF722F2-91A5-A5B4-D2AE-64CF3CBF9C3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88" creationId="{A7A2A69E-766B-7F0E-CB87-1C6F4BFB2B0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89" creationId="{E13AD29D-A6F0-1352-16E2-2743E3EC042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90" creationId="{5E321A7F-4A00-14CC-2F53-7B141DC6AE9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91" creationId="{B0E12835-E09F-8BF7-B10F-FB7F9C784AA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92" creationId="{6FD5EBB9-4B08-F122-CD1D-3490583F883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93" creationId="{B1FF086E-9F30-D7E0-3484-6D20B52FA81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94" creationId="{3D9CE33A-F612-69EF-0A80-5C2A9A12AED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95" creationId="{BB58D1BF-087C-9FFB-7EBE-22FF5153CFA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96" creationId="{AF8B9C9D-4E0C-FE33-E086-25AA763F3F7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97" creationId="{CB3E03C5-5AF7-D0AD-5634-B0A33D93560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98" creationId="{0C80BC3B-9358-B50D-D400-62A6EE7B6A8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399" creationId="{2E60EE9C-D1E9-5620-19FB-A4400977CD2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00" creationId="{2530630E-DA21-BE85-5FA3-3862D097241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01" creationId="{1B65B71E-C973-1F75-8E01-BFDDD61D35F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02" creationId="{D592A4C6-4BF9-E0B8-D06E-3FC36D44645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03" creationId="{E991FDBB-F3CE-3CCF-DD74-651A8C07324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04" creationId="{382B407C-6E54-08EB-866F-17F6091BDA0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05" creationId="{B11377D5-89EF-9CDB-7BA0-DC33842E948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06" creationId="{9418D6A2-C402-3456-9FD8-B9BE5A2AE9E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07" creationId="{E27660DF-CE48-789F-7644-0B735673150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08" creationId="{3DA2D385-0AEC-D1EB-CCAF-A286D5D952C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09" creationId="{EAABAECE-770A-6201-B9A1-22778F4BE0E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10" creationId="{8D472572-BC80-F088-6348-A02AFB15D93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11" creationId="{82CAD40F-94C8-5B90-FB93-A514B10E1AA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12" creationId="{1C28678F-EF61-4658-B474-EC86E8D422B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13" creationId="{2AC4847E-D63B-9F3B-8193-7AFA05A3350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14" creationId="{82CAB6AD-2C87-6EE6-AD08-B0A9FF27C73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15" creationId="{E267CB7C-EC52-6065-941D-B22A9A4029C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16" creationId="{62C9F14B-72D0-2FFE-7D63-16DEE31F48C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17" creationId="{4ADE4E44-FC39-FA37-8FFC-2B51BC38C48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18" creationId="{6F4E81CC-ED60-7106-8118-CDFE35CC286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19" creationId="{7E2168D7-DDDA-76B6-0C5A-AC49BF20528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20" creationId="{C3AE392C-0B49-83AE-471C-87EA214A27D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21" creationId="{0198C2C6-37E1-EF30-0829-EA914C83D68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22" creationId="{483DCFF5-7A0A-35EF-8141-925E4FB32AE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23" creationId="{82540588-04E7-0E95-382F-F7F3D1D78DE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24" creationId="{64F3BB19-CA3C-A483-9500-0D71CF7E7D3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25" creationId="{F0FCFD5E-0511-9855-0EB3-955E81E6F1A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26" creationId="{9F694E28-7F74-5945-D72A-63ECAAE3685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27" creationId="{B2E5C65C-538D-3395-AAB2-B8A05396B8C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28" creationId="{A09E4D73-A9D3-D968-BD2E-0EDAD4D1D45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29" creationId="{8DCE9096-697F-6CAD-5555-2FA1125CB87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30" creationId="{186236AB-654F-50F1-D8E5-CEA3BA9ECD6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31" creationId="{DF9DDDBF-95FD-85B7-FEE7-584ADC32665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32" creationId="{967FD87D-8F0C-6A6E-D970-585E2DCAD99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33" creationId="{545F60B7-07D9-9819-A109-9C9E427E636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34" creationId="{94F19570-00D0-2892-A79D-479C201E868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35" creationId="{AB5D9004-9CED-E704-54F3-B9F66824968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36" creationId="{5A46B3D9-EE54-A380-89A9-A26356C9387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37" creationId="{A91513F6-0166-DDDE-CB73-B6B03FE63D8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38" creationId="{290B16F4-1DBC-F4F1-F399-3D726F616AD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39" creationId="{FB5DAA62-BA94-3620-6471-F0695A91916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40" creationId="{AD044CC6-D3C2-BA25-1DDF-9A64374A59D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41" creationId="{BC7A5EB0-3558-54FB-316F-D1612890C4D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42" creationId="{4C7C1B46-3CF8-0E79-58D3-2FCA5D799E3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43" creationId="{A2A83CF0-3D34-1D6F-6870-1C71FB4C3D6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44" creationId="{CD7BE62B-F432-C023-D35D-981F5F7622F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45" creationId="{CE17CECB-AA22-6DB1-2FCF-1D38B4E6B73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46" creationId="{405098FA-12AB-CC81-4C10-4F4A4EAEDB1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47" creationId="{AEBDBB17-1936-A517-51B5-EACBEB75875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48" creationId="{C3FE4CC5-39D5-B830-4A2F-0F1EA073BB5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49" creationId="{76D65FD4-287A-FA7F-CB39-EC374D5F0AB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50" creationId="{9B3EAEF9-A19E-DD94-BC84-64EF6D8E234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51" creationId="{8A7C341A-45C0-4B8E-AD71-AC05C620735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52" creationId="{85F6B582-6637-1966-33CD-A0F796FF5F9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53" creationId="{CB615FF9-2E26-DCFA-05D1-470EE2E96EF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54" creationId="{1B7C4E86-7C0E-8B93-B3C3-A73F48639BF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55" creationId="{57B91DCB-165A-CE1F-DB36-9ED3FE72FD0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56" creationId="{C089A6BD-E9FF-3DD6-6D5B-381767FA69B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57" creationId="{B7E8B45B-64F1-750D-460C-0C2722C770C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58" creationId="{47554D82-9EE0-D381-8054-0FD971A5612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59" creationId="{675F9E42-3ACD-58EC-AC73-F2EE4277EA3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60" creationId="{523A06A5-964C-6C08-43C3-A9DEEB388AB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61" creationId="{72D9464F-31C3-1CF1-747A-61AC8C2723E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62" creationId="{336B6CAA-6F01-400D-DC9D-1FD7A2195F3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63" creationId="{993A50CB-9499-5FEA-257A-0B5FE4EE2B4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64" creationId="{23CCF8F7-2BAE-F342-4D56-F71B44DFF3B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65" creationId="{621A85D9-6944-41D1-5053-383CDD6EEA1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66" creationId="{96500A47-1435-6591-D149-96375A5EB67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67" creationId="{7E85DA21-70CB-0C99-C12E-FFF4F29E26A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68" creationId="{7FD59662-12D6-F472-1A8D-42D46768FA2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69" creationId="{BAE0B250-4906-6505-CB81-B868C0BCF31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70" creationId="{1B3EDFCB-1F90-07F3-56C9-CC5B8006601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71" creationId="{419B6BBC-281D-F2B4-41DC-382DEC1188C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72" creationId="{7AF1F97F-AE72-A97D-380C-DB05EA62B5B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73" creationId="{04DEF8DF-8AE4-B901-796D-C7958F76C0E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74" creationId="{677FDAA5-3FAE-7ADD-E83E-51A5D571418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75" creationId="{64C9DD93-2774-BE7F-E5A6-0E05253490C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76" creationId="{FE70E300-E5F7-3486-CE1A-884EB817316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77" creationId="{F6368ADC-0760-A159-49EB-AE03E068590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78" creationId="{74C44A6C-B766-E561-ABBC-AAD451F1DC4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79" creationId="{47D6FC0A-D782-DB9A-13A2-92988FCDCFF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80" creationId="{6862C674-3F7B-BCD0-01B3-58991EC15CC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81" creationId="{FB9E1302-4561-5645-44A6-61080DD8438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82" creationId="{C17009F8-8E8E-3897-4F55-F03015F0786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83" creationId="{0F9C760D-BBA7-3895-686D-8FCA19F6F56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84" creationId="{06F9F967-FEEB-21D8-8A0D-54FFF37E19C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85" creationId="{6DE82031-FFF2-29CB-7C10-36BCBB2D642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86" creationId="{FEC74E62-5DA3-5A88-E225-2E063842F44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87" creationId="{C07A3DB8-6C50-6787-1641-8844847C457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88" creationId="{0FD7EEF2-1F40-AF9F-3AB1-C9A7C291AC7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89" creationId="{0927BF5D-5765-62FB-08B2-BF18BBB3A72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90" creationId="{E98AC8E5-5E21-3DD2-7A2D-A48908D816B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91" creationId="{08BBC5AE-0BDA-4DBB-05B5-1CB1F0C66D6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92" creationId="{14E9F055-C07D-832D-1A3E-0A54BCE0E18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93" creationId="{8C1F4882-D20F-C0A7-ED36-B102C19810F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94" creationId="{E8850975-DF17-E975-F619-D2A7503295C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95" creationId="{14F64C93-AE43-5427-AEE6-ABA3FBFAA15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96" creationId="{04CD2369-66BA-EEA1-7FA4-6F5C1CCF6ED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97" creationId="{C7576ECB-DEB6-B9F0-54EB-3E37F404CE4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98" creationId="{4B79C8BB-D5C0-37F6-7343-C15A0140A5E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499" creationId="{DC3D8159-921F-DE52-CD1D-F1C9A2CC86D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00" creationId="{F0EDFEB8-13A0-AAFC-A399-02CE8D907ED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01" creationId="{17BC25DE-673D-B343-07C4-72D6FF1B70D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02" creationId="{82064140-A145-112E-6D80-783F7F1EDB3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03" creationId="{55313820-89C4-BC05-107B-AE9F3D6FB04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04" creationId="{6D73A28F-E27A-A370-D255-10F5A596A6B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05" creationId="{E0C089CA-D8BB-20BB-013E-E19638000CA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06" creationId="{759F4CFA-A569-D4E5-4B25-8697FE1E849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07" creationId="{CE8FDC99-437D-C4D1-2B61-A6EC1A009D1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08" creationId="{447E72FB-EBB7-6F24-900A-3BAF03AEA53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09" creationId="{DD9030C9-CD99-CEF9-F429-0C824BB89C4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10" creationId="{3CC99374-AF2F-93B7-7D83-CA2195C7D4F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11" creationId="{278DB1BD-F73D-17DF-0CAA-78529534B2C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12" creationId="{FDEF276F-B87A-E2FA-11EB-E347AA01A20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13" creationId="{7179F732-B146-FF99-2E9D-E46C469F267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14" creationId="{C90E2005-DE67-F003-0FB4-9C19C949ABD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15" creationId="{AE340B2A-DB66-1474-DB61-47A6FA5CC35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16" creationId="{F4E928F4-2B50-6A4E-EF86-87CD652EC0F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17" creationId="{93E9847E-2005-FBD3-70BA-7E9E6916B2C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18" creationId="{11E43A1A-5856-B1B2-8A91-58C54509D43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19" creationId="{D091D755-4DD1-B153-D915-7104A460577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20" creationId="{2348CA35-3C81-CAA0-E1F4-432707057D6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21" creationId="{687DE489-A1AB-DCE3-71B7-9E2636B8118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22" creationId="{17C945DE-4942-01A2-2AAB-C98444A0C34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23" creationId="{964C407D-9C87-D5F2-05D6-B70B0382F65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24" creationId="{5FC4B7DB-5334-604E-5D12-1B48485437A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25" creationId="{E8F151D9-694C-7F75-6187-8744BE87E0F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26" creationId="{1E14CF6D-9969-F1A4-CD3B-474E7BD2348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27" creationId="{D5BF8B2A-CEB5-F6C9-68CF-F9485FE426D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28" creationId="{0C5E5F01-3025-0872-E9BD-7DDC0AE0C2B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29" creationId="{5EC023B5-DEDA-B4A5-660B-4FA5ED8AC61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30" creationId="{05709D1C-8913-4D46-2125-7925175E5A8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31" creationId="{6E1AC665-B73D-7366-0CA2-CC992E64875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32" creationId="{69A2A4A5-563A-0636-8863-4417156B61F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33" creationId="{A413B596-E14D-9E51-DEE8-F72265CE69D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34" creationId="{D2DF1B18-4315-F8BE-F7A6-E0F16000E62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35" creationId="{5FC3E8DB-376F-1F66-0DBB-64E203D4450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36" creationId="{21BC0FE3-634B-8183-4DED-4FFC136C4BD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37" creationId="{93DC8055-6EF9-17C3-14EB-C9744E5810F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38" creationId="{E8BB9C09-E31F-BF53-CA45-BC651A7458A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39" creationId="{E2C5F42D-7360-4B4D-4251-0077E31F6CB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40" creationId="{166BB19A-7EEA-F3A2-4DAB-3CF30676387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41" creationId="{0055A2AF-498C-E5C6-5B2D-B9359114F1F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42" creationId="{18BFA9DE-AABC-AD60-78EB-028781D916F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43" creationId="{5357B169-416E-BAA9-FD89-20DD9658055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44" creationId="{CF398CEC-C8A2-18E5-F824-B6E60E6BA03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45" creationId="{B2376562-11E2-B548-D751-2E8BFE6C33E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46" creationId="{8D8E4B44-B14D-7271-0571-B1A7B8C2D88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47" creationId="{E282829F-1025-4D4C-146E-52D80496013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48" creationId="{B233407A-6616-43CA-B8E5-700D31DE6D1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49" creationId="{9DB2F833-141F-0158-29F3-7FFF74261AD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50" creationId="{5FBCB5D5-F41C-2A0F-ABFB-E62CBF87E84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51" creationId="{4F4C8229-A5AE-F827-0A4B-00094594D1F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52" creationId="{F8153231-5F74-C35A-4026-57976BCE99D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53" creationId="{963A7D24-C96B-F047-C6B7-7AB5C74B84E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54" creationId="{02DD92C2-9ABE-72DC-3C46-51F799BB658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55" creationId="{2CBB1B54-02EA-B86B-E0E7-706C4E834C7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56" creationId="{44B98EDF-5E4B-71D7-8147-82384DC8B8A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57" creationId="{43B007E3-EF27-8ED0-FE50-539D383C5AF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58" creationId="{FA2C7E0C-A0FD-EF4C-1349-3CDB6F7809E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59" creationId="{A3F7B271-0320-04F7-F019-9BAC19E7098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60" creationId="{EA92AC93-E1DB-3E75-53B5-6926897D21A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61" creationId="{93663C2F-9982-FAF3-5F03-ECEED999A62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62" creationId="{43770D02-EFF0-0959-F213-BA380C4222A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63" creationId="{42363E09-5EAA-D5DD-2FF8-5AAE0BA487F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64" creationId="{E348570D-8D6F-DAE1-21EE-3832F9878A7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65" creationId="{5B123B84-49A3-ACD0-8BF5-7FA010573B5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66" creationId="{8B257FCD-7B3C-314B-4999-B18B8B4663C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67" creationId="{E4FAD6A4-E602-05EF-6024-4646183182D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68" creationId="{484E6956-CAEA-F52C-AB31-E25CE1E5D04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69" creationId="{747EEAEA-88D8-E3C9-30B6-49BE2CC9B97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70" creationId="{996C5B86-865D-3251-CFE2-5D09B1EF315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71" creationId="{D3415725-3076-C590-5066-226081A631F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72" creationId="{A1EF1EB2-0D61-479B-1C19-E6C47BA0CC7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73" creationId="{78E5DF68-CB9B-FA21-37BD-A207BCAA0C8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74" creationId="{AB3A364F-8CEF-03A1-E6D9-8DE3F5C37C3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75" creationId="{A8F9C6D5-C5E4-8B6A-0A5A-4A21E2F8EB4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76" creationId="{EC9D175E-355D-2B9B-3E45-F655EDFC9DC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77" creationId="{79290840-3834-F73A-AB1C-F73E47FED73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78" creationId="{74013B50-F1A3-BA83-288F-42B4C0AB0D3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79" creationId="{7472A078-2785-8A93-DD1C-DD27B5B6F24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80" creationId="{6D47C568-49C5-CBFF-B623-44C94E26A3C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81" creationId="{EF697E7E-E887-A5DD-DF27-D5086917C2C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82" creationId="{C28FE243-9593-6152-B783-D37B4876187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83" creationId="{7034AC5A-F633-D6D1-2DCF-3AED4EE1D7E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84" creationId="{04AFF2C3-ADF6-3D52-CB57-3B3EFCE524F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85" creationId="{C7C4E7EA-6C44-70FD-33E3-834079D41DD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86" creationId="{1110BB06-F235-3FD4-4051-543D34BD967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87" creationId="{845542E7-437F-DDA6-96D8-255F924FC02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88" creationId="{7241D4EF-A95D-1D73-B15D-5A0CB55E33C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89" creationId="{978A619E-C8A4-5E2D-51E4-6D248EFA273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90" creationId="{5BC4E392-3FFD-81CF-1A56-841098580DD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91" creationId="{FF1D47C9-8106-1BAD-D21D-396AA79FA9C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92" creationId="{A4612392-42A8-8383-3D2A-B532EC4E033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93" creationId="{252734C8-C27F-7636-47A9-CDC594E7D6C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94" creationId="{CC322956-222E-B722-1D39-D10C3510DBD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95" creationId="{8BAD14F7-A0CE-54C5-D3AA-A12A3305C97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96" creationId="{EE0F99C5-5F15-4E07-B890-87B580789B1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97" creationId="{C3857A7F-766A-8810-E63D-40721A961A6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98" creationId="{DC74C7E2-EFD1-D43C-A6DD-9145861995E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599" creationId="{B6C1D069-6078-CEF0-5F5B-0B761991D9B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00" creationId="{558BE2E2-BB49-E74F-0DEC-200E39B0224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01" creationId="{79CFFA3F-969D-5C61-E836-FD0AAF057EC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02" creationId="{B0589D55-96DE-30F0-B7C4-C8ED0D86270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03" creationId="{14C7972F-3169-5B13-039C-6A6B9ECE6D8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04" creationId="{C3CDE7A5-7A5B-D404-021D-139CC0BEF74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05" creationId="{2A8C102A-769B-9F8A-E1DD-884D4B1D4B9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06" creationId="{4855DB5C-7C15-2E19-D423-CE83BF5257A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07" creationId="{83A92849-AA86-EFE6-1E50-46DE47BF733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08" creationId="{A8B3F05F-D245-862F-3E58-1D5AB92D2EC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09" creationId="{EEA748A8-D894-DD26-E8C3-389F6A214F9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10" creationId="{493AFB0F-6B3B-F6DA-8586-454B7F2AAE1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11" creationId="{D7A01DBC-67AD-04E6-10C6-904A4F01895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12" creationId="{E45BB7F1-ED8B-3F4C-C567-67341841CC2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13" creationId="{25686C9C-0B5C-2E09-8543-B3A7D2986A3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14" creationId="{6BEB8857-DDF8-E01B-E7D9-D93DA09E43F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15" creationId="{52F1EB99-04E6-28E0-86BA-DC748A33DC0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16" creationId="{BDAE7D20-7DD7-20A1-A7C0-092F30C2ECE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17" creationId="{A34D73A4-98D0-3C24-270A-920761D74B8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18" creationId="{56B2582A-6E6A-48D6-A38D-0CD05FED351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19" creationId="{8E5B4165-1123-D0A7-C939-2C56FC2E526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20" creationId="{E042B2A4-84DE-0B80-5EEF-813737DC8B4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21" creationId="{2035175C-7D8F-B168-BB38-8332A7DBD73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22" creationId="{A80E0F5F-87F6-ACAF-30C3-2EED9A59330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23" creationId="{AF2B2551-8632-1969-FFF0-3858EC526E7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24" creationId="{B430A3CD-3A19-562E-66B3-0E4ACAC5430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25" creationId="{327F20B8-E130-AD40-6D08-F495B3E59BD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26" creationId="{152A4209-046A-3315-EF50-C3918AF569B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27" creationId="{C5474159-84DC-7D51-930E-70B17368955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28" creationId="{931DB3F5-FF38-B131-D18E-E6AC29C8A61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29" creationId="{7675168F-04F2-E80A-B2D7-50610016663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30" creationId="{7304B574-38EE-20CA-A204-292C1793BF1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31" creationId="{41A97BCC-B4E8-D216-AA88-4D1DF5F1121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32" creationId="{731A217F-2F20-472F-8F0A-5952B986E3D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33" creationId="{BD3F4DC2-C9BF-9DD0-21E2-44DA800C2EC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34" creationId="{75A11235-7FC5-69A0-319B-BFB4D19468D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35" creationId="{3E61B423-A7AB-F6F1-F3FF-7038406E5F5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36" creationId="{E062EEB3-6A67-E73A-5CE2-334DF1B4E48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37" creationId="{7A182BC9-DFD1-FBE9-9603-4FAF412E7EB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38" creationId="{0A3B9619-0525-ABD3-E554-35161F57966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39" creationId="{46FAA2A0-29C7-BD08-73F6-1E47BBD7558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40" creationId="{13796E45-6DFB-8C08-BC30-95A9C710882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41" creationId="{5BB6C381-ECA5-063C-2673-B27A1F297C8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42" creationId="{6DF7B0D9-4EF8-10A6-D38F-0E57EE5E83C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43" creationId="{1A1A8331-C6B0-39CD-9C53-45AD9BEF4A2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44" creationId="{1B704167-A292-96E4-0042-CC0E06326D9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45" creationId="{B3AE7CCB-C39C-DCBF-D097-AD55AD93873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46" creationId="{F951547E-72E2-5833-02E3-B565C32BD4D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47" creationId="{79505BDF-CE4C-F4CD-63F9-773560EC336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48" creationId="{AFFE739C-7B33-B631-4CB5-A8C3A176548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49" creationId="{F2A942FC-0824-3EBC-A664-1F4E97CE686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50" creationId="{ED5E11E2-C9D3-1894-5846-17E16F1C5F3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51" creationId="{8E58416B-774F-F7CA-9C9C-CCEB06CBAD6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52" creationId="{A86C390C-1A46-74B0-6775-F998415F75B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53" creationId="{81A000A9-BECE-D800-C0AA-7B6EC3A15AD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54" creationId="{A1F633C4-B6D3-08D9-C905-FFE5F2B5C60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55" creationId="{C7105B16-3B53-2120-FF81-5E0D644D905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56" creationId="{3A945889-9EFB-87EB-C13C-51191114C23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57" creationId="{7FD290F1-9121-A45C-D793-74FCECE32E5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58" creationId="{DFBAAEC7-85B6-5E3F-8268-8B976C4466E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59" creationId="{C4D877D9-8894-12C4-4E6D-517B3AF284D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60" creationId="{B62CB28E-03C7-A59C-B353-7FC1670F78F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61" creationId="{B5D54B78-D55A-1A44-7C57-9671B0D258E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62" creationId="{796DEBAC-C8C8-674E-034B-F82CCDD0FB8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63" creationId="{41FB9E0C-4392-D466-301D-3B5A76CADB1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64" creationId="{9D3DA5F6-4718-D94B-C6AC-51517C958D6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65" creationId="{C0637112-C550-BC12-FCD9-B68FA24EC9B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66" creationId="{0A9F291E-1664-954F-DE6D-0206361187B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67" creationId="{8C931C76-3F9E-3679-9542-4D4D7615FD4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68" creationId="{1203A440-8983-EF56-FF3D-7CDF7AA96BF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69" creationId="{48946D6E-EDBB-2AB3-733C-2CD75605EB0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70" creationId="{5C588FD5-8FC1-08D2-81FD-025E83DA097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71" creationId="{8F8B3BFE-CA06-B9D6-58B3-CE88F2D5DBC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72" creationId="{E3B44BC3-1A88-CFD2-BA7E-9A3F8468DE8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73" creationId="{BBE237D6-89ED-3ACF-1166-7C040CCC999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74" creationId="{B58B4D9B-3605-D919-5A2F-7DD37D4CF2C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75" creationId="{1604EDEE-EA62-8CDA-0F56-684B3C5E5E4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76" creationId="{E59EE641-DACC-A6E7-1CE5-580CB470ADD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77" creationId="{1E946705-CE13-2921-ECD8-125A0961B2B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78" creationId="{BAB44C40-B12F-3990-7A0A-B5465E4779C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79" creationId="{D3C4ED7A-D24A-574C-0C66-8E57E6CCF48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80" creationId="{B4188B6D-9F69-87B9-E55B-FA9BCD37545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81" creationId="{3AB24D66-FF81-0F3B-4622-69DA603C7D7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82" creationId="{450EE6E0-DAF4-1D79-3557-3A1643FC1B1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83" creationId="{401EB835-3204-0C10-1D92-5DAF98AE4D1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84" creationId="{BE1631F2-8349-3A09-BA9A-E2856EF2A5B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85" creationId="{B1B3BAB6-2340-A168-1F77-369379CB646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86" creationId="{6275143E-8765-A0B9-66EC-26B524130CE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87" creationId="{AA40AC54-E23E-A0CC-AC13-320E0594F00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88" creationId="{3002AFCF-55AA-3BCD-525B-32F2FC1280A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89" creationId="{4F1BE5C9-A8A7-FDE0-7F2E-CE6B59E2127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90" creationId="{482E75CC-BE48-506D-3F78-AFEE307D9DB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91" creationId="{1884A1BD-0DE9-B604-0466-A9B52B561B1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92" creationId="{B47E6D50-C6C9-C9FA-623D-21E2EABBB6B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93" creationId="{B13A4B54-01C6-0B45-3701-1B3F3EE8E8F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94" creationId="{23D26357-9106-F368-80FD-0228C7F63DD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95" creationId="{28872ADC-A7E4-9154-0F9F-0E62DE56D32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96" creationId="{85051577-20F1-D728-691D-5DF648A4948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97" creationId="{6AA19AE6-4260-4F69-0A32-5560BCF9385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98" creationId="{A64622D3-0CB8-8DCF-C462-52FE80048BA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699" creationId="{9D4433BC-B353-06E3-54F0-E4A20026027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00" creationId="{F375A76E-34DC-B8B8-E40D-C64A54E630F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01" creationId="{81B6FC64-E328-E819-16A0-717C132E4F7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02" creationId="{9EA1E2DD-4F87-91C8-26E4-0DE3FD561AB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03" creationId="{2ACF7985-1686-8439-48A1-3E279255CD0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04" creationId="{F5C5B35A-0D14-8799-01D3-D1FC5CD2E91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05" creationId="{CD3BA27B-0E4E-1627-186D-14CFCAC131D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06" creationId="{C88ADA71-2139-044E-2118-D10B31188AD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07" creationId="{46B5CF77-9F1A-D66A-E5E0-941FBEC9D65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08" creationId="{453B3DDE-A7EF-B84A-5CC0-AB487883420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09" creationId="{73B8B906-8362-2682-81E9-1A0B28707E0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10" creationId="{236610B9-3FC4-B2C0-07A2-FCB47765836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11" creationId="{9BF09E5D-98EF-B9C0-F013-95961A94201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12" creationId="{8AD46FAE-A120-FA71-7C2D-D11EF7479D7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13" creationId="{A213C048-EC6A-824E-BA33-0A1ED4F1BB5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14" creationId="{F876CF22-A7DF-BB6F-78A7-5F68119152C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15" creationId="{E10CC4F3-592A-CBAD-2806-D1C1F3B5F65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16" creationId="{5CF2DA49-E1E6-8680-54A4-E99EBAA8186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17" creationId="{6BB97384-07C0-4581-F895-F55BCCC6104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18" creationId="{B1B0BD31-2B5A-6496-DF53-23AE467A6D0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19" creationId="{6C468443-F1EE-46E4-54BB-F601C3A56E4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20" creationId="{3A92301B-422A-54ED-F4F5-A19E53DD858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21" creationId="{74906EBB-7595-53AA-0852-4B672837C7A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22" creationId="{E3275F02-B77B-3791-B219-B83797D865D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23" creationId="{D724755C-B951-48A1-B77C-FFF0D6807EB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24" creationId="{EB6D5334-7280-2EC1-20CB-FA50DCCF1BC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25" creationId="{FDA677AB-C96C-C007-0E3A-6B93307BA45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26" creationId="{DA8AAF8F-7AD2-3C80-9F40-F908E4E900F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27" creationId="{8F65B979-A2D0-9EC9-A0B2-6F5D9013885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28" creationId="{2A488630-1D00-C2C3-AC93-B884EDAA5DF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29" creationId="{3BD0273F-121B-AC08-9218-8B60C59A809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30" creationId="{935F3BA1-E06E-2D78-135F-DE3688E6C63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31" creationId="{D647250C-BFB6-4B69-0123-F454B2C238E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32" creationId="{A920B259-E16E-9FFC-D6B0-8FD386056F2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33" creationId="{D8AD8733-73CC-31A5-0E63-06A63C21C56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34" creationId="{C1B88C26-A384-6F21-21AB-C7404235BAA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35" creationId="{BA423B0B-1C94-78C3-F071-21A4C6D9367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36" creationId="{00B61B0D-4723-F4FC-E85F-BD304122483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37" creationId="{500F75B2-918E-9876-C99D-1A1B901D84B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38" creationId="{0E717155-09BA-1661-EF54-513F3B0E26B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39" creationId="{B24E4436-1165-E32D-C3E9-BFE46362612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40" creationId="{F9644208-3BCF-C9B2-1AA2-20D76C0F359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41" creationId="{C9AAECB6-5587-53EC-9529-AD985250DA4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42" creationId="{9F794C8A-E9F2-D8BE-1BA7-7A19D633C31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43" creationId="{8AE120AD-1116-78B8-682F-65EE5EE0ACF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44" creationId="{2D554142-327E-ADD9-B2D7-1E6875CC703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45" creationId="{0AD6004B-8B37-A8CF-60FA-96E59DFACB3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46" creationId="{A40D7147-FC8F-13EB-CAD2-94F698218E9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47" creationId="{3E48D151-CB29-14A4-FCCC-9E09B45AE60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48" creationId="{7A242E84-4AAE-DB31-2BE1-9EA08571112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49" creationId="{5CE4FD57-333C-4975-96CD-302FE7896C4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50" creationId="{1043B127-379C-69ED-1973-AFF336CE38B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51" creationId="{41BC2FC2-B81B-B3F3-CB84-5009E52455C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52" creationId="{1D37B7DE-BAD4-5A6C-EAC0-2A1928E1FAA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53" creationId="{2A450F29-E7FC-C6B5-CC30-4993FC3C981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54" creationId="{2FCD9CEA-0F40-AE67-0C29-21CF3D3DE10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55" creationId="{EEBDC956-CD01-9930-A6F9-4479FF901AA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56" creationId="{8B3D2DC5-616D-DC01-A22E-C32F0294608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57" creationId="{4B24EB05-4BF1-A5D1-2450-B7180B8D3F7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58" creationId="{1448A6B6-D9FC-0AB7-A86A-3DC9FD5E270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59" creationId="{A67A3E0D-3C6C-733A-EDBD-5A3A1621CA1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60" creationId="{DBF7BA7D-538D-FE9F-6F92-5F1C424B899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61" creationId="{B3F9369F-19E9-68CC-46A5-93552B25B6F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62" creationId="{6656DABC-5ECC-657E-6363-49FEEBCE069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63" creationId="{C0B00F09-02C5-D5E0-A9AC-3A0F91E3012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64" creationId="{062B42CB-EF97-8AED-4795-1E1647962E3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65" creationId="{D353D11A-9537-B2E5-2052-2E0F11548C4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66" creationId="{B2AC79D0-CF25-64BD-D774-24525E93872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67" creationId="{8AD077EB-FD7F-F73A-329B-F1A7207088B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68" creationId="{E740E828-0492-D859-48CA-8FC2E41BCF6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69" creationId="{24D4589C-F8A9-E45A-3CF5-8105A05324C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70" creationId="{FAF56D0C-7158-C63F-7941-B491851B98D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71" creationId="{B3B1ECA7-44DC-88F0-D220-31A95A4343E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72" creationId="{2EF83E68-2BFC-DC3D-6C73-D1CE7A41C2D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73" creationId="{DAEFF521-2CDF-9989-38BA-D4FCCB14A62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74" creationId="{2195B62F-5F6B-F057-996C-5F801F55BAC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75" creationId="{E1D0FDEB-5541-519D-E82B-154879798F2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76" creationId="{8A5C90A4-23C5-643C-5728-58D8D948021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77" creationId="{DCBAEA76-E086-CE76-4CC1-3CD4FD6BFFC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78" creationId="{41EC72C8-8F89-4CB7-B96E-3E4C67AD245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79" creationId="{BEE66308-931D-2DEF-CA61-4CA7F107D14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80" creationId="{BA57DE49-6568-BABA-F6F1-DF1B2B08722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81" creationId="{3E0109CA-A4B8-2178-15EE-CE18B2408E2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82" creationId="{983443A6-268C-31E1-7367-D35C194ED8C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83" creationId="{8A9E237C-870C-D13B-35D0-98749749BD4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84" creationId="{0DF5D034-3B97-9ABF-AEEE-98633CA9037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85" creationId="{09A98A38-BD90-832E-311E-AFF353C5AE4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86" creationId="{71F92101-BB65-554D-0495-5FE85CD7C95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87" creationId="{EE77E982-8BA9-2AF9-A566-7A11329AD98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88" creationId="{97E7CA34-8A97-7D22-433F-0B9792438F4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89" creationId="{9714D681-8182-CE84-8386-DADD554CB7A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90" creationId="{426D6E51-F10B-A32A-85F8-24C1D026E91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91" creationId="{4228D25F-4AEB-5EBD-0F46-67EB03DBEE4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92" creationId="{2D40DDF7-11EE-4916-70A6-6E80A5EFE94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93" creationId="{E340A62E-DC71-BE31-1F50-941055B8252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94" creationId="{26AB5CC0-6D1C-59EF-3E6A-8A5DA0956A2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95" creationId="{CB479001-145E-99FB-9187-52F9FB219E6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96" creationId="{617BB203-8F7B-50F5-CE25-3E9F93839AF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97" creationId="{8D805C3A-737B-0D99-25EE-E1B27621105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98" creationId="{395D60DD-D8BA-36B1-7CE6-872B1D7C823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799" creationId="{B7CA0463-C7E5-25D1-8E71-4F3B2A7573E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00" creationId="{93FE273C-2449-D74C-E46F-9AA83CF69D1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01" creationId="{5016D8DC-F526-28EB-FE1D-C5E24BD1306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02" creationId="{70BD9649-B518-80D6-ABD5-CB55A25F69F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03" creationId="{DBB33C6C-14B4-78B3-BBF9-576E9066C1B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04" creationId="{76C63DDE-C9D6-E0E6-E75F-F39CE4C8858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05" creationId="{6E15F894-EBFB-A239-B403-B9745548E45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06" creationId="{A2DDA0D6-CBA1-58A0-A12A-0166B4C7F61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07" creationId="{0D559712-913E-4819-9002-78113AD7E0D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08" creationId="{6464D839-5894-4AC8-3A82-8811EA50F98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09" creationId="{62728BE6-0B6D-053C-C5BC-E5465E11182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10" creationId="{14C5E602-C66F-A08E-C9FA-117CE14B57E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11" creationId="{58D10C62-9CDA-DCC1-3928-731F19BF087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12" creationId="{E62E66F2-763E-1F05-8381-E72D17D5189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13" creationId="{D3EC4ADF-B1C0-714F-26C9-0F3B72AB7B6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14" creationId="{143CE6FD-9736-C3AE-B95A-49DF30CAC40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15" creationId="{C47BBA64-8DA1-D194-810D-F380ADD384F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16" creationId="{06B79DF4-1E2C-CDC7-4B2D-5AF60F4702A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17" creationId="{DC1D8DD6-D86B-3631-F2DB-1A13CBAB84F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18" creationId="{50A3733D-D291-1003-4DD7-92C56A5E855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19" creationId="{FA8B51D4-67A1-B4E3-0270-22FB18FBA22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20" creationId="{0B6C21CC-280B-6507-D21B-0680DE92DA2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21" creationId="{03CA9A63-2090-DB0B-82E2-FC85BF9F35B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22" creationId="{9D6C896F-51E6-109A-583A-0FE6B8B4987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23" creationId="{5302B66D-31BB-324B-35FC-18046A41751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24" creationId="{D39A0118-69B7-EEE9-9C09-07D8C602C30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25" creationId="{46F765B8-9D95-DE35-CA51-0543B4CE784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26" creationId="{66EBDB1A-EA6E-031C-9704-135889DD891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27" creationId="{FD64F183-0550-0D9E-90CE-850B44924ED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28" creationId="{F092405F-D77A-C18F-0E71-B953CE58EE1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29" creationId="{6E53327E-5BAD-B4FE-FBFA-1AF226E0623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30" creationId="{FE78A626-7C16-AA4E-BA48-2D5938ED50F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31" creationId="{429000F7-9E3C-F5E3-C4CD-D8AF64EBBED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32" creationId="{F29FEB0A-D989-A892-D1FC-75CDA55252E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33" creationId="{5192EB2A-7ADA-C8A5-4D8C-B812C70E6E5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34" creationId="{592337DE-3C52-8EBF-2AAA-6548057A2FC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35" creationId="{F6F1ACE0-9131-C6FA-0733-384C3F6BC8D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36" creationId="{147B811A-2681-86F5-5A5A-A255E1A9D9B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37" creationId="{D157FEC7-1A71-485E-C74D-9F4586051EE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38" creationId="{5C4C27A9-2B4E-24A9-69F8-8D5F494F6F4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39" creationId="{A9E5FAD2-C432-8DC7-39F4-78E877A105F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40" creationId="{06588B2D-37C6-BE57-850C-B25B9F4165A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41" creationId="{87CF1902-D6DD-18A3-65D0-B4B11E049CC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42" creationId="{55CB714D-971B-2908-F887-B348877F602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43" creationId="{2D334278-8A29-38BC-19CF-EC4B518F509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44" creationId="{3B92F3AE-3BE1-C131-A4BA-CB500204F31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45" creationId="{F86919DA-E75F-E367-8859-8E18316B2BF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46" creationId="{48186154-AF88-5C2F-6430-CB3C07F28E0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47" creationId="{48C59814-72E9-6901-DD96-63522C6FCCF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48" creationId="{7EF81B89-1A92-0B96-D95A-33336229FC9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49" creationId="{E905023C-7175-5FED-D725-7FA684CC1F3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50" creationId="{888B5C1B-9B6C-4477-3BCE-0F973D0D77B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51" creationId="{0AC98B01-E827-7461-02C3-7A5328A9298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52" creationId="{6A7C99E5-E4C5-1F66-5211-251D5BBFC15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53" creationId="{0D498999-9FA0-3569-1F0B-A205D3697B1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54" creationId="{6965C99E-46C1-3B83-D1D3-38CE914BE62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55" creationId="{A09758C8-B750-D9C2-A2CA-3377FB8CE9C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56" creationId="{0175BE23-3A4C-7EAB-C82C-2A89054ED5D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57" creationId="{30B7CD0E-CB59-6EA0-7FC8-CA59B7E96B2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58" creationId="{8EF86D1C-50B4-9426-1A3C-BA307873186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59" creationId="{59D5F49B-793C-0F72-B56D-14ABBB8A21D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60" creationId="{3B3DD11C-BDCC-4B9F-7FB0-258AC13F498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61" creationId="{2145C229-6B2D-C91D-7FEB-39787FA5E8D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62" creationId="{809F3FEC-A48F-08C6-40AA-CD4833CAD53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63" creationId="{EDA69D9F-ACA3-C585-D18C-303AD66EA08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64" creationId="{E2B5105F-F565-B511-754E-4076B4955D4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65" creationId="{68ED04AE-B122-1AC2-A7D5-32F84D16BDD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66" creationId="{7267CB94-9BFB-136B-0ECE-FD4961A1C8F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67" creationId="{E92D9CAB-9CE4-0360-E134-58AE39D5E1A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68" creationId="{79FCCD75-ADD7-7589-2C79-1FCD86D7112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69" creationId="{C0E8C569-E485-0BB9-5921-07A89D1E253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70" creationId="{4775773D-CCB2-B15C-E6A7-A869AE6ABE5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71" creationId="{4A031631-CC79-CF87-2D0E-D3365752951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72" creationId="{D67C1C8A-BD8A-5052-A38F-1FB08FF215E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73" creationId="{0A14554E-20D2-550B-C291-7D9C1650BDE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74" creationId="{D73D162D-E809-0B41-8018-9CF6608DD40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75" creationId="{EE6192B0-6FE9-C6F0-8FFC-154025D6C9B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76" creationId="{A22E34CE-306C-A528-9F58-4F0A15386ED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77" creationId="{645AF799-3F97-4FC8-5D94-18FA513C2E5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78" creationId="{C6B372FB-1A7B-19E6-0115-D0C5461311D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79" creationId="{9D5A267E-1788-C11E-7C6E-9400ACEEC78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80" creationId="{AE0020E8-B631-B0E0-985F-571DB2C707B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81" creationId="{D63B3FB2-121F-3704-ED46-2E0B858F1AD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82" creationId="{BE058E96-D72C-C3F7-4A3B-4F95E71D832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83" creationId="{6CCCBD2E-D34D-F778-DA06-B43E5805F6C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84" creationId="{18EBEB4C-B958-1C9E-FD16-7DF6A8D6685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85" creationId="{F71A94AD-959E-90D7-D990-92574822F27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86" creationId="{6358DA26-1B3C-0D5B-75BD-BC5BF8E9397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87" creationId="{20E39C82-58B1-F5DB-C149-FC569964A60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88" creationId="{6142109A-B57B-4BAA-BDD9-004A6DF1686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89" creationId="{CCC7BA70-A33F-4AD5-9345-58C25D5F84C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90" creationId="{6F2C90D0-1037-6095-31E9-B2A16F6EDFB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91" creationId="{2DEF17BA-8AF3-8B2D-7069-96EF8BCEAC2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92" creationId="{BC38FEF0-BE98-84BA-64AD-AC6648C4909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93" creationId="{7C168268-DD3B-D576-9A46-5A75ADDFD24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94" creationId="{B658B373-0D73-5C64-E773-F8F6D5C206F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95" creationId="{F601F0D9-0AF7-81B5-9568-C186CE56DF6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96" creationId="{D59C5EA4-0322-B402-FC29-2DB4A26FE01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97" creationId="{B22551D3-1577-9CF1-20C1-8640461C113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98" creationId="{11DB9C73-B968-3DF8-8947-90B667C8C66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899" creationId="{7A23C06D-F304-B351-0925-00C2B38ED08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00" creationId="{9F40C8E1-D42E-CB02-5567-23B3314B39E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01" creationId="{1E8A9978-A463-4CE6-DAAC-49CFD21B057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02" creationId="{DFCE9829-4F94-5229-4381-DA914020E06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03" creationId="{0205FC96-0F6E-24F1-70DA-9BE5B062EE2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04" creationId="{2A21650E-52EB-646A-564E-1041DD5A656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05" creationId="{55EB2D29-D6EC-351B-10BE-51796353153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06" creationId="{9C84749F-8D7B-CE88-8B7A-60E3E380B40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07" creationId="{94BECD82-DA4D-9243-3E26-516CF620E33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08" creationId="{8DC2E23A-DEBE-A635-DD66-CCDD6FB2BB4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09" creationId="{5EECD255-9D7D-ACB0-4D8E-75823E2DF84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10" creationId="{584028DE-9560-73FB-FF0E-363CC1A851F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11" creationId="{9313A2B7-F82E-D5BA-18F0-B44013B3638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12" creationId="{6FE1B5F8-C779-9C86-9840-E5100EF0CC1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13" creationId="{F7CDA32B-AD8D-3FFD-E898-90E3D7F2684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14" creationId="{1F7A6426-0C95-2186-235C-3366370BC62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15" creationId="{EF76EBE5-3F6F-917A-83FC-B1A2B4CAAF8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16" creationId="{BD7607E0-23C6-0B11-56DD-C711D3E300F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17" creationId="{8D75FB6E-E6E4-03B3-452F-171891540FB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18" creationId="{83504551-D96C-10F3-B001-C8957221B70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19" creationId="{F0D3A240-9C43-9712-67E9-3AE3991FC0C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20" creationId="{16326070-4957-018C-456C-F4BC256E5A0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21" creationId="{BF86AFC8-58B0-15E9-0ACA-13702319017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22" creationId="{3BC96B51-E3CB-C6D6-49DE-46976EA78E8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23" creationId="{CFA0EF5B-B6EB-3EC0-3097-0A8DF104291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24" creationId="{AD35A02A-EF1C-6125-EA14-69407020987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25" creationId="{E8EA4C94-749D-415B-9D5A-DB01B7DC827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26" creationId="{9911A484-E480-BA1E-A992-09E3585D43B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27" creationId="{605AE87C-11EB-AECC-7058-23301FB502A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28" creationId="{8EB6AF97-365D-6555-9A2F-5A047ECDC56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29" creationId="{3C5D88BE-0B79-FDC7-0243-4473BA86F16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30" creationId="{E2E16199-DEA3-D247-EF88-A1AB6A772E1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31" creationId="{88CAF50B-2120-B5D4-3F95-3363904D2E8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32" creationId="{25B81692-B6C7-9D0E-6EA8-F2D99F76241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33" creationId="{508C9EC3-E12C-20A6-2DE0-77910DC6B68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34" creationId="{236E0A08-77D0-A208-FD36-4386A34D5C3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35" creationId="{707C54A9-511D-ACFF-555D-DC871AADBE5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36" creationId="{13779CEB-6946-D8CF-CE1E-73509EB69E1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37" creationId="{4B05CA12-54CC-DB11-EE62-38C249608F4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38" creationId="{3947739C-E6FE-E4D7-F87A-E6D208652F0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39" creationId="{C3D3EDB0-30F9-1E35-E803-143268641D1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40" creationId="{DFAD7222-910B-E740-D40D-9DBE674ECE4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41" creationId="{1FCB3029-E546-3663-AF3C-5E62FAC4585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42" creationId="{475BCB2B-B2C5-5F4F-04A3-ED8690B8E3E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43" creationId="{2DA38232-92D4-6785-9F7F-BC921DAA559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44" creationId="{92A3009B-87CE-FCBD-FDB0-907FE12C941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45" creationId="{E1B38D95-AE18-D7C0-A856-303EBDCF017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46" creationId="{A62D5687-09AE-99D2-B227-A5CE65D13E0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47" creationId="{18C31521-232B-77B4-55A6-84CC0F0297E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48" creationId="{2A423A4C-A6CA-61C3-FB00-2E3AE7A9C2B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49" creationId="{33F8E517-BE62-822A-24EE-2EDD90C3459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50" creationId="{B9F65A2D-9F89-E96F-CC14-2F61E371D5B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51" creationId="{00EA947F-B9D8-D770-4A7E-41B636A6549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52" creationId="{B566ACD5-82A1-7CB0-A0F4-456359BF9F5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53" creationId="{2A5F0753-8055-0DEC-9172-87AEF4C577A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54" creationId="{D2585700-5CA1-0D95-D9F3-CB232CCC650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55" creationId="{4E723C75-217D-9483-8B7F-550CF881261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56" creationId="{69C8713B-2666-CC95-3BEF-91D74C28165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57" creationId="{233DB550-AB80-D4B1-3855-E954B030DEE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58" creationId="{2ECD0FDC-D14D-8DEF-F893-C2E36151D03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59" creationId="{81B9A24F-159B-4302-D70E-426689EDA78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60" creationId="{979100CD-6A5C-9CAA-61AB-2C0E9649586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61" creationId="{0C9BECC0-D0BD-B7C2-734B-49CC7453EE3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62" creationId="{F0BCB84B-0BD0-5312-75D4-5ED3906ED6E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63" creationId="{237CCEAB-7C2B-2026-169F-A449673016D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64" creationId="{BE433E45-7F75-F2E0-EDF9-8339E08B1AC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65" creationId="{FAB07441-6A69-C2CE-4C7F-8A0FF198AE5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66" creationId="{B1C6F179-2C43-B4C2-DD3C-FAA3203B5A2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67" creationId="{EBDE8BA7-72D3-13CB-0AC6-B7F8AC615BE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68" creationId="{F2B283BE-3110-4DC0-761B-7E37925605E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69" creationId="{A04ED6AF-CAA4-906D-E290-71891A10825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70" creationId="{AB92088D-1723-0F60-E8E8-5B4307625F8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71" creationId="{EA08FE26-48B8-E273-F2BF-D3BD969484E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72" creationId="{A54E28D1-C208-BED0-5AE1-A88D2C2D890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73" creationId="{0403ECB0-8720-809F-6032-FEEFA958454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74" creationId="{1351422E-472D-7976-1A5B-8D37DCCA6FB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75" creationId="{CB11AC6E-16AC-6A87-8A94-FE013D71FDE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76" creationId="{7DA4D276-4947-6E6A-3A9F-E9E5BAFB63F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77" creationId="{98F29A45-1F61-67B2-9C8A-7603806B257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78" creationId="{3CB9D0F6-58FD-1D96-E5EB-68D0BDDB43C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79" creationId="{87D19B4F-F580-2C22-28AD-C6AACF0CEA3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80" creationId="{FD573A09-3D72-2670-C5E6-FB11B605484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81" creationId="{5A0CA57B-AB4F-80F7-C041-7FCC4985DF5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82" creationId="{AD7B5FF1-C078-BE28-7CDF-95938EB6E9D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83" creationId="{1D03D385-9BE6-BD61-5B2E-34138F7E5E8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84" creationId="{D346D2DC-3B61-4426-FDAF-B75E999E69A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85" creationId="{5EF0FD19-765E-FE74-0865-280BA89C367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86" creationId="{55EA6397-92E5-F7BC-2A51-60DE14DFDE5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87" creationId="{CED37D65-3DC9-072D-DA98-43B9C5B0974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88" creationId="{051B996A-1DEB-15F8-A906-B3E93FB6AA3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89" creationId="{1241E76F-E044-47A2-E578-B33DA8FC8AE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90" creationId="{4655060C-2AB1-A352-9327-C34A256AA17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91" creationId="{795286D9-58B2-6BD4-FE3D-3F3804CDA97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92" creationId="{7987C916-1571-30C9-14C0-71E90E99D93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93" creationId="{3829D20F-B9E5-3A2E-5317-528EB855711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94" creationId="{D21EB15B-D738-E4F0-F629-F5A8F33975B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95" creationId="{65584DAC-E368-E436-C0EF-43D431368B2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96" creationId="{BD793A9D-059A-52BF-DCA5-2FF61BDC806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97" creationId="{98E04F3E-6788-E552-1D42-FAFC46B1D8B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98" creationId="{C1A60C93-9089-285E-1DF5-B8A5327F4A1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9999" creationId="{DD301923-CB11-6DD9-1E1A-DD34055C9C7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00" creationId="{4031C098-C95A-8E7C-4119-7252634B669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01" creationId="{3D693F08-9369-0146-F61B-D6C1E97307C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02" creationId="{BEE1D01A-1E4F-187C-E91F-4D6C83503B0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03" creationId="{0F4711CF-3258-8AD8-213A-0D56C2637DE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04" creationId="{4BB08A2F-57C2-3F5D-68D6-8AF69105665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05" creationId="{C6F2BBA1-2C64-FD44-E8B9-4DBEAEBAE76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06" creationId="{BF5B2D34-160D-4FF2-E88B-04101376572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07" creationId="{BDA57490-D368-B1E6-2AAA-876BC837B74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08" creationId="{AE109684-3737-94A2-7244-34125FBC6B8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09" creationId="{DB6849B7-5C15-75C4-34F7-18052618415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10" creationId="{632F2B77-3EF7-4FB2-2D84-036663188AE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11" creationId="{A9180C23-4862-0413-9BF3-9376A852113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12" creationId="{EBA46B9D-E1B1-B8CF-8016-BAB3DEFAE77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13" creationId="{69FF3962-1460-43BE-F9B8-18063BFF7D7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14" creationId="{F8FCD036-14C9-8BDA-2D8E-F5DAD6982D9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15" creationId="{DA27651D-DF08-172D-EA18-3A7532C3DE3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16" creationId="{FBC216EF-3C25-BCC4-4455-8696D0885ED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17" creationId="{ACAF0F4A-8512-185B-06AA-9301878B9A6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18" creationId="{CDE7385E-89F2-5759-794A-7C6CE050C6A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19" creationId="{8C36B708-31D0-53D6-B54D-92367193B2F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20" creationId="{D01E6768-B0F0-AF5E-BF82-E0C5AEB8C82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21" creationId="{53DCB8BA-CF8B-8EF5-F5F2-4D8A04F02C8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22" creationId="{C93EB610-7CA5-BB75-4405-198F261CEBD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23" creationId="{3B80EB25-F025-F9D7-B35F-81CD3608F16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24" creationId="{ED5FA01D-D80A-0D08-7A1E-5B36E117FF1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25" creationId="{473D1681-E66D-21CF-6053-1783FE5212B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26" creationId="{560E5746-E3FB-3B56-A3D8-F936AA6F605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27" creationId="{14ED11E8-6C3E-E0E7-7C80-166A25EF40D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28" creationId="{9059F473-9A62-D361-575E-EFF7E2E469D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29" creationId="{C05AF00D-920A-693B-4C16-20114D1C513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30" creationId="{9A2D8E2C-E142-AB23-24F0-B084AE19259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31" creationId="{3DE22E63-1CAC-B92A-43D8-39D25BA5ADF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32" creationId="{B7BB1144-655B-45B6-653E-3EB7D394195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33" creationId="{875883F6-5502-8DC0-B304-0BE0F253B0F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34" creationId="{B91DE6BD-C17C-4C83-8602-81787E879B7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35" creationId="{A8A531B8-3293-FE0C-150F-FC01064B987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36" creationId="{2A38B559-1EAA-0182-6B46-DBA39564C9A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37" creationId="{DBE615FE-2D87-C67E-4B39-8052BD97591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38" creationId="{628FF928-CA6E-5253-9396-8964D484A5A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39" creationId="{BB00EDFB-99F3-DE68-5A61-5B95026913C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40" creationId="{5271396E-DDB6-4717-6207-C4557C68295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41" creationId="{6B1A867A-7D5B-85BA-C648-D2D8EC1E4C8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42" creationId="{F207C91D-AC74-ED42-FB8F-1E9E1ED3AD7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43" creationId="{55ED822D-9F4F-91FB-EE28-EA382343D03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44" creationId="{EE9D05BD-D8AB-614F-01E6-302609AC004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45" creationId="{8B353ED7-C460-9BBE-7A25-E95EEFD88BF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46" creationId="{0270FA22-A58D-FCEB-A714-E397C033668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47" creationId="{37D013B3-98AC-D3A9-A130-F9996BB397B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48" creationId="{2CF11DF5-CD26-332F-94BD-314B643D57E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49" creationId="{8B5EE18F-B694-E284-4A8D-5A90479902E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50" creationId="{731F3C87-07D9-8A2F-8DAE-DC45E350EF2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51" creationId="{A45412CB-1784-5A39-7BF6-A24765DF72A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52" creationId="{51525571-576A-48A3-87C1-F8A2568D4D8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53" creationId="{7F844A85-60EF-1D85-F20B-CCE0CCF852A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54" creationId="{36646CBC-2A17-1F3A-E24D-DEA258558A4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55" creationId="{0EC1B1BF-53A7-5356-1364-D2D21BFFBF8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56" creationId="{FB3BA8FE-0D2F-7A94-0A5C-8854B9FD56C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57" creationId="{3C02ACF7-D7C6-D939-0A73-F65B1EEA008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58" creationId="{BBA82B88-1B75-91BF-30D8-788451E3323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59" creationId="{1D37B411-E57B-92C9-D441-118A5F8F686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60" creationId="{01A5E675-66C5-9F5C-6928-2471AFCD92D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61" creationId="{73197328-131B-4088-B4D7-0DCC10E386C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62" creationId="{01D0D807-64C2-0D32-05AF-4DB35380A25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63" creationId="{F795BD6C-FF21-8D44-4780-A87A738E033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64" creationId="{017B954C-3D08-3D02-8320-FBEB4EF3B0A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65" creationId="{1A67C0F7-EFE2-0D5B-85DA-6F8BCD636D9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66" creationId="{DCC923B5-0DA4-A715-7238-84813ED5098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67" creationId="{20B164F8-6118-C7BB-C23C-FF38B13D540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68" creationId="{2F79149F-6D33-7BFF-C2D1-F94B5F9273F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69" creationId="{697FDA07-1ACB-AFEB-5B25-E27D3BD376F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70" creationId="{9E237C5D-0339-146F-63AD-2F62D5CAE64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71" creationId="{B675CCE8-544F-B8B9-A4BB-6B97DB7B3E0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72" creationId="{00A41A19-2E99-8F24-339E-EEB241C6FCC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73" creationId="{4C3D680E-B75E-FA2F-A7D4-2377E08EBE4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74" creationId="{5F5006CE-6062-0BCA-23D7-9D8805D0B67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75" creationId="{387677F9-858F-A28F-C258-DEA0A1A0B3D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76" creationId="{3FD37DEF-6177-A281-010B-EFD18995602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77" creationId="{250BAAB8-A3E3-4F1A-48BE-A59FE375456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78" creationId="{1EC0C528-1072-ABE9-FF1A-3B17CD40722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79" creationId="{4E6DEC1A-729E-E5EB-F33B-C9597144CC8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80" creationId="{78D60822-85BB-5DA8-30C7-84034956AA7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81" creationId="{541D8F74-4F4A-3D39-15C0-C7513BBD71D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82" creationId="{81DAB692-3D9D-E263-8EFF-A2273704F50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83" creationId="{0A95F8E7-29D3-0D4D-D649-CB163F8B2FD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84" creationId="{E755720A-88EA-6C86-EDA3-26F2191B375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85" creationId="{98CC6935-0CF8-DA88-77DD-404235014CA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86" creationId="{B79A09CE-17BD-711E-B227-6EDA73EED0F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87" creationId="{1D4C5822-BA46-B90B-FD73-99882FE4373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88" creationId="{947FEDBB-1E89-CA19-160C-D3FE4362E08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89" creationId="{0663A39D-B631-446D-CC2F-193D6E05E7A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90" creationId="{A798094D-878A-5D5C-0996-B6A196AF5FA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91" creationId="{2F9053F7-08AC-1D92-82EE-82C3525F918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92" creationId="{3C67AC91-E997-4603-07A2-95E5B044430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93" creationId="{B1072B20-60E2-5CA9-C560-C1842EE6D91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94" creationId="{5CB1C667-3B1D-624B-5A7A-08124556E66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95" creationId="{EAE0FAE8-FACF-9ECF-4E9D-A970797D0E2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96" creationId="{D3811A74-EAFD-1391-6DBE-3A0755D7DE2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97" creationId="{2306600E-00DE-E025-5DFD-33B81880D26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98" creationId="{71F550F6-6551-EC92-3E82-C9B16B85F8A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099" creationId="{0DB16321-9C2A-D375-7514-9A35D348E20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00" creationId="{AF6DA238-2EAE-F9B7-75F1-EF4E6AABDCC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01" creationId="{75000E32-2991-E55B-E0D2-F9865697AA6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02" creationId="{EB153702-8828-875B-D058-AA6A94850A5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03" creationId="{34096CB4-4D75-4D27-712C-DAE8511E57C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04" creationId="{64196A7B-C0B2-71DB-161C-97A4E8DED2C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05" creationId="{B5CA215A-9B0F-4C79-D753-C34A37151CE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06" creationId="{4938A356-B8F5-721C-1E5C-3AE2F7FC823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07" creationId="{264B70D1-E3DB-45BD-8A49-64FAF0F0372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08" creationId="{913C3BE9-5250-CAE4-F111-0D314576B65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09" creationId="{9A919A48-3360-F4A5-6D57-933F34A281D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10" creationId="{0AC6787E-5CCF-DF5A-04F4-0EC1C05E519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11" creationId="{A19E1527-F590-7D7C-551F-FC07E16480F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12" creationId="{7D183F6D-1DCB-5BC1-E62B-0040F033A4C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13" creationId="{CC81CA15-09CF-2F1D-E10A-B54F582F268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14" creationId="{CB68A5FB-1014-B05E-A578-49014875EC6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15" creationId="{D8B28262-7191-B497-0CF8-891F0722FBD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16" creationId="{70A25267-7D26-A453-A420-DD7C14A3214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17" creationId="{92DE24F3-1538-1C67-D46C-320554D87D1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18" creationId="{4FCB5BC1-A27C-81C7-554E-6267832AA44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19" creationId="{293E419E-1784-BB32-E427-7ABC22A5921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20" creationId="{309DF7CC-7D15-BAF5-99BD-493DFD3CCD3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21" creationId="{0B88FFF3-6FC9-FAED-4DDB-9324AD21E1C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22" creationId="{03C413D9-1242-7EF3-7A8F-866E71FEFC4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23" creationId="{847E336D-2EF1-B3E9-4827-D0024EA7DC3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24" creationId="{FFD6011A-1FFF-169F-3F60-6355274419B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25" creationId="{F8B2CE4C-EC40-1F2C-BCE9-38DD5E8BE12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26" creationId="{17295C8A-7094-7A45-C7F5-FD40DFB71F4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27" creationId="{568412D5-E2F1-B1AF-2AD3-61F7E155F85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28" creationId="{FFE927C7-6770-D795-0A41-D395B2E99FA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29" creationId="{94533F2D-CD91-4DCF-97A0-19C5495C9B4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30" creationId="{3037EA8E-6BCA-582D-AEBF-BD7594C466E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31" creationId="{CAEEBED9-5D67-48D8-4422-DD4A9AFA24C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32" creationId="{FDE8E40D-FE24-E28E-0227-8F157501775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33" creationId="{85844BF3-CC2E-3019-1F52-28F31B977DA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34" creationId="{D401907F-2083-6086-6D22-2468CEBF0EE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35" creationId="{B76BC697-FCC6-E410-D961-0C38C4ADC54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36" creationId="{01DA7103-AE10-2144-741B-8F901EFA1D9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37" creationId="{52734B35-0CEF-F095-1783-58281AE60C8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38" creationId="{5CE50C95-59B8-E76C-F94D-F4AE514B658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39" creationId="{1578E001-4439-D741-AB5D-F016C4A6AF1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40" creationId="{1B7DAA66-1455-9D80-7B51-4F55E6CC71B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41" creationId="{1E30451B-8019-C0D2-6C80-37B45EB7C91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42" creationId="{A77C2E77-C4E8-E630-776A-A93D8FD687A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43" creationId="{7CDB23F9-A95B-F659-8EC4-6A3C45EDCDB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44" creationId="{AEA5AAA7-9D46-A3D9-F6DC-EC0310100B3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45" creationId="{A0225876-2C5B-4953-17A4-D377C66F796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46" creationId="{AFB55956-4F31-8BE0-17AA-C30C7C32B97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47" creationId="{3959D890-BAFD-EBBB-141A-E9168421BCD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48" creationId="{4EEFEC1D-13DB-A284-662B-12EE1E83CEE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49" creationId="{9405F8D6-1513-D575-68D8-460DF67548B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50" creationId="{EF7643B2-A06A-AC47-8F4A-A2CE2084916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51" creationId="{112E34B9-0B82-133E-1A59-4A97F618A42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52" creationId="{F2AE4127-7D44-F35E-94C4-685E751D9B6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53" creationId="{2C4B1EBE-E722-52F6-CDAA-4661EA62BFE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54" creationId="{79BBC064-18AB-F6DE-6FE7-6944C5625FD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55" creationId="{6F59FA0B-385E-2165-7465-DC9FDB1D109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56" creationId="{A193CF36-834F-D8E7-73D1-AF94EAFD059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57" creationId="{E5AE309B-5059-275E-E4CE-E8D34192DDA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58" creationId="{B5B00ABC-53E1-F3F0-C6D4-C9BC65D33DC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59" creationId="{32DB1538-A738-B852-2ECE-CCC61CCA26B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60" creationId="{E8B2B534-7BB8-4707-1A99-EC8DF281062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61" creationId="{0854D540-1EAB-9081-C324-B5CFFB85008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62" creationId="{84826823-725F-D469-D95D-21776851C32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63" creationId="{21E4F351-1CC4-BDA4-306B-4483CEFC3F2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64" creationId="{F33CA815-A1A5-A025-8830-E49299F004C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65" creationId="{C1CBA77E-37BC-B111-244F-774BD0CCBFA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66" creationId="{1051EBEC-3834-2171-B5F0-E73604AF845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67" creationId="{14D1FF01-2231-5BCA-DC52-8EDB6D78A52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68" creationId="{093DDA0A-0DED-EDBB-FD28-3B21746B416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69" creationId="{FFFCB08B-AA45-6B99-E3CA-C76FDA814CC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70" creationId="{6531907F-EDA4-6E15-BD9A-77CC109AF46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71" creationId="{78AF371B-3A3F-17FF-ED3C-B20160EA561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72" creationId="{9F16D581-0725-F6B3-2734-897146F4C72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73" creationId="{637A6A1B-0553-F1C3-D349-BC1182FB074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74" creationId="{2AF7585C-8A4D-EE2B-40A9-169DA42733E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75" creationId="{61B8841F-6FCD-191C-A567-1484A8C73CA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76" creationId="{1DA4CE98-E538-73A0-4588-3467B3E732A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77" creationId="{BEC8DC1E-9162-791D-2CB2-AAEFFB9E2AB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78" creationId="{BBA15BCE-8EAE-53C0-C963-C5F5CA8A0AB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79" creationId="{FD68AFD4-5CDC-3653-6474-56EAF858580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80" creationId="{046D297D-B1D7-2478-320E-F8029B518C8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81" creationId="{40F71755-915A-6DA0-8679-0F1FB75C2D5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82" creationId="{DFAFDD2B-39DE-2996-7E9A-36B408C58C5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83" creationId="{5D3FA111-DA3F-98B9-565D-72A24212F08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84" creationId="{F62CD1D2-C960-B606-7992-0BA01132481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85" creationId="{522E4CDC-A03A-7A90-F516-80B8F750C6E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86" creationId="{AAE0D3E9-69DD-A883-3256-EA1609C5750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87" creationId="{12CC743E-721F-42D7-0DE9-CC19CACE2CD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88" creationId="{111E63A4-67BB-E08A-B74D-556D1B52C21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89" creationId="{23F763AB-72C4-7188-1245-090463E6AA1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90" creationId="{51C660ED-FC80-C522-B612-F7B2342EF86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91" creationId="{9886E09A-F137-9BA2-2939-41285D3D128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92" creationId="{9FA9E6CD-5736-D56A-77F5-0AA781D9AD2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93" creationId="{D942701D-B4AA-70F3-4D53-73DDC0E09CE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94" creationId="{0CE7B985-99AC-DF5E-6414-DCC95F5B2D0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95" creationId="{8E6CD87B-4ED6-18DF-FFF1-4E4796E379C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96" creationId="{9C464FCE-0A92-F2EF-881A-A17C1D4FB14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97" creationId="{946D25D2-6ECE-682F-E7B4-1DBC9C41961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98" creationId="{8C557AF5-3057-F822-1CF6-A1F7FD94636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199" creationId="{44EDF1CB-654E-93C7-F082-CEC2E16D122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00" creationId="{B66C3610-A890-88D9-5B32-00FE3837208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01" creationId="{7612A38F-F6A1-22B2-F4E5-6F962C009C9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02" creationId="{25AEFF9F-2426-0723-BDAD-DC9727937C3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03" creationId="{EF00B7FD-D4B1-35F6-941C-3296A24C552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04" creationId="{048DBBB3-B19D-AD1E-28EC-517A00C7129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05" creationId="{8214CB95-9A6E-47F8-F3D2-D02B6E69FB7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06" creationId="{84EF5E55-C3E0-F154-9E48-818FFCE51C6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07" creationId="{EF99FC74-4BB9-CD6D-6745-11F9D338EAE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08" creationId="{78D3AACA-F443-4229-F58B-1A0778B2126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09" creationId="{3D9A81CF-C538-4188-366A-AFBAEDBC497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10" creationId="{DAFCC2CE-6CDC-751A-C555-EFB6CF2313D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11" creationId="{37A73D09-7052-2C05-3528-A856791DD16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12" creationId="{5784A028-7B7C-C493-14CC-D976262B4D1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13" creationId="{4CAFB69D-4C05-9468-E9CE-51884091324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14" creationId="{F8075A05-C0B8-B3BE-40CF-D612E561C60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15" creationId="{B59D87EB-9936-918C-3A42-350F0B73CFA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16" creationId="{CE1B5ACB-1BE8-953E-EB77-ED7F067228C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17" creationId="{28271254-5AE6-3DF3-2C6D-E9174021609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18" creationId="{94050AD2-7316-5AD1-436D-7806C545E35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19" creationId="{7C4402C5-105C-E9C4-FC8C-57E76B8D2E8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20" creationId="{493C48D1-05E0-2A72-3BC6-5062B3C9A08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21" creationId="{BFCE1CAF-C427-C1E6-142D-A1B3776AF86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22" creationId="{16F4A3FE-8840-42AA-7BF9-CC6B2F2018C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23" creationId="{629C5564-2AF0-9CB8-ABA1-C6F869611B1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24" creationId="{8A4DDA6B-4255-539A-E917-DEEF389613F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25" creationId="{B052633B-32A0-7880-32DA-EBC55735C3A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26" creationId="{2AB8D847-3A4C-BEF6-898B-6CF71769494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27" creationId="{E352C951-BC01-BC1C-F9EA-AAACE165A6A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28" creationId="{353A66EB-9226-77D3-FCE8-2B91C1EBE60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29" creationId="{7B153C76-1B00-F65B-EAA2-2CAEB702F07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30" creationId="{02425B53-6690-1418-61E1-0894930B404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31" creationId="{0CE11DA1-4DA6-AF22-61CC-5C4D5C9E7E8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32" creationId="{1342E832-AB30-E1F4-8543-B270233ABD4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33" creationId="{A262887D-D5CB-B854-A9E7-EDCBB7CE31C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34" creationId="{5CB2F46D-D5EF-0710-8D77-DBF0D6350F4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35" creationId="{21F52776-96C0-0A02-74A9-2352A43F2E5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36" creationId="{64016B65-0F7C-D463-3075-A7ECF31C770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37" creationId="{7955A341-D756-0043-6641-4797AFEE83F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38" creationId="{DBAA3654-AAA5-10EA-6E60-C43056364E8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39" creationId="{4A2ABFA0-0AF4-7E94-0862-2B81CD02647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40" creationId="{B5E44D1D-6D77-5DC6-6F62-852C41F3EBC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41" creationId="{6F33EAC5-6954-7ED0-A315-66F1872CDF7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42" creationId="{26E56ECA-7C90-A25B-D37D-01DECDE3128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43" creationId="{DD409510-EEC2-3333-C0E1-81D8F596CFD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44" creationId="{F937D511-3471-341A-FB48-1F569959FEA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45" creationId="{24E915E3-0F9F-CFA2-5CFF-1F7D0EEA49E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46" creationId="{2919E55E-01FB-FE79-599D-95E8510C99A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47" creationId="{7664371D-68AF-4295-4818-09DCBCBFF76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48" creationId="{589A97F6-CD95-D93B-2121-A036DDE8152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49" creationId="{1B3342B4-AF23-E128-1BA2-09EDDD44311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50" creationId="{D553FA32-C227-E5A9-692B-90613D0FC68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51" creationId="{74C563AF-490E-9D41-127B-54C24F994CF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52" creationId="{1C8018C2-0878-CFE8-D64A-6815BA47FA8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53" creationId="{971BCC37-13B6-389F-93B9-C1A0A4489FF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54" creationId="{038C57C5-54A4-F5FC-5D1A-D80254FCC31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55" creationId="{FACBC033-9F0F-A8FD-30C7-0011A749B38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56" creationId="{5FE660B2-CC2A-FC56-04F1-E404BA29CD7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57" creationId="{CA8280C2-1DB8-1AA3-3A08-18AB7233B52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58" creationId="{4E7771BD-CEEB-1405-84DB-D91EE054DC1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59" creationId="{6A8FFDAB-7D4A-8ED5-4567-A43782B4FA4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60" creationId="{F5D1BA08-6958-96D4-84F5-8A48F96DCC3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61" creationId="{569A247F-6F43-F4D7-A774-9B315259E6C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62" creationId="{54AD29D9-BFB1-E77C-4FB9-C8F819AC399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63" creationId="{FE7094FD-F51E-6F19-3D3B-6FCBE623553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64" creationId="{D2188894-B986-4706-7E0D-EB92DD10233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65" creationId="{54044FF4-CC75-DB2E-5CCB-B52DFB7B5FE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66" creationId="{E65E3CB4-F48C-8E9C-B127-5C63230AB4A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67" creationId="{7001CAF5-034E-3E09-031E-FEA8AF8916A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68" creationId="{7CF9F825-F5D8-1B66-4BCE-61D7C5FC798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69" creationId="{E22C0477-6F8D-257C-DEDA-709094F104B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70" creationId="{02A5BB60-FB97-9325-D83A-CAA2822B3D0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71" creationId="{25B34447-2CC9-CB27-1190-5E5A5B1D124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72" creationId="{74FBBA5A-BA2D-CADD-657F-5DAA6024606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73" creationId="{E666215D-3490-CD33-5ABB-124605D290C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74" creationId="{86541FE2-B0B8-CD2B-F9A5-FE0C4073059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75" creationId="{548718D2-3EDE-0DE0-FA47-5ED1D289A32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76" creationId="{66335B8E-2372-B2AF-86C5-82CE6B00509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77" creationId="{B3A86AEF-3643-5E4D-1476-4F0F5F0DBE1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78" creationId="{5ACEB348-16A2-070D-96C4-4F5ABEA27DF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79" creationId="{4E979792-DB38-0A5B-16B6-7799ED4EAC6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80" creationId="{6E772E6D-C02F-8D48-CE90-FB2EE12D038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81" creationId="{6FF13E37-5435-3B73-A7D0-75A968E81CD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82" creationId="{0C8BEDC0-A390-9A7C-31C5-2835C355AEA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83" creationId="{0E975809-8079-A549-6088-06D05A05C65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84" creationId="{E473F728-F1A8-E0C2-F9B4-531C0A53A93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85" creationId="{F4D72D38-EAD0-F184-141D-CA052130679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86" creationId="{AE6FEB74-59E5-0FE7-D5CE-7CE07D05028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87" creationId="{48BBEF4A-EB7F-3C0B-A706-FF00C041250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88" creationId="{38608B3C-6459-123F-491F-2D7F5D9EDED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89" creationId="{64FC3EB7-FF14-EB87-26DE-EC579168FFF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90" creationId="{46FEBA30-5D46-D03D-9470-B4CCA3FF1E3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91" creationId="{6B13180C-F094-2092-36D9-4B954DCB171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92" creationId="{27EE7EE8-C5B7-DCE1-E218-579914DF7FB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93" creationId="{FCD6D4A3-B3A3-C53E-A45E-4B203C278F5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94" creationId="{8871A44A-7A0E-E8FD-4AC7-70D395A42C9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95" creationId="{423DF2B2-CB5F-C8A2-BE81-DD43926FB96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96" creationId="{1B5427DF-EB83-EB22-4153-FB2EC906E92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97" creationId="{0C2E7C97-C533-C17A-D107-F4358A75066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98" creationId="{DA8379FB-BC04-A255-B926-D6033E2A406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299" creationId="{FD56945D-4A08-C2C7-25D4-C5A1484987E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00" creationId="{CC9F8C3C-AE03-75F1-5FC7-E38658CAC54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01" creationId="{5AFD6905-7BD3-FBB1-79DF-B62ED180B74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02" creationId="{933BB9F4-AD55-A7B5-57D8-87168FD6C5F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03" creationId="{298EAEB5-CC1C-66A4-999E-FC6AC8E47B6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04" creationId="{29BACB20-C8D7-C178-A15A-2E1F07CF081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05" creationId="{F83D4ACE-D969-4E59-C345-6382F644132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06" creationId="{DCD125BA-4E37-56ED-51B1-F18A265FC2F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07" creationId="{EA73A1CF-064E-322E-0AA2-67D5F169E34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08" creationId="{C90278C5-6C39-3FA7-7150-79AD3AEDABC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09" creationId="{F313D945-F988-ACA8-6E6E-96EB8BDDA4F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10" creationId="{2B53F9FC-B101-3703-2BF2-FC28743A702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11" creationId="{0B2D0F9A-C214-7A30-06B3-D65708C72E9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12" creationId="{25A2563A-DD3A-EE12-8D94-5840D100393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13" creationId="{6F0054E7-4074-745F-FEEE-B0AF35F8856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14" creationId="{E5956774-7DB6-E668-CEF7-14D0A344DE2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15" creationId="{37C59074-10C8-4032-235B-C6634C660DC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16" creationId="{99B085F3-7D17-6E08-6241-0B29A5932B0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17" creationId="{4BF39CC8-324B-8E22-AC7C-08B945DEDA3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18" creationId="{5E39F8DE-0D3C-9CB7-1BF4-9040712EAB0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19" creationId="{8D9DDA0F-6D93-7E91-5B68-82A6CD2A002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20" creationId="{E528EF9B-859C-023D-BF67-2411B98E8F2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21" creationId="{FDD9E0EC-5CCD-705F-6E21-DB8D5483C14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22" creationId="{ECABFE0A-B2DF-1195-C2AB-08D2E37046F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23" creationId="{36CDEB70-EFC0-724F-2EC9-20B615C101C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24" creationId="{F20BB307-5BFE-6DF0-3E87-9637382315A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25" creationId="{D1D345E2-D597-2B49-689C-3C4A68A5FFD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26" creationId="{CD29C236-DAED-ECB2-CB1F-2F7889858A8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27" creationId="{18DE2375-9167-0E18-3BE5-2CBBB02E9E5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28" creationId="{1102A739-0CB3-F894-EC8C-9FDD2EE7FC9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29" creationId="{E5F8AC4E-2AD8-2F65-C3FF-0135AE53BB1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30" creationId="{87FA9AE4-A092-F799-0A12-DFFD245724C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31" creationId="{818EEFC5-3B5F-C7FA-E74D-A4D05CFD09E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32" creationId="{17BCC7C1-AF3E-F4D6-75A6-A6A8A872063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33" creationId="{E8E94D5B-AC20-4921-E42C-EB86F5730FE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34" creationId="{CC0B31E9-29A6-7963-63F9-A5949A7EF4D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35" creationId="{2E5DEBED-87E2-2094-DBDC-84D4B5D30B1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36" creationId="{7F2FFD06-893F-2C05-BDA4-A8C9D93C21B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37" creationId="{7DE695B5-2DC0-B190-E64F-4B8EAA36D13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38" creationId="{D695C4DA-563B-8D74-07FD-0396026DBF9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39" creationId="{0EF150A6-DF83-EC86-DC28-F9E405A9311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40" creationId="{4020BBC3-45F8-3DD5-7908-E994EDFCC8B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41" creationId="{53EFA381-8F1D-8A95-0336-9078E49FFE0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42" creationId="{581E8CBD-4F54-ACAF-E068-C3D4A57119F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43" creationId="{A42A897D-1223-E6E6-480E-49EB958A2E0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44" creationId="{03497011-6C52-DC04-0327-B1C1180B8BA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45" creationId="{CECCD38D-E949-541A-AC0C-99AC226FE2D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46" creationId="{27BEDE81-86D5-90A3-FCD6-F00743EA3FF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47" creationId="{919D6EBB-EF2C-5914-A7FC-1C1AB045ED8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48" creationId="{ACCD331F-3BA8-8EBC-AA81-6DA21A21D2B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49" creationId="{DE80477B-32A7-BA82-37E2-636F7D513E3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50" creationId="{C18277D7-D462-EEBE-0C86-15ECDB6BB52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51" creationId="{3A60DD1E-6E5A-E59C-98BD-269AB141BFF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52" creationId="{489BD844-2BB9-B303-B31C-B61C32DC102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53" creationId="{BDD653AB-9FED-4F88-BDFC-5D78BDFAACA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54" creationId="{DB0D8678-0B1E-E7E2-FE62-BAFA7198C98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55" creationId="{63CBD566-4E9A-BAC5-5948-90ED6ECD1C5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56" creationId="{0AFDE852-48F5-BECD-27E9-D3F02248A1D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57" creationId="{B17F0C6C-952A-5C75-8D53-D792F31661D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58" creationId="{020E8730-D679-0F24-33A6-62448DD6608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59" creationId="{F38E28A3-89CF-8C58-322C-5A354E334AF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60" creationId="{6EF908C5-AF45-49C2-BC43-F5A3B4CBE1E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61" creationId="{BC0B1455-731E-AD59-05D9-07A798B5EAD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62" creationId="{C4D0BEF6-E134-87B5-DC0D-38624EF1C7C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63" creationId="{81E4937F-4E64-EA69-7783-3C6645596D9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64" creationId="{3EA020C3-E797-0CE6-5425-B4F4EE00134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65" creationId="{E64CA5CD-F1B3-4A35-7957-84AB4C44DEB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66" creationId="{C3293B10-F055-E4E7-C902-4371029371F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67" creationId="{0E8CAB0D-6400-EFC6-1CC8-782E7B3F7D8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68" creationId="{B097CB12-BEC6-3521-10B3-2CCAD8A706A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69" creationId="{DF92F477-F9DD-475B-1D83-CC8749FA26B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70" creationId="{D7C2E8E6-7BC0-12BA-FC98-88F06766508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71" creationId="{D3BFAD60-6030-D270-63F0-F923E8A238D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72" creationId="{4062E297-71C0-1459-3BFB-8308EB93E16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73" creationId="{057E70B5-B718-74D7-D1D8-EDD088CAEA6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76" creationId="{3BCEB9D5-1D17-6023-3D3E-6360C865C1D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77" creationId="{C9EC2D0C-45D3-E0BA-4AA0-FE2A2A4D2B0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78" creationId="{20714020-C912-4175-31F3-0180F57CD25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80" creationId="{BD52D662-F0E3-1B52-33F3-38058C91A02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81" creationId="{C123E331-A672-94A7-4376-74BBF851C06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82" creationId="{F4675F09-ED01-C6A5-D900-6C5F28F140F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83" creationId="{F3851196-56AC-AE5D-995A-500D5D44939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84" creationId="{B0874197-5094-E8C1-6B59-F8DB03BD80C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85" creationId="{9B7564D0-E823-D7D4-157E-F22D9961D3A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86" creationId="{258A9E30-A132-407E-DAC5-98C9EDDB5A3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87" creationId="{FEC3F668-C011-FC78-5AED-6E89B766377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88" creationId="{0C2CDCE6-DE2A-B560-9352-680DDBC06D1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89" creationId="{57ADB466-BC3D-9938-0081-10B7AC18F7A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90" creationId="{7C1BEC5E-8174-F685-7B55-F3584EC7DDF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91" creationId="{D92339FB-D2FF-39B4-ED1B-BE6891A6D72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92" creationId="{B0AB73DD-9E10-DD1F-ABA6-D72DB9F906F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93" creationId="{BEDA1E10-41E6-2A76-F12F-5536D1EA1CD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94" creationId="{50CC9F1F-7878-31E6-291F-38E9851AFD3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95" creationId="{AE2080C8-FA9A-AEC1-027F-51A0E8F81F1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96" creationId="{EC1B02A7-DED7-98A2-24B6-662C71CDDE0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97" creationId="{A5686BEA-73A5-5DA8-2B63-D5CC2C0A549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98" creationId="{94BADB6E-FD29-683A-2E8A-00FA88CDC7C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399" creationId="{F56C3302-3A58-C3D3-A70D-87C9D623EF9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00" creationId="{E55B8664-D31B-6DD8-CC39-CD1B897EEE1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01" creationId="{F676F1DE-51A7-2780-B47D-BC10EF9D840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02" creationId="{5898AE26-ADF0-A921-19BE-BE760A5EFB2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03" creationId="{1F058CD0-0B53-CCD7-C58E-07ABE2D0AF5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04" creationId="{C7577C31-CFA0-A6E2-0018-920C0A0FD38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05" creationId="{85C7EF97-A58F-F587-3D31-EB9326804B3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06" creationId="{781DA204-01C2-0068-B3C2-FCE3DFFDC64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07" creationId="{FB36CFB1-4B91-C6A0-FDCB-D52D7A016ED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08" creationId="{9C2C7F72-1C3B-3AD7-A329-BA6FFD88130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09" creationId="{4A692779-818F-2426-25C1-0CC887B9011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10" creationId="{E188E96D-A355-A91A-7BBD-F78CA55FEE4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11" creationId="{9C242F2F-6EAB-F922-0BD4-4F02D9E6A67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12" creationId="{444A0029-4926-959B-ADEB-12FE5FF5B19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13" creationId="{FBF5925A-6ADB-8455-D1DE-5F2AB3A78CC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15" creationId="{7F6F7DD5-730B-D38A-7BA0-C5240180535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17" creationId="{86C77019-9C35-880E-0DDB-B8ED67561F5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19" creationId="{B9D0E4C1-1603-DEAF-DE34-075CE6F61EB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21" creationId="{F75BDDB3-2E1F-F99D-E3FA-6864923D3CF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22" creationId="{F6250C6B-268A-3DB4-1D92-2CFCF1B797C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23" creationId="{71C4AE34-9D72-D1E7-403D-3E58A09A566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24" creationId="{0AF1D59B-D59A-94E5-E949-D18671FDE6E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25" creationId="{358B413F-1E6A-ABF1-41FA-BF12A06E524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26" creationId="{1378DA77-28B3-B2A8-56C1-8B377FCE0CB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27" creationId="{64F747C5-BE24-5E64-1412-53BD1A8C71D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28" creationId="{F036EFA7-E198-BFEB-FB55-9639B039AD2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29" creationId="{BAC4EC91-D456-3441-B6D9-49F0D33496B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30" creationId="{A03A7BB7-0321-4B37-B90A-F2C4FA82A5F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31" creationId="{7D52AFBB-A997-9652-D83C-192694660B0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32" creationId="{D0F2F0A2-32D3-00DD-AD52-D12518BED4D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33" creationId="{711DD91B-20F1-E9B3-2E8A-4C7D86D1C7C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34" creationId="{9EAA20A8-4C31-EA55-7FB0-06230C72A46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35" creationId="{99337D2F-46B1-FD24-12B8-C7BAAFB4CC0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36" creationId="{A9E93289-9C5E-1E7B-85D0-EBC6D846EE4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37" creationId="{5345AC63-8572-B574-0F97-9CB3BF89F8B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38" creationId="{CD205327-6623-2818-AA5D-5E8EBF62EE6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39" creationId="{25AACACC-32A7-AC32-93C7-650187DD3CA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40" creationId="{9A759F5D-BAEA-87E7-3D5E-CEEA4D21AC9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41" creationId="{9B58AF77-D18C-D62D-94FB-B96E37D0170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42" creationId="{D1977FE6-7DC3-781E-D147-68528D78980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43" creationId="{A41E5D6E-EC61-AF55-EA1E-7C2815B437C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44" creationId="{3EBBB4E6-9C36-BAB5-271E-8022A6404A7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45" creationId="{FF608216-2933-9509-8C30-CE7F2AFC3FF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46" creationId="{5A44C738-BD2C-AB12-F902-453D298D59E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47" creationId="{32E8D8CD-4611-136B-865D-2158DB8C2FE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48" creationId="{4E4F9639-4F42-CE07-5D70-C90379BF886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49" creationId="{DBCD94EE-AB21-6005-8FD3-18E24C012C5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50" creationId="{D8F11804-D585-B168-169E-4C5EEC988F2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51" creationId="{2C691151-9058-48CE-5AB2-EC719A66C5E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52" creationId="{72C0C201-BB52-95CC-432C-3C6F9D4518A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53" creationId="{D06DED96-D8F3-FAEB-7543-DCB932846A9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54" creationId="{461C1029-28A2-CF1F-45AE-BA041A46501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55" creationId="{5859D4BB-6ECE-F656-D91F-8024722AA0F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56" creationId="{766BD9BA-6B5C-5850-A8F1-121F769124F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57" creationId="{3D780DD7-7DBD-AD94-A0EC-0CF8FAB750F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58" creationId="{2D83B3D2-1AE1-7113-F6C3-076F9F57DCB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59" creationId="{45B99B7F-BFF3-A6CD-9644-F3665C397F8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60" creationId="{F4E85234-C93F-0655-217E-FCA6076CA2F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61" creationId="{F8931D98-59C2-10E5-A9BB-38AC3E946AE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62" creationId="{FEBE739C-C546-496B-7E9A-3430F1B7BA5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63" creationId="{D91DE45B-0AE8-DD11-1E95-836D6B82CE7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64" creationId="{DCAD9F0A-3BF8-7A38-6419-E88344E08E5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65" creationId="{9BCBD278-1C26-EFE3-7F13-0913D6C9588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66" creationId="{F2455F08-CF56-1EBC-8EB7-77B6FFDD1A5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67" creationId="{305483F6-A5A1-FD1E-8A9E-D11CDE6D00D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68" creationId="{2F420029-D061-FF61-45FE-456AD77903D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69" creationId="{EA9A4513-2520-3713-66C9-0C57E704D87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70" creationId="{ADC0EAFB-019D-7B1B-1E86-F08D4A501A6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71" creationId="{688463BC-6495-E9C9-20A1-52BF7ABCCF6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72" creationId="{30C294EC-5758-E270-A53B-B194D9C0D47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73" creationId="{5A581CEA-D436-42B1-24D8-D4AF3F85B8D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74" creationId="{78985592-F1A5-A908-13E9-27531F317FE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75" creationId="{6B7DBC51-6D1E-7125-FFE6-1ADCD309AAC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76" creationId="{4D8DFC4C-A7F1-83C0-BB72-85D40D2E1FD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77" creationId="{5E25FE18-E758-B34C-3EB1-A571AF75DA4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78" creationId="{8DBE3A1A-333F-82B3-F88B-8B1442BF8D8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79" creationId="{A45FE896-DCED-301B-A71A-22A00B238F9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80" creationId="{47DB09C6-61BC-72A1-A1D1-2183A1B2808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81" creationId="{826DB97B-1853-84BD-67C0-C87FF758AA8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82" creationId="{39962AD0-1FCF-8788-6AA3-FB64EC1D259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83" creationId="{4124E317-F0D3-2767-5082-09DAA6C38FA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84" creationId="{451DA15C-4399-2533-B1FC-7463547DB74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85" creationId="{43045FDF-9131-45E0-87FF-CF6C87438C4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86" creationId="{2B87B305-17F5-2EDB-BDA3-C4E97ED2985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87" creationId="{5602423E-37B7-3858-13E6-2623F5BB5E4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88" creationId="{6E443651-D689-62C8-24F8-A4D3BFA72D6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89" creationId="{CEB6794B-4BBE-F475-977E-C957B4A3B4E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90" creationId="{ECF48396-32A3-5A5C-5870-4AE155B0F02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91" creationId="{7B475637-D11B-5D5F-83A0-FCC938544D4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92" creationId="{A8071ECD-EE88-C8D2-3E41-07B86EF52B4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93" creationId="{4A831473-E35A-1393-D82F-9DAE79C2974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94" creationId="{4B131004-8510-210E-4B9A-1586DA32DDE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95" creationId="{A48D336B-EEE5-6994-78DC-F1FD49EB223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96" creationId="{FAF4A62B-3AC0-AA5E-554D-9535262662F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97" creationId="{24F00E02-9D96-0B38-1255-1E8B8756E48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98" creationId="{A9326495-9843-6428-509E-10295D277C5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499" creationId="{61CCAFCC-6E6A-F41E-CAB5-C98847BAC62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00" creationId="{3D1E571A-52BC-2B20-BF37-150AB5F926A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01" creationId="{A3769957-EA7D-51D9-4B27-4AFDB3BB7FE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02" creationId="{2FDA98D5-C38E-CFDF-870D-F9297EB7114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03" creationId="{E88DC8F1-F98D-CD27-A64E-7359AE110E2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04" creationId="{CB45EBCC-A5B2-D2CF-20D9-3090FBE39A4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05" creationId="{B24EE04D-10FE-A72C-930C-2483DC1D34E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06" creationId="{63C3063A-8F6B-E6C9-C696-9B69E50DEE3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07" creationId="{F27CD977-FFAD-1630-C0F0-DD747C1CF44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08" creationId="{F9A3B8D3-2B11-E6EB-EA9B-643C921F016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09" creationId="{6BF58D87-ACDD-B612-8316-B455854261E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10" creationId="{5D8BFF00-42CD-45B3-B095-D26B8BE322A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11" creationId="{69F6E506-2892-D2F0-4397-EF6DD4464AF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12" creationId="{D1521176-333A-DE6C-4913-9F6FFFFD8AF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13" creationId="{E302C56F-F8F4-F6FC-1FE8-AE903A4D6E2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14" creationId="{6D20A239-0D90-558E-BB9D-A6135ABC4F8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15" creationId="{9A6FA3AC-6BE5-6909-5E01-275E6EEBD76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16" creationId="{174D795B-8A64-8FF8-99F0-78655F41F5E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17" creationId="{BC34AE95-389E-950E-6DAB-A744F5BB62D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18" creationId="{4D4A976E-D547-338D-1396-23A7EF140E2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19" creationId="{E71E4B18-3AE5-7BCE-F709-C750A6EB9DD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20" creationId="{4E418306-4AF8-0A1C-D688-C7AD0F7E6BB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21" creationId="{337FA554-2E5D-37BD-B60E-C63CC38CD5B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22" creationId="{FF0B08FD-9657-5173-21B3-C215A169F96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23" creationId="{E329EBE2-2E2A-1DF7-3792-3F36F299B4B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24" creationId="{6C71B827-4101-F611-E600-190CA8A82D0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25" creationId="{01006E1C-F968-A544-43A8-2A5150B0ADD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26" creationId="{28274D68-5C07-B8BF-4CDD-F88C58D605A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27" creationId="{C58A02A7-7DD8-89CE-F13F-30AB70DFD6D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28" creationId="{F36EEA90-6405-9032-60D8-532363B0489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29" creationId="{2EEDF2A6-32CE-4343-99B3-C375CDE8888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30" creationId="{61AAF17B-CC9F-A72D-F4C9-905C86B8379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31" creationId="{8906A153-E84E-0493-B7D4-A75810CF46E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32" creationId="{470BDD5F-8708-AA18-A545-B93932D3E82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33" creationId="{2BB2162A-5116-EB2C-455D-D5BC571A61C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34" creationId="{06C2056F-37F7-A071-A23E-75F8407E5A0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35" creationId="{FFEC8FBE-0E71-3F56-AAAC-7ECDEE52240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36" creationId="{1D4E052B-3271-3103-DDD7-BD4752BBD87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37" creationId="{46A24694-DDAD-5703-D8C4-C00B2110C23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38" creationId="{9190F7A1-CB00-49BF-A795-5D19D59000B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39" creationId="{6B156A34-5117-9CA1-9B12-5E4EB55FAFA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40" creationId="{1E14B23C-6B66-B458-F237-7536C1665CF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41" creationId="{35BCCBD5-B9AB-43BE-B80D-E0146AAF542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42" creationId="{F3D988F0-ECD7-4546-0832-C17361AB583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43" creationId="{58ABD077-FD8F-AD22-7427-073C842F439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44" creationId="{B4C7F08F-45D5-1FA9-B4C5-F4FA2983AC5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45" creationId="{96BEE6F7-73D5-0F1F-8322-A2C5BB214D0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46" creationId="{792AAC4B-92D4-9CEB-7315-A521587944B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47" creationId="{9AC3CB5D-1127-D7DB-C0DC-CCC4B709067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48" creationId="{DC29BC3B-EA8F-C5E3-717B-9607AE71E13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49" creationId="{02A9CBDF-2F80-FD28-5B90-CDA9B36EE69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50" creationId="{51DB8DE7-A294-57CF-0423-79F857DF6EA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51" creationId="{5C3AFCC8-634C-23C0-7332-77120C73C60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52" creationId="{EF9DE489-E7B5-349B-A50F-A08ABD96870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53" creationId="{34C66F91-C6BB-2B4E-B7C3-6D7C0B1400D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54" creationId="{A1EB9D9C-E85F-DCF4-524C-447379609FD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55" creationId="{80F304A2-F595-8A0A-E8A0-16E8B896CEB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56" creationId="{349A96F7-D7A8-628F-988E-DE9F5522371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57" creationId="{5EDF3C8D-9D2A-9D74-ED5D-F4DB3338B39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58" creationId="{66EA5B3B-C063-9D5E-7A9F-FAD0DB70D5B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59" creationId="{6F6DA192-C957-C5B9-BD6A-0A2A1DC956F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60" creationId="{2E24A695-A37B-F3C4-E07C-03C9B03883C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61" creationId="{0CB0D71B-CAD1-62F9-D78E-D5B6A1CA752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62" creationId="{F154B9DF-E9E4-E5ED-284D-1F4B76E003F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63" creationId="{8FA8D981-13FF-90D9-B96F-AF36748D8B9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64" creationId="{67E5410B-DAEE-FA5E-F4CC-CCF11521CB6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65" creationId="{CBB46828-7D00-DFFB-85B3-F0A87B83BB4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66" creationId="{862A0F81-7D6A-B3ED-8A5E-F2420E69AE9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67" creationId="{F363F99C-3BF2-D91F-1A33-A868BFC02A8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68" creationId="{CE866E5E-3DB5-DFD3-EC23-76861241AF2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69" creationId="{277CA92F-0968-B7A0-089B-8356DFC4246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70" creationId="{DBDC47AF-70E6-0987-B96E-D21A5EA79925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71" creationId="{F5C2EAB2-F7A1-0EBD-517C-F1FAEF2899E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72" creationId="{9224958C-0DDC-53C6-16BB-4F28DD15FDBD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73" creationId="{661CE7B7-B6D1-F710-6381-D67A2DA5549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74" creationId="{BA0387C1-9A5B-5450-0BC8-0ACADAEF864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75" creationId="{D0729831-FC4B-AC24-947B-B59A82E09D2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76" creationId="{29882E97-3244-13A6-7C0F-7C016BD27026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77" creationId="{BBC0B9FE-F028-448A-98B3-0310910AB3E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78" creationId="{75B0C8FB-593A-DD33-FBA7-B08A99224D57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79" creationId="{0656B2FF-8D5B-D06E-9F71-CC79A3E3B7B3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80" creationId="{183C8FDD-0481-5191-2C48-DE2C96F735D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81" creationId="{59747647-5B64-B4B0-EE6E-7041AA684F6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82" creationId="{CCF6C734-17CA-9BA1-6230-CF2597E15471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83" creationId="{FA75D93D-E6A4-8941-2D12-768936B94D08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84" creationId="{3031CB1D-0CEB-83C9-0194-337C1BC948E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85" creationId="{82AA1463-191F-6895-B9BD-FE42C0E5C1FE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86" creationId="{61D46BC4-4F76-F65C-2F95-02D9D0436DBF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87" creationId="{AB3747CD-6AD7-58F4-EC0B-2DA231732AF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88" creationId="{4B57A875-8867-4DCC-68AC-E5248532173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89" creationId="{78B702F3-79D1-141E-5CBA-88273403CF3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90" creationId="{D98E63DB-8F16-A527-21D2-B80C455B2F40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91" creationId="{1D410E27-2135-A841-D123-63AFE44E4034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92" creationId="{F45E13A0-BB71-6004-0D65-3D6B06D585F9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93" creationId="{87C8F49A-809F-FE5C-9FE5-2D02D609024C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94" creationId="{69031FB7-6CFB-0303-5EF6-2A2FD0D28372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95" creationId="{38041771-B72E-B5DC-9AC9-845A546F0B4A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96" creationId="{CFDD97C7-A9F6-F607-53D1-59080C39CA8B}"/>
          </ac:spMkLst>
        </pc:spChg>
        <pc:spChg chg="mod">
          <ac:chgData name="Ginevra Minarini" userId="1f1f918c-6db6-4aec-95e5-17ad0358cb46" providerId="ADAL" clId="{03421CA5-02D6-410F-9208-942AACB4DA1F}" dt="2023-11-24T16:32:43.962" v="157956"/>
          <ac:spMkLst>
            <pc:docMk/>
            <pc:sldMk cId="3819718812" sldId="303"/>
            <ac:spMk id="10597" creationId="{4E8743D8-E72B-7003-EE57-97CEB69D5211}"/>
          </ac:spMkLst>
        </pc:spChg>
        <pc:grpChg chg="add del mod modVis">
          <ac:chgData name="Ginevra Minarini" userId="1f1f918c-6db6-4aec-95e5-17ad0358cb46" providerId="ADAL" clId="{03421CA5-02D6-410F-9208-942AACB4DA1F}" dt="2023-11-22T11:42:54.434" v="59598" actId="478"/>
          <ac:grpSpMkLst>
            <pc:docMk/>
            <pc:sldMk cId="3819718812" sldId="303"/>
            <ac:grpSpMk id="2" creationId="{AF60F606-A5EC-0C4A-E59B-8AB9C3BC7A11}"/>
          </ac:grpSpMkLst>
        </pc:grpChg>
        <pc:grpChg chg="add del mod ord">
          <ac:chgData name="Ginevra Minarini" userId="1f1f918c-6db6-4aec-95e5-17ad0358cb46" providerId="ADAL" clId="{03421CA5-02D6-410F-9208-942AACB4DA1F}" dt="2023-11-24T15:01:25.397" v="157273" actId="478"/>
          <ac:grpSpMkLst>
            <pc:docMk/>
            <pc:sldMk cId="3819718812" sldId="303"/>
            <ac:grpSpMk id="3" creationId="{7A3B9B3D-3FD4-FB59-DC93-3F1C18F76180}"/>
          </ac:grpSpMkLst>
        </pc:grpChg>
        <pc:grpChg chg="mod modVis">
          <ac:chgData name="Ginevra Minarini" userId="1f1f918c-6db6-4aec-95e5-17ad0358cb46" providerId="ADAL" clId="{03421CA5-02D6-410F-9208-942AACB4DA1F}" dt="2023-11-22T11:42:50.736" v="59596"/>
          <ac:grpSpMkLst>
            <pc:docMk/>
            <pc:sldMk cId="3819718812" sldId="303"/>
            <ac:grpSpMk id="703" creationId="{8C3F1F4A-6113-6262-42F2-4125D76E5C0C}"/>
          </ac:grpSpMkLst>
        </pc:grpChg>
        <pc:grpChg chg="mod modVis">
          <ac:chgData name="Ginevra Minarini" userId="1f1f918c-6db6-4aec-95e5-17ad0358cb46" providerId="ADAL" clId="{03421CA5-02D6-410F-9208-942AACB4DA1F}" dt="2023-11-22T11:42:50.736" v="59596"/>
          <ac:grpSpMkLst>
            <pc:docMk/>
            <pc:sldMk cId="3819718812" sldId="303"/>
            <ac:grpSpMk id="1593" creationId="{720038A4-4F6B-A308-86D5-DBA888F1D874}"/>
          </ac:grpSpMkLst>
        </pc:grpChg>
        <pc:grpChg chg="mod modVis">
          <ac:chgData name="Ginevra Minarini" userId="1f1f918c-6db6-4aec-95e5-17ad0358cb46" providerId="ADAL" clId="{03421CA5-02D6-410F-9208-942AACB4DA1F}" dt="2023-11-22T11:42:50.736" v="59596"/>
          <ac:grpSpMkLst>
            <pc:docMk/>
            <pc:sldMk cId="3819718812" sldId="303"/>
            <ac:grpSpMk id="1597" creationId="{326F1EF7-0747-1BDF-7176-4CDEAD9CC354}"/>
          </ac:grpSpMkLst>
        </pc:grpChg>
        <pc:grpChg chg="mod modVis">
          <ac:chgData name="Ginevra Minarini" userId="1f1f918c-6db6-4aec-95e5-17ad0358cb46" providerId="ADAL" clId="{03421CA5-02D6-410F-9208-942AACB4DA1F}" dt="2023-11-22T11:42:50.736" v="59596"/>
          <ac:grpSpMkLst>
            <pc:docMk/>
            <pc:sldMk cId="3819718812" sldId="303"/>
            <ac:grpSpMk id="1632" creationId="{23103084-CED3-62C0-C185-246EF25F6A7E}"/>
          </ac:grpSpMkLst>
        </pc:grpChg>
        <pc:grpChg chg="mod modVis">
          <ac:chgData name="Ginevra Minarini" userId="1f1f918c-6db6-4aec-95e5-17ad0358cb46" providerId="ADAL" clId="{03421CA5-02D6-410F-9208-942AACB4DA1F}" dt="2023-11-22T11:42:50.736" v="59596"/>
          <ac:grpSpMkLst>
            <pc:docMk/>
            <pc:sldMk cId="3819718812" sldId="303"/>
            <ac:grpSpMk id="1634" creationId="{7F41D47F-09FD-94FB-A291-0AA3EACEBE27}"/>
          </ac:grpSpMkLst>
        </pc:grpChg>
        <pc:grpChg chg="mod modVis">
          <ac:chgData name="Ginevra Minarini" userId="1f1f918c-6db6-4aec-95e5-17ad0358cb46" providerId="ADAL" clId="{03421CA5-02D6-410F-9208-942AACB4DA1F}" dt="2023-11-22T11:42:50.736" v="59596"/>
          <ac:grpSpMkLst>
            <pc:docMk/>
            <pc:sldMk cId="3819718812" sldId="303"/>
            <ac:grpSpMk id="1636" creationId="{700FE60F-7D0B-ED1D-DD07-DC4534CE14D3}"/>
          </ac:grpSpMkLst>
        </pc:grpChg>
        <pc:grpChg chg="mod modVis">
          <ac:chgData name="Ginevra Minarini" userId="1f1f918c-6db6-4aec-95e5-17ad0358cb46" providerId="ADAL" clId="{03421CA5-02D6-410F-9208-942AACB4DA1F}" dt="2023-11-22T11:42:50.736" v="59596"/>
          <ac:grpSpMkLst>
            <pc:docMk/>
            <pc:sldMk cId="3819718812" sldId="303"/>
            <ac:grpSpMk id="1638" creationId="{B656CD12-02E8-9C13-5EF4-364EF5FE8940}"/>
          </ac:grpSpMkLst>
        </pc:grpChg>
        <pc:grpChg chg="add del mod ord modVis">
          <ac:chgData name="Ginevra Minarini" userId="1f1f918c-6db6-4aec-95e5-17ad0358cb46" providerId="ADAL" clId="{03421CA5-02D6-410F-9208-942AACB4DA1F}" dt="2023-11-22T11:10:48.784" v="53205" actId="478"/>
          <ac:grpSpMkLst>
            <pc:docMk/>
            <pc:sldMk cId="3819718812" sldId="303"/>
            <ac:grpSpMk id="1856" creationId="{2F3B51EA-F5D6-3284-0029-BE844A7C07D7}"/>
          </ac:grpSpMkLst>
        </pc:grpChg>
        <pc:grpChg chg="del">
          <ac:chgData name="Ginevra Minarini" userId="1f1f918c-6db6-4aec-95e5-17ad0358cb46" providerId="ADAL" clId="{03421CA5-02D6-410F-9208-942AACB4DA1F}" dt="2023-11-22T10:28:34.108" v="8881" actId="478"/>
          <ac:grpSpMkLst>
            <pc:docMk/>
            <pc:sldMk cId="3819718812" sldId="303"/>
            <ac:grpSpMk id="1884" creationId="{F3AD772F-DCAC-DFFF-EA78-F29B5142CC02}"/>
          </ac:grpSpMkLst>
        </pc:grpChg>
        <pc:grpChg chg="del mod ord modVis">
          <ac:chgData name="Ginevra Minarini" userId="1f1f918c-6db6-4aec-95e5-17ad0358cb46" providerId="ADAL" clId="{03421CA5-02D6-410F-9208-942AACB4DA1F}" dt="2023-11-27T15:40:51.084" v="160113" actId="478"/>
          <ac:grpSpMkLst>
            <pc:docMk/>
            <pc:sldMk cId="3819718812" sldId="303"/>
            <ac:grpSpMk id="1885" creationId="{206F41F3-235D-45B8-54A2-4091E9D1B80B}"/>
          </ac:grpSpMkLst>
        </pc:grpChg>
        <pc:grpChg chg="mod modVis">
          <ac:chgData name="Ginevra Minarini" userId="1f1f918c-6db6-4aec-95e5-17ad0358cb46" providerId="ADAL" clId="{03421CA5-02D6-410F-9208-942AACB4DA1F}" dt="2023-11-27T15:40:49.686" v="160074"/>
          <ac:grpSpMkLst>
            <pc:docMk/>
            <pc:sldMk cId="3819718812" sldId="303"/>
            <ac:grpSpMk id="1887" creationId="{0743401C-3776-D8DE-B369-4727AA38BF09}"/>
          </ac:grpSpMkLst>
        </pc:grpChg>
        <pc:grpChg chg="del mod modVis">
          <ac:chgData name="Ginevra Minarini" userId="1f1f918c-6db6-4aec-95e5-17ad0358cb46" providerId="ADAL" clId="{03421CA5-02D6-410F-9208-942AACB4DA1F}" dt="2023-11-27T10:35:32.569" v="158354" actId="478"/>
          <ac:grpSpMkLst>
            <pc:docMk/>
            <pc:sldMk cId="3819718812" sldId="303"/>
            <ac:grpSpMk id="1914" creationId="{7815F670-5FF5-E9C8-AF3A-92F466538BF3}"/>
          </ac:grpSpMkLst>
        </pc:grpChg>
        <pc:grpChg chg="del mod">
          <ac:chgData name="Ginevra Minarini" userId="1f1f918c-6db6-4aec-95e5-17ad0358cb46" providerId="ADAL" clId="{03421CA5-02D6-410F-9208-942AACB4DA1F}" dt="2023-11-22T10:30:38.936" v="8903" actId="27803"/>
          <ac:grpSpMkLst>
            <pc:docMk/>
            <pc:sldMk cId="3819718812" sldId="303"/>
            <ac:grpSpMk id="1919" creationId="{537E3674-EB8E-2DD2-57F4-5EA2019F9D0A}"/>
          </ac:grpSpMkLst>
        </pc:grpChg>
        <pc:grpChg chg="add del mod ord topLvl modVis">
          <ac:chgData name="Ginevra Minarini" userId="1f1f918c-6db6-4aec-95e5-17ad0358cb46" providerId="ADAL" clId="{03421CA5-02D6-410F-9208-942AACB4DA1F}" dt="2023-11-27T15:41:41.198" v="160151" actId="478"/>
          <ac:grpSpMkLst>
            <pc:docMk/>
            <pc:sldMk cId="3819718812" sldId="303"/>
            <ac:grpSpMk id="1935" creationId="{C178BA2C-38F3-740C-E06F-9A4E6AA6D36F}"/>
          </ac:grpSpMkLst>
        </pc:grpChg>
        <pc:grpChg chg="add del mod">
          <ac:chgData name="Ginevra Minarini" userId="1f1f918c-6db6-4aec-95e5-17ad0358cb46" providerId="ADAL" clId="{03421CA5-02D6-410F-9208-942AACB4DA1F}" dt="2023-11-22T10:31:55.932" v="8935" actId="21"/>
          <ac:grpSpMkLst>
            <pc:docMk/>
            <pc:sldMk cId="3819718812" sldId="303"/>
            <ac:grpSpMk id="1936" creationId="{68000061-E8B5-CAE7-0C2A-4EF22536BFC6}"/>
          </ac:grpSpMkLst>
        </pc:grpChg>
        <pc:grpChg chg="add del mod ord topLvl modVis">
          <ac:chgData name="Ginevra Minarini" userId="1f1f918c-6db6-4aec-95e5-17ad0358cb46" providerId="ADAL" clId="{03421CA5-02D6-410F-9208-942AACB4DA1F}" dt="2023-11-27T15:42:04.648" v="160195" actId="478"/>
          <ac:grpSpMkLst>
            <pc:docMk/>
            <pc:sldMk cId="3819718812" sldId="303"/>
            <ac:grpSpMk id="1938" creationId="{D2D99F73-9278-52D9-8126-1B44C24DBF1F}"/>
          </ac:grpSpMkLst>
        </pc:grpChg>
        <pc:grpChg chg="add del mod">
          <ac:chgData name="Ginevra Minarini" userId="1f1f918c-6db6-4aec-95e5-17ad0358cb46" providerId="ADAL" clId="{03421CA5-02D6-410F-9208-942AACB4DA1F}" dt="2023-11-22T10:34:06.584" v="8978" actId="21"/>
          <ac:grpSpMkLst>
            <pc:docMk/>
            <pc:sldMk cId="3819718812" sldId="303"/>
            <ac:grpSpMk id="1954" creationId="{57D01350-EB06-003E-AC3D-DBB63D869EAA}"/>
          </ac:grpSpMkLst>
        </pc:grpChg>
        <pc:grpChg chg="add del mod ord topLvl modVis">
          <ac:chgData name="Ginevra Minarini" userId="1f1f918c-6db6-4aec-95e5-17ad0358cb46" providerId="ADAL" clId="{03421CA5-02D6-410F-9208-942AACB4DA1F}" dt="2023-11-22T11:41:58.026" v="59561" actId="478"/>
          <ac:grpSpMkLst>
            <pc:docMk/>
            <pc:sldMk cId="3819718812" sldId="303"/>
            <ac:grpSpMk id="1961" creationId="{B3959363-4118-E0F3-4500-E2B51360901C}"/>
          </ac:grpSpMkLst>
        </pc:grpChg>
        <pc:grpChg chg="add del mod modVis">
          <ac:chgData name="Ginevra Minarini" userId="1f1f918c-6db6-4aec-95e5-17ad0358cb46" providerId="ADAL" clId="{03421CA5-02D6-410F-9208-942AACB4DA1F}" dt="2023-11-22T11:11:07.093" v="59361" actId="165"/>
          <ac:grpSpMkLst>
            <pc:docMk/>
            <pc:sldMk cId="3819718812" sldId="303"/>
            <ac:grpSpMk id="2103" creationId="{D79CAE92-6293-9136-8E3B-C3B4A055DF7F}"/>
          </ac:grpSpMkLst>
        </pc:grpChg>
        <pc:grpChg chg="add del mod ord">
          <ac:chgData name="Ginevra Minarini" userId="1f1f918c-6db6-4aec-95e5-17ad0358cb46" providerId="ADAL" clId="{03421CA5-02D6-410F-9208-942AACB4DA1F}" dt="2023-11-22T11:42:27.277" v="59587" actId="478"/>
          <ac:grpSpMkLst>
            <pc:docMk/>
            <pc:sldMk cId="3819718812" sldId="303"/>
            <ac:grpSpMk id="2104" creationId="{FBDAC49F-3559-E268-081C-A696DEE2CBAF}"/>
          </ac:grpSpMkLst>
        </pc:grpChg>
        <pc:grpChg chg="add del mod ord modVis">
          <ac:chgData name="Ginevra Minarini" userId="1f1f918c-6db6-4aec-95e5-17ad0358cb46" providerId="ADAL" clId="{03421CA5-02D6-410F-9208-942AACB4DA1F}" dt="2023-11-27T15:40:32.321" v="160061" actId="478"/>
          <ac:grpSpMkLst>
            <pc:docMk/>
            <pc:sldMk cId="3819718812" sldId="303"/>
            <ac:grpSpMk id="2245" creationId="{C86FD026-128E-3308-DD0F-6A4407C0F932}"/>
          </ac:grpSpMkLst>
        </pc:grpChg>
        <pc:grpChg chg="mod modVis">
          <ac:chgData name="Ginevra Minarini" userId="1f1f918c-6db6-4aec-95e5-17ad0358cb46" providerId="ADAL" clId="{03421CA5-02D6-410F-9208-942AACB4DA1F}" dt="2023-11-27T15:40:30.511" v="160044"/>
          <ac:grpSpMkLst>
            <pc:docMk/>
            <pc:sldMk cId="3819718812" sldId="303"/>
            <ac:grpSpMk id="2247" creationId="{65CD0E89-005D-C773-BE25-D27ADD530285}"/>
          </ac:grpSpMkLst>
        </pc:grpChg>
        <pc:grpChg chg="add del mod ord modVis">
          <ac:chgData name="Ginevra Minarini" userId="1f1f918c-6db6-4aec-95e5-17ad0358cb46" providerId="ADAL" clId="{03421CA5-02D6-410F-9208-942AACB4DA1F}" dt="2023-11-22T11:49:38.873" v="84350" actId="478"/>
          <ac:grpSpMkLst>
            <pc:docMk/>
            <pc:sldMk cId="3819718812" sldId="303"/>
            <ac:grpSpMk id="2388" creationId="{FE6B0642-1170-64D5-99D5-1E65CE63ACE6}"/>
          </ac:grpSpMkLst>
        </pc:grpChg>
        <pc:grpChg chg="mod modVis">
          <ac:chgData name="Ginevra Minarini" userId="1f1f918c-6db6-4aec-95e5-17ad0358cb46" providerId="ADAL" clId="{03421CA5-02D6-410F-9208-942AACB4DA1F}" dt="2023-11-22T11:49:34.229" v="84348"/>
          <ac:grpSpMkLst>
            <pc:docMk/>
            <pc:sldMk cId="3819718812" sldId="303"/>
            <ac:grpSpMk id="3089" creationId="{A9AA93AF-EBB2-46EF-B732-D90B8336114D}"/>
          </ac:grpSpMkLst>
        </pc:grpChg>
        <pc:grpChg chg="mod modVis">
          <ac:chgData name="Ginevra Minarini" userId="1f1f918c-6db6-4aec-95e5-17ad0358cb46" providerId="ADAL" clId="{03421CA5-02D6-410F-9208-942AACB4DA1F}" dt="2023-11-22T11:49:34.229" v="84348"/>
          <ac:grpSpMkLst>
            <pc:docMk/>
            <pc:sldMk cId="3819718812" sldId="303"/>
            <ac:grpSpMk id="3979" creationId="{4439BA0A-548E-6211-3F1D-1D75C81D52D1}"/>
          </ac:grpSpMkLst>
        </pc:grpChg>
        <pc:grpChg chg="mod modVis">
          <ac:chgData name="Ginevra Minarini" userId="1f1f918c-6db6-4aec-95e5-17ad0358cb46" providerId="ADAL" clId="{03421CA5-02D6-410F-9208-942AACB4DA1F}" dt="2023-11-22T11:49:34.229" v="84348"/>
          <ac:grpSpMkLst>
            <pc:docMk/>
            <pc:sldMk cId="3819718812" sldId="303"/>
            <ac:grpSpMk id="3983" creationId="{50AD09E4-E627-6356-9D73-51F648AFF9E4}"/>
          </ac:grpSpMkLst>
        </pc:grpChg>
        <pc:grpChg chg="mod modVis">
          <ac:chgData name="Ginevra Minarini" userId="1f1f918c-6db6-4aec-95e5-17ad0358cb46" providerId="ADAL" clId="{03421CA5-02D6-410F-9208-942AACB4DA1F}" dt="2023-11-22T11:49:34.229" v="84348"/>
          <ac:grpSpMkLst>
            <pc:docMk/>
            <pc:sldMk cId="3819718812" sldId="303"/>
            <ac:grpSpMk id="4018" creationId="{75EF933D-1959-E597-2D51-E89D35F7C18F}"/>
          </ac:grpSpMkLst>
        </pc:grpChg>
        <pc:grpChg chg="mod modVis">
          <ac:chgData name="Ginevra Minarini" userId="1f1f918c-6db6-4aec-95e5-17ad0358cb46" providerId="ADAL" clId="{03421CA5-02D6-410F-9208-942AACB4DA1F}" dt="2023-11-22T11:49:34.229" v="84348"/>
          <ac:grpSpMkLst>
            <pc:docMk/>
            <pc:sldMk cId="3819718812" sldId="303"/>
            <ac:grpSpMk id="4020" creationId="{24565B9A-3F67-71FA-9D27-E1A598BFB0D1}"/>
          </ac:grpSpMkLst>
        </pc:grpChg>
        <pc:grpChg chg="mod modVis">
          <ac:chgData name="Ginevra Minarini" userId="1f1f918c-6db6-4aec-95e5-17ad0358cb46" providerId="ADAL" clId="{03421CA5-02D6-410F-9208-942AACB4DA1F}" dt="2023-11-22T11:49:34.229" v="84348"/>
          <ac:grpSpMkLst>
            <pc:docMk/>
            <pc:sldMk cId="3819718812" sldId="303"/>
            <ac:grpSpMk id="4022" creationId="{35A85327-C86E-D054-95B9-C99BF6017855}"/>
          </ac:grpSpMkLst>
        </pc:grpChg>
        <pc:grpChg chg="mod modVis">
          <ac:chgData name="Ginevra Minarini" userId="1f1f918c-6db6-4aec-95e5-17ad0358cb46" providerId="ADAL" clId="{03421CA5-02D6-410F-9208-942AACB4DA1F}" dt="2023-11-22T11:49:34.229" v="84348"/>
          <ac:grpSpMkLst>
            <pc:docMk/>
            <pc:sldMk cId="3819718812" sldId="303"/>
            <ac:grpSpMk id="4024" creationId="{463D8815-199F-4EB6-A6E4-EE6FA2B705F8}"/>
          </ac:grpSpMkLst>
        </pc:grpChg>
        <pc:grpChg chg="add del mod ord modVis">
          <ac:chgData name="Ginevra Minarini" userId="1f1f918c-6db6-4aec-95e5-17ad0358cb46" providerId="ADAL" clId="{03421CA5-02D6-410F-9208-942AACB4DA1F}" dt="2023-11-23T16:00:45.518" v="156819" actId="478"/>
          <ac:grpSpMkLst>
            <pc:docMk/>
            <pc:sldMk cId="3819718812" sldId="303"/>
            <ac:grpSpMk id="4242" creationId="{4BEB5E5E-22C3-71EA-5470-0A8CFECE6136}"/>
          </ac:grpSpMkLst>
        </pc:grpChg>
        <pc:grpChg chg="mod modVis">
          <ac:chgData name="Ginevra Minarini" userId="1f1f918c-6db6-4aec-95e5-17ad0358cb46" providerId="ADAL" clId="{03421CA5-02D6-410F-9208-942AACB4DA1F}" dt="2023-11-23T16:00:40.216" v="156815"/>
          <ac:grpSpMkLst>
            <pc:docMk/>
            <pc:sldMk cId="3819718812" sldId="303"/>
            <ac:grpSpMk id="4943" creationId="{405F6EAE-4D75-64B9-E511-8A4822A7DDFE}"/>
          </ac:grpSpMkLst>
        </pc:grpChg>
        <pc:grpChg chg="mod modVis">
          <ac:chgData name="Ginevra Minarini" userId="1f1f918c-6db6-4aec-95e5-17ad0358cb46" providerId="ADAL" clId="{03421CA5-02D6-410F-9208-942AACB4DA1F}" dt="2023-11-23T16:00:40.216" v="156815"/>
          <ac:grpSpMkLst>
            <pc:docMk/>
            <pc:sldMk cId="3819718812" sldId="303"/>
            <ac:grpSpMk id="5832" creationId="{6118FBD6-A046-2879-C7C3-AD39B2DDC659}"/>
          </ac:grpSpMkLst>
        </pc:grpChg>
        <pc:grpChg chg="mod modVis">
          <ac:chgData name="Ginevra Minarini" userId="1f1f918c-6db6-4aec-95e5-17ad0358cb46" providerId="ADAL" clId="{03421CA5-02D6-410F-9208-942AACB4DA1F}" dt="2023-11-23T16:00:40.216" v="156815"/>
          <ac:grpSpMkLst>
            <pc:docMk/>
            <pc:sldMk cId="3819718812" sldId="303"/>
            <ac:grpSpMk id="5836" creationId="{D890B320-BCFC-537C-D075-92EF7FDC547F}"/>
          </ac:grpSpMkLst>
        </pc:grpChg>
        <pc:grpChg chg="mod modVis">
          <ac:chgData name="Ginevra Minarini" userId="1f1f918c-6db6-4aec-95e5-17ad0358cb46" providerId="ADAL" clId="{03421CA5-02D6-410F-9208-942AACB4DA1F}" dt="2023-11-23T16:00:40.216" v="156815"/>
          <ac:grpSpMkLst>
            <pc:docMk/>
            <pc:sldMk cId="3819718812" sldId="303"/>
            <ac:grpSpMk id="5871" creationId="{0E25B1E2-D291-7E83-3200-07B0D4EB02E7}"/>
          </ac:grpSpMkLst>
        </pc:grpChg>
        <pc:grpChg chg="mod modVis">
          <ac:chgData name="Ginevra Minarini" userId="1f1f918c-6db6-4aec-95e5-17ad0358cb46" providerId="ADAL" clId="{03421CA5-02D6-410F-9208-942AACB4DA1F}" dt="2023-11-23T16:00:40.216" v="156815"/>
          <ac:grpSpMkLst>
            <pc:docMk/>
            <pc:sldMk cId="3819718812" sldId="303"/>
            <ac:grpSpMk id="5873" creationId="{C356A196-C199-1961-98A5-5C7369A7E085}"/>
          </ac:grpSpMkLst>
        </pc:grpChg>
        <pc:grpChg chg="mod modVis">
          <ac:chgData name="Ginevra Minarini" userId="1f1f918c-6db6-4aec-95e5-17ad0358cb46" providerId="ADAL" clId="{03421CA5-02D6-410F-9208-942AACB4DA1F}" dt="2023-11-23T16:00:40.216" v="156815"/>
          <ac:grpSpMkLst>
            <pc:docMk/>
            <pc:sldMk cId="3819718812" sldId="303"/>
            <ac:grpSpMk id="5875" creationId="{BAA8E9BE-1AFE-3C2B-B421-95B5AF24EB91}"/>
          </ac:grpSpMkLst>
        </pc:grpChg>
        <pc:grpChg chg="mod modVis">
          <ac:chgData name="Ginevra Minarini" userId="1f1f918c-6db6-4aec-95e5-17ad0358cb46" providerId="ADAL" clId="{03421CA5-02D6-410F-9208-942AACB4DA1F}" dt="2023-11-23T16:00:40.216" v="156815"/>
          <ac:grpSpMkLst>
            <pc:docMk/>
            <pc:sldMk cId="3819718812" sldId="303"/>
            <ac:grpSpMk id="5877" creationId="{1B3C73DF-FE1B-FD3E-7EA9-CF468B889D4F}"/>
          </ac:grpSpMkLst>
        </pc:grpChg>
        <pc:grpChg chg="mod">
          <ac:chgData name="Ginevra Minarini" userId="1f1f918c-6db6-4aec-95e5-17ad0358cb46" providerId="ADAL" clId="{03421CA5-02D6-410F-9208-942AACB4DA1F}" dt="2023-11-24T15:01:20.043" v="157271"/>
          <ac:grpSpMkLst>
            <pc:docMk/>
            <pc:sldMk cId="3819718812" sldId="303"/>
            <ac:grpSpMk id="6414" creationId="{EB51C139-3E12-FD80-50E1-875779BFE1F4}"/>
          </ac:grpSpMkLst>
        </pc:grpChg>
        <pc:grpChg chg="mod">
          <ac:chgData name="Ginevra Minarini" userId="1f1f918c-6db6-4aec-95e5-17ad0358cb46" providerId="ADAL" clId="{03421CA5-02D6-410F-9208-942AACB4DA1F}" dt="2023-11-24T15:01:20.043" v="157271"/>
          <ac:grpSpMkLst>
            <pc:docMk/>
            <pc:sldMk cId="3819718812" sldId="303"/>
            <ac:grpSpMk id="7303" creationId="{036F5959-6E9B-4D5E-0A46-C9553626D287}"/>
          </ac:grpSpMkLst>
        </pc:grpChg>
        <pc:grpChg chg="mod">
          <ac:chgData name="Ginevra Minarini" userId="1f1f918c-6db6-4aec-95e5-17ad0358cb46" providerId="ADAL" clId="{03421CA5-02D6-410F-9208-942AACB4DA1F}" dt="2023-11-24T15:01:20.043" v="157271"/>
          <ac:grpSpMkLst>
            <pc:docMk/>
            <pc:sldMk cId="3819718812" sldId="303"/>
            <ac:grpSpMk id="7307" creationId="{1F02EB36-A621-813C-C839-BF276878AAD4}"/>
          </ac:grpSpMkLst>
        </pc:grpChg>
        <pc:grpChg chg="mod">
          <ac:chgData name="Ginevra Minarini" userId="1f1f918c-6db6-4aec-95e5-17ad0358cb46" providerId="ADAL" clId="{03421CA5-02D6-410F-9208-942AACB4DA1F}" dt="2023-11-24T15:01:20.043" v="157271"/>
          <ac:grpSpMkLst>
            <pc:docMk/>
            <pc:sldMk cId="3819718812" sldId="303"/>
            <ac:grpSpMk id="7342" creationId="{AC570C0C-3F7A-7294-A99B-C61EF6E1FEB4}"/>
          </ac:grpSpMkLst>
        </pc:grpChg>
        <pc:grpChg chg="mod">
          <ac:chgData name="Ginevra Minarini" userId="1f1f918c-6db6-4aec-95e5-17ad0358cb46" providerId="ADAL" clId="{03421CA5-02D6-410F-9208-942AACB4DA1F}" dt="2023-11-24T15:01:20.043" v="157271"/>
          <ac:grpSpMkLst>
            <pc:docMk/>
            <pc:sldMk cId="3819718812" sldId="303"/>
            <ac:grpSpMk id="7344" creationId="{ED8BCCC3-069E-9E73-85C4-18951D803848}"/>
          </ac:grpSpMkLst>
        </pc:grpChg>
        <pc:grpChg chg="mod">
          <ac:chgData name="Ginevra Minarini" userId="1f1f918c-6db6-4aec-95e5-17ad0358cb46" providerId="ADAL" clId="{03421CA5-02D6-410F-9208-942AACB4DA1F}" dt="2023-11-24T15:01:20.043" v="157271"/>
          <ac:grpSpMkLst>
            <pc:docMk/>
            <pc:sldMk cId="3819718812" sldId="303"/>
            <ac:grpSpMk id="7346" creationId="{86BD794E-D9CD-EBC3-C874-69BCECCF6C34}"/>
          </ac:grpSpMkLst>
        </pc:grpChg>
        <pc:grpChg chg="mod">
          <ac:chgData name="Ginevra Minarini" userId="1f1f918c-6db6-4aec-95e5-17ad0358cb46" providerId="ADAL" clId="{03421CA5-02D6-410F-9208-942AACB4DA1F}" dt="2023-11-24T15:01:20.043" v="157271"/>
          <ac:grpSpMkLst>
            <pc:docMk/>
            <pc:sldMk cId="3819718812" sldId="303"/>
            <ac:grpSpMk id="7348" creationId="{393928F2-C39C-2EB4-44D8-5F83D31E3849}"/>
          </ac:grpSpMkLst>
        </pc:grpChg>
        <pc:grpChg chg="add del mod ord">
          <ac:chgData name="Ginevra Minarini" userId="1f1f918c-6db6-4aec-95e5-17ad0358cb46" providerId="ADAL" clId="{03421CA5-02D6-410F-9208-942AACB4DA1F}" dt="2023-11-24T16:29:50.091" v="157848" actId="478"/>
          <ac:grpSpMkLst>
            <pc:docMk/>
            <pc:sldMk cId="3819718812" sldId="303"/>
            <ac:grpSpMk id="7567" creationId="{C1BDE0B8-A0F6-7E47-EE55-EC161525BC8D}"/>
          </ac:grpSpMkLst>
        </pc:grpChg>
        <pc:grpChg chg="mod">
          <ac:chgData name="Ginevra Minarini" userId="1f1f918c-6db6-4aec-95e5-17ad0358cb46" providerId="ADAL" clId="{03421CA5-02D6-410F-9208-942AACB4DA1F}" dt="2023-11-24T16:29:46.800" v="157846"/>
          <ac:grpSpMkLst>
            <pc:docMk/>
            <pc:sldMk cId="3819718812" sldId="303"/>
            <ac:grpSpMk id="8844" creationId="{2ED038D8-189D-C348-A0EA-E1CA47A1E500}"/>
          </ac:grpSpMkLst>
        </pc:grpChg>
        <pc:grpChg chg="mod">
          <ac:chgData name="Ginevra Minarini" userId="1f1f918c-6db6-4aec-95e5-17ad0358cb46" providerId="ADAL" clId="{03421CA5-02D6-410F-9208-942AACB4DA1F}" dt="2023-11-24T16:29:46.800" v="157846"/>
          <ac:grpSpMkLst>
            <pc:docMk/>
            <pc:sldMk cId="3819718812" sldId="303"/>
            <ac:grpSpMk id="8848" creationId="{D7AF1FA6-C9F3-8B95-D103-A3A23CA8258B}"/>
          </ac:grpSpMkLst>
        </pc:grpChg>
        <pc:grpChg chg="mod">
          <ac:chgData name="Ginevra Minarini" userId="1f1f918c-6db6-4aec-95e5-17ad0358cb46" providerId="ADAL" clId="{03421CA5-02D6-410F-9208-942AACB4DA1F}" dt="2023-11-24T16:29:46.800" v="157846"/>
          <ac:grpSpMkLst>
            <pc:docMk/>
            <pc:sldMk cId="3819718812" sldId="303"/>
            <ac:grpSpMk id="8883" creationId="{911621AC-9E2F-11F1-3526-EB5280A84431}"/>
          </ac:grpSpMkLst>
        </pc:grpChg>
        <pc:grpChg chg="mod">
          <ac:chgData name="Ginevra Minarini" userId="1f1f918c-6db6-4aec-95e5-17ad0358cb46" providerId="ADAL" clId="{03421CA5-02D6-410F-9208-942AACB4DA1F}" dt="2023-11-24T16:29:46.800" v="157846"/>
          <ac:grpSpMkLst>
            <pc:docMk/>
            <pc:sldMk cId="3819718812" sldId="303"/>
            <ac:grpSpMk id="8885" creationId="{0546BCEC-78BF-B0C1-B475-5EB219076D24}"/>
          </ac:grpSpMkLst>
        </pc:grpChg>
        <pc:grpChg chg="mod">
          <ac:chgData name="Ginevra Minarini" userId="1f1f918c-6db6-4aec-95e5-17ad0358cb46" providerId="ADAL" clId="{03421CA5-02D6-410F-9208-942AACB4DA1F}" dt="2023-11-24T16:29:46.800" v="157846"/>
          <ac:grpSpMkLst>
            <pc:docMk/>
            <pc:sldMk cId="3819718812" sldId="303"/>
            <ac:grpSpMk id="8887" creationId="{8CF009DF-F06F-C834-D3F1-70D827891FC6}"/>
          </ac:grpSpMkLst>
        </pc:grpChg>
        <pc:grpChg chg="mod">
          <ac:chgData name="Ginevra Minarini" userId="1f1f918c-6db6-4aec-95e5-17ad0358cb46" providerId="ADAL" clId="{03421CA5-02D6-410F-9208-942AACB4DA1F}" dt="2023-11-24T16:29:46.800" v="157846"/>
          <ac:grpSpMkLst>
            <pc:docMk/>
            <pc:sldMk cId="3819718812" sldId="303"/>
            <ac:grpSpMk id="8889" creationId="{32C06B78-C29D-FB6F-F4B4-D1809B41C5F4}"/>
          </ac:grpSpMkLst>
        </pc:grpChg>
        <pc:grpChg chg="add del mod ord">
          <ac:chgData name="Ginevra Minarini" userId="1f1f918c-6db6-4aec-95e5-17ad0358cb46" providerId="ADAL" clId="{03421CA5-02D6-410F-9208-942AACB4DA1F}" dt="2023-11-24T16:32:47.820" v="157958" actId="478"/>
          <ac:grpSpMkLst>
            <pc:docMk/>
            <pc:sldMk cId="3819718812" sldId="303"/>
            <ac:grpSpMk id="9067" creationId="{2A95CB18-6183-CBB9-6DE9-32C47C108297}"/>
          </ac:grpSpMkLst>
        </pc:grpChg>
        <pc:grpChg chg="mod">
          <ac:chgData name="Ginevra Minarini" userId="1f1f918c-6db6-4aec-95e5-17ad0358cb46" providerId="ADAL" clId="{03421CA5-02D6-410F-9208-942AACB4DA1F}" dt="2023-11-24T16:32:43.962" v="157956"/>
          <ac:grpSpMkLst>
            <pc:docMk/>
            <pc:sldMk cId="3819718812" sldId="303"/>
            <ac:grpSpMk id="10375" creationId="{A9F2C9E9-2090-CF68-F3DD-28A01A5F47F5}"/>
          </ac:grpSpMkLst>
        </pc:grpChg>
        <pc:grpChg chg="mod">
          <ac:chgData name="Ginevra Minarini" userId="1f1f918c-6db6-4aec-95e5-17ad0358cb46" providerId="ADAL" clId="{03421CA5-02D6-410F-9208-942AACB4DA1F}" dt="2023-11-24T16:32:43.962" v="157956"/>
          <ac:grpSpMkLst>
            <pc:docMk/>
            <pc:sldMk cId="3819718812" sldId="303"/>
            <ac:grpSpMk id="10379" creationId="{15B15AA3-4C8D-07DA-5E7F-B935CC75430C}"/>
          </ac:grpSpMkLst>
        </pc:grpChg>
        <pc:grpChg chg="mod">
          <ac:chgData name="Ginevra Minarini" userId="1f1f918c-6db6-4aec-95e5-17ad0358cb46" providerId="ADAL" clId="{03421CA5-02D6-410F-9208-942AACB4DA1F}" dt="2023-11-24T16:32:43.962" v="157956"/>
          <ac:grpSpMkLst>
            <pc:docMk/>
            <pc:sldMk cId="3819718812" sldId="303"/>
            <ac:grpSpMk id="10414" creationId="{579FFE0C-B822-7DDA-B0F3-0B1562DC6DCE}"/>
          </ac:grpSpMkLst>
        </pc:grpChg>
        <pc:grpChg chg="mod">
          <ac:chgData name="Ginevra Minarini" userId="1f1f918c-6db6-4aec-95e5-17ad0358cb46" providerId="ADAL" clId="{03421CA5-02D6-410F-9208-942AACB4DA1F}" dt="2023-11-24T16:32:43.962" v="157956"/>
          <ac:grpSpMkLst>
            <pc:docMk/>
            <pc:sldMk cId="3819718812" sldId="303"/>
            <ac:grpSpMk id="10416" creationId="{119F522D-3377-F30A-16FB-468A5743AA3E}"/>
          </ac:grpSpMkLst>
        </pc:grpChg>
        <pc:grpChg chg="mod">
          <ac:chgData name="Ginevra Minarini" userId="1f1f918c-6db6-4aec-95e5-17ad0358cb46" providerId="ADAL" clId="{03421CA5-02D6-410F-9208-942AACB4DA1F}" dt="2023-11-24T16:32:43.962" v="157956"/>
          <ac:grpSpMkLst>
            <pc:docMk/>
            <pc:sldMk cId="3819718812" sldId="303"/>
            <ac:grpSpMk id="10418" creationId="{3FC3270D-C065-87EA-41B0-542C84C838B3}"/>
          </ac:grpSpMkLst>
        </pc:grpChg>
        <pc:grpChg chg="mod">
          <ac:chgData name="Ginevra Minarini" userId="1f1f918c-6db6-4aec-95e5-17ad0358cb46" providerId="ADAL" clId="{03421CA5-02D6-410F-9208-942AACB4DA1F}" dt="2023-11-24T16:32:43.962" v="157956"/>
          <ac:grpSpMkLst>
            <pc:docMk/>
            <pc:sldMk cId="3819718812" sldId="303"/>
            <ac:grpSpMk id="10420" creationId="{DE4F5516-A9A8-B729-48C1-3364A88E02C7}"/>
          </ac:grpSpMkLst>
        </pc:grpChg>
        <pc:picChg chg="add mod ord">
          <ac:chgData name="Ginevra Minarini" userId="1f1f918c-6db6-4aec-95e5-17ad0358cb46" providerId="ADAL" clId="{03421CA5-02D6-410F-9208-942AACB4DA1F}" dt="2023-11-27T15:40:30.511" v="160054"/>
          <ac:picMkLst>
            <pc:docMk/>
            <pc:sldMk cId="3819718812" sldId="303"/>
            <ac:picMk id="3" creationId="{544D5CA1-1032-BDB6-D482-FB5497388599}"/>
          </ac:picMkLst>
        </pc:picChg>
        <pc:picChg chg="add mod">
          <ac:chgData name="Ginevra Minarini" userId="1f1f918c-6db6-4aec-95e5-17ad0358cb46" providerId="ADAL" clId="{03421CA5-02D6-410F-9208-942AACB4DA1F}" dt="2023-11-23T11:34:26.264" v="124847" actId="571"/>
          <ac:picMkLst>
            <pc:docMk/>
            <pc:sldMk cId="3819718812" sldId="303"/>
            <ac:picMk id="3" creationId="{90A959C7-3C58-C357-D0D4-60573975F5A8}"/>
          </ac:picMkLst>
        </pc:picChg>
        <pc:picChg chg="add del mod">
          <ac:chgData name="Ginevra Minarini" userId="1f1f918c-6db6-4aec-95e5-17ad0358cb46" providerId="ADAL" clId="{03421CA5-02D6-410F-9208-942AACB4DA1F}" dt="2023-11-27T15:42:49.268" v="160217" actId="478"/>
          <ac:picMkLst>
            <pc:docMk/>
            <pc:sldMk cId="3819718812" sldId="303"/>
            <ac:picMk id="4" creationId="{57540517-9C06-427A-CA93-214CB6269CFB}"/>
          </ac:picMkLst>
        </pc:picChg>
        <pc:picChg chg="add mod">
          <ac:chgData name="Ginevra Minarini" userId="1f1f918c-6db6-4aec-95e5-17ad0358cb46" providerId="ADAL" clId="{03421CA5-02D6-410F-9208-942AACB4DA1F}" dt="2023-11-23T11:34:26.264" v="124847" actId="571"/>
          <ac:picMkLst>
            <pc:docMk/>
            <pc:sldMk cId="3819718812" sldId="303"/>
            <ac:picMk id="4" creationId="{D4B1E3F5-1F16-0878-F25B-6077035466D8}"/>
          </ac:picMkLst>
        </pc:picChg>
        <pc:picChg chg="add mod ord">
          <ac:chgData name="Ginevra Minarini" userId="1f1f918c-6db6-4aec-95e5-17ad0358cb46" providerId="ADAL" clId="{03421CA5-02D6-410F-9208-942AACB4DA1F}" dt="2023-11-27T15:40:49.686" v="160108"/>
          <ac:picMkLst>
            <pc:docMk/>
            <pc:sldMk cId="3819718812" sldId="303"/>
            <ac:picMk id="5" creationId="{29781A3D-5268-0606-A24A-D3BCB479BD0C}"/>
          </ac:picMkLst>
        </pc:picChg>
        <pc:picChg chg="add mod ord">
          <ac:chgData name="Ginevra Minarini" userId="1f1f918c-6db6-4aec-95e5-17ad0358cb46" providerId="ADAL" clId="{03421CA5-02D6-410F-9208-942AACB4DA1F}" dt="2023-11-27T15:41:39.470" v="160146"/>
          <ac:picMkLst>
            <pc:docMk/>
            <pc:sldMk cId="3819718812" sldId="303"/>
            <ac:picMk id="7" creationId="{B1A273E0-7E74-3C0A-EFEE-C76DF999FEA9}"/>
          </ac:picMkLst>
        </pc:picChg>
        <pc:picChg chg="add mod ord">
          <ac:chgData name="Ginevra Minarini" userId="1f1f918c-6db6-4aec-95e5-17ad0358cb46" providerId="ADAL" clId="{03421CA5-02D6-410F-9208-942AACB4DA1F}" dt="2023-11-27T15:42:03.098" v="160194"/>
          <ac:picMkLst>
            <pc:docMk/>
            <pc:sldMk cId="3819718812" sldId="303"/>
            <ac:picMk id="9" creationId="{7DA0EEDE-115A-B80D-AF64-719C81921D22}"/>
          </ac:picMkLst>
        </pc:picChg>
        <pc:picChg chg="add mod ord">
          <ac:chgData name="Ginevra Minarini" userId="1f1f918c-6db6-4aec-95e5-17ad0358cb46" providerId="ADAL" clId="{03421CA5-02D6-410F-9208-942AACB4DA1F}" dt="2023-11-27T15:42:46.871" v="160211"/>
          <ac:picMkLst>
            <pc:docMk/>
            <pc:sldMk cId="3819718812" sldId="303"/>
            <ac:picMk id="10" creationId="{86D02884-D271-E5AA-6443-820B8B04EF82}"/>
          </ac:picMkLst>
        </pc:picChg>
        <pc:picChg chg="mod modVis">
          <ac:chgData name="Ginevra Minarini" userId="1f1f918c-6db6-4aec-95e5-17ad0358cb46" providerId="ADAL" clId="{03421CA5-02D6-410F-9208-942AACB4DA1F}" dt="2023-11-22T11:42:50.736" v="59596"/>
          <ac:picMkLst>
            <pc:docMk/>
            <pc:sldMk cId="3819718812" sldId="303"/>
            <ac:picMk id="49" creationId="{1EE485E7-F489-4F3A-0F99-6CEC7A016D12}"/>
          </ac:picMkLst>
        </pc:picChg>
        <pc:picChg chg="mod">
          <ac:chgData name="Ginevra Minarini" userId="1f1f918c-6db6-4aec-95e5-17ad0358cb46" providerId="ADAL" clId="{03421CA5-02D6-410F-9208-942AACB4DA1F}" dt="2023-11-24T15:01:20.043" v="157271"/>
          <ac:picMkLst>
            <pc:docMk/>
            <pc:sldMk cId="3819718812" sldId="303"/>
            <ac:picMk id="50" creationId="{F4C360FE-C312-1536-EE4E-FF3A83D01D57}"/>
          </ac:picMkLst>
        </pc:picChg>
        <pc:picChg chg="mod modVis">
          <ac:chgData name="Ginevra Minarini" userId="1f1f918c-6db6-4aec-95e5-17ad0358cb46" providerId="ADAL" clId="{03421CA5-02D6-410F-9208-942AACB4DA1F}" dt="2023-11-22T11:42:50.736" v="59596"/>
          <ac:picMkLst>
            <pc:docMk/>
            <pc:sldMk cId="3819718812" sldId="303"/>
            <ac:picMk id="94" creationId="{68F1B22D-9294-BB73-BCF9-3BB043E42292}"/>
          </ac:picMkLst>
        </pc:picChg>
        <pc:picChg chg="mod modVis">
          <ac:chgData name="Ginevra Minarini" userId="1f1f918c-6db6-4aec-95e5-17ad0358cb46" providerId="ADAL" clId="{03421CA5-02D6-410F-9208-942AACB4DA1F}" dt="2023-11-22T11:42:50.736" v="59596"/>
          <ac:picMkLst>
            <pc:docMk/>
            <pc:sldMk cId="3819718812" sldId="303"/>
            <ac:picMk id="1592" creationId="{2FD4005A-2443-1AE2-2CE3-4D603780361A}"/>
          </ac:picMkLst>
        </pc:picChg>
        <pc:picChg chg="mod modVis">
          <ac:chgData name="Ginevra Minarini" userId="1f1f918c-6db6-4aec-95e5-17ad0358cb46" providerId="ADAL" clId="{03421CA5-02D6-410F-9208-942AACB4DA1F}" dt="2023-11-22T11:10:38.156" v="53060"/>
          <ac:picMkLst>
            <pc:docMk/>
            <pc:sldMk cId="3819718812" sldId="303"/>
            <ac:picMk id="1858" creationId="{3FB0A4C0-570D-A282-2571-74CB62D284CD}"/>
          </ac:picMkLst>
        </pc:picChg>
        <pc:picChg chg="mod modVis">
          <ac:chgData name="Ginevra Minarini" userId="1f1f918c-6db6-4aec-95e5-17ad0358cb46" providerId="ADAL" clId="{03421CA5-02D6-410F-9208-942AACB4DA1F}" dt="2023-11-23T13:28:22.266" v="155929"/>
          <ac:picMkLst>
            <pc:docMk/>
            <pc:sldMk cId="3819718812" sldId="303"/>
            <ac:picMk id="1913" creationId="{6B040B37-5A27-2648-3C6D-C2F370C7AAAE}"/>
          </ac:picMkLst>
        </pc:picChg>
        <pc:picChg chg="add del mod ord modVis">
          <ac:chgData name="Ginevra Minarini" userId="1f1f918c-6db6-4aec-95e5-17ad0358cb46" providerId="ADAL" clId="{03421CA5-02D6-410F-9208-942AACB4DA1F}" dt="2023-11-27T15:42:48.869" v="160216" actId="478"/>
          <ac:picMkLst>
            <pc:docMk/>
            <pc:sldMk cId="3819718812" sldId="303"/>
            <ac:picMk id="1916" creationId="{49A30C19-75DF-5C1D-8403-7E1B390755D6}"/>
          </ac:picMkLst>
        </pc:picChg>
        <pc:picChg chg="add del mod">
          <ac:chgData name="Ginevra Minarini" userId="1f1f918c-6db6-4aec-95e5-17ad0358cb46" providerId="ADAL" clId="{03421CA5-02D6-410F-9208-942AACB4DA1F}" dt="2023-11-22T10:30:38.936" v="8903" actId="27803"/>
          <ac:picMkLst>
            <pc:docMk/>
            <pc:sldMk cId="3819718812" sldId="303"/>
            <ac:picMk id="1918" creationId="{1A3255B8-61AC-A429-9F44-9F5709FA5645}"/>
          </ac:picMkLst>
        </pc:picChg>
        <pc:picChg chg="add del mod ord modVis">
          <ac:chgData name="Ginevra Minarini" userId="1f1f918c-6db6-4aec-95e5-17ad0358cb46" providerId="ADAL" clId="{03421CA5-02D6-410F-9208-942AACB4DA1F}" dt="2023-11-23T11:34:32.107" v="124868" actId="478"/>
          <ac:picMkLst>
            <pc:docMk/>
            <pc:sldMk cId="3819718812" sldId="303"/>
            <ac:picMk id="1958" creationId="{C6D8E670-4137-B25B-2A47-B887C93E5965}"/>
          </ac:picMkLst>
        </pc:picChg>
        <pc:picChg chg="add mod topLvl modVis">
          <ac:chgData name="Ginevra Minarini" userId="1f1f918c-6db6-4aec-95e5-17ad0358cb46" providerId="ADAL" clId="{03421CA5-02D6-410F-9208-942AACB4DA1F}" dt="2023-11-23T13:28:22.431" v="156524"/>
          <ac:picMkLst>
            <pc:docMk/>
            <pc:sldMk cId="3819718812" sldId="303"/>
            <ac:picMk id="2102" creationId="{87919722-C6E9-57DE-F047-4D7A643B0555}"/>
          </ac:picMkLst>
        </pc:picChg>
        <pc:picChg chg="mod modVis">
          <ac:chgData name="Ginevra Minarini" userId="1f1f918c-6db6-4aec-95e5-17ad0358cb46" providerId="ADAL" clId="{03421CA5-02D6-410F-9208-942AACB4DA1F}" dt="2023-11-22T11:49:34.229" v="84348"/>
          <ac:picMkLst>
            <pc:docMk/>
            <pc:sldMk cId="3819718812" sldId="303"/>
            <ac:picMk id="2435" creationId="{6EFF1219-F17A-3835-2B58-DF5DF429950F}"/>
          </ac:picMkLst>
        </pc:picChg>
        <pc:picChg chg="mod modVis">
          <ac:chgData name="Ginevra Minarini" userId="1f1f918c-6db6-4aec-95e5-17ad0358cb46" providerId="ADAL" clId="{03421CA5-02D6-410F-9208-942AACB4DA1F}" dt="2023-11-22T11:49:34.229" v="84348"/>
          <ac:picMkLst>
            <pc:docMk/>
            <pc:sldMk cId="3819718812" sldId="303"/>
            <ac:picMk id="2480" creationId="{747845E6-D68D-38F2-8A54-73A30DA746F8}"/>
          </ac:picMkLst>
        </pc:picChg>
        <pc:picChg chg="mod modVis">
          <ac:chgData name="Ginevra Minarini" userId="1f1f918c-6db6-4aec-95e5-17ad0358cb46" providerId="ADAL" clId="{03421CA5-02D6-410F-9208-942AACB4DA1F}" dt="2023-11-22T11:49:34.229" v="84348"/>
          <ac:picMkLst>
            <pc:docMk/>
            <pc:sldMk cId="3819718812" sldId="303"/>
            <ac:picMk id="3978" creationId="{52997A9B-D728-BD22-A765-AF783A94D964}"/>
          </ac:picMkLst>
        </pc:picChg>
        <pc:picChg chg="mod">
          <ac:chgData name="Ginevra Minarini" userId="1f1f918c-6db6-4aec-95e5-17ad0358cb46" providerId="ADAL" clId="{03421CA5-02D6-410F-9208-942AACB4DA1F}" dt="2023-11-24T16:29:46.800" v="157846"/>
          <ac:picMkLst>
            <pc:docMk/>
            <pc:sldMk cId="3819718812" sldId="303"/>
            <ac:picMk id="4247" creationId="{D41426E7-9F35-D286-E82A-4303C3A6646C}"/>
          </ac:picMkLst>
        </pc:picChg>
        <pc:picChg chg="mod modVis">
          <ac:chgData name="Ginevra Minarini" userId="1f1f918c-6db6-4aec-95e5-17ad0358cb46" providerId="ADAL" clId="{03421CA5-02D6-410F-9208-942AACB4DA1F}" dt="2023-11-23T16:00:40.216" v="156815"/>
          <ac:picMkLst>
            <pc:docMk/>
            <pc:sldMk cId="3819718812" sldId="303"/>
            <ac:picMk id="4289" creationId="{15D99D3D-2052-39F1-DC23-8E6465BD6BC1}"/>
          </ac:picMkLst>
        </pc:picChg>
        <pc:picChg chg="mod modVis">
          <ac:chgData name="Ginevra Minarini" userId="1f1f918c-6db6-4aec-95e5-17ad0358cb46" providerId="ADAL" clId="{03421CA5-02D6-410F-9208-942AACB4DA1F}" dt="2023-11-23T16:00:40.216" v="156815"/>
          <ac:picMkLst>
            <pc:docMk/>
            <pc:sldMk cId="3819718812" sldId="303"/>
            <ac:picMk id="4334" creationId="{71951BAC-CC3A-88E9-23BE-6741DDD80E02}"/>
          </ac:picMkLst>
        </pc:picChg>
        <pc:picChg chg="mod modVis">
          <ac:chgData name="Ginevra Minarini" userId="1f1f918c-6db6-4aec-95e5-17ad0358cb46" providerId="ADAL" clId="{03421CA5-02D6-410F-9208-942AACB4DA1F}" dt="2023-11-23T16:00:40.216" v="156815"/>
          <ac:picMkLst>
            <pc:docMk/>
            <pc:sldMk cId="3819718812" sldId="303"/>
            <ac:picMk id="5831" creationId="{291F5855-1A5C-6E9E-CC18-E71F1D539987}"/>
          </ac:picMkLst>
        </pc:picChg>
        <pc:picChg chg="mod">
          <ac:chgData name="Ginevra Minarini" userId="1f1f918c-6db6-4aec-95e5-17ad0358cb46" providerId="ADAL" clId="{03421CA5-02D6-410F-9208-942AACB4DA1F}" dt="2023-11-24T15:01:20.043" v="157271"/>
          <ac:picMkLst>
            <pc:docMk/>
            <pc:sldMk cId="3819718812" sldId="303"/>
            <ac:picMk id="6126" creationId="{67AC1036-C024-A559-12E1-88226FB3C66A}"/>
          </ac:picMkLst>
        </pc:picChg>
        <pc:picChg chg="mod">
          <ac:chgData name="Ginevra Minarini" userId="1f1f918c-6db6-4aec-95e5-17ad0358cb46" providerId="ADAL" clId="{03421CA5-02D6-410F-9208-942AACB4DA1F}" dt="2023-11-24T15:01:20.043" v="157271"/>
          <ac:picMkLst>
            <pc:docMk/>
            <pc:sldMk cId="3819718812" sldId="303"/>
            <ac:picMk id="7302" creationId="{7AB9915C-F234-4C36-C1D7-1EED7F675843}"/>
          </ac:picMkLst>
        </pc:picChg>
        <pc:picChg chg="mod">
          <ac:chgData name="Ginevra Minarini" userId="1f1f918c-6db6-4aec-95e5-17ad0358cb46" providerId="ADAL" clId="{03421CA5-02D6-410F-9208-942AACB4DA1F}" dt="2023-11-24T16:29:46.800" v="157846"/>
          <ac:picMkLst>
            <pc:docMk/>
            <pc:sldMk cId="3819718812" sldId="303"/>
            <ac:picMk id="7604" creationId="{4BC8DA7F-140E-A005-3783-81BE3E3CA3B2}"/>
          </ac:picMkLst>
        </pc:picChg>
        <pc:picChg chg="mod">
          <ac:chgData name="Ginevra Minarini" userId="1f1f918c-6db6-4aec-95e5-17ad0358cb46" providerId="ADAL" clId="{03421CA5-02D6-410F-9208-942AACB4DA1F}" dt="2023-11-24T16:29:46.800" v="157846"/>
          <ac:picMkLst>
            <pc:docMk/>
            <pc:sldMk cId="3819718812" sldId="303"/>
            <ac:picMk id="8843" creationId="{87C0FE0D-F7F8-52D5-43FD-3482AB98FBCD}"/>
          </ac:picMkLst>
        </pc:picChg>
        <pc:picChg chg="mod">
          <ac:chgData name="Ginevra Minarini" userId="1f1f918c-6db6-4aec-95e5-17ad0358cb46" providerId="ADAL" clId="{03421CA5-02D6-410F-9208-942AACB4DA1F}" dt="2023-11-24T16:32:43.962" v="157956"/>
          <ac:picMkLst>
            <pc:docMk/>
            <pc:sldMk cId="3819718812" sldId="303"/>
            <ac:picMk id="9074" creationId="{62690E11-D9B7-06BD-5E89-6824EAC20DA5}"/>
          </ac:picMkLst>
        </pc:picChg>
        <pc:picChg chg="mod">
          <ac:chgData name="Ginevra Minarini" userId="1f1f918c-6db6-4aec-95e5-17ad0358cb46" providerId="ADAL" clId="{03421CA5-02D6-410F-9208-942AACB4DA1F}" dt="2023-11-24T16:32:43.962" v="157956"/>
          <ac:picMkLst>
            <pc:docMk/>
            <pc:sldMk cId="3819718812" sldId="303"/>
            <ac:picMk id="9106" creationId="{C6B73829-CDCF-BE49-562A-FDF4E78DA000}"/>
          </ac:picMkLst>
        </pc:picChg>
        <pc:picChg chg="mod">
          <ac:chgData name="Ginevra Minarini" userId="1f1f918c-6db6-4aec-95e5-17ad0358cb46" providerId="ADAL" clId="{03421CA5-02D6-410F-9208-942AACB4DA1F}" dt="2023-11-24T16:32:43.962" v="157956"/>
          <ac:picMkLst>
            <pc:docMk/>
            <pc:sldMk cId="3819718812" sldId="303"/>
            <ac:picMk id="10374" creationId="{62CE307D-064C-78A3-866D-2E51622C8706}"/>
          </ac:picMkLst>
        </pc:picChg>
        <pc:picChg chg="add del mod ord">
          <ac:chgData name="Ginevra Minarini" userId="1f1f918c-6db6-4aec-95e5-17ad0358cb46" providerId="ADAL" clId="{03421CA5-02D6-410F-9208-942AACB4DA1F}" dt="2023-11-24T16:33:55.748" v="157976" actId="478"/>
          <ac:picMkLst>
            <pc:docMk/>
            <pc:sldMk cId="3819718812" sldId="303"/>
            <ac:picMk id="10598" creationId="{DF2AD3E5-A445-0DB6-8CBF-1B1E791B8ABF}"/>
          </ac:picMkLst>
        </pc:picChg>
        <pc:picChg chg="add mod ord">
          <ac:chgData name="Ginevra Minarini" userId="1f1f918c-6db6-4aec-95e5-17ad0358cb46" providerId="ADAL" clId="{03421CA5-02D6-410F-9208-942AACB4DA1F}" dt="2023-11-24T16:33:57.724" v="157977" actId="167"/>
          <ac:picMkLst>
            <pc:docMk/>
            <pc:sldMk cId="3819718812" sldId="303"/>
            <ac:picMk id="10599" creationId="{D6EC9B05-6E74-E321-3C2B-18FDF6FAB113}"/>
          </ac:picMkLst>
        </pc:picChg>
      </pc:sldChg>
      <pc:sldChg chg="addSp delSp modSp add mod modTransition addAnim delAnim modAnim">
        <pc:chgData name="Ginevra Minarini" userId="1f1f918c-6db6-4aec-95e5-17ad0358cb46" providerId="ADAL" clId="{03421CA5-02D6-410F-9208-942AACB4DA1F}" dt="2023-11-28T09:07:39.086" v="166276"/>
        <pc:sldMkLst>
          <pc:docMk/>
          <pc:sldMk cId="593381988" sldId="304"/>
        </pc:sldMkLst>
        <pc:spChg chg="add mod ord">
          <ac:chgData name="Ginevra Minarini" userId="1f1f918c-6db6-4aec-95e5-17ad0358cb46" providerId="ADAL" clId="{03421CA5-02D6-410F-9208-942AACB4DA1F}" dt="2023-11-24T16:34:30.891" v="157999" actId="167"/>
          <ac:spMkLst>
            <pc:docMk/>
            <pc:sldMk cId="593381988" sldId="304"/>
            <ac:spMk id="2" creationId="{E92FDB9A-8CDE-8C6C-8B20-DEB0CB46711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" creationId="{49BFFEDC-12A4-2C93-A70E-ABB129EA3AE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" creationId="{31353A94-5460-BFDA-772F-B8517ED8DE6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" creationId="{BE79DA76-77C8-85C2-8683-E2D06861A40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" creationId="{168238AF-307D-ADC1-F8A9-5FC95D85D87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" creationId="{1DFEB827-02F5-F266-1E3C-DAE77BDB7B3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" creationId="{428A9492-383B-DC3F-4BBC-FCB599301E6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6" creationId="{C052C8C9-6AD0-4230-0CD8-DEC78E0FB7D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" creationId="{0B539DFB-0BC6-7598-58CD-BE122269E50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" creationId="{C406F3EA-AA9E-C85F-94FA-C9ACB7563E8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" creationId="{6E32C5FA-C425-3780-797D-DE79DBD1A5B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" creationId="{FB866E9C-F005-7D69-D637-EE68402162E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9" creationId="{DB518D85-6205-CFFD-6982-DA27CB0C511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" creationId="{DFB9AC4B-E5EB-7CF6-5B52-EED6479A70C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10" creationId="{0D7E81C5-95FA-2725-71FF-4D22D9D7F1C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" creationId="{E2C6F41A-341A-1300-7637-A93C9F9CFD2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11" creationId="{4072A3BA-6E71-A00E-D350-E6E7C891BE6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" creationId="{E5372C5E-0D36-2026-9193-E614AB4E1E5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" creationId="{355DDB39-B041-1301-64E7-0AD2C7459B6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12" creationId="{F28D3989-750F-8C18-D7D9-551AC285E66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13" creationId="{0D355A78-8B78-2912-2C5F-F551EA7EAA0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" creationId="{4B7E0601-8FE1-7FAD-2489-7AE8036C0D3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14" creationId="{317A249D-4871-DE59-3FA1-EA8109DCD90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" creationId="{A0A7770F-D9C7-BBAA-569B-1E5737E5B9D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" creationId="{1437B191-885B-776B-94C3-90EB0955148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15" creationId="{F2DD80B6-EC37-9422-A89E-8A8E360B670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" creationId="{317344D5-2519-B16D-1C49-726022D9393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16" creationId="{E2BEC4FA-0719-C443-FA60-26D249F53BD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17" creationId="{2D250640-9A81-7924-E851-32A31642E0F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" creationId="{E7AA3F46-3079-DBC2-EDF6-B3F95D3528F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" creationId="{44F1DC19-C8DF-4F6F-8E03-711ADBE9C48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18" creationId="{95471908-F980-9B4F-7231-CDC62D935DD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19" creationId="{4814FD3C-618E-0F81-01CF-435D9C9CA09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9" creationId="{7BC88227-24A7-CEA6-080B-C25FC58F855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20" creationId="{25C0AE04-233B-87A0-3277-A4B12FD5B66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0" creationId="{DD4B3889-0534-2DA0-6145-5DB02B54532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21" creationId="{5C4C1886-3DC5-8B47-CC82-402C6D44FC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1" creationId="{932C8AD7-D1B2-004B-726A-38BA068007B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2" creationId="{02FEE090-8A00-5B5A-2B87-360585F0A67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22" creationId="{F6DD8AFD-15E9-7816-022E-4D42F98D626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23" creationId="{BD99063D-9CB2-B4AE-38CF-24C5B533D2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3" creationId="{EAA3949C-AA93-3F7E-C7FE-01B428E6899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24" creationId="{4FCEEDA6-DA0F-1573-14BC-17EE33ED64A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4" creationId="{DFBAF3E8-39F5-1141-6DD5-434CBD71D1A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25" creationId="{621937EC-D568-B26B-0741-FB129FAA247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5" creationId="{D499F74D-66E8-EC6E-C403-07551700846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26" creationId="{9A0C7F8F-0F72-6FB0-04BA-D892ECFEF01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6" creationId="{B1B9AAFE-8EBE-CE55-D812-7140FA92B92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27" creationId="{0D962C18-595B-CFF1-71A8-3B80C72DE5A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7" creationId="{EBFBBBB5-C887-91AC-EA0A-A7490D78CBE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28" creationId="{D699F04B-5730-FE81-36B6-B5E3FDF1A56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8" creationId="{EFB169A3-3355-2CDE-62B4-7BD0F29B749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29" creationId="{0224418C-CFBA-848D-73EF-5D1FB9E9472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9" creationId="{083B323A-9B39-EC3A-F984-45C75A27263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30" creationId="{3A024BD6-2A1E-D386-120D-F0FA54DFA91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0" creationId="{ADBB89A5-7DB6-B293-44F0-48EF1E7F7B9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1" creationId="{094BD7D1-6BE4-D142-C4F8-C3EB44AC8D3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31" creationId="{6AB562DC-10A1-266F-9BE5-33269926928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32" creationId="{3DE427C2-87A2-F09F-50AF-FA7DBC92190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2" creationId="{C2550C3A-2CA8-B5D7-4528-125DF020C76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33" creationId="{A73C871E-D264-7276-33E3-F1719728693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3" creationId="{D34793E0-91C3-27B9-B8F5-2BBA9159F85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34" creationId="{AF466BEC-778E-2073-6658-F94B353B5CC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4" creationId="{CAD3158D-2783-5198-EE67-1A7B902FF98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5" creationId="{120DB8B7-D965-05F3-A749-9C74C2250C9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35" creationId="{9E35D425-A310-DCE1-DA0F-908A3300836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36" creationId="{38CE9674-CFA7-A6C0-F6F1-50AB3E157D2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6" creationId="{5CA46B2F-A668-515F-CF7B-065BE0CA39D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37" creationId="{12B4D2B8-CA1B-9614-33C8-47D6DD910BB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7" creationId="{38397FE0-72AA-316E-48BC-06039A48343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8" creationId="{6E294C51-D16A-1A77-F049-18CC22B3ECF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38" creationId="{B81A7DFD-2093-0630-DA14-15F9D5EF8C1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39" creationId="{5575DBD9-7F4C-0627-29CE-B165FBA50A1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9" creationId="{F3E1B207-0DF5-E20F-8DF3-88D98D84D90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0" creationId="{DA8FB9FE-1E50-98F1-E446-1DD39CC6661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1" creationId="{57C6DA80-A27D-3CB1-DA84-B9E4FB90B2D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" creationId="{6E8E0415-4075-A82C-A009-7AEC418D2AE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2" creationId="{FADBD9AF-EEF8-B6DC-1E58-C15442A90A1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" creationId="{FDCA92F1-E017-944C-A392-6B3F24CA15B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3" creationId="{A51707A5-8FDA-2F66-DB54-BC822572490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" creationId="{EFB99B3A-F7E9-62DE-B15B-49EB727FC49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" creationId="{1E5D6422-6B57-5BD3-68ED-2A8106CE98C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4" creationId="{EA15BC07-F2EE-03AA-7BA6-6873ABE496E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5" creationId="{16F36DD4-76C7-88AA-764E-D74508A51BC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" creationId="{7540C599-D276-8CA8-F831-CFF1FC3F091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" creationId="{2340CB73-8C78-A47A-B6B2-8541F11C4C4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6" creationId="{6556AD59-9EFC-3674-BC56-FE633E4430F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7" creationId="{275928C1-FB9D-B284-166A-A4C82544958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" creationId="{7B00C8BA-1A5A-9B7B-9FF9-19CCFE8C92E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" creationId="{A742C8E6-B948-F73A-790B-05EFBDD68ED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8" creationId="{E6E7AB9B-4D29-866C-0501-66F916F5F63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" creationId="{1BD765CE-C2F6-B9DF-F9C7-A91270ADA9C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" creationId="{47572C01-8023-4F55-E580-6A6073042AF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0" creationId="{9282D791-85A8-882E-528C-5DFF99F3A91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1" creationId="{271C6908-2419-7BCA-52E6-6D9E6B6448E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" creationId="{D15AAAB7-169B-E883-43A9-00030B18977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2" creationId="{2A80A93E-5F92-6886-2939-2CF0B95100D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" creationId="{7D5C8516-6645-AC4A-F298-5A10353B756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" creationId="{D8886BDE-C7F2-A69A-A910-5DB2895C113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3" creationId="{F8B6805F-1AFD-BE0D-5C11-2B278166281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4" creationId="{4495BCEC-71B2-56E9-8A53-62A89085045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" creationId="{C4A55294-510A-439E-652A-8ECD6BFA51F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5" creationId="{4F5885D1-DBBA-6BF6-66BC-798CA30CD0F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5" creationId="{C2A96040-FDF0-0425-E301-4F0962C13D0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6" creationId="{51B57AFB-9378-8061-B35C-D8D2CF3819B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6" creationId="{A2711FBE-358A-B0E7-BC48-AB91C3AD01D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7" creationId="{11D703B7-7297-F608-3853-A2D730CB1E2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7" creationId="{8DE66A4B-7168-5200-B0FC-2B4D5B7AC35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8" creationId="{71AA97EF-2D60-7BD5-2BF9-391B5E4B5D0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8" creationId="{E5F56333-2B9A-E5D4-3D37-29AC82DB2E7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9" creationId="{378A25A6-484F-67D5-CE2F-3391981A167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9" creationId="{A3C17DEF-A3C9-EF1D-21D4-6DB3E105B10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0" creationId="{437F1691-7BB4-4690-8EF5-9D15EDD2887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60" creationId="{E1F31DDC-3283-51A2-CB40-5370B089CB0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1" creationId="{518A7DD6-6FEF-8457-790F-A44FC01B3FB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61" creationId="{CBAE2918-1A2F-AD1B-24E4-7EC35E337D4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2" creationId="{47EC7742-43B6-1EAA-F8D6-3205F6E504E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62" creationId="{DB3B52B6-10D5-022A-7817-C100FCB79EB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63" creationId="{764DC6B6-CA65-796E-9090-6251F1C135A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3" creationId="{B62EC71F-8AF4-CF96-7218-304A39FBBBD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4" creationId="{2EE3786D-6FAF-F2CE-B738-F7128041224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5" creationId="{CADCC340-A94D-766A-936C-B8F811F9B5F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6" creationId="{E17CB92D-4AB8-464A-4194-B09EB27567A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7" creationId="{D30FD1FD-10B9-E356-76B2-304B61BE5E4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8" creationId="{0B550824-14DF-C076-B813-DDA2E89FB65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9" creationId="{D5DC9B0B-3155-1F96-05B8-9B9EBB54719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0" creationId="{884D86AB-42BB-B032-8941-9744F378B01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1" creationId="{44210838-92B3-0E9B-62B6-BCD8A7966EC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2" creationId="{8EBC220C-09FA-8A3B-5C51-D94C75E20D9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3" creationId="{2F1C3281-2E57-9F45-37C8-3C97DEA0546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4" creationId="{2BC574AE-72EF-8FCC-2EC1-8E6B05A7F36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5" creationId="{0847AF5C-8BD9-9F56-DCDC-C44AA7A4994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6" creationId="{FD622192-F518-A35B-8F32-4F58D7F1D2C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7" creationId="{CB9F8387-6862-CC4E-8ABB-BFA05C375ED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8" creationId="{55FE46EC-FDAE-9999-6941-1EBA8593B54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9" creationId="{72E78830-02C2-53B3-4F77-2885C19B72F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0" creationId="{84200955-1092-D3FD-B798-1854F1A28A4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1" creationId="{6B6DC963-FD97-6637-A044-DF5728A62FF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2" creationId="{993CE119-303F-869E-3429-9346C45EF35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3" creationId="{FC967497-8085-13BB-215C-0CA511DB4E9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4" creationId="{7AC3C026-FBEB-D528-A08B-E7BF8D2CC60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5" creationId="{A701A63A-A845-B287-67A5-04ACE2E873D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6" creationId="{964CE9B5-5E0E-CD46-90AF-1E14DA522F6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7" creationId="{A4774999-96AF-8FFB-0525-1F4B295DBE8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8" creationId="{4BF85CD7-F36C-2CC6-0ACE-C6931BDB38B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9" creationId="{337D1EB8-25F9-5063-6187-BACBE62BD28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0" creationId="{748527B2-ECE4-D665-7F7D-158804C75D5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1" creationId="{48D627BD-A1C6-6EEF-63CD-4B35FBF7E1F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2" creationId="{73F480ED-2864-EEBF-31BA-B13A6230CB9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3" creationId="{C9CF7DE6-4DE3-53D4-2AAA-710363EB172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5" creationId="{E84BE4D2-178F-7432-A0D2-62E3052B337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6" creationId="{352DC58A-8C66-6329-0166-B44DC58A1BF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7" creationId="{70E69960-1A81-A18F-2425-22C13D0EF87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8" creationId="{FBBF8E0D-CD7F-E2B1-90A9-3AAC79CD2A5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9" creationId="{94832652-A0B6-8AF2-6B3A-ED93F16B017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0" creationId="{1E7E8451-BE55-AE59-E4E5-B472BD32567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1" creationId="{2286B51E-1010-CF7B-F646-6EE651C963F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2" creationId="{240EB205-8F18-C2EC-45CE-583101BB237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3" creationId="{368196B2-F05F-87AA-E622-5FF6B921BDD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4" creationId="{C5BF407E-E9FC-9F8F-33BA-DCDFACB9B13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5" creationId="{D84A717F-F28B-5DAF-0FF4-01197A826C5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6" creationId="{5A861B15-B6EF-E172-69D8-04BDC2833F7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7" creationId="{29E32F04-4643-1EAA-1941-C10B09A93F8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8" creationId="{2E28638B-9EAE-4455-F164-3E2E6249013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9" creationId="{48F32B22-F6A5-DD7A-1AAB-AE644CE59F7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0" creationId="{A3E39BC3-5751-7D6E-50A5-CA8E040572C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1" creationId="{D8B6395D-B873-99C1-98DC-AC41A3F3686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2" creationId="{8ADA503D-9722-0F94-14AC-558501DBB01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3" creationId="{53A681AF-0BFA-AFD3-2A57-E7A18FE3B9F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4" creationId="{BA3BFCD4-296D-2090-382C-6D96B344AFD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5" creationId="{540A8A63-3AEE-BEC4-C8BF-8CC0D021DC2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6" creationId="{033D07A0-10F6-5472-EAE0-C6E4D9802A6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7" creationId="{62DEFE7D-51C3-A113-AD12-BAD57C669D4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8" creationId="{4AAF5F38-CEB7-4628-0537-BAE05F89871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9" creationId="{5E785FE8-10E0-AB1E-C008-6633253024A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0" creationId="{924ACE3B-8C50-02F1-281E-0F2F7CD65C5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1" creationId="{A0E5F243-C902-27E0-FAF4-753DD054522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2" creationId="{96AEC680-795A-6D91-6C01-6F383700DF8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3" creationId="{A07E6170-D9A9-D4FA-7876-180AE49FF6F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4" creationId="{D9ECF832-492D-80D5-184F-5AAC625F246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5" creationId="{8119235F-0DEE-C393-90DE-FE03D4C265D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6" creationId="{9B38F37D-3E20-B31B-E478-3635CFAD101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7" creationId="{F5274C00-912F-7971-F99D-095E7BE9684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8" creationId="{88EC11B9-CB47-A5BC-35CF-17286838E82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9" creationId="{649C1858-BC45-C15A-1808-3E6BC21A919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0" creationId="{5FA6406D-F890-EA01-A0C6-5710BAF2495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1" creationId="{251A5657-A647-4F9B-FC66-40F9B1D59FD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2" creationId="{263325DA-D29F-EB9B-71F8-1B87B76EA4C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3" creationId="{6D93CD02-54D3-FF2F-B7AF-54EA47B7C97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4" creationId="{F950B6B9-AC2E-56F9-9C4A-96DF88558BA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5" creationId="{86D4F605-9A0D-820F-6DB0-8226928C2FE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6" creationId="{938532D2-FE1D-0654-978E-612B1C409E1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7" creationId="{72FD0CA3-9C69-549C-39E5-FF0071CAB2C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8" creationId="{1D1149BD-C515-554F-B55B-A7078CBF33E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9" creationId="{D688FCC1-A126-D047-69AB-9BA22419F34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0" creationId="{A8B79B2E-8904-5F09-DCD3-6487ACA0AB0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1" creationId="{0E31EEF3-5DDF-EA13-365E-E5B53FD4FC2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2" creationId="{87312A70-B2FB-C69C-8476-7E3C4C649EA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3" creationId="{D5F178D6-334C-1369-3061-0AAE743F220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4" creationId="{E0C17366-0FEE-80BA-E74D-2232E4764D5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5" creationId="{14517A60-EBF3-3413-FB08-292065E197C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6" creationId="{21B40CA8-2C52-58AB-9A26-EAA82BC6688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7" creationId="{F7781758-AC77-6F7C-3884-E62793F27C5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8" creationId="{A7DC230A-0DAF-C2BE-A54F-D920E197508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9" creationId="{EEB514C4-6A75-5F86-CF9B-C0DB0D20F89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0" creationId="{116CFFDA-8A90-CA95-9363-C1D3CA9F5D0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1" creationId="{26E26E7B-DA8A-335B-06B2-397ECC2BB52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2" creationId="{B089115D-582F-1437-B4FA-9AD0753D117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3" creationId="{542F0FC0-A064-CF67-71BD-28C162EC97B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4" creationId="{32A13F73-D2D0-0751-7409-5F2F62BF7FC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5" creationId="{FE5999F4-A537-E190-632B-6C6BA7334B2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6" creationId="{9393528C-0CAB-E936-D14E-E1C9358B642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7" creationId="{0A2C1B9C-DBA7-318C-463C-843E099C5E9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8" creationId="{4FFF3055-46EF-9A8A-02E9-C20991ADF10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9" creationId="{13D132B2-9388-8079-B590-D89817D57F2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0" creationId="{208961F3-E3A8-8536-CB04-16CA2B6DE7C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1" creationId="{B44EB73C-534B-8845-65DE-561A5AEA8B3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2" creationId="{D13412F5-7153-AB64-0A8C-872BE166CBB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3" creationId="{483F6265-5462-8C1D-EFA4-6D452A0E3C7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4" creationId="{7C0AC026-259C-2159-8E92-3F8FCCEE1B5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5" creationId="{3CE4E8F2-603F-0D9B-0BE7-7AF72D38152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6" creationId="{C2CE652D-C3AF-8B40-98CC-EAF1EE156D9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7" creationId="{0694EAD9-26E4-7B4D-48D2-2E71C13CA66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8" creationId="{1EBE8D98-0647-1AA2-417A-13518A53F42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9" creationId="{CB858D32-B442-7729-431D-B0EE9D5E704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0" creationId="{35583F4F-4E59-7E0F-6E3A-F50F39E3E66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1" creationId="{F30183A5-937D-AB3E-5A8A-2E980A92151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2" creationId="{EB77EE18-E0A1-E481-3A12-6F9E65F8D3D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3" creationId="{2B9F0507-0DA2-C84A-AD85-E7D34198F84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4" creationId="{C9D8B905-F910-C605-BA75-55FAC08582B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5" creationId="{91BBAE6E-F4D3-0D20-98C0-E669E0A2039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6" creationId="{29F4AE20-035B-4DB9-EE15-7AFDD11682A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7" creationId="{EFBB2E3B-2654-AB8E-2896-3E3DB774E5B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8" creationId="{7C02651C-1145-73DB-30B0-EE58C1093A3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9" creationId="{82930CD3-5954-5F18-164A-A3DE09712C6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0" creationId="{95AB13AB-CDEC-1244-3FA9-B7BF1BE117B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1" creationId="{ADBA8F6A-F613-E539-B384-60A62A58D2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2" creationId="{1E8177B2-2B8A-892C-5F5C-EE28EAB8D1C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3" creationId="{730F224C-57C4-B232-FC66-E277C7784FB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4" creationId="{1B2152D4-7AAF-09C3-AE9C-C28FE7172D0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5" creationId="{A68654F0-5182-F37E-2782-E5B06D6FED2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6" creationId="{3E6C4410-0AA9-AEB1-F07F-3C533576F68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7" creationId="{A521B62B-71A2-219C-1C89-C96DB1F0762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8" creationId="{D619378A-CBE9-D38D-37C6-A415B4ACD5B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9" creationId="{ED83A9EF-EAFE-37D5-9773-7B6C4ED55BD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90" creationId="{2B9FEDEF-CF62-45E4-DDDE-7DFF55F9A8B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91" creationId="{E335CB42-75BC-5528-8DFB-ACC63F2EAF9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92" creationId="{C02C0BED-6BE1-166A-FD6F-6FB9D9E5025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93" creationId="{B25AD54B-12DD-AADC-578F-2BA3160D716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94" creationId="{6086CC6F-2F4C-FF89-D826-6804CE240C7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95" creationId="{9D54D091-5161-4C90-6490-7015252050D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96" creationId="{7578EB04-097F-28F1-618A-20BEFEDCD85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97" creationId="{9C418BFB-D688-8B19-2879-06E02F6593D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98" creationId="{C2378211-5A97-756F-7FD2-67DF1923CC5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99" creationId="{88BF4B6A-AE5B-128C-A7A0-E4D2DB9AC65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00" creationId="{0C02237D-6BD7-20D6-9CA6-8CD04AE0970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01" creationId="{DDF32C07-0866-8F93-923E-8200CD03A5A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02" creationId="{43F94D25-D843-5EA2-664A-BE62053AAF5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03" creationId="{E6EEA9C1-52EE-9581-5F80-DAED7BB88B5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04" creationId="{6313AA2A-A49E-236B-1F5F-4434875541E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05" creationId="{7F39F8BB-9938-862F-3030-5782BA0A873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06" creationId="{7CF13F0F-9E56-402B-8E67-4F415985048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07" creationId="{693FBAD2-0DBE-B24C-E0BC-986F0D042FD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08" creationId="{142E33BE-36E9-1F76-4C6A-5BC10688943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09" creationId="{8521EB2F-6A1A-7F99-22E8-4185FE18737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10" creationId="{03E37452-436F-0EC9-2E2B-9EA8449DC94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11" creationId="{C1EFDF82-81C2-5DA0-C66B-21D8CB9E209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12" creationId="{FD0E615B-1A47-75C8-A3C9-36F8547E9E0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13" creationId="{9FF31106-1120-F075-6878-727BDD2839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14" creationId="{EA44D4D9-520B-DA6B-DB2D-02C54EE61A1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15" creationId="{EAB8EF9C-8F36-0377-EE57-62C4C25647B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16" creationId="{112F9381-C0F2-E03A-9C9F-27BC7D00C8C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17" creationId="{177DAD76-2231-65B9-E099-B6B13EF26B0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18" creationId="{73C41807-8D9F-CA66-AA0A-6860E4D3E18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19" creationId="{E3B23DAD-8A4B-DFD1-9A6B-F89CF72C5EA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20" creationId="{0BB92830-5DF3-D2B9-1154-55F9EA5529F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21" creationId="{0E10A43E-92D7-0286-BDC5-DAED4E11D00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22" creationId="{ACEFA99B-7EBB-EAD8-6E40-63737EB7BB5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23" creationId="{C92F832E-EDE9-9E55-E5A1-E5112537313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24" creationId="{EAE13CB2-08D0-C3BE-6820-0A6E836843A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25" creationId="{EB374DD6-149E-083A-2AC3-DE220D76ED0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26" creationId="{CEBA720C-CCAD-D720-556D-51A1D4D8B66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27" creationId="{9F74A2B3-7565-6576-BB2C-88CA7952099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28" creationId="{9E45CCDA-1A69-9A46-5D75-4467F10CC07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29" creationId="{94FE7C0A-727B-3D0C-F259-CCA46817768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30" creationId="{FABB926D-B9D3-3F49-9689-8A00E6501B5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31" creationId="{559AFDBC-B413-7BC0-8EB8-B971E01B070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32" creationId="{0BC3F583-6662-AB7C-1018-82D7A8DA3FA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33" creationId="{CA672356-1AF8-DDE4-793A-46362A0CBC0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34" creationId="{66F6F24B-FE15-A485-A61C-638F7CAA04C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35" creationId="{46D23095-C010-375E-7897-8425163EACA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36" creationId="{FA99D7DE-CDB1-FBC6-3D88-959C0A0108E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37" creationId="{2AAE5A3E-F2B9-014A-3A54-D7B4EBD8A98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38" creationId="{560D5FB0-6692-8F5A-F33B-BD98531863F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39" creationId="{85263AF2-43D0-0EFA-19C1-2BA3DAEE359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40" creationId="{B406376C-C315-4D16-9EB2-BC53A96D1A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41" creationId="{83D03C50-BF0D-06BC-B698-15396B4052F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42" creationId="{18D803F2-5CD3-3C97-68A6-F211F8B8308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43" creationId="{B07B01AF-8866-429E-87A4-AB5C0514A1C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44" creationId="{5D1E127B-6B78-DACB-FF15-F4E4D4E16CC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45" creationId="{EB5A1CC4-5AFD-6CE4-9656-3B69B28016C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46" creationId="{426E7A74-DAA2-2CD2-C2BC-9C9AC49128B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47" creationId="{2823049D-7C20-4039-BD93-620542B19F5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48" creationId="{F12670B9-018F-CA53-F359-4CA57841B68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49" creationId="{096D1761-78C8-2821-BC68-546451B6BA4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50" creationId="{FB4388F9-D85A-A113-F09C-E7C719BD551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51" creationId="{F1A41D72-94BF-87CA-EC67-B022097903C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52" creationId="{E6E53FF8-F612-E3D7-E779-BB03F529ECB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53" creationId="{62370794-9D6D-CFCA-06FA-76B5F292409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54" creationId="{E76C5256-800A-C1B4-7326-C28E78DF970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55" creationId="{894982E6-F409-0023-99D3-0B88EFF9681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56" creationId="{3AD9DC63-79D2-936B-D651-DE107738240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57" creationId="{AFE93C59-BCD6-F777-0402-3E8CB33C675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58" creationId="{4F28AC38-D449-AB2F-FAA6-7949E776899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59" creationId="{040E3D70-2095-E206-105A-78761C793F8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60" creationId="{10996C6E-20DA-C81B-9DD9-273D0AD7889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61" creationId="{D790829A-7441-2E37-104B-72CEC4BE6EB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62" creationId="{A83CB76A-21D7-3A25-E991-4C9535223ED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63" creationId="{123D75A6-F81A-914C-50E6-91D6D11DBCE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64" creationId="{4D4617DC-D002-848D-7FA6-E346A62F687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65" creationId="{6FF73391-C038-6E4D-F733-44391888F43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66" creationId="{BF1145ED-0E06-8DBD-4E09-4E207C7E03A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67" creationId="{BC8DEA05-1CD0-A69F-8552-E72BFCE6E36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68" creationId="{8E0C327C-403C-55F5-AC49-463A31F4533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69" creationId="{DA31DBDB-513D-E825-E406-EA625DF9EEA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70" creationId="{C2D8744D-0E28-9127-46EB-E3774AB7455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71" creationId="{3327BFFD-5193-BC49-8AC1-36E449CCFD6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72" creationId="{8B5FB3E9-3544-9E00-A684-2F1BB161C7A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73" creationId="{3749D028-521B-D7AE-5D95-56E32561921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74" creationId="{E4EC649C-E523-941E-0D44-B66777EA886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75" creationId="{9EB82BF4-5162-7610-D988-8CCCCF33EE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76" creationId="{8D9D6509-9E00-E44D-0BA0-849D5105BA4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77" creationId="{C6716452-4E5B-B73A-95FC-786BBB7A1E8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78" creationId="{5C700C09-4040-AA8A-2A75-F645822B3E5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79" creationId="{764ABB7C-F216-7E85-1AEB-8D0DE865665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80" creationId="{6BE0A7C2-1BB1-548B-5C05-5EFC5C71BB6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81" creationId="{5D0DA388-AD4E-87FA-45B1-1AB8D2A02D0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82" creationId="{E359FA58-B88B-F336-514E-0761EDC74F5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83" creationId="{26DD93CB-DDE9-72C2-9755-0E39CBAD7BE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84" creationId="{8F8A441E-763C-ADE1-AAC0-555D9432452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85" creationId="{A3931F6A-3C36-7ADF-0B98-F52AA28424E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86" creationId="{DBEAF54B-D068-9F32-B0F4-5941A89434A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87" creationId="{4AC83BEA-FD5B-7CBE-A908-0236DA57149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88" creationId="{73352B66-59D7-4244-31A0-7406F94D4DE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89" creationId="{493D9C74-6C4C-60B5-5A96-EFBED416E03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90" creationId="{6EDB5450-93F8-6899-854E-B0E254FE2D0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91" creationId="{1C39FEBA-B087-AC0B-905F-91CDE590BA0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92" creationId="{494A4D00-7AEA-B24E-4107-CF99DA95CB2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93" creationId="{0C429481-9EE1-83DE-F901-F095D45BB60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94" creationId="{1825F854-A6C3-1F50-6D27-CC586F48189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95" creationId="{3A4567C1-1341-41FE-D8B5-732CC4E73EB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96" creationId="{B43165B7-EFCF-4032-BC9C-AD7A28D4B84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97" creationId="{41683492-2FB0-26F8-BBC4-6E93C47712A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98" creationId="{E33A3771-CD0D-93A6-24E7-1573FA8819B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299" creationId="{638041CE-A82D-ACEE-11A5-0D6DB7C11E2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00" creationId="{E9F4DFAE-B8D3-ABDB-6F77-89C85A3F855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01" creationId="{60B0ECF5-699C-168B-3AF6-7983D71500E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02" creationId="{355E4FA6-644C-F9B3-F584-12554604DAB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03" creationId="{BAFAF937-B335-EFED-F857-3213D37EB29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04" creationId="{1E24EA46-D1BC-7AA2-3900-B12F9CDF540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05" creationId="{D5986ABA-DAA8-2A96-A1AE-C10184FBA71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06" creationId="{5160EEB1-6E14-095C-63C8-14E1E43832C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07" creationId="{E8D77C28-CA50-C479-31F1-9DBFEA05EAA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08" creationId="{77B0A050-E700-479A-B5FE-45E0C50A929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09" creationId="{A7B4E6A0-957C-E44E-D219-8F6DF2ADC17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10" creationId="{1E3ABD86-4032-5DA7-CE78-DD5AE315951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11" creationId="{AA5014F3-CAB6-AD5A-AECE-B3001FE289A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12" creationId="{A10F2074-775B-FC7B-7292-19DF92C2C9E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13" creationId="{1AAF4D6D-9916-D62C-6F77-F09A4BDC2C8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14" creationId="{9BC44D60-6946-6B49-A39B-CA9FA21E9D6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15" creationId="{00259D54-5975-2C70-7D0D-1E51F97A604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16" creationId="{B1731B5F-B551-146C-9A26-08A288306B6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17" creationId="{86CAB09A-878F-D13E-B9C3-2AC7057F4F6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18" creationId="{A3AC8808-7333-E702-3B79-D4628A76736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19" creationId="{DA3D9661-0C6D-794D-DE82-4168EFEFFEA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20" creationId="{86E1A9B2-ED36-B2E1-85F1-2DD23CDA578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21" creationId="{A97436C3-ABB0-109E-4FBF-7BD1CD17348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22" creationId="{FB9871F5-6F4A-1AB5-39D2-48253798A9D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23" creationId="{627852AF-951E-7D34-5063-3214D8B9E0F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24" creationId="{07446BE0-4ACE-B2D0-6ECD-8715F396ADB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25" creationId="{3AD0F5AC-B7D0-2C9C-9AFC-81A34A57A7C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26" creationId="{9F8B5A76-552E-C09A-3F28-748F59343BB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27" creationId="{A9758EA0-FFEE-4F8D-E321-B1583CC3A26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28" creationId="{F5EC42E8-AFB0-7EB6-494D-3D139C1247D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29" creationId="{362F36C5-1629-C71D-7604-B3199A2E73E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30" creationId="{22210C89-DA79-4907-3A05-0EE19BB5600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31" creationId="{89EBA556-DAA2-ACA0-043A-F14FE11C3E5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32" creationId="{CA97AC30-B3AE-C1B5-CCB5-A47B21E17B7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33" creationId="{80CA9B44-644A-19A0-1142-D4CD33E2BE2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34" creationId="{2D4DAB1F-A9C2-076F-D217-D0A840C577E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35" creationId="{0B195559-4894-E0D5-4AE5-E2ACF6984C8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36" creationId="{E654A07D-DD0D-66A0-6C19-0A88EAEB170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37" creationId="{7A048238-6003-C559-A4D1-141DAB1971D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38" creationId="{F8773A95-6625-CCC0-0896-556A5836696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39" creationId="{3EACE9C3-99AB-A234-AD1A-A2323518CDF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40" creationId="{2DAC7B4F-BB79-9F51-480C-644D10B4B5B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41" creationId="{57053A79-7DA3-A86C-D40B-87B0E3FB854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42" creationId="{AF8ECA1D-66F9-B3CC-C50C-BBB3E087A9A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43" creationId="{F9CAA42C-150D-9519-2FC5-E311A0FFAC7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44" creationId="{9C6E3310-FF80-A66B-5005-7FB31C3B284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45" creationId="{AC36975B-ABDB-2998-0513-50505869320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46" creationId="{FEE39D04-B248-65BA-F6E8-0425A529785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47" creationId="{548F28D9-EE8C-4FBD-1D5C-3FA582156F6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48" creationId="{715555F8-8440-F06F-3D05-8962AC82227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49" creationId="{6B4E2699-EBBF-6B97-FB80-239DB750B00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50" creationId="{A4DA101E-BDDF-8142-2272-E826F174BA3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51" creationId="{52FABD05-8B1E-FE2D-9E90-5EAA595D8A1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52" creationId="{59CECE4D-DA47-FD29-9D30-73CD247B80C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53" creationId="{6969DAA7-C1A8-76EB-C402-24C122EF7A1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54" creationId="{17E052D0-AB8B-311E-082A-C6AF20606C8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55" creationId="{861EFDD5-8288-CB1D-7EEF-1A65D1D6F79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56" creationId="{E0DCA2AA-3001-10FD-A53A-95EC781D923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57" creationId="{B22A83EF-4922-18D0-AD37-2A21768986E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58" creationId="{CC2E0BAE-81BC-F370-F7C5-2221694B6E4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59" creationId="{583EFD5F-DF55-749A-2C74-7862B84367A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60" creationId="{3E0AC649-6F86-0AB3-84D9-75C5E40A7C2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61" creationId="{B5FB7B9D-0E1F-33E1-6291-933E7A501B6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62" creationId="{B5C1C335-107F-9F4A-8DA7-EFC980AD450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63" creationId="{3CC028B8-EFCA-5D5B-2A62-05FA9348E17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64" creationId="{7252F4A3-54A2-A55E-6201-F77E5F4A1A4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65" creationId="{9262C311-F309-A955-0491-C082D988869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66" creationId="{45FF874E-B96D-99CC-0DF6-B3A537D9BE6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67" creationId="{6711A331-C8AD-FC21-8EBE-27997C8C0B6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68" creationId="{C9A1EFF5-137C-AFD7-3043-C4AA75AAAB5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69" creationId="{5FF4DDEF-D51B-EED6-4F0A-1196280923D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70" creationId="{6344C1CB-6F8C-FDDD-F56C-9EEC856B721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71" creationId="{96EB847D-C9CB-364E-2BF8-DD5792F3D47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72" creationId="{A58759AB-A4E4-8602-9E31-D20B443D769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73" creationId="{63D0E2F1-D549-C4FB-1341-A7B56303807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74" creationId="{9EC6C46C-0D69-5E92-417B-8EA68F5BA41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75" creationId="{A21CCB96-1585-41BE-8386-062CC7A74DC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76" creationId="{30E98867-DB5C-3AF4-7A2A-35362E66CCA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77" creationId="{47E804CB-3E60-BDB3-D542-E94CA8DE1BB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78" creationId="{E1C3063C-0358-C242-4548-97FB0B3CECC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79" creationId="{EEA4BA6E-745A-9A40-8C69-1510A562480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80" creationId="{03312BC2-7477-246C-04AE-501157D8073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81" creationId="{C5476059-E110-9C59-459D-EE0949443A7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82" creationId="{E512C2B6-2208-699F-0F3D-EF273261E88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83" creationId="{0CB41B20-2EB8-AC00-189F-5C88B16A3A5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84" creationId="{BFFA1E22-F326-FB2D-61FD-E5D31365E43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85" creationId="{3E0E9924-BBE5-2C8A-3458-37E05C4B33C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86" creationId="{196D56D7-6689-D825-ADA5-A5F38CD0F1C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87" creationId="{5EA25A19-0E1D-CCE3-8057-AEB88C094A9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88" creationId="{2BDD20B9-23CE-1D2D-1712-8A2D308BB71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89" creationId="{9DF8B903-E41A-68B5-63FD-0E27F30167E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90" creationId="{1206C7F5-3FF9-3475-7BDB-3814B040011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91" creationId="{FCF70699-90D5-C654-840F-92610D1B2C0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92" creationId="{9BDAA347-A308-5CAD-9A7D-EA7E0F7520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93" creationId="{A116CE0E-3B09-DC9A-AF03-1ABA0FDAA8E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94" creationId="{4A8E8ABC-0FDC-31FA-E75E-74666FD5E51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95" creationId="{7D0629E3-1EDD-18EF-7E20-32200159596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96" creationId="{740E88D6-8DB9-4C62-9E02-337F03768E7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97" creationId="{B98B31B3-918C-7B40-69E8-A632EE7D71D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98" creationId="{0D866544-94C3-FFF4-F6B8-397F6229426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399" creationId="{9CB15C09-F32D-E5EB-67BA-7BE0DDC7C07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00" creationId="{DEDC1CA3-4263-8B33-572D-F9F54C84622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01" creationId="{D6687188-1404-E523-01B8-809DEA524DE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02" creationId="{3142EDD4-49E9-9289-A4CB-79EC8DF3D9A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03" creationId="{B9862387-0652-9A12-D538-D3A6836336C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04" creationId="{1A782195-4D1F-E9EF-3938-7AF7A465101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05" creationId="{8D1CCC79-6CC0-E865-7559-BB1558A4A29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06" creationId="{62852F1D-E5A6-0EEA-F9A3-651E09DA3F5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07" creationId="{61A01CCB-FF1E-1C48-5575-4608D886617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08" creationId="{4663B62B-E6D0-8306-4EFE-76B8E604D2E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09" creationId="{CC86F555-7713-7907-A4F3-260E5C1F069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10" creationId="{8759B325-0865-9471-19EE-1959C3D7CE1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11" creationId="{16B75BC6-94CE-2F2E-DDE3-3290E60D00A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12" creationId="{05888572-70FE-96BF-5119-B73E3640022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13" creationId="{368021A6-B49F-BC54-7576-6FE674A63D6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14" creationId="{1EAE6D95-011B-1508-6AF9-4CDE2067F65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15" creationId="{221BBD11-3307-4D98-FC28-93296A83C70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16" creationId="{4999CE7B-F474-29C4-AE78-9055B56EF92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17" creationId="{6DA0B363-0134-C0F4-A8CC-316348C8DDB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18" creationId="{05736BF1-99F8-BD88-A66D-E798819AB1A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19" creationId="{2CE8FBD4-DD0B-3495-E71C-DEA14CA1FC5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20" creationId="{2F8C042F-B625-D870-0B37-8C79B700BE6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21" creationId="{77BB34F0-772E-09E6-AC0B-4A99CB38D89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22" creationId="{1E2E43B2-A796-143D-7AE3-BA56FACB5C0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23" creationId="{FDD796F7-F1AE-FE71-74BC-A380A0B8D4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24" creationId="{4C91EE0C-31F9-5E86-AACC-128A24D8C79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25" creationId="{6548BBE0-67FF-3F5E-8A2F-E4C923779D7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26" creationId="{18D0675C-2B4C-E6D5-94D6-1EE763F9A65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27" creationId="{9971A070-EE02-32BF-B373-C6F19FA9CF7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28" creationId="{7484B0FE-37C9-AEB8-ABEE-E0989EE9097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29" creationId="{DE187D73-8B6E-64F6-3CB4-A25C1B8F723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30" creationId="{6AE6DD1F-451C-4BC3-7DA0-A9A7484992B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31" creationId="{15F631A4-9A54-4A14-1BF9-8971D336D8B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32" creationId="{546162A7-38E7-A94A-8B97-64B643A58A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33" creationId="{F7248CB7-678E-59A3-2BA9-36ED8B1689E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34" creationId="{930B626A-836E-8FC1-3F62-A2F82E87D9E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35" creationId="{4DED981F-B3DB-18DE-CB23-EC9CDA2335C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36" creationId="{85FFFA83-303E-47F0-B780-8A9F41ACB7D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37" creationId="{16012A6B-60B2-8537-2057-A341ADD93D6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38" creationId="{D848B55A-6D49-FCA7-EF1F-6BCB6F655D2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39" creationId="{26F81DE4-A6A1-8F39-F96E-98DB4F6BEF3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40" creationId="{216A8D4A-2097-6F9B-AEC1-3FB5230C877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41" creationId="{54ED2A7D-9E5F-CFEB-75F7-C53563DB7F7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42" creationId="{201F0E6B-3E78-5AD0-E93E-6DC850ACCAB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43" creationId="{56967EFE-F113-3732-378F-35042D8CD9C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44" creationId="{D9C4417D-B877-6317-AF2A-3E803127769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45" creationId="{3A37F6DF-BB29-CDCE-64E9-A42A33FE622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46" creationId="{9429CC43-53F9-F1D3-2F0B-A94C119AF8F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47" creationId="{65664379-4A4A-699A-6419-92A6A290180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48" creationId="{CF05D57C-B32C-A74F-86C4-92DFA7692C6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49" creationId="{F13EA9D5-CC47-9AD9-9CF6-BF788E89AC6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50" creationId="{2458436B-F18A-242E-94A8-0AA129DA977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51" creationId="{52616D52-DEB1-95C7-15A6-65520A3AFB1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52" creationId="{4DCDBBD9-FCFD-C071-5C0C-BED07CD0255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53" creationId="{C9D7ED55-09BA-84FB-27B2-7EA5463DFA8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54" creationId="{FA808C9A-FCF4-D6F7-2EA8-D4B9676083A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55" creationId="{840ADC5F-4E9B-2EFE-E3A0-FA44000A787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56" creationId="{B62E8D68-10AE-5BAC-3F10-98D6136811A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57" creationId="{09F9776C-E398-3B35-3EDB-EEBF00887AD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58" creationId="{EEE2C3C3-69A7-84C4-1CE9-8B0EC93E686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59" creationId="{4879F297-DF67-7812-F72E-6F4778C7FAD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60" creationId="{FFA0D8CA-4BE1-F3DA-7318-9E2EDA02B29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61" creationId="{0A962CC5-37A1-71D9-543D-5ED601613FD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62" creationId="{A2E2D9C2-6A45-1BCC-9E22-FD2B64B7145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63" creationId="{D94733F1-68B6-0622-6D30-B8A8C507652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64" creationId="{D014AB66-AC31-E4EF-EBAD-6998A38F4EC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65" creationId="{02F2ECDC-C5D2-46D1-DDCE-87359B79C49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66" creationId="{9F37F173-7BAD-1A46-019F-9664D8A5916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67" creationId="{2BC74626-ED8F-18D4-501C-7A614C30C39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68" creationId="{7BF41DD5-6899-3502-BC90-4B23FF4451D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69" creationId="{B47C19FC-52F9-1061-FFB4-D7B0DE6CE21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70" creationId="{0E9D4FCC-C4A7-4271-4C74-2BD75DA9D58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71" creationId="{31E3A8C2-EBEB-F322-DFA0-D29A2FB63D1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72" creationId="{1019B431-20E4-E15C-1F19-DABD144B731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73" creationId="{0DCD743F-BCA6-A26C-926E-6FA2B222DFA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74" creationId="{67046A08-86CB-199E-CECD-79D42086FF5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75" creationId="{33C12E16-9B17-04E9-DA39-52D9DABEE9B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76" creationId="{B3C4BA47-7857-1AB9-F80D-8AEF1764899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77" creationId="{54DD6ECE-A619-58E9-B4E5-4511E720255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78" creationId="{8F2291E2-B1A8-A868-BE65-D0FC34AF16D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79" creationId="{FC36FDA8-5F32-A710-D78F-6E28E9F8E54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80" creationId="{6EB6BA44-693E-7906-2CA4-D2A193EA9AC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81" creationId="{14088C0E-78D0-A044-5CF8-1CED8E7805C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82" creationId="{6A883C9D-914D-8DBC-7575-54064E3E82D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83" creationId="{BA0CD11E-9E63-49F9-8ECC-A4CC23D9AC3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84" creationId="{75D8DBAC-91AB-BB70-2842-04B4A4EBF9D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85" creationId="{575F48C8-0ABC-BBA5-EC18-04F4156D5AB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86" creationId="{B724D624-72BC-EFF9-32DE-804D8492B4A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87" creationId="{243FBA49-246B-027E-60F4-4D6BCEB62DF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88" creationId="{2E7C2F85-459C-3589-78E2-744A4755221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89" creationId="{4174EF82-AAA6-CA7C-338E-7643175D56E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90" creationId="{14E8F508-0BE6-124F-14ED-80BEBA33E9A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91" creationId="{CC45D373-19B3-7F78-F157-6E05111CB46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92" creationId="{0BA55F34-1D62-00D6-28E8-FE74D1D7F0E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93" creationId="{625DA35C-8AAE-0B1E-1B06-7D85A3B3ED6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94" creationId="{EFBBAF6A-6411-DA52-D4B9-6DB4A583F6B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95" creationId="{9F668917-5700-9DDF-C78D-60C033A36F6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96" creationId="{7DBF6B03-CCA3-83D8-1702-B2E99D18794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97" creationId="{735C9271-B402-83FC-7484-B75F5DD9705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98" creationId="{1DC5506F-9B51-4819-6F50-CC23F4495EB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499" creationId="{3E7C6D88-8919-56BD-612F-8386F94D5A5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00" creationId="{841BAA46-4F6A-403A-74E8-23D0959E0D8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01" creationId="{3DA7CA45-CFCA-62E5-81D0-501524A44E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02" creationId="{1458C32E-0008-912E-A5A8-2BE1FAB5EEE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03" creationId="{C37A25CF-4743-8262-4406-21C5A3AC8D3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04" creationId="{3923734E-D25A-40B0-EA33-7066948BE21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05" creationId="{0F33A2D0-59C7-F876-3C09-712E7D8C97C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06" creationId="{282DFB6A-D010-DBA6-A8C8-D01FDB09FBD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07" creationId="{F72971BE-638E-890B-B014-1CE4F30D0FA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08" creationId="{7FDD9233-30D9-5541-2203-7279BB18D1C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09" creationId="{A4A6AC02-34CE-7622-78A7-EDB0B3CC9A6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10" creationId="{E7251976-87BE-916F-7715-A1586C1C3F2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11" creationId="{611682C3-AE31-B000-83AF-EF646C1F6D0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12" creationId="{0BC4E781-8BD5-37C4-0D7D-C2B3EDE1F1D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13" creationId="{E8DDF452-04BF-CCBA-5E9B-980F936AE5B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14" creationId="{965FA4F9-3AF7-D1F8-F4F3-7A1FCDFC7D5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15" creationId="{2A413EDC-C92B-61F9-61B4-573B3B87984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16" creationId="{A79291AB-9808-99A6-5ECB-80A3FA1AA42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17" creationId="{A15C2F3D-DE9C-9475-CFE2-75CA420A6D2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18" creationId="{3868C3B3-359B-23BB-E4D1-1A8FA43D80A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19" creationId="{3741801F-1E4D-C736-22C2-C2A4D0FF356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20" creationId="{E6386A41-F14D-1303-091A-2429315DE5D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21" creationId="{8B2ACED9-9C9D-701B-23E4-D2F16F97F0B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22" creationId="{7ED7AAED-0256-5ED4-58E5-F579F68743A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23" creationId="{46A2AAF0-67B4-A125-196A-0DE50394B54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24" creationId="{53573F4D-4B5C-8DCF-F778-B60BB8462E8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25" creationId="{7E0950F9-AD9F-EC8C-3FCD-4955C0D6380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26" creationId="{CEBD2848-4020-0271-CD72-ECDDA8EAAD8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27" creationId="{9A7327FF-DCA9-34E9-BFCE-ECF652C4E05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28" creationId="{66C55C48-A5E4-4E51-D692-93E25053454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29" creationId="{5CE27E29-EB5E-EF2E-4D37-DEB94DEE810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30" creationId="{8B94D2BE-9D95-51C4-25A1-2B1BE174769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31" creationId="{DA397B26-7F58-B0E3-FE00-B65FB54C6C3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32" creationId="{63D8DD62-26BB-EEC4-F223-00D8700ACBB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33" creationId="{953B750F-44A0-E594-058E-098612153AE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34" creationId="{29A1F935-1D05-220C-1166-7F7467FC956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35" creationId="{4DFC3715-9A8A-DCF9-C837-D16C9D49C56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36" creationId="{E8D88A82-18D3-A828-2D49-4ADAECADD13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37" creationId="{BEBDC79F-ED67-9599-8F69-03060889B03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38" creationId="{765A1F73-56FC-C71C-6C0D-34F069ED5C2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39" creationId="{0F1ECF4D-2F5C-38AE-97BB-1A0757DDAAF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40" creationId="{D1479A64-0554-C990-9DD9-252FFEAB6B2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41" creationId="{40BC7175-319A-184F-C3C1-E82CC8A25FB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42" creationId="{44042EDD-4C41-E499-20A0-1ED6C0B4681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43" creationId="{3874DFA6-0556-3955-B625-B0E61529FC7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44" creationId="{A3643F24-474B-CA92-8425-B758515CE36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45" creationId="{94C5C82A-EE1B-7D9E-8086-B2A6FFFB2D8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46" creationId="{ED72788B-FA0C-093F-92CD-C4F41847C99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47" creationId="{857E5163-836B-953C-89FC-F21B5065F4D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48" creationId="{88C1F809-9B22-10D9-C3AD-F9147D95E9E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49" creationId="{F368A991-A8B2-2613-8848-A103E19CE92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50" creationId="{44DDCD1A-1585-B343-6F95-CD4BC68FC3C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51" creationId="{F151CC94-9E8B-8C83-B600-E076CDD9D80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52" creationId="{3B21A8FF-9ACD-1FE5-C6D7-4A4E88A10E1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53" creationId="{A1EEE12C-E974-1528-2AB9-DB8B158059B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54" creationId="{4F7F834A-707E-C1F3-7920-B96E01B2B23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55" creationId="{DD8B79D3-A656-1F27-FA24-0594B758AB8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56" creationId="{EDDFF966-32AF-CF0E-B33D-BF67DF3AF1C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57" creationId="{27FAF5F1-78DD-1602-EAA8-3FE66EC6321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58" creationId="{1C07EFA1-79B6-5594-864C-729F61BE7F0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59" creationId="{30722410-8DD0-5F0D-CEFF-50FA11D82AB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60" creationId="{28125984-1C43-B5D7-DC77-45BEC530FD8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61" creationId="{99344EDB-CF2E-B086-3682-4AA23BAE503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62" creationId="{74D3555B-2370-89B3-15D6-010308AD729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63" creationId="{1EA365DC-B5F8-16CA-0CDB-1963BFD7DB2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64" creationId="{1B631CD2-30BE-FEEF-C9AC-3A7DE1547FE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65" creationId="{733C4F95-19D0-FD19-4ED9-23774AA79A5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66" creationId="{75541FB1-2280-B964-CA7B-258EBBF24E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67" creationId="{B731C110-3EF0-A877-D706-E851475C6EB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68" creationId="{78B9B3CA-9B08-D207-ABA3-C23F3108322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69" creationId="{9720838B-5EDF-66AD-8149-622DD7D8D63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70" creationId="{151328AF-10D4-7814-640B-9F3F103CA1C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71" creationId="{4C77A5C2-3D84-2A50-843B-B4F158EED19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72" creationId="{C069A057-146A-A1B2-E4C5-1A6A4628883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73" creationId="{EDDD285F-122B-E1DB-7BB1-8D5FABCE7F4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74" creationId="{015448F0-46A7-5103-1E18-9D7462EF673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75" creationId="{917361CA-8B64-CC72-E2E6-88CDBB40F1D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76" creationId="{F96C523B-312F-7751-C566-15CD316A593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77" creationId="{B9549B88-5DBC-BEA9-85A0-0FC3BEB67E4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78" creationId="{EA2F1E6F-2350-EF18-6D5F-77C681D201C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79" creationId="{E234A122-C8EA-B9EF-B04F-E2F0C85B2CB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80" creationId="{E352A34F-9D24-8D58-0885-DD6BAB3C7EE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81" creationId="{A61729FB-E48D-5213-5A3D-D72FFD62469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82" creationId="{F6C1CA1C-75FE-ECBE-A968-9F7AE43F59F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83" creationId="{142E4375-6092-3809-2592-B19CC2F5BD8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84" creationId="{F3E5C6A0-31AF-BA92-7C68-38F66D98DBC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85" creationId="{A9DED21F-DDE4-A001-C0A6-1E9DECEB2B0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86" creationId="{FFEA6378-3F01-D81B-1408-ED1010C41FC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87" creationId="{C7C75D41-33D0-039C-6C68-E0A40AE5E28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88" creationId="{0B2A0DBC-ACEB-D8AB-99EF-E3FBA81F84E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89" creationId="{A4CD94DA-C80E-9F4F-8507-4F539C68F0B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90" creationId="{416ECAFD-5438-67E7-6451-8B05C1AD3F8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91" creationId="{F841558C-2352-1E6F-028E-599BB876B3D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92" creationId="{342E57CD-A883-EAE4-1359-D9B491F4719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93" creationId="{01C2679D-4755-2B30-9838-E6E19AA0A9D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94" creationId="{9664898E-D1E9-4EE6-DC0E-69B50C2FACB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95" creationId="{D43C6CF4-C58C-AE7A-67C0-B0A48558A58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96" creationId="{58432E74-94E9-1DF4-9F0C-57A3E6307B7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97" creationId="{4D0CCE17-AC85-1FBD-2894-626CFDA5A5F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98" creationId="{AE9367F1-5940-48A4-AB30-2FBA5D3CBC4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599" creationId="{C19F010B-DE57-1CB1-7432-0FB5ADDBAC4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00" creationId="{94197219-2EF1-981D-EF04-716DAF70425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01" creationId="{A3507816-7F1E-624F-AEC9-C061CEF689A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02" creationId="{9FB845C3-7B52-9151-61CC-B2D52E148C3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03" creationId="{E54C07BF-FAC6-366B-F506-6388963EC96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04" creationId="{8FFF4B28-B180-B374-893D-0A22EE18AE3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05" creationId="{A7FB6891-AC90-C7F6-2573-FE0251D46CC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06" creationId="{22684D8A-35BE-7735-A53A-D8E00601319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07" creationId="{F16AF719-CC89-537D-8726-420A5536A8A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08" creationId="{7C885B63-495B-8A7F-1E53-8440CBD0899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09" creationId="{96E7F809-CCA4-F9A9-6AB2-33C0B8F2B8C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10" creationId="{678DFB5F-22C9-7F2B-EFFB-4D1FB115363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11" creationId="{489BA37E-782C-4344-0264-EBE93A2D949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12" creationId="{7BDD91CE-A905-7678-C993-B5AA390C4DC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13" creationId="{272FE912-ABFB-9517-EA27-7D89F42767D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14" creationId="{1AD1E705-6CF3-5794-A950-7128CA37B2F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15" creationId="{29C5E104-863B-3FF5-2013-E6394CAA37D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16" creationId="{4E3E3F9C-7DB7-55C6-3117-D057E9942C4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17" creationId="{851A906D-B2FC-6982-A0FC-692D1674F47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18" creationId="{F816C251-2D7F-E338-D722-D3F6F7EDC91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19" creationId="{C18909DB-6B85-5B64-2210-4844D4A0D69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20" creationId="{E690C408-599E-3D83-1653-5C405C623E9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21" creationId="{75B56DE8-8933-1033-4281-700BBCD8DF7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22" creationId="{2EDB841E-975A-F7DB-AA3D-5557DDCD0D6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23" creationId="{F3E73617-0EBD-83CB-9542-F25DC85606C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24" creationId="{B8CDF2E8-7C4E-9253-DCC4-63CA9F6B922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25" creationId="{9CDDA360-A09D-ABFC-6E74-E8EBEF52A90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26" creationId="{7393116F-EC17-BA10-9AC4-27DE47E6800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27" creationId="{1A51B81A-BC78-302E-AA6E-8DE24FD6CA0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28" creationId="{377971CC-010B-0991-91FA-045855D2209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29" creationId="{52A86C20-2506-EB03-19B7-46C48AC11D9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30" creationId="{076F4303-743A-A685-6FDB-2CEE19F88A5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31" creationId="{B03B120D-4BD1-8BC6-B138-5582487FB23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32" creationId="{B7A6B732-2EC3-7E83-1069-F1F42ACF9D2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33" creationId="{6E00114A-278C-1335-02DC-8A500B574AA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34" creationId="{DE732FF6-5826-0262-51FB-787E1E7129C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35" creationId="{8C4DEC7B-A791-BAF3-5DF8-BB3338321FF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36" creationId="{A1BB7101-07F9-BB8E-87EA-AF81DC4FC44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37" creationId="{0E3F6090-9330-C56E-1DCB-788274049BF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38" creationId="{853F49A7-8BDE-9644-7933-C21D1014B06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39" creationId="{5810482E-DC9C-15D4-BEB1-5881DA00EB2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40" creationId="{06AFB0FC-9E5F-0C4D-CEC8-3C7DB347F7D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41" creationId="{1CAF7DBB-A3CF-09EB-AB89-A6F482BBD95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42" creationId="{6B880411-F973-D30A-F099-F1AECA21D9A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43" creationId="{34D85622-876F-6B9F-1A0E-93AC7589F4A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44" creationId="{D54ACD25-383C-CA75-9D3C-D12664DB352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45" creationId="{FCA7AA46-0725-2E20-E359-3E81B5AC244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46" creationId="{6158582D-A7C1-FCE7-6DF6-4CC117359E0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47" creationId="{2DD49054-98BC-5A6F-B468-79672BF7716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48" creationId="{F555724A-0150-3E08-D2FA-28BB788D31B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49" creationId="{73A741E2-B7B5-C505-A765-FDA40139497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50" creationId="{97F82C75-DA40-3817-DA47-98DAB8C2D6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51" creationId="{952E31AC-2894-D3BF-2D9E-8725C499311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52" creationId="{527E3D1A-B3FC-119F-5175-95C126D1D9C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53" creationId="{85956F47-A113-7736-0AC5-31A3285F794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54" creationId="{6B459C17-0EBE-1F7F-97E8-F8116DCE38B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55" creationId="{B5FDA497-7CDC-222F-FFCE-5A3CBAFC4E4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56" creationId="{790F7C15-BA73-12E8-6BF6-A39F3AE908D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57" creationId="{D24F913D-FF7E-C8A3-878B-7839CD3B611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58" creationId="{D5F026E3-E113-9378-29DC-4F39C16A016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59" creationId="{9AA976F8-9702-B717-A5E6-7905C3ECB2E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60" creationId="{0AEB6379-468E-673F-7FA2-20A446C5ACB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61" creationId="{127B5A41-5405-E45E-EA18-0BDF2CA8F16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62" creationId="{7435F40A-E8AD-5B5A-B576-1CFC68B1E5A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63" creationId="{00F4A2D0-9DA0-B01A-853D-8AD944B473C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64" creationId="{47E311CA-0DBF-DE6C-AF41-E1CE9C3DE61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65" creationId="{F567AF6F-D1C6-096C-034B-DF719409C06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66" creationId="{5C34FB80-8AFB-4F44-47A1-CB34D11FC88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67" creationId="{EC1EAE9F-13B8-B2C0-11AB-293A8BF322C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68" creationId="{603DF41D-D26E-D384-D158-B1EBD8CF3F3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69" creationId="{76D81F73-40B1-42BF-6A5B-7DCD028E6F9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70" creationId="{F571AE32-65F6-34DF-7E1E-0AA5434A08F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71" creationId="{190CD4EC-6812-7D51-DA25-C58E16CAD8B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72" creationId="{146A85BD-C0C9-2A8B-072E-CD7347D1999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73" creationId="{1A2C4863-08B9-400E-1724-AB3B63B123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74" creationId="{32D590D9-B7B4-F3C1-0760-60EE5B23810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75" creationId="{84FACE0B-40EF-7860-7BDA-3CB8C730873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76" creationId="{8C4CE25B-AAD0-C23D-CB1E-1FC09E41229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77" creationId="{44F41EED-883A-EDBF-E789-4FE92D22175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78" creationId="{022A16CE-A6F1-20AF-DA48-470796F725B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79" creationId="{2B41EEB0-B501-20A5-235E-A990E51EFEA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80" creationId="{12FCB016-A399-E346-6164-F694F923994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81" creationId="{F97EC970-E7EB-315B-16EF-5894577E371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82" creationId="{7DE18B12-4E2B-5BB1-47BE-B3A7E32CEB8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83" creationId="{797FF2A8-932C-6199-712E-1256508A148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84" creationId="{629DCE72-D95E-E71E-3D13-4D332FC4078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85" creationId="{BAEE4382-A47D-8307-56D9-BB28322EBD9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86" creationId="{64526627-251D-8496-C592-27239612696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87" creationId="{75B0A348-7646-684A-6E7F-10E89C48348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88" creationId="{EF11BFE6-17C5-BC6F-BAF7-D3B6796F605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89" creationId="{29FC9DDC-86C7-5013-A9A6-9364EAD04F9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90" creationId="{EDA4DDA4-6C8F-2460-5ACB-6E79042E8E0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91" creationId="{6AB07AB6-0FCA-9AC7-41F3-5B7FA3162CB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92" creationId="{3A26D411-AF54-1DF2-711F-76D83DD6AFA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93" creationId="{F1BE3E02-407E-85E7-53B8-CE567BD4D4D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94" creationId="{B9BBCEEB-FD26-658C-7BC0-AB71C4855F6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95" creationId="{1085D839-4CF0-E2BD-024B-0CAAF2420AA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96" creationId="{8CDA32D3-E2DF-C340-D8D1-B5B5F5C98D8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97" creationId="{67F06A90-65FD-5054-76CC-65F174E28B7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98" creationId="{529ABA4F-8FC7-A854-FED5-E7EF8BEC3D9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699" creationId="{1E934D3E-AB56-1543-B766-AE8EEDB8DCC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00" creationId="{97AFE57E-F8CF-59D5-B21F-C6F246CBCB8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01" creationId="{5B33F2DC-728A-6288-E28D-948F553D9E5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02" creationId="{3240F0B9-13CC-4964-FED3-EC878AE56D7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04" creationId="{3B8D9E42-4FAD-0466-1997-589154A0546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05" creationId="{97846250-BB8A-6597-1D49-2C592552C1C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06" creationId="{D5E2CE54-A572-EAD6-DE8A-F793800E2DD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07" creationId="{A666A7AD-2908-A720-45AD-9F54A4E98DD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08" creationId="{67C7EBAD-F1F4-71F6-DBC1-9566E88BED0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09" creationId="{6B789934-BDA0-481A-4F41-F6D87B2F27F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10" creationId="{16AB48DC-4710-5C2D-F1CF-675A9EC38D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11" creationId="{A5A3BA63-F737-7030-337A-F970501D804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12" creationId="{CC0B3388-4B9D-B5DB-2C99-9F09C02278E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13" creationId="{F48DFAE8-8C32-5C11-9B17-BDB28DB8674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14" creationId="{3ACA4B32-1530-7FEC-C5D4-3AA7DD09E26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15" creationId="{F185F1B0-57BC-C158-AEB5-5DDE5939198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16" creationId="{9F5CD4E4-150F-FA7E-B94B-51421E027D2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17" creationId="{2274A18A-CDA4-8A4A-D6C7-1C44DEA8CB9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18" creationId="{75CDD087-E50E-A575-B36E-7555A084FC2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19" creationId="{A9338327-E7C4-4591-28BE-17E4462A0E7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20" creationId="{4246023B-1DAE-1DF7-EC57-8801F4B08ED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21" creationId="{D3FF42C3-F868-9D7D-D088-9FB06F90507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22" creationId="{DE39D9FB-43CC-E227-5672-E690ED8A45A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23" creationId="{DE77A659-6EB8-9272-A30E-C7A9442A4CE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24" creationId="{6050A4DE-5F37-7137-83C8-4F7FD05F32F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25" creationId="{E0295BA3-C8F7-148F-615D-A075A31EA91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26" creationId="{FC7BA239-C21F-9579-BC56-74C0C3202B2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27" creationId="{C9AC4B8C-26C8-F9E9-2ADB-E2B8EBB1CD9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28" creationId="{D0841F5B-6459-47CD-BD06-8EB14AFA3CC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29" creationId="{B8419B0B-A819-99A2-E722-823182A80B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30" creationId="{10AD77D9-66CE-F660-C652-BE5072064C7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31" creationId="{B4A939B7-A5AF-F15F-E7E7-600156CDA14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32" creationId="{C730B346-143A-983C-B3DC-626574BB684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33" creationId="{A6E24EB1-1383-14DD-BF65-419409DE883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34" creationId="{3645C6E5-CE97-CE28-8DF0-EC5AC1ED7D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35" creationId="{4804175F-AC18-3125-993E-658154586B4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36" creationId="{7DAA40AD-EE59-6805-237F-A8E8371F7DD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37" creationId="{56F95F6A-8A52-8174-0DB8-F623B559B47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38" creationId="{E45E861C-68B9-7D0B-8355-07A5E890DA7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39" creationId="{F6EF6A10-F38F-7327-0B6D-2A8F12E628A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40" creationId="{C0456C37-3D11-B7A5-C7B7-6FF79C13221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41" creationId="{F89E2CF4-9A89-571A-91BD-228AF958304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42" creationId="{3F5C3678-060B-87CD-3A0A-9A40B26C2DD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43" creationId="{B162BE7F-87C8-777A-F35C-BA2AE3155F5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44" creationId="{910B3186-35B6-141E-47B0-2D3A264159D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45" creationId="{00669B43-19FD-F1DB-EB6C-6AE9CC2C146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46" creationId="{856D6B88-0586-F01F-AA5A-94E804D66B6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47" creationId="{5EA11D29-1FB3-9FA0-A4B2-432BAFDE89B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48" creationId="{97F1B123-5068-3E16-25AC-ABB1521B1BB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49" creationId="{1262EF54-FC55-C51A-DAAD-8EA7258EF5D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50" creationId="{2BE2A26B-FE56-841D-F763-5B5201BDAC1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51" creationId="{8631B3AC-89DB-1A91-93F7-A7C139E6E22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52" creationId="{1108EF1C-2C3A-8FFD-67F4-B39A3DCC0A2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53" creationId="{D4E2BBBB-CF12-2E8A-69BD-0189EE8816B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54" creationId="{CE132EC1-E117-0006-171C-4CC129EC45E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55" creationId="{555B9F1D-FDCA-A154-3BDA-100D1EE9F22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56" creationId="{2B0EFBD5-21B7-2F7C-7F1C-E17048A6629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57" creationId="{FE8B6362-88E6-44CD-76B0-D6E8D5972D0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58" creationId="{60F41325-C26D-D37A-327A-AF7FA78B37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59" creationId="{00B971C4-60A4-99F6-0A9E-986FC53FA08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60" creationId="{9C406F8E-1510-BDBA-7DA1-B78357DE4F9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61" creationId="{372E3C72-D891-FC77-3C67-08B7773441A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62" creationId="{A2538CD8-A553-1584-0E0B-62049A801E6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63" creationId="{F82862C2-9F4C-7B38-1F36-658DF16E53B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64" creationId="{F787FE61-13B9-DAE6-2364-D0D2A0002A3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65" creationId="{9520D573-30E5-3E5E-5386-103420FE49C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66" creationId="{702F5BB4-6DD4-CA31-6147-091C586F78C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67" creationId="{198BC63B-DAE7-AE54-5A4E-0F413D4FD1E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68" creationId="{19560B53-0430-6F93-BD43-569E0EA492F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68" creationId="{2BE2FAA2-B4F2-2ED4-9A22-62F4323136D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69" creationId="{10A9708B-F492-789D-BE61-4DFCFEC70BD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69" creationId="{585C12DF-6C08-F6E4-F367-B8D653EF485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70" creationId="{7222F002-C81E-051C-9B6A-5C496E1A5E4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70" creationId="{E7265DDF-BCE0-425B-8AA5-713D371BB36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71" creationId="{1FB37F91-EFC0-44B4-20A7-2F3DCC4530A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71" creationId="{3CD4404B-ED01-9BA2-9651-948D775F4B0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72" creationId="{B1F4EDEF-8ABC-3720-5291-3A82965E689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72" creationId="{F4C66324-EF03-C546-E176-AB4DF7C1076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73" creationId="{45188EFA-0726-D62A-ABED-D6C3219672F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73" creationId="{52DA2EC4-662B-2923-AC99-82884C15F22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74" creationId="{DD43DC2C-7271-CB89-4731-023762F456D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74" creationId="{E5A7CC50-09F8-F54C-3B60-A8347CF1E51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75" creationId="{51ED860E-73FB-287C-6CF6-A2CD2F84C4D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75" creationId="{E7FC0042-0F07-A669-F463-40D89E4659E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76" creationId="{525DFEFD-F7C5-E76C-E171-DF8ECF718E2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77" creationId="{35BDA4B4-1DDE-C288-3FAB-2689B8DBC85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77" creationId="{3E38DAB4-C7A9-8476-2CC1-0E6E75E222D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78" creationId="{606DC7FD-B105-E7EE-4CEF-3D81E347D07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78" creationId="{D868B671-4862-BBD2-7938-ECC7F3E8880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79" creationId="{05019559-E4F8-4DEF-2857-EF22594E957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79" creationId="{EDCB807A-8F17-D0EB-B0D2-E8654A2D0F8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80" creationId="{B8A0588F-5531-412D-C28F-EFA8AE58E0A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80" creationId="{C11AB2E1-4D80-4E86-41EC-2F2AE06FD44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81" creationId="{6E9CBFE3-F33D-AE69-DCF7-CF215CABF7C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81" creationId="{E6C1CBBB-C1F3-5DF4-B39C-70E10630B6B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82" creationId="{19AFF2E8-B960-0AE4-B8DF-37B4593E56D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82" creationId="{4715A8F3-017B-40CD-FCCB-AF602C01C1F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83" creationId="{2BABA855-DAEE-A2CB-3902-441C8EBCE56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83" creationId="{D6E20150-250E-5E48-8F33-4A4FEB30070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84" creationId="{AF4FCE34-177E-A423-FEA2-23FCF1BE407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84" creationId="{DEB94297-3D92-9CC1-EEB0-463987C5295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85" creationId="{0E1BD983-082E-CA96-05F7-2754260B159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85" creationId="{AF2F0634-82C4-200B-52AC-786F037D009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86" creationId="{31ECB5CD-1625-5C8A-EC21-DE1D4DF451A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86" creationId="{A62EDF25-3EA9-505A-1274-0F05C51697D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87" creationId="{7E75ACB6-0AA1-8ECF-FEAB-1E6734F6DA9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87" creationId="{F542948D-EA3A-BCB1-49EE-76801A6A02B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88" creationId="{3FC8D4BE-189B-338F-DD40-588678508A5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88" creationId="{94F36ED6-0DE0-5FC0-B680-E2978E597BA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89" creationId="{84B5B647-04D0-2804-E19F-53745C146D6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89" creationId="{9F3424CC-74F0-B410-A071-22E0A7016E9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90" creationId="{6EFC8127-01EB-0CB9-1AE2-EFF4E054F18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90" creationId="{7B85E74C-31A2-A79A-A877-614D961063F2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791" creationId="{7A001E16-A456-D60C-B9C8-45C6329013D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92" creationId="{15DE1E02-D4FC-AC77-A09A-C8DF5E8C944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92" creationId="{2B73AE0E-46F8-ABFF-475C-ACDFC9B418E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93" creationId="{496E01A9-6458-C97D-FBAC-D7A328D403F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93" creationId="{54E871AB-B165-DCA2-5F1A-78186428749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94" creationId="{76E7F7A5-501F-1DA1-E862-4D079959E0D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94" creationId="{9782ABA7-3947-3082-00D4-6357CDB6E71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95" creationId="{7E0C8B4F-A8D0-F51A-9491-858C3DCAE60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95" creationId="{8A37AF00-0149-FAE1-BC2C-495F53953CC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96" creationId="{0C522F2B-0835-8232-E9A5-FFA2A3687FB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96" creationId="{BD077F8F-0E88-4AAA-BE8E-344829A5F11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97" creationId="{030E8A40-E5FE-9B05-F9B6-00FE4191AFD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97" creationId="{B44B127F-67DD-E3FD-CB3C-0FA89CEE50D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98" creationId="{4FCBB958-D1AC-BFE2-AD39-2B3A5036010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98" creationId="{E79EF884-DF25-13B6-C18B-E84F3DDAFB6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799" creationId="{9C909BE6-1E76-D2E4-9812-EF804527BF3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799" creationId="{BF3F2DC3-71E2-F6C3-9898-3540C07FAC5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00" creationId="{4C0445DC-FBF3-2384-ABEC-1BECC95CB52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00" creationId="{CEC1C364-4E24-1B7E-E930-706B7BCED1D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01" creationId="{4CF2B911-EDEB-5E99-9E92-FCCAF1BCEBE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01" creationId="{87B4A60F-EDBB-9CD6-957A-5485059CF4E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02" creationId="{49B361DF-472D-0510-B5FA-E861CAC2270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02" creationId="{EC4F1704-05B8-099A-04A8-6FB2C07F26F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03" creationId="{6C32A818-1054-79B3-6EDA-724850BA5FE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03" creationId="{FAD054DB-06BE-D00E-BCAF-9AE39E9FBD3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04" creationId="{3AE82580-E71B-FACF-C50A-6566BA154BB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04" creationId="{4730049C-D709-0C9E-A7DB-96F6FBFE556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05" creationId="{41061ACB-56B8-3198-F0EB-59C755F6024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05" creationId="{BBC79337-BAF8-14DD-F748-DA3CA07FD51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06" creationId="{39203BDB-31FE-8DE6-B3EB-29A8EF8CA08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06" creationId="{C5A9E727-99F0-AEEE-5D73-D4D6ACAEB1A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07" creationId="{955524E4-FBC6-0F4D-4D9A-8D4E80E3B42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07" creationId="{BB2AC791-68DD-82F4-F038-131BF062AB9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08" creationId="{C4F7841E-753E-79B9-FCAB-29A444C1271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08" creationId="{D01FAD73-4260-5574-9A54-8F103A33F7F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09" creationId="{708F0F4A-C9B5-ACFE-3D5B-6723225CA67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09" creationId="{B26DBF97-0678-C99F-E1DF-1B3EDC7EFA7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10" creationId="{2BDEF1FD-0866-D282-9906-DBBFF39C540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10" creationId="{C084B1B0-E010-A174-6469-295FB238FB5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11" creationId="{43F39612-F316-B330-6F92-D1F0B10ACF5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11" creationId="{463EFAAA-81BE-8D27-BE16-13F22711C9C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12" creationId="{17EDB7B8-FB01-D126-9CDE-B74250E74AF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12" creationId="{E2DFD305-52EF-D7AB-4246-3A82EF709D9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13" creationId="{79149950-FFC1-0956-B545-0C4D48A361C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13" creationId="{E0353180-16FA-B1D7-7185-E0B129E7ECD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14" creationId="{B629BAB6-B926-00B8-BD0F-4EB0AE6442D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14" creationId="{F5E63A8B-5701-B1B6-2DFA-C351EF3D977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15" creationId="{A202A358-DAD2-480D-77F3-DEEA84E5BFE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15" creationId="{AC96CFF0-B47A-F459-F41F-AC9717EBE1B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16" creationId="{0A0A39B6-751F-D6CB-95E0-E8015A5BD13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16" creationId="{6BB350B2-75E8-77F3-CE14-BFBB7F44FC0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17" creationId="{85F7F191-C540-135B-AE27-F873F96F930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17" creationId="{900FDBCD-2766-C5C2-B651-6B4C86506D5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18" creationId="{A228D8D3-4503-1C80-09F0-7902AAE3703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18" creationId="{C9C4A783-1A4C-4830-07B9-714DD99E272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19" creationId="{08FFAB65-77D8-6530-2EF7-7334E853927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19" creationId="{D53B1AAE-22A2-1DC4-DDA9-57568E30742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20" creationId="{88CC6EF4-DB75-2D53-DEA1-AE592E370FC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20" creationId="{B500E45E-2DD2-DD16-CC6C-CE5F0C9388D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21" creationId="{58824F2A-8347-AD8A-79EA-5DC5E35F1F9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21" creationId="{A192D72D-2004-68FA-BADB-DAB667CEE57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22" creationId="{59756AC1-2A0C-7F51-503F-5BA0C071860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22" creationId="{CF26616A-D631-9C55-4DA1-02A8187FB3B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23" creationId="{011373CD-BDDA-40AC-7EE7-BE553A23FEA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23" creationId="{E2AA2416-C07E-574F-C8AA-BD615495818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24" creationId="{DD641687-90EC-6D9F-DB90-88DE3D50112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24" creationId="{FC641FCC-3481-1381-25FE-73B457301F8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25" creationId="{01D23605-723D-EB5E-EE6C-5E01155B778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25" creationId="{95E602E7-E776-5739-3321-E915CD2ADF5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26" creationId="{5CC8D65D-4B44-FB8C-70E8-1D54F09070E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26" creationId="{DD76047D-662E-4EF3-92E2-E1A772B5050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27" creationId="{2766246F-FC27-2492-84F4-7FBAD6ED31B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27" creationId="{87CD66F2-733C-B292-F1B0-AAFA3E8ACDF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28" creationId="{11146E27-FAAE-DB4D-5F29-A689EF4D152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28" creationId="{A3B945C0-DCA1-27EB-D58B-5721E468EC8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29" creationId="{C8541F46-B58C-F20C-27E8-B6A53976025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29" creationId="{D33990DB-C447-1CF7-1DD3-FD0FDB81EE1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30" creationId="{5A2B29F4-6865-0473-9FAC-4BD8860CFEB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30" creationId="{A3FD56DB-7C29-DE5F-57EC-C2546F85C8D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831" creationId="{ABDBFCEB-CC26-E460-EF03-1CB34050690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31" creationId="{AFEE29EE-B780-3EEF-06A3-D3F39D1C011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32" creationId="{8FBF9E67-EF08-979B-157B-E11BABCD8D0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33" creationId="{FCE9CF33-869A-1CDC-10FF-8C936F88643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34" creationId="{DC07D8A5-2049-0ED5-BCFF-9061B6C02D9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35" creationId="{C22D8F3A-D5E9-8A38-2004-A7193A81E34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36" creationId="{008212B2-C217-369D-9179-654B14F882F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37" creationId="{262164E2-201A-7D88-6661-2607008207C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38" creationId="{AA2C5DDB-881F-5A1F-A96B-1901C8176A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39" creationId="{64C57A82-F7C6-6AFC-FD63-51D0D2E82BB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40" creationId="{66BF2CF9-6F7B-DA2F-A2AC-482AB32A50A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41" creationId="{47D82FA2-DF6E-876E-A590-302F9A60115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42" creationId="{8EE7FA9A-8EF3-A9CF-72E6-9A20706AA74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43" creationId="{005AAD2B-638D-BEBF-4405-39DD4D278C0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44" creationId="{D512732E-5565-3D8D-443B-A22A3128D16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45" creationId="{140942C1-46E4-ACC6-ECE6-6036299AE65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46" creationId="{EDB882C0-C96F-0561-D9C8-95877642DD8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47" creationId="{C258652F-147B-11E6-BC82-6E2C919C304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48" creationId="{19A60014-0282-4D8D-1F53-F8D3D28018D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49" creationId="{8272047C-508B-3B26-AB38-C1132EE06B3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50" creationId="{4F1851A1-8752-15C7-CD5F-F55D0438068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51" creationId="{B023A092-1DB8-86FC-E431-BF7A4F0A005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52" creationId="{F71E0B33-180C-A436-AB9A-1CCBE411856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53" creationId="{A758EF80-8ADC-5409-94D2-703C02F77DB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54" creationId="{553744CB-36BE-E86C-6878-32092BB12BD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55" creationId="{94A6135A-C99B-5F32-082B-AB8C63035D4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56" creationId="{6AFAC216-F05E-9B53-F0A8-4DE7E67CE41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57" creationId="{1E0FB096-2BAE-418D-BFF7-AF52805FCC6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58" creationId="{3FAC734C-C6E8-FD12-DC62-33C07195064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59" creationId="{968AFE8B-D0AB-4A50-FC5F-62DF96F0208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60" creationId="{76682F7B-E582-2AD4-18A1-660E207F889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61" creationId="{AFD8306C-7312-07BB-6AF2-ED5E9EC22AF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62" creationId="{7139066C-E0CC-EA2A-7496-C695B0BE953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63" creationId="{402A8E49-C8F3-F8DA-79FE-2A417EA1AC4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64" creationId="{F858E33D-5C06-83F7-B34D-3111E065EAF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65" creationId="{8C549F8A-C12A-5FCE-6C74-71731BFDA8C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66" creationId="{032DCFCA-7DA5-63CC-EAE3-0C881ED00B7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67" creationId="{7927C2BC-9B12-7960-7F04-919E4E2CBDA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68" creationId="{0F2CA0E2-E4A0-8470-3E42-51F120E8B73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69" creationId="{0E64FC40-8C1B-0EC2-F5FA-8216FE22F0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70" creationId="{A5649DB1-125F-B1B4-9CFB-976E596283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71" creationId="{5D47A947-DAB0-FA32-447A-46E18B8A532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72" creationId="{EE8E1C60-E2E4-3B45-432C-A28F1B918D5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73" creationId="{F12E0CBF-CE09-524B-809C-FBF52002441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74" creationId="{3E78548B-2093-3AB5-D1D6-250412496BC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75" creationId="{25BDAE03-1ABB-7E8C-6312-102F731CB91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76" creationId="{9E03A182-925E-7B8C-3DF8-A80E8CC1F4A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77" creationId="{32EC62B8-35F9-C9ED-39C6-8D21FA3ACF7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78" creationId="{C6F61A9F-26CC-55A8-DC9E-5773B7E777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79" creationId="{2E056DED-C103-E15D-EF5D-D168C07E3C8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80" creationId="{246E3DD7-A04F-C59A-F6B7-8E4A1BD1E59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81" creationId="{0F4DFC3A-10D7-6255-9A69-B11BD1C9F53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82" creationId="{0630A79A-D175-F4EB-AD9B-EF7B2D59018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83" creationId="{AF787848-86DE-58F4-31D0-F0FA9365F39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84" creationId="{6934582D-97D3-85B0-8E18-A154EE1BD1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85" creationId="{CD4B6688-492B-8A5E-B882-9C1C24AD7CD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86" creationId="{B4212AD6-65F5-5CF2-5280-BE8934121A7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87" creationId="{0C4A0F35-460C-8F15-E32A-313DB749DFA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88" creationId="{ABAFBF76-6132-1532-61AB-111C3BA6CD9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89" creationId="{FA049CB6-0C21-340A-327C-D9945A43124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90" creationId="{569EAA47-8E83-15A1-8518-D4B24BF3020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91" creationId="{EC1B11F8-64EC-F245-303A-C3BCA13D251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92" creationId="{C8231AD3-847D-879B-6D83-FCF78EF4063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93" creationId="{369CBB69-A2C3-C2C4-B36C-8BA1555722F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94" creationId="{592B20FE-E7D6-3EEE-F78E-99114AAF91F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95" creationId="{FAA8B0D2-98B4-E548-5EC5-5A0B55801E2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96" creationId="{FCC8306A-5F91-B029-AA1A-29207A3F750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97" creationId="{DCA13861-F735-7B5A-D8F2-4634F8953EB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98" creationId="{62B80A4E-028F-B6BB-1301-3AD39591F20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899" creationId="{D6BFEB94-EB78-1F36-AF67-0EC55C2F7A1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00" creationId="{F44B96DE-1322-E11E-FA02-E72E18F9730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01" creationId="{8E6153F8-B7C8-0F2E-A460-314EF57FBB2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02" creationId="{28399A9E-6852-5220-BB27-39DA2044425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03" creationId="{99A92184-43F9-D357-D19F-AD5EE5C9312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04" creationId="{60A6670D-FF7D-6272-657F-B9DFFDE59A7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05" creationId="{5F7DDF41-734F-2A37-F0AF-1A69592F0CB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06" creationId="{7803F85F-E733-EF2E-850C-F934E9F1CFB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07" creationId="{4739A377-1F30-6A56-AA7F-A2F531537EE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08" creationId="{8F88AE27-0E42-0DEE-F623-82C0EBF9FBF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09" creationId="{DC68CA9E-C046-1C54-BA81-EA08CDA3260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10" creationId="{CB9447C1-E431-481B-56A3-8F551C88966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11" creationId="{A4853428-1323-D2BC-3432-F880BEBD157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12" creationId="{A6CB4788-7259-E2D5-092F-3B1F9F1F0FB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13" creationId="{33A22E4C-FA63-D83E-4D6A-F58759A70D8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14" creationId="{B213DABD-47E8-40F1-592C-41020453BF8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15" creationId="{02904450-2517-D3E8-6009-C6BC5D5E1A2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16" creationId="{E36F316F-0DE0-79C3-DD44-418148B963E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17" creationId="{8E032156-F28E-B13C-D86B-BD0EBB39F9F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18" creationId="{62240EC4-CD48-6F9B-81C0-17C1A9ECAF1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19" creationId="{F3C347DB-2C91-1301-9A6C-CAF2F2D9333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20" creationId="{2135450B-0C73-19AC-60A8-E7DD6DD0D5D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21" creationId="{FC37CE3C-B32F-5155-381D-1971EAE01C2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22" creationId="{EF355DB9-AC95-A484-0CBC-BFC2DE8E813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23" creationId="{D84DECE4-0107-D52B-76E7-C8A98B99043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24" creationId="{A1339C99-2D1C-63CA-879F-29ECFE42800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25" creationId="{9CE3ECFA-B66D-3AB3-3365-BB54FA6485E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26" creationId="{54A1940B-6FE8-5C66-171B-979F67FCFFB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27" creationId="{8296EB26-7C9C-756C-F0DD-DC3C8620BAC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28" creationId="{F0A56CD8-DBC9-6B9E-C193-29727CFC3B6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29" creationId="{557B535F-D7AE-59A7-6EC3-8BE17C61B0D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30" creationId="{8713CA95-1BC6-BD84-CCB8-8BBA0B108A0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31" creationId="{955D63EB-3F56-4930-07A6-F1634E9FE49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32" creationId="{94E1F9AD-40FD-590F-8EAE-B0582C12990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33" creationId="{37927288-8B55-B019-1A0A-E45D4AAE030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34" creationId="{36EC8B44-8071-22E2-6213-23A888D963E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35" creationId="{52B8B802-0A22-177E-F794-D5DCC5E0FB7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36" creationId="{C6C38C87-614E-66A4-03D4-5A238D655F6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37" creationId="{FA3C8075-33D2-CC8E-3D83-D3EBAC2B5D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38" creationId="{91EE4524-CE39-7430-4217-7898D46CE4F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39" creationId="{EFA4A1C5-5FB0-DFB3-0973-7B122256A07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40" creationId="{3A07B24E-A9AD-9DBD-E692-0FC27E021BB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41" creationId="{191CE48D-8BB6-331D-A61F-3B5A1F3005A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42" creationId="{DB7CD361-C70E-3863-85EF-E995BB13B4E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43" creationId="{7775BA0F-E5D8-8579-F107-5CB4086FC43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44" creationId="{8F1A9E39-2680-AFB0-9C1C-CC1C067DFE4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45" creationId="{AEDB5E17-CA24-53CE-B9B9-9835D176235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46" creationId="{B34FA19A-E301-0412-969E-CE309DE4EF1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47" creationId="{70A239BC-5CA3-F726-5652-34E222A337E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48" creationId="{DA3EB493-6781-C41C-0EDE-D4B143CA761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49" creationId="{C3798145-2983-BAA0-6635-609FB500D8C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50" creationId="{68234C4C-7641-A595-F16F-D8F5C995A2E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51" creationId="{E47A145E-BA89-19E7-2865-8B9C8767973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52" creationId="{AA676B1B-1DDB-AF5B-71FB-2A56CE5D154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53" creationId="{172B1BFE-28F3-FD01-0A89-FA2A5998647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54" creationId="{59A0646B-C2EC-2DC2-1AAA-DB4CE066026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55" creationId="{9111B66E-A1C1-EA99-1B37-0D935FD6D65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56" creationId="{8574FCAD-EA3D-3632-30C8-131D7F873A0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57" creationId="{132EC659-F082-CD3E-1F60-57B1490BD4C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58" creationId="{68921384-4EB0-8813-D853-8EC4C68D06D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59" creationId="{0187901A-45C8-F6C0-D594-DB2C8B2179E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60" creationId="{003CF104-B543-85B8-50AA-E7A6DCBA536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61" creationId="{4454AA9A-E67F-0F7F-C877-4EB852A5162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62" creationId="{6E7A603C-A8E0-93CD-5735-8F84F3E7B88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63" creationId="{4E372433-483A-20B9-171F-FDD29F978C4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64" creationId="{B764DCD1-4CC3-C419-9263-DC29025F2E2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65" creationId="{255D3BD3-A2AB-3D39-96D8-9A077B26421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66" creationId="{2C281153-A02C-1AFC-E473-0C01EF36B10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67" creationId="{21E535B1-65E3-0578-5D8C-BA00ADCC4C8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68" creationId="{2B4CE635-6319-C00D-79EA-FF9D07D5B1D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69" creationId="{10601254-9526-9A5A-9FF4-59526687BE2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70" creationId="{BE26BC3A-E0B8-3156-F147-1AD149168AF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71" creationId="{115A15B4-9D8F-1113-CF6E-C3CFF9AD78A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72" creationId="{FF5B862D-F291-3192-B84A-1B571CF4706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73" creationId="{51BC5C04-F7CD-C151-8E06-FD24FE36518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74" creationId="{0F3A2BE2-89A3-D896-484C-D29ADC5C349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75" creationId="{DEE212CA-C059-D356-E846-77B2F6612BF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76" creationId="{2F528DC9-8464-C0F6-EA9E-AAB7AAB3FBC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77" creationId="{C27972EF-5270-D598-95AB-C8A44EDFCB7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78" creationId="{84FE51D7-BD04-F087-1EC2-9204FC54A83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79" creationId="{7FCB14F3-7CC1-2193-3BDE-8F4411DFA68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80" creationId="{DEBE0844-3C2A-02F8-9ECE-B99ABC9A39F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81" creationId="{FD9B2910-5043-2254-1840-6882AAA426E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82" creationId="{A74C012B-FA3F-8B41-1501-0A9029DDEFC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83" creationId="{0355C62F-D0F0-472D-419B-BA59DCE2DCC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84" creationId="{A73EBE49-4F79-976A-5F02-01CFA8D1826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85" creationId="{82386DE2-6A54-0392-B734-CCF44D44649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86" creationId="{F5189E38-F660-737F-855F-1AE3E47B7CC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87" creationId="{0F9AF0E1-1041-7FE1-F7B4-4504BC51900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88" creationId="{60AD9BD2-A627-CEDE-AE5E-76640FE5CA2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89" creationId="{CEFB505E-1C6C-E9C8-E7BE-7FADAF21F97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90" creationId="{FEE75C67-C1E9-80D4-26EB-8285DF84893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91" creationId="{10559A1B-0E7F-20D6-01A1-3DC8F169CCE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92" creationId="{815BDAEE-4804-6F3F-4C1E-39F5A393F86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93" creationId="{6B70F960-6EDD-9C08-65E3-ADC354D8180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94" creationId="{9454AC50-A215-CE02-F0B9-82253AC5B91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95" creationId="{FECFBFA0-F19F-EB5F-9AA4-9C7A71CDEAA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96" creationId="{DFFCC65A-81B5-458D-0F67-60CB9007B07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97" creationId="{5F96856C-5607-6DAD-58D9-7FB35FCE169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98" creationId="{B8A256FD-3379-4446-D55A-0D1F63432F8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999" creationId="{DD14A24D-3444-15B3-91A2-5D560113F1C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00" creationId="{55469B74-34CC-1FA3-2456-37174A5942C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01" creationId="{592BB18A-26B4-3ED1-53E3-AC318FAD7DF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02" creationId="{D1CB7BB8-6928-4D42-6D4E-E8956A30C4A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03" creationId="{E2C5EB46-2FCD-9CFE-6FD5-04E598209FC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04" creationId="{6560E460-765E-4E3B-B023-7658CC7261D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05" creationId="{E07F8E6A-DA36-E36E-A347-2FDEDDDFFE8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06" creationId="{5B3E3003-4AAA-D01B-E268-5D3C41E6EEE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07" creationId="{F2DDF74F-D4F1-DD56-B14B-91C48C77F34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08" creationId="{F1F725D9-50F7-7F0C-7ABF-76815F680CA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09" creationId="{734705FC-9D1A-E5E5-84AA-5E379C253B9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10" creationId="{2B045B0B-AB76-0C5B-2FF8-6924A2A9D8C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11" creationId="{EF45E352-E21C-9645-D9C5-D48A3160869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12" creationId="{C4F9E777-81F9-DBE3-0F46-3A06845D1E3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13" creationId="{42616F58-0FD4-A355-B21B-505875B1360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14" creationId="{ECB7ED41-E219-5028-8B2E-0C42977D96E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15" creationId="{8A1099C6-2B59-3CAC-8EBE-B27B7A74317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16" creationId="{0608CCA2-C9EC-06A0-69FB-AB55ECF7153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17" creationId="{2AB49264-E0B5-7668-5DA6-72797E3321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18" creationId="{E888A2E3-66D9-9A11-F0D4-182560F5B9A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19" creationId="{81D143AA-35EC-803F-6325-84B8728C1DE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20" creationId="{9D3F2BF8-0F7A-FE01-8BD0-6B59234B0A3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21" creationId="{2E6DB28A-04D8-C34F-7ECE-251647666BD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22" creationId="{C3243BAF-A0E9-C56A-2267-19D685C33E5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23" creationId="{74EA9E47-87BE-0364-A01C-8C6B4257F64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24" creationId="{CB2A3D21-2335-CB03-4CBC-E1DF895A00F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25" creationId="{CD3440D2-9522-05D1-03D2-D86980C7D2F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26" creationId="{3937EFFF-FEDD-E7ED-B2E3-AA26372AF97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27" creationId="{35D4856E-9D9D-411C-55A4-D80EA1C8E7F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28" creationId="{AFF45805-CB03-2311-3325-E590EF22057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29" creationId="{E9830BC5-48ED-DEF6-DE7D-ED99448CA39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30" creationId="{E1AECC0E-B3F0-A755-AA26-2B620B42604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31" creationId="{8EBB6729-0977-94C9-4D80-74355026D00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32" creationId="{54A8AE4A-FB80-0CAB-5BCD-EC40859303F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33" creationId="{60F1BB2D-CF89-6EFF-4933-4E1912F427F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34" creationId="{6EA72C93-7043-B495-A3F9-C9AE954378A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35" creationId="{53A17BB1-23D6-7536-8831-6C03C2771D2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36" creationId="{E6B10FA3-C19D-0DCB-721D-DBD346C41BB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37" creationId="{342BF549-12B9-EEC0-C79E-2C6299ABF8D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38" creationId="{1BE34375-E00A-05D1-366E-E90B9C167AA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39" creationId="{5117E1BA-2CE6-3F05-B62B-7D2B36B777F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40" creationId="{3E782C9D-7904-B8C9-2469-E84417896FF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41" creationId="{46DDA60F-FFEB-3DAA-7F08-18CAB84D89D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42" creationId="{C7826654-E441-E2A7-B223-93FB7F6A0E6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43" creationId="{42D3EAEB-E80A-2F8E-A586-8401067169D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44" creationId="{F83A4E16-EF79-6B1D-350D-D84A7BF34E8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45" creationId="{307E5B73-5FD7-F928-1FD9-7B3631E3F15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46" creationId="{4859B1C2-F762-6ECC-AA31-B69815CC9FC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47" creationId="{92BF38E0-AC2B-9AFB-5DC2-3BF26113883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48" creationId="{D4595F4B-A54A-B3AB-D6D4-9CBDCFEB548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49" creationId="{5EC170C0-161E-4D5F-14BD-7F6D0783BE9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50" creationId="{BBCE8E0B-0B92-6157-8F1E-BECFD2DB058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51" creationId="{0FC6E3A2-EA28-4F92-5E69-1A6A4582876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52" creationId="{A81F2FD0-9318-39E3-E19A-BE31E00047D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53" creationId="{C007973E-F036-D1E3-3718-3D0560402C2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54" creationId="{BD314AD3-4929-3C23-EF90-60CB319075B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55" creationId="{D18F03C5-8218-A1AF-A2C2-09BFD0C5A11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56" creationId="{81438998-86BA-E28C-9DB6-4D4A1AC47AD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57" creationId="{74101E6E-C3AF-D41A-2EBE-2F588C2E400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58" creationId="{FF702F10-4243-0E0C-D5BA-66B900A6EE3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59" creationId="{E9842079-01A3-87AD-50E8-4FCF14AFE63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60" creationId="{4E0CE011-5236-760B-45C1-5F75B1AE883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61" creationId="{8C2C8ABC-7D2F-D7A5-0F94-DBE7ABCA937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62" creationId="{3F2DF054-C7B7-F98F-83F0-6EC5BE661D0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63" creationId="{30C8CD18-AB76-CFA9-3955-DBE68D16A83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64" creationId="{C9A8318D-32A2-486B-2411-D3B32A0CAE4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65" creationId="{ADCF2E9D-D7BD-6F69-7ACA-CE5E558BFE0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66" creationId="{82626B37-D26C-BA57-1FE3-7E5AFE645ED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67" creationId="{F5EEA2F8-4F74-7D9B-E82A-B073B9B053B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68" creationId="{7D9CEA72-4398-4794-0686-F83FC83E976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69" creationId="{DCCE5EFB-11E8-73F2-4B29-555426A6147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70" creationId="{2D645E47-6E62-B27D-71F3-EFE32056A84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71" creationId="{0DF5F53E-AC0F-1E3E-6701-748193EB1C1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72" creationId="{0E6D0636-32BC-CD8D-DE69-B5D180C85DB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73" creationId="{B18599E1-C755-EFFF-F070-BE11C3B1583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74" creationId="{9D87CCD3-03FB-7138-39C2-0505ACCF716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75" creationId="{3E375577-C77E-8ECE-6A31-DCF00751B22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76" creationId="{0510E22C-653C-EF74-7105-B7F8EA7A32C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77" creationId="{8B0914B8-6DCC-0FC0-2CE9-6389F325DB3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78" creationId="{2DE19782-C23B-08C4-BB23-C08389A647E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79" creationId="{B06E8254-D7FA-C244-51B1-F65D3BE537C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80" creationId="{3492E126-203D-59FF-4D81-C87209BBAFA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81" creationId="{69CCBEAC-231A-64C8-5736-E7BF59D1E5C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82" creationId="{7C924E07-3817-4AF6-7475-7229E8F406F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83" creationId="{DC935ECD-24BC-C290-7206-90F0BF51F98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84" creationId="{3C75D133-97A2-AC10-3F0C-F38F68B2508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85" creationId="{E3450165-44AA-C918-EE39-11E36445BF5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86" creationId="{1422EE54-9C90-FA3F-DC0C-67EE885DCB2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87" creationId="{A6FD8310-DAE6-2DCD-1480-4B747EFE767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88" creationId="{DA0C22F7-740F-54FA-2540-E3F90957366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89" creationId="{D698239D-FC23-CDDD-45D3-7FBC4BC5452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90" creationId="{1638C9F6-4542-7DE7-982A-2D511AE9877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91" creationId="{3FE9418A-AD9F-0993-DB9A-C8EA7D75A2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92" creationId="{B1ED8BBC-527B-61D1-5BC2-9171B48FF1A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93" creationId="{46EDC924-1BCE-C1A5-EAFE-D7C0A7B8602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94" creationId="{185BF871-E7FB-FDBE-D48D-42E2A07BDC4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95" creationId="{378AF96E-75A3-D2BF-A333-05527771D9E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96" creationId="{2A45DFF8-925B-A35A-3337-FA84B7E9C33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97" creationId="{37A37063-D784-8562-C982-E94565AD327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98" creationId="{12EC93FE-7DBE-5790-E294-4EEB0151079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099" creationId="{39CA5EFD-0000-91FC-6E4C-1FBC9102D6F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00" creationId="{A1512993-462B-7412-04B0-F232E2C30A2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01" creationId="{ED38DFDB-4E4A-3472-328B-1C94CB3A775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02" creationId="{148D02C3-6874-1F3D-E638-41ACE28DBA8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03" creationId="{6867773B-5EF1-D852-C61D-B56BCDB5864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04" creationId="{19D57A7F-A0A0-3A43-5895-298EEB33B34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05" creationId="{7A53BFCC-A4C1-5764-C149-7F9C103D05D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06" creationId="{AB9B4BCA-B155-E500-7731-E31335C15F3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07" creationId="{5366F651-14FC-ADAA-773F-453EEC6F2C2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08" creationId="{28531FE9-1CFF-9697-147D-7C914B1629C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09" creationId="{B38D20D1-E103-44D3-77B1-C5DBBD38105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10" creationId="{E3FD7F57-06F7-D02A-6679-9D84D775643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11" creationId="{CBFFDEE6-4AE7-5E06-0D3D-50CF4611F16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12" creationId="{20A041E8-F51A-F596-B7F6-EBC01E1A199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13" creationId="{5324A84C-0F23-1486-B3B7-9B11648B9B5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14" creationId="{E66935E8-D0F0-F6C5-5713-83B12F8D4D9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15" creationId="{8687085E-FD9F-05AD-EC12-A969920A6B4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16" creationId="{34FAFAA0-7BCA-897E-A35B-6D274B4CBAB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17" creationId="{35F574D4-29DE-512E-1C11-38F6F36DF86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18" creationId="{B53BBF0D-4119-A5AE-E425-208C5F30A4C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19" creationId="{2C7A49CE-1286-7001-BA35-8CA4716965C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20" creationId="{E0A2D331-5FE0-1E3D-D783-42DD9EBCCF7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21" creationId="{F50DA537-B24E-10E1-0D35-6454CBB4722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22" creationId="{0A6C3956-BC4B-19F8-C8DD-48B614332B9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23" creationId="{745023A6-218B-5DD6-C566-06EC0BF3E97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24" creationId="{17A985D0-CBCA-9602-7BAE-CC49B540FC7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25" creationId="{946AFA71-192F-F3F6-BCB6-B9885E53E4E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26" creationId="{DE803511-6B7E-2E7F-1483-CE628771EAF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27" creationId="{4345DCDA-37E3-C3E9-050B-6CA507545FB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28" creationId="{6FDC2240-0184-51C1-C04E-AED5C2CE307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29" creationId="{88441C3D-91EC-1DEA-227A-E434331DC1D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30" creationId="{865C9E14-1344-122C-B197-9A057368D2E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31" creationId="{3DB11B7E-3B8B-2B56-569E-FEA31F5DD65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32" creationId="{C87AF08A-734C-15CE-92AB-79B0C416E78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33" creationId="{516903E3-FECD-AEAD-9104-ABA9359898F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34" creationId="{DC6E4DA6-2C59-338F-D517-E596D9F8B9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35" creationId="{0C6D238A-A2F6-ED1E-FAA3-6001F4B4508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36" creationId="{9C97B2BA-38FD-E413-A211-6442CF37988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37" creationId="{8126EF76-2A0C-628F-7449-B57A8F4852C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38" creationId="{CCF9517B-A8E1-9062-F461-DAB7DE44DAD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39" creationId="{35D61068-108E-1F3E-5A9F-DB2F657A347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40" creationId="{14A607E3-4D26-97B2-4F26-9A83515BD79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41" creationId="{BEE9452A-D48C-33B5-04E5-643CF11F7CA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42" creationId="{E9F40008-9774-3043-EC36-6DDB5ACECED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43" creationId="{DB0D1434-2084-88B9-0398-1BE8FA7A56B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44" creationId="{89ADB0AC-5525-2DE5-8415-FA8B4A46BBD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45" creationId="{963CD046-23C2-8D73-D2BD-E4FB21C941B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46" creationId="{D7B9C5D1-D3A6-AE09-C39C-580BEFFAF09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47" creationId="{43EF9148-D665-CC01-FAB6-08D87D6F35E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48" creationId="{8C0F6CB3-346C-2767-0EB2-29DFA34D19A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49" creationId="{2AC19D91-A0F1-B264-77DE-A78FC56ED89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50" creationId="{BE8D3BC8-6700-859B-CF27-2222C31D911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51" creationId="{C16FBE65-9FD3-F2D2-D1C5-7BF0A8AE213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52" creationId="{39501A72-8D95-330C-042F-DD90C85ABE5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53" creationId="{2449BFA3-0D43-F9C4-4B99-E6073B020AD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54" creationId="{DB48310E-D4DE-EACF-C19E-C85135076B0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55" creationId="{A1A11E7D-8230-5ECB-909B-7674BF80AC1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56" creationId="{B897A536-FFBF-4D75-01A9-D19BFCD2AFE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57" creationId="{17D06D1E-E5F9-0102-717B-605235655E2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58" creationId="{AF464D07-2FD1-FF7C-F630-782DACAE39A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59" creationId="{D31D29C6-4E13-C681-12A7-515616E9153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60" creationId="{FEBB1143-FCBD-56FF-BCD3-1E67E948D49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61" creationId="{8BEC89FC-64FB-0C4C-5761-E723EC473A9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62" creationId="{4750B064-DEAB-1CD6-4E7E-6834D7AFD45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63" creationId="{EAB92A7A-1371-96E8-9019-75DCB7CE0E2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64" creationId="{B84E5C8B-9E54-357B-8E23-B21EA5DFA06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65" creationId="{2751D0AA-32DC-3F7A-E263-CAEB622E05F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66" creationId="{5289C6E6-FA76-1317-F552-75E51C89339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67" creationId="{C51E431A-CF03-B56C-FEDE-995CE676009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68" creationId="{DE9D4BCD-D3E8-FFE9-4874-8EA8D9D8728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69" creationId="{1FD96D55-F375-976B-5D85-501E0AB8849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70" creationId="{9D13705D-BB2A-B398-CF94-3ED25AB4EE9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71" creationId="{22B900C6-0877-07FB-95EB-0147A28B337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72" creationId="{1A309736-5CF6-AB82-8D6A-F0310A90C1F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73" creationId="{0AECE9F0-CB86-8AD0-1349-59423EA2CCF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74" creationId="{C5327224-75A4-A216-B444-F3A8D2FC526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75" creationId="{4338E89C-A451-D0AA-637B-0CF5F11A39E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76" creationId="{7A82EBCC-B59E-A1B0-FFBF-60B75FB6C26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77" creationId="{46EC098C-A1B9-3EEE-78E2-D146A19188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78" creationId="{B6C761A8-973E-85BB-3CCD-C4AF57C9067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79" creationId="{1CAD0D22-78F1-01F1-1146-4852C7D050C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80" creationId="{A7FFBF49-F021-D1D3-8CC5-1C39E418625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81" creationId="{D8CC791C-B63A-E500-5CEE-1255CEA0DA5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82" creationId="{F8BFF7F1-E65F-5EDE-C7F3-838E3FE84E9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83" creationId="{2FEFF104-5BA9-5767-42DB-EE87DE40986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84" creationId="{6F78B6A0-7244-2AAA-A4FE-EEEBC567A70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85" creationId="{FABC8739-A31C-E039-5C9A-EE2995F4494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86" creationId="{DE6F1948-CB95-53A5-7D15-19283E1C8E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87" creationId="{F1B0D086-C0B4-1E26-2E83-F60045166E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88" creationId="{4FF88E08-833C-5060-C635-2D11746902D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89" creationId="{E3903266-BBBF-B703-04A6-A4B5E1FD3D1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90" creationId="{E59006EB-47D1-8D19-05DB-6E85AE0D017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91" creationId="{8A4B9D6B-8068-054C-9848-FAD4C822162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92" creationId="{2DF406B6-F77D-F356-6CA9-50C0EF76A02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93" creationId="{C2918568-3545-B4DA-8A8B-6B2B367A032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94" creationId="{786D8C92-AAD0-5889-D05D-39798E5657C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95" creationId="{3063DE42-C038-135C-680C-F03099BA726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96" creationId="{915C862E-EB2B-647A-A516-F74102ACD29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97" creationId="{C93FB357-61CF-7899-7B55-04FFA92B317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98" creationId="{A2B2A4A1-681C-3C29-B485-5E10A2EC97D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199" creationId="{9096567D-65A8-AA63-F9AF-41B1D1EA5C8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00" creationId="{DF0AC560-A5C1-5454-8748-AA6B28F8AFF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01" creationId="{2BBC4B2F-3221-8ACC-06B3-77D2155169D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02" creationId="{C2D8350A-120D-269F-7BA8-CCED8153254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03" creationId="{ECAD12E5-817B-9D15-AF2D-F0493492402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04" creationId="{7DDCCB26-D226-6A3E-4023-E1D122A3460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05" creationId="{7226E85F-4CC9-E076-4A12-677D1AAD194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06" creationId="{7DE91C87-B942-C591-DA20-DC56EC495B3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07" creationId="{34B4C24E-67BE-6BC9-3E6A-159BEFBE8FD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08" creationId="{5F1BAA7C-8E1B-2F32-5E39-FA6B250B843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09" creationId="{C4A5FEFC-1D05-5D83-5E13-0C9285DE87F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10" creationId="{88684211-B497-4C1D-37C7-C2B3918CC81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11" creationId="{76C93AF2-0E55-121D-9F61-E27B84FD743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12" creationId="{8381ABF6-8C63-0D71-AC83-429D45A2887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13" creationId="{E342D6C8-159F-C394-2D9C-B8FB56816A4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14" creationId="{D014F3ED-D175-C50E-DABA-E5F1CA025DF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15" creationId="{E1A3247E-853D-8AA9-9F39-BC70CC39110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16" creationId="{E83F27DA-22E2-A49A-C87C-488F0E51BCB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17" creationId="{5FDED7A9-1FE4-0658-6081-6BA6076AA09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18" creationId="{7996E56C-6AE2-F9C2-C71C-2F765BBD6CB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19" creationId="{79B72506-C0CB-78E9-094D-F1F9B5D805A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20" creationId="{8E139627-DEBA-8D07-81AE-51BB7B62CA6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21" creationId="{B2A03B21-408B-B7F2-0F06-305C1AD021C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22" creationId="{EF4FE6B8-01F7-66C8-1891-6D6F5309A4B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23" creationId="{CE06C0B8-9131-A1A8-304C-E4BD7E6B9A6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24" creationId="{A5698549-A93C-E4C0-194A-9D01EDCDE15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25" creationId="{8D9AC261-1B57-6C6A-EFE2-C950BD6DA12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26" creationId="{AF133AB9-B7C6-232D-48E5-46A8EE5530F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27" creationId="{2CA9C265-E66C-F087-0558-7397E6FB2EF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28" creationId="{A8351242-3BBA-CB83-8CFB-5BD0958FD6C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29" creationId="{68ED234E-7E28-9521-F328-F4E27BDE7E3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30" creationId="{514579BF-AABF-6E4E-4828-42308E3030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31" creationId="{E4E8D37E-DB9D-246B-C199-8B60CC3DEBE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32" creationId="{431B95EF-56A7-F9B8-235F-A92A4083EC2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33" creationId="{3988B10C-80A6-5B2C-1E6D-23E869F0027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34" creationId="{F3231C45-1A79-F260-AFAC-B076F39B066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35" creationId="{AB8F75A5-3CCD-02EF-1C67-88A67D238BF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36" creationId="{B4C3C32B-44EA-23BE-1E49-DB2CCAACDA5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37" creationId="{47CC2194-83B5-E6F5-4FD2-1B6F4BE84DF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38" creationId="{186B8431-83F5-3AB8-4F62-C611BA25B25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39" creationId="{5E91360C-7530-721C-5603-60DE319166F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40" creationId="{D822DA9F-5F6D-7C39-CC22-F6F2E7AF1EC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41" creationId="{1CA58EDC-3375-9834-15C8-041AFB3ED40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42" creationId="{0B03DB06-3ED5-4577-AE3B-69653329D78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43" creationId="{BB96E17E-18C5-D019-42AD-401B3B824BE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44" creationId="{0AAD556B-7B67-9C1D-9C99-70E33880E5B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45" creationId="{520B507C-92A1-BEEE-C634-4DC195007AE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46" creationId="{3A8DAE3C-ECA2-8647-1396-BCD6D4BD64E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47" creationId="{F9928D19-3806-90F7-CFEB-56CE74E899F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48" creationId="{1CD3EE20-3460-92F9-7463-23C67E430A0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49" creationId="{4C997F79-05B8-1A73-CD41-395F4A21E3E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50" creationId="{A9E0AD4E-7630-A3DD-C3CC-837B01E60AD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51" creationId="{2CD92552-217D-380C-8D93-EC4645D7D07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52" creationId="{0CC0FBEA-AF6A-5EEF-5C75-E330EB2290A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53" creationId="{38B4683D-4B2B-55EA-658E-BF89E0069D6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54" creationId="{3D38BEF3-C311-A561-CCCA-4E99EC7E931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55" creationId="{1FB7BB86-295E-C715-6E00-0F1315E9ABE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56" creationId="{6362B1FF-15BE-B3E2-3448-113CE1BD430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57" creationId="{A6A62070-EB21-EACF-ED37-7CCF8A7983D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58" creationId="{2E76D923-440B-033D-A5C1-6B69EDB00F6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59" creationId="{9F1FBCC6-A434-97F4-F2BA-89D58420267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60" creationId="{BE186869-3DC1-D986-C54E-8C0FF335DEB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61" creationId="{49D3D0C1-F7A6-E720-2182-349E9B1A8D5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62" creationId="{D562F744-1FFF-E5CA-6712-84F816F32BE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63" creationId="{636AB2BE-7CAF-C137-4B2B-6EF6E7EB232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64" creationId="{7220139B-1E0C-D86D-D97B-3A96B13526C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65" creationId="{A5B59C9E-B403-4C4A-D959-C57F3F6EC2C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66" creationId="{2F7BC8BD-372D-51AA-384D-E1E0A693A20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67" creationId="{DB3DD077-F5A8-3312-90F8-DC195661083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68" creationId="{82994D2E-99AA-DE6F-52CA-533AE575774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69" creationId="{E7D6B630-21DD-647F-086A-CBC4F254AF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70" creationId="{D056F893-6325-4E85-CB82-DC5F08C52FE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71" creationId="{084866AC-403F-D1BA-714C-A0F4F58FD3F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72" creationId="{C4C54457-7C6E-8997-B953-F11A59F9BE5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73" creationId="{9F8FC2FA-234F-61B1-3FE6-8D85650DBE8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74" creationId="{BB07D26F-8F2D-E286-2A79-B4DC5EE2E08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75" creationId="{C3C831B7-0300-9627-2CE3-63444EF05F3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76" creationId="{E20A0155-1B4C-9871-26EF-AC5678B45D3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77" creationId="{73BC1252-2981-4D01-B946-D5D3D59E498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78" creationId="{8B1FC3E0-339B-0236-4623-E90A12A87D2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79" creationId="{6BBE1125-6A1A-979F-EB53-72AF3E548DB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80" creationId="{E0C1C0A0-A336-D50F-BDEB-A12640ABD93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81" creationId="{745CA5CD-2B6F-A2A2-4F2B-576A4A3F09C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82" creationId="{AAD804EB-3D88-618E-C34B-4018BEEB5CF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83" creationId="{8BB267AE-B547-90F0-8C71-574B77D37F9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84" creationId="{C2508005-86B5-95EF-C123-724946C24B9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85" creationId="{EA9AC02F-DF8D-89C4-70CF-77C4317B78B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86" creationId="{6DAF88FF-ACD6-AD41-A31F-EAF6EC32CE1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87" creationId="{BF132272-4284-0BAB-EC81-3D0585307C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88" creationId="{4A99F8AE-CBB6-DBFC-8BBC-964633DE797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89" creationId="{34C2F382-DAEF-3531-1778-050590C530B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90" creationId="{406023A9-E1C8-9EF3-0150-DF4E3CAC335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91" creationId="{86A7616B-B7CD-0760-D3AF-E6E28F40687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92" creationId="{6A2CB498-F829-5CAF-1C3B-1E5AB2831D2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93" creationId="{F1BD8542-161F-E1BD-41F1-E1AD0B31444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94" creationId="{87A3F53A-9690-A80A-7FC2-7E392332634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95" creationId="{9D13C381-BC61-12A9-6DFA-4E001E20D65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96" creationId="{2CCC069D-94F0-2286-517C-5C571315860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97" creationId="{57354B8D-45FB-9A0B-D7B4-09DEE61EC8F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98" creationId="{E0901832-0E04-0800-6707-6803BF556F6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299" creationId="{A9008CD2-E19E-86E7-936C-1B6CE9EA32F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00" creationId="{BD79D2DF-A0D2-EEE4-82C2-3EAF35426FF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01" creationId="{B93F98EC-1DC7-148F-5F3A-19955635182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02" creationId="{F818630E-8481-5254-BD5E-786045D7AD2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03" creationId="{677C5DAA-3604-F6D7-5FF3-C8476FCBCFB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04" creationId="{72B0B318-770E-C1BB-39E5-5CD6B6CC8A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05" creationId="{D2E60504-AD04-474A-D9C3-E2E0C6551F1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06" creationId="{DC020585-3ADB-2C3B-3612-D53E1024DBA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07" creationId="{58CC0662-3C21-AD7C-E426-0BB2361742A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08" creationId="{FA348E27-5F1D-5A4E-C33A-240D1A31BBD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09" creationId="{A88A5AB9-0487-7A75-72EC-DA993190178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10" creationId="{0E114525-E186-04F6-C23B-D5DCFCE466F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11" creationId="{DC689E96-EB8C-77FD-0D61-A8A29AEB9C4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12" creationId="{ADD78E06-2263-22D2-D51C-C56B3B16C06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13" creationId="{98A4134F-8CA5-04D4-7F5E-CC81BB8C690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14" creationId="{73CD5D5D-3EA9-8926-D2EF-16B4DAC86E3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15" creationId="{364B05E7-9482-08A1-B85E-1201B11D9FA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16" creationId="{C25FB98B-892C-B0B9-93DF-BBC6CC26FFF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17" creationId="{7246DB0F-7A84-5710-244D-F84F1BB420E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18" creationId="{4FAFD978-012B-E32E-07AF-AA57AF7253C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19" creationId="{B6639101-4DA6-161D-5D06-504B66BDF54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20" creationId="{0C7423AE-B72B-D18F-24E3-9B096085B05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21" creationId="{FDF8766C-2A2C-42E4-7B6A-D7F75F20DB0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22" creationId="{FE346994-E63D-3FE7-EC5C-E718A5FB5CF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23" creationId="{812B5B77-5FDD-3E9C-8E1C-8F7F0F145F8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24" creationId="{C6A06FBD-3D85-FC3A-E5B3-06C79997267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25" creationId="{E0333C8B-2563-E79B-9905-E2A07421E04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26" creationId="{020D7E32-E7B8-644C-4CA0-B6AFCC789F1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27" creationId="{33711CFF-F267-96B8-1AFE-A0908A8239C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28" creationId="{258531F2-AA3B-B2AB-2B79-44A2A44D512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29" creationId="{172F2255-88B8-C747-9C9F-C1DF5A1D256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30" creationId="{4AD70D56-EFD3-C4E1-2627-BF32A931600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31" creationId="{B991A272-04E9-2B43-1EDE-C7B88AC2A77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32" creationId="{50AA12B8-52CF-CF69-3E68-D4660E5D3DB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33" creationId="{2305ECA6-373A-9656-AB38-F8F4975BA5B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34" creationId="{AEE85347-E207-2240-3931-6194EEFCFD9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35" creationId="{83A90246-35BC-A036-A79E-97BAC87CEFB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36" creationId="{D3B9685F-07A2-721A-E76A-20952E6A836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37" creationId="{71B0B9CA-1C31-F7DD-A157-263C4FADB4F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38" creationId="{92F1DEF0-4452-92EB-E759-37923F7AC99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39" creationId="{13272133-6DBE-E044-6694-69FD7FEC21B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40" creationId="{258A5098-164F-72B2-53AB-25288381AEF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41" creationId="{08AE9937-3DE3-646D-26F7-3DC47123688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42" creationId="{97E32283-B9E2-7422-7E92-E70B85C6BA2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43" creationId="{D3A91AE9-4569-3857-47FE-B5C807A91B0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44" creationId="{57F3B960-5770-C2B9-48ED-298A03C68B2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45" creationId="{B24F1807-1DC3-5567-85CF-D7F2ADC9707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46" creationId="{E4643B23-0664-AAB9-9381-4C599AFCFA2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47" creationId="{53FEFD87-0761-F9EC-C11E-EFDAAD7B342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48" creationId="{2FED1D70-4A4E-BBA7-A83E-96350AC1E33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49" creationId="{B87060B4-7F2A-F739-2A0D-3D93450FA85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50" creationId="{8B8D31C6-AC5B-137F-DD40-09EB4DD3309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51" creationId="{32B30841-B394-D827-FFAA-939D756F03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52" creationId="{0663E15A-D0C7-D9A7-8E1C-DD12DAA69FE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53" creationId="{B437E729-AFF0-C4C5-FBCA-17408575552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54" creationId="{CF4D60F4-F5AB-9E69-517A-E7E164E446C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55" creationId="{B65BC83A-CBEB-B250-9E86-01EA4097B9F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56" creationId="{73F97BC4-AFB8-FA37-91B0-D999E061FBF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57" creationId="{536A6357-9531-7C9D-288B-C31CFA0A624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58" creationId="{320F06AD-857D-F3E4-084D-0EA38121413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59" creationId="{3A04F8C5-2F5A-C0A0-82BB-B71DEA17574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60" creationId="{8E466E16-D2BC-0AA5-0061-DB7BD2C0619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61" creationId="{00362624-F02C-607E-EA08-CFFA39B4D1F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62" creationId="{4B9F8F48-4307-AF96-6600-927AC9621C7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63" creationId="{E7D60797-3046-C1CD-F748-F606BE157FC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64" creationId="{6C4B42F1-76A9-343A-9CFE-354476C0013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65" creationId="{F08CAFA8-A431-A6F9-6235-5F7C66031C8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66" creationId="{0AFF9BD1-E2BF-39A0-481B-258FB84378D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67" creationId="{8930805D-3BE9-0739-9FCF-AB653309C84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68" creationId="{A5F53C82-E925-E775-35C1-42154F1B235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69" creationId="{BC0C3355-1724-0E56-57C2-7BD8E4011C8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70" creationId="{0BA5E655-6B6B-F235-FBED-4905659718D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71" creationId="{4BC45F90-6653-2886-4745-BCF0109A4E8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72" creationId="{65FAEF49-AC94-7CCC-5C88-E0487521074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73" creationId="{2CE3D0DA-2183-24C7-D187-83AB9EB28D9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74" creationId="{AC9E3428-6947-A5E1-63D4-677219B04B0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75" creationId="{CDA1150F-9878-D218-6A26-0F5EC71AF29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76" creationId="{C8FF7286-5E7B-BC5E-03C6-6BC065FAB3E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77" creationId="{3FCD6E38-1572-A9F3-061C-B728B6CC6F8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78" creationId="{3E006577-F021-0720-0129-3E60830438D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79" creationId="{DEC92896-23E5-5809-2E76-BC5652900C2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80" creationId="{40AA3B0A-EBD6-A77C-2F22-B92FD0DE68D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81" creationId="{342F208D-6FF2-C4BC-F1F5-DD8B2A6337B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82" creationId="{93E797B9-1609-D75C-3301-3A455A1D055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83" creationId="{D6621FC8-4728-581C-DBCD-8F45B758CFB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84" creationId="{38FFC1CD-AAA4-5075-6390-1B6C3328969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85" creationId="{E2D02E52-14F5-B044-5DA0-C801CA20748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86" creationId="{F3A05268-70BF-2B21-AFF9-4A8FC787FE6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87" creationId="{045A5C8C-0B9A-CEDB-3E24-983F103EFBC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88" creationId="{1400E6E8-0CF6-7BB7-BF27-0485FE36A99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89" creationId="{F3827725-5D5A-2CBE-6526-FF90E062FD8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90" creationId="{F00F7D2B-C02B-8FE1-55AB-1C984B77728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91" creationId="{2E0DC509-B561-7F8B-A1E6-CB929AD4483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92" creationId="{84840D8D-0344-A26E-EE55-16341D88AE0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93" creationId="{F671E449-5C3B-6B56-7BA0-44CB4770293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94" creationId="{15781FFE-255F-EF1F-F0D4-7E8B98ED38B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95" creationId="{CBB1D6CD-09B3-9C5B-3D00-310D2B86CCC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96" creationId="{2C0CF3A8-72FE-8D99-6744-90723F86C4F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97" creationId="{071AF151-D396-5B1C-C09C-A347A21A78E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98" creationId="{AA63D1C1-8989-1A8F-B665-6B44C392432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399" creationId="{9003251F-F289-E42C-AE11-C6837826AAE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00" creationId="{CA178002-154F-CD53-6943-F6CAC302410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01" creationId="{75C63726-B046-598E-C3BD-3F632D4310C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02" creationId="{0F0D8B5F-1B6D-D143-FBF0-78C6E718950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03" creationId="{BA5D42E6-2434-F25B-CFAE-36490C7ABCA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04" creationId="{DF7E397E-9644-58C1-9FDB-7EB91E55403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05" creationId="{41BA965C-FD2B-9414-F961-00F89C42BEB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06" creationId="{65FB9B5C-AC9B-457E-C3E5-61896836B1B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07" creationId="{2D828115-1E46-7B3D-4A0E-9FE0F244499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08" creationId="{60E5425C-63ED-DC91-3B7B-AB270EA6637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09" creationId="{37AE25C6-6ECA-4EBC-508C-49016A369F7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10" creationId="{9849EC1D-9F2A-96C6-BF39-B59815A708B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11" creationId="{567FF177-AD53-8EFC-5B10-80ED3F11BDF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12" creationId="{9F88491A-C255-DC2F-B9C0-AE7E2DB96C6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13" creationId="{521AE2A0-623B-F6BC-450C-DF77A1D3AFE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14" creationId="{FE9F3AAC-0CB4-9A42-5267-75B1088A3D2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15" creationId="{81760831-5756-5928-86FE-5E4FFA05146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16" creationId="{070EDD78-40F9-8C13-7D1C-3C7BD64018F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17" creationId="{A19827D4-B72F-B642-D40F-3B51515A938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18" creationId="{869332AC-44E1-3022-938A-DD5A1626B8B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19" creationId="{150C76AA-BFB9-EA7A-E85F-DB1BD958430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20" creationId="{51D972AB-3439-293A-EA52-80EECC9B6E9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21" creationId="{B1B3B814-57ED-0AF3-139C-44FF80BAEE9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22" creationId="{ED2567AA-3A80-0DEE-8548-291D2F392D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23" creationId="{727C7F25-610B-BF6A-BFE4-AD8A3401D74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24" creationId="{06FBB6E0-5A74-EFE6-67D9-27D3B380673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25" creationId="{C0AB2C5C-6EDB-25B1-F1B1-8EE1DF46C7C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26" creationId="{6C578BA2-09F0-80F0-A333-59441644C46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27" creationId="{81682E29-018B-C778-015C-44A97ABAEFD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28" creationId="{0816E1F2-DCC5-3090-7315-1E99EF563A4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29" creationId="{C31C8D8B-8353-ADC5-CF73-BC86604AA75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30" creationId="{838964BA-536D-EABD-B04C-2A384773E37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31" creationId="{A60178D6-A0E5-68DE-E530-5584B37714B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32" creationId="{E878F102-829A-ED0F-FF35-B5C9870FE52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33" creationId="{694FBD45-9BEF-FAEB-E90C-FAAF21FAAF3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34" creationId="{35FFD5CA-4312-E3DF-269F-1115B21A531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35" creationId="{67499F3B-B4D1-A4E8-62BC-933B3519076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36" creationId="{AC5E4C1B-7040-EC39-BB82-3DE5AAF62FD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37" creationId="{BCBA79A6-29D4-3C65-ABAA-DEEE062B299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38" creationId="{DCD96471-4C81-740D-0A9F-F3CD11CDBC1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39" creationId="{133C422C-54AE-E245-C305-33BD6588078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40" creationId="{2475FB8F-05D5-BF13-41F6-821D0E4A0D3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41" creationId="{A7A37561-349A-8F89-1612-C691DD87EC5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42" creationId="{F4EE39A3-2BA7-CADC-F66D-86D8A6A522A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43" creationId="{E8232D7A-C2B3-E01E-22A3-8A5DA6511E0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44" creationId="{CED02F6C-16A5-FF11-150D-525F3174B70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45" creationId="{4170D2B0-A977-916B-9DB0-C7F604A3391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46" creationId="{32ECEF22-6BA6-4D90-577C-2F03D55C794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47" creationId="{07950A71-2F82-7066-9AC3-7BD13F80D9D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48" creationId="{C1C35334-A83F-55DF-F987-AD4169FD94B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49" creationId="{BF32C876-A658-6D57-E6EA-C2A0974C294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50" creationId="{3F86D2A1-6581-409B-B4FF-6D098A00C25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51" creationId="{555A1F10-546C-206B-3579-471BF293261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52" creationId="{839DADE1-8077-E415-01AB-2CBCCA100B8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53" creationId="{30C18163-8F8A-6C30-8B76-900540679BF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54" creationId="{11185766-EE3D-2F18-C874-AD7A82C9C94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55" creationId="{854BE13A-0157-730A-532E-138C6E2DDB6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56" creationId="{FB562970-C01D-D301-1A85-A431CAF0F71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57" creationId="{98675384-A77F-E45C-F4B9-66E30434573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58" creationId="{18B01634-EF0F-F853-A5B6-1343900362F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59" creationId="{D2D1FBA0-0CA4-6D13-A526-AC84371DFAF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60" creationId="{A2C4515B-BDFD-5D26-F8C3-BB2F1E6C0B5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61" creationId="{0B4A996A-3F48-41A6-667E-BD85809A496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62" creationId="{A661DF1E-7254-05D9-6333-7F6D400B090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63" creationId="{3B541A98-123D-B876-46F1-66C9ED3BD73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64" creationId="{813028F6-22AB-A76E-10C0-3AEA62D1668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65" creationId="{5B236992-35CA-D1F1-D2E8-437975FA15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66" creationId="{27479909-CA6F-338C-3194-DD89BC9B921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67" creationId="{7CC96AE1-0674-652C-B976-65DD93F5937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68" creationId="{1192358A-C6B3-6F0E-B9FA-109105B0B87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69" creationId="{EF14E8AE-FB5C-9D73-E601-775829F45E7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70" creationId="{AB9BEA79-637A-6BF3-1462-66F376C4CC8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71" creationId="{65D2F244-1D7B-0FE6-58B7-D58E105334C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72" creationId="{35183F83-51D2-CFBF-5E6C-82CC3E7DB6D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73" creationId="{221291C0-32E1-FE54-CB06-4E12009F24F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74" creationId="{FAB6D614-8939-45D2-7E36-EDF44F1265F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75" creationId="{0ED41950-5593-B305-2F1B-C89DBA66743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76" creationId="{D6861B44-80EB-6AF0-D2A8-894B3DBB0F8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77" creationId="{50D1B638-CF04-83FF-B45B-1EB5C0213F8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78" creationId="{A4F5C2B1-2A0A-F59D-9EE7-0ECDCDE1D02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79" creationId="{A4673BD4-3F32-6721-6754-518CD3B6995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80" creationId="{3DC7DF97-B18F-49BC-8263-E7B6F2C8307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81" creationId="{3CF0240C-F2DE-8E98-A1E4-7434DB03B3A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82" creationId="{6625BA3F-8838-9025-E62D-9014F46FC2A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83" creationId="{F8595325-4DE7-7F2B-BF04-FF20462B8BE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84" creationId="{2709EF41-48D4-9F19-9DC8-69ECE608256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85" creationId="{FA7E4D02-85AA-F9FA-BEC3-F6EC3A4F688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86" creationId="{AE624FF7-E009-82D4-9EB5-0DDE17A834A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87" creationId="{9FD18236-11F3-FED7-1E40-FFFD8C875D3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88" creationId="{1ED616A3-5CA4-08C2-7ED3-076E8E3C8E9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89" creationId="{B5957F60-1235-D9CA-55CF-7922ECA3395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90" creationId="{04B1A3E3-271F-C92A-C68D-DD9CA072DE6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91" creationId="{8BDFE966-3C59-C880-9114-2F4C9C1F19A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92" creationId="{B7EA70ED-4CE0-D4A6-247C-6BBB6F844A1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93" creationId="{1BAB0F9E-E923-52F0-FFAB-6ED87A39D4C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94" creationId="{A176A08F-8B23-F3E4-ED41-392948BE63A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95" creationId="{446000A7-40DF-2209-0C1A-6203D7F05BE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96" creationId="{78CD6336-A125-AA16-B7BA-AF84E4D4B12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97" creationId="{D48AB79A-7C78-D530-B423-F617F3753BD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98" creationId="{3BF039AC-2182-370E-C465-428559DC957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499" creationId="{FFC324C4-B559-3115-88D4-42539B6FEBA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00" creationId="{3565F0C7-47FA-8D7A-278C-64E1BEC0B17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01" creationId="{346AE93D-C560-E7F3-7B3E-7EDD05D9134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02" creationId="{21790BA4-400B-FD2D-EAAB-FA206798863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03" creationId="{C5281A5A-EC02-D27C-4162-48D241135C7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04" creationId="{BEED2835-227B-6F64-086D-E2FFDDD5FAC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05" creationId="{12D995ED-7DD8-051C-D6B9-98D1AA4D828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06" creationId="{E561B026-4D0E-BE8A-5530-95E3A29E5DF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07" creationId="{AE50801D-3546-2741-5AC1-C96A8774D79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08" creationId="{82E3FF29-816F-AF32-B697-9997E6FE2F3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09" creationId="{61DA0327-8DC2-9513-141A-63CD84A0782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10" creationId="{F3D41649-F456-7C45-F17F-97B26B209BD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11" creationId="{8B840983-6F12-0D5C-C559-7CAC64BACCE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12" creationId="{C0BA7CA2-D420-C3E7-ED5A-A05F8B9BF84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13" creationId="{D8B2DAA6-B80A-E1B8-0DD9-AD4A539EEA1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14" creationId="{D5414D76-6F58-4997-A3C8-6EF1B66177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15" creationId="{CD76EB7E-A117-EFAF-0C4E-E38190580BF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16" creationId="{1F143CAE-B5BA-6BBD-CE6E-29F51582F5A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17" creationId="{95AF5C75-CB46-E973-C6D2-BA82462C088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18" creationId="{52AF0303-DCF0-5495-D19B-F8DB69C3137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19" creationId="{DA36BEFE-BC1F-D8C0-E345-04507051273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20" creationId="{B8F4DCD6-96BD-A711-8A71-68A034F034E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21" creationId="{61010853-0F56-C524-6B83-1F1058C1EBE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22" creationId="{99B4CD19-59F5-E134-D04D-D9C5A637B99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23" creationId="{3B288247-1687-EB70-CD29-17CB0B981EE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24" creationId="{AC0AB11A-D278-FA5C-94DD-9657D5179BA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25" creationId="{8286ED6E-0464-B346-48A6-EF486C5A0E7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26" creationId="{A1D465FE-3CCB-31E5-11B1-CFBE4D843D6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27" creationId="{76488779-D73E-2BD3-3FBB-876444ED567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28" creationId="{B9569B2A-DA38-F273-694A-087C0DC5879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29" creationId="{9C70F53E-7EDC-6983-7FC5-7FB02CACE1A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30" creationId="{768655D6-1BB8-1A11-5754-AE24409B18F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31" creationId="{C33A44A5-1E77-FC33-3C64-6F804ADB714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32" creationId="{8E6D51AE-474B-BCD1-F0B3-4264B096203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33" creationId="{D3EE273E-12D6-895A-3950-C325CBAEA58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34" creationId="{885260EC-D701-1A1C-68B3-E1F07993302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35" creationId="{D47B4518-86C2-E661-F539-5FD2EAAD25C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36" creationId="{5A880B11-BB51-7EAE-CE00-D2AA245B24E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37" creationId="{DDFF92DE-D0A2-9113-4950-AB8DD8B2ED8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38" creationId="{75DEB830-A60B-580E-EA02-06D219D6D48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39" creationId="{B5AA1044-4996-AE6F-21FF-89695B4899C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40" creationId="{13C36A53-BA95-A96A-C0FC-E674876CB33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41" creationId="{760057F9-C246-E039-2863-C208F4978F2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42" creationId="{41BE7C54-9A2B-87B4-AACD-E2B78A01763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43" creationId="{F78052E0-C849-F7ED-8AE9-049C7AB950E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44" creationId="{F7D8B280-54B9-552A-E116-573E19EB51A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45" creationId="{BCD39DA3-A726-F83C-ABD0-FEC55766441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46" creationId="{CDA39381-E233-2904-7DD5-A7133791627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47" creationId="{42D341FC-63E4-3C1F-903C-881E9FD4A8B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48" creationId="{8B82D977-4168-FFF9-5012-C4CCF15428F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49" creationId="{C3B95D0B-88E4-2547-2ABD-82A6ED6AA50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50" creationId="{AB22E064-81C4-5075-C353-ADD5A08DD78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51" creationId="{8E14C4E0-0EF0-BD7A-E2F6-715E80EE210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52" creationId="{3EA17F70-D608-DDC7-81FB-831207AD326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53" creationId="{B8A10873-6F06-C18F-8A46-B428E8C5E8E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54" creationId="{6EC8DC09-F5B4-F6A1-A975-211C6E523C2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55" creationId="{A996C641-7AA1-1D8D-03C0-5D5E80CC534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56" creationId="{193CA69D-0B72-EF70-DCEE-224EB678A7A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57" creationId="{EC798EBA-8591-4FFE-6BBB-9983BABC3F9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58" creationId="{9857995F-60DD-B85C-AF78-5842673D87B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59" creationId="{8F000F72-F0EF-35CA-14E9-1B54030D5F9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60" creationId="{00B1E8CE-447D-49EB-75D9-4133F18A33A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61" creationId="{70C4B07B-0D81-4D34-FF31-CADD668E146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62" creationId="{098340FF-B826-5DD0-7E78-73DECAC1044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63" creationId="{B8F01F0C-8AF0-EDCE-C7C1-6FD6B196607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64" creationId="{C29B5AA4-9353-0108-8542-2FCA42DD686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65" creationId="{DD4FBBA6-0DE3-E47A-5E91-84322F76FA0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66" creationId="{D167AA86-818C-CE40-D619-0EEC07F31DD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67" creationId="{081D5772-DF34-03A7-1AFA-60A27456FAA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68" creationId="{BDB5F773-5065-84D7-5352-C6EA9EAF931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69" creationId="{69E72605-BDEB-7700-E677-F8D2852C023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70" creationId="{3049B5AA-0011-E5D8-8883-9EE3381BB16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71" creationId="{3B9FA48A-1773-FE5B-8900-5F1303D7E25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72" creationId="{F4E68F11-FB7A-0E56-6F76-7E22A9D8883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73" creationId="{431FD4B4-0035-9939-CAB7-A2F7D771A1E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74" creationId="{B79B2BD2-0969-B575-368C-FB42DB1F5B9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75" creationId="{F3BF1229-D077-6832-F9D3-47CADA5842B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76" creationId="{C89CCA19-ABDC-CDAD-F0E8-FDD23D9D49B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77" creationId="{769537EF-FF21-E8B4-820C-D652ADE0505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78" creationId="{C56389EF-5337-E7A5-9D78-33E07A1AA6E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79" creationId="{DBD10A06-6502-F98A-BEF5-8E9DF7DD135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80" creationId="{0D6E2356-91D4-EEEB-0229-FCA96D0C850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81" creationId="{C32A0D90-55B2-6CE1-C13F-6461A68CC21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82" creationId="{2CD9AB0B-7916-819A-9490-E10443386D9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83" creationId="{F7F9C52F-0E26-6F95-894E-E828A2C161C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84" creationId="{A6C7F5C3-5109-1C54-C672-8D82B39A588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85" creationId="{0DECD70B-445F-A2CE-CACD-5FBFB45B9C4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86" creationId="{4F48BEB3-8D2C-AB88-46DD-E1A792DEDE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87" creationId="{602CD7BB-B134-3E65-4495-0644C4F45BB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88" creationId="{29093BCF-7B0E-B045-2E8C-672C1C89DE3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89" creationId="{A9EB64D9-2341-1687-1471-6EA11ADDC72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90" creationId="{B6CE8436-874B-71D3-96E2-416EA02A21E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91" creationId="{B7B56AF3-63AB-DE39-CD2B-4F0A564D639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94" creationId="{8A29BD83-B872-D934-A59B-39520739859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95" creationId="{E826903D-034D-EC0D-7DD9-CF98FE77D8F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96" creationId="{695D1ECB-DF83-FFF9-F14A-5FC8B44A219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98" creationId="{0ED15F54-42A9-ACEC-3BE4-1B2438E1092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599" creationId="{F9296B84-5756-1444-4E58-3194E32E1D8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00" creationId="{DB5AC493-EECA-8A00-9797-1C983661043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01" creationId="{E8A2A1C0-01BA-5736-80F6-5A2CF3A3741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02" creationId="{DB540414-AD80-23DF-A2C8-D2E60C9655A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03" creationId="{3C7E4868-A806-D228-4350-2F2C6066AB9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04" creationId="{DB619BD7-EEFF-1F0C-F4C7-95148A86015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05" creationId="{3CAD0F51-0A42-80F1-379F-92F01EDF17B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06" creationId="{E9D180A0-9572-3D5B-DC76-DFD8A9915A8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07" creationId="{BA8224BB-EDEE-50C7-4C9C-60B2BBD37DA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08" creationId="{5FACAD17-5256-2709-5592-999874F9248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09" creationId="{C52EB9C3-84DB-20B6-6D6B-E5296CE723F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10" creationId="{0C0BE187-F4F6-CA85-7022-D216A4BBCC1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11" creationId="{D12DF204-DCAD-C3F7-75C9-67158FF2620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12" creationId="{D1EE4129-F0E1-07CC-D838-8B64E0822FF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13" creationId="{6E07F5ED-3391-4B44-8F09-3BE274110F3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14" creationId="{9A55D9E5-0725-96E1-EF5B-54E50573704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15" creationId="{617D3A0B-BB43-084A-F5E8-2CB4A041CF4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16" creationId="{85C42667-3A77-5F5E-1FC0-4D7EFD18E0B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17" creationId="{5E51E6AE-D1CD-E60E-6166-A158B2CE79B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18" creationId="{826CB19A-2586-11FC-85E1-D51B7E68B31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19" creationId="{74F57CED-B5C2-0E89-C476-7C8B0488F27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20" creationId="{46180BE4-C73B-696B-20D6-5BB3666A915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21" creationId="{061D0F92-A2C9-1655-5F3F-C5D04732F32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22" creationId="{1F98CAEA-86FE-CCC9-3667-457DAFEF445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23" creationId="{364120A6-3E0B-319C-9E39-E2933CE7083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24" creationId="{1D3505D3-AEF1-CDDF-8EFA-DC65861F902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25" creationId="{408F4034-6650-BA43-39EB-DE0E9B18E37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26" creationId="{4503A47E-563E-6ED8-DEFE-1ED4F64FDE9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27" creationId="{ECEB8450-063D-78B6-DA6C-7C77CE4EBC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28" creationId="{95FC3543-827C-CABC-D43B-6AA0B31C5AA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29" creationId="{4C0E72FD-945F-A5B8-CD31-D7D75ECF0B0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30" creationId="{B2E1DD82-CD14-F9B1-134E-1929869E147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31" creationId="{96BC1D3A-1B5B-507E-6373-16C37D26383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33" creationId="{EED1E3EC-DFD1-2FAF-6ACD-642BA656AEF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35" creationId="{2A424924-7EA7-E8BC-D571-A5C0C2B6598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37" creationId="{4E6DBD26-6AFD-4977-C185-49C77C4D83B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39" creationId="{0CF88FCF-BF24-1F53-B940-3DF2430CCA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40" creationId="{CE877402-0B15-2D64-B2C1-2CF77C46DBF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41" creationId="{9A26AB04-692A-F476-3437-84A38B67B75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42" creationId="{3641463E-01DE-6C6E-8AB7-2A72371FAA8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43" creationId="{AFCFBE5D-922E-A6BE-848E-C2FD988E85A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44" creationId="{CC4A7ABE-5D2A-29C7-F9C3-DAC38F173A4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45" creationId="{D5A99630-5AD6-2B88-4ADC-4FFDE93123B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46" creationId="{6C9FEF3F-BEBE-60CA-B638-0DAE80C3278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47" creationId="{CF120EC3-961D-124E-A9E1-9EF9215D59F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48" creationId="{2BA2ABB4-463D-3A1B-570C-905652DBFEF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49" creationId="{554A084E-1AAB-ABD6-EEDE-5A8AC3FB087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50" creationId="{C8163B0C-C299-1BF0-19AA-08422BB7815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51" creationId="{18A266E0-EA63-06FA-1FA6-1C1B84C16BF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52" creationId="{37504C19-BDA8-4187-0923-DA63B485624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53" creationId="{7921E73D-1E20-FF73-A7CF-0AB90777CE2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54" creationId="{3325804F-2628-9A43-9E0F-AD019631FC4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55" creationId="{54EE82B5-6B31-9F4C-B22D-E6338DD0D7C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56" creationId="{6B4454B0-E2FB-F708-F6D1-40BC687D6E8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57" creationId="{02C226CB-A332-077D-40D5-3E8704976BD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58" creationId="{74FB6C31-0AE3-48CD-2DB1-CE2E5B5402B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59" creationId="{E2672C9A-DD7B-5A63-381B-245C11EBFC7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60" creationId="{1E0B879C-041D-CD66-6E73-396F4ADC3AF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61" creationId="{79CB19E5-BD27-2A77-9694-3363BAF6CA8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62" creationId="{41622EAF-F3E4-AA7A-A787-1FA34970BAA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63" creationId="{3E1C721A-BDB6-F4AB-5A3A-6639055D577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64" creationId="{1D879FE2-D32D-E912-E0B9-93B41602D7B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65" creationId="{51B9A205-7E9D-F1CA-D93A-9D57A10F890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66" creationId="{EAAE9E43-824E-1A07-46FA-471CE59B36A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67" creationId="{FF815CB0-B3AC-3BDC-FB3A-A0432D00D55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68" creationId="{45636CB0-1C92-8EAA-2B56-0EE3CB81BBC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69" creationId="{474F5102-2208-A188-1A2B-0D56C39A8C0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70" creationId="{4CDB8BA0-08EB-E1C8-DB64-6A7B8437911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71" creationId="{2138892E-4512-51B2-8A9B-AC409347F0C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72" creationId="{2C56324B-A457-720B-32C8-35D670222A5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73" creationId="{E71C6FA5-9123-2B23-DEB0-79DA370DA4F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74" creationId="{4257ED79-B2F1-8A1F-2B79-E792B8EF6A6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75" creationId="{DB28138B-E597-7AB4-154A-5A515639CE9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76" creationId="{8711A9D3-6033-8E0A-2AAB-E2B0A0E0262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77" creationId="{93EF7870-D6F4-FB38-7B05-80F4104A411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78" creationId="{CA705086-F779-FD85-FCB4-6632C9E807A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79" creationId="{39892684-FB30-9A77-84AD-F697A0F9DB2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80" creationId="{D4978BED-1350-2A43-B8B0-55CBE0D3F77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81" creationId="{A7064C98-18BE-28FA-05E7-0DC57920E23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82" creationId="{E06A3FB5-325E-BEE0-9065-392199309BA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83" creationId="{DF01724E-1513-A449-FCEB-3E5E16DB11D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84" creationId="{E53BC0AD-C547-D8FE-EFAE-24C218F5BC7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85" creationId="{ADE269E9-FB70-217A-A8EC-E436DD2BF2F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86" creationId="{827CBFB9-A78A-1971-55CE-A6160447201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87" creationId="{9AAC1B99-57DD-5902-1842-28C2A321499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88" creationId="{89B84C72-0AC8-00FD-52AF-80137C67932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89" creationId="{859F1048-9CF0-A7F6-95DE-18BA62D68C9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90" creationId="{6A431932-0D11-D66D-03F6-6C1F1B42C57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91" creationId="{0E51EBCB-0F06-ED26-C242-AA663FF6AED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92" creationId="{25B21E3F-67F4-C617-F16C-3F08F6E4FE1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93" creationId="{0A2B907A-F038-57B0-F56B-9C809A24EE9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94" creationId="{AFA90505-A652-63D7-9853-751970F8CDB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95" creationId="{27B29A68-D74B-B853-4316-0A37826391C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96" creationId="{0111C512-8205-2A0F-D78B-34E9B0E8E79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97" creationId="{3A4B8DDF-6235-AEB6-9A1E-3098D47AC84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98" creationId="{A38BFED8-A585-2C75-6F79-E2EDB55E8CE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699" creationId="{5EC2DCB4-BDCE-99A5-B689-27ADC74DD7E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00" creationId="{B5730730-1BA4-5468-0BFB-CF827CBEC93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01" creationId="{63EBB508-BCF2-C545-54D7-1106EF093A9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02" creationId="{950123AC-052D-EC34-9DE5-24700B38471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03" creationId="{6F073689-34F9-1422-6E89-30F41AB8FA1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04" creationId="{4671D1BA-1061-F460-7F1F-BBDA25D7165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05" creationId="{15750D88-DBE7-FB4A-2EC2-51DDD26941A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06" creationId="{47AB71A5-9DC7-67CB-4555-D501E7F7EE8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07" creationId="{A0478BE5-D87A-F80D-3358-968EA05E68B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08" creationId="{149B06E1-FA19-CAC3-9063-0A2E75D99AB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09" creationId="{A0A470CC-4092-ABFC-E212-CC0E6549980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10" creationId="{F3A1ECA5-9758-D24F-5841-0FD63C7930F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11" creationId="{7045378F-7111-02C3-4F7E-36527281EF5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12" creationId="{856F8682-2E59-DC6B-6764-4C723A5C8DF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13" creationId="{D47D7D40-5C21-482D-DE94-60CE356E9CC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14" creationId="{005B469A-2BE6-0DF5-2C19-A93241B0EFC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15" creationId="{4418F4EF-9BDF-5C9F-343A-E043280C961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16" creationId="{88A0ED60-9FAF-5CF0-6FCC-34A264EA990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17" creationId="{F706D73B-4165-F1C2-FF3D-03D787CC86D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18" creationId="{B437CAEB-E052-99F7-D353-5841BA3D8FF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19" creationId="{735A4EF5-0FFF-1C4B-27D7-FAB7C5641A8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20" creationId="{0954B5B9-94E9-5BFF-6113-F2E7FEC096F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21" creationId="{E14E4A95-56B3-35A2-9199-93691C06EF6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22" creationId="{243BDE38-3AE3-1BFA-48E7-1605653CA2D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23" creationId="{43CF9904-7BFD-4F5D-E9DC-F8B851A2F24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24" creationId="{2AFEB4E6-E7C9-7FB1-E71D-E6602E3EC8B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25" creationId="{6F5FF36C-B69B-1FC9-B489-CB1B8F80D40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26" creationId="{9C98A5F1-621C-DEE0-68CB-C1843C962D6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27" creationId="{86551254-B322-A283-F5E7-BDAEE825BC6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28" creationId="{69D55E57-0A97-13B0-B1F9-677B41196B4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29" creationId="{C51A613E-9937-5EAE-DAC3-C8C3873B862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30" creationId="{9DB3D58D-7C16-9F19-74C1-99011FDDDD9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31" creationId="{EB3CE4F0-C119-1453-3CD0-7F3DD1D5E2D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32" creationId="{B122D2D0-B59E-3914-9258-93F3F6E72EB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33" creationId="{4F4E620A-2E56-ECB2-39B1-3760F0A3F54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34" creationId="{129D62F7-0221-F419-1187-9F1BD13F27E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35" creationId="{EAC2F71E-100E-2B9E-C760-5F611FB246D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36" creationId="{B6AE5C46-8C27-06CE-D0C4-B136B6ECAF1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37" creationId="{91AE1F59-5375-A0E5-062F-6B1D7965DF4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38" creationId="{7F3DDFE1-6117-BFF1-CEFE-2FAD28CF6D0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39" creationId="{2BFBB30B-B66A-BDB8-BC67-F9CB2E0061D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40" creationId="{48A80F7E-D93E-7B83-6F1D-21E4B6C62DE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41" creationId="{714A766B-F409-FE72-E2DC-0CADCAAC22F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42" creationId="{9B6F05F5-71F1-BA54-C171-A2A2C8BC97E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43" creationId="{5292D555-FD35-250B-251E-92EB25EF6E7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44" creationId="{79ABE98D-2E38-9866-934D-13F91020271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45" creationId="{5983FF41-1229-E0E0-B980-4B5EFDE92D1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46" creationId="{970A6D56-6D11-7925-D70C-9A36210E6B0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47" creationId="{217503B4-F22B-8F4B-A915-37948E2A11C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48" creationId="{0AB4E122-90C5-C682-3E97-F44462BBED1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49" creationId="{67859680-D5BD-BC4E-A210-D52568ACE53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50" creationId="{F4C6211D-DF1E-D742-3999-2559B6EB822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51" creationId="{90CF58BB-E3BE-563A-1D60-C7495590823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52" creationId="{A1F41401-C43B-E5CE-BCA5-9A8884F26D4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53" creationId="{D90FBB05-42A3-3BED-1346-83245B3055E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54" creationId="{1B5582AE-FEAA-7126-2C11-663D1F74263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55" creationId="{9F61CD8A-1BC3-0921-DB54-5F69005AB41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56" creationId="{877AA8C4-D22B-9A0F-6790-2626D383AD3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57" creationId="{AEC71D08-46A9-B026-1938-C25C1A35B98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58" creationId="{42A53601-7457-6424-2C0C-FC8A98A4665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59" creationId="{528A90A0-8102-6C3E-4660-588A782AAF9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60" creationId="{5BD75ACA-43FB-E68A-5E21-692F8421971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61" creationId="{F5C77D2F-6573-E5D1-586F-0A7F8C7CE96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62" creationId="{9419CEAA-37FC-1C48-14F1-626C4A6BB19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63" creationId="{417D1B9B-B2A7-EFA0-CB85-1B0BAB9C199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64" creationId="{93DC6C6A-4015-F2B1-F51B-53742699847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65" creationId="{ABAAC777-31CE-999D-8323-970EA388731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66" creationId="{3F72CE5B-593B-7F67-CF4E-5E388C91EAA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67" creationId="{F9107E03-1B5E-842D-2078-A890CC0AAC9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68" creationId="{08592413-6847-A872-66D0-BC4F94D3DB6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69" creationId="{FA4116B0-4D61-E650-D771-23C8DE28F28F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70" creationId="{727F7154-8397-BD91-E8B1-608DACBC839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71" creationId="{329D1E31-CF43-4854-4C5C-6C01FB022C7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72" creationId="{735DB84F-1AA1-68B3-B883-14E03C005F1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73" creationId="{0FC44969-10A6-23D0-9893-72CF70B059B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74" creationId="{FF6F13D7-F4D3-4BE1-2AB0-42C31ACEF9F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75" creationId="{2BC8749F-F347-EFCE-11D4-C27C2038C42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76" creationId="{0EF1E111-9D34-CF52-EB86-3210EBC4D3C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77" creationId="{3873C9D1-DC1A-8F9F-4B0E-0DFE918B607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78" creationId="{DDDB54A8-B99C-CD4D-BCA9-63B7455316F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79" creationId="{72B67245-E4DE-38AF-09B3-0C59EF02EDB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80" creationId="{DCCC7981-142C-25DB-10FF-6A493E33E44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81" creationId="{B16DFCE5-82D0-A802-2745-D04F78CDCD8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82" creationId="{96798881-A190-5D3C-02DC-179D926784E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83" creationId="{71B7AA4D-2DD0-B27B-6AEC-524AF1D2B93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84" creationId="{B2A8C37E-5C76-4584-8CCA-20D2403ECB6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85" creationId="{C38A9488-74D9-89C9-3A9A-DFE39FF5B6E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86" creationId="{CB6AD709-0F49-0296-B1A3-625F28F4154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87" creationId="{6E1DF7AD-9282-2776-E0CC-2961B0A02BA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88" creationId="{62A3FF76-8106-36D4-045F-AD64CC27961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89" creationId="{69FDCB17-9FED-3C14-1FF8-808EE784A4C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90" creationId="{89FF2FD3-2BC2-7965-AD1E-D3B2E157640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91" creationId="{D0D453EB-69C2-2B81-0452-5CDD82E4AC5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92" creationId="{D21F3155-96CA-555C-3770-657A2E761A0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93" creationId="{404DB86E-1891-A984-2E4A-A27D4BCE3E3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94" creationId="{3B143B00-E9C4-8BA6-D775-B1AC6097CE0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95" creationId="{A14C8314-FC74-D8AB-88B2-95B6E205886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96" creationId="{B0433773-4C2E-86F4-8016-134062DA786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97" creationId="{5E7D33F4-B38F-6CA3-5B62-C5F6D22248D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98" creationId="{DE18CD5B-5FBE-545C-CC51-B8368396B2E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799" creationId="{D8B7EC13-4FFA-AEC5-A44F-8FE09AC8EAA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00" creationId="{3E313856-6C67-B84D-43B8-F4A0B0D0E51D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01" creationId="{B2E8B7A8-65A8-C900-A6F7-DB75FF672E4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02" creationId="{9C340C6C-66AB-FFD7-16F5-A2B40DEA2B9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03" creationId="{2F39FB11-CC49-CDAC-926E-30DBE66DED9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04" creationId="{A13208E6-E890-B563-AC40-12C888D652B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05" creationId="{7C824EC9-7E43-668E-92E1-22601C34C58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06" creationId="{907914BE-F9E7-F247-2049-DF3E2310B5B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07" creationId="{242125B4-375C-DB8F-5F91-135CBE8015A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08" creationId="{86D0E121-BF44-FD8A-D698-8F9810B7CBA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09" creationId="{9A052916-4AED-1E41-2553-B01A542CC81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10" creationId="{AB01318B-E70C-2329-A54E-5AA0E7E4F1E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11" creationId="{6F4B69A8-F835-300F-C1FD-8997722E297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12" creationId="{26E6D702-2F96-14F4-042F-25B728FA919A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13" creationId="{A1A45889-5377-5432-F5E7-29F65EF37E7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14" creationId="{AC475D54-E56D-FC3A-8DA9-69235381199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15" creationId="{C38339B0-F84A-403A-3FC1-A58EAEEB833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16" creationId="{58ED3DE6-90D7-59BF-6329-098136E1F43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17" creationId="{6387F4D4-FB7B-31AC-4E00-9EB967AFFD8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18" creationId="{35D0B2E4-E6A1-107B-14BC-77A224477B36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19" creationId="{6B498F90-9348-BAB7-12F2-9482C50D750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20" creationId="{F8B9438A-8E69-D297-9A34-CE44DF32169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21" creationId="{0A1386FF-FB71-CD20-C6DB-D70D9498EF0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22" creationId="{96E1439C-7A96-DFA6-4CC7-0AE16BCFE2FE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23" creationId="{EF228952-83BC-46F2-1060-190C33D7120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24" creationId="{9D32B2C1-255F-0CA6-77FC-647B0281E14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25" creationId="{55218287-0CA9-2AB0-F298-F6AA2D84D2A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26" creationId="{81D78055-C7A0-FA95-72C5-56B96749A18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27" creationId="{08247D6F-77A4-19B5-3138-F1BCB998D5D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28" creationId="{535ED36F-E5B4-F252-617B-B0D72F9E8DF8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29" creationId="{7EBFC1BD-C3E6-5E51-0990-809A77D3C07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30" creationId="{03CF87A5-7298-34FA-04B3-3BAB7965F8E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31" creationId="{DAA81F7F-FF77-25C0-2F49-7A1CA722206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32" creationId="{CD78667E-593F-A81F-984D-8ECC9D0EC19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33" creationId="{139DCE42-091D-5BA6-377D-00A4E62C68B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34" creationId="{CF0B0A74-91EC-1B93-145A-3D44839FF7D2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35" creationId="{FC376C5E-BCD2-43C3-44B1-A7036A0B11C4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36" creationId="{A87AF1F0-9920-B21E-1353-221A92D73B8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37" creationId="{06A3DF99-4548-6D55-6066-4778DC403A9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38" creationId="{19D23A22-3018-3897-660F-8F04B0CA7A7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39" creationId="{8985CCBE-4BDD-8B17-754C-BE8314A03D6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40" creationId="{2D3D1A88-29AF-AB33-CD2A-48A3163C0F0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41" creationId="{6D17F2BD-DEF5-FA38-04FC-B6600DE8775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42" creationId="{D051BC76-9CBC-EE72-41AB-477CCC44370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43" creationId="{668F069D-5A49-351A-0E5D-A68157A718C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44" creationId="{54CAC305-70B2-D4AF-D4C8-78F900ADE5F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45" creationId="{6E7609C7-0C0E-180D-E8F4-1C9CE369BA93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46" creationId="{8C051ABE-92E3-8D27-E0D7-5F1E7143568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47" creationId="{E06EAD91-B3E5-6ECE-3DC4-A0CD87E9A65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48" creationId="{0F385ACC-4678-3E53-4569-367BA257F8EC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49" creationId="{CA772534-FEAD-89AE-8535-63E108F5FF3B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50" creationId="{02FC4F09-6600-F54B-DB7E-34425516BB01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51" creationId="{3BCF8633-FEDF-82AD-1F0E-AFA1F3E494C7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52" creationId="{C3A31432-6784-CD87-2430-BF1B7B05FA59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53" creationId="{9E90D955-C286-7A8F-B4A1-E7C728F1F315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54" creationId="{1EB5AFFA-BD78-90DE-71EB-C15C637267A0}"/>
          </ac:spMkLst>
        </pc:spChg>
        <pc:spChg chg="mod modVis">
          <ac:chgData name="Ginevra Minarini" userId="1f1f918c-6db6-4aec-95e5-17ad0358cb46" providerId="ADAL" clId="{03421CA5-02D6-410F-9208-942AACB4DA1F}" dt="2023-11-23T16:00:55.340" v="156826"/>
          <ac:spMkLst>
            <pc:docMk/>
            <pc:sldMk cId="593381988" sldId="304"/>
            <ac:spMk id="1855" creationId="{874D8859-2D0C-2C6D-518B-CF6242830CB3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857" creationId="{CADEFAD1-F55B-E16D-8F34-274D31E374A7}"/>
          </ac:spMkLst>
        </pc:spChg>
        <pc:spChg chg="mod modVis">
          <ac:chgData name="Ginevra Minarini" userId="1f1f918c-6db6-4aec-95e5-17ad0358cb46" providerId="ADAL" clId="{03421CA5-02D6-410F-9208-942AACB4DA1F}" dt="2023-11-23T13:25:00.808" v="137455"/>
          <ac:spMkLst>
            <pc:docMk/>
            <pc:sldMk cId="593381988" sldId="304"/>
            <ac:spMk id="1858" creationId="{79AA88EB-6B8B-68C6-97E5-42CF62F7C562}"/>
          </ac:spMkLst>
        </pc:spChg>
        <pc:spChg chg="mod modVis">
          <ac:chgData name="Ginevra Minarini" userId="1f1f918c-6db6-4aec-95e5-17ad0358cb46" providerId="ADAL" clId="{03421CA5-02D6-410F-9208-942AACB4DA1F}" dt="2023-11-23T13:25:00.810" v="137457"/>
          <ac:spMkLst>
            <pc:docMk/>
            <pc:sldMk cId="593381988" sldId="304"/>
            <ac:spMk id="1859" creationId="{6912347C-47B4-8AB0-DC41-F9346DBC704C}"/>
          </ac:spMkLst>
        </pc:spChg>
        <pc:spChg chg="mod modVis">
          <ac:chgData name="Ginevra Minarini" userId="1f1f918c-6db6-4aec-95e5-17ad0358cb46" providerId="ADAL" clId="{03421CA5-02D6-410F-9208-942AACB4DA1F}" dt="2023-11-23T13:25:00.810" v="137459"/>
          <ac:spMkLst>
            <pc:docMk/>
            <pc:sldMk cId="593381988" sldId="304"/>
            <ac:spMk id="1860" creationId="{BFF4AB07-04AC-50B2-5FAF-2634C1CD9CA5}"/>
          </ac:spMkLst>
        </pc:spChg>
        <pc:spChg chg="mod modVis">
          <ac:chgData name="Ginevra Minarini" userId="1f1f918c-6db6-4aec-95e5-17ad0358cb46" providerId="ADAL" clId="{03421CA5-02D6-410F-9208-942AACB4DA1F}" dt="2023-11-23T13:25:00.810" v="137461"/>
          <ac:spMkLst>
            <pc:docMk/>
            <pc:sldMk cId="593381988" sldId="304"/>
            <ac:spMk id="1861" creationId="{68430D38-2710-917F-BA49-8E48E8686A06}"/>
          </ac:spMkLst>
        </pc:spChg>
        <pc:spChg chg="mod modVis">
          <ac:chgData name="Ginevra Minarini" userId="1f1f918c-6db6-4aec-95e5-17ad0358cb46" providerId="ADAL" clId="{03421CA5-02D6-410F-9208-942AACB4DA1F}" dt="2023-11-23T13:25:00.810" v="137463"/>
          <ac:spMkLst>
            <pc:docMk/>
            <pc:sldMk cId="593381988" sldId="304"/>
            <ac:spMk id="1862" creationId="{52299EC4-CE40-ED66-1064-6249365BB153}"/>
          </ac:spMkLst>
        </pc:spChg>
        <pc:spChg chg="add mod modVis">
          <ac:chgData name="Ginevra Minarini" userId="1f1f918c-6db6-4aec-95e5-17ad0358cb46" providerId="ADAL" clId="{03421CA5-02D6-410F-9208-942AACB4DA1F}" dt="2023-11-23T13:25:00.739" v="137186"/>
          <ac:spMkLst>
            <pc:docMk/>
            <pc:sldMk cId="593381988" sldId="304"/>
            <ac:spMk id="1863" creationId="{B8E92018-1EF3-8DFA-2C13-5E22A73F6DDE}"/>
          </ac:spMkLst>
        </pc:spChg>
        <pc:spChg chg="mod modVis">
          <ac:chgData name="Ginevra Minarini" userId="1f1f918c-6db6-4aec-95e5-17ad0358cb46" providerId="ADAL" clId="{03421CA5-02D6-410F-9208-942AACB4DA1F}" dt="2023-11-23T13:25:00.810" v="137465"/>
          <ac:spMkLst>
            <pc:docMk/>
            <pc:sldMk cId="593381988" sldId="304"/>
            <ac:spMk id="1864" creationId="{12BC1C6E-AD1D-341C-E018-F954927A3D35}"/>
          </ac:spMkLst>
        </pc:spChg>
        <pc:spChg chg="mod modVis">
          <ac:chgData name="Ginevra Minarini" userId="1f1f918c-6db6-4aec-95e5-17ad0358cb46" providerId="ADAL" clId="{03421CA5-02D6-410F-9208-942AACB4DA1F}" dt="2023-11-23T13:25:00.810" v="137467"/>
          <ac:spMkLst>
            <pc:docMk/>
            <pc:sldMk cId="593381988" sldId="304"/>
            <ac:spMk id="1866" creationId="{5CC2706A-BBCD-DB54-DAA3-9E6830A92807}"/>
          </ac:spMkLst>
        </pc:spChg>
        <pc:spChg chg="del mod">
          <ac:chgData name="Ginevra Minarini" userId="1f1f918c-6db6-4aec-95e5-17ad0358cb46" providerId="ADAL" clId="{03421CA5-02D6-410F-9208-942AACB4DA1F}" dt="2023-11-22T11:09:34.012" v="53007" actId="478"/>
          <ac:spMkLst>
            <pc:docMk/>
            <pc:sldMk cId="593381988" sldId="304"/>
            <ac:spMk id="1867" creationId="{55F85635-B31F-0D81-B67E-52509540E00B}"/>
          </ac:spMkLst>
        </pc:spChg>
        <pc:spChg chg="mod modVis">
          <ac:chgData name="Ginevra Minarini" userId="1f1f918c-6db6-4aec-95e5-17ad0358cb46" providerId="ADAL" clId="{03421CA5-02D6-410F-9208-942AACB4DA1F}" dt="2023-11-23T13:25:00.810" v="137469"/>
          <ac:spMkLst>
            <pc:docMk/>
            <pc:sldMk cId="593381988" sldId="304"/>
            <ac:spMk id="1867" creationId="{BCC5B163-EEFB-2563-C6C3-005F0ACC2810}"/>
          </ac:spMkLst>
        </pc:spChg>
        <pc:spChg chg="mod modVis">
          <ac:chgData name="Ginevra Minarini" userId="1f1f918c-6db6-4aec-95e5-17ad0358cb46" providerId="ADAL" clId="{03421CA5-02D6-410F-9208-942AACB4DA1F}" dt="2023-11-23T13:25:00.810" v="137471"/>
          <ac:spMkLst>
            <pc:docMk/>
            <pc:sldMk cId="593381988" sldId="304"/>
            <ac:spMk id="1868" creationId="{4D17CA1A-EE12-55E4-9365-0698F49B767D}"/>
          </ac:spMkLst>
        </pc:spChg>
        <pc:spChg chg="del mod">
          <ac:chgData name="Ginevra Minarini" userId="1f1f918c-6db6-4aec-95e5-17ad0358cb46" providerId="ADAL" clId="{03421CA5-02D6-410F-9208-942AACB4DA1F}" dt="2023-11-22T11:09:32.793" v="53006" actId="478"/>
          <ac:spMkLst>
            <pc:docMk/>
            <pc:sldMk cId="593381988" sldId="304"/>
            <ac:spMk id="1868" creationId="{6B43F21E-A0B9-93B3-B0D6-411FA14E6BB5}"/>
          </ac:spMkLst>
        </pc:spChg>
        <pc:spChg chg="mod modVis">
          <ac:chgData name="Ginevra Minarini" userId="1f1f918c-6db6-4aec-95e5-17ad0358cb46" providerId="ADAL" clId="{03421CA5-02D6-410F-9208-942AACB4DA1F}" dt="2023-11-23T13:25:00.810" v="137473"/>
          <ac:spMkLst>
            <pc:docMk/>
            <pc:sldMk cId="593381988" sldId="304"/>
            <ac:spMk id="1869" creationId="{8BB7F96B-CB57-F3BD-9A37-3881AC821628}"/>
          </ac:spMkLst>
        </pc:spChg>
        <pc:spChg chg="del mod">
          <ac:chgData name="Ginevra Minarini" userId="1f1f918c-6db6-4aec-95e5-17ad0358cb46" providerId="ADAL" clId="{03421CA5-02D6-410F-9208-942AACB4DA1F}" dt="2023-11-22T11:09:31.722" v="53005" actId="478"/>
          <ac:spMkLst>
            <pc:docMk/>
            <pc:sldMk cId="593381988" sldId="304"/>
            <ac:spMk id="1869" creationId="{ACAF83CD-38DD-33EE-4617-954A0E168BCF}"/>
          </ac:spMkLst>
        </pc:spChg>
        <pc:spChg chg="del mod">
          <ac:chgData name="Ginevra Minarini" userId="1f1f918c-6db6-4aec-95e5-17ad0358cb46" providerId="ADAL" clId="{03421CA5-02D6-410F-9208-942AACB4DA1F}" dt="2023-11-22T11:09:30.569" v="53004" actId="478"/>
          <ac:spMkLst>
            <pc:docMk/>
            <pc:sldMk cId="593381988" sldId="304"/>
            <ac:spMk id="1870" creationId="{536BD5AB-D894-CD41-6DD1-90F0D99EB6C0}"/>
          </ac:spMkLst>
        </pc:spChg>
        <pc:spChg chg="mod modVis">
          <ac:chgData name="Ginevra Minarini" userId="1f1f918c-6db6-4aec-95e5-17ad0358cb46" providerId="ADAL" clId="{03421CA5-02D6-410F-9208-942AACB4DA1F}" dt="2023-11-23T13:25:00.818" v="137475"/>
          <ac:spMkLst>
            <pc:docMk/>
            <pc:sldMk cId="593381988" sldId="304"/>
            <ac:spMk id="1870" creationId="{89407941-72C8-793A-6F60-96C21B5EE98F}"/>
          </ac:spMkLst>
        </pc:spChg>
        <pc:spChg chg="del mod">
          <ac:chgData name="Ginevra Minarini" userId="1f1f918c-6db6-4aec-95e5-17ad0358cb46" providerId="ADAL" clId="{03421CA5-02D6-410F-9208-942AACB4DA1F}" dt="2023-11-22T11:09:35.292" v="53008" actId="478"/>
          <ac:spMkLst>
            <pc:docMk/>
            <pc:sldMk cId="593381988" sldId="304"/>
            <ac:spMk id="1871" creationId="{55521080-AA53-AAE4-CAD3-25CDB1CFD228}"/>
          </ac:spMkLst>
        </pc:spChg>
        <pc:spChg chg="mod modVis">
          <ac:chgData name="Ginevra Minarini" userId="1f1f918c-6db6-4aec-95e5-17ad0358cb46" providerId="ADAL" clId="{03421CA5-02D6-410F-9208-942AACB4DA1F}" dt="2023-11-23T13:25:00.818" v="137477"/>
          <ac:spMkLst>
            <pc:docMk/>
            <pc:sldMk cId="593381988" sldId="304"/>
            <ac:spMk id="1871" creationId="{A12FE988-F462-1E6F-BA2D-534C430B6D91}"/>
          </ac:spMkLst>
        </pc:spChg>
        <pc:spChg chg="mod modVis">
          <ac:chgData name="Ginevra Minarini" userId="1f1f918c-6db6-4aec-95e5-17ad0358cb46" providerId="ADAL" clId="{03421CA5-02D6-410F-9208-942AACB4DA1F}" dt="2023-11-23T13:25:00.819" v="137479"/>
          <ac:spMkLst>
            <pc:docMk/>
            <pc:sldMk cId="593381988" sldId="304"/>
            <ac:spMk id="1872" creationId="{2F58092F-60A1-FBF0-5A97-6C76913867C8}"/>
          </ac:spMkLst>
        </pc:spChg>
        <pc:spChg chg="del mod">
          <ac:chgData name="Ginevra Minarini" userId="1f1f918c-6db6-4aec-95e5-17ad0358cb46" providerId="ADAL" clId="{03421CA5-02D6-410F-9208-942AACB4DA1F}" dt="2023-11-22T11:09:36.419" v="53009" actId="478"/>
          <ac:spMkLst>
            <pc:docMk/>
            <pc:sldMk cId="593381988" sldId="304"/>
            <ac:spMk id="1872" creationId="{F5A32FBC-52E1-901D-FEC1-DC9B6325EA60}"/>
          </ac:spMkLst>
        </pc:spChg>
        <pc:spChg chg="mod modVis">
          <ac:chgData name="Ginevra Minarini" userId="1f1f918c-6db6-4aec-95e5-17ad0358cb46" providerId="ADAL" clId="{03421CA5-02D6-410F-9208-942AACB4DA1F}" dt="2023-11-23T13:25:00.820" v="137481"/>
          <ac:spMkLst>
            <pc:docMk/>
            <pc:sldMk cId="593381988" sldId="304"/>
            <ac:spMk id="1873" creationId="{3E7BB442-0503-4125-E138-552B8A2DEFDE}"/>
          </ac:spMkLst>
        </pc:spChg>
        <pc:spChg chg="del mod">
          <ac:chgData name="Ginevra Minarini" userId="1f1f918c-6db6-4aec-95e5-17ad0358cb46" providerId="ADAL" clId="{03421CA5-02D6-410F-9208-942AACB4DA1F}" dt="2023-11-22T11:09:37.787" v="53010" actId="478"/>
          <ac:spMkLst>
            <pc:docMk/>
            <pc:sldMk cId="593381988" sldId="304"/>
            <ac:spMk id="1873" creationId="{4798A6C3-F537-12E3-4275-66F4240820EF}"/>
          </ac:spMkLst>
        </pc:spChg>
        <pc:spChg chg="del mod">
          <ac:chgData name="Ginevra Minarini" userId="1f1f918c-6db6-4aec-95e5-17ad0358cb46" providerId="ADAL" clId="{03421CA5-02D6-410F-9208-942AACB4DA1F}" dt="2023-11-22T11:09:40.858" v="53012" actId="478"/>
          <ac:spMkLst>
            <pc:docMk/>
            <pc:sldMk cId="593381988" sldId="304"/>
            <ac:spMk id="1874" creationId="{50D782E1-B271-1672-AD3C-680290DCD0FC}"/>
          </ac:spMkLst>
        </pc:spChg>
        <pc:spChg chg="mod modVis">
          <ac:chgData name="Ginevra Minarini" userId="1f1f918c-6db6-4aec-95e5-17ad0358cb46" providerId="ADAL" clId="{03421CA5-02D6-410F-9208-942AACB4DA1F}" dt="2023-11-23T13:25:00.821" v="137483"/>
          <ac:spMkLst>
            <pc:docMk/>
            <pc:sldMk cId="593381988" sldId="304"/>
            <ac:spMk id="1874" creationId="{635653E4-19F9-A14D-70A0-25933A019FDB}"/>
          </ac:spMkLst>
        </pc:spChg>
        <pc:spChg chg="mod modVis">
          <ac:chgData name="Ginevra Minarini" userId="1f1f918c-6db6-4aec-95e5-17ad0358cb46" providerId="ADAL" clId="{03421CA5-02D6-410F-9208-942AACB4DA1F}" dt="2023-11-23T13:25:00.822" v="137485"/>
          <ac:spMkLst>
            <pc:docMk/>
            <pc:sldMk cId="593381988" sldId="304"/>
            <ac:spMk id="1875" creationId="{569EAE0E-1450-E974-4645-C606AAB16A03}"/>
          </ac:spMkLst>
        </pc:spChg>
        <pc:spChg chg="del mod">
          <ac:chgData name="Ginevra Minarini" userId="1f1f918c-6db6-4aec-95e5-17ad0358cb46" providerId="ADAL" clId="{03421CA5-02D6-410F-9208-942AACB4DA1F}" dt="2023-11-22T11:09:39.291" v="53011" actId="478"/>
          <ac:spMkLst>
            <pc:docMk/>
            <pc:sldMk cId="593381988" sldId="304"/>
            <ac:spMk id="1875" creationId="{E5DE5716-18A0-F46B-F3AB-D3C9DAB47153}"/>
          </ac:spMkLst>
        </pc:spChg>
        <pc:spChg chg="mod modVis">
          <ac:chgData name="Ginevra Minarini" userId="1f1f918c-6db6-4aec-95e5-17ad0358cb46" providerId="ADAL" clId="{03421CA5-02D6-410F-9208-942AACB4DA1F}" dt="2023-11-23T13:25:00.822" v="137487"/>
          <ac:spMkLst>
            <pc:docMk/>
            <pc:sldMk cId="593381988" sldId="304"/>
            <ac:spMk id="1876" creationId="{02570E7F-C0A6-FFF7-BE2A-1724F85BCC55}"/>
          </ac:spMkLst>
        </pc:spChg>
        <pc:spChg chg="del mod">
          <ac:chgData name="Ginevra Minarini" userId="1f1f918c-6db6-4aec-95e5-17ad0358cb46" providerId="ADAL" clId="{03421CA5-02D6-410F-9208-942AACB4DA1F}" dt="2023-11-22T11:09:53.005" v="53021" actId="478"/>
          <ac:spMkLst>
            <pc:docMk/>
            <pc:sldMk cId="593381988" sldId="304"/>
            <ac:spMk id="1876" creationId="{5669031F-2B19-480C-C3CF-917F3491F77E}"/>
          </ac:spMkLst>
        </pc:spChg>
        <pc:spChg chg="mod modVis">
          <ac:chgData name="Ginevra Minarini" userId="1f1f918c-6db6-4aec-95e5-17ad0358cb46" providerId="ADAL" clId="{03421CA5-02D6-410F-9208-942AACB4DA1F}" dt="2023-11-23T13:25:00.822" v="137489"/>
          <ac:spMkLst>
            <pc:docMk/>
            <pc:sldMk cId="593381988" sldId="304"/>
            <ac:spMk id="1877" creationId="{56F55505-7CD2-6E58-4049-8AD53D29A102}"/>
          </ac:spMkLst>
        </pc:spChg>
        <pc:spChg chg="del mod">
          <ac:chgData name="Ginevra Minarini" userId="1f1f918c-6db6-4aec-95e5-17ad0358cb46" providerId="ADAL" clId="{03421CA5-02D6-410F-9208-942AACB4DA1F}" dt="2023-11-22T11:09:49.658" v="53018" actId="478"/>
          <ac:spMkLst>
            <pc:docMk/>
            <pc:sldMk cId="593381988" sldId="304"/>
            <ac:spMk id="1877" creationId="{F82A6407-E10E-5221-5D53-40776C4BBBF2}"/>
          </ac:spMkLst>
        </pc:spChg>
        <pc:spChg chg="mod modVis">
          <ac:chgData name="Ginevra Minarini" userId="1f1f918c-6db6-4aec-95e5-17ad0358cb46" providerId="ADAL" clId="{03421CA5-02D6-410F-9208-942AACB4DA1F}" dt="2023-11-23T13:25:00.822" v="137491"/>
          <ac:spMkLst>
            <pc:docMk/>
            <pc:sldMk cId="593381988" sldId="304"/>
            <ac:spMk id="1878" creationId="{5BBC738E-29D5-FE94-AF70-E8A5A30BB036}"/>
          </ac:spMkLst>
        </pc:spChg>
        <pc:spChg chg="del mod">
          <ac:chgData name="Ginevra Minarini" userId="1f1f918c-6db6-4aec-95e5-17ad0358cb46" providerId="ADAL" clId="{03421CA5-02D6-410F-9208-942AACB4DA1F}" dt="2023-11-22T11:09:50.660" v="53019" actId="478"/>
          <ac:spMkLst>
            <pc:docMk/>
            <pc:sldMk cId="593381988" sldId="304"/>
            <ac:spMk id="1878" creationId="{7B83B466-4972-3B3F-7242-960756630DFA}"/>
          </ac:spMkLst>
        </pc:spChg>
        <pc:spChg chg="del mod">
          <ac:chgData name="Ginevra Minarini" userId="1f1f918c-6db6-4aec-95e5-17ad0358cb46" providerId="ADAL" clId="{03421CA5-02D6-410F-9208-942AACB4DA1F}" dt="2023-11-22T11:09:47.938" v="53017" actId="478"/>
          <ac:spMkLst>
            <pc:docMk/>
            <pc:sldMk cId="593381988" sldId="304"/>
            <ac:spMk id="1879" creationId="{8312E1E1-8D22-D9F1-10DE-410E0F9860AA}"/>
          </ac:spMkLst>
        </pc:spChg>
        <pc:spChg chg="mod modVis">
          <ac:chgData name="Ginevra Minarini" userId="1f1f918c-6db6-4aec-95e5-17ad0358cb46" providerId="ADAL" clId="{03421CA5-02D6-410F-9208-942AACB4DA1F}" dt="2023-11-23T13:25:00.822" v="137493"/>
          <ac:spMkLst>
            <pc:docMk/>
            <pc:sldMk cId="593381988" sldId="304"/>
            <ac:spMk id="1879" creationId="{A9773F7A-575D-F142-89CE-1B26698ADD7A}"/>
          </ac:spMkLst>
        </pc:spChg>
        <pc:spChg chg="mod modVis">
          <ac:chgData name="Ginevra Minarini" userId="1f1f918c-6db6-4aec-95e5-17ad0358cb46" providerId="ADAL" clId="{03421CA5-02D6-410F-9208-942AACB4DA1F}" dt="2023-11-23T13:25:00.822" v="137495"/>
          <ac:spMkLst>
            <pc:docMk/>
            <pc:sldMk cId="593381988" sldId="304"/>
            <ac:spMk id="1880" creationId="{28D29CD9-B5D2-48D7-1FE0-762F1636A601}"/>
          </ac:spMkLst>
        </pc:spChg>
        <pc:spChg chg="del mod">
          <ac:chgData name="Ginevra Minarini" userId="1f1f918c-6db6-4aec-95e5-17ad0358cb46" providerId="ADAL" clId="{03421CA5-02D6-410F-9208-942AACB4DA1F}" dt="2023-11-22T11:09:45.363" v="53016" actId="478"/>
          <ac:spMkLst>
            <pc:docMk/>
            <pc:sldMk cId="593381988" sldId="304"/>
            <ac:spMk id="1880" creationId="{E594FAB3-98C2-C450-BEA2-749AA0800C60}"/>
          </ac:spMkLst>
        </pc:spChg>
        <pc:spChg chg="del mod">
          <ac:chgData name="Ginevra Minarini" userId="1f1f918c-6db6-4aec-95e5-17ad0358cb46" providerId="ADAL" clId="{03421CA5-02D6-410F-9208-942AACB4DA1F}" dt="2023-11-22T11:09:44.374" v="53015" actId="478"/>
          <ac:spMkLst>
            <pc:docMk/>
            <pc:sldMk cId="593381988" sldId="304"/>
            <ac:spMk id="1881" creationId="{5A259742-475F-BCE8-1B92-F4256CC35B30}"/>
          </ac:spMkLst>
        </pc:spChg>
        <pc:spChg chg="mod modVis">
          <ac:chgData name="Ginevra Minarini" userId="1f1f918c-6db6-4aec-95e5-17ad0358cb46" providerId="ADAL" clId="{03421CA5-02D6-410F-9208-942AACB4DA1F}" dt="2023-11-23T13:25:00.822" v="137497"/>
          <ac:spMkLst>
            <pc:docMk/>
            <pc:sldMk cId="593381988" sldId="304"/>
            <ac:spMk id="1881" creationId="{80D1BBE2-D5AC-3295-8BF1-7CC92486FE44}"/>
          </ac:spMkLst>
        </pc:spChg>
        <pc:spChg chg="del mod">
          <ac:chgData name="Ginevra Minarini" userId="1f1f918c-6db6-4aec-95e5-17ad0358cb46" providerId="ADAL" clId="{03421CA5-02D6-410F-9208-942AACB4DA1F}" dt="2023-11-22T11:09:43.286" v="53014" actId="478"/>
          <ac:spMkLst>
            <pc:docMk/>
            <pc:sldMk cId="593381988" sldId="304"/>
            <ac:spMk id="1882" creationId="{7AD94A89-671B-B28A-EF3C-B08B78B0D35C}"/>
          </ac:spMkLst>
        </pc:spChg>
        <pc:spChg chg="mod modVis">
          <ac:chgData name="Ginevra Minarini" userId="1f1f918c-6db6-4aec-95e5-17ad0358cb46" providerId="ADAL" clId="{03421CA5-02D6-410F-9208-942AACB4DA1F}" dt="2023-11-23T13:25:00.822" v="137499"/>
          <ac:spMkLst>
            <pc:docMk/>
            <pc:sldMk cId="593381988" sldId="304"/>
            <ac:spMk id="1882" creationId="{A9C32114-3B36-9247-8C8D-BAD3E5D81C05}"/>
          </ac:spMkLst>
        </pc:spChg>
        <pc:spChg chg="del mod">
          <ac:chgData name="Ginevra Minarini" userId="1f1f918c-6db6-4aec-95e5-17ad0358cb46" providerId="ADAL" clId="{03421CA5-02D6-410F-9208-942AACB4DA1F}" dt="2023-11-22T11:09:42.331" v="53013" actId="478"/>
          <ac:spMkLst>
            <pc:docMk/>
            <pc:sldMk cId="593381988" sldId="304"/>
            <ac:spMk id="1883" creationId="{1A667F11-B99E-9909-39EB-2F9F91D5843A}"/>
          </ac:spMkLst>
        </pc:spChg>
        <pc:spChg chg="mod modVis">
          <ac:chgData name="Ginevra Minarini" userId="1f1f918c-6db6-4aec-95e5-17ad0358cb46" providerId="ADAL" clId="{03421CA5-02D6-410F-9208-942AACB4DA1F}" dt="2023-11-23T13:25:00.829" v="137501"/>
          <ac:spMkLst>
            <pc:docMk/>
            <pc:sldMk cId="593381988" sldId="304"/>
            <ac:spMk id="1883" creationId="{655E43C3-F564-5937-4ADD-EE4DDFE24D63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884" creationId="{4CBD70E0-563E-6DCE-C2F0-9295FF9F4E7A}"/>
          </ac:spMkLst>
        </pc:spChg>
        <pc:spChg chg="mod modVis">
          <ac:chgData name="Ginevra Minarini" userId="1f1f918c-6db6-4aec-95e5-17ad0358cb46" providerId="ADAL" clId="{03421CA5-02D6-410F-9208-942AACB4DA1F}" dt="2023-11-23T13:25:00.829" v="137503"/>
          <ac:spMkLst>
            <pc:docMk/>
            <pc:sldMk cId="593381988" sldId="304"/>
            <ac:spMk id="1885" creationId="{ABE873C5-5286-4295-6100-39E637FB0CFE}"/>
          </ac:spMkLst>
        </pc:spChg>
        <pc:spChg chg="mod modVis">
          <ac:chgData name="Ginevra Minarini" userId="1f1f918c-6db6-4aec-95e5-17ad0358cb46" providerId="ADAL" clId="{03421CA5-02D6-410F-9208-942AACB4DA1F}" dt="2023-11-23T13:25:00.829" v="137505"/>
          <ac:spMkLst>
            <pc:docMk/>
            <pc:sldMk cId="593381988" sldId="304"/>
            <ac:spMk id="1886" creationId="{A2FDDA5B-2E0A-3ECE-FB24-A97182D0E1E6}"/>
          </ac:spMkLst>
        </pc:spChg>
        <pc:spChg chg="mod modVis">
          <ac:chgData name="Ginevra Minarini" userId="1f1f918c-6db6-4aec-95e5-17ad0358cb46" providerId="ADAL" clId="{03421CA5-02D6-410F-9208-942AACB4DA1F}" dt="2023-11-23T13:25:00.829" v="137507"/>
          <ac:spMkLst>
            <pc:docMk/>
            <pc:sldMk cId="593381988" sldId="304"/>
            <ac:spMk id="1887" creationId="{CB09B93A-251B-E855-20C8-DBBF91543259}"/>
          </ac:spMkLst>
        </pc:spChg>
        <pc:spChg chg="mod modVis">
          <ac:chgData name="Ginevra Minarini" userId="1f1f918c-6db6-4aec-95e5-17ad0358cb46" providerId="ADAL" clId="{03421CA5-02D6-410F-9208-942AACB4DA1F}" dt="2023-11-23T13:25:00.829" v="137509"/>
          <ac:spMkLst>
            <pc:docMk/>
            <pc:sldMk cId="593381988" sldId="304"/>
            <ac:spMk id="1888" creationId="{AA7D91C5-C5F1-2C65-AF83-5343E0EFE06B}"/>
          </ac:spMkLst>
        </pc:spChg>
        <pc:spChg chg="mod modVis">
          <ac:chgData name="Ginevra Minarini" userId="1f1f918c-6db6-4aec-95e5-17ad0358cb46" providerId="ADAL" clId="{03421CA5-02D6-410F-9208-942AACB4DA1F}" dt="2023-11-23T13:25:00.829" v="137511"/>
          <ac:spMkLst>
            <pc:docMk/>
            <pc:sldMk cId="593381988" sldId="304"/>
            <ac:spMk id="1889" creationId="{091930E4-092B-3C52-757B-1B5D8AC3BAC8}"/>
          </ac:spMkLst>
        </pc:spChg>
        <pc:spChg chg="mod modVis">
          <ac:chgData name="Ginevra Minarini" userId="1f1f918c-6db6-4aec-95e5-17ad0358cb46" providerId="ADAL" clId="{03421CA5-02D6-410F-9208-942AACB4DA1F}" dt="2023-11-23T13:25:00.829" v="137513"/>
          <ac:spMkLst>
            <pc:docMk/>
            <pc:sldMk cId="593381988" sldId="304"/>
            <ac:spMk id="1890" creationId="{AB28D397-1541-945F-F5B5-444AE6B2D5CD}"/>
          </ac:spMkLst>
        </pc:spChg>
        <pc:spChg chg="mod modVis">
          <ac:chgData name="Ginevra Minarini" userId="1f1f918c-6db6-4aec-95e5-17ad0358cb46" providerId="ADAL" clId="{03421CA5-02D6-410F-9208-942AACB4DA1F}" dt="2023-11-23T13:25:00.829" v="137515"/>
          <ac:spMkLst>
            <pc:docMk/>
            <pc:sldMk cId="593381988" sldId="304"/>
            <ac:spMk id="1891" creationId="{570B506D-C855-8824-9DEA-69B5ADCBAF53}"/>
          </ac:spMkLst>
        </pc:spChg>
        <pc:spChg chg="mod modVis">
          <ac:chgData name="Ginevra Minarini" userId="1f1f918c-6db6-4aec-95e5-17ad0358cb46" providerId="ADAL" clId="{03421CA5-02D6-410F-9208-942AACB4DA1F}" dt="2023-11-23T13:25:00.829" v="137517"/>
          <ac:spMkLst>
            <pc:docMk/>
            <pc:sldMk cId="593381988" sldId="304"/>
            <ac:spMk id="1892" creationId="{D92DCAD9-31EB-9DE8-4673-980E0938145E}"/>
          </ac:spMkLst>
        </pc:spChg>
        <pc:spChg chg="mod modVis">
          <ac:chgData name="Ginevra Minarini" userId="1f1f918c-6db6-4aec-95e5-17ad0358cb46" providerId="ADAL" clId="{03421CA5-02D6-410F-9208-942AACB4DA1F}" dt="2023-11-23T13:25:00.829" v="137519"/>
          <ac:spMkLst>
            <pc:docMk/>
            <pc:sldMk cId="593381988" sldId="304"/>
            <ac:spMk id="1893" creationId="{01D90070-9B09-407F-9DBE-4285AB4FBAB4}"/>
          </ac:spMkLst>
        </pc:spChg>
        <pc:spChg chg="mod modVis">
          <ac:chgData name="Ginevra Minarini" userId="1f1f918c-6db6-4aec-95e5-17ad0358cb46" providerId="ADAL" clId="{03421CA5-02D6-410F-9208-942AACB4DA1F}" dt="2023-11-23T13:25:00.829" v="137521"/>
          <ac:spMkLst>
            <pc:docMk/>
            <pc:sldMk cId="593381988" sldId="304"/>
            <ac:spMk id="1894" creationId="{E62ADE11-1BE9-34CA-57D2-23943F5519BD}"/>
          </ac:spMkLst>
        </pc:spChg>
        <pc:spChg chg="mod modVis">
          <ac:chgData name="Ginevra Minarini" userId="1f1f918c-6db6-4aec-95e5-17ad0358cb46" providerId="ADAL" clId="{03421CA5-02D6-410F-9208-942AACB4DA1F}" dt="2023-11-23T13:25:00.829" v="137523"/>
          <ac:spMkLst>
            <pc:docMk/>
            <pc:sldMk cId="593381988" sldId="304"/>
            <ac:spMk id="1895" creationId="{7CB9189B-F765-E3EF-77AD-52B852185EF8}"/>
          </ac:spMkLst>
        </pc:spChg>
        <pc:spChg chg="mod modVis">
          <ac:chgData name="Ginevra Minarini" userId="1f1f918c-6db6-4aec-95e5-17ad0358cb46" providerId="ADAL" clId="{03421CA5-02D6-410F-9208-942AACB4DA1F}" dt="2023-11-23T13:25:00.829" v="137525"/>
          <ac:spMkLst>
            <pc:docMk/>
            <pc:sldMk cId="593381988" sldId="304"/>
            <ac:spMk id="1896" creationId="{8F9E0F5C-0577-3A41-B6D0-2DEBB6C046A7}"/>
          </ac:spMkLst>
        </pc:spChg>
        <pc:spChg chg="mod modVis">
          <ac:chgData name="Ginevra Minarini" userId="1f1f918c-6db6-4aec-95e5-17ad0358cb46" providerId="ADAL" clId="{03421CA5-02D6-410F-9208-942AACB4DA1F}" dt="2023-11-23T13:25:00.839" v="137527"/>
          <ac:spMkLst>
            <pc:docMk/>
            <pc:sldMk cId="593381988" sldId="304"/>
            <ac:spMk id="1897" creationId="{6E093EA5-BE76-0E2B-7F2B-2AC932B016C6}"/>
          </ac:spMkLst>
        </pc:spChg>
        <pc:spChg chg="mod modVis">
          <ac:chgData name="Ginevra Minarini" userId="1f1f918c-6db6-4aec-95e5-17ad0358cb46" providerId="ADAL" clId="{03421CA5-02D6-410F-9208-942AACB4DA1F}" dt="2023-11-23T13:25:00.839" v="137529"/>
          <ac:spMkLst>
            <pc:docMk/>
            <pc:sldMk cId="593381988" sldId="304"/>
            <ac:spMk id="1898" creationId="{F1EBD846-7621-3AC2-C034-E1E1C005D152}"/>
          </ac:spMkLst>
        </pc:spChg>
        <pc:spChg chg="mod modVis">
          <ac:chgData name="Ginevra Minarini" userId="1f1f918c-6db6-4aec-95e5-17ad0358cb46" providerId="ADAL" clId="{03421CA5-02D6-410F-9208-942AACB4DA1F}" dt="2023-11-23T13:25:00.839" v="137531"/>
          <ac:spMkLst>
            <pc:docMk/>
            <pc:sldMk cId="593381988" sldId="304"/>
            <ac:spMk id="1899" creationId="{2E6A24B6-048E-3A33-1A16-422BA43F3BBD}"/>
          </ac:spMkLst>
        </pc:spChg>
        <pc:spChg chg="mod modVis">
          <ac:chgData name="Ginevra Minarini" userId="1f1f918c-6db6-4aec-95e5-17ad0358cb46" providerId="ADAL" clId="{03421CA5-02D6-410F-9208-942AACB4DA1F}" dt="2023-11-23T13:25:00.841" v="137533"/>
          <ac:spMkLst>
            <pc:docMk/>
            <pc:sldMk cId="593381988" sldId="304"/>
            <ac:spMk id="1900" creationId="{A8F637DE-3294-65EC-365A-CF221F9DB54F}"/>
          </ac:spMkLst>
        </pc:spChg>
        <pc:spChg chg="mod modVis">
          <ac:chgData name="Ginevra Minarini" userId="1f1f918c-6db6-4aec-95e5-17ad0358cb46" providerId="ADAL" clId="{03421CA5-02D6-410F-9208-942AACB4DA1F}" dt="2023-11-23T13:25:00.841" v="137535"/>
          <ac:spMkLst>
            <pc:docMk/>
            <pc:sldMk cId="593381988" sldId="304"/>
            <ac:spMk id="1901" creationId="{3D46CD1E-AEA0-12D0-DA85-5C9050BFF5C5}"/>
          </ac:spMkLst>
        </pc:spChg>
        <pc:spChg chg="mod modVis">
          <ac:chgData name="Ginevra Minarini" userId="1f1f918c-6db6-4aec-95e5-17ad0358cb46" providerId="ADAL" clId="{03421CA5-02D6-410F-9208-942AACB4DA1F}" dt="2023-11-23T13:25:00.841" v="137537"/>
          <ac:spMkLst>
            <pc:docMk/>
            <pc:sldMk cId="593381988" sldId="304"/>
            <ac:spMk id="1902" creationId="{8C60625A-0A18-BC5B-DB8F-A513AFBDF08F}"/>
          </ac:spMkLst>
        </pc:spChg>
        <pc:spChg chg="mod modVis">
          <ac:chgData name="Ginevra Minarini" userId="1f1f918c-6db6-4aec-95e5-17ad0358cb46" providerId="ADAL" clId="{03421CA5-02D6-410F-9208-942AACB4DA1F}" dt="2023-11-23T13:25:00.841" v="137539"/>
          <ac:spMkLst>
            <pc:docMk/>
            <pc:sldMk cId="593381988" sldId="304"/>
            <ac:spMk id="1903" creationId="{554E5DA9-65E4-42FF-A9ED-AD295DBFB147}"/>
          </ac:spMkLst>
        </pc:spChg>
        <pc:spChg chg="mod modVis">
          <ac:chgData name="Ginevra Minarini" userId="1f1f918c-6db6-4aec-95e5-17ad0358cb46" providerId="ADAL" clId="{03421CA5-02D6-410F-9208-942AACB4DA1F}" dt="2023-11-23T13:25:00.841" v="137541"/>
          <ac:spMkLst>
            <pc:docMk/>
            <pc:sldMk cId="593381988" sldId="304"/>
            <ac:spMk id="1904" creationId="{809F5161-EDDE-3FC5-AB21-338E9D4C6197}"/>
          </ac:spMkLst>
        </pc:spChg>
        <pc:spChg chg="mod modVis">
          <ac:chgData name="Ginevra Minarini" userId="1f1f918c-6db6-4aec-95e5-17ad0358cb46" providerId="ADAL" clId="{03421CA5-02D6-410F-9208-942AACB4DA1F}" dt="2023-11-23T13:25:00.841" v="137543"/>
          <ac:spMkLst>
            <pc:docMk/>
            <pc:sldMk cId="593381988" sldId="304"/>
            <ac:spMk id="1905" creationId="{9A14D3F4-CA47-B4F8-8F90-2D22B66309DE}"/>
          </ac:spMkLst>
        </pc:spChg>
        <pc:spChg chg="mod modVis">
          <ac:chgData name="Ginevra Minarini" userId="1f1f918c-6db6-4aec-95e5-17ad0358cb46" providerId="ADAL" clId="{03421CA5-02D6-410F-9208-942AACB4DA1F}" dt="2023-11-23T13:25:00.841" v="137545"/>
          <ac:spMkLst>
            <pc:docMk/>
            <pc:sldMk cId="593381988" sldId="304"/>
            <ac:spMk id="1906" creationId="{AC4B3232-71F1-8ACE-C0CD-5A0E37B94880}"/>
          </ac:spMkLst>
        </pc:spChg>
        <pc:spChg chg="mod modVis">
          <ac:chgData name="Ginevra Minarini" userId="1f1f918c-6db6-4aec-95e5-17ad0358cb46" providerId="ADAL" clId="{03421CA5-02D6-410F-9208-942AACB4DA1F}" dt="2023-11-23T13:25:00.841" v="137547"/>
          <ac:spMkLst>
            <pc:docMk/>
            <pc:sldMk cId="593381988" sldId="304"/>
            <ac:spMk id="1907" creationId="{167C4A5F-E7F5-E2D3-BFDC-43AD0ACCAB3D}"/>
          </ac:spMkLst>
        </pc:spChg>
        <pc:spChg chg="mod modVis">
          <ac:chgData name="Ginevra Minarini" userId="1f1f918c-6db6-4aec-95e5-17ad0358cb46" providerId="ADAL" clId="{03421CA5-02D6-410F-9208-942AACB4DA1F}" dt="2023-11-23T13:25:00.841" v="137549"/>
          <ac:spMkLst>
            <pc:docMk/>
            <pc:sldMk cId="593381988" sldId="304"/>
            <ac:spMk id="1908" creationId="{2C9A099B-76D7-2F6D-4ECB-C72B85238865}"/>
          </ac:spMkLst>
        </pc:spChg>
        <pc:spChg chg="mod modVis">
          <ac:chgData name="Ginevra Minarini" userId="1f1f918c-6db6-4aec-95e5-17ad0358cb46" providerId="ADAL" clId="{03421CA5-02D6-410F-9208-942AACB4DA1F}" dt="2023-11-23T13:25:00.841" v="137551"/>
          <ac:spMkLst>
            <pc:docMk/>
            <pc:sldMk cId="593381988" sldId="304"/>
            <ac:spMk id="1909" creationId="{2C6F1875-A3A9-8E0C-416E-5F06190B876F}"/>
          </ac:spMkLst>
        </pc:spChg>
        <pc:spChg chg="mod modVis">
          <ac:chgData name="Ginevra Minarini" userId="1f1f918c-6db6-4aec-95e5-17ad0358cb46" providerId="ADAL" clId="{03421CA5-02D6-410F-9208-942AACB4DA1F}" dt="2023-11-23T13:25:00.849" v="137553"/>
          <ac:spMkLst>
            <pc:docMk/>
            <pc:sldMk cId="593381988" sldId="304"/>
            <ac:spMk id="1910" creationId="{DC3F6887-45B0-8E73-AF0D-62AE7284A6A6}"/>
          </ac:spMkLst>
        </pc:spChg>
        <pc:spChg chg="mod modVis">
          <ac:chgData name="Ginevra Minarini" userId="1f1f918c-6db6-4aec-95e5-17ad0358cb46" providerId="ADAL" clId="{03421CA5-02D6-410F-9208-942AACB4DA1F}" dt="2023-11-23T13:25:00.849" v="137555"/>
          <ac:spMkLst>
            <pc:docMk/>
            <pc:sldMk cId="593381988" sldId="304"/>
            <ac:spMk id="1911" creationId="{ADEB4CB9-8F90-33DE-D5C9-9778C817083F}"/>
          </ac:spMkLst>
        </pc:spChg>
        <pc:spChg chg="mod modVis">
          <ac:chgData name="Ginevra Minarini" userId="1f1f918c-6db6-4aec-95e5-17ad0358cb46" providerId="ADAL" clId="{03421CA5-02D6-410F-9208-942AACB4DA1F}" dt="2023-11-23T13:25:00.729" v="137136"/>
          <ac:spMkLst>
            <pc:docMk/>
            <pc:sldMk cId="593381988" sldId="304"/>
            <ac:spMk id="1912" creationId="{C117987C-9219-95EA-CF3F-F6F143B4BC4C}"/>
          </ac:spMkLst>
        </pc:spChg>
        <pc:spChg chg="mod modVis">
          <ac:chgData name="Ginevra Minarini" userId="1f1f918c-6db6-4aec-95e5-17ad0358cb46" providerId="ADAL" clId="{03421CA5-02D6-410F-9208-942AACB4DA1F}" dt="2023-11-23T13:25:00.851" v="137557"/>
          <ac:spMkLst>
            <pc:docMk/>
            <pc:sldMk cId="593381988" sldId="304"/>
            <ac:spMk id="1913" creationId="{A5A9D2BE-08D9-52A1-5BD2-67C6FDADE694}"/>
          </ac:spMkLst>
        </pc:spChg>
        <pc:spChg chg="mod modVis">
          <ac:chgData name="Ginevra Minarini" userId="1f1f918c-6db6-4aec-95e5-17ad0358cb46" providerId="ADAL" clId="{03421CA5-02D6-410F-9208-942AACB4DA1F}" dt="2023-11-23T13:25:00.851" v="137559"/>
          <ac:spMkLst>
            <pc:docMk/>
            <pc:sldMk cId="593381988" sldId="304"/>
            <ac:spMk id="1914" creationId="{35C5D484-2D92-3197-9538-BC3AB38B0C53}"/>
          </ac:spMkLst>
        </pc:spChg>
        <pc:spChg chg="mod ord modVis">
          <ac:chgData name="Ginevra Minarini" userId="1f1f918c-6db6-4aec-95e5-17ad0358cb46" providerId="ADAL" clId="{03421CA5-02D6-410F-9208-942AACB4DA1F}" dt="2023-11-23T13:25:00.739" v="137188"/>
          <ac:spMkLst>
            <pc:docMk/>
            <pc:sldMk cId="593381988" sldId="304"/>
            <ac:spMk id="1915" creationId="{D6D2D635-6B65-18E5-2D8C-84F54E25DA75}"/>
          </ac:spMkLst>
        </pc:spChg>
        <pc:spChg chg="mod modVis">
          <ac:chgData name="Ginevra Minarini" userId="1f1f918c-6db6-4aec-95e5-17ad0358cb46" providerId="ADAL" clId="{03421CA5-02D6-410F-9208-942AACB4DA1F}" dt="2023-11-23T13:25:00.851" v="137561"/>
          <ac:spMkLst>
            <pc:docMk/>
            <pc:sldMk cId="593381988" sldId="304"/>
            <ac:spMk id="1916" creationId="{C3FA0F91-CEDD-E069-257F-F48B2084B332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17" creationId="{8E48D249-E907-A4C3-326F-58444629290A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18" creationId="{E08449B3-46E1-6C06-6763-160C12046D35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19" creationId="{27D283EB-9853-0073-ED8D-D8AC4E37DD82}"/>
          </ac:spMkLst>
        </pc:spChg>
        <pc:spChg chg="mod modVis">
          <ac:chgData name="Ginevra Minarini" userId="1f1f918c-6db6-4aec-95e5-17ad0358cb46" providerId="ADAL" clId="{03421CA5-02D6-410F-9208-942AACB4DA1F}" dt="2023-11-23T13:25:00.851" v="137563"/>
          <ac:spMkLst>
            <pc:docMk/>
            <pc:sldMk cId="593381988" sldId="304"/>
            <ac:spMk id="1920" creationId="{2C74ED52-7F2F-F235-4D5C-CFDA328AF085}"/>
          </ac:spMkLst>
        </pc:spChg>
        <pc:spChg chg="mod modVis">
          <ac:chgData name="Ginevra Minarini" userId="1f1f918c-6db6-4aec-95e5-17ad0358cb46" providerId="ADAL" clId="{03421CA5-02D6-410F-9208-942AACB4DA1F}" dt="2023-11-23T13:25:00.851" v="137565"/>
          <ac:spMkLst>
            <pc:docMk/>
            <pc:sldMk cId="593381988" sldId="304"/>
            <ac:spMk id="1921" creationId="{430F95C7-D1D0-8154-8224-A9BB16D1AAA8}"/>
          </ac:spMkLst>
        </pc:spChg>
        <pc:spChg chg="mod modVis">
          <ac:chgData name="Ginevra Minarini" userId="1f1f918c-6db6-4aec-95e5-17ad0358cb46" providerId="ADAL" clId="{03421CA5-02D6-410F-9208-942AACB4DA1F}" dt="2023-11-23T13:25:00.851" v="137567"/>
          <ac:spMkLst>
            <pc:docMk/>
            <pc:sldMk cId="593381988" sldId="304"/>
            <ac:spMk id="1922" creationId="{90037840-7991-58C8-469C-1B8266C760C4}"/>
          </ac:spMkLst>
        </pc:spChg>
        <pc:spChg chg="mod modVis">
          <ac:chgData name="Ginevra Minarini" userId="1f1f918c-6db6-4aec-95e5-17ad0358cb46" providerId="ADAL" clId="{03421CA5-02D6-410F-9208-942AACB4DA1F}" dt="2023-11-23T13:25:00.851" v="137569"/>
          <ac:spMkLst>
            <pc:docMk/>
            <pc:sldMk cId="593381988" sldId="304"/>
            <ac:spMk id="1923" creationId="{1506155B-20BC-548E-BDFC-D338FA14F94C}"/>
          </ac:spMkLst>
        </pc:spChg>
        <pc:spChg chg="mod modVis">
          <ac:chgData name="Ginevra Minarini" userId="1f1f918c-6db6-4aec-95e5-17ad0358cb46" providerId="ADAL" clId="{03421CA5-02D6-410F-9208-942AACB4DA1F}" dt="2023-11-23T13:25:00.851" v="137571"/>
          <ac:spMkLst>
            <pc:docMk/>
            <pc:sldMk cId="593381988" sldId="304"/>
            <ac:spMk id="1924" creationId="{8BB34C0D-D034-476C-B732-FBF0435DAF97}"/>
          </ac:spMkLst>
        </pc:spChg>
        <pc:spChg chg="mod modVis">
          <ac:chgData name="Ginevra Minarini" userId="1f1f918c-6db6-4aec-95e5-17ad0358cb46" providerId="ADAL" clId="{03421CA5-02D6-410F-9208-942AACB4DA1F}" dt="2023-11-23T13:25:00.851" v="137573"/>
          <ac:spMkLst>
            <pc:docMk/>
            <pc:sldMk cId="593381988" sldId="304"/>
            <ac:spMk id="1925" creationId="{F6B8B5AA-9E37-58E0-C612-A376D520B031}"/>
          </ac:spMkLst>
        </pc:spChg>
        <pc:spChg chg="mod modVis">
          <ac:chgData name="Ginevra Minarini" userId="1f1f918c-6db6-4aec-95e5-17ad0358cb46" providerId="ADAL" clId="{03421CA5-02D6-410F-9208-942AACB4DA1F}" dt="2023-11-23T13:25:00.851" v="137575"/>
          <ac:spMkLst>
            <pc:docMk/>
            <pc:sldMk cId="593381988" sldId="304"/>
            <ac:spMk id="1926" creationId="{5D11F2D2-4978-69E3-EE1A-029F69D9E464}"/>
          </ac:spMkLst>
        </pc:spChg>
        <pc:spChg chg="mod modVis">
          <ac:chgData name="Ginevra Minarini" userId="1f1f918c-6db6-4aec-95e5-17ad0358cb46" providerId="ADAL" clId="{03421CA5-02D6-410F-9208-942AACB4DA1F}" dt="2023-11-23T13:25:00.859" v="137577"/>
          <ac:spMkLst>
            <pc:docMk/>
            <pc:sldMk cId="593381988" sldId="304"/>
            <ac:spMk id="1927" creationId="{E4E4C761-2A1C-0125-C106-52BCA5FC58F7}"/>
          </ac:spMkLst>
        </pc:spChg>
        <pc:spChg chg="mod modVis">
          <ac:chgData name="Ginevra Minarini" userId="1f1f918c-6db6-4aec-95e5-17ad0358cb46" providerId="ADAL" clId="{03421CA5-02D6-410F-9208-942AACB4DA1F}" dt="2023-11-23T13:25:00.859" v="137579"/>
          <ac:spMkLst>
            <pc:docMk/>
            <pc:sldMk cId="593381988" sldId="304"/>
            <ac:spMk id="1928" creationId="{C4BE3974-7927-EB70-830E-1FC5B5ABB04D}"/>
          </ac:spMkLst>
        </pc:spChg>
        <pc:spChg chg="mod modVis">
          <ac:chgData name="Ginevra Minarini" userId="1f1f918c-6db6-4aec-95e5-17ad0358cb46" providerId="ADAL" clId="{03421CA5-02D6-410F-9208-942AACB4DA1F}" dt="2023-11-23T13:25:00.859" v="137581"/>
          <ac:spMkLst>
            <pc:docMk/>
            <pc:sldMk cId="593381988" sldId="304"/>
            <ac:spMk id="1929" creationId="{C78D6346-5B48-EB75-D18D-469769CDAE12}"/>
          </ac:spMkLst>
        </pc:spChg>
        <pc:spChg chg="mod modVis">
          <ac:chgData name="Ginevra Minarini" userId="1f1f918c-6db6-4aec-95e5-17ad0358cb46" providerId="ADAL" clId="{03421CA5-02D6-410F-9208-942AACB4DA1F}" dt="2023-11-23T13:25:00.861" v="137583"/>
          <ac:spMkLst>
            <pc:docMk/>
            <pc:sldMk cId="593381988" sldId="304"/>
            <ac:spMk id="1930" creationId="{E2EC0BC5-17BC-E4BE-AA95-E95DAE200E64}"/>
          </ac:spMkLst>
        </pc:spChg>
        <pc:spChg chg="mod modVis">
          <ac:chgData name="Ginevra Minarini" userId="1f1f918c-6db6-4aec-95e5-17ad0358cb46" providerId="ADAL" clId="{03421CA5-02D6-410F-9208-942AACB4DA1F}" dt="2023-11-23T13:25:00.861" v="137585"/>
          <ac:spMkLst>
            <pc:docMk/>
            <pc:sldMk cId="593381988" sldId="304"/>
            <ac:spMk id="1931" creationId="{1F024FAD-98A5-4FBD-4D80-F0AAF5F39307}"/>
          </ac:spMkLst>
        </pc:spChg>
        <pc:spChg chg="mod modVis">
          <ac:chgData name="Ginevra Minarini" userId="1f1f918c-6db6-4aec-95e5-17ad0358cb46" providerId="ADAL" clId="{03421CA5-02D6-410F-9208-942AACB4DA1F}" dt="2023-11-23T13:25:00.861" v="137587"/>
          <ac:spMkLst>
            <pc:docMk/>
            <pc:sldMk cId="593381988" sldId="304"/>
            <ac:spMk id="1932" creationId="{16876344-9D73-0E66-06F3-B925CD5EE2DD}"/>
          </ac:spMkLst>
        </pc:spChg>
        <pc:spChg chg="mod modVis">
          <ac:chgData name="Ginevra Minarini" userId="1f1f918c-6db6-4aec-95e5-17ad0358cb46" providerId="ADAL" clId="{03421CA5-02D6-410F-9208-942AACB4DA1F}" dt="2023-11-23T13:25:00.861" v="137589"/>
          <ac:spMkLst>
            <pc:docMk/>
            <pc:sldMk cId="593381988" sldId="304"/>
            <ac:spMk id="1933" creationId="{814AEE0D-4C64-C41D-9368-965002450704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34" creationId="{039F3B93-5358-692B-3726-1442A1D82140}"/>
          </ac:spMkLst>
        </pc:spChg>
        <pc:spChg chg="mod modVis">
          <ac:chgData name="Ginevra Minarini" userId="1f1f918c-6db6-4aec-95e5-17ad0358cb46" providerId="ADAL" clId="{03421CA5-02D6-410F-9208-942AACB4DA1F}" dt="2023-11-23T13:25:00.861" v="137591"/>
          <ac:spMkLst>
            <pc:docMk/>
            <pc:sldMk cId="593381988" sldId="304"/>
            <ac:spMk id="1935" creationId="{14AB16B4-39C9-443D-04AF-81538FBCCB4D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36" creationId="{517D333A-D8FB-72CD-B5D5-A5A735A224AE}"/>
          </ac:spMkLst>
        </pc:spChg>
        <pc:spChg chg="del mod modVis">
          <ac:chgData name="Ginevra Minarini" userId="1f1f918c-6db6-4aec-95e5-17ad0358cb46" providerId="ADAL" clId="{03421CA5-02D6-410F-9208-942AACB4DA1F}" dt="2023-11-23T13:27:59.532" v="150372" actId="478"/>
          <ac:spMkLst>
            <pc:docMk/>
            <pc:sldMk cId="593381988" sldId="304"/>
            <ac:spMk id="1937" creationId="{B0D54FB5-B0AB-54AD-18EC-D6C86E4D5B49}"/>
          </ac:spMkLst>
        </pc:spChg>
        <pc:spChg chg="add del mod modVis">
          <ac:chgData name="Ginevra Minarini" userId="1f1f918c-6db6-4aec-95e5-17ad0358cb46" providerId="ADAL" clId="{03421CA5-02D6-410F-9208-942AACB4DA1F}" dt="2023-11-27T15:45:19.207" v="160265" actId="478"/>
          <ac:spMkLst>
            <pc:docMk/>
            <pc:sldMk cId="593381988" sldId="304"/>
            <ac:spMk id="1939" creationId="{4472FDEA-95D8-CC1D-90AD-374E136D6B63}"/>
          </ac:spMkLst>
        </pc:spChg>
        <pc:spChg chg="mod modVis">
          <ac:chgData name="Ginevra Minarini" userId="1f1f918c-6db6-4aec-95e5-17ad0358cb46" providerId="ADAL" clId="{03421CA5-02D6-410F-9208-942AACB4DA1F}" dt="2023-11-27T15:45:12.693" v="160228"/>
          <ac:spMkLst>
            <pc:docMk/>
            <pc:sldMk cId="593381988" sldId="304"/>
            <ac:spMk id="1940" creationId="{0603A449-CB40-2CA6-8813-0781C52F5677}"/>
          </ac:spMkLst>
        </pc:spChg>
        <pc:spChg chg="mod modVis">
          <ac:chgData name="Ginevra Minarini" userId="1f1f918c-6db6-4aec-95e5-17ad0358cb46" providerId="ADAL" clId="{03421CA5-02D6-410F-9208-942AACB4DA1F}" dt="2023-11-27T15:45:12.693" v="160228"/>
          <ac:spMkLst>
            <pc:docMk/>
            <pc:sldMk cId="593381988" sldId="304"/>
            <ac:spMk id="1941" creationId="{79584734-C360-7EC8-2E70-A3D3D511D9AE}"/>
          </ac:spMkLst>
        </pc:spChg>
        <pc:spChg chg="mod modVis">
          <ac:chgData name="Ginevra Minarini" userId="1f1f918c-6db6-4aec-95e5-17ad0358cb46" providerId="ADAL" clId="{03421CA5-02D6-410F-9208-942AACB4DA1F}" dt="2023-11-27T15:45:12.693" v="160228"/>
          <ac:spMkLst>
            <pc:docMk/>
            <pc:sldMk cId="593381988" sldId="304"/>
            <ac:spMk id="1942" creationId="{86C7C8BD-62AF-AB7A-FC59-03220FF3A4B2}"/>
          </ac:spMkLst>
        </pc:spChg>
        <pc:spChg chg="mod modVis">
          <ac:chgData name="Ginevra Minarini" userId="1f1f918c-6db6-4aec-95e5-17ad0358cb46" providerId="ADAL" clId="{03421CA5-02D6-410F-9208-942AACB4DA1F}" dt="2023-11-27T15:45:12.693" v="160228"/>
          <ac:spMkLst>
            <pc:docMk/>
            <pc:sldMk cId="593381988" sldId="304"/>
            <ac:spMk id="1943" creationId="{AB053248-C3DD-F00F-868C-AEE587A20DE5}"/>
          </ac:spMkLst>
        </pc:spChg>
        <pc:spChg chg="mod modVis">
          <ac:chgData name="Ginevra Minarini" userId="1f1f918c-6db6-4aec-95e5-17ad0358cb46" providerId="ADAL" clId="{03421CA5-02D6-410F-9208-942AACB4DA1F}" dt="2023-11-27T15:45:12.693" v="160228"/>
          <ac:spMkLst>
            <pc:docMk/>
            <pc:sldMk cId="593381988" sldId="304"/>
            <ac:spMk id="1944" creationId="{F5A64678-02B9-6DB1-7E0E-A9E2CC1DD822}"/>
          </ac:spMkLst>
        </pc:spChg>
        <pc:spChg chg="mod modVis">
          <ac:chgData name="Ginevra Minarini" userId="1f1f918c-6db6-4aec-95e5-17ad0358cb46" providerId="ADAL" clId="{03421CA5-02D6-410F-9208-942AACB4DA1F}" dt="2023-11-27T15:45:12.693" v="160228"/>
          <ac:spMkLst>
            <pc:docMk/>
            <pc:sldMk cId="593381988" sldId="304"/>
            <ac:spMk id="1945" creationId="{F4EF91F5-1851-9F6B-4F03-1184AB78BAFB}"/>
          </ac:spMkLst>
        </pc:spChg>
        <pc:spChg chg="mod modVis">
          <ac:chgData name="Ginevra Minarini" userId="1f1f918c-6db6-4aec-95e5-17ad0358cb46" providerId="ADAL" clId="{03421CA5-02D6-410F-9208-942AACB4DA1F}" dt="2023-11-27T15:45:12.693" v="160228"/>
          <ac:spMkLst>
            <pc:docMk/>
            <pc:sldMk cId="593381988" sldId="304"/>
            <ac:spMk id="1946" creationId="{512CE95A-761A-0E52-99AC-78769208EBAD}"/>
          </ac:spMkLst>
        </pc:spChg>
        <pc:spChg chg="mod modVis">
          <ac:chgData name="Ginevra Minarini" userId="1f1f918c-6db6-4aec-95e5-17ad0358cb46" providerId="ADAL" clId="{03421CA5-02D6-410F-9208-942AACB4DA1F}" dt="2023-11-27T15:45:12.693" v="160228"/>
          <ac:spMkLst>
            <pc:docMk/>
            <pc:sldMk cId="593381988" sldId="304"/>
            <ac:spMk id="1947" creationId="{C9B1C5FD-9A2F-6FAD-9AD7-CB55EDBE51AA}"/>
          </ac:spMkLst>
        </pc:spChg>
        <pc:spChg chg="mod modVis">
          <ac:chgData name="Ginevra Minarini" userId="1f1f918c-6db6-4aec-95e5-17ad0358cb46" providerId="ADAL" clId="{03421CA5-02D6-410F-9208-942AACB4DA1F}" dt="2023-11-27T15:45:12.693" v="160228"/>
          <ac:spMkLst>
            <pc:docMk/>
            <pc:sldMk cId="593381988" sldId="304"/>
            <ac:spMk id="1948" creationId="{B84379DF-EB01-EBE3-91B1-E10459625814}"/>
          </ac:spMkLst>
        </pc:spChg>
        <pc:spChg chg="mod modVis">
          <ac:chgData name="Ginevra Minarini" userId="1f1f918c-6db6-4aec-95e5-17ad0358cb46" providerId="ADAL" clId="{03421CA5-02D6-410F-9208-942AACB4DA1F}" dt="2023-11-27T15:45:12.693" v="160228"/>
          <ac:spMkLst>
            <pc:docMk/>
            <pc:sldMk cId="593381988" sldId="304"/>
            <ac:spMk id="1949" creationId="{18C9E237-0CD0-C3B8-8B91-A956FA4C3AED}"/>
          </ac:spMkLst>
        </pc:spChg>
        <pc:spChg chg="mod modVis">
          <ac:chgData name="Ginevra Minarini" userId="1f1f918c-6db6-4aec-95e5-17ad0358cb46" providerId="ADAL" clId="{03421CA5-02D6-410F-9208-942AACB4DA1F}" dt="2023-11-27T15:45:12.693" v="160228"/>
          <ac:spMkLst>
            <pc:docMk/>
            <pc:sldMk cId="593381988" sldId="304"/>
            <ac:spMk id="1950" creationId="{46FE5819-0C4F-78E2-E6C3-0E7FE58D791B}"/>
          </ac:spMkLst>
        </pc:spChg>
        <pc:spChg chg="mod modVis">
          <ac:chgData name="Ginevra Minarini" userId="1f1f918c-6db6-4aec-95e5-17ad0358cb46" providerId="ADAL" clId="{03421CA5-02D6-410F-9208-942AACB4DA1F}" dt="2023-11-27T15:45:12.693" v="160228"/>
          <ac:spMkLst>
            <pc:docMk/>
            <pc:sldMk cId="593381988" sldId="304"/>
            <ac:spMk id="1951" creationId="{6660976F-27AB-677C-55D2-71B489E93FD7}"/>
          </ac:spMkLst>
        </pc:spChg>
        <pc:spChg chg="mod modVis">
          <ac:chgData name="Ginevra Minarini" userId="1f1f918c-6db6-4aec-95e5-17ad0358cb46" providerId="ADAL" clId="{03421CA5-02D6-410F-9208-942AACB4DA1F}" dt="2023-11-27T15:45:12.693" v="160228"/>
          <ac:spMkLst>
            <pc:docMk/>
            <pc:sldMk cId="593381988" sldId="304"/>
            <ac:spMk id="1952" creationId="{53C61E82-E247-9E07-B503-AE853CEC1D8B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53" creationId="{BEBF840A-4564-A9B3-ED93-5B6323097226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54" creationId="{8D62B404-74F8-613A-6E5E-E024F5815A28}"/>
          </ac:spMkLst>
        </pc:spChg>
        <pc:spChg chg="del mod">
          <ac:chgData name="Ginevra Minarini" userId="1f1f918c-6db6-4aec-95e5-17ad0358cb46" providerId="ADAL" clId="{03421CA5-02D6-410F-9208-942AACB4DA1F}" dt="2023-11-24T14:55:32.328" v="157140" actId="478"/>
          <ac:spMkLst>
            <pc:docMk/>
            <pc:sldMk cId="593381988" sldId="304"/>
            <ac:spMk id="1955" creationId="{4C8F78B2-38AF-C4B9-B2C9-6BDD0A1CCB8C}"/>
          </ac:spMkLst>
        </pc:spChg>
        <pc:spChg chg="del mod ord modVis">
          <ac:chgData name="Ginevra Minarini" userId="1f1f918c-6db6-4aec-95e5-17ad0358cb46" providerId="ADAL" clId="{03421CA5-02D6-410F-9208-942AACB4DA1F}" dt="2023-11-23T13:21:47.581" v="131138" actId="478"/>
          <ac:spMkLst>
            <pc:docMk/>
            <pc:sldMk cId="593381988" sldId="304"/>
            <ac:spMk id="1955" creationId="{A655309E-F238-C1A2-B8E8-4547E1A1C7BC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56" creationId="{08669770-144F-661B-1460-2D4B867BE8EB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57" creationId="{A9D45A1E-1043-350B-33BE-33DB55DE168C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59" creationId="{F2D76027-47C4-410F-8692-5F6316715193}"/>
          </ac:spMkLst>
        </pc:spChg>
        <pc:spChg chg="mod modVis">
          <ac:chgData name="Ginevra Minarini" userId="1f1f918c-6db6-4aec-95e5-17ad0358cb46" providerId="ADAL" clId="{03421CA5-02D6-410F-9208-942AACB4DA1F}" dt="2023-11-23T13:25:00.739" v="137184"/>
          <ac:spMkLst>
            <pc:docMk/>
            <pc:sldMk cId="593381988" sldId="304"/>
            <ac:spMk id="1960" creationId="{45E322FC-F98E-AA30-CC28-C5B9141F77F6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61" creationId="{CEBA73EF-2309-8896-6601-708C3DDB5C19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62" creationId="{AF766092-F3B3-9F47-8084-FE7C8CB40C99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63" creationId="{B540E56F-82A0-5A29-A78F-91D50EA08ACE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64" creationId="{4C7A77AA-E087-46C7-77EC-042215D00735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65" creationId="{AB9EA74B-2552-4FC9-9846-DDE1C78427FE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66" creationId="{7B5BDD58-E265-69A6-9919-D45B5D632762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67" creationId="{118C0DA4-3260-3DA3-99E5-11AEBE005C70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68" creationId="{D66168C8-4F66-1EDC-9AA8-44B136EE7B8E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69" creationId="{03A375ED-128A-F139-DAC1-709DE73EE8F4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70" creationId="{C3E6AB09-8174-6C19-BA45-C11B887C2BB4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71" creationId="{D516F04E-0752-65D5-3324-64A6E711C97E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72" creationId="{9B97E525-DA48-04EC-43A5-617FC52B1465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73" creationId="{6C00E816-98BA-7318-401F-F54A7F542FD8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74" creationId="{99CFE447-DA66-EC7C-0084-4C8D041D14C8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75" creationId="{4C07BE6F-AC91-2873-3ACF-6E7E88B498FD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76" creationId="{B93EFFB5-8520-F208-E29B-2EA07400BF8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77" creationId="{CC9DD6A8-D3B4-57CB-4707-6A0A565AEE59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78" creationId="{31A4C278-AB0D-F084-8E57-5A3EA4EB3F1F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79" creationId="{87281888-AB10-7887-4675-05B14D339E4D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80" creationId="{970C1342-77F4-F515-64E1-211BFD0583CC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81" creationId="{53C4E7C7-4883-C55D-86EA-BEFA6B9F6C54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82" creationId="{59892838-1D6A-7EE5-E9BE-E55DAFC35AE4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83" creationId="{CD64E918-2490-B4D6-9CB8-AF26889E68B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84" creationId="{6CF01C40-9ECA-A874-76E9-2701D9C2EDFA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85" creationId="{52DD8E89-556B-2E8E-D2C0-F97E24FBC29F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86" creationId="{A80DF05E-BE78-5D59-7DB8-F1C5162465C5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87" creationId="{F121008E-B88B-9A42-8E15-5BE07849B82E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88" creationId="{71EB79DC-5091-9431-D484-3779BB25FA82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89" creationId="{A2A6699C-1D76-1C2C-D190-04CC711DA922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90" creationId="{1957604A-9A31-BB26-4347-1D4E2D48566E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91" creationId="{F715C54D-31F9-FFAD-1739-95109A07E9FA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92" creationId="{A9B96D9E-4DDF-3B5A-7602-9270FBF5E8B9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93" creationId="{E6F39940-1CF0-E18A-266C-BE96781C8576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94" creationId="{547CADE9-93CF-7F95-99C2-1E91E6A1D942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95" creationId="{062AD6AD-B339-4514-0094-9791DF198C1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96" creationId="{D491CAF2-4954-A431-496A-AA81519D171C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97" creationId="{EB6F415D-456A-7C22-D085-379BC8230B95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98" creationId="{81AF3A9E-64C3-9C74-5C7E-2B4EB67BD526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1999" creationId="{18469E3B-6D05-F11D-E80A-0D2B9ED150E2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00" creationId="{29BD6A93-1C4A-702E-359A-2F32FAB1D4F3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01" creationId="{19264523-A154-CCE2-B01E-D855DC143E05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02" creationId="{7DF2551D-7845-A29F-32CC-86F864C2C4F1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03" creationId="{226FFB5C-C822-4A58-2DD2-0854C6CA72BA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04" creationId="{471E9867-9F26-24CE-3282-05530119FD42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05" creationId="{85C190B1-171E-0851-AA66-B8E20726424F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06" creationId="{EAEB6263-38DE-89A7-BBC8-048A461BD0D1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07" creationId="{E480287A-30DF-6DC9-3702-06601908D5EF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08" creationId="{7563F388-0D0A-9BA0-65F7-0ED89986BEE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09" creationId="{C2D0B561-FCD5-F9F4-E3CB-099CE4E34856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10" creationId="{33016E1B-19E5-E01B-0344-D3F96E4F36E9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11" creationId="{FEFD2CD8-49F0-0790-8074-0F0052B8F629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12" creationId="{E8E8A978-4617-66B8-A096-521025D5559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13" creationId="{4C3FFD9E-4AD1-3120-E713-1B055DEBE64C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14" creationId="{7F780799-1389-0372-2041-F0838BA02718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15" creationId="{373BA440-6248-D75F-C9DF-2C7B053B6144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16" creationId="{021A8051-6E86-6E97-CC76-65B33CD0D6D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17" creationId="{4F601F2C-4454-CDF1-64C9-BC06073E840B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18" creationId="{978A1613-B36D-FC9D-B4B9-AC9FEDC7455C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19" creationId="{C92ED16C-9D27-0B01-9D04-01CAE385847C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20" creationId="{7724B307-95D5-C0FB-1B2F-8F586DA2A403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21" creationId="{B988969D-A24B-9495-DB46-8EE60BD9F7C2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22" creationId="{EC58B672-28B3-641D-D8D9-75C214A1073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23" creationId="{0603E2C3-966E-32B6-48DB-1B45E87760E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24" creationId="{514AC982-F1DB-9343-CF14-E93C27877901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25" creationId="{0261B0E3-1C02-46EA-4AF4-00FC783A1B3A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26" creationId="{84FB9728-3F01-FBB9-BC3B-F23E6DFBC904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27" creationId="{D6F49358-CE2E-589E-A4A4-670FCD41E3E1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28" creationId="{7F09B99A-E837-A8A9-F6A9-7C60099C911E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29" creationId="{DC9AC8C0-D785-5A7C-CFAE-23D2682CAD4E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30" creationId="{C1346468-EDB9-8F76-A917-5D74580D10DD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31" creationId="{A4C86D42-016D-B0E5-7AF0-0347D1FA957C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32" creationId="{C72E9780-5BCC-7632-37EB-D8D4EAA4CBB9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33" creationId="{72662B92-10C3-48A2-D430-25CB534A661E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34" creationId="{62312D84-FE1E-8636-4C35-BF850E839F1B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35" creationId="{1BAB5524-FED9-F700-AFF6-35777643DC90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36" creationId="{BF150DE5-1F0C-97C6-81E0-B6405102A75F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37" creationId="{A7A37075-6A3F-9FBD-3D6F-27409B416F3F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38" creationId="{7D7A3511-FB2F-02AE-054C-E91C7D0AF22F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39" creationId="{6255A67E-4CC8-50A5-1512-F024CCE0DB99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40" creationId="{9342E69D-B75B-3087-FC74-C27C32A80C9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41" creationId="{48A8C4FB-A700-3759-7E36-0D4051DBE2CC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42" creationId="{3FC12315-F18B-13A1-5A55-84C8DCA808E5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43" creationId="{67AB9F78-7ED6-0193-A43E-63671207DF98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44" creationId="{6C32C540-6D15-E497-8C02-453111C12589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45" creationId="{C9B06419-B663-9C7A-E0E0-F5CD09AB8EE4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46" creationId="{335DB46A-8AD6-ADD7-6900-59943EB81681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47" creationId="{6F6AE4C0-3E46-2363-C276-0FF725393991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48" creationId="{90BFE125-9E23-8E25-E14B-5D303C66ABE4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49" creationId="{64A0CA17-2657-D7FA-781F-C0CAD035FEF0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50" creationId="{6E079435-02CC-4BE9-DD5A-B808C7522CCE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51" creationId="{467014ED-A1D7-F276-EB32-997164DEFA61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52" creationId="{F8F64B8F-8A8D-6BF5-1986-157BF3375321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53" creationId="{938E132F-CDCE-9DCB-E17A-35182E7C08F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54" creationId="{1BE32BFB-13C3-F686-2DF4-00CA5DC58495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55" creationId="{2C196B22-5FC3-0A0C-F226-E631B5403CF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56" creationId="{11D1F556-F346-9E40-3EC5-4D6AC4C9590C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57" creationId="{41E707E0-4196-6E10-C7AF-AE87F57331F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58" creationId="{46F28966-4885-8763-76E6-4312164B83B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59" creationId="{D64A7E92-6976-B616-9BD3-F8F1D3DD8269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60" creationId="{AEB72B73-B69F-7406-1C31-3BA39980886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61" creationId="{F2734105-F171-990F-4683-EF19C39899A8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62" creationId="{2FBB495D-BD28-8D15-99EC-ABED3B4DE483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63" creationId="{6F1AFF64-6FE8-1B02-8C70-2827D5FD7C0F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64" creationId="{5F82D4B7-D97F-2504-D262-96DA618CA885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65" creationId="{2F487D4B-B3AC-4132-8263-B865CDD9E760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66" creationId="{D4F18B81-D1F3-91E3-78DF-FBA28B1FC95F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67" creationId="{5B2014E9-19C9-2EFD-1FB0-97D266DA9C3C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68" creationId="{948DF664-13C2-9ACC-9230-EB5812417C05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69" creationId="{D9ED9611-F549-2083-BEBE-4C87C53ECDED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70" creationId="{B94C643E-0FFF-5AEA-A3AC-8A47E3B1FF2B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71" creationId="{2228D18B-F0D3-212D-B168-7762C73F9C24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72" creationId="{B1507AFB-BD8E-793E-3F89-0428F279A28B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73" creationId="{FD0980F7-1970-C0BF-A527-66428EBCEE76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74" creationId="{57CCD1CD-EB27-3156-6918-BC35FBF06931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75" creationId="{0B9FEADD-48EE-3CDB-3BA0-F1FEFAD6C0C8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76" creationId="{969EC51E-19A3-941E-4FD8-711F71F19A06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77" creationId="{05F38ED0-295C-430C-8171-630C2F51FB8E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78" creationId="{70EA93D8-4BD4-676E-C6C4-593894094FC7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79" creationId="{A1C1C28D-6F5D-4ABA-E45F-7F48309F6C5F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80" creationId="{BF7764D9-BF69-FE86-2953-0AE72E5F445F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81" creationId="{91C8CA17-7CFE-3509-B1C4-F68488466375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82" creationId="{D858398D-5199-C636-8DFA-6ABA13A79E81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83" creationId="{FA2C7CB5-D335-8FD0-7336-3F7595147659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84" creationId="{02DBC1F6-5DE3-7660-E07D-18F2FDA42F6F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85" creationId="{E08CD021-11BA-0E78-9029-3E66693F4ECA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86" creationId="{708E1B1F-599C-72C3-D84E-032441C9DFAD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87" creationId="{663171D6-68B8-E06D-B631-B08903549F2C}"/>
          </ac:spMkLst>
        </pc:spChg>
        <pc:spChg chg="mod topLvl modVis">
          <ac:chgData name="Ginevra Minarini" userId="1f1f918c-6db6-4aec-95e5-17ad0358cb46" providerId="ADAL" clId="{03421CA5-02D6-410F-9208-942AACB4DA1F}" dt="2023-11-27T15:58:05.161" v="164354"/>
          <ac:spMkLst>
            <pc:docMk/>
            <pc:sldMk cId="593381988" sldId="304"/>
            <ac:spMk id="2088" creationId="{7A56343B-6C5E-E89D-E980-180CBF472490}"/>
          </ac:spMkLst>
        </pc:spChg>
        <pc:spChg chg="mod modVis">
          <ac:chgData name="Ginevra Minarini" userId="1f1f918c-6db6-4aec-95e5-17ad0358cb46" providerId="ADAL" clId="{03421CA5-02D6-410F-9208-942AACB4DA1F}" dt="2023-11-23T13:25:00.861" v="137593"/>
          <ac:spMkLst>
            <pc:docMk/>
            <pc:sldMk cId="593381988" sldId="304"/>
            <ac:spMk id="2089" creationId="{4E53B0A5-FDB4-51DF-6CE5-1A48A4F89F2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092" creationId="{814430AD-BE6B-E6F6-3A28-A06DAE57BFE7}"/>
          </ac:spMkLst>
        </pc:spChg>
        <pc:spChg chg="add del mod ord">
          <ac:chgData name="Ginevra Minarini" userId="1f1f918c-6db6-4aec-95e5-17ad0358cb46" providerId="ADAL" clId="{03421CA5-02D6-410F-9208-942AACB4DA1F}" dt="2023-11-23T13:05:06.962" v="131106" actId="478"/>
          <ac:spMkLst>
            <pc:docMk/>
            <pc:sldMk cId="593381988" sldId="304"/>
            <ac:spMk id="2092" creationId="{98006E4A-3927-DEB3-6931-EF012F7BF2F9}"/>
          </ac:spMkLst>
        </pc:spChg>
        <pc:spChg chg="add del mod">
          <ac:chgData name="Ginevra Minarini" userId="1f1f918c-6db6-4aec-95e5-17ad0358cb46" providerId="ADAL" clId="{03421CA5-02D6-410F-9208-942AACB4DA1F}" dt="2023-11-22T13:16:49.424" v="84548" actId="478"/>
          <ac:spMkLst>
            <pc:docMk/>
            <pc:sldMk cId="593381988" sldId="304"/>
            <ac:spMk id="2092" creationId="{D68636FC-4942-77F1-AB0C-5B3C6CFEFC25}"/>
          </ac:spMkLst>
        </pc:spChg>
        <pc:spChg chg="mod modVis">
          <ac:chgData name="Ginevra Minarini" userId="1f1f918c-6db6-4aec-95e5-17ad0358cb46" providerId="ADAL" clId="{03421CA5-02D6-410F-9208-942AACB4DA1F}" dt="2023-11-23T13:25:00.861" v="137595"/>
          <ac:spMkLst>
            <pc:docMk/>
            <pc:sldMk cId="593381988" sldId="304"/>
            <ac:spMk id="2093" creationId="{DBAF7EC5-62DB-1072-894E-6648A32A42DF}"/>
          </ac:spMkLst>
        </pc:spChg>
        <pc:spChg chg="mod modVis">
          <ac:chgData name="Ginevra Minarini" userId="1f1f918c-6db6-4aec-95e5-17ad0358cb46" providerId="ADAL" clId="{03421CA5-02D6-410F-9208-942AACB4DA1F}" dt="2023-11-23T13:25:00.861" v="137597"/>
          <ac:spMkLst>
            <pc:docMk/>
            <pc:sldMk cId="593381988" sldId="304"/>
            <ac:spMk id="2094" creationId="{F243AD84-4F0F-AAD0-76F4-0DF015B2AE41}"/>
          </ac:spMkLst>
        </pc:spChg>
        <pc:spChg chg="mod modVis">
          <ac:chgData name="Ginevra Minarini" userId="1f1f918c-6db6-4aec-95e5-17ad0358cb46" providerId="ADAL" clId="{03421CA5-02D6-410F-9208-942AACB4DA1F}" dt="2023-11-23T13:25:00.861" v="137599"/>
          <ac:spMkLst>
            <pc:docMk/>
            <pc:sldMk cId="593381988" sldId="304"/>
            <ac:spMk id="2095" creationId="{6EDD73D2-D0DE-F218-4E85-C0EE5D59CE57}"/>
          </ac:spMkLst>
        </pc:spChg>
        <pc:spChg chg="mod modVis">
          <ac:chgData name="Ginevra Minarini" userId="1f1f918c-6db6-4aec-95e5-17ad0358cb46" providerId="ADAL" clId="{03421CA5-02D6-410F-9208-942AACB4DA1F}" dt="2023-11-23T13:25:00.861" v="137601"/>
          <ac:spMkLst>
            <pc:docMk/>
            <pc:sldMk cId="593381988" sldId="304"/>
            <ac:spMk id="2096" creationId="{66F7BF74-D0A8-DFA4-704E-6EA18ABB84D9}"/>
          </ac:spMkLst>
        </pc:spChg>
        <pc:spChg chg="mod modVis">
          <ac:chgData name="Ginevra Minarini" userId="1f1f918c-6db6-4aec-95e5-17ad0358cb46" providerId="ADAL" clId="{03421CA5-02D6-410F-9208-942AACB4DA1F}" dt="2023-11-23T13:25:00.869" v="137603"/>
          <ac:spMkLst>
            <pc:docMk/>
            <pc:sldMk cId="593381988" sldId="304"/>
            <ac:spMk id="2097" creationId="{A13762CB-B848-C5D0-8809-7ECF396318A4}"/>
          </ac:spMkLst>
        </pc:spChg>
        <pc:spChg chg="mod modVis">
          <ac:chgData name="Ginevra Minarini" userId="1f1f918c-6db6-4aec-95e5-17ad0358cb46" providerId="ADAL" clId="{03421CA5-02D6-410F-9208-942AACB4DA1F}" dt="2023-11-23T13:25:00.869" v="137605"/>
          <ac:spMkLst>
            <pc:docMk/>
            <pc:sldMk cId="593381988" sldId="304"/>
            <ac:spMk id="2098" creationId="{F650D7C3-90D7-F4B8-2F73-9B67EB0DD5E4}"/>
          </ac:spMkLst>
        </pc:spChg>
        <pc:spChg chg="mod modVis">
          <ac:chgData name="Ginevra Minarini" userId="1f1f918c-6db6-4aec-95e5-17ad0358cb46" providerId="ADAL" clId="{03421CA5-02D6-410F-9208-942AACB4DA1F}" dt="2023-11-23T13:25:00.869" v="137607"/>
          <ac:spMkLst>
            <pc:docMk/>
            <pc:sldMk cId="593381988" sldId="304"/>
            <ac:spMk id="2099" creationId="{7324889C-5B95-4537-D251-C030F95B3C39}"/>
          </ac:spMkLst>
        </pc:spChg>
        <pc:spChg chg="mod modVis">
          <ac:chgData name="Ginevra Minarini" userId="1f1f918c-6db6-4aec-95e5-17ad0358cb46" providerId="ADAL" clId="{03421CA5-02D6-410F-9208-942AACB4DA1F}" dt="2023-11-23T13:25:00.871" v="137609"/>
          <ac:spMkLst>
            <pc:docMk/>
            <pc:sldMk cId="593381988" sldId="304"/>
            <ac:spMk id="2100" creationId="{DE24A5C4-EC5F-7AE1-8CB9-9FE10DC2B768}"/>
          </ac:spMkLst>
        </pc:spChg>
        <pc:spChg chg="mod modVis">
          <ac:chgData name="Ginevra Minarini" userId="1f1f918c-6db6-4aec-95e5-17ad0358cb46" providerId="ADAL" clId="{03421CA5-02D6-410F-9208-942AACB4DA1F}" dt="2023-11-23T13:25:00.871" v="137611"/>
          <ac:spMkLst>
            <pc:docMk/>
            <pc:sldMk cId="593381988" sldId="304"/>
            <ac:spMk id="2101" creationId="{5103DD29-785B-BB88-276E-D36F55278E49}"/>
          </ac:spMkLst>
        </pc:spChg>
        <pc:spChg chg="mod modVis">
          <ac:chgData name="Ginevra Minarini" userId="1f1f918c-6db6-4aec-95e5-17ad0358cb46" providerId="ADAL" clId="{03421CA5-02D6-410F-9208-942AACB4DA1F}" dt="2023-11-23T13:25:00.871" v="137613"/>
          <ac:spMkLst>
            <pc:docMk/>
            <pc:sldMk cId="593381988" sldId="304"/>
            <ac:spMk id="2102" creationId="{DE69E34D-3BAC-45DC-469E-C2292AC1B25D}"/>
          </ac:spMkLst>
        </pc:spChg>
        <pc:spChg chg="mod modVis">
          <ac:chgData name="Ginevra Minarini" userId="1f1f918c-6db6-4aec-95e5-17ad0358cb46" providerId="ADAL" clId="{03421CA5-02D6-410F-9208-942AACB4DA1F}" dt="2023-11-23T13:25:00.871" v="137615"/>
          <ac:spMkLst>
            <pc:docMk/>
            <pc:sldMk cId="593381988" sldId="304"/>
            <ac:spMk id="2103" creationId="{ECCD4EB2-4652-3F72-BE55-302D55A110B0}"/>
          </ac:spMkLst>
        </pc:spChg>
        <pc:spChg chg="mod modVis">
          <ac:chgData name="Ginevra Minarini" userId="1f1f918c-6db6-4aec-95e5-17ad0358cb46" providerId="ADAL" clId="{03421CA5-02D6-410F-9208-942AACB4DA1F}" dt="2023-11-23T13:25:00.871" v="137617"/>
          <ac:spMkLst>
            <pc:docMk/>
            <pc:sldMk cId="593381988" sldId="304"/>
            <ac:spMk id="2104" creationId="{E6EDAA80-8EF6-A35D-ADA4-86D8658E3D98}"/>
          </ac:spMkLst>
        </pc:spChg>
        <pc:spChg chg="mod modVis">
          <ac:chgData name="Ginevra Minarini" userId="1f1f918c-6db6-4aec-95e5-17ad0358cb46" providerId="ADAL" clId="{03421CA5-02D6-410F-9208-942AACB4DA1F}" dt="2023-11-23T13:25:00.871" v="137619"/>
          <ac:spMkLst>
            <pc:docMk/>
            <pc:sldMk cId="593381988" sldId="304"/>
            <ac:spMk id="2105" creationId="{33E27293-0102-01BF-771E-2CEA1D48ED9F}"/>
          </ac:spMkLst>
        </pc:spChg>
        <pc:spChg chg="mod modVis">
          <ac:chgData name="Ginevra Minarini" userId="1f1f918c-6db6-4aec-95e5-17ad0358cb46" providerId="ADAL" clId="{03421CA5-02D6-410F-9208-942AACB4DA1F}" dt="2023-11-23T13:25:00.871" v="137621"/>
          <ac:spMkLst>
            <pc:docMk/>
            <pc:sldMk cId="593381988" sldId="304"/>
            <ac:spMk id="2106" creationId="{16D32659-6F09-BFFD-B91B-8512C325A3A7}"/>
          </ac:spMkLst>
        </pc:spChg>
        <pc:spChg chg="mod modVis">
          <ac:chgData name="Ginevra Minarini" userId="1f1f918c-6db6-4aec-95e5-17ad0358cb46" providerId="ADAL" clId="{03421CA5-02D6-410F-9208-942AACB4DA1F}" dt="2023-11-23T13:25:00.871" v="137623"/>
          <ac:spMkLst>
            <pc:docMk/>
            <pc:sldMk cId="593381988" sldId="304"/>
            <ac:spMk id="2107" creationId="{A38CD9A7-6817-D623-1B26-D1B723452DD5}"/>
          </ac:spMkLst>
        </pc:spChg>
        <pc:spChg chg="mod modVis">
          <ac:chgData name="Ginevra Minarini" userId="1f1f918c-6db6-4aec-95e5-17ad0358cb46" providerId="ADAL" clId="{03421CA5-02D6-410F-9208-942AACB4DA1F}" dt="2023-11-23T13:25:00.871" v="137625"/>
          <ac:spMkLst>
            <pc:docMk/>
            <pc:sldMk cId="593381988" sldId="304"/>
            <ac:spMk id="2108" creationId="{2A70FDD5-D1CD-EA88-AA86-661093249557}"/>
          </ac:spMkLst>
        </pc:spChg>
        <pc:spChg chg="mod modVis">
          <ac:chgData name="Ginevra Minarini" userId="1f1f918c-6db6-4aec-95e5-17ad0358cb46" providerId="ADAL" clId="{03421CA5-02D6-410F-9208-942AACB4DA1F}" dt="2023-11-23T13:25:00.871" v="137627"/>
          <ac:spMkLst>
            <pc:docMk/>
            <pc:sldMk cId="593381988" sldId="304"/>
            <ac:spMk id="2109" creationId="{77A6A2E5-1F6B-2E41-2DBA-3CCBC246C6FE}"/>
          </ac:spMkLst>
        </pc:spChg>
        <pc:spChg chg="mod modVis">
          <ac:chgData name="Ginevra Minarini" userId="1f1f918c-6db6-4aec-95e5-17ad0358cb46" providerId="ADAL" clId="{03421CA5-02D6-410F-9208-942AACB4DA1F}" dt="2023-11-23T13:25:00.879" v="137629"/>
          <ac:spMkLst>
            <pc:docMk/>
            <pc:sldMk cId="593381988" sldId="304"/>
            <ac:spMk id="2110" creationId="{C6443621-A9FB-E475-F69F-A25F1A2F1C9F}"/>
          </ac:spMkLst>
        </pc:spChg>
        <pc:spChg chg="mod modVis">
          <ac:chgData name="Ginevra Minarini" userId="1f1f918c-6db6-4aec-95e5-17ad0358cb46" providerId="ADAL" clId="{03421CA5-02D6-410F-9208-942AACB4DA1F}" dt="2023-11-23T13:25:00.879" v="137631"/>
          <ac:spMkLst>
            <pc:docMk/>
            <pc:sldMk cId="593381988" sldId="304"/>
            <ac:spMk id="2111" creationId="{0A3504B0-EA4D-DCE4-2F9B-E218BAC343DD}"/>
          </ac:spMkLst>
        </pc:spChg>
        <pc:spChg chg="mod modVis">
          <ac:chgData name="Ginevra Minarini" userId="1f1f918c-6db6-4aec-95e5-17ad0358cb46" providerId="ADAL" clId="{03421CA5-02D6-410F-9208-942AACB4DA1F}" dt="2023-11-23T13:25:00.879" v="137633"/>
          <ac:spMkLst>
            <pc:docMk/>
            <pc:sldMk cId="593381988" sldId="304"/>
            <ac:spMk id="2112" creationId="{BB771673-2921-DEBC-C6DC-F550D4CE5D4F}"/>
          </ac:spMkLst>
        </pc:spChg>
        <pc:spChg chg="mod modVis">
          <ac:chgData name="Ginevra Minarini" userId="1f1f918c-6db6-4aec-95e5-17ad0358cb46" providerId="ADAL" clId="{03421CA5-02D6-410F-9208-942AACB4DA1F}" dt="2023-11-23T13:25:00.881" v="137635"/>
          <ac:spMkLst>
            <pc:docMk/>
            <pc:sldMk cId="593381988" sldId="304"/>
            <ac:spMk id="2113" creationId="{5B8F630A-4823-A9D5-0582-BBDC600FE73F}"/>
          </ac:spMkLst>
        </pc:spChg>
        <pc:spChg chg="mod modVis">
          <ac:chgData name="Ginevra Minarini" userId="1f1f918c-6db6-4aec-95e5-17ad0358cb46" providerId="ADAL" clId="{03421CA5-02D6-410F-9208-942AACB4DA1F}" dt="2023-11-23T13:25:00.881" v="137637"/>
          <ac:spMkLst>
            <pc:docMk/>
            <pc:sldMk cId="593381988" sldId="304"/>
            <ac:spMk id="2114" creationId="{E09C7190-0AF9-0BD6-AE7B-00020C03BC3A}"/>
          </ac:spMkLst>
        </pc:spChg>
        <pc:spChg chg="mod modVis">
          <ac:chgData name="Ginevra Minarini" userId="1f1f918c-6db6-4aec-95e5-17ad0358cb46" providerId="ADAL" clId="{03421CA5-02D6-410F-9208-942AACB4DA1F}" dt="2023-11-23T13:25:00.881" v="137639"/>
          <ac:spMkLst>
            <pc:docMk/>
            <pc:sldMk cId="593381988" sldId="304"/>
            <ac:spMk id="2115" creationId="{A3CAA030-53CF-81F7-AA2F-C808D67C738F}"/>
          </ac:spMkLst>
        </pc:spChg>
        <pc:spChg chg="mod modVis">
          <ac:chgData name="Ginevra Minarini" userId="1f1f918c-6db6-4aec-95e5-17ad0358cb46" providerId="ADAL" clId="{03421CA5-02D6-410F-9208-942AACB4DA1F}" dt="2023-11-23T13:25:00.881" v="137641"/>
          <ac:spMkLst>
            <pc:docMk/>
            <pc:sldMk cId="593381988" sldId="304"/>
            <ac:spMk id="2116" creationId="{FE381221-12C4-A993-0C8C-0F0A56C52B18}"/>
          </ac:spMkLst>
        </pc:spChg>
        <pc:spChg chg="mod modVis">
          <ac:chgData name="Ginevra Minarini" userId="1f1f918c-6db6-4aec-95e5-17ad0358cb46" providerId="ADAL" clId="{03421CA5-02D6-410F-9208-942AACB4DA1F}" dt="2023-11-23T13:25:00.881" v="137643"/>
          <ac:spMkLst>
            <pc:docMk/>
            <pc:sldMk cId="593381988" sldId="304"/>
            <ac:spMk id="2117" creationId="{99BB35A7-6614-A600-8CBE-24B6FF569FF7}"/>
          </ac:spMkLst>
        </pc:spChg>
        <pc:spChg chg="mod modVis">
          <ac:chgData name="Ginevra Minarini" userId="1f1f918c-6db6-4aec-95e5-17ad0358cb46" providerId="ADAL" clId="{03421CA5-02D6-410F-9208-942AACB4DA1F}" dt="2023-11-23T13:25:00.881" v="137645"/>
          <ac:spMkLst>
            <pc:docMk/>
            <pc:sldMk cId="593381988" sldId="304"/>
            <ac:spMk id="2118" creationId="{23060FAC-4E80-7D0E-1530-0474F2F8C397}"/>
          </ac:spMkLst>
        </pc:spChg>
        <pc:spChg chg="mod modVis">
          <ac:chgData name="Ginevra Minarini" userId="1f1f918c-6db6-4aec-95e5-17ad0358cb46" providerId="ADAL" clId="{03421CA5-02D6-410F-9208-942AACB4DA1F}" dt="2023-11-23T13:25:00.881" v="137647"/>
          <ac:spMkLst>
            <pc:docMk/>
            <pc:sldMk cId="593381988" sldId="304"/>
            <ac:spMk id="2119" creationId="{008C7B1A-CFE4-5B20-3298-1B78FB492057}"/>
          </ac:spMkLst>
        </pc:spChg>
        <pc:spChg chg="mod modVis">
          <ac:chgData name="Ginevra Minarini" userId="1f1f918c-6db6-4aec-95e5-17ad0358cb46" providerId="ADAL" clId="{03421CA5-02D6-410F-9208-942AACB4DA1F}" dt="2023-11-23T13:25:00.881" v="137649"/>
          <ac:spMkLst>
            <pc:docMk/>
            <pc:sldMk cId="593381988" sldId="304"/>
            <ac:spMk id="2120" creationId="{DC634ACD-EBC8-4239-CF80-C2486BDC5E4D}"/>
          </ac:spMkLst>
        </pc:spChg>
        <pc:spChg chg="mod modVis">
          <ac:chgData name="Ginevra Minarini" userId="1f1f918c-6db6-4aec-95e5-17ad0358cb46" providerId="ADAL" clId="{03421CA5-02D6-410F-9208-942AACB4DA1F}" dt="2023-11-23T13:25:00.881" v="137651"/>
          <ac:spMkLst>
            <pc:docMk/>
            <pc:sldMk cId="593381988" sldId="304"/>
            <ac:spMk id="2121" creationId="{7AF95DFB-1B29-BF51-2A59-F2CBFFAF8E79}"/>
          </ac:spMkLst>
        </pc:spChg>
        <pc:spChg chg="mod modVis">
          <ac:chgData name="Ginevra Minarini" userId="1f1f918c-6db6-4aec-95e5-17ad0358cb46" providerId="ADAL" clId="{03421CA5-02D6-410F-9208-942AACB4DA1F}" dt="2023-11-23T13:25:00.890" v="137653"/>
          <ac:spMkLst>
            <pc:docMk/>
            <pc:sldMk cId="593381988" sldId="304"/>
            <ac:spMk id="2122" creationId="{8A05FA73-B9D6-A31F-7174-1584938AF321}"/>
          </ac:spMkLst>
        </pc:spChg>
        <pc:spChg chg="mod modVis">
          <ac:chgData name="Ginevra Minarini" userId="1f1f918c-6db6-4aec-95e5-17ad0358cb46" providerId="ADAL" clId="{03421CA5-02D6-410F-9208-942AACB4DA1F}" dt="2023-11-23T13:25:00.890" v="137655"/>
          <ac:spMkLst>
            <pc:docMk/>
            <pc:sldMk cId="593381988" sldId="304"/>
            <ac:spMk id="2123" creationId="{5BACA2E8-01BA-3472-BC0D-199F8C28FE11}"/>
          </ac:spMkLst>
        </pc:spChg>
        <pc:spChg chg="mod modVis">
          <ac:chgData name="Ginevra Minarini" userId="1f1f918c-6db6-4aec-95e5-17ad0358cb46" providerId="ADAL" clId="{03421CA5-02D6-410F-9208-942AACB4DA1F}" dt="2023-11-23T13:25:00.890" v="137657"/>
          <ac:spMkLst>
            <pc:docMk/>
            <pc:sldMk cId="593381988" sldId="304"/>
            <ac:spMk id="2124" creationId="{2073C281-AED6-907E-7002-5FF3C4228D9D}"/>
          </ac:spMkLst>
        </pc:spChg>
        <pc:spChg chg="mod modVis">
          <ac:chgData name="Ginevra Minarini" userId="1f1f918c-6db6-4aec-95e5-17ad0358cb46" providerId="ADAL" clId="{03421CA5-02D6-410F-9208-942AACB4DA1F}" dt="2023-11-23T13:25:00.892" v="137659"/>
          <ac:spMkLst>
            <pc:docMk/>
            <pc:sldMk cId="593381988" sldId="304"/>
            <ac:spMk id="2125" creationId="{72086CC8-70CF-A161-68B6-03CECE6E1D7C}"/>
          </ac:spMkLst>
        </pc:spChg>
        <pc:spChg chg="mod modVis">
          <ac:chgData name="Ginevra Minarini" userId="1f1f918c-6db6-4aec-95e5-17ad0358cb46" providerId="ADAL" clId="{03421CA5-02D6-410F-9208-942AACB4DA1F}" dt="2023-11-23T13:25:00.892" v="137661"/>
          <ac:spMkLst>
            <pc:docMk/>
            <pc:sldMk cId="593381988" sldId="304"/>
            <ac:spMk id="2126" creationId="{E4A91F94-FEAF-4B73-06D3-37970EA4C2D7}"/>
          </ac:spMkLst>
        </pc:spChg>
        <pc:spChg chg="mod modVis">
          <ac:chgData name="Ginevra Minarini" userId="1f1f918c-6db6-4aec-95e5-17ad0358cb46" providerId="ADAL" clId="{03421CA5-02D6-410F-9208-942AACB4DA1F}" dt="2023-11-23T13:25:00.892" v="137663"/>
          <ac:spMkLst>
            <pc:docMk/>
            <pc:sldMk cId="593381988" sldId="304"/>
            <ac:spMk id="2127" creationId="{55E178F5-9880-45A0-227F-977D3F25AE27}"/>
          </ac:spMkLst>
        </pc:spChg>
        <pc:spChg chg="mod modVis">
          <ac:chgData name="Ginevra Minarini" userId="1f1f918c-6db6-4aec-95e5-17ad0358cb46" providerId="ADAL" clId="{03421CA5-02D6-410F-9208-942AACB4DA1F}" dt="2023-11-23T13:25:00.892" v="137665"/>
          <ac:spMkLst>
            <pc:docMk/>
            <pc:sldMk cId="593381988" sldId="304"/>
            <ac:spMk id="2128" creationId="{91DEF075-BE70-C6F5-A646-880F6EA105B0}"/>
          </ac:spMkLst>
        </pc:spChg>
        <pc:spChg chg="mod modVis">
          <ac:chgData name="Ginevra Minarini" userId="1f1f918c-6db6-4aec-95e5-17ad0358cb46" providerId="ADAL" clId="{03421CA5-02D6-410F-9208-942AACB4DA1F}" dt="2023-11-23T13:25:00.892" v="137667"/>
          <ac:spMkLst>
            <pc:docMk/>
            <pc:sldMk cId="593381988" sldId="304"/>
            <ac:spMk id="2129" creationId="{1C2DECF2-721E-1AA7-5386-1A7A99CB1770}"/>
          </ac:spMkLst>
        </pc:spChg>
        <pc:spChg chg="mod modVis">
          <ac:chgData name="Ginevra Minarini" userId="1f1f918c-6db6-4aec-95e5-17ad0358cb46" providerId="ADAL" clId="{03421CA5-02D6-410F-9208-942AACB4DA1F}" dt="2023-11-23T13:25:00.892" v="137669"/>
          <ac:spMkLst>
            <pc:docMk/>
            <pc:sldMk cId="593381988" sldId="304"/>
            <ac:spMk id="2130" creationId="{156C063C-52CB-CE6F-1324-6D4F26CD5F30}"/>
          </ac:spMkLst>
        </pc:spChg>
        <pc:spChg chg="mod modVis">
          <ac:chgData name="Ginevra Minarini" userId="1f1f918c-6db6-4aec-95e5-17ad0358cb46" providerId="ADAL" clId="{03421CA5-02D6-410F-9208-942AACB4DA1F}" dt="2023-11-23T13:25:00.892" v="137671"/>
          <ac:spMkLst>
            <pc:docMk/>
            <pc:sldMk cId="593381988" sldId="304"/>
            <ac:spMk id="2131" creationId="{9E99257A-CDA3-7DBD-F14C-CEFB7F3FF972}"/>
          </ac:spMkLst>
        </pc:spChg>
        <pc:spChg chg="mod modVis">
          <ac:chgData name="Ginevra Minarini" userId="1f1f918c-6db6-4aec-95e5-17ad0358cb46" providerId="ADAL" clId="{03421CA5-02D6-410F-9208-942AACB4DA1F}" dt="2023-11-23T13:25:00.892" v="137673"/>
          <ac:spMkLst>
            <pc:docMk/>
            <pc:sldMk cId="593381988" sldId="304"/>
            <ac:spMk id="2132" creationId="{58A177A6-1325-571C-445A-EE4B365BFA0A}"/>
          </ac:spMkLst>
        </pc:spChg>
        <pc:spChg chg="mod modVis">
          <ac:chgData name="Ginevra Minarini" userId="1f1f918c-6db6-4aec-95e5-17ad0358cb46" providerId="ADAL" clId="{03421CA5-02D6-410F-9208-942AACB4DA1F}" dt="2023-11-23T13:25:00.892" v="137675"/>
          <ac:spMkLst>
            <pc:docMk/>
            <pc:sldMk cId="593381988" sldId="304"/>
            <ac:spMk id="2133" creationId="{CC839592-78FD-1580-181B-5D8A51C5FA69}"/>
          </ac:spMkLst>
        </pc:spChg>
        <pc:spChg chg="mod modVis">
          <ac:chgData name="Ginevra Minarini" userId="1f1f918c-6db6-4aec-95e5-17ad0358cb46" providerId="ADAL" clId="{03421CA5-02D6-410F-9208-942AACB4DA1F}" dt="2023-11-23T13:25:00.892" v="137677"/>
          <ac:spMkLst>
            <pc:docMk/>
            <pc:sldMk cId="593381988" sldId="304"/>
            <ac:spMk id="2134" creationId="{A5DB7430-1BAB-20D3-42A8-FF4F71E2EBE3}"/>
          </ac:spMkLst>
        </pc:spChg>
        <pc:spChg chg="mod modVis">
          <ac:chgData name="Ginevra Minarini" userId="1f1f918c-6db6-4aec-95e5-17ad0358cb46" providerId="ADAL" clId="{03421CA5-02D6-410F-9208-942AACB4DA1F}" dt="2023-11-23T13:25:00.900" v="137679"/>
          <ac:spMkLst>
            <pc:docMk/>
            <pc:sldMk cId="593381988" sldId="304"/>
            <ac:spMk id="2135" creationId="{C725CAAB-F3C3-4EE6-716F-9EFEF8E4D993}"/>
          </ac:spMkLst>
        </pc:spChg>
        <pc:spChg chg="mod modVis">
          <ac:chgData name="Ginevra Minarini" userId="1f1f918c-6db6-4aec-95e5-17ad0358cb46" providerId="ADAL" clId="{03421CA5-02D6-410F-9208-942AACB4DA1F}" dt="2023-11-23T13:25:00.900" v="137681"/>
          <ac:spMkLst>
            <pc:docMk/>
            <pc:sldMk cId="593381988" sldId="304"/>
            <ac:spMk id="2136" creationId="{9924F2C9-EC32-B200-F0BC-30773F7C4F31}"/>
          </ac:spMkLst>
        </pc:spChg>
        <pc:spChg chg="mod modVis">
          <ac:chgData name="Ginevra Minarini" userId="1f1f918c-6db6-4aec-95e5-17ad0358cb46" providerId="ADAL" clId="{03421CA5-02D6-410F-9208-942AACB4DA1F}" dt="2023-11-23T13:25:00.900" v="137683"/>
          <ac:spMkLst>
            <pc:docMk/>
            <pc:sldMk cId="593381988" sldId="304"/>
            <ac:spMk id="2137" creationId="{5B933BC3-B8E5-AA59-8126-2B6C957BD794}"/>
          </ac:spMkLst>
        </pc:spChg>
        <pc:spChg chg="mod modVis">
          <ac:chgData name="Ginevra Minarini" userId="1f1f918c-6db6-4aec-95e5-17ad0358cb46" providerId="ADAL" clId="{03421CA5-02D6-410F-9208-942AACB4DA1F}" dt="2023-11-23T13:25:00.902" v="137685"/>
          <ac:spMkLst>
            <pc:docMk/>
            <pc:sldMk cId="593381988" sldId="304"/>
            <ac:spMk id="2138" creationId="{1E91C2EA-7A1B-490D-B425-DE88ACF87015}"/>
          </ac:spMkLst>
        </pc:spChg>
        <pc:spChg chg="mod modVis">
          <ac:chgData name="Ginevra Minarini" userId="1f1f918c-6db6-4aec-95e5-17ad0358cb46" providerId="ADAL" clId="{03421CA5-02D6-410F-9208-942AACB4DA1F}" dt="2023-11-23T13:25:00.902" v="137687"/>
          <ac:spMkLst>
            <pc:docMk/>
            <pc:sldMk cId="593381988" sldId="304"/>
            <ac:spMk id="2139" creationId="{AFADA5BD-C2AB-DF7D-850C-60EF651C478B}"/>
          </ac:spMkLst>
        </pc:spChg>
        <pc:spChg chg="mod modVis">
          <ac:chgData name="Ginevra Minarini" userId="1f1f918c-6db6-4aec-95e5-17ad0358cb46" providerId="ADAL" clId="{03421CA5-02D6-410F-9208-942AACB4DA1F}" dt="2023-11-23T13:25:00.902" v="137689"/>
          <ac:spMkLst>
            <pc:docMk/>
            <pc:sldMk cId="593381988" sldId="304"/>
            <ac:spMk id="2140" creationId="{4C51171B-C3C2-912C-618C-0F69E3B7295E}"/>
          </ac:spMkLst>
        </pc:spChg>
        <pc:spChg chg="mod modVis">
          <ac:chgData name="Ginevra Minarini" userId="1f1f918c-6db6-4aec-95e5-17ad0358cb46" providerId="ADAL" clId="{03421CA5-02D6-410F-9208-942AACB4DA1F}" dt="2023-11-23T13:25:00.902" v="137691"/>
          <ac:spMkLst>
            <pc:docMk/>
            <pc:sldMk cId="593381988" sldId="304"/>
            <ac:spMk id="2141" creationId="{9D054225-E11F-52E7-B6DF-965B206DD581}"/>
          </ac:spMkLst>
        </pc:spChg>
        <pc:spChg chg="mod modVis">
          <ac:chgData name="Ginevra Minarini" userId="1f1f918c-6db6-4aec-95e5-17ad0358cb46" providerId="ADAL" clId="{03421CA5-02D6-410F-9208-942AACB4DA1F}" dt="2023-11-23T13:25:00.902" v="137693"/>
          <ac:spMkLst>
            <pc:docMk/>
            <pc:sldMk cId="593381988" sldId="304"/>
            <ac:spMk id="2142" creationId="{D7DF8F69-C35F-5279-7322-F1DFBE6241A4}"/>
          </ac:spMkLst>
        </pc:spChg>
        <pc:spChg chg="mod modVis">
          <ac:chgData name="Ginevra Minarini" userId="1f1f918c-6db6-4aec-95e5-17ad0358cb46" providerId="ADAL" clId="{03421CA5-02D6-410F-9208-942AACB4DA1F}" dt="2023-11-23T13:25:00.902" v="137695"/>
          <ac:spMkLst>
            <pc:docMk/>
            <pc:sldMk cId="593381988" sldId="304"/>
            <ac:spMk id="2143" creationId="{D8DD00B1-BB7C-E206-3DB5-59FC92623164}"/>
          </ac:spMkLst>
        </pc:spChg>
        <pc:spChg chg="mod modVis">
          <ac:chgData name="Ginevra Minarini" userId="1f1f918c-6db6-4aec-95e5-17ad0358cb46" providerId="ADAL" clId="{03421CA5-02D6-410F-9208-942AACB4DA1F}" dt="2023-11-23T13:25:00.902" v="137697"/>
          <ac:spMkLst>
            <pc:docMk/>
            <pc:sldMk cId="593381988" sldId="304"/>
            <ac:spMk id="2144" creationId="{9CF20FE0-B556-EFB6-C79B-8038E4A7DD0E}"/>
          </ac:spMkLst>
        </pc:spChg>
        <pc:spChg chg="mod modVis">
          <ac:chgData name="Ginevra Minarini" userId="1f1f918c-6db6-4aec-95e5-17ad0358cb46" providerId="ADAL" clId="{03421CA5-02D6-410F-9208-942AACB4DA1F}" dt="2023-11-23T13:25:00.902" v="137699"/>
          <ac:spMkLst>
            <pc:docMk/>
            <pc:sldMk cId="593381988" sldId="304"/>
            <ac:spMk id="2145" creationId="{8781F133-A105-C272-E85B-AFF5B49DB2BB}"/>
          </ac:spMkLst>
        </pc:spChg>
        <pc:spChg chg="mod modVis">
          <ac:chgData name="Ginevra Minarini" userId="1f1f918c-6db6-4aec-95e5-17ad0358cb46" providerId="ADAL" clId="{03421CA5-02D6-410F-9208-942AACB4DA1F}" dt="2023-11-23T13:25:00.902" v="137701"/>
          <ac:spMkLst>
            <pc:docMk/>
            <pc:sldMk cId="593381988" sldId="304"/>
            <ac:spMk id="2146" creationId="{2904EB96-FCB2-C702-0085-E010C404333D}"/>
          </ac:spMkLst>
        </pc:spChg>
        <pc:spChg chg="mod modVis">
          <ac:chgData name="Ginevra Minarini" userId="1f1f918c-6db6-4aec-95e5-17ad0358cb46" providerId="ADAL" clId="{03421CA5-02D6-410F-9208-942AACB4DA1F}" dt="2023-11-23T13:25:00.902" v="137703"/>
          <ac:spMkLst>
            <pc:docMk/>
            <pc:sldMk cId="593381988" sldId="304"/>
            <ac:spMk id="2147" creationId="{3F18E2E4-E796-1960-B03A-2CC4B816CE2A}"/>
          </ac:spMkLst>
        </pc:spChg>
        <pc:spChg chg="mod modVis">
          <ac:chgData name="Ginevra Minarini" userId="1f1f918c-6db6-4aec-95e5-17ad0358cb46" providerId="ADAL" clId="{03421CA5-02D6-410F-9208-942AACB4DA1F}" dt="2023-11-23T13:25:00.910" v="137705"/>
          <ac:spMkLst>
            <pc:docMk/>
            <pc:sldMk cId="593381988" sldId="304"/>
            <ac:spMk id="2148" creationId="{4296BF91-1CB5-BABD-AA42-565814A94E87}"/>
          </ac:spMkLst>
        </pc:spChg>
        <pc:spChg chg="mod modVis">
          <ac:chgData name="Ginevra Minarini" userId="1f1f918c-6db6-4aec-95e5-17ad0358cb46" providerId="ADAL" clId="{03421CA5-02D6-410F-9208-942AACB4DA1F}" dt="2023-11-23T13:25:00.910" v="137707"/>
          <ac:spMkLst>
            <pc:docMk/>
            <pc:sldMk cId="593381988" sldId="304"/>
            <ac:spMk id="2149" creationId="{769B195C-B8E1-B514-D634-DA6E15DD445E}"/>
          </ac:spMkLst>
        </pc:spChg>
        <pc:spChg chg="mod modVis">
          <ac:chgData name="Ginevra Minarini" userId="1f1f918c-6db6-4aec-95e5-17ad0358cb46" providerId="ADAL" clId="{03421CA5-02D6-410F-9208-942AACB4DA1F}" dt="2023-11-23T13:25:00.912" v="137709"/>
          <ac:spMkLst>
            <pc:docMk/>
            <pc:sldMk cId="593381988" sldId="304"/>
            <ac:spMk id="2150" creationId="{8B465A02-C674-DD05-1CD1-BBFBEC3D1D92}"/>
          </ac:spMkLst>
        </pc:spChg>
        <pc:spChg chg="mod modVis">
          <ac:chgData name="Ginevra Minarini" userId="1f1f918c-6db6-4aec-95e5-17ad0358cb46" providerId="ADAL" clId="{03421CA5-02D6-410F-9208-942AACB4DA1F}" dt="2023-11-23T13:25:00.912" v="137711"/>
          <ac:spMkLst>
            <pc:docMk/>
            <pc:sldMk cId="593381988" sldId="304"/>
            <ac:spMk id="2151" creationId="{A2829832-1907-5C92-E072-8D4A126E4068}"/>
          </ac:spMkLst>
        </pc:spChg>
        <pc:spChg chg="mod modVis">
          <ac:chgData name="Ginevra Minarini" userId="1f1f918c-6db6-4aec-95e5-17ad0358cb46" providerId="ADAL" clId="{03421CA5-02D6-410F-9208-942AACB4DA1F}" dt="2023-11-23T13:25:00.912" v="137713"/>
          <ac:spMkLst>
            <pc:docMk/>
            <pc:sldMk cId="593381988" sldId="304"/>
            <ac:spMk id="2152" creationId="{32EB0EC8-75B1-A940-982B-D9AADB1B2E71}"/>
          </ac:spMkLst>
        </pc:spChg>
        <pc:spChg chg="mod modVis">
          <ac:chgData name="Ginevra Minarini" userId="1f1f918c-6db6-4aec-95e5-17ad0358cb46" providerId="ADAL" clId="{03421CA5-02D6-410F-9208-942AACB4DA1F}" dt="2023-11-23T13:25:00.912" v="137715"/>
          <ac:spMkLst>
            <pc:docMk/>
            <pc:sldMk cId="593381988" sldId="304"/>
            <ac:spMk id="2153" creationId="{EE863178-A5AE-26F1-7BD2-1A7A2BD84691}"/>
          </ac:spMkLst>
        </pc:spChg>
        <pc:spChg chg="mod modVis">
          <ac:chgData name="Ginevra Minarini" userId="1f1f918c-6db6-4aec-95e5-17ad0358cb46" providerId="ADAL" clId="{03421CA5-02D6-410F-9208-942AACB4DA1F}" dt="2023-11-23T13:25:00.912" v="137717"/>
          <ac:spMkLst>
            <pc:docMk/>
            <pc:sldMk cId="593381988" sldId="304"/>
            <ac:spMk id="2154" creationId="{6463ACA0-C960-4090-24CB-B4FBB35E3130}"/>
          </ac:spMkLst>
        </pc:spChg>
        <pc:spChg chg="mod modVis">
          <ac:chgData name="Ginevra Minarini" userId="1f1f918c-6db6-4aec-95e5-17ad0358cb46" providerId="ADAL" clId="{03421CA5-02D6-410F-9208-942AACB4DA1F}" dt="2023-11-23T13:25:00.912" v="137719"/>
          <ac:spMkLst>
            <pc:docMk/>
            <pc:sldMk cId="593381988" sldId="304"/>
            <ac:spMk id="2155" creationId="{87BD4A00-DE5E-DC2B-3069-18CDE5211F8F}"/>
          </ac:spMkLst>
        </pc:spChg>
        <pc:spChg chg="mod modVis">
          <ac:chgData name="Ginevra Minarini" userId="1f1f918c-6db6-4aec-95e5-17ad0358cb46" providerId="ADAL" clId="{03421CA5-02D6-410F-9208-942AACB4DA1F}" dt="2023-11-23T13:25:00.912" v="137721"/>
          <ac:spMkLst>
            <pc:docMk/>
            <pc:sldMk cId="593381988" sldId="304"/>
            <ac:spMk id="2156" creationId="{BFB72AB9-5812-E2FE-6CB4-DB2A5FD3293B}"/>
          </ac:spMkLst>
        </pc:spChg>
        <pc:spChg chg="mod modVis">
          <ac:chgData name="Ginevra Minarini" userId="1f1f918c-6db6-4aec-95e5-17ad0358cb46" providerId="ADAL" clId="{03421CA5-02D6-410F-9208-942AACB4DA1F}" dt="2023-11-23T13:25:00.912" v="137723"/>
          <ac:spMkLst>
            <pc:docMk/>
            <pc:sldMk cId="593381988" sldId="304"/>
            <ac:spMk id="2157" creationId="{6FB9E67C-B9F4-CEB2-645A-4F80D8530CA6}"/>
          </ac:spMkLst>
        </pc:spChg>
        <pc:spChg chg="mod modVis">
          <ac:chgData name="Ginevra Minarini" userId="1f1f918c-6db6-4aec-95e5-17ad0358cb46" providerId="ADAL" clId="{03421CA5-02D6-410F-9208-942AACB4DA1F}" dt="2023-11-23T13:25:00.912" v="137725"/>
          <ac:spMkLst>
            <pc:docMk/>
            <pc:sldMk cId="593381988" sldId="304"/>
            <ac:spMk id="2158" creationId="{57166C14-CED4-9B6A-63B4-1818619EC210}"/>
          </ac:spMkLst>
        </pc:spChg>
        <pc:spChg chg="mod modVis">
          <ac:chgData name="Ginevra Minarini" userId="1f1f918c-6db6-4aec-95e5-17ad0358cb46" providerId="ADAL" clId="{03421CA5-02D6-410F-9208-942AACB4DA1F}" dt="2023-11-23T13:25:00.912" v="137727"/>
          <ac:spMkLst>
            <pc:docMk/>
            <pc:sldMk cId="593381988" sldId="304"/>
            <ac:spMk id="2159" creationId="{F8258CE4-8ACE-3D42-579C-DA0CE5C8A541}"/>
          </ac:spMkLst>
        </pc:spChg>
        <pc:spChg chg="mod modVis">
          <ac:chgData name="Ginevra Minarini" userId="1f1f918c-6db6-4aec-95e5-17ad0358cb46" providerId="ADAL" clId="{03421CA5-02D6-410F-9208-942AACB4DA1F}" dt="2023-11-23T13:25:00.920" v="137729"/>
          <ac:spMkLst>
            <pc:docMk/>
            <pc:sldMk cId="593381988" sldId="304"/>
            <ac:spMk id="2160" creationId="{2C9BBB24-9DAD-3E4D-7C60-04687E1EBDE2}"/>
          </ac:spMkLst>
        </pc:spChg>
        <pc:spChg chg="mod modVis">
          <ac:chgData name="Ginevra Minarini" userId="1f1f918c-6db6-4aec-95e5-17ad0358cb46" providerId="ADAL" clId="{03421CA5-02D6-410F-9208-942AACB4DA1F}" dt="2023-11-23T13:25:00.920" v="137731"/>
          <ac:spMkLst>
            <pc:docMk/>
            <pc:sldMk cId="593381988" sldId="304"/>
            <ac:spMk id="2161" creationId="{827CF7FD-953A-A5EE-3FCC-C7C8196D8D0D}"/>
          </ac:spMkLst>
        </pc:spChg>
        <pc:spChg chg="mod modVis">
          <ac:chgData name="Ginevra Minarini" userId="1f1f918c-6db6-4aec-95e5-17ad0358cb46" providerId="ADAL" clId="{03421CA5-02D6-410F-9208-942AACB4DA1F}" dt="2023-11-23T13:25:00.922" v="137733"/>
          <ac:spMkLst>
            <pc:docMk/>
            <pc:sldMk cId="593381988" sldId="304"/>
            <ac:spMk id="2162" creationId="{183BE819-EC5F-34D3-DA9D-F2641521A720}"/>
          </ac:spMkLst>
        </pc:spChg>
        <pc:spChg chg="mod modVis">
          <ac:chgData name="Ginevra Minarini" userId="1f1f918c-6db6-4aec-95e5-17ad0358cb46" providerId="ADAL" clId="{03421CA5-02D6-410F-9208-942AACB4DA1F}" dt="2023-11-23T13:25:00.922" v="137735"/>
          <ac:spMkLst>
            <pc:docMk/>
            <pc:sldMk cId="593381988" sldId="304"/>
            <ac:spMk id="2163" creationId="{EF0CB69D-A75D-68C1-3109-56A0A55C1CD8}"/>
          </ac:spMkLst>
        </pc:spChg>
        <pc:spChg chg="mod modVis">
          <ac:chgData name="Ginevra Minarini" userId="1f1f918c-6db6-4aec-95e5-17ad0358cb46" providerId="ADAL" clId="{03421CA5-02D6-410F-9208-942AACB4DA1F}" dt="2023-11-23T13:25:00.922" v="137737"/>
          <ac:spMkLst>
            <pc:docMk/>
            <pc:sldMk cId="593381988" sldId="304"/>
            <ac:spMk id="2164" creationId="{23F486DC-3738-1A50-DCF3-0D7E851C02A8}"/>
          </ac:spMkLst>
        </pc:spChg>
        <pc:spChg chg="mod modVis">
          <ac:chgData name="Ginevra Minarini" userId="1f1f918c-6db6-4aec-95e5-17ad0358cb46" providerId="ADAL" clId="{03421CA5-02D6-410F-9208-942AACB4DA1F}" dt="2023-11-23T13:25:00.922" v="137739"/>
          <ac:spMkLst>
            <pc:docMk/>
            <pc:sldMk cId="593381988" sldId="304"/>
            <ac:spMk id="2165" creationId="{112A4A16-49F4-0DFA-5468-84ED21037B3E}"/>
          </ac:spMkLst>
        </pc:spChg>
        <pc:spChg chg="mod modVis">
          <ac:chgData name="Ginevra Minarini" userId="1f1f918c-6db6-4aec-95e5-17ad0358cb46" providerId="ADAL" clId="{03421CA5-02D6-410F-9208-942AACB4DA1F}" dt="2023-11-23T13:25:00.922" v="137741"/>
          <ac:spMkLst>
            <pc:docMk/>
            <pc:sldMk cId="593381988" sldId="304"/>
            <ac:spMk id="2166" creationId="{1424DEA5-17B7-EBF6-2ACB-5C661A7D6FA7}"/>
          </ac:spMkLst>
        </pc:spChg>
        <pc:spChg chg="mod modVis">
          <ac:chgData name="Ginevra Minarini" userId="1f1f918c-6db6-4aec-95e5-17ad0358cb46" providerId="ADAL" clId="{03421CA5-02D6-410F-9208-942AACB4DA1F}" dt="2023-11-23T13:25:00.922" v="137743"/>
          <ac:spMkLst>
            <pc:docMk/>
            <pc:sldMk cId="593381988" sldId="304"/>
            <ac:spMk id="2167" creationId="{97E42A5F-D517-E510-3D73-8D9F2BD67190}"/>
          </ac:spMkLst>
        </pc:spChg>
        <pc:spChg chg="mod modVis">
          <ac:chgData name="Ginevra Minarini" userId="1f1f918c-6db6-4aec-95e5-17ad0358cb46" providerId="ADAL" clId="{03421CA5-02D6-410F-9208-942AACB4DA1F}" dt="2023-11-23T13:25:00.922" v="137745"/>
          <ac:spMkLst>
            <pc:docMk/>
            <pc:sldMk cId="593381988" sldId="304"/>
            <ac:spMk id="2168" creationId="{63885D72-6963-B780-B17E-CFE7FF60B02B}"/>
          </ac:spMkLst>
        </pc:spChg>
        <pc:spChg chg="mod modVis">
          <ac:chgData name="Ginevra Minarini" userId="1f1f918c-6db6-4aec-95e5-17ad0358cb46" providerId="ADAL" clId="{03421CA5-02D6-410F-9208-942AACB4DA1F}" dt="2023-11-23T13:25:00.922" v="137747"/>
          <ac:spMkLst>
            <pc:docMk/>
            <pc:sldMk cId="593381988" sldId="304"/>
            <ac:spMk id="2169" creationId="{25DA02AB-ED1A-78BF-0EA6-7307DAEFB54F}"/>
          </ac:spMkLst>
        </pc:spChg>
        <pc:spChg chg="mod modVis">
          <ac:chgData name="Ginevra Minarini" userId="1f1f918c-6db6-4aec-95e5-17ad0358cb46" providerId="ADAL" clId="{03421CA5-02D6-410F-9208-942AACB4DA1F}" dt="2023-11-23T13:25:00.922" v="137749"/>
          <ac:spMkLst>
            <pc:docMk/>
            <pc:sldMk cId="593381988" sldId="304"/>
            <ac:spMk id="2170" creationId="{BC86F6C6-126D-EEB9-CE99-1E052CD878B2}"/>
          </ac:spMkLst>
        </pc:spChg>
        <pc:spChg chg="mod modVis">
          <ac:chgData name="Ginevra Minarini" userId="1f1f918c-6db6-4aec-95e5-17ad0358cb46" providerId="ADAL" clId="{03421CA5-02D6-410F-9208-942AACB4DA1F}" dt="2023-11-23T13:25:00.922" v="137751"/>
          <ac:spMkLst>
            <pc:docMk/>
            <pc:sldMk cId="593381988" sldId="304"/>
            <ac:spMk id="2171" creationId="{8FC3E903-ACD4-D34E-34A9-51E543E69533}"/>
          </ac:spMkLst>
        </pc:spChg>
        <pc:spChg chg="mod modVis">
          <ac:chgData name="Ginevra Minarini" userId="1f1f918c-6db6-4aec-95e5-17ad0358cb46" providerId="ADAL" clId="{03421CA5-02D6-410F-9208-942AACB4DA1F}" dt="2023-11-23T13:25:00.930" v="137753"/>
          <ac:spMkLst>
            <pc:docMk/>
            <pc:sldMk cId="593381988" sldId="304"/>
            <ac:spMk id="2172" creationId="{F6D87E23-F54D-D678-ABE0-23D669FBAE64}"/>
          </ac:spMkLst>
        </pc:spChg>
        <pc:spChg chg="mod modVis">
          <ac:chgData name="Ginevra Minarini" userId="1f1f918c-6db6-4aec-95e5-17ad0358cb46" providerId="ADAL" clId="{03421CA5-02D6-410F-9208-942AACB4DA1F}" dt="2023-11-23T13:25:00.930" v="137755"/>
          <ac:spMkLst>
            <pc:docMk/>
            <pc:sldMk cId="593381988" sldId="304"/>
            <ac:spMk id="2173" creationId="{939A844E-FF5E-E9AB-FF93-1B8BE061DA86}"/>
          </ac:spMkLst>
        </pc:spChg>
        <pc:spChg chg="mod modVis">
          <ac:chgData name="Ginevra Minarini" userId="1f1f918c-6db6-4aec-95e5-17ad0358cb46" providerId="ADAL" clId="{03421CA5-02D6-410F-9208-942AACB4DA1F}" dt="2023-11-23T13:25:00.932" v="137757"/>
          <ac:spMkLst>
            <pc:docMk/>
            <pc:sldMk cId="593381988" sldId="304"/>
            <ac:spMk id="2174" creationId="{D27631E7-9775-88F5-A32B-D5C2C3CEC0A5}"/>
          </ac:spMkLst>
        </pc:spChg>
        <pc:spChg chg="mod modVis">
          <ac:chgData name="Ginevra Minarini" userId="1f1f918c-6db6-4aec-95e5-17ad0358cb46" providerId="ADAL" clId="{03421CA5-02D6-410F-9208-942AACB4DA1F}" dt="2023-11-23T13:25:00.932" v="137759"/>
          <ac:spMkLst>
            <pc:docMk/>
            <pc:sldMk cId="593381988" sldId="304"/>
            <ac:spMk id="2175" creationId="{B8A3B68A-3A7F-6F92-7DB0-A35F23318E57}"/>
          </ac:spMkLst>
        </pc:spChg>
        <pc:spChg chg="mod modVis">
          <ac:chgData name="Ginevra Minarini" userId="1f1f918c-6db6-4aec-95e5-17ad0358cb46" providerId="ADAL" clId="{03421CA5-02D6-410F-9208-942AACB4DA1F}" dt="2023-11-23T13:25:00.932" v="137761"/>
          <ac:spMkLst>
            <pc:docMk/>
            <pc:sldMk cId="593381988" sldId="304"/>
            <ac:spMk id="2176" creationId="{598EE7E9-663B-C365-1C40-F55CF7BE059A}"/>
          </ac:spMkLst>
        </pc:spChg>
        <pc:spChg chg="mod modVis">
          <ac:chgData name="Ginevra Minarini" userId="1f1f918c-6db6-4aec-95e5-17ad0358cb46" providerId="ADAL" clId="{03421CA5-02D6-410F-9208-942AACB4DA1F}" dt="2023-11-23T13:25:00.932" v="137763"/>
          <ac:spMkLst>
            <pc:docMk/>
            <pc:sldMk cId="593381988" sldId="304"/>
            <ac:spMk id="2177" creationId="{BA812DAD-6C3A-8BEA-BA6A-1DCAE06E48E1}"/>
          </ac:spMkLst>
        </pc:spChg>
        <pc:spChg chg="mod modVis">
          <ac:chgData name="Ginevra Minarini" userId="1f1f918c-6db6-4aec-95e5-17ad0358cb46" providerId="ADAL" clId="{03421CA5-02D6-410F-9208-942AACB4DA1F}" dt="2023-11-23T13:25:00.932" v="137765"/>
          <ac:spMkLst>
            <pc:docMk/>
            <pc:sldMk cId="593381988" sldId="304"/>
            <ac:spMk id="2178" creationId="{989A1B4D-CA67-A9CA-C4CF-516406B04937}"/>
          </ac:spMkLst>
        </pc:spChg>
        <pc:spChg chg="mod modVis">
          <ac:chgData name="Ginevra Minarini" userId="1f1f918c-6db6-4aec-95e5-17ad0358cb46" providerId="ADAL" clId="{03421CA5-02D6-410F-9208-942AACB4DA1F}" dt="2023-11-23T13:25:00.932" v="137767"/>
          <ac:spMkLst>
            <pc:docMk/>
            <pc:sldMk cId="593381988" sldId="304"/>
            <ac:spMk id="2179" creationId="{594478A3-8DF7-D598-CD90-B39F2EC69943}"/>
          </ac:spMkLst>
        </pc:spChg>
        <pc:spChg chg="mod modVis">
          <ac:chgData name="Ginevra Minarini" userId="1f1f918c-6db6-4aec-95e5-17ad0358cb46" providerId="ADAL" clId="{03421CA5-02D6-410F-9208-942AACB4DA1F}" dt="2023-11-23T13:25:00.932" v="137769"/>
          <ac:spMkLst>
            <pc:docMk/>
            <pc:sldMk cId="593381988" sldId="304"/>
            <ac:spMk id="2180" creationId="{6A975C20-D0B8-8007-920D-F3D5AE86FF15}"/>
          </ac:spMkLst>
        </pc:spChg>
        <pc:spChg chg="mod modVis">
          <ac:chgData name="Ginevra Minarini" userId="1f1f918c-6db6-4aec-95e5-17ad0358cb46" providerId="ADAL" clId="{03421CA5-02D6-410F-9208-942AACB4DA1F}" dt="2023-11-23T13:25:00.932" v="137771"/>
          <ac:spMkLst>
            <pc:docMk/>
            <pc:sldMk cId="593381988" sldId="304"/>
            <ac:spMk id="2181" creationId="{831122F6-86AF-3E6D-B4CC-07548AE9518C}"/>
          </ac:spMkLst>
        </pc:spChg>
        <pc:spChg chg="mod modVis">
          <ac:chgData name="Ginevra Minarini" userId="1f1f918c-6db6-4aec-95e5-17ad0358cb46" providerId="ADAL" clId="{03421CA5-02D6-410F-9208-942AACB4DA1F}" dt="2023-11-23T13:25:00.932" v="137773"/>
          <ac:spMkLst>
            <pc:docMk/>
            <pc:sldMk cId="593381988" sldId="304"/>
            <ac:spMk id="2182" creationId="{CC1CE025-F8D4-0BA9-BDC9-27965200915E}"/>
          </ac:spMkLst>
        </pc:spChg>
        <pc:spChg chg="mod modVis">
          <ac:chgData name="Ginevra Minarini" userId="1f1f918c-6db6-4aec-95e5-17ad0358cb46" providerId="ADAL" clId="{03421CA5-02D6-410F-9208-942AACB4DA1F}" dt="2023-11-23T13:25:00.932" v="137775"/>
          <ac:spMkLst>
            <pc:docMk/>
            <pc:sldMk cId="593381988" sldId="304"/>
            <ac:spMk id="2183" creationId="{9530F122-7795-042A-2841-95943743A21A}"/>
          </ac:spMkLst>
        </pc:spChg>
        <pc:spChg chg="mod modVis">
          <ac:chgData name="Ginevra Minarini" userId="1f1f918c-6db6-4aec-95e5-17ad0358cb46" providerId="ADAL" clId="{03421CA5-02D6-410F-9208-942AACB4DA1F}" dt="2023-11-23T13:25:00.940" v="137777"/>
          <ac:spMkLst>
            <pc:docMk/>
            <pc:sldMk cId="593381988" sldId="304"/>
            <ac:spMk id="2184" creationId="{698F73EA-75CC-EB93-A4D9-0423FAA02698}"/>
          </ac:spMkLst>
        </pc:spChg>
        <pc:spChg chg="mod modVis">
          <ac:chgData name="Ginevra Minarini" userId="1f1f918c-6db6-4aec-95e5-17ad0358cb46" providerId="ADAL" clId="{03421CA5-02D6-410F-9208-942AACB4DA1F}" dt="2023-11-23T13:25:00.940" v="137779"/>
          <ac:spMkLst>
            <pc:docMk/>
            <pc:sldMk cId="593381988" sldId="304"/>
            <ac:spMk id="2185" creationId="{461C29F1-9233-1823-63E9-7D1122D1EE39}"/>
          </ac:spMkLst>
        </pc:spChg>
        <pc:spChg chg="mod modVis">
          <ac:chgData name="Ginevra Minarini" userId="1f1f918c-6db6-4aec-95e5-17ad0358cb46" providerId="ADAL" clId="{03421CA5-02D6-410F-9208-942AACB4DA1F}" dt="2023-11-23T13:25:00.940" v="137781"/>
          <ac:spMkLst>
            <pc:docMk/>
            <pc:sldMk cId="593381988" sldId="304"/>
            <ac:spMk id="2186" creationId="{10F88F1C-B6FC-82F3-1ECE-7001C9421AD9}"/>
          </ac:spMkLst>
        </pc:spChg>
        <pc:spChg chg="mod modVis">
          <ac:chgData name="Ginevra Minarini" userId="1f1f918c-6db6-4aec-95e5-17ad0358cb46" providerId="ADAL" clId="{03421CA5-02D6-410F-9208-942AACB4DA1F}" dt="2023-11-23T13:25:00.942" v="137783"/>
          <ac:spMkLst>
            <pc:docMk/>
            <pc:sldMk cId="593381988" sldId="304"/>
            <ac:spMk id="2187" creationId="{C3E47972-9295-3C56-6914-5DDF0039AC74}"/>
          </ac:spMkLst>
        </pc:spChg>
        <pc:spChg chg="mod modVis">
          <ac:chgData name="Ginevra Minarini" userId="1f1f918c-6db6-4aec-95e5-17ad0358cb46" providerId="ADAL" clId="{03421CA5-02D6-410F-9208-942AACB4DA1F}" dt="2023-11-23T13:25:00.942" v="137785"/>
          <ac:spMkLst>
            <pc:docMk/>
            <pc:sldMk cId="593381988" sldId="304"/>
            <ac:spMk id="2188" creationId="{6A2CA048-CE70-303E-39FE-5C3374223B59}"/>
          </ac:spMkLst>
        </pc:spChg>
        <pc:spChg chg="mod modVis">
          <ac:chgData name="Ginevra Minarini" userId="1f1f918c-6db6-4aec-95e5-17ad0358cb46" providerId="ADAL" clId="{03421CA5-02D6-410F-9208-942AACB4DA1F}" dt="2023-11-23T13:25:00.942" v="137787"/>
          <ac:spMkLst>
            <pc:docMk/>
            <pc:sldMk cId="593381988" sldId="304"/>
            <ac:spMk id="2189" creationId="{9B340977-81A7-CA2B-95B4-DF88737D2818}"/>
          </ac:spMkLst>
        </pc:spChg>
        <pc:spChg chg="mod modVis">
          <ac:chgData name="Ginevra Minarini" userId="1f1f918c-6db6-4aec-95e5-17ad0358cb46" providerId="ADAL" clId="{03421CA5-02D6-410F-9208-942AACB4DA1F}" dt="2023-11-23T13:25:00.942" v="137789"/>
          <ac:spMkLst>
            <pc:docMk/>
            <pc:sldMk cId="593381988" sldId="304"/>
            <ac:spMk id="2190" creationId="{199FEA2C-E261-B5F2-1E93-CC060F87C142}"/>
          </ac:spMkLst>
        </pc:spChg>
        <pc:spChg chg="mod modVis">
          <ac:chgData name="Ginevra Minarini" userId="1f1f918c-6db6-4aec-95e5-17ad0358cb46" providerId="ADAL" clId="{03421CA5-02D6-410F-9208-942AACB4DA1F}" dt="2023-11-23T13:25:00.942" v="137791"/>
          <ac:spMkLst>
            <pc:docMk/>
            <pc:sldMk cId="593381988" sldId="304"/>
            <ac:spMk id="2191" creationId="{4144D092-8BA9-D70C-0AE2-6315D59BC616}"/>
          </ac:spMkLst>
        </pc:spChg>
        <pc:spChg chg="mod modVis">
          <ac:chgData name="Ginevra Minarini" userId="1f1f918c-6db6-4aec-95e5-17ad0358cb46" providerId="ADAL" clId="{03421CA5-02D6-410F-9208-942AACB4DA1F}" dt="2023-11-23T13:25:00.942" v="137793"/>
          <ac:spMkLst>
            <pc:docMk/>
            <pc:sldMk cId="593381988" sldId="304"/>
            <ac:spMk id="2192" creationId="{B4652856-D30B-18E4-8831-F14B1CA223A2}"/>
          </ac:spMkLst>
        </pc:spChg>
        <pc:spChg chg="mod modVis">
          <ac:chgData name="Ginevra Minarini" userId="1f1f918c-6db6-4aec-95e5-17ad0358cb46" providerId="ADAL" clId="{03421CA5-02D6-410F-9208-942AACB4DA1F}" dt="2023-11-23T13:25:00.942" v="137795"/>
          <ac:spMkLst>
            <pc:docMk/>
            <pc:sldMk cId="593381988" sldId="304"/>
            <ac:spMk id="2193" creationId="{EA81C6A7-AD28-AFBD-AA44-7B78EF2C7EC6}"/>
          </ac:spMkLst>
        </pc:spChg>
        <pc:spChg chg="mod modVis">
          <ac:chgData name="Ginevra Minarini" userId="1f1f918c-6db6-4aec-95e5-17ad0358cb46" providerId="ADAL" clId="{03421CA5-02D6-410F-9208-942AACB4DA1F}" dt="2023-11-23T13:25:00.942" v="137797"/>
          <ac:spMkLst>
            <pc:docMk/>
            <pc:sldMk cId="593381988" sldId="304"/>
            <ac:spMk id="2194" creationId="{E7111CF4-E060-34EA-9CAC-23A0B85AA2A3}"/>
          </ac:spMkLst>
        </pc:spChg>
        <pc:spChg chg="mod modVis">
          <ac:chgData name="Ginevra Minarini" userId="1f1f918c-6db6-4aec-95e5-17ad0358cb46" providerId="ADAL" clId="{03421CA5-02D6-410F-9208-942AACB4DA1F}" dt="2023-11-23T13:25:00.942" v="137799"/>
          <ac:spMkLst>
            <pc:docMk/>
            <pc:sldMk cId="593381988" sldId="304"/>
            <ac:spMk id="2195" creationId="{11DF6777-3641-27FB-D130-2EABD3409C5A}"/>
          </ac:spMkLst>
        </pc:spChg>
        <pc:spChg chg="mod modVis">
          <ac:chgData name="Ginevra Minarini" userId="1f1f918c-6db6-4aec-95e5-17ad0358cb46" providerId="ADAL" clId="{03421CA5-02D6-410F-9208-942AACB4DA1F}" dt="2023-11-23T13:25:00.950" v="137801"/>
          <ac:spMkLst>
            <pc:docMk/>
            <pc:sldMk cId="593381988" sldId="304"/>
            <ac:spMk id="2196" creationId="{6DAF5D2F-7836-76E8-CB25-59DB32AC3520}"/>
          </ac:spMkLst>
        </pc:spChg>
        <pc:spChg chg="mod modVis">
          <ac:chgData name="Ginevra Minarini" userId="1f1f918c-6db6-4aec-95e5-17ad0358cb46" providerId="ADAL" clId="{03421CA5-02D6-410F-9208-942AACB4DA1F}" dt="2023-11-23T13:25:00.950" v="137803"/>
          <ac:spMkLst>
            <pc:docMk/>
            <pc:sldMk cId="593381988" sldId="304"/>
            <ac:spMk id="2197" creationId="{10886AA1-9DF4-F085-4DD5-2F3A82209CE7}"/>
          </ac:spMkLst>
        </pc:spChg>
        <pc:spChg chg="mod modVis">
          <ac:chgData name="Ginevra Minarini" userId="1f1f918c-6db6-4aec-95e5-17ad0358cb46" providerId="ADAL" clId="{03421CA5-02D6-410F-9208-942AACB4DA1F}" dt="2023-11-23T13:25:00.950" v="137805"/>
          <ac:spMkLst>
            <pc:docMk/>
            <pc:sldMk cId="593381988" sldId="304"/>
            <ac:spMk id="2198" creationId="{1FA52C47-C61C-215E-40EA-218AB51FF684}"/>
          </ac:spMkLst>
        </pc:spChg>
        <pc:spChg chg="mod modVis">
          <ac:chgData name="Ginevra Minarini" userId="1f1f918c-6db6-4aec-95e5-17ad0358cb46" providerId="ADAL" clId="{03421CA5-02D6-410F-9208-942AACB4DA1F}" dt="2023-11-23T13:25:00.952" v="137807"/>
          <ac:spMkLst>
            <pc:docMk/>
            <pc:sldMk cId="593381988" sldId="304"/>
            <ac:spMk id="2199" creationId="{502EFC72-E308-AECB-6C67-0A6E28257170}"/>
          </ac:spMkLst>
        </pc:spChg>
        <pc:spChg chg="mod modVis">
          <ac:chgData name="Ginevra Minarini" userId="1f1f918c-6db6-4aec-95e5-17ad0358cb46" providerId="ADAL" clId="{03421CA5-02D6-410F-9208-942AACB4DA1F}" dt="2023-11-23T13:25:00.952" v="137809"/>
          <ac:spMkLst>
            <pc:docMk/>
            <pc:sldMk cId="593381988" sldId="304"/>
            <ac:spMk id="2200" creationId="{CBF2A2C0-21B1-144B-A79D-BF4F2BA8E2C4}"/>
          </ac:spMkLst>
        </pc:spChg>
        <pc:spChg chg="mod modVis">
          <ac:chgData name="Ginevra Minarini" userId="1f1f918c-6db6-4aec-95e5-17ad0358cb46" providerId="ADAL" clId="{03421CA5-02D6-410F-9208-942AACB4DA1F}" dt="2023-11-23T13:25:00.952" v="137811"/>
          <ac:spMkLst>
            <pc:docMk/>
            <pc:sldMk cId="593381988" sldId="304"/>
            <ac:spMk id="2201" creationId="{51338AD9-882A-E4A6-08EF-1A90E72FA05D}"/>
          </ac:spMkLst>
        </pc:spChg>
        <pc:spChg chg="mod modVis">
          <ac:chgData name="Ginevra Minarini" userId="1f1f918c-6db6-4aec-95e5-17ad0358cb46" providerId="ADAL" clId="{03421CA5-02D6-410F-9208-942AACB4DA1F}" dt="2023-11-23T13:25:00.952" v="137813"/>
          <ac:spMkLst>
            <pc:docMk/>
            <pc:sldMk cId="593381988" sldId="304"/>
            <ac:spMk id="2202" creationId="{307AE55B-6238-5428-B686-2F96A707B4D9}"/>
          </ac:spMkLst>
        </pc:spChg>
        <pc:spChg chg="mod modVis">
          <ac:chgData name="Ginevra Minarini" userId="1f1f918c-6db6-4aec-95e5-17ad0358cb46" providerId="ADAL" clId="{03421CA5-02D6-410F-9208-942AACB4DA1F}" dt="2023-11-23T13:25:00.952" v="137815"/>
          <ac:spMkLst>
            <pc:docMk/>
            <pc:sldMk cId="593381988" sldId="304"/>
            <ac:spMk id="2203" creationId="{46321699-4BD3-1677-5EAC-54D5658C92F2}"/>
          </ac:spMkLst>
        </pc:spChg>
        <pc:spChg chg="mod modVis">
          <ac:chgData name="Ginevra Minarini" userId="1f1f918c-6db6-4aec-95e5-17ad0358cb46" providerId="ADAL" clId="{03421CA5-02D6-410F-9208-942AACB4DA1F}" dt="2023-11-23T13:25:00.952" v="137817"/>
          <ac:spMkLst>
            <pc:docMk/>
            <pc:sldMk cId="593381988" sldId="304"/>
            <ac:spMk id="2204" creationId="{DE2A74F7-FA33-2BD7-0080-681C61E6509F}"/>
          </ac:spMkLst>
        </pc:spChg>
        <pc:spChg chg="mod modVis">
          <ac:chgData name="Ginevra Minarini" userId="1f1f918c-6db6-4aec-95e5-17ad0358cb46" providerId="ADAL" clId="{03421CA5-02D6-410F-9208-942AACB4DA1F}" dt="2023-11-23T13:25:00.952" v="137819"/>
          <ac:spMkLst>
            <pc:docMk/>
            <pc:sldMk cId="593381988" sldId="304"/>
            <ac:spMk id="2205" creationId="{6AB51E6F-F886-2F15-4A61-B7B7F87E306A}"/>
          </ac:spMkLst>
        </pc:spChg>
        <pc:spChg chg="mod modVis">
          <ac:chgData name="Ginevra Minarini" userId="1f1f918c-6db6-4aec-95e5-17ad0358cb46" providerId="ADAL" clId="{03421CA5-02D6-410F-9208-942AACB4DA1F}" dt="2023-11-23T13:25:00.952" v="137821"/>
          <ac:spMkLst>
            <pc:docMk/>
            <pc:sldMk cId="593381988" sldId="304"/>
            <ac:spMk id="2206" creationId="{526F5B42-ABDA-E765-96D2-96113B2CE6F6}"/>
          </ac:spMkLst>
        </pc:spChg>
        <pc:spChg chg="mod modVis">
          <ac:chgData name="Ginevra Minarini" userId="1f1f918c-6db6-4aec-95e5-17ad0358cb46" providerId="ADAL" clId="{03421CA5-02D6-410F-9208-942AACB4DA1F}" dt="2023-11-23T13:25:00.952" v="137823"/>
          <ac:spMkLst>
            <pc:docMk/>
            <pc:sldMk cId="593381988" sldId="304"/>
            <ac:spMk id="2207" creationId="{241298A1-F75D-E346-2BE4-CA56316C2EBF}"/>
          </ac:spMkLst>
        </pc:spChg>
        <pc:spChg chg="mod modVis">
          <ac:chgData name="Ginevra Minarini" userId="1f1f918c-6db6-4aec-95e5-17ad0358cb46" providerId="ADAL" clId="{03421CA5-02D6-410F-9208-942AACB4DA1F}" dt="2023-11-23T13:25:00.952" v="137825"/>
          <ac:spMkLst>
            <pc:docMk/>
            <pc:sldMk cId="593381988" sldId="304"/>
            <ac:spMk id="2208" creationId="{E5F0A6A5-4E50-92C3-DD6A-877127B0EF64}"/>
          </ac:spMkLst>
        </pc:spChg>
        <pc:spChg chg="mod modVis">
          <ac:chgData name="Ginevra Minarini" userId="1f1f918c-6db6-4aec-95e5-17ad0358cb46" providerId="ADAL" clId="{03421CA5-02D6-410F-9208-942AACB4DA1F}" dt="2023-11-23T13:25:00.961" v="137827"/>
          <ac:spMkLst>
            <pc:docMk/>
            <pc:sldMk cId="593381988" sldId="304"/>
            <ac:spMk id="2209" creationId="{4C6842F3-3774-46B9-B1D2-B4BB3AC0F8C3}"/>
          </ac:spMkLst>
        </pc:spChg>
        <pc:spChg chg="mod modVis">
          <ac:chgData name="Ginevra Minarini" userId="1f1f918c-6db6-4aec-95e5-17ad0358cb46" providerId="ADAL" clId="{03421CA5-02D6-410F-9208-942AACB4DA1F}" dt="2023-11-23T13:25:00.961" v="137829"/>
          <ac:spMkLst>
            <pc:docMk/>
            <pc:sldMk cId="593381988" sldId="304"/>
            <ac:spMk id="2210" creationId="{275049FF-5228-21F0-A0C2-904EE68C9165}"/>
          </ac:spMkLst>
        </pc:spChg>
        <pc:spChg chg="mod modVis">
          <ac:chgData name="Ginevra Minarini" userId="1f1f918c-6db6-4aec-95e5-17ad0358cb46" providerId="ADAL" clId="{03421CA5-02D6-410F-9208-942AACB4DA1F}" dt="2023-11-23T13:25:00.963" v="137831"/>
          <ac:spMkLst>
            <pc:docMk/>
            <pc:sldMk cId="593381988" sldId="304"/>
            <ac:spMk id="2211" creationId="{FF7ABF23-D550-AA5D-ABD3-82F751F1DBFF}"/>
          </ac:spMkLst>
        </pc:spChg>
        <pc:spChg chg="mod modVis">
          <ac:chgData name="Ginevra Minarini" userId="1f1f918c-6db6-4aec-95e5-17ad0358cb46" providerId="ADAL" clId="{03421CA5-02D6-410F-9208-942AACB4DA1F}" dt="2023-11-23T13:25:00.963" v="137833"/>
          <ac:spMkLst>
            <pc:docMk/>
            <pc:sldMk cId="593381988" sldId="304"/>
            <ac:spMk id="2212" creationId="{53F25123-6AA4-497A-732B-1F8951CAF986}"/>
          </ac:spMkLst>
        </pc:spChg>
        <pc:spChg chg="mod modVis">
          <ac:chgData name="Ginevra Minarini" userId="1f1f918c-6db6-4aec-95e5-17ad0358cb46" providerId="ADAL" clId="{03421CA5-02D6-410F-9208-942AACB4DA1F}" dt="2023-11-23T13:25:00.963" v="137835"/>
          <ac:spMkLst>
            <pc:docMk/>
            <pc:sldMk cId="593381988" sldId="304"/>
            <ac:spMk id="2213" creationId="{FDEA0ABB-8B3B-0A2A-27D3-2674E2C77F07}"/>
          </ac:spMkLst>
        </pc:spChg>
        <pc:spChg chg="mod modVis">
          <ac:chgData name="Ginevra Minarini" userId="1f1f918c-6db6-4aec-95e5-17ad0358cb46" providerId="ADAL" clId="{03421CA5-02D6-410F-9208-942AACB4DA1F}" dt="2023-11-23T13:25:00.963" v="137837"/>
          <ac:spMkLst>
            <pc:docMk/>
            <pc:sldMk cId="593381988" sldId="304"/>
            <ac:spMk id="2214" creationId="{2F1BFAF0-BF4C-AA26-038A-9E7FCFF223A1}"/>
          </ac:spMkLst>
        </pc:spChg>
        <pc:spChg chg="mod modVis">
          <ac:chgData name="Ginevra Minarini" userId="1f1f918c-6db6-4aec-95e5-17ad0358cb46" providerId="ADAL" clId="{03421CA5-02D6-410F-9208-942AACB4DA1F}" dt="2023-11-23T13:25:00.963" v="137839"/>
          <ac:spMkLst>
            <pc:docMk/>
            <pc:sldMk cId="593381988" sldId="304"/>
            <ac:spMk id="2215" creationId="{9EB97CE3-AA0E-F713-722D-ED82079CEA47}"/>
          </ac:spMkLst>
        </pc:spChg>
        <pc:spChg chg="mod modVis">
          <ac:chgData name="Ginevra Minarini" userId="1f1f918c-6db6-4aec-95e5-17ad0358cb46" providerId="ADAL" clId="{03421CA5-02D6-410F-9208-942AACB4DA1F}" dt="2023-11-23T13:25:00.963" v="137841"/>
          <ac:spMkLst>
            <pc:docMk/>
            <pc:sldMk cId="593381988" sldId="304"/>
            <ac:spMk id="2216" creationId="{BA8B73F5-27FA-E6CB-82B4-8326049F8242}"/>
          </ac:spMkLst>
        </pc:spChg>
        <pc:spChg chg="mod modVis">
          <ac:chgData name="Ginevra Minarini" userId="1f1f918c-6db6-4aec-95e5-17ad0358cb46" providerId="ADAL" clId="{03421CA5-02D6-410F-9208-942AACB4DA1F}" dt="2023-11-23T13:25:00.963" v="137843"/>
          <ac:spMkLst>
            <pc:docMk/>
            <pc:sldMk cId="593381988" sldId="304"/>
            <ac:spMk id="2217" creationId="{D5C0A195-92AE-592A-7C98-40D5DD7CA36B}"/>
          </ac:spMkLst>
        </pc:spChg>
        <pc:spChg chg="mod modVis">
          <ac:chgData name="Ginevra Minarini" userId="1f1f918c-6db6-4aec-95e5-17ad0358cb46" providerId="ADAL" clId="{03421CA5-02D6-410F-9208-942AACB4DA1F}" dt="2023-11-23T13:25:00.963" v="137845"/>
          <ac:spMkLst>
            <pc:docMk/>
            <pc:sldMk cId="593381988" sldId="304"/>
            <ac:spMk id="2218" creationId="{73CF6EFA-AB2F-3652-BB41-49706CFDBE55}"/>
          </ac:spMkLst>
        </pc:spChg>
        <pc:spChg chg="mod modVis">
          <ac:chgData name="Ginevra Minarini" userId="1f1f918c-6db6-4aec-95e5-17ad0358cb46" providerId="ADAL" clId="{03421CA5-02D6-410F-9208-942AACB4DA1F}" dt="2023-11-23T13:25:00.963" v="137847"/>
          <ac:spMkLst>
            <pc:docMk/>
            <pc:sldMk cId="593381988" sldId="304"/>
            <ac:spMk id="2219" creationId="{973ECBD1-2000-FFAE-ED27-BA8A6F86CC62}"/>
          </ac:spMkLst>
        </pc:spChg>
        <pc:spChg chg="mod modVis">
          <ac:chgData name="Ginevra Minarini" userId="1f1f918c-6db6-4aec-95e5-17ad0358cb46" providerId="ADAL" clId="{03421CA5-02D6-410F-9208-942AACB4DA1F}" dt="2023-11-23T13:25:00.963" v="137849"/>
          <ac:spMkLst>
            <pc:docMk/>
            <pc:sldMk cId="593381988" sldId="304"/>
            <ac:spMk id="2220" creationId="{785241A1-6799-DE03-83D4-C69DF5F14661}"/>
          </ac:spMkLst>
        </pc:spChg>
        <pc:spChg chg="mod modVis">
          <ac:chgData name="Ginevra Minarini" userId="1f1f918c-6db6-4aec-95e5-17ad0358cb46" providerId="ADAL" clId="{03421CA5-02D6-410F-9208-942AACB4DA1F}" dt="2023-11-23T13:25:00.971" v="137851"/>
          <ac:spMkLst>
            <pc:docMk/>
            <pc:sldMk cId="593381988" sldId="304"/>
            <ac:spMk id="2221" creationId="{F5D7C6CC-BCDB-6834-EF5B-9CEE9189204B}"/>
          </ac:spMkLst>
        </pc:spChg>
        <pc:spChg chg="mod modVis">
          <ac:chgData name="Ginevra Minarini" userId="1f1f918c-6db6-4aec-95e5-17ad0358cb46" providerId="ADAL" clId="{03421CA5-02D6-410F-9208-942AACB4DA1F}" dt="2023-11-23T13:25:00.971" v="137853"/>
          <ac:spMkLst>
            <pc:docMk/>
            <pc:sldMk cId="593381988" sldId="304"/>
            <ac:spMk id="2222" creationId="{B24E6E98-BA2F-3F7B-C06E-EAC5067E4000}"/>
          </ac:spMkLst>
        </pc:spChg>
        <pc:spChg chg="mod modVis">
          <ac:chgData name="Ginevra Minarini" userId="1f1f918c-6db6-4aec-95e5-17ad0358cb46" providerId="ADAL" clId="{03421CA5-02D6-410F-9208-942AACB4DA1F}" dt="2023-11-23T13:25:00.973" v="137855"/>
          <ac:spMkLst>
            <pc:docMk/>
            <pc:sldMk cId="593381988" sldId="304"/>
            <ac:spMk id="2223" creationId="{DD8D1A99-E922-1584-56C0-7217777149FA}"/>
          </ac:spMkLst>
        </pc:spChg>
        <pc:spChg chg="mod modVis">
          <ac:chgData name="Ginevra Minarini" userId="1f1f918c-6db6-4aec-95e5-17ad0358cb46" providerId="ADAL" clId="{03421CA5-02D6-410F-9208-942AACB4DA1F}" dt="2023-11-23T13:25:00.973" v="137857"/>
          <ac:spMkLst>
            <pc:docMk/>
            <pc:sldMk cId="593381988" sldId="304"/>
            <ac:spMk id="2224" creationId="{1C36849E-9ED7-AB71-49D0-919B55435A80}"/>
          </ac:spMkLst>
        </pc:spChg>
        <pc:spChg chg="mod modVis">
          <ac:chgData name="Ginevra Minarini" userId="1f1f918c-6db6-4aec-95e5-17ad0358cb46" providerId="ADAL" clId="{03421CA5-02D6-410F-9208-942AACB4DA1F}" dt="2023-11-23T13:25:00.973" v="137859"/>
          <ac:spMkLst>
            <pc:docMk/>
            <pc:sldMk cId="593381988" sldId="304"/>
            <ac:spMk id="2225" creationId="{4291AE04-CD2E-B060-DE76-FD4682293B53}"/>
          </ac:spMkLst>
        </pc:spChg>
        <pc:spChg chg="mod modVis">
          <ac:chgData name="Ginevra Minarini" userId="1f1f918c-6db6-4aec-95e5-17ad0358cb46" providerId="ADAL" clId="{03421CA5-02D6-410F-9208-942AACB4DA1F}" dt="2023-11-23T13:25:00.973" v="137861"/>
          <ac:spMkLst>
            <pc:docMk/>
            <pc:sldMk cId="593381988" sldId="304"/>
            <ac:spMk id="2226" creationId="{95E32D26-C77E-F1D6-5FE9-B00F1D625EBF}"/>
          </ac:spMkLst>
        </pc:spChg>
        <pc:spChg chg="mod modVis">
          <ac:chgData name="Ginevra Minarini" userId="1f1f918c-6db6-4aec-95e5-17ad0358cb46" providerId="ADAL" clId="{03421CA5-02D6-410F-9208-942AACB4DA1F}" dt="2023-11-23T13:25:00.973" v="137863"/>
          <ac:spMkLst>
            <pc:docMk/>
            <pc:sldMk cId="593381988" sldId="304"/>
            <ac:spMk id="2227" creationId="{6A1B47EE-AACD-280B-9295-65E388DBEC18}"/>
          </ac:spMkLst>
        </pc:spChg>
        <pc:spChg chg="mod modVis">
          <ac:chgData name="Ginevra Minarini" userId="1f1f918c-6db6-4aec-95e5-17ad0358cb46" providerId="ADAL" clId="{03421CA5-02D6-410F-9208-942AACB4DA1F}" dt="2023-11-23T13:25:00.973" v="137865"/>
          <ac:spMkLst>
            <pc:docMk/>
            <pc:sldMk cId="593381988" sldId="304"/>
            <ac:spMk id="2228" creationId="{E9D3DB4B-DF05-73F1-8377-4593FC539068}"/>
          </ac:spMkLst>
        </pc:spChg>
        <pc:spChg chg="mod modVis">
          <ac:chgData name="Ginevra Minarini" userId="1f1f918c-6db6-4aec-95e5-17ad0358cb46" providerId="ADAL" clId="{03421CA5-02D6-410F-9208-942AACB4DA1F}" dt="2023-11-23T13:25:00.973" v="137867"/>
          <ac:spMkLst>
            <pc:docMk/>
            <pc:sldMk cId="593381988" sldId="304"/>
            <ac:spMk id="2229" creationId="{5799204D-B55B-F016-4C55-183BEDB42D14}"/>
          </ac:spMkLst>
        </pc:spChg>
        <pc:spChg chg="mod modVis">
          <ac:chgData name="Ginevra Minarini" userId="1f1f918c-6db6-4aec-95e5-17ad0358cb46" providerId="ADAL" clId="{03421CA5-02D6-410F-9208-942AACB4DA1F}" dt="2023-11-23T13:25:00.973" v="137869"/>
          <ac:spMkLst>
            <pc:docMk/>
            <pc:sldMk cId="593381988" sldId="304"/>
            <ac:spMk id="2230" creationId="{4FE5D0C2-01F6-C666-E542-FB383E15F9E3}"/>
          </ac:spMkLst>
        </pc:spChg>
        <pc:spChg chg="mod modVis">
          <ac:chgData name="Ginevra Minarini" userId="1f1f918c-6db6-4aec-95e5-17ad0358cb46" providerId="ADAL" clId="{03421CA5-02D6-410F-9208-942AACB4DA1F}" dt="2023-11-23T13:25:00.973" v="137871"/>
          <ac:spMkLst>
            <pc:docMk/>
            <pc:sldMk cId="593381988" sldId="304"/>
            <ac:spMk id="2231" creationId="{B734F293-E67D-D680-98DA-78C0ACBF983F}"/>
          </ac:spMkLst>
        </pc:spChg>
        <pc:spChg chg="mod modVis">
          <ac:chgData name="Ginevra Minarini" userId="1f1f918c-6db6-4aec-95e5-17ad0358cb46" providerId="ADAL" clId="{03421CA5-02D6-410F-9208-942AACB4DA1F}" dt="2023-11-23T13:25:00.973" v="137873"/>
          <ac:spMkLst>
            <pc:docMk/>
            <pc:sldMk cId="593381988" sldId="304"/>
            <ac:spMk id="2232" creationId="{5B918FBC-9C56-19D1-13CC-B053AF554077}"/>
          </ac:spMkLst>
        </pc:spChg>
        <pc:spChg chg="mod modVis">
          <ac:chgData name="Ginevra Minarini" userId="1f1f918c-6db6-4aec-95e5-17ad0358cb46" providerId="ADAL" clId="{03421CA5-02D6-410F-9208-942AACB4DA1F}" dt="2023-11-23T13:25:00.981" v="137875"/>
          <ac:spMkLst>
            <pc:docMk/>
            <pc:sldMk cId="593381988" sldId="304"/>
            <ac:spMk id="2233" creationId="{754EC503-8B57-41F4-B69D-2C7DF2B1AA34}"/>
          </ac:spMkLst>
        </pc:spChg>
        <pc:spChg chg="mod modVis">
          <ac:chgData name="Ginevra Minarini" userId="1f1f918c-6db6-4aec-95e5-17ad0358cb46" providerId="ADAL" clId="{03421CA5-02D6-410F-9208-942AACB4DA1F}" dt="2023-11-23T13:25:00.981" v="137877"/>
          <ac:spMkLst>
            <pc:docMk/>
            <pc:sldMk cId="593381988" sldId="304"/>
            <ac:spMk id="2234" creationId="{46E2D801-3586-BBB2-907C-77E52E5F32B0}"/>
          </ac:spMkLst>
        </pc:spChg>
        <pc:spChg chg="mod modVis">
          <ac:chgData name="Ginevra Minarini" userId="1f1f918c-6db6-4aec-95e5-17ad0358cb46" providerId="ADAL" clId="{03421CA5-02D6-410F-9208-942AACB4DA1F}" dt="2023-11-23T13:25:00.981" v="137879"/>
          <ac:spMkLst>
            <pc:docMk/>
            <pc:sldMk cId="593381988" sldId="304"/>
            <ac:spMk id="2235" creationId="{E3384FE6-509F-F45E-CED8-F445DA6809BA}"/>
          </ac:spMkLst>
        </pc:spChg>
        <pc:spChg chg="mod modVis">
          <ac:chgData name="Ginevra Minarini" userId="1f1f918c-6db6-4aec-95e5-17ad0358cb46" providerId="ADAL" clId="{03421CA5-02D6-410F-9208-942AACB4DA1F}" dt="2023-11-23T13:25:00.983" v="137881"/>
          <ac:spMkLst>
            <pc:docMk/>
            <pc:sldMk cId="593381988" sldId="304"/>
            <ac:spMk id="2236" creationId="{9D6EF9E2-5AF8-73BD-E17B-0936B959F101}"/>
          </ac:spMkLst>
        </pc:spChg>
        <pc:spChg chg="mod modVis">
          <ac:chgData name="Ginevra Minarini" userId="1f1f918c-6db6-4aec-95e5-17ad0358cb46" providerId="ADAL" clId="{03421CA5-02D6-410F-9208-942AACB4DA1F}" dt="2023-11-23T13:25:00.983" v="137883"/>
          <ac:spMkLst>
            <pc:docMk/>
            <pc:sldMk cId="593381988" sldId="304"/>
            <ac:spMk id="2237" creationId="{31B15342-08B4-25A4-8950-76A65DDE2BCA}"/>
          </ac:spMkLst>
        </pc:spChg>
        <pc:spChg chg="mod modVis">
          <ac:chgData name="Ginevra Minarini" userId="1f1f918c-6db6-4aec-95e5-17ad0358cb46" providerId="ADAL" clId="{03421CA5-02D6-410F-9208-942AACB4DA1F}" dt="2023-11-23T13:25:00.983" v="137885"/>
          <ac:spMkLst>
            <pc:docMk/>
            <pc:sldMk cId="593381988" sldId="304"/>
            <ac:spMk id="2238" creationId="{8BF8957D-CDCD-8252-A7EA-91F442FA1EBB}"/>
          </ac:spMkLst>
        </pc:spChg>
        <pc:spChg chg="mod modVis">
          <ac:chgData name="Ginevra Minarini" userId="1f1f918c-6db6-4aec-95e5-17ad0358cb46" providerId="ADAL" clId="{03421CA5-02D6-410F-9208-942AACB4DA1F}" dt="2023-11-23T13:25:00.983" v="137887"/>
          <ac:spMkLst>
            <pc:docMk/>
            <pc:sldMk cId="593381988" sldId="304"/>
            <ac:spMk id="2239" creationId="{87CA0F6D-FC51-16F5-0FC5-32C8947E81B5}"/>
          </ac:spMkLst>
        </pc:spChg>
        <pc:spChg chg="mod modVis">
          <ac:chgData name="Ginevra Minarini" userId="1f1f918c-6db6-4aec-95e5-17ad0358cb46" providerId="ADAL" clId="{03421CA5-02D6-410F-9208-942AACB4DA1F}" dt="2023-11-23T13:25:00.983" v="137889"/>
          <ac:spMkLst>
            <pc:docMk/>
            <pc:sldMk cId="593381988" sldId="304"/>
            <ac:spMk id="2240" creationId="{B87176C2-51A0-2D82-9D12-E8394E4DB49C}"/>
          </ac:spMkLst>
        </pc:spChg>
        <pc:spChg chg="mod modVis">
          <ac:chgData name="Ginevra Minarini" userId="1f1f918c-6db6-4aec-95e5-17ad0358cb46" providerId="ADAL" clId="{03421CA5-02D6-410F-9208-942AACB4DA1F}" dt="2023-11-23T13:25:00.983" v="137891"/>
          <ac:spMkLst>
            <pc:docMk/>
            <pc:sldMk cId="593381988" sldId="304"/>
            <ac:spMk id="2241" creationId="{B62D6ACE-CFA7-07C2-3417-2C6544164873}"/>
          </ac:spMkLst>
        </pc:spChg>
        <pc:spChg chg="mod modVis">
          <ac:chgData name="Ginevra Minarini" userId="1f1f918c-6db6-4aec-95e5-17ad0358cb46" providerId="ADAL" clId="{03421CA5-02D6-410F-9208-942AACB4DA1F}" dt="2023-11-23T13:25:00.983" v="137893"/>
          <ac:spMkLst>
            <pc:docMk/>
            <pc:sldMk cId="593381988" sldId="304"/>
            <ac:spMk id="2242" creationId="{B6855733-DFAC-3A92-CB5F-B98D87ED49F7}"/>
          </ac:spMkLst>
        </pc:spChg>
        <pc:spChg chg="mod modVis">
          <ac:chgData name="Ginevra Minarini" userId="1f1f918c-6db6-4aec-95e5-17ad0358cb46" providerId="ADAL" clId="{03421CA5-02D6-410F-9208-942AACB4DA1F}" dt="2023-11-23T13:25:00.983" v="137895"/>
          <ac:spMkLst>
            <pc:docMk/>
            <pc:sldMk cId="593381988" sldId="304"/>
            <ac:spMk id="2243" creationId="{FA9D73C8-55E1-0634-1155-20F15C9945DE}"/>
          </ac:spMkLst>
        </pc:spChg>
        <pc:spChg chg="mod modVis">
          <ac:chgData name="Ginevra Minarini" userId="1f1f918c-6db6-4aec-95e5-17ad0358cb46" providerId="ADAL" clId="{03421CA5-02D6-410F-9208-942AACB4DA1F}" dt="2023-11-23T13:25:00.983" v="137897"/>
          <ac:spMkLst>
            <pc:docMk/>
            <pc:sldMk cId="593381988" sldId="304"/>
            <ac:spMk id="2244" creationId="{034C24B9-7356-0ED7-447F-5437D3FD8A01}"/>
          </ac:spMkLst>
        </pc:spChg>
        <pc:spChg chg="mod modVis">
          <ac:chgData name="Ginevra Minarini" userId="1f1f918c-6db6-4aec-95e5-17ad0358cb46" providerId="ADAL" clId="{03421CA5-02D6-410F-9208-942AACB4DA1F}" dt="2023-11-23T13:25:00.983" v="137899"/>
          <ac:spMkLst>
            <pc:docMk/>
            <pc:sldMk cId="593381988" sldId="304"/>
            <ac:spMk id="2245" creationId="{4027E125-F226-3697-82D7-C4E033C5A22A}"/>
          </ac:spMkLst>
        </pc:spChg>
        <pc:spChg chg="mod modVis">
          <ac:chgData name="Ginevra Minarini" userId="1f1f918c-6db6-4aec-95e5-17ad0358cb46" providerId="ADAL" clId="{03421CA5-02D6-410F-9208-942AACB4DA1F}" dt="2023-11-23T13:25:00.991" v="137901"/>
          <ac:spMkLst>
            <pc:docMk/>
            <pc:sldMk cId="593381988" sldId="304"/>
            <ac:spMk id="2246" creationId="{0291F8C8-CF0A-8431-C164-33DA0716DA0E}"/>
          </ac:spMkLst>
        </pc:spChg>
        <pc:spChg chg="mod modVis">
          <ac:chgData name="Ginevra Minarini" userId="1f1f918c-6db6-4aec-95e5-17ad0358cb46" providerId="ADAL" clId="{03421CA5-02D6-410F-9208-942AACB4DA1F}" dt="2023-11-23T13:25:00.991" v="137903"/>
          <ac:spMkLst>
            <pc:docMk/>
            <pc:sldMk cId="593381988" sldId="304"/>
            <ac:spMk id="2247" creationId="{2BE05ED4-D813-8838-FF00-6646E037B6CE}"/>
          </ac:spMkLst>
        </pc:spChg>
        <pc:spChg chg="mod modVis">
          <ac:chgData name="Ginevra Minarini" userId="1f1f918c-6db6-4aec-95e5-17ad0358cb46" providerId="ADAL" clId="{03421CA5-02D6-410F-9208-942AACB4DA1F}" dt="2023-11-23T13:25:00.993" v="137905"/>
          <ac:spMkLst>
            <pc:docMk/>
            <pc:sldMk cId="593381988" sldId="304"/>
            <ac:spMk id="2248" creationId="{38799C81-5E3C-1107-1C26-2CD2444FBAEC}"/>
          </ac:spMkLst>
        </pc:spChg>
        <pc:spChg chg="mod modVis">
          <ac:chgData name="Ginevra Minarini" userId="1f1f918c-6db6-4aec-95e5-17ad0358cb46" providerId="ADAL" clId="{03421CA5-02D6-410F-9208-942AACB4DA1F}" dt="2023-11-23T13:25:00.993" v="137907"/>
          <ac:spMkLst>
            <pc:docMk/>
            <pc:sldMk cId="593381988" sldId="304"/>
            <ac:spMk id="2249" creationId="{D77811F5-7A38-3751-07A4-28BB0DF4EB29}"/>
          </ac:spMkLst>
        </pc:spChg>
        <pc:spChg chg="mod modVis">
          <ac:chgData name="Ginevra Minarini" userId="1f1f918c-6db6-4aec-95e5-17ad0358cb46" providerId="ADAL" clId="{03421CA5-02D6-410F-9208-942AACB4DA1F}" dt="2023-11-23T13:25:00.993" v="137909"/>
          <ac:spMkLst>
            <pc:docMk/>
            <pc:sldMk cId="593381988" sldId="304"/>
            <ac:spMk id="2250" creationId="{47A6A2E1-2BB6-FC3F-4B36-5AE80B00B8C2}"/>
          </ac:spMkLst>
        </pc:spChg>
        <pc:spChg chg="mod modVis">
          <ac:chgData name="Ginevra Minarini" userId="1f1f918c-6db6-4aec-95e5-17ad0358cb46" providerId="ADAL" clId="{03421CA5-02D6-410F-9208-942AACB4DA1F}" dt="2023-11-23T13:25:00.993" v="137911"/>
          <ac:spMkLst>
            <pc:docMk/>
            <pc:sldMk cId="593381988" sldId="304"/>
            <ac:spMk id="2251" creationId="{A01AA08E-80AA-5529-38CC-A5967D0E7180}"/>
          </ac:spMkLst>
        </pc:spChg>
        <pc:spChg chg="mod modVis">
          <ac:chgData name="Ginevra Minarini" userId="1f1f918c-6db6-4aec-95e5-17ad0358cb46" providerId="ADAL" clId="{03421CA5-02D6-410F-9208-942AACB4DA1F}" dt="2023-11-23T13:25:00.993" v="137913"/>
          <ac:spMkLst>
            <pc:docMk/>
            <pc:sldMk cId="593381988" sldId="304"/>
            <ac:spMk id="2252" creationId="{C78678AB-83B3-4277-05DD-60100347E897}"/>
          </ac:spMkLst>
        </pc:spChg>
        <pc:spChg chg="mod modVis">
          <ac:chgData name="Ginevra Minarini" userId="1f1f918c-6db6-4aec-95e5-17ad0358cb46" providerId="ADAL" clId="{03421CA5-02D6-410F-9208-942AACB4DA1F}" dt="2023-11-23T13:25:00.993" v="137915"/>
          <ac:spMkLst>
            <pc:docMk/>
            <pc:sldMk cId="593381988" sldId="304"/>
            <ac:spMk id="2253" creationId="{E99DD263-25DB-820F-53F8-FDB309B2682D}"/>
          </ac:spMkLst>
        </pc:spChg>
        <pc:spChg chg="mod modVis">
          <ac:chgData name="Ginevra Minarini" userId="1f1f918c-6db6-4aec-95e5-17ad0358cb46" providerId="ADAL" clId="{03421CA5-02D6-410F-9208-942AACB4DA1F}" dt="2023-11-23T13:25:00.993" v="137917"/>
          <ac:spMkLst>
            <pc:docMk/>
            <pc:sldMk cId="593381988" sldId="304"/>
            <ac:spMk id="2254" creationId="{796583FF-4127-A2BA-4228-495F1D87FED3}"/>
          </ac:spMkLst>
        </pc:spChg>
        <pc:spChg chg="mod modVis">
          <ac:chgData name="Ginevra Minarini" userId="1f1f918c-6db6-4aec-95e5-17ad0358cb46" providerId="ADAL" clId="{03421CA5-02D6-410F-9208-942AACB4DA1F}" dt="2023-11-23T13:25:00.993" v="137919"/>
          <ac:spMkLst>
            <pc:docMk/>
            <pc:sldMk cId="593381988" sldId="304"/>
            <ac:spMk id="2255" creationId="{73B3E78B-A5A4-4EA1-5E28-7B87DACFCC50}"/>
          </ac:spMkLst>
        </pc:spChg>
        <pc:spChg chg="mod modVis">
          <ac:chgData name="Ginevra Minarini" userId="1f1f918c-6db6-4aec-95e5-17ad0358cb46" providerId="ADAL" clId="{03421CA5-02D6-410F-9208-942AACB4DA1F}" dt="2023-11-23T13:25:00.993" v="137921"/>
          <ac:spMkLst>
            <pc:docMk/>
            <pc:sldMk cId="593381988" sldId="304"/>
            <ac:spMk id="2256" creationId="{48BF5CFD-DB76-3EA5-05C6-BCA4FEC6B0E4}"/>
          </ac:spMkLst>
        </pc:spChg>
        <pc:spChg chg="mod modVis">
          <ac:chgData name="Ginevra Minarini" userId="1f1f918c-6db6-4aec-95e5-17ad0358cb46" providerId="ADAL" clId="{03421CA5-02D6-410F-9208-942AACB4DA1F}" dt="2023-11-23T13:25:00.993" v="137923"/>
          <ac:spMkLst>
            <pc:docMk/>
            <pc:sldMk cId="593381988" sldId="304"/>
            <ac:spMk id="2257" creationId="{FC9A464B-43D5-EB70-A964-102685BD29A5}"/>
          </ac:spMkLst>
        </pc:spChg>
        <pc:spChg chg="mod modVis">
          <ac:chgData name="Ginevra Minarini" userId="1f1f918c-6db6-4aec-95e5-17ad0358cb46" providerId="ADAL" clId="{03421CA5-02D6-410F-9208-942AACB4DA1F}" dt="2023-11-23T13:25:01.001" v="137925"/>
          <ac:spMkLst>
            <pc:docMk/>
            <pc:sldMk cId="593381988" sldId="304"/>
            <ac:spMk id="2258" creationId="{0EC1A10D-187D-F718-EFA7-7B4D9B415689}"/>
          </ac:spMkLst>
        </pc:spChg>
        <pc:spChg chg="mod modVis">
          <ac:chgData name="Ginevra Minarini" userId="1f1f918c-6db6-4aec-95e5-17ad0358cb46" providerId="ADAL" clId="{03421CA5-02D6-410F-9208-942AACB4DA1F}" dt="2023-11-23T13:25:01.001" v="137927"/>
          <ac:spMkLst>
            <pc:docMk/>
            <pc:sldMk cId="593381988" sldId="304"/>
            <ac:spMk id="2259" creationId="{7BCF190B-670D-4137-479B-F4F3287C6F88}"/>
          </ac:spMkLst>
        </pc:spChg>
        <pc:spChg chg="mod modVis">
          <ac:chgData name="Ginevra Minarini" userId="1f1f918c-6db6-4aec-95e5-17ad0358cb46" providerId="ADAL" clId="{03421CA5-02D6-410F-9208-942AACB4DA1F}" dt="2023-11-23T13:25:01.003" v="137929"/>
          <ac:spMkLst>
            <pc:docMk/>
            <pc:sldMk cId="593381988" sldId="304"/>
            <ac:spMk id="2260" creationId="{6668CDA4-AEC9-EAD7-175B-FD978E394A79}"/>
          </ac:spMkLst>
        </pc:spChg>
        <pc:spChg chg="mod modVis">
          <ac:chgData name="Ginevra Minarini" userId="1f1f918c-6db6-4aec-95e5-17ad0358cb46" providerId="ADAL" clId="{03421CA5-02D6-410F-9208-942AACB4DA1F}" dt="2023-11-23T13:25:01.003" v="137931"/>
          <ac:spMkLst>
            <pc:docMk/>
            <pc:sldMk cId="593381988" sldId="304"/>
            <ac:spMk id="2261" creationId="{2BD0930F-A222-1BA0-FB0E-2759A22AA1F6}"/>
          </ac:spMkLst>
        </pc:spChg>
        <pc:spChg chg="mod modVis">
          <ac:chgData name="Ginevra Minarini" userId="1f1f918c-6db6-4aec-95e5-17ad0358cb46" providerId="ADAL" clId="{03421CA5-02D6-410F-9208-942AACB4DA1F}" dt="2023-11-23T13:25:01.003" v="137933"/>
          <ac:spMkLst>
            <pc:docMk/>
            <pc:sldMk cId="593381988" sldId="304"/>
            <ac:spMk id="2262" creationId="{4C40C0A0-4D85-E12B-775E-ED6ADEEEFC78}"/>
          </ac:spMkLst>
        </pc:spChg>
        <pc:spChg chg="mod modVis">
          <ac:chgData name="Ginevra Minarini" userId="1f1f918c-6db6-4aec-95e5-17ad0358cb46" providerId="ADAL" clId="{03421CA5-02D6-410F-9208-942AACB4DA1F}" dt="2023-11-23T13:25:01.003" v="137935"/>
          <ac:spMkLst>
            <pc:docMk/>
            <pc:sldMk cId="593381988" sldId="304"/>
            <ac:spMk id="2263" creationId="{0512E52C-ED5C-9CA0-E17F-B583ADA68526}"/>
          </ac:spMkLst>
        </pc:spChg>
        <pc:spChg chg="mod modVis">
          <ac:chgData name="Ginevra Minarini" userId="1f1f918c-6db6-4aec-95e5-17ad0358cb46" providerId="ADAL" clId="{03421CA5-02D6-410F-9208-942AACB4DA1F}" dt="2023-11-23T13:25:01.003" v="137937"/>
          <ac:spMkLst>
            <pc:docMk/>
            <pc:sldMk cId="593381988" sldId="304"/>
            <ac:spMk id="2264" creationId="{54A62819-3892-B7AD-C945-BAD99DDB34F3}"/>
          </ac:spMkLst>
        </pc:spChg>
        <pc:spChg chg="mod modVis">
          <ac:chgData name="Ginevra Minarini" userId="1f1f918c-6db6-4aec-95e5-17ad0358cb46" providerId="ADAL" clId="{03421CA5-02D6-410F-9208-942AACB4DA1F}" dt="2023-11-23T13:25:01.003" v="137939"/>
          <ac:spMkLst>
            <pc:docMk/>
            <pc:sldMk cId="593381988" sldId="304"/>
            <ac:spMk id="2265" creationId="{0B62B504-1AEF-CC0A-9EE1-A03304CDDE20}"/>
          </ac:spMkLst>
        </pc:spChg>
        <pc:spChg chg="mod modVis">
          <ac:chgData name="Ginevra Minarini" userId="1f1f918c-6db6-4aec-95e5-17ad0358cb46" providerId="ADAL" clId="{03421CA5-02D6-410F-9208-942AACB4DA1F}" dt="2023-11-23T13:25:01.003" v="137941"/>
          <ac:spMkLst>
            <pc:docMk/>
            <pc:sldMk cId="593381988" sldId="304"/>
            <ac:spMk id="2266" creationId="{A0B2BDCB-0FA2-F09A-1F76-611F6B4C7F49}"/>
          </ac:spMkLst>
        </pc:spChg>
        <pc:spChg chg="mod modVis">
          <ac:chgData name="Ginevra Minarini" userId="1f1f918c-6db6-4aec-95e5-17ad0358cb46" providerId="ADAL" clId="{03421CA5-02D6-410F-9208-942AACB4DA1F}" dt="2023-11-23T13:25:01.003" v="137943"/>
          <ac:spMkLst>
            <pc:docMk/>
            <pc:sldMk cId="593381988" sldId="304"/>
            <ac:spMk id="2267" creationId="{6E5C2721-3380-4BB7-F5EA-4B62D04B86BD}"/>
          </ac:spMkLst>
        </pc:spChg>
        <pc:spChg chg="mod modVis">
          <ac:chgData name="Ginevra Minarini" userId="1f1f918c-6db6-4aec-95e5-17ad0358cb46" providerId="ADAL" clId="{03421CA5-02D6-410F-9208-942AACB4DA1F}" dt="2023-11-23T13:25:01.003" v="137945"/>
          <ac:spMkLst>
            <pc:docMk/>
            <pc:sldMk cId="593381988" sldId="304"/>
            <ac:spMk id="2268" creationId="{1CF803C8-1F1F-A8FF-D52E-113DA693C044}"/>
          </ac:spMkLst>
        </pc:spChg>
        <pc:spChg chg="mod modVis">
          <ac:chgData name="Ginevra Minarini" userId="1f1f918c-6db6-4aec-95e5-17ad0358cb46" providerId="ADAL" clId="{03421CA5-02D6-410F-9208-942AACB4DA1F}" dt="2023-11-23T13:25:01.003" v="137947"/>
          <ac:spMkLst>
            <pc:docMk/>
            <pc:sldMk cId="593381988" sldId="304"/>
            <ac:spMk id="2269" creationId="{DE029D91-EE15-B921-2010-3E58899EE97D}"/>
          </ac:spMkLst>
        </pc:spChg>
        <pc:spChg chg="mod modVis">
          <ac:chgData name="Ginevra Minarini" userId="1f1f918c-6db6-4aec-95e5-17ad0358cb46" providerId="ADAL" clId="{03421CA5-02D6-410F-9208-942AACB4DA1F}" dt="2023-11-23T13:25:01.011" v="137949"/>
          <ac:spMkLst>
            <pc:docMk/>
            <pc:sldMk cId="593381988" sldId="304"/>
            <ac:spMk id="2270" creationId="{28118351-DDCF-22D3-768F-04CCD1BF6F55}"/>
          </ac:spMkLst>
        </pc:spChg>
        <pc:spChg chg="mod modVis">
          <ac:chgData name="Ginevra Minarini" userId="1f1f918c-6db6-4aec-95e5-17ad0358cb46" providerId="ADAL" clId="{03421CA5-02D6-410F-9208-942AACB4DA1F}" dt="2023-11-23T13:25:01.011" v="137951"/>
          <ac:spMkLst>
            <pc:docMk/>
            <pc:sldMk cId="593381988" sldId="304"/>
            <ac:spMk id="2271" creationId="{49E8579C-5FEF-A29C-3E49-AD180939093F}"/>
          </ac:spMkLst>
        </pc:spChg>
        <pc:spChg chg="mod modVis">
          <ac:chgData name="Ginevra Minarini" userId="1f1f918c-6db6-4aec-95e5-17ad0358cb46" providerId="ADAL" clId="{03421CA5-02D6-410F-9208-942AACB4DA1F}" dt="2023-11-23T13:25:01.011" v="137953"/>
          <ac:spMkLst>
            <pc:docMk/>
            <pc:sldMk cId="593381988" sldId="304"/>
            <ac:spMk id="2272" creationId="{FAF1743B-EAA0-AF76-F166-5FACBA9FD241}"/>
          </ac:spMkLst>
        </pc:spChg>
        <pc:spChg chg="mod modVis">
          <ac:chgData name="Ginevra Minarini" userId="1f1f918c-6db6-4aec-95e5-17ad0358cb46" providerId="ADAL" clId="{03421CA5-02D6-410F-9208-942AACB4DA1F}" dt="2023-11-23T13:25:01.013" v="137955"/>
          <ac:spMkLst>
            <pc:docMk/>
            <pc:sldMk cId="593381988" sldId="304"/>
            <ac:spMk id="2273" creationId="{C53CBDBD-55BC-D6B3-D042-ABB48254619B}"/>
          </ac:spMkLst>
        </pc:spChg>
        <pc:spChg chg="mod modVis">
          <ac:chgData name="Ginevra Minarini" userId="1f1f918c-6db6-4aec-95e5-17ad0358cb46" providerId="ADAL" clId="{03421CA5-02D6-410F-9208-942AACB4DA1F}" dt="2023-11-23T13:25:01.013" v="137957"/>
          <ac:spMkLst>
            <pc:docMk/>
            <pc:sldMk cId="593381988" sldId="304"/>
            <ac:spMk id="2274" creationId="{365A2E99-A5D4-A5CE-4CF5-32C199C65FF2}"/>
          </ac:spMkLst>
        </pc:spChg>
        <pc:spChg chg="mod modVis">
          <ac:chgData name="Ginevra Minarini" userId="1f1f918c-6db6-4aec-95e5-17ad0358cb46" providerId="ADAL" clId="{03421CA5-02D6-410F-9208-942AACB4DA1F}" dt="2023-11-23T13:25:01.013" v="137959"/>
          <ac:spMkLst>
            <pc:docMk/>
            <pc:sldMk cId="593381988" sldId="304"/>
            <ac:spMk id="2275" creationId="{A5279C3E-FFCA-3B63-2A96-7690D7DE42AD}"/>
          </ac:spMkLst>
        </pc:spChg>
        <pc:spChg chg="mod modVis">
          <ac:chgData name="Ginevra Minarini" userId="1f1f918c-6db6-4aec-95e5-17ad0358cb46" providerId="ADAL" clId="{03421CA5-02D6-410F-9208-942AACB4DA1F}" dt="2023-11-23T13:25:01.013" v="137961"/>
          <ac:spMkLst>
            <pc:docMk/>
            <pc:sldMk cId="593381988" sldId="304"/>
            <ac:spMk id="2276" creationId="{BD560852-0086-42F5-7C4B-97B79DE5A455}"/>
          </ac:spMkLst>
        </pc:spChg>
        <pc:spChg chg="mod modVis">
          <ac:chgData name="Ginevra Minarini" userId="1f1f918c-6db6-4aec-95e5-17ad0358cb46" providerId="ADAL" clId="{03421CA5-02D6-410F-9208-942AACB4DA1F}" dt="2023-11-23T13:25:01.013" v="137963"/>
          <ac:spMkLst>
            <pc:docMk/>
            <pc:sldMk cId="593381988" sldId="304"/>
            <ac:spMk id="2277" creationId="{932919E8-5D9B-20FA-1C44-B432E8296372}"/>
          </ac:spMkLst>
        </pc:spChg>
        <pc:spChg chg="mod modVis">
          <ac:chgData name="Ginevra Minarini" userId="1f1f918c-6db6-4aec-95e5-17ad0358cb46" providerId="ADAL" clId="{03421CA5-02D6-410F-9208-942AACB4DA1F}" dt="2023-11-23T13:25:01.013" v="137965"/>
          <ac:spMkLst>
            <pc:docMk/>
            <pc:sldMk cId="593381988" sldId="304"/>
            <ac:spMk id="2278" creationId="{2A2F8848-5293-B887-E5CC-80D27BA5D298}"/>
          </ac:spMkLst>
        </pc:spChg>
        <pc:spChg chg="mod modVis">
          <ac:chgData name="Ginevra Minarini" userId="1f1f918c-6db6-4aec-95e5-17ad0358cb46" providerId="ADAL" clId="{03421CA5-02D6-410F-9208-942AACB4DA1F}" dt="2023-11-23T13:25:01.013" v="137967"/>
          <ac:spMkLst>
            <pc:docMk/>
            <pc:sldMk cId="593381988" sldId="304"/>
            <ac:spMk id="2279" creationId="{76435C30-0614-A2C5-4045-2A4BD5885FAA}"/>
          </ac:spMkLst>
        </pc:spChg>
        <pc:spChg chg="mod modVis">
          <ac:chgData name="Ginevra Minarini" userId="1f1f918c-6db6-4aec-95e5-17ad0358cb46" providerId="ADAL" clId="{03421CA5-02D6-410F-9208-942AACB4DA1F}" dt="2023-11-23T13:25:01.013" v="137969"/>
          <ac:spMkLst>
            <pc:docMk/>
            <pc:sldMk cId="593381988" sldId="304"/>
            <ac:spMk id="2280" creationId="{BEB09E33-764F-8F6B-327D-AFCD58B3D96B}"/>
          </ac:spMkLst>
        </pc:spChg>
        <pc:spChg chg="mod modVis">
          <ac:chgData name="Ginevra Minarini" userId="1f1f918c-6db6-4aec-95e5-17ad0358cb46" providerId="ADAL" clId="{03421CA5-02D6-410F-9208-942AACB4DA1F}" dt="2023-11-23T13:25:01.013" v="137971"/>
          <ac:spMkLst>
            <pc:docMk/>
            <pc:sldMk cId="593381988" sldId="304"/>
            <ac:spMk id="2281" creationId="{33466AC1-6075-10FE-0506-8F5A0B31FB2F}"/>
          </ac:spMkLst>
        </pc:spChg>
        <pc:spChg chg="mod modVis">
          <ac:chgData name="Ginevra Minarini" userId="1f1f918c-6db6-4aec-95e5-17ad0358cb46" providerId="ADAL" clId="{03421CA5-02D6-410F-9208-942AACB4DA1F}" dt="2023-11-23T13:25:01.013" v="137973"/>
          <ac:spMkLst>
            <pc:docMk/>
            <pc:sldMk cId="593381988" sldId="304"/>
            <ac:spMk id="2282" creationId="{F9EEE624-A0AC-4A8B-47A1-FF62264EE45E}"/>
          </ac:spMkLst>
        </pc:spChg>
        <pc:spChg chg="mod modVis">
          <ac:chgData name="Ginevra Minarini" userId="1f1f918c-6db6-4aec-95e5-17ad0358cb46" providerId="ADAL" clId="{03421CA5-02D6-410F-9208-942AACB4DA1F}" dt="2023-11-23T13:25:01.021" v="137975"/>
          <ac:spMkLst>
            <pc:docMk/>
            <pc:sldMk cId="593381988" sldId="304"/>
            <ac:spMk id="2283" creationId="{9E40092B-4CF9-A178-566C-995827C81ECC}"/>
          </ac:spMkLst>
        </pc:spChg>
        <pc:spChg chg="mod modVis">
          <ac:chgData name="Ginevra Minarini" userId="1f1f918c-6db6-4aec-95e5-17ad0358cb46" providerId="ADAL" clId="{03421CA5-02D6-410F-9208-942AACB4DA1F}" dt="2023-11-23T13:25:01.024" v="137992"/>
          <ac:spMkLst>
            <pc:docMk/>
            <pc:sldMk cId="593381988" sldId="304"/>
            <ac:spMk id="2285" creationId="{85216FFB-8142-69BC-F7D4-00E68908FE44}"/>
          </ac:spMkLst>
        </pc:spChg>
        <pc:spChg chg="mod modVis">
          <ac:chgData name="Ginevra Minarini" userId="1f1f918c-6db6-4aec-95e5-17ad0358cb46" providerId="ADAL" clId="{03421CA5-02D6-410F-9208-942AACB4DA1F}" dt="2023-11-23T13:25:01.024" v="137994"/>
          <ac:spMkLst>
            <pc:docMk/>
            <pc:sldMk cId="593381988" sldId="304"/>
            <ac:spMk id="2287" creationId="{DE52680B-F3B3-FEC2-E84D-A1555D4895FE}"/>
          </ac:spMkLst>
        </pc:spChg>
        <pc:spChg chg="mod modVis">
          <ac:chgData name="Ginevra Minarini" userId="1f1f918c-6db6-4aec-95e5-17ad0358cb46" providerId="ADAL" clId="{03421CA5-02D6-410F-9208-942AACB4DA1F}" dt="2023-11-23T13:25:01.024" v="137996"/>
          <ac:spMkLst>
            <pc:docMk/>
            <pc:sldMk cId="593381988" sldId="304"/>
            <ac:spMk id="2289" creationId="{43CAEBB7-D0AB-A616-161B-C4DBDA2BF1A4}"/>
          </ac:spMkLst>
        </pc:spChg>
        <pc:spChg chg="mod modVis">
          <ac:chgData name="Ginevra Minarini" userId="1f1f918c-6db6-4aec-95e5-17ad0358cb46" providerId="ADAL" clId="{03421CA5-02D6-410F-9208-942AACB4DA1F}" dt="2023-11-23T13:25:01.024" v="137998"/>
          <ac:spMkLst>
            <pc:docMk/>
            <pc:sldMk cId="593381988" sldId="304"/>
            <ac:spMk id="2290" creationId="{D9855BFB-37FC-B3AB-6A08-1CB04BC77995}"/>
          </ac:spMkLst>
        </pc:spChg>
        <pc:spChg chg="mod modVis">
          <ac:chgData name="Ginevra Minarini" userId="1f1f918c-6db6-4aec-95e5-17ad0358cb46" providerId="ADAL" clId="{03421CA5-02D6-410F-9208-942AACB4DA1F}" dt="2023-11-23T13:25:01.024" v="138000"/>
          <ac:spMkLst>
            <pc:docMk/>
            <pc:sldMk cId="593381988" sldId="304"/>
            <ac:spMk id="2291" creationId="{2E6AC9E6-0308-9FD0-D561-AC82E0493AF2}"/>
          </ac:spMkLst>
        </pc:spChg>
        <pc:spChg chg="mod modVis">
          <ac:chgData name="Ginevra Minarini" userId="1f1f918c-6db6-4aec-95e5-17ad0358cb46" providerId="ADAL" clId="{03421CA5-02D6-410F-9208-942AACB4DA1F}" dt="2023-11-23T13:25:01.024" v="138002"/>
          <ac:spMkLst>
            <pc:docMk/>
            <pc:sldMk cId="593381988" sldId="304"/>
            <ac:spMk id="2292" creationId="{8666CD3C-D42D-BFB7-56BA-DC8B35752560}"/>
          </ac:spMkLst>
        </pc:spChg>
        <pc:spChg chg="mod modVis">
          <ac:chgData name="Ginevra Minarini" userId="1f1f918c-6db6-4aec-95e5-17ad0358cb46" providerId="ADAL" clId="{03421CA5-02D6-410F-9208-942AACB4DA1F}" dt="2023-11-23T13:25:01.024" v="138004"/>
          <ac:spMkLst>
            <pc:docMk/>
            <pc:sldMk cId="593381988" sldId="304"/>
            <ac:spMk id="2293" creationId="{0BB175E8-B361-662A-5C58-8152CB3B7808}"/>
          </ac:spMkLst>
        </pc:spChg>
        <pc:spChg chg="mod modVis">
          <ac:chgData name="Ginevra Minarini" userId="1f1f918c-6db6-4aec-95e5-17ad0358cb46" providerId="ADAL" clId="{03421CA5-02D6-410F-9208-942AACB4DA1F}" dt="2023-11-23T13:25:01.024" v="138006"/>
          <ac:spMkLst>
            <pc:docMk/>
            <pc:sldMk cId="593381988" sldId="304"/>
            <ac:spMk id="2294" creationId="{A17D7648-2262-9A94-977B-CDCEAA46DC23}"/>
          </ac:spMkLst>
        </pc:spChg>
        <pc:spChg chg="mod modVis">
          <ac:chgData name="Ginevra Minarini" userId="1f1f918c-6db6-4aec-95e5-17ad0358cb46" providerId="ADAL" clId="{03421CA5-02D6-410F-9208-942AACB4DA1F}" dt="2023-11-23T13:25:01.024" v="138008"/>
          <ac:spMkLst>
            <pc:docMk/>
            <pc:sldMk cId="593381988" sldId="304"/>
            <ac:spMk id="2295" creationId="{99BD312F-80EC-FF7A-DF53-90C0C9FE2742}"/>
          </ac:spMkLst>
        </pc:spChg>
        <pc:spChg chg="mod modVis">
          <ac:chgData name="Ginevra Minarini" userId="1f1f918c-6db6-4aec-95e5-17ad0358cb46" providerId="ADAL" clId="{03421CA5-02D6-410F-9208-942AACB4DA1F}" dt="2023-11-23T13:25:01.024" v="138010"/>
          <ac:spMkLst>
            <pc:docMk/>
            <pc:sldMk cId="593381988" sldId="304"/>
            <ac:spMk id="2296" creationId="{AF785824-EBCE-BA6B-CA9D-76A118A4A51A}"/>
          </ac:spMkLst>
        </pc:spChg>
        <pc:spChg chg="add mod modVis">
          <ac:chgData name="Ginevra Minarini" userId="1f1f918c-6db6-4aec-95e5-17ad0358cb46" providerId="ADAL" clId="{03421CA5-02D6-410F-9208-942AACB4DA1F}" dt="2023-11-23T13:25:01.024" v="138014"/>
          <ac:spMkLst>
            <pc:docMk/>
            <pc:sldMk cId="593381988" sldId="304"/>
            <ac:spMk id="2298" creationId="{241B50D7-BCF8-D11F-A581-B6BC35A1191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299" creationId="{22019984-93A9-77F1-D0CF-F9F4BEF8C77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299" creationId="{47A75DDB-99FA-C88B-F2CC-6B5C16C8C81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00" creationId="{AAA0BF2A-F82E-1834-056E-45D6389201F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00" creationId="{B0F234C9-FF16-31FD-DC02-5FF7A872269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01" creationId="{143A445C-CBE8-664D-60AC-98A402C3249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01" creationId="{257018DD-FC47-FB27-1F03-FE0BFB6900C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02" creationId="{24C1D347-365D-7C5C-2569-3E42E73667D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02" creationId="{440CC112-FDE7-4675-6C29-6A51A63B524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03" creationId="{90F5AA35-A948-D9F9-939D-88012623C18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03" creationId="{A3E46769-B6F2-4A4C-0944-DDE4D748A8B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04" creationId="{093EF0C2-B2C5-469C-E96C-1EF4721D989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04" creationId="{F7AC0C0F-2A6A-F45D-C560-A81C0EF92D1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05" creationId="{0180D865-D90B-3152-55D2-D808F3CA909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05" creationId="{232BAFE3-E19A-D557-9A6B-1E4F87CD574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06" creationId="{3303C5EC-D4DC-1F2C-7C87-CA01548A3BF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06" creationId="{9D61142C-CC22-523B-BCF3-67680C76434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07" creationId="{0128A409-B040-0063-383E-9934CD083F8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07" creationId="{9246D037-4DE6-F531-54F3-8C4616540DD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08" creationId="{2E7AD7C2-D696-F155-0032-4305C7DC085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08" creationId="{EA9CC84F-88BC-BAB9-4682-A6C84670F9E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09" creationId="{5418BC06-A5C2-18C9-FDD9-75B7975AD83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09" creationId="{703C640B-B547-C4BC-0DD3-D5AECE52C68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10" creationId="{A34D64B1-C964-DAFB-6E5F-D9AB497BE3D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10" creationId="{D2EB9D69-1D92-55FB-54D2-CF0078E750A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11" creationId="{6010E788-6925-4CF5-4B38-6318DCBAD0D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11" creationId="{E6D38011-7E12-ED85-53DE-8F6FE0F3E2B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12" creationId="{AD255F28-A1F2-CE44-DEC6-EE55471FA5C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12" creationId="{F8183D02-7CF1-F186-EC50-8A2257D3B57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13" creationId="{9C6A8FCD-26C3-DC3D-ACE9-DA1922C810D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13" creationId="{FD40A39C-AC65-B407-6747-84D300553A6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14" creationId="{B199125E-877B-62A2-B7CD-FB931138536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14" creationId="{E5D1B169-44EE-5EAE-4535-FAFF79BE913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15" creationId="{8AF9722B-627E-6A5A-EA80-5609E679E41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15" creationId="{D8222E01-1794-C324-209B-E5B3141646E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16" creationId="{48BDAA82-619B-0D55-DA79-CBDCB00A5C1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16" creationId="{CB050AEA-3E3F-E36F-472C-1399DAEEB33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17" creationId="{BC2FD5E0-74E8-B53C-A75F-AF407650625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17" creationId="{DCBF79B9-009E-0C95-FD2F-FB7347CB591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18" creationId="{900DCB27-D3B2-EFFE-3F7B-FE6DD8345E2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18" creationId="{BDDE40D1-F74C-7EE6-1125-C34D8891482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19" creationId="{3BF8DB5C-D76D-4D7D-BD66-64665648E8A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19" creationId="{FA3F1675-D7D5-9EF4-9104-681BB740D86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20" creationId="{044436C3-5CF1-00CD-9B42-B51E3368F6D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20" creationId="{DEF48E1A-C75D-2E84-1C56-BFCFC63561F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21" creationId="{8765BF30-CB36-FD1C-261E-B42719B18B6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21" creationId="{A97BE624-037E-F2C1-AEB1-38C59A1D538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22" creationId="{73237485-7684-3AE6-B497-FD0EEF78014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22" creationId="{B54DDE8E-2C27-B397-0AE9-3910A8C7459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23" creationId="{5C199E90-14A0-A035-E4A0-F4BD695D86B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23" creationId="{AA76F9FF-9566-DB1A-C298-4E165E84241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24" creationId="{7F67477F-5F89-7F1B-08F5-AD8F925D770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24" creationId="{F136713E-FE16-91F3-197A-A0720C1862A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25" creationId="{6A053E2C-D623-52E2-40C5-B8B442E6E0F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25" creationId="{728EF427-92A5-B69F-C97A-A2C037154F9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26" creationId="{5251E129-2D4A-CBB7-341A-1622AF3B91E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26" creationId="{96ED5195-DCFB-FB18-5138-212D7734EBD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27" creationId="{3732A0CE-711A-3667-FB5E-1D472733A95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27" creationId="{AC68ADE7-4489-56D4-CE9F-96D126D564D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28" creationId="{7EDFA649-FC87-7EA6-4381-17EE95F0EB5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28" creationId="{C1A6D931-0D81-4F80-B456-8BCF6890494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29" creationId="{71C99FF4-09A3-4237-4246-09DCFD9877E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29" creationId="{F0106CC3-50BF-B25E-D516-91902DE0933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30" creationId="{508DE9F4-7C11-7716-8E16-17AF4C0D9F8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30" creationId="{7F21E5B8-B3F7-1D2E-2BC8-1FF11A50137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31" creationId="{D58FA833-1726-FE95-7CF0-B3483714D27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31" creationId="{F1ACE1B1-72FA-A258-A3BD-D8027533F37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32" creationId="{3EE5EDED-63BF-4FD7-7B4C-2CC081B43E5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32" creationId="{6D2644FA-D8D9-CCE7-FECC-CBDCC7B3D22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33" creationId="{0367D968-9455-4104-00F7-BD72CD77DE5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33" creationId="{25164CBD-C2BE-48B5-FA8C-FCACE9D9B16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34" creationId="{83E1B052-A236-E830-4C78-92A50513DE2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34" creationId="{D76CC1EB-2B5B-472E-93A1-831C96EC076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35" creationId="{1A06FD06-D453-7E59-4EA4-26ABDE299BA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35" creationId="{9CF4055F-0D3E-B9AB-FB94-2724836E323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36" creationId="{3662B5FC-3DC0-50A6-F765-87FBA400A2F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36" creationId="{F3970B85-A39F-67DA-2929-B47C3A855A0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37" creationId="{3BED6B68-B9C7-ACAE-6163-7B732C72D89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37" creationId="{C426BD48-CAC0-78D4-D5CC-AB62F66C37E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38" creationId="{20A5C8C2-0435-3C06-78EA-8C9338B7EA3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38" creationId="{9A012274-E28C-046C-3773-75692CCB663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39" creationId="{9E429C80-45CB-CD2C-EB64-9687D1633AC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39" creationId="{E9C83B0E-3483-6638-CA6A-37BC85A5AB9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40" creationId="{07E8D895-CBA0-79BF-3FD1-9AEDFA1482F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40" creationId="{1FBC2D98-143C-BA90-AF85-747856E5F0E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41" creationId="{5BDFE1BD-2605-B605-DCFC-1D3C3604066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41" creationId="{FD0ECBB0-3199-AAF8-17DC-F3D022D4EAB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42" creationId="{245BCA2E-8ACE-AB91-2967-47B4409BF24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42" creationId="{5F2F2D4F-7BD1-C6D0-0729-C6A1EB58D98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43" creationId="{FEC77159-B605-37D8-07D8-A5A95068E78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44" creationId="{B80069BE-C7EB-DD3B-A2D6-2B4437E332A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44" creationId="{C3C831B9-BCFB-2800-1481-202D2E36870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45" creationId="{60D779A1-7F05-056C-16F1-1AFC9510050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46" creationId="{51AE361C-2A38-3FF1-4712-950DD4BABBB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46" creationId="{C197A4A8-1A35-6DCC-2F33-897EBC8174F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47" creationId="{0142FBA2-EBAA-DC03-1A01-45F2851AE0C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47" creationId="{6E3818D8-62A8-0301-CD84-06FD4A0A110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48" creationId="{4C4FCF04-4248-01F2-0632-C702A1A4F42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48" creationId="{7B973D74-4E34-8928-67F5-7991953303C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49" creationId="{37239B5F-D528-4CAF-23B2-E3C650C977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49" creationId="{57AD5727-DBDE-00CF-962F-D049040F2C1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50" creationId="{17289803-B93C-2E39-DB73-92D1F84C632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50" creationId="{3F5E21D9-3FF8-4A37-8FE6-0D36C413C99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51" creationId="{63F81BFE-C1B4-555B-4284-C90ADB7B4E1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51" creationId="{E891A76B-9C37-2809-B8F9-C3732BC117C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52" creationId="{88588776-6FE9-767C-F29B-4B590922105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52" creationId="{CD75D597-B178-C293-D6E5-D159809E2B2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53" creationId="{739261A6-1F90-2AFA-2C7E-7BEB246DCE0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53" creationId="{A6A37932-25E0-46A8-9D55-0BAD029535B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54" creationId="{65E4AB20-ABE4-2436-F930-64EFBD5C113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54" creationId="{A9A2D2C6-3C43-4BBC-E94A-C5CD0032856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55" creationId="{144EEBC2-EA5C-E876-A141-D8E7E63D3F2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55" creationId="{356110E0-832B-EE8E-3CB9-555485067C1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56" creationId="{7DBD5AED-F757-FF8F-1C0C-049853D0AC3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56" creationId="{CEF52997-D2B9-5B4F-2F31-EC98276AEEB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57" creationId="{727175E9-0CA0-D08E-7461-187A6672C94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57" creationId="{7C926A76-2858-BFA4-D20C-8BC934BCC80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58" creationId="{492C7731-A858-7FD0-7BFB-95FF5783BF4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58" creationId="{B61E4D9D-E53D-B328-7D1C-648A546AD9D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59" creationId="{0F0C71E8-7318-C618-820A-CB50C8ACD22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59" creationId="{BF723CB5-C6BB-22C5-F06A-629ED88BA79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60" creationId="{52115318-AE53-7102-EB5C-44ABFBF9AED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60" creationId="{991270D9-1719-0654-4E1E-64CF05DB862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61" creationId="{31BBBC4C-5CEC-C264-111B-D48A2A8197E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61" creationId="{E06324CE-CF23-923C-E284-8154F519F0A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62" creationId="{32F2B4ED-3E20-1F9C-8391-89EED705617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62" creationId="{B8D03874-6757-0925-C9FD-FA438AB98F7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63" creationId="{17FFC859-ACAE-C436-5628-48A2C5983FF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63" creationId="{373B1DB9-B390-DF97-EF5A-B2DF642798D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64" creationId="{5853C3A5-E9F5-C931-2B21-770A1B2EA4D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64" creationId="{695BF206-AEC2-5CA7-1E6E-0F3EEBB2A34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65" creationId="{3DE3EE6E-5029-C938-A2AD-0C6E2F59DDC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65" creationId="{83380E6D-A0F1-5E2F-3B18-E802B727F1F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66" creationId="{A66E523A-9838-0D99-621D-5F4BBB609FA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66" creationId="{B8CDF2D9-4CC4-D75C-6C2E-B79F8C06C99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67" creationId="{6CD5D96E-CC57-D2F0-AB12-5050F1970E1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67" creationId="{7116C634-69B8-08A5-B18A-E193C733491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68" creationId="{3CD794DF-10EA-0754-3611-1F6EF60CE2E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68" creationId="{C0A5B191-A6CE-F10B-2BD0-3F62F4ED25B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69" creationId="{3F5ADE1E-706D-24A6-F6CC-242E9150659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69" creationId="{7106D059-34CC-3631-AB19-D6C6D474607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70" creationId="{1EFB3DEE-9C07-B7FF-3B75-5A0AF0A0B03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70" creationId="{E95FC6D3-37F3-366B-C0ED-C08B44C269F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71" creationId="{1F8F806E-5F9A-3043-B0F0-CC110DE9299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71" creationId="{E49AF7B4-3F35-7FC9-168C-96EDEECDF72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72" creationId="{034980E4-2B7D-25D3-BF76-18FA4774F0A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72" creationId="{1E5A1A63-8981-A890-4770-8F65F2B456D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73" creationId="{56AFE7BB-0757-AADA-D85B-0E6338EA23F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73" creationId="{83E1F89F-BE1F-09E1-53FB-2030D6693BE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74" creationId="{C34ED77B-7E25-5BFE-359F-7DC7DC79859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75" creationId="{20016B5B-D062-4D9B-CF0A-6F62F10D359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75" creationId="{A7C582EA-FFE3-8E55-0E58-E114AB35882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76" creationId="{05C06DD5-8C46-2329-30B3-121B2739418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76" creationId="{1451D412-47AD-6131-9A63-8A9AB76A5D1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77" creationId="{AC85FE04-01D8-3B5A-DDFC-F047A83128F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77" creationId="{DECB6A0C-670B-CFC7-543E-90D48B565C0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78" creationId="{63305649-8575-0449-2D74-4311D19D45A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78" creationId="{9B098A27-238D-E4C9-D61C-EBCC8AD75A0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79" creationId="{529EE1DF-52AC-EEF9-DAD7-8B1EE55B759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79" creationId="{663D9CE6-A429-AE15-B282-1E68029C4CF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80" creationId="{23652E3C-4E4D-7DA1-0D55-01509F8F0AB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80" creationId="{2483FBF0-6FEF-41DB-7AE3-65080CA5A44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81" creationId="{0E4864D8-E5EA-0B29-743F-0477EBF2689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81" creationId="{19101113-27E3-CDB0-451A-67B2FA308CF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82" creationId="{14A38C6B-2B27-DC23-05F6-F46242B284B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82" creationId="{43311CE2-C9DA-98BA-1C6D-98C535F88A2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83" creationId="{355AA35C-2CD4-3364-091A-CE6ED8B6ADA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83" creationId="{FC02FBDB-E89D-7FF7-BEC6-5C1EC55E4FC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84" creationId="{8AE6721A-33BE-7F72-6E23-0D56F528423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84" creationId="{F42F9997-A5C9-B874-B142-65FAE7F6174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85" creationId="{1F637BC3-78FF-D98B-F59A-0F7BD494F79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85" creationId="{7F8ECCAF-8D1B-2ADF-0632-7A4BB839D7D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86" creationId="{DF53CA95-76B0-B52C-C0FF-1737F48D693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86" creationId="{E859DDF3-36F9-96F5-9959-C6EC5DA0C14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87" creationId="{07146D1B-42A6-8802-A34F-800E86D63EF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87" creationId="{11117E35-A015-FE64-C686-AD22B9DD7EF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88" creationId="{D3FBD211-07DA-1BA6-591D-F3F05C35905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89" creationId="{9CD615E8-AFCF-8B24-2C93-844533A23C2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89" creationId="{D84FA58F-13D2-65FE-6A98-3EFEE286D47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90" creationId="{8A5B632B-48A5-5FF3-B763-BD74EC31ADE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90" creationId="{CA0E892D-F487-717F-6ADA-1681D403690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91" creationId="{21B61B39-74C2-E884-88BB-4F6C8C01A7A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91" creationId="{70408D5F-9243-ACD5-200F-EA6CBF8450E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92" creationId="{07AFEB5E-F800-407A-80C2-BAAB7E05A18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92" creationId="{D9B7F2AC-DF35-8177-B70D-B0092898136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93" creationId="{8BE24CF6-97C7-057F-756C-0D0136A154A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93" creationId="{FDD69C76-0E87-382D-6FBE-95657A894DA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94" creationId="{D233F53F-4B94-1CD5-1E3B-5D769BBE285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94" creationId="{DC700204-7E79-FB4D-527E-375377EE63F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95" creationId="{492A3D25-CF36-9741-4B81-FD40EBBE4E0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95" creationId="{D40A7C48-F457-F613-8A0E-51960E4FDC2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96" creationId="{1786F12D-28CF-3C4F-64FE-0FE439809E8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96" creationId="{EFF79557-82B1-50F8-68E3-59D098DD8C8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97" creationId="{2338D9E6-1A98-92E4-F078-D04ECAF0D9E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97" creationId="{541D7C90-4938-1386-29F1-70D86AFD768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98" creationId="{0A0215DC-701C-8980-AED6-209B7656CEF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98" creationId="{101C7CE9-C185-89AE-540C-B3B31D6439E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399" creationId="{48F239C3-2ED5-5F66-4103-0FA3D13BEE3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399" creationId="{5B35F761-4C49-4CBB-F70D-A8CED2F4DFF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00" creationId="{527BD173-CF87-CFF1-BDA6-A9F1C140FED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00" creationId="{CF1F58EB-2664-5359-0535-08F06EA52F0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01" creationId="{2FD20752-183B-A46B-5715-AC772E293BA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01" creationId="{D6628474-E48F-EF79-3BB7-DE330E56B00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02" creationId="{E77659C0-55F7-437E-338F-11F0A26BDBA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02" creationId="{FE2652AF-2B46-983E-A32E-8F97728FBF3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03" creationId="{214A6B09-F592-9718-CE9C-ECB1E1100E8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03" creationId="{8F75BAB0-B4FE-832C-A2E4-2D1C02BA440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04" creationId="{2D728218-7D8C-A724-3CB2-9BBF38B8821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04" creationId="{7DFF19A5-D7F5-64F3-E4DC-CC36CAFEE16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05" creationId="{313DCAA0-1120-420A-5297-CCBA30D128B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05" creationId="{49830562-28AE-2D52-20D5-14B37685B5B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06" creationId="{487D22FF-1AD8-FF77-5396-4601174CB5E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06" creationId="{690E883C-51AF-5720-A2C3-9CA2C2E3DD8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07" creationId="{40010510-5FAA-527C-AD37-1238A14899E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07" creationId="{8CA2FA0A-17B0-E486-3C79-DA6F6B039B4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08" creationId="{3224ED13-D7CA-AD77-DFEB-1EF07BC60E9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08" creationId="{8E30C049-1D40-6BD5-4D32-3D1D5A80FB8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09" creationId="{50F999FE-B94D-D792-E452-9F54D86BED8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09" creationId="{F7B30817-E1FE-8539-235F-05A7A5F567E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10" creationId="{1FC0BDAE-9974-3B1B-A0A3-4E4C11FE166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10" creationId="{73DB969F-FDA1-5995-0621-7D2DF4F15D6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11" creationId="{2652BFC5-B729-E247-8746-EF8C2BD6E5F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11" creationId="{615F1540-AD3E-06FE-0CAC-0AFA4E7E5C2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12" creationId="{8C014D55-166D-544E-DC9F-23898DD1F38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12" creationId="{F9454BB9-60FE-A540-7AF1-AAA7DBA094B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13" creationId="{C4D0262D-9545-89D0-E490-1DD9C6B6952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13" creationId="{F7DC58F7-61EC-037F-F7DB-2EF2966402E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14" creationId="{2D3856F6-4984-2163-840D-C45EC62934A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14" creationId="{CD93C719-DAA8-BE56-30E5-6EDA71A8D94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15" creationId="{4024B07D-07FA-5101-43D8-187169A3C74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15" creationId="{BBD1CA6F-1918-3EBF-5CF7-64EBA2A3FFC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16" creationId="{39F48F82-BD89-B658-C206-BAC696F9479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16" creationId="{BE6C7C17-4FA0-E71A-A90B-1A878CF532C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17" creationId="{33E704E8-F342-C02F-8377-DD7CBC22B98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17" creationId="{FFAECD3C-EE68-A025-AA19-CB8536D7BE3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18" creationId="{8E1DA0A1-670C-A534-55D3-3224A5E7008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18" creationId="{A2C226DB-59BE-4F0F-A7C5-CECF9F083AB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19" creationId="{372F66C7-CE4D-90B0-EAE6-3E9FE5DF1E5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19" creationId="{A24FEA78-B9F1-AF85-C354-17FB5E76458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20" creationId="{6F8FAC99-0105-BA41-E65A-E0DB83F82A1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20" creationId="{8D5D01A6-4D5B-2942-669E-CFB22F4EB9E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21" creationId="{D86EFCF5-BA75-DA99-FEB1-082A74E2312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21" creationId="{E9B899AD-6DF1-1E97-9E5C-ED6E1BCBE8B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22" creationId="{7266A0F9-97FB-6AB4-2624-6F30566AA6F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22" creationId="{EBFAF297-BB92-8A20-3EF7-E5AC34074D0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23" creationId="{3EB3A32D-DFC2-54BB-2AD1-1068B3C4C04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23" creationId="{45E6A396-6463-E6EA-5FC2-5DE2E9136F3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24" creationId="{44C4F7DD-1865-2C48-DB86-155620B6C73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24" creationId="{D7B0636D-99B4-0AFC-A1BA-1984668D0DD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25" creationId="{421C04A7-BE50-F881-F1C2-92950015A48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25" creationId="{A10083E0-383B-6E8B-DE34-1402E34530A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26" creationId="{19E892CE-84FC-A650-94B2-9BE8B81DB79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26" creationId="{87F573D0-B36C-5B0A-C6C5-41B9025F823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27" creationId="{A8BF2D77-B233-3DDB-5DED-0C27226A0FB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27" creationId="{E7A37BB8-5426-4DB2-082A-54ED01DBCE0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28" creationId="{15F6ECD9-51F7-506C-62E1-7CFCA8EC5CE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28" creationId="{9FA2E979-6DA3-0BA9-4099-74B8D3F54EE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29" creationId="{524D39A4-6938-68C8-6E78-767901A18DE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29" creationId="{6C0E38B5-3BD2-C3B4-AAE9-0EB5E080608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30" creationId="{3155E0BE-D6F4-81E2-3667-FC0EFFF29F2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30" creationId="{EE972943-6286-A1DC-FF8B-67E226E07DA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31" creationId="{B3A36F40-78F5-2EBF-EB24-4D152B5D568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31" creationId="{F0BBF2CD-4264-E50B-EC54-D63621081EF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32" creationId="{115EC661-24A4-847D-A7BA-AD5D69EAC9B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32" creationId="{213A6E7C-C533-80A6-A0FB-886E86244E1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33" creationId="{4F15E8ED-6836-0354-288C-E5E81B56DDD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33" creationId="{52CCE822-DD39-6F52-77EC-67DDD2E9C04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34" creationId="{59CAF7F7-6132-2199-384F-467D6771CE5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34" creationId="{5D8AFA5F-A6E7-3147-766F-7A32DBAA137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35" creationId="{AAC4DDE7-7DCC-B843-E02C-9E6359F53F1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35" creationId="{ABCC1B4B-B4D4-74A4-CED5-A63EFA17460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36" creationId="{BB510677-C97D-F252-3CA9-6C07947D535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36" creationId="{EF8FABDD-2205-F85C-582F-0F1FCE4E1A7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37" creationId="{0B221227-9951-EE7D-1603-9A5B2A8AECB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37" creationId="{ED9E1D55-9D33-0608-FECE-DA60CB36ABB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38" creationId="{0A0D300F-7544-F162-E25B-5E194645877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38" creationId="{92B9B3D9-00C4-B99B-613E-583EA9D0EAD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39" creationId="{36D90FFF-7BAF-4299-F1B6-4681D0C98BA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39" creationId="{C429C512-A7DD-01CD-BD4B-8AD9720CF66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40" creationId="{5B3EA69D-0325-6CAC-0067-ABDC952CEFA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40" creationId="{FB1C3152-C5BC-280F-1CB9-2905700784F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41" creationId="{226E11CB-FB7B-7F93-B684-F85C7AD5D0E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41" creationId="{9DF4C0CA-F539-2FBC-D586-6D290DC900A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42" creationId="{B29D4B3B-D6C2-8C9B-ED08-E6755720CBD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42" creationId="{B8EF12A4-399D-0E7E-F54D-5EA3F3CE1DA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43" creationId="{45740072-8069-3814-6B70-C59C5567FC8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43" creationId="{72A7A26B-A6BD-6905-D053-B1A10032316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44" creationId="{CC160262-70A0-D1EC-A94A-F7ACC44637C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44" creationId="{E4BCDFC6-39D0-19F6-3CC1-3D24674FD85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45" creationId="{36DA33B1-70E7-944F-5F2F-B0B28696188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45" creationId="{EF7C2F4C-15D6-87BD-9FF7-B7D07F22ABB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46" creationId="{4852D7E3-F78D-66ED-B40E-DC42A3682AC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46" creationId="{F23E9D12-403C-B551-1871-70D3CC4531C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47" creationId="{4AEC7700-06B0-7D22-F398-0C6D9BAD511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47" creationId="{6A9361F1-4769-503E-7E86-D8ECA6C732D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48" creationId="{0F32BD35-C795-47F5-0B3B-4EA8E5BB183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48" creationId="{B15886D0-13FA-B0B9-89C7-6EA0C78D1BE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49" creationId="{7D20F91D-BA37-2723-306C-902425AD218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49" creationId="{F795923D-6BB6-7237-E4DA-B3FAED0C9FA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50" creationId="{060237B4-AC2B-CE64-E302-33FF9F5AD10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50" creationId="{91CB5395-71DC-AE3C-F097-19A300B41DC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51" creationId="{85AD257D-ADB1-60B7-8C30-926E0A8827E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51" creationId="{9C75A2D8-7667-2DAB-3CFC-423CC73C3F5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52" creationId="{400D952F-E803-6CBD-5D84-BCE6D87AE1B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52" creationId="{AC11C896-E504-78AF-DF83-FADC1C60EF8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53" creationId="{38ED7394-F3AD-8673-9B31-C369D75B183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53" creationId="{8259B993-B885-7998-5023-810BE7FBE07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54" creationId="{367257DE-E7E8-935D-B013-655FF99FF0D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54" creationId="{B0EC73C2-CB14-A182-7A51-7194B5C18C7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55" creationId="{3FA598E7-BCD1-AE1C-EB80-9043AE7D00D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55" creationId="{9763AC93-CE4F-554A-81D1-4B8DEDAACE2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56" creationId="{4B797CE0-E6B4-2F8B-AB84-FA9FFF55D02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56" creationId="{79FA44A1-0280-F57A-F1A9-1E6F3ECE99B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57" creationId="{5EED5A92-16DD-0DCC-8C21-2A44AAFD928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57" creationId="{A685AE7D-6091-4B5A-F10A-9080261AF4B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58" creationId="{3C9B9543-259B-9C3C-C822-65832E3DCED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58" creationId="{8D64A495-CBD0-7A69-47E6-F04BC4F6651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59" creationId="{3F34AE19-400B-D968-5828-711398E2C84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59" creationId="{8CAA4308-609E-E99E-4FA8-3A576179770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60" creationId="{275B9C6B-2B7B-70E2-9ABA-66EB4BDFAD5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60" creationId="{57C83AE5-F422-497E-C598-A863E7CB5EF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61" creationId="{04DFF3DA-D890-63F6-F7CD-9C41F890A56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61" creationId="{91DFA579-CB4B-F047-4146-38FF8E3E70E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62" creationId="{21B88504-7D8B-754A-0F8A-5A505803872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62" creationId="{66D3F400-FD3E-3964-08F5-6B9E4A9C697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63" creationId="{35904BFE-96DA-5644-D167-F41296C743C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63" creationId="{3612C251-DB68-1961-1582-563592871BE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64" creationId="{DF4E4160-6D83-5106-6D1E-98C836B66E0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64" creationId="{F7101B41-CB6F-93B6-C115-2175C29198C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65" creationId="{2413E889-5F68-9586-C517-7D70788CBE1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65" creationId="{A71AB057-BFE9-0226-F5EA-9771DE29479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66" creationId="{232E98C2-3FA6-39FD-3EC3-86435B8944F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66" creationId="{30BE7AC6-1D19-7909-F557-EFD5E0A3A95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67" creationId="{AEAB83F7-D209-EEF4-D5EB-7ECA444A2E6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67" creationId="{F96F639E-E3BA-1BA8-70CB-B1261D2624B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68" creationId="{5C76E10B-D48A-C942-65A1-C4FBF1F7E73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68" creationId="{A303E7B8-E8D2-214F-FB84-FB8A316C055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69" creationId="{0FBA6388-57F9-32BB-F0A3-17F97F7A2E9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69" creationId="{C6BEE374-E1CD-F351-894F-802611C9764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70" creationId="{140A5B32-A84F-FFE1-CD79-62442E9DA84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70" creationId="{5DBEC004-8F87-EAAB-C781-589E9D30AF0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71" creationId="{1B867A69-A396-5A71-4E7C-7F787A5E08B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71" creationId="{B99CD287-2211-3997-76FC-BBE19F489A4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72" creationId="{085E53FE-E7DD-1AE3-CEB5-8D36EDC8396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72" creationId="{CB4D4BB5-4077-D089-F14F-056FE4C557F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73" creationId="{6C965CDF-1AD9-9473-AE7D-BFDB3810051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73" creationId="{90D99DB6-04C9-876C-04B0-4D3CCEAA4DA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74" creationId="{08850BEC-C232-2EDC-6828-CCD9CAA8EBA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74" creationId="{B00517CF-DCA2-0146-C332-23D8AADD1DB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75" creationId="{25E5E44B-8D14-C400-E6D0-0DB703B59A4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75" creationId="{B8F92CAD-EF2C-5307-E7E3-CD3FA59ABB9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76" creationId="{05B115B3-2AD2-9F66-926C-858FCB82052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76" creationId="{E10142E0-D0A0-F998-E43B-7459BF60F11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77" creationId="{052B91E3-5898-FC97-A25B-01A85F242AC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77" creationId="{990026BE-7714-3DC9-E593-2893B9AA4B2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78" creationId="{8CC433BA-C43B-CE02-C547-AC9F1B743E6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78" creationId="{DA76277A-E349-C2E4-A55E-62041250E4D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79" creationId="{27D7529C-8482-12D3-7722-A43F4107CD0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79" creationId="{6B60E58A-18AC-7D07-F2D8-34F289138A6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80" creationId="{202AD216-2D13-8895-7265-44AAF7ED1A7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80" creationId="{C8F84EE7-97A6-0633-058C-F937D71352E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81" creationId="{615A5A32-1DB5-75FC-09DE-F3DEFE20A6C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81" creationId="{E119FE6E-4A74-B3D5-79A0-65CB2A299F1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82" creationId="{4AFD15FA-85FC-BDA5-ECCA-54282E88A0A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82" creationId="{C2B4EC48-29F1-0E13-6A8E-B6280515902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83" creationId="{89E71E19-1180-09F7-8409-6105520F741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83" creationId="{B5041507-37E0-B87F-9B35-F5F5A2321BD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84" creationId="{796D7EB1-7B0E-603E-3413-7A11F6BE4B2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84" creationId="{80E9A585-7907-E658-A988-EA0CB0197B9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85" creationId="{94DD9BF0-18B1-6115-59BF-EC679E403DC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85" creationId="{D7D2380C-EEFC-8C96-19CF-F81C1E3DBF3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86" creationId="{82C71015-8B5C-63A1-0B44-1084917FC68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86" creationId="{F6CF342C-E086-DE99-F075-EC711871596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87" creationId="{BA8D0680-71E0-B177-4768-B8270FB3724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87" creationId="{C7ED4301-8711-7436-3E82-0D5BA878F18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88" creationId="{16ECA853-B806-6AAF-F794-0833531698B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88" creationId="{F39FE672-EC74-8AF2-7138-DBE8D9319B1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89" creationId="{AF9BCEAB-A3C9-8C1D-6770-BABD3F0EAA0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89" creationId="{F14865DE-576F-23F2-F494-F1D55405A5A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90" creationId="{39C76E28-E92E-C12A-B0D1-99354CA1377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90" creationId="{C0679098-B0FD-86CE-264A-F1B71BC5411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91" creationId="{A30D8F78-53E8-ED16-8E6F-B91593A2096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91" creationId="{BD7EDA39-5CD6-C2B5-7A65-68534F12332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92" creationId="{7E6B79BD-88F8-4905-A546-53F1525EF15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92" creationId="{AF7A5371-A645-E415-BCD4-DAEE214C6E7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93" creationId="{50EC6962-3C77-7EA4-7129-61624728227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93" creationId="{69B18563-94B5-6A57-E2F8-B1BA1901A2F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94" creationId="{57A7E9E3-FCA5-52B4-76BD-06381F2DA63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94" creationId="{9BDE1A04-3C6D-B019-0218-79C15A28041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95" creationId="{0457F898-1AB1-0FEA-D42A-6F7C2E02D24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95" creationId="{A4C7461C-718D-CD1A-DB30-5239BF59892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96" creationId="{3C42A8A8-0F3E-AF9E-99E1-4EE7DF77AC3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96" creationId="{A025C9DE-F21A-A1B3-DDC4-A9CE465081B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97" creationId="{20DEE888-C15D-6283-9F58-8E7E1209309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97" creationId="{4751A997-2D1E-C384-F61B-3D5459F090C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98" creationId="{6DE8DFB0-C71C-86A9-931F-5D2CA8D498C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98" creationId="{97B0872B-BF2E-8F2E-01A2-618424205EA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499" creationId="{7126BD28-7E4E-5836-69A5-BDFAE7ECA05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499" creationId="{E2B6A632-B93B-DC11-5EBF-7060C03C0B6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00" creationId="{06A4176B-81E4-8C67-5CD8-554E57A41EA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00" creationId="{22AF618E-A7EA-0DA6-1BDB-93CBED3C2DC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01" creationId="{4B22C08C-2936-FF22-626D-818077AE0A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01" creationId="{F49D82AA-1581-E7F5-2223-5058572835B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02" creationId="{E2B3EFF3-8877-ECBD-4999-AB5655723AD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02" creationId="{E6BEF19F-837F-EE55-1CFC-DFCC7A3900E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03" creationId="{587EC430-4CB0-59CA-841B-3A60EFE8687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03" creationId="{966DEA5E-864C-FA76-544C-B949A4BB527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04" creationId="{0F7871BA-3A3F-5758-1AB5-A632907B070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04" creationId="{98DFBCCC-0B5F-744E-44F7-30074798BB0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05" creationId="{66C2B23D-5C2E-C67A-6B55-C05F13C5A65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05" creationId="{F5F2A60B-3672-515A-732A-A17B3D131EA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06" creationId="{36DB1B72-5B8E-4F52-1F95-44B2B6209DD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06" creationId="{64EDA326-704B-290E-DF8D-CA561BDE4AB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07" creationId="{5D9F9733-73AF-E08B-CF8C-EBCCF571B42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07" creationId="{6BDE029C-89D9-F769-CCCC-E2699F81BB4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08" creationId="{C55F164C-A597-E8D7-C0DB-2AFB67139C0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08" creationId="{F9136E13-EE10-DB2A-4CD8-896F9358152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09" creationId="{22C58D28-DB82-A28F-B810-617838573F6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09" creationId="{5FC792EA-79C3-367F-F54B-8DA07DA7DE1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10" creationId="{35EF9F32-DCF3-DD64-AB00-01CA5ACC363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10" creationId="{ADE5C118-6DA7-6E81-120F-1702B88236E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11" creationId="{5C3B0DFC-FFAF-4C0D-909E-A7220ECAC92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11" creationId="{99181CFC-77C9-BA18-881C-D6402F21259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12" creationId="{479D530B-87A1-AB0F-BD46-F268A93C54C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12" creationId="{90296788-F3B1-DE1A-3E98-2F4301FEFFC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13" creationId="{4AFCC205-D674-9769-F153-DBD21D3CF29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13" creationId="{B2CF1139-5760-2EF6-8AD5-82877C30DB8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14" creationId="{C2300783-8C96-3B48-EFEB-81CE7109FAB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14" creationId="{ED96C676-030F-D99F-A91D-644C6C8F025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15" creationId="{2EE19D20-3497-D715-5939-D6533324ADA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15" creationId="{86B7FAB4-9001-48C8-854F-1F417CCF656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16" creationId="{0387F3E0-29FC-C44B-BF73-469A42E96AE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16" creationId="{2B96C107-8122-C64C-CC9A-6D35C4E9854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17" creationId="{0A6030A3-E897-71D2-B856-5240FA414D6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17" creationId="{CF12A867-7075-EACC-7DA5-3EAB3769BF2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18" creationId="{2F76CF3D-8687-E7AE-A4EB-0A03CB1A891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18" creationId="{D93C4007-D96E-B78D-38FD-5C8545D6E51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19" creationId="{7920447F-9F8C-0C05-E3E2-DDE2EB56765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19" creationId="{C2F84091-3B49-F7B9-1F86-2BCDE6F237C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20" creationId="{0AF0EBD4-AA73-CE6D-B293-EDF9B28C353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20" creationId="{3ABEA11B-3E9F-D72E-B3C0-E672977FF9F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21" creationId="{5286C9AD-D4DA-CEAA-223C-6D46EC94054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21" creationId="{D0271FEA-EA9E-AA0A-661B-2E691BA8145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22" creationId="{0BDF79CC-0D40-C297-8570-598EFFD20C2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22" creationId="{71E41F13-FFFF-9D83-5BD0-E41D029D2FA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23" creationId="{31F23606-C276-A674-C9CB-6A262F09BDD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23" creationId="{87743DC2-948E-C2D5-7BF8-2ED3A899105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24" creationId="{85B3B3C2-54B1-17C5-8B1E-74718AC9075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24" creationId="{F179E53B-076A-1F1D-D25A-CEB7D6CE781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25" creationId="{43792528-9428-20FB-E192-C26FA47C6B9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25" creationId="{F732A72C-CB11-155E-C9A0-20C682A1E42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26" creationId="{0B701689-0D30-8F98-77CB-1F706A244AE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26" creationId="{F50186B5-43E5-9B32-1D55-7017D267CDA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27" creationId="{67650D01-8430-90EA-32A5-A2FF48B0E2E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27" creationId="{75ED0927-B2CD-4AA4-83B5-03875350F68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28" creationId="{B4994417-62A5-AFE0-F706-1A6235E3AB0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28" creationId="{E0CCFAB3-7A49-EE3F-2713-ADF318CDC44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29" creationId="{5950397F-6CCE-89D6-C985-47D03F99E5B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29" creationId="{9CA84223-591D-97F9-EDEE-A285F867578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30" creationId="{0857117D-D13F-879E-AA2D-FAEC6B17D85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30" creationId="{30BE56DF-FF5A-0FC9-2205-07EC9273820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31" creationId="{48D206E5-B3CC-A5C1-F662-AE65DAE22B8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31" creationId="{935B4816-F488-DA73-D0C4-C1A25CA05BD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32" creationId="{2450A3A5-78EB-7E23-826F-607A40EB3C7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32" creationId="{B82F9590-EA30-87B6-2F4E-EA70C56D6C2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33" creationId="{7A5E0DCF-1BEC-91CB-B1FC-DE3DB3A73C5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33" creationId="{7AC57DB8-BC10-2684-C0F4-65605133053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34" creationId="{3AB2F615-8D6B-02C3-A90E-CFA8424017E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34" creationId="{514EFE39-B8FB-3E35-900D-74CE6222B83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35" creationId="{14E709F2-DBB7-55DF-D7D4-30CD4870FD1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35" creationId="{A556B595-8D01-349E-8D19-22F00D6F807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36" creationId="{2AE0CEBD-2B91-B0EF-3548-183872A63AA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36" creationId="{B72B0D91-6C83-93D4-8162-F2C4E58E43B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37" creationId="{53E839CC-FC00-042A-2083-C07E2698C93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37" creationId="{CE07F184-35C2-F950-31EF-A78A0A6C68B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38" creationId="{2AD45395-F634-C601-F000-F1CC038391A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38" creationId="{9B1C6B91-B3B3-AE01-1A2A-531E033399E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39" creationId="{3E88A7B7-FE65-A79F-C747-5868F548706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39" creationId="{C5616E15-2003-2D3A-2F5F-CC4EF2F056E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40" creationId="{515330C9-8AAC-8B16-AFB8-618D03EDF31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40" creationId="{D4E6696B-C129-8FBA-DA8A-729BA8B5029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41" creationId="{7C810D9D-D7A6-533C-8AED-B7B7B277E8B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41" creationId="{FABC798C-122C-66DD-6100-2B8A81767CA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42" creationId="{E66A965A-C0D0-1177-2652-EB694E2F8C3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42" creationId="{F22B9047-5CB2-3486-F409-856803A010F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43" creationId="{4436705F-A21E-BD40-4465-5D49D0D4F61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43" creationId="{BCDB2C83-0F99-0320-589B-AD85347D6BC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44" creationId="{04E467D8-B70F-32B2-BD7B-12BC7BDBA93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44" creationId="{5A6B0A26-03FF-AB48-ACAC-24E5C9BDBAF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45" creationId="{02A817F2-1F76-2FEF-04B8-4CD5C188926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45" creationId="{570B67F1-B12E-C4A6-9D6E-87A6BD5D20C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46" creationId="{7F9DD867-9ED8-CC53-B21C-9016A29EC96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46" creationId="{C7EC5EB0-8B13-570C-E79C-1F2DA5473B8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47" creationId="{4C6305EB-C700-F264-FA2C-B4473427FC9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47" creationId="{9CBE214D-C9C0-B5AF-9B3D-B037BAE896F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48" creationId="{ACBA832A-792A-302C-EE5F-37B65A330D7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48" creationId="{E1FDF9EC-992A-0E17-2E3A-E781B46F42E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49" creationId="{6DFAC67A-4FFE-6A15-BFD2-BF925356616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49" creationId="{755074DB-1ED5-EA44-B668-E74F6AC6D92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50" creationId="{E19AABA2-E466-A810-07A9-7BDBAC79F8B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50" creationId="{F753D652-6F3E-D8A5-8AFE-EFCB5A3BD8F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51" creationId="{ABADB72B-483B-67D2-E074-1EE07FD3831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51" creationId="{DC4E032F-D502-A262-DDBA-870446F16B5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52" creationId="{3F43FB68-F9E5-ACAF-7108-5094CEC5E6E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52" creationId="{D631EF2F-56FC-447A-D1CC-067692768ED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53" creationId="{32857BC9-EC6F-F71B-1B1C-AFF7B203A0B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53" creationId="{659832F7-5C30-A16F-EFC7-C85DF282F96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54" creationId="{7CD93BDC-ECFF-D0DC-EB89-B45CC976527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54" creationId="{B57B8314-37D4-5681-A48A-A14B7A3B720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55" creationId="{1DFE81E8-7F86-A3C5-150E-F668E902814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55" creationId="{C734A704-924E-E266-0F05-8C8769B00FC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56" creationId="{303E630F-4DD9-15D2-5FE7-FB9B340D634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56" creationId="{6EB8E12C-8FFF-75BE-2B8C-6C8592456D8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57" creationId="{14691F00-61F0-0EEC-2EED-086A981605F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57" creationId="{C85F4CE0-7F50-1D9C-D3FB-BE8FF24DF9D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58" creationId="{55C87BA1-91F5-8C02-A2F4-536CC6D0E2D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58" creationId="{E56DDA87-A5B5-3BE8-7EEE-B30CAED49F2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59" creationId="{DB9AF1BC-0795-AB95-47EF-B70136CD072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59" creationId="{E173FCEC-47F9-7A03-9CCB-ABBADC86ACB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60" creationId="{900CCA83-05F8-1DA0-B6C6-B2F6525A7AD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60" creationId="{D022F7E6-2E53-4236-F7B3-5DF314C9472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61" creationId="{7752F65C-59EC-0160-A9D9-E3B9703BD0D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61" creationId="{FB3C5B69-CEFF-117F-AFB4-28C445F256C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62" creationId="{B6A90D52-FF7C-E760-81B2-2F91FA6DCF1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62" creationId="{CFE00AB2-5645-42E4-B9F9-5991575CCD1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63" creationId="{20F5061E-0903-7A9D-2CC3-611CC3BFFEF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63" creationId="{587D4DA6-D505-F719-9C86-846884EF423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64" creationId="{3E0AD78F-14A6-B23A-43BF-E193100E2E1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64" creationId="{F752F0AD-A884-5E46-3C8A-9C884AD1429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65" creationId="{8F0C0D6E-52B9-6C1E-E806-42BEC6690F9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65" creationId="{CB1D3DEA-48A7-D121-4C0A-C7E11BFC174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66" creationId="{734FEBEE-60ED-C814-1EA7-31ED2A32270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66" creationId="{9F38CF38-12EC-79E6-1247-2C3E9B88E06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67" creationId="{AFCB5EDD-42CE-C494-6E8C-B8B429CB0E8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67" creationId="{D2F89A61-59A9-2AED-68C3-D5598225276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68" creationId="{1D35D955-37DD-579A-CAD6-0B834826E14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68" creationId="{4CBBD71B-74CD-7301-FE2A-29A6696EDA8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69" creationId="{258EAD43-820A-E72C-124D-25FF8C2287E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69" creationId="{5D590413-961B-C9A5-5912-8FE04ADF98E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70" creationId="{B1F29007-B730-1902-7D8B-C4093DA895C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70" creationId="{E3809CB1-A9A5-0EEB-8A91-9F98846E2F3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71" creationId="{6E12168E-C0C5-7621-0EBB-CE3C1D8F52F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71" creationId="{DF930440-F7F0-3626-88E9-3272B907F85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72" creationId="{31274096-7B54-B8C7-C0F4-32607E483DF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72" creationId="{C6A2D875-7C46-8A57-42F9-A346AF26C91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73" creationId="{7F5FF90F-F6BB-F62A-9612-295F76A911B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73" creationId="{858B10B9-95FB-6CC1-E0B9-47EAAB4F7E0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74" creationId="{5046B23C-757F-1887-C884-9080BD49090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74" creationId="{B37DCA02-183D-42F7-049D-B507DF419FC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75" creationId="{37B9E9E3-C9CB-1B77-D70D-71FA3BCEF08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75" creationId="{9AD7B7FA-14C1-7D19-64D8-D51F1B2064A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76" creationId="{1A7BE7B0-6735-4FE5-0AF0-F6571AFC968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76" creationId="{C33BA44A-07EB-E196-89EF-8DBF31F28C1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77" creationId="{641AF0E4-B4E0-BA7C-7777-97BB126B208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77" creationId="{9A45DD0C-5E45-47B2-7883-708D1FF6046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78" creationId="{3C366AD2-5B83-66E3-78C6-3D90A3F0E85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78" creationId="{9212F660-F67B-30F8-B567-8C5F23531CD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79" creationId="{0A3FFDD1-8CB5-6070-F8A1-F6682F684E0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79" creationId="{38CCD3FC-021F-73DF-0956-2A6669CBE27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80" creationId="{54B3D6F3-E70C-610F-C9FB-C8834349EC3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80" creationId="{DD06BD6B-2A3F-492C-AEDD-A3830BFC53C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81" creationId="{425BC04B-30C4-479F-D7D3-351AF243747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81" creationId="{F3DEC9ED-B39E-EDDF-1E97-48646C561E6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82" creationId="{51689CDA-9FF4-2231-A59C-BDFE9D0B92B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82" creationId="{FFB58185-1DE4-BCC5-A922-E343F28B433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83" creationId="{9B8A2198-D12A-5220-E55A-80796FB41BF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83" creationId="{F83CDA4D-C84F-469A-7490-D575DF184F4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84" creationId="{9B39E11C-A792-AE75-E880-8EE009FA4F7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84" creationId="{F522EC78-388E-1AA7-094F-600468160B7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85" creationId="{22ACC6B8-527D-B6C2-1B23-6CFEF484533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85" creationId="{9E627E95-D7B6-0BE7-DFDF-8F2EF3D94A5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86" creationId="{2A5FB15C-C550-0D64-679B-ED7EF091FC6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86" creationId="{410FBE5B-28EB-61D1-302D-315B27C95D3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87" creationId="{14E5B769-33C8-139F-3D0F-2034EB3AC90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87" creationId="{E05A3D6D-989A-9462-2055-603E23DB4BE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88" creationId="{7D69B1E3-D7D5-8B89-433F-D8C5A0CED44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88" creationId="{FB4C028F-D9F6-264B-AB26-FFC34C410D6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89" creationId="{35E058A8-9F93-9683-C806-C93695B4747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89" creationId="{81EF7485-E8F9-E44E-B8F3-4F9F1D4F73B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90" creationId="{1E18E29E-29F2-42E9-1A5F-4AB7C994057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90" creationId="{B4F6039B-9D02-1365-2D4E-344E1B60B5A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91" creationId="{A315CED0-8285-1623-A45D-32D86A34E91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91" creationId="{E638A979-B2A7-E234-11BE-D4E29EA7B21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92" creationId="{2421243B-1389-206C-A642-1D0EF138F15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92" creationId="{44C2FDBE-E50D-A95F-CFAF-108F63E88B9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93" creationId="{7E33641C-17CB-9FA8-4896-203EFC2F0DF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93" creationId="{DE63905D-D19C-42A1-FEFA-E7B2D0DB82B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94" creationId="{486CDDE0-AD0F-F1BE-8E51-8AA0BEA6A05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94" creationId="{6C36CC4B-97DA-37E5-CB44-1388B0EBF5B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95" creationId="{19662AE2-8633-E14F-1B6A-28379685040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95" creationId="{A91E42D5-05DF-42A4-91B5-77ADC3FD6BC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96" creationId="{2FCB6C9E-E51F-7010-C783-8ADFF3E60B3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96" creationId="{5D336C92-5C24-B180-4349-9004FD36D8A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97" creationId="{501D8F6D-9667-8AD6-E49B-139E6F5F334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97" creationId="{AA5C1E0A-B2F4-E6DD-82E6-6DED010AE39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98" creationId="{3E7164A9-0048-80DC-9B33-676764CD0AC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98" creationId="{4806238C-CD00-0EBB-75A5-326309EE0B7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599" creationId="{BD5604BC-8445-1338-5C3A-E442BB41CBB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599" creationId="{E1D05933-CA5E-46B4-C8CE-0506B9FA82C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00" creationId="{280DC0E8-CB57-0DE3-6E11-71F279A31A9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00" creationId="{B153E43F-3B1C-B665-4D3F-74994787B43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01" creationId="{53F2ECB4-7649-E673-5BF5-8E127DA5F93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01" creationId="{7F8F9462-25DC-F034-17C4-D34F23561E3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02" creationId="{38F857F4-35CD-AC93-59A7-7C1B0CD1E7B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02" creationId="{4E2A90CD-4535-AE5C-782E-E21F7E6A2E7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03" creationId="{10CC7D9C-E37E-4FF6-35DF-9F6E185AC60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03" creationId="{2038FE59-48AA-3826-427E-7003F20F443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04" creationId="{3AE2DEB0-5F07-0A5D-1678-B834283B20D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04" creationId="{4E8F8762-CF92-1AB6-D385-EDEE80008EB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05" creationId="{2B136734-8B86-295B-16DC-8A8DB89C78B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05" creationId="{7FBCF00E-EAD0-48FE-F938-860D33162F1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06" creationId="{4F6C588B-0F2C-C524-AB1F-0163B175729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06" creationId="{87675CB0-1338-2E28-D619-E1722536C78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07" creationId="{0EBD0EE7-55B8-7386-ACF3-11AD1513E20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07" creationId="{D36A4992-6BBE-7D32-46EB-179DE249423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08" creationId="{1ADA5242-61EB-C7CC-4297-C9DF0A104CE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08" creationId="{F9958B93-87D3-5AC3-7522-28C4D33C8C8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09" creationId="{599EB223-CA03-C091-669E-8B7A1779A64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09" creationId="{EEACD55E-E8CE-3F44-761A-403D70C377A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10" creationId="{6D7F2EE8-11FA-9A66-A59A-3E713465D08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10" creationId="{D5F1A6D1-A7C0-677B-9152-D412B33D1D9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11" creationId="{18DDE78D-B152-769D-06CD-5F061294BB2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11" creationId="{54ECC9DB-4E8C-A1ED-341F-DD87FA70E0C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12" creationId="{AEEA4960-7F7D-E245-CDA8-8559BAE4AD8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12" creationId="{F2321FC3-1597-177D-1EC9-7396B25EF43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13" creationId="{2C630775-8553-4B78-11F6-E03842530AA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13" creationId="{98E1B02A-BBA7-9E7C-6B87-98A1925E36E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14" creationId="{E30639E3-E059-B326-9F4E-0B307A92397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14" creationId="{F8C8C6D3-87F8-8A80-0CC7-7397B2CA216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15" creationId="{397E30F9-66DC-EAAF-7DAC-983994721C6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15" creationId="{EBE57D9C-5517-358E-A82C-38247878874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16" creationId="{2793C199-D3D3-1FD4-BBC5-82D148E0B1A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16" creationId="{F994011A-8776-6D75-523A-A50983378A0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17" creationId="{0E222BFC-70C3-A251-8F3E-75A9C5E10AF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17" creationId="{3526B288-EE4D-574E-898C-94F1C675A81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18" creationId="{0FEBED71-0CED-6726-F2D9-71B324C4916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18" creationId="{9F896468-2ADA-3FD7-D1BF-021E104281C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19" creationId="{9968ADFB-0935-2364-EF7A-629F149885A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19" creationId="{E10945FC-4386-1887-0A1E-48C6D3AB4C6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20" creationId="{B2EEAF93-61CA-1DFD-C582-C1919227D04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20" creationId="{C3300705-1F44-81B0-D7BC-DF6A3DB3490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21" creationId="{237D2F27-D8AC-BF82-374D-2F3BC6F12A0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21" creationId="{C73A184C-CB83-A7A2-5B2B-FD3D609A38C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22" creationId="{02187FFF-8E66-E14D-7C53-9212DCDE583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22" creationId="{3FC72F4B-D39F-6B3A-C0C6-48DDD5A3245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23" creationId="{B9A07434-9FE2-ECA9-28EA-F8A129B06DE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23" creationId="{F65BC4D7-14C8-6372-5355-AFA11D5A175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24" creationId="{630330A4-14FC-F6C7-8E58-0DE9B20DB78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24" creationId="{8269F50E-32A3-AA41-ECD1-05DB2520ED6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25" creationId="{291F0D62-9081-662F-7FC0-6511F39C6B2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25" creationId="{F5428DAC-E968-F21F-04EE-474B76739C1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26" creationId="{A9B1D619-1AAB-20A4-CC09-E777B6C798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26" creationId="{EE10B205-3C27-51FA-9427-C4E652BCDE8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27" creationId="{7175E185-ECE8-4404-0AA8-CFA2A1001A1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27" creationId="{91A0FEA1-6C56-85F6-B846-6373FA6F50A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28" creationId="{510E96D4-2D00-AFC6-3B01-2B383F6000E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28" creationId="{BB7FA560-87CE-1E89-00DB-2AC9A0367C2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29" creationId="{BBB5AA73-9D96-3EA2-E8FD-92A648363F2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29" creationId="{E85088D3-FAC1-F083-D172-97CE34FCCD1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30" creationId="{B6FB9DC6-BD2E-B0CF-D9EF-0D8B56EE2E4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30" creationId="{F276B7E9-DF88-2198-8781-3886F993E82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31" creationId="{11331330-1115-700C-9E81-2571FEAB323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31" creationId="{5812B43B-8E2D-A457-436C-ECCF49018A5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32" creationId="{3A95E448-C3D4-5735-5C70-6B2BE64FFC1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32" creationId="{53F9A2CC-DDFC-E171-34E8-2E49B8B6B1B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33" creationId="{0940C14C-4F09-F029-4652-7B14B7A8B45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33" creationId="{D3940A91-3AAB-B76D-8FED-D3EAB18E9B3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34" creationId="{3DE5EF8E-19F0-06E8-1CCF-F09DFFF06E9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34" creationId="{B6591143-1510-707A-FD62-599339D5213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35" creationId="{E1C6EEFD-296D-C69C-E947-E8EFD8E7682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35" creationId="{FC617C95-802F-CB55-1D99-3BCE14D7FE4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36" creationId="{7C6D6B67-6D30-952F-B2F0-964056FC24F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36" creationId="{7CC6344E-1D00-D368-E99B-E94238A5A11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37" creationId="{A00F16E7-4C4F-5222-14E7-783AFE0B94E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37" creationId="{B2FDD227-3B97-0AF4-222C-228F5B8073C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38" creationId="{253917F5-5965-3399-9867-4C0F5CF8764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38" creationId="{C1853D3C-3B1B-0771-CFE2-96A01ADCC47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39" creationId="{7306F401-D455-71A2-CBB5-84F0584D5BB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39" creationId="{9BCC078E-8C43-FBE5-8505-264BC8410DC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40" creationId="{713D71A7-B902-4E9E-EFE4-1E9E158DE5E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40" creationId="{C7F3AB4A-72CA-B4D3-E779-65C07971DB5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41" creationId="{34EC0E22-6055-E288-4264-6A38731F434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41" creationId="{B6B9BB91-3D26-F342-CFE3-58111916991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42" creationId="{560A11EE-F076-C75A-5BA6-1909BEF6E26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42" creationId="{FFDCECF1-B35B-0BC1-7E6C-042DC547A30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43" creationId="{29A44078-6DB3-406D-191D-A48479E5613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43" creationId="{7927A1F5-31A9-042B-8C46-696D69992B9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44" creationId="{328DAF5E-B36D-7D19-22FE-7064F1AF6E6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44" creationId="{90774218-7C41-34B6-C748-B27099571E8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45" creationId="{53D0DE81-2D2C-6ABE-8E2F-D6E0F18673A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45" creationId="{7B655E80-B489-7B77-B534-9E152D15091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46" creationId="{6A968E52-92DE-E248-06BB-66A7FD0CCDD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46" creationId="{7374A47A-6E63-0147-A053-C301EBCBFC7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47" creationId="{2AFE7A9E-77A7-1EB3-0523-C49B8C3B10E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47" creationId="{C4EDA9C6-C8E0-CDDE-24C8-8069863A8BF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48" creationId="{179003B5-46ED-754F-7425-7D7E6F0FF52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48" creationId="{39157B57-5E7F-A665-4ED8-252619E16DF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49" creationId="{BB30997A-40F1-2CB7-B174-6890669CB55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49" creationId="{C9A7DAC9-C4AD-2C77-D919-711D44056E2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50" creationId="{26888E5A-C0C8-AB21-C3E8-D61DCD714CB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50" creationId="{AEBE9CD9-CB17-0E40-56D7-337BFAD1972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51" creationId="{7E2793A4-9D30-4F52-B500-683B22B4F53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51" creationId="{F66A934A-92CB-03BC-70C7-ADA66EBF212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52" creationId="{85AEFE97-8A33-BB0A-C503-03AA3C5657B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52" creationId="{BB177E52-A56C-5AB0-CB85-10C6A4CF511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53" creationId="{93BE8F1D-BACB-D680-CE4F-003309EA04A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53" creationId="{AFA8172B-AAD2-5ADB-2C66-AE839E5A916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54" creationId="{C37CE815-7004-391D-018E-5BDAEB0FDDF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54" creationId="{C8323B92-BCE0-18FE-887B-F62207AC47B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55" creationId="{5BB25772-1E16-C3E3-D208-898741D2E7C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55" creationId="{7CC7BE96-F38B-6AFC-A52B-11F0A9BD877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56" creationId="{27B6D7EF-8E61-161D-2BF6-DBE9B07AC2B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56" creationId="{A3D3D313-E535-8A2A-265E-8C90698D112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57" creationId="{6F1806C1-7E1E-54F7-38EB-7A3A89533B4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57" creationId="{CDC1F53E-B489-75CD-D0FE-A0F4E5838A3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58" creationId="{82874606-01A6-C7F9-8718-9FFA5CD5C36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58" creationId="{FF913A8F-AB6E-531E-BDB5-D581A787290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59" creationId="{35BD0525-BF87-E0F6-54B6-462697E8FE2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59" creationId="{DAD05BF5-8CEA-C2AF-57F1-CB242025EBC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60" creationId="{BA0BD88F-6926-17CE-8366-19628B8D662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60" creationId="{CA77EEC6-3D1A-58C0-48FA-F20C8AD84D1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61" creationId="{4B06CF1E-0C30-8765-3233-9A39EEBA071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61" creationId="{6FD53C5C-04F4-1B58-2D0A-7C58CE7A979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62" creationId="{18FF4FDE-AD60-5126-DB99-2890A57EDA8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62" creationId="{85E56A36-F771-E96E-2E68-937825ED9A0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63" creationId="{379C0357-F55B-CF74-8672-CCB684A8189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63" creationId="{48C6E44A-D912-E4EC-B62D-6243D1074A2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64" creationId="{0B1D11B7-E918-D27E-52FD-1A2591D7FA4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64" creationId="{D28BB003-3DA1-E7F8-2487-DB3648F9411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65" creationId="{39DD9806-2836-7A9E-1E44-EEA192FC8BE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65" creationId="{90786806-BB53-47DB-3C02-0E8B04AC7F3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66" creationId="{3B71F614-E840-EBC2-0736-371B2AC5F1F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66" creationId="{8B78BC57-BFB4-1BBD-40E6-FDC967824D3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67" creationId="{6F0CCF3E-791B-67FD-36B7-4DD1464A1A6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67" creationId="{70987696-9327-6512-9C94-C1E355E7ADA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68" creationId="{1543B0AF-F587-327D-E346-24C4EFFC815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68" creationId="{715A07D1-F481-D0D9-E2DB-2D1AF37EE9C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69" creationId="{32424B6B-5E06-7E46-968F-B48D5FF70DF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69" creationId="{F8D4DB2C-DA0E-40FB-87E8-1898D71FDA8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70" creationId="{68608F34-AB34-9BE5-E305-FA044D4F8AF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70" creationId="{BBC9C5DF-A4A5-2A91-782F-DBC3FC4C9DF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71" creationId="{2336DD23-FE0E-8F4E-3DB9-64D047C973B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71" creationId="{2D07E005-CF43-8864-D970-410CF9B6DC9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72" creationId="{07BB19C6-D05E-C9EE-2D89-10A83984DBE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72" creationId="{A67BE7DD-35C7-6CE5-1F92-F87AFCA4E30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73" creationId="{651A0FF0-EE9B-70A2-17E2-570D2849467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73" creationId="{A27874B2-0573-6A1E-0B89-9A97F8363FA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74" creationId="{15A13168-3761-04B4-E44B-F7AF2055969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74" creationId="{55821778-B062-FA1A-DFBD-A0F44529248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75" creationId="{839F7BD2-255E-DB4E-4AB2-CE44C49F6B5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75" creationId="{DBC4614A-D42C-02AD-AC3A-BCAAC949C84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76" creationId="{0E553E79-FDA9-73F8-64C2-81F5F02D293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76" creationId="{764E2FEC-9A64-2DF5-3EEB-C7C877938F6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77" creationId="{B6FDAB25-B9D0-37F7-B0E6-DD46B839C5C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77" creationId="{D7F2F14F-719C-3675-DBE0-7CA5065A02B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78" creationId="{C126FA0E-23FF-61CB-AF54-FF2132440FF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78" creationId="{E695B0A5-EFCA-6BB9-0C55-8BECEDFCA9C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79" creationId="{3240B532-8B37-4553-9107-3DA84C23BB6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79" creationId="{A9698B10-D9D0-0288-AF11-84CC19EEEF8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80" creationId="{15A74DF1-C83E-8766-A07A-9FA802E2181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80" creationId="{FD8CE76E-66BF-8C62-0129-BBA737A3CC8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81" creationId="{0E64144A-801D-0654-DD1F-282262B1195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81" creationId="{6A0E76F6-2CA4-E87C-ED46-E1545A83F60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82" creationId="{295A12A2-3654-CA49-02B3-FCE47DF2E89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82" creationId="{82511E60-B422-A3EE-20F1-E7D0C0243E8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83" creationId="{16FFC39A-4CB9-B810-87D1-898F5852366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83" creationId="{3B06AD6F-9BE3-DD2F-FC94-3B1A61EBD1E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84" creationId="{7AC56B70-DA9D-03FA-4195-F7EA84A3788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84" creationId="{C1321C79-5F88-71F2-B4FC-E9055EBE9FE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85" creationId="{2E915634-76BD-CC5C-730A-CE4D36A8736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85" creationId="{C0740F1C-3646-FC77-85A9-D147AE140A3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86" creationId="{2D43BF34-A5EC-CEF1-4E87-3BD62877BFB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86" creationId="{8F409FC9-EE0D-1370-4FE9-A3A0B902AE8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87" creationId="{8DE7E337-A14B-4BDA-3FA8-6A6C6B75293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87" creationId="{FD4BAAAB-70BC-9F62-F671-0769CF1DD08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88" creationId="{19E05792-38D3-5C7C-0207-3E540DC5C5C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88" creationId="{8F1BBE28-DE72-B6D4-09B7-597F4DF9692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89" creationId="{447A6AC3-846E-A170-45C8-9C80420BD7E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89" creationId="{ABFB7196-7988-89F2-F619-5BBDF2F9B03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90" creationId="{208530EF-50D1-EFDD-146C-9A678C1870F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90" creationId="{78DB306E-0FB6-2AFB-E13E-B4BA72102B3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91" creationId="{06B887AC-C50A-0551-1B02-C0A93D2C0A6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91" creationId="{7399278E-DA56-E739-DDDE-7BE57DC67C2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92" creationId="{BBA447F5-9885-BEB9-6A89-58DC67F1D5D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92" creationId="{D95BC871-9CAE-8BFB-CB5E-2AAD1C8DD03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93" creationId="{1B50E9DE-99E9-4DF1-D4AA-BD0D3DACB47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93" creationId="{BAC46BAF-6A33-48D3-37E9-5049527FD17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94" creationId="{8D4F1FC9-910B-FF08-86A5-C46737BBF0F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94" creationId="{A58DF676-59ED-34A7-AC1F-7B5EA6D5FE7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95" creationId="{4810477A-CD41-7129-EEFA-646AF951C62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95" creationId="{A1D16696-F139-BE10-110A-B3E13450B09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96" creationId="{3079CF24-E8F2-E5B7-17E6-5CC73676F77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96" creationId="{7D21876B-81BF-E647-C278-0712BBE02B6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97" creationId="{BCDC67C1-C35F-5769-47CF-A170BC1BA19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97" creationId="{F087CF88-36CF-17DC-70F7-463D2BFC26D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98" creationId="{4A1B6DE3-A397-C707-4B92-1A6B0F5966E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98" creationId="{B41625F5-547A-74F3-706C-A615E919A46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699" creationId="{2DEF7109-D8D1-8EE4-0CE4-48391C3C604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699" creationId="{CAC11F1B-EDF2-B77D-7C54-D5AFA7618DF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00" creationId="{29FD721A-2A16-5E78-5F16-10A8EC2CDD6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00" creationId="{5EF7A1EF-6FB9-4C3D-AAE4-DEDA101CA8A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01" creationId="{20822F41-2421-EC5C-01EE-C760A88BEB3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01" creationId="{B8FB765E-872A-7178-2393-8D0B384607F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02" creationId="{BBAD7A31-276A-DC0B-89C5-1FDA9BAE1B1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02" creationId="{CAAE3F10-F99E-3396-BF72-2AA2FFD25E2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03" creationId="{BDE64832-A56B-CAA9-AF06-806D5F8928F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03" creationId="{CDB72B4D-7C88-7870-BD28-9F92F02D75D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04" creationId="{B1F2AF0C-BD20-D7C2-D5DE-B7126CD37F2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04" creationId="{EB34F692-887D-2936-5EC0-49D8DA2CE40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05" creationId="{4F62590D-7508-3A69-ECE6-CA4A46D647D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05" creationId="{E347BEA5-9C79-FE9B-17EA-0FF3A1E2BB8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06" creationId="{5E8509AB-8936-CD16-43CB-28F7D6FC560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06" creationId="{992E7ED3-6F1D-175C-927E-93023EE7039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07" creationId="{0D94ECED-6CB9-FC97-5D2E-71AB9E45D4B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07" creationId="{5563A2BF-3CE2-011D-5FEB-CF6DFD03F75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08" creationId="{382EA28B-4021-68BA-3320-EE789A8B53F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08" creationId="{D70589BA-95DF-1A40-CDAD-B8DECD74406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09" creationId="{335D08E9-560D-FD30-D498-CD845B8F548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09" creationId="{98909ECF-1121-4778-C4AD-9BBD3D0979B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10" creationId="{350D6F93-5B23-1F3F-7135-990AEC9F46A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10" creationId="{B5B2324B-32AC-525C-74BD-C86BB8BD753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11" creationId="{72C35B61-7AA2-BE8E-8AB7-102C00319A5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11" creationId="{B2060CA4-FFD1-A3CD-ECFE-C4949100EFD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12" creationId="{7292DFA9-2325-BA42-EFB4-97C731B8EC7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12" creationId="{FDC3E27C-AC39-D445-3108-E3692CD35A9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13" creationId="{75BE22AA-F29E-C27A-057F-359B180B619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13" creationId="{DCB8B8BB-5112-10D2-8191-BA3ED038DE7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14" creationId="{2CD2127E-441F-7D04-78A0-861E0EFB455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14" creationId="{D9FFB52C-DD9B-3BA5-49FD-F8C76E9695A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15" creationId="{1A28912D-5771-0BAD-AD7F-1CBBEFFAD73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15" creationId="{46D3D4A0-E1BD-E381-CB17-E98F23E5693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16" creationId="{8C6355A7-22E7-5B31-5B77-3F052FB4F3F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16" creationId="{CFD1A534-4CB2-8C7F-A570-767816AFCBC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17" creationId="{0303299F-B1F2-5444-9ACE-78B17A99CCC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17" creationId="{50CAF63E-81E1-1EA7-D4D7-4E448B85510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18" creationId="{7F7ECC20-260C-9CE6-59EE-ABF1347C82B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18" creationId="{96FE8FFA-4837-EE68-8B40-0A85255D2DF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19" creationId="{859F9883-3DB6-E57C-30CA-72E209F2702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19" creationId="{B61E0229-6D8D-0F7D-1FF4-C3EFCCBFA3F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20" creationId="{B5287C66-79CA-1539-C3AB-F22D412C2B6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20" creationId="{C41D5209-64B5-E260-218A-DBC3A940AA1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21" creationId="{33415B91-D2C7-FD34-1B85-56F2B51402A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21" creationId="{89063646-0DB0-B80B-B32E-E0F224109D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22" creationId="{0C06CAF4-3C71-28DD-572E-4FB3727280C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22" creationId="{FE32E4F1-B6EA-3A76-F818-9302F3E3353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23" creationId="{71E38A36-8810-1981-5ACB-9F40B7905A8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23" creationId="{BFDCD14D-CAFA-28FA-E795-950DA1A1397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24" creationId="{5B49BB92-651F-F48E-8CC8-4689B766486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24" creationId="{71193338-B3E3-F5E5-F8FF-A497ED44466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25" creationId="{A70F581D-0DD8-2F8A-A279-098496DD378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25" creationId="{FC5B56DD-5D39-5FF6-16E6-CF6AFB21D44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26" creationId="{5BAB715D-10E6-675B-A60B-432FA5715E2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26" creationId="{F374BE5C-9A54-9A4F-C603-154D164B687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27" creationId="{01FCCE89-36BC-1B5C-6409-41867958D0E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27" creationId="{D5C773B0-BB37-8892-328F-F362586635D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28" creationId="{B06F2ED8-785D-CFA3-7292-8E452DF138E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28" creationId="{E5BC1E8A-C55F-5296-D147-3B4FBE96B0D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29" creationId="{16D64C20-B88C-E9DB-76B7-BBD39FDE0D1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29" creationId="{8B5E61CD-AC3C-3E18-B8B0-5C44F6CAD81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30" creationId="{16FB50FD-6129-8E05-E0D0-B2DE113DA16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30" creationId="{3667E2F0-B015-BA70-74E0-F4EC1A884FB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31" creationId="{2922981B-AC47-60FD-42DF-3696F1A2D16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31" creationId="{860A53FD-A400-AA4C-BE06-E4B59E33E4B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32" creationId="{04AFF12C-B514-6AA5-6C01-F4B7A71FC01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32" creationId="{CF3753BB-C6B0-7EB4-1651-695DECB9309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33" creationId="{5A35163A-97D2-1E5F-79CE-D5F889D54B1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33" creationId="{838BEE16-20F9-3FD7-84B3-DFD6308B192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34" creationId="{9EC61B16-DCDD-D80F-2D7F-43B81F79BE0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34" creationId="{A33953EA-7305-6B35-09DE-A8489CAD92A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35" creationId="{34627908-4D58-B002-290E-6695E20D190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35" creationId="{B568F1E4-108D-BF46-C027-C89A802246A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36" creationId="{0045ED86-FE3E-CA29-9886-C2CB6BAD906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36" creationId="{28183216-75D4-383A-2F2C-209AC378DCC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37" creationId="{4CC53107-E604-F95D-70BB-F13A0622AE1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37" creationId="{A7DBD156-0DE0-45CF-2F0F-6EB514F39D3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38" creationId="{ACB0CF98-A788-F6D1-2F3F-6C9B0C9FDAF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38" creationId="{EED9F783-EE97-9A40-AE56-0ADB87D595C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39" creationId="{355EABB3-28D0-3E54-D70C-EFA16ACF2A2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39" creationId="{AC33E936-0D47-250C-D962-BC17CAC5EE9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40" creationId="{55547F4D-DA2C-5495-0AF8-872D3399E24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40" creationId="{E246E13D-E506-8563-AE94-3E86FB6F88E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41" creationId="{A8854C45-7CB6-7B17-4AC1-6BD7AECC5CF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41" creationId="{F6F407BD-4CF3-ACF7-36C7-A43C710C429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42" creationId="{15CCF545-9950-C3EB-22C6-FA43E526C38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42" creationId="{35644BB0-9025-8589-1360-375CF6D7437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43" creationId="{34F60C69-ECFF-4C36-5E39-D1FAC6D66BD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43" creationId="{DCF3FAE0-E920-B2E8-8374-12296D3A8C4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44" creationId="{7E8787E0-469C-C17F-94FA-31C887AB73E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44" creationId="{C616DA74-B02C-5B8F-4BC8-4F2DF32883E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45" creationId="{2952449C-E8EE-E31D-A68F-37651F96940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45" creationId="{BE24A23E-5242-69F3-FEEB-42A1650F591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46" creationId="{C04939CF-EDBE-AC4D-63F6-4B2B6CBA834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46" creationId="{C62B8A93-F6D3-204E-0235-69D93518F06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47" creationId="{59DCAF90-6140-A5A1-8D85-96BFE891BDA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47" creationId="{6897527A-84B3-06B5-4773-BD148BFD9DE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48" creationId="{23C74199-4B38-FD9F-3522-874D575A03B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48" creationId="{B0920715-21DB-F401-F298-2E5885B7E45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49" creationId="{144AFA25-FCF4-2C24-223B-F76093FD7E9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49" creationId="{C4505FDD-4798-8ECE-EB2D-60717EC6817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50" creationId="{24E7F226-D1CD-FA1C-7C29-BE31AB0CB52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50" creationId="{5C297521-D493-80A9-C5A4-476B28DD224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51" creationId="{57808083-4331-761D-8149-7C8CD7B67AC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51" creationId="{7ED974EB-0479-F499-6548-9BD2E512062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52" creationId="{BE1A306A-1DF1-BF50-D098-2A55331BCC9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52" creationId="{F24D9A4E-1465-3371-32B6-BE6072673AF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53" creationId="{42144546-C85B-AC74-BDEA-DA7B6412BD7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53" creationId="{EDCF8972-5324-EC49-A74D-E41E61DFD4B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54" creationId="{A0A8044C-DF9F-15C0-1BA3-73ACF658670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54" creationId="{E9E55B59-C091-3C83-07ED-9402431A0F5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55" creationId="{A024A556-EBB2-34CD-9956-DF547E2DB84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55" creationId="{A2721266-54D6-5221-8B83-D9987BF811A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56" creationId="{26A97A30-642B-4EC7-1A60-6FA217FF27B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56" creationId="{EAB4EB0E-2455-D6E6-8235-ECD31BA6108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57" creationId="{2E223BAF-0740-FCC8-6C76-14BA40A0742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57" creationId="{B16C54CE-1C61-64A1-3F62-8B0338F427E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58" creationId="{AC7FBC0E-277A-6166-BD94-0BBC8EFE8C1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58" creationId="{C355DDF1-E0D8-2C32-A52F-407613996FB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59" creationId="{2132E0CE-D9CE-E59D-2115-AB71DD320C0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59" creationId="{728A9FED-2BEC-3E81-09FD-9C159ECF80B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60" creationId="{A94A3F8E-596C-1475-FAEA-57DB09FDF91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60" creationId="{B09A0C90-BC55-EEA1-D84B-1683200381B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61" creationId="{509D6980-EFC4-C528-7E6C-0FA2719A508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61" creationId="{7C5261B9-E9A6-5E5F-938E-9CF708C8EE1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62" creationId="{37F3886C-22F0-A969-9B71-4A9C835EBC2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62" creationId="{F6B65998-9F6B-83BB-3905-AD74D99D381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63" creationId="{1AF5EA45-F83A-9DA4-28C5-F6CA338EC95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63" creationId="{5177AA5C-F022-D56C-B177-B8488B94219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64" creationId="{238EE99A-4143-5F12-A58E-41B69E2BA39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64" creationId="{C0DA4F57-9045-9364-F84F-A01CDE4F7B1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65" creationId="{0627EC42-D453-A468-603F-0E610FB7917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65" creationId="{F3C514A2-3185-5F9B-6D85-BFF9E7371CA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66" creationId="{3AE32423-AD37-57D1-DB32-B6E90D1C65E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66" creationId="{773131D3-8E2A-7177-DEFB-8DFD10D3AD8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67" creationId="{C970D772-E6D2-E485-C556-9CBBA6320C3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67" creationId="{D58B3885-1CEF-7F32-972D-706F64AD552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68" creationId="{203293AF-AF63-EACF-4B9B-2F4290D8EE6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68" creationId="{F452F680-2D1E-35D9-EDAE-25489DE265B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69" creationId="{7A300FB3-DEA8-3A0A-EC4A-AC6E09F9A97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69" creationId="{F4F726F2-A84D-AB4E-88F2-189B8186173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70" creationId="{4C41297B-E4DE-6412-D118-30DFE2B04C0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70" creationId="{B589A7B2-A2DB-61F0-05D9-6D2746E869C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71" creationId="{0F465C5F-344B-72EF-60C1-E1E9C400CF5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71" creationId="{5B53EAFA-2BCF-160C-6794-92402DAED8F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72" creationId="{15E6CD31-2246-D6F3-DD85-0BB65DE91E1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72" creationId="{399A3239-1807-B8AF-72CD-65C568D273A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73" creationId="{7D8D640F-6B87-AC15-130C-30BB70832C6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73" creationId="{95701A7E-ED2F-96D7-8E4B-9AC1EBD3B03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74" creationId="{344F73B9-0551-E70C-CA99-7E1C290D0BB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74" creationId="{AA0B2FE2-26E1-9F3D-66AD-4CD5C90E954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75" creationId="{76C4B7A9-EBFE-2864-680F-4B98EAA0AAA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75" creationId="{C030E283-20CE-154A-F457-214AAA4E872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76" creationId="{84EC94A4-41A1-4BCC-7898-DAA497DB8A0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76" creationId="{D6925333-E8EE-0A3F-7013-DD45A10590F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77" creationId="{3C671582-6283-FB1C-CB83-EECA48F974A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77" creationId="{CA2D9553-D61A-0DA6-021E-4206CDD08ED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78" creationId="{6FABA20D-2DBF-CD98-B545-DEADF83E968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78" creationId="{A437491C-9388-2D84-1D1D-A6A5D94F1DF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79" creationId="{97CF6D42-5E2B-6FCF-A8A3-9DB28F10DF4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79" creationId="{D5ADC5FA-12B8-AF52-9CFA-2A93DF52DD2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80" creationId="{74F30292-95E9-29B6-A157-1A78DBF3AC2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80" creationId="{F9F73442-52FC-1060-016F-2AB2D282EC8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81" creationId="{20989109-DB4C-1BC5-4AAB-D57F2EBB4BB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81" creationId="{46B46C14-A77E-A9F0-C2E6-1146955CCE7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82" creationId="{36EC2540-1C30-02A4-F122-70D3D85149B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82" creationId="{9196BB29-DD35-EC72-1DA0-DE45D92E942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83" creationId="{268B409F-DD47-E884-B02D-D2CF59625E5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83" creationId="{F0A9AD3F-0270-9EAF-DEB7-CB8A00C80A1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84" creationId="{39A5D8B3-5DD8-011C-3E56-87D7F76F912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84" creationId="{DDD29ECC-6DAE-008C-9443-DF6893E693E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85" creationId="{5DD80F1D-A276-46D5-AAEE-9FFEE839AF8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85" creationId="{EDE240EB-B4FC-2794-0A07-26507850A4E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86" creationId="{0AB2859F-C261-64F2-FEDF-B3B1A870AB8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86" creationId="{6B2C823B-9A3B-8AB9-44D3-991719F5D44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87" creationId="{6B2B7664-8A54-D2D4-FF83-A33B57B6860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87" creationId="{BC834C5B-1ED3-CE7F-4E97-DADB5BA78CB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88" creationId="{7650CE89-E77E-EAE3-DC2C-A790AA1408C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88" creationId="{823E3941-C633-7875-FE8C-4E34AC01287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89" creationId="{0A8D7A82-956E-7DD9-913C-0342626A507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89" creationId="{DFA0CC71-6DDF-2E77-FCC3-EEF1E0FDF40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90" creationId="{80970845-221C-D1BC-371C-CC1AA35A574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90" creationId="{D8954F28-2A56-8F6B-C8CD-D68C76E925F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91" creationId="{2AC36C15-BE33-EC75-DD0B-3807CDD9CA3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91" creationId="{93879313-BEF2-8258-6878-1A911DF7725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92" creationId="{6315205F-3914-FC20-3357-8468F1ECA7D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92" creationId="{FFA7A0D3-5D7D-C4F9-8E08-18382739201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93" creationId="{8DE23FA7-6770-A871-7B9C-93D005F55CB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93" creationId="{DEA9783A-C220-533C-FADD-4143AB12396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94" creationId="{17E1D112-A8BA-DE0B-3778-2BEEE1BE89F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94" creationId="{CB39D468-B0D1-EBD1-110F-90300990E57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95" creationId="{26439C5A-14BB-8538-8B7B-DF5E50B2847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95" creationId="{A7AE3BF2-2170-4987-9450-BF449645CC2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96" creationId="{613A9168-CA4D-1785-701F-81C9D1E96CD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96" creationId="{98C7E290-ECBB-24D7-B3D0-0E873020BBD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97" creationId="{042F3640-A8EB-CF79-D98C-75EBEE77578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97" creationId="{34F00346-85FA-C91A-A26F-5707F50244C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98" creationId="{245AF6B4-46F1-A50A-13EF-66F03A5DC27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98" creationId="{93075497-8CCF-0F97-2166-2631D02BB92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799" creationId="{0B96ED22-7FF0-11F0-5BA7-4A6563B3FF5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799" creationId="{79213284-A9E9-2707-26D4-1D750A0432A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00" creationId="{10A3311C-914E-760F-61C9-9602E14D1D8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00" creationId="{F8B46213-2EF6-505F-F0D7-87BF51817BB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01" creationId="{0D80F55A-FD3A-50DB-01AD-2DECD6854A9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01" creationId="{F2DEE530-4337-48B8-314B-BF7CAEBFF6C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02" creationId="{1E5F13DC-590E-20B4-290F-7CC9B21CDC9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02" creationId="{7919334E-7E92-C034-8E83-2608A72D950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03" creationId="{26406429-6A52-5157-6972-308DB465C97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03" creationId="{9DC23F8A-7AC1-78EA-D53C-DBB116E48BC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04" creationId="{3A1AECC4-F6AC-8421-97B7-22BD12EFA46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04" creationId="{9D3C6F88-AACB-036E-88CD-5C1DE4D91FF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05" creationId="{A9793A2B-39B7-351F-519B-458ADF35FBB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05" creationId="{BA7DB910-52D4-B4BF-D846-946A3F2E5CD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06" creationId="{D6CBBC22-407D-16B3-0FF6-5549DDDCC46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06" creationId="{F3E69F3F-E688-3DB2-D167-4AB09413E58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07" creationId="{8353B79C-09F9-9C48-DB99-49A906B91F7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07" creationId="{8420E2D6-9A69-DEFC-041D-451F2E21863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08" creationId="{8A269991-6987-D3EB-94B8-F49E4B3C33E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08" creationId="{B55023AA-DED0-16BC-C785-B26FBACDCA6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09" creationId="{88381269-7AEB-7E9F-2ADD-70B8040A782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09" creationId="{94E330E8-C265-E87C-5235-3EB957019A5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10" creationId="{375893C3-F6ED-7532-6251-633F8DA8E9E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10" creationId="{B8D698AD-CE21-DD02-00E8-4EEDC25021A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11" creationId="{41EBF3C2-3996-AD00-E442-F95590FBD71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11" creationId="{86B11EF1-4CE4-28C7-BB5C-5CA0EB22614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12" creationId="{3B8E629C-B914-D102-B96C-BEF0A06ADDB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12" creationId="{CB3238BD-3F3B-9E7C-ABF7-462E4EE0C41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13" creationId="{2599C1AC-0DA2-58F7-7D32-80F1CD7BAD0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13" creationId="{7D6F69CE-788E-08CB-C81A-EAD9D2F169D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14" creationId="{65610C8F-20EA-47D2-5E31-2EC0E1E81DD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14" creationId="{FE3D5130-62E1-C14B-D911-B340875F54E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15" creationId="{0EEAEB12-2ABB-6095-6CC9-F6DBD6691F4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15" creationId="{55C9999F-84F5-729B-F882-7F0177E222E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16" creationId="{EF9101F0-0155-364C-05BE-F74FBCF2A43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16" creationId="{F8A07069-E303-04A8-3300-68589230BD9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17" creationId="{C87C4E3C-D397-008D-E502-C53E0B0DD6C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17" creationId="{FCE4564E-32EE-6501-01EA-794FF4959DD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18" creationId="{288037F5-A09B-D199-CFC1-800580F43D3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18" creationId="{96C837FF-C58A-AD89-9139-1D2B018B801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19" creationId="{7CB26AD5-139A-1ACF-F5E3-85797AEF333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19" creationId="{E32D4BE4-FB86-6722-260F-DB0B97871E6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20" creationId="{C497BF8E-6CC1-55D0-9BB4-40EA179F841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20" creationId="{D124D3BA-DC4A-4293-7DA7-928DBC81159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21" creationId="{031BDE84-13C8-3DD3-C227-E829350CC27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21" creationId="{8E4C5DEB-050B-8552-C39A-FDAC4D57186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22" creationId="{2281BADB-2B50-9B93-76FF-4E0415CA9C4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22" creationId="{98334949-EF9A-B84A-2F5D-D6342894EA3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23" creationId="{210FF770-574E-CC2C-E6BE-0555B443081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23" creationId="{CE9E33BB-C132-DD0A-16C9-A773DAFFA4C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24" creationId="{9E63500F-D8B3-47E8-6C46-25D3F4A5735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24" creationId="{F9842D62-47A3-CCBC-23CD-8DA1D736151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25" creationId="{4D76DD17-3C0F-10E5-A9F5-302D83AF2A7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25" creationId="{BAD2CD85-94AE-B821-E03B-6B3889E8703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26" creationId="{1A951D9A-DE6B-6C49-5DCF-B629DBB2B5D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26" creationId="{91B6D27F-D87D-34C6-AFC7-DB2844E59A9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27" creationId="{3EC3497F-21C3-0762-67D5-163E00F8B54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27" creationId="{61E5758C-9B9A-13A8-DC2F-98CE1AF2A41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28" creationId="{2C7690D0-2269-E62F-5910-F42A6656E25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28" creationId="{66245C8B-C42E-E3A5-3C96-206B17B7449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29" creationId="{39C863B8-A1E2-D7EE-5227-DEB00AB37B2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29" creationId="{789BA1DE-7DB6-622B-D616-6EDD52D0A9B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30" creationId="{041BD580-4667-0A14-8BCD-24D20679B47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30" creationId="{4EFD0A33-9811-AB0A-A951-50D18E4D364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31" creationId="{29B7F2A0-631F-68A5-BF2B-BAB5596D2DE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31" creationId="{ED17EF67-9EF7-1AFD-EDB9-333B0E023E4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32" creationId="{244E6E94-4792-656A-A621-17C9F905307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32" creationId="{C1E93AD3-22EF-BE28-1768-12ADB6E2F0D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33" creationId="{67AC1E97-840E-211D-C44E-E908F4D9B67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33" creationId="{F826C718-875C-02AE-63C8-D5306DB58F2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34" creationId="{127E8303-A588-2EF4-D7CC-C6594721B10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34" creationId="{FC062E19-D2CC-6CAE-9A8C-5E8A5A0F833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35" creationId="{1B5D8D82-C72A-9168-D3CD-04F0039455D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35" creationId="{50E25E4B-C4F8-70D6-1661-131A0424016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36" creationId="{20F6CB1E-48F9-F372-6892-783C976FFB9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36" creationId="{3DD8F6DF-8858-3EA7-5F78-6C75AC4386B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37" creationId="{2E2AC6E2-4EAE-C456-134C-3BBECD3A126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37" creationId="{F594B0EE-4410-8CA7-19CB-936CB4B9EB5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38" creationId="{87A205FE-36CB-DE38-D4AA-E2C812EE344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38" creationId="{ADC69912-BEEB-38E5-D126-680A1360E54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39" creationId="{66CE42D2-44C2-07DA-72E9-2F9EA7F5F4A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39" creationId="{A0D8EA98-A6C8-5D07-940D-906C12985E7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40" creationId="{7740D50A-CAE8-2CEC-C798-2133839BE03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40" creationId="{C9D83DEE-7514-C8B5-4F6B-910DF0967E9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41" creationId="{58FB47B9-B0D8-592F-E32F-B7E77938D3A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41" creationId="{E275F35E-3297-9CBF-5513-776A1BC940D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42" creationId="{7BAC2660-5EC1-74F6-1649-50B3E8749E3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42" creationId="{8EB954CE-E2DE-E374-8CB3-DB49242A15A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43" creationId="{163C1DB5-802A-D2C6-B613-002DA881AFE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43" creationId="{4EAE995F-1CEC-5547-2970-642AC031293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44" creationId="{3EE38E2F-B420-E3EF-FF52-08E90764864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44" creationId="{CBFABCF4-BCA1-296E-56BD-D9EBA8BDEB9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45" creationId="{31895F54-9D04-B72F-2EBF-6DCA67F2B75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45" creationId="{D5CBD1D8-262F-B967-3CBD-3EC7BA1F5B8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46" creationId="{86C14AED-4978-2AE9-4937-C29DD982106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46" creationId="{95B902FE-D1C2-DF4C-4A38-FF354081C1F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47" creationId="{0EBF3843-44C4-5816-9C07-02A70F09DFC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47" creationId="{6801E257-1530-D17C-2A3F-F29A66D91F4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48" creationId="{B38C36E7-1CDB-C99C-BABC-55FB9459977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48" creationId="{C163E934-11B0-8151-FA61-361DEBBAECE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49" creationId="{174F049B-3269-B958-3EC3-33E23FDCA78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49" creationId="{71B4DA3B-2F29-1CBC-0B3F-A78A12E76BB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50" creationId="{8E711B03-D7EC-B9B0-E2D7-BA02FEC68A1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50" creationId="{DBB16F0E-D9F2-1D06-C821-BFDC7368F0B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51" creationId="{56D4A681-BA28-38B5-3358-64AD01E67E1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51" creationId="{DE9A599C-0ACB-C97E-CE5F-AE02584C0B9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52" creationId="{745454D8-A7B7-3023-06D4-FE10B07595E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52" creationId="{E034D17D-0631-76D5-FE69-620380C61B5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53" creationId="{519CFB62-368B-8A86-AADF-020E05252DD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53" creationId="{AAEF6859-D719-44E8-4D88-7DEE8182371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54" creationId="{182F8E57-247C-6906-6F62-55BA72B3504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54" creationId="{76DA4690-3BA0-59F1-B6C0-89E91F6F730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55" creationId="{A2F1D83F-742B-D612-E9DA-3350D85ACB6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55" creationId="{CF5ADCC2-B8D6-590A-DAA3-77982BCBB8B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56" creationId="{91FCC80B-EC21-8479-8A1B-8F06B4153C7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56" creationId="{D090720E-14BA-34D3-B217-6E3033F34EF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57" creationId="{938CF698-455E-59D6-9237-A108FBB9EA1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57" creationId="{F52FA9E8-D22B-9491-1A31-482D8DF5D0C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58" creationId="{66E6AB55-7534-7136-DA4E-0DE3394D860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58" creationId="{C4D0E6CF-1347-B6D6-105F-451A38FF41E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59" creationId="{3A672490-E235-28F6-365B-A82EA42DCB5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59" creationId="{ED5ACE0E-CB67-B6E9-BABC-8CC6521CFED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60" creationId="{0E21C59D-5DAD-C72D-2A7E-33C410A8E59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60" creationId="{A0FB1CC0-6192-3AB7-98F0-BB783A32798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61" creationId="{10F5458D-1677-B921-F6CC-27FFB366503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61" creationId="{DB00F9FF-85DF-183D-4BB7-B810B12053C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62" creationId="{AA7994EF-626A-59C5-AC7B-76D859BE925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62" creationId="{DBA40773-CDBB-D129-76FA-017665AB504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63" creationId="{5F13EB1D-00BB-842D-46FF-3C8BAD0BC35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63" creationId="{AB6A20B2-27EF-0EBF-BAF3-B3DF637FD0D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64" creationId="{B1E9B69F-8866-CE5E-4BED-E0B4304F72F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64" creationId="{D7C6968B-3C42-521F-7AF2-B7FE8D2B32D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65" creationId="{672A1002-72CF-968E-30C3-E0457763F0D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65" creationId="{DFB6504F-A6B8-E453-7448-6FAECF5FE61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66" creationId="{0330A019-59C7-641E-8386-FCE86D48E58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66" creationId="{90422A83-DE29-FDAC-C727-B175FD818B2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67" creationId="{B056A939-89F0-D227-CFC5-EE7B2EF04A7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67" creationId="{E36978F0-E909-B051-1A80-B2312CA8CE8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68" creationId="{556FEF1B-A93A-B5A7-1270-E4E00F2B5FD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68" creationId="{EB67AA75-CF03-E271-C2FE-07063D61AFC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69" creationId="{1E2D2541-133D-A20D-3C72-E758C716049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69" creationId="{A12BFC96-83B3-23FB-C31C-358FB591B47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70" creationId="{D26EB102-E271-7409-839B-AE13DF9A2B2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71" creationId="{5B9EE23D-599F-0FDB-4E70-7D4016A0FD0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71" creationId="{C8784157-425A-B021-B5D3-586052F9969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72" creationId="{D600BDDD-4559-EADC-56FA-42C70F4BEA4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72" creationId="{F5E6453F-2328-D476-40CB-8565CD7554D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73" creationId="{111F327D-5FC5-9B0B-C596-9581431EDEC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73" creationId="{FFAA3D70-ED86-43EE-3CBE-475FFCFF430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74" creationId="{208B2119-7047-2EE9-5B8D-1F8FE350DB4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74" creationId="{F0F94FDC-4AF2-D859-132F-71B26B45AAA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75" creationId="{2A751706-27B1-7830-A99F-FCF52C2B700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75" creationId="{2D2FF698-08AA-2689-BFFA-B2B9A850A63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76" creationId="{1C614D80-4568-BF66-DA7F-15DD69C1AFD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76" creationId="{81B8096D-724A-F5BE-B9EA-8E5CE063C7D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77" creationId="{3CEDC3D3-5676-3079-6003-7B9200CA986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77" creationId="{DBC45C98-D41D-E28D-349B-698F9D74B9A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78" creationId="{128A13A7-6532-58A1-B54C-1F5ADB0D42F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78" creationId="{F17F0435-943A-641A-8FD7-284B70A67F2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79" creationId="{94BBBC7B-DFD7-EFF4-55A9-4AC3E119B69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79" creationId="{A7D43224-76F5-5DAA-89FD-B49ECF0C644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80" creationId="{35F76B02-2722-35ED-7FFB-80392105C2E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80" creationId="{70EC88C5-F9F1-89BF-3321-DC4FD4091EE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81" creationId="{9922826B-3475-7D6D-F6CB-E9C39788339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81" creationId="{D159FED1-0683-3B84-45C0-19AD7F09D65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82" creationId="{79117F20-3DA7-F5DD-9326-C9EE1D96D90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82" creationId="{E40ADAD2-D26D-FDE3-10EF-5029756DC45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83" creationId="{E6B5A6C5-6FE6-1030-3743-4E31B727489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83" creationId="{EBE49BEC-3CAD-A9D0-0C45-651D5E2CDD8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84" creationId="{2528BF80-5358-56F5-6748-70EB1C5B19A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84" creationId="{296B116A-AB15-B8BA-3739-55A8BB151B2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85" creationId="{31445FA8-643A-362B-F16D-9D3B21089FF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85" creationId="{32808F55-6590-11E8-77FA-E04138E7C5C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86" creationId="{93B6FE6A-AA64-5260-7522-BE660F8D89C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86" creationId="{C558CFB6-DB33-CC6B-B473-BA13C93A8C6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87" creationId="{30C66492-0F08-EF07-0BC2-973BA842FB1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87" creationId="{ADB81E69-0AAE-DA4A-4E7D-7DEBF2C2AD7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88" creationId="{03B6E991-EA4B-60CA-1DA1-64706F1AFBD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88" creationId="{5458C490-9BD4-49B3-909E-FB5846F9313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89" creationId="{2EB72588-E64A-A04C-BBF6-5C6AC4608BD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89" creationId="{5430F54C-76C4-AD04-1547-150B32EB708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90" creationId="{345AED4C-E24F-C5C3-E510-49ADC650B04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90" creationId="{35423571-D4F8-FE2B-4E77-83F58101EAF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91" creationId="{5D313D14-BF31-8EB9-3516-424A9CBD9CF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91" creationId="{63C6FB8E-6489-DF40-C675-616B129461D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92" creationId="{69CBF6F0-0DA6-404F-10C3-F0E4C497202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92" creationId="{84C3FD5B-58B2-6277-8CFB-0DF0CACD21A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93" creationId="{A0B11341-2C2A-B484-9052-2AD1E39B30B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93" creationId="{B0EAACA1-D5EB-28B9-59E6-30E139B7F9F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94" creationId="{E4ABBB7F-A892-1E5F-8AA9-F893434BFB3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94" creationId="{FDA5C32A-9CFC-8AF7-BB4D-1C8160E3746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95" creationId="{DDC844F4-DD8B-71F6-5810-CD48AB8B11A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95" creationId="{E6F2D3D7-38BC-02A5-2CB3-A7B2D8A6E4C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96" creationId="{57B07069-72DE-1F08-3297-CB5EA7E6F15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96" creationId="{659D2AC8-1B48-EC28-1993-F9D62485DC5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97" creationId="{94D61F74-A78F-6C2D-9F68-A40412EF23C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97" creationId="{F89DABFF-43D4-7E16-4251-9399D17020D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98" creationId="{41CF3720-7EA6-08B8-E8F5-FB06CC88D62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98" creationId="{B0CF0C81-D4F2-0603-8E43-7D9DF170ADE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899" creationId="{B81A7010-7D98-7A33-5597-F2728CC9BCE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899" creationId="{D03648DE-7F05-7D07-370E-266720B8D97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00" creationId="{B7D9C47A-F4B5-6841-A870-37BEDA3D6EF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00" creationId="{BCA08151-7A46-3BDB-8D52-FA56DEB58B9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01" creationId="{845139BB-D22D-8B34-0B7D-D00437177A7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01" creationId="{A88CF5A1-748C-A39C-BC55-AEBF4868945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02" creationId="{38A4F2B2-C9CA-56BF-C699-C65A0E76454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02" creationId="{CD1A9E97-E49F-C752-F6F5-160B9E4BA35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03" creationId="{9E3B951E-8BEF-DE8B-BF1C-29B90F840FA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03" creationId="{DC92818F-6745-A1CF-834B-8B8D7A118B2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04" creationId="{1BFC38A6-38B1-2182-7A67-A43D57AE80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04" creationId="{EF7DE020-4B28-B3A4-18C3-9BAB88BE8CC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05" creationId="{11451B26-E39E-BE5C-B296-40781C26F7A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05" creationId="{99971DFD-1586-D4EF-85DD-2BB40BA4F65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06" creationId="{310F2245-F599-8022-A058-1923AF5529B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06" creationId="{EC3371C4-93FC-0315-6A71-C43E38EC43B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07" creationId="{412720D1-65C4-E255-3866-A28A96D7CC6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07" creationId="{B897A701-44D2-8ACF-05BC-64B122E3B4A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08" creationId="{6CCD7214-9C26-5B38-E9D8-AC16FC1F7B3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08" creationId="{86CA6149-68E4-C06F-04B5-7DEDD980E42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09" creationId="{4F274B76-EFFD-398F-E0B2-7B6E0100C0B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09" creationId="{F1E7B199-4CFC-558A-EAF7-87FE5C1F89A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10" creationId="{D39DCAEB-4098-75E2-33F7-B8D3A01764C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10" creationId="{D880D2DE-A068-E942-E17A-8D973B3CAA7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11" creationId="{0B6616C6-93A0-0D26-5196-9C85F7BCDE5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11" creationId="{7388C2EE-A9E9-7186-0CAE-8FB4E006A57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12" creationId="{8AF3906B-7D05-E4BB-2166-0BB8E66D69D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12" creationId="{A5378A8D-1073-6C4E-9E51-FD7266BFCA5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13" creationId="{3CFBCAA3-2304-C63E-0DBB-680C5119F56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13" creationId="{C765A521-3D6F-5AC1-4231-D90E312BDAE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14" creationId="{0578C41F-D4E7-CCDE-BED1-350E8ED2339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14" creationId="{F7E8F6B7-65DB-BFDF-62EC-600CC236FB5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15" creationId="{38270020-805C-9B86-AA60-9533A2AE34D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15" creationId="{3DFD77FD-8041-9A9D-CDFE-279EBC6491B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16" creationId="{13F638D8-05AF-2C7A-B7A1-4E22208B5C3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16" creationId="{74147B69-1E31-78B4-66AF-5844B85A5A8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17" creationId="{8440A540-DCB0-5C8B-E4D3-B372968835F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17" creationId="{AD5BCEB5-A8B4-F6B0-EB6F-4C8D1B06B6B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18" creationId="{487EE7E9-02B2-C302-764F-9E7B93DD35D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18" creationId="{CAF554F1-633D-F120-13DC-5B7E3102D30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19" creationId="{20C6C578-FE81-D7E9-A0C1-D3F7E02513F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19" creationId="{68F6E188-AAE7-DD53-FAB2-5DF413C1D16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20" creationId="{C5B575DE-11C6-4563-3D4B-FA0352BF973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20" creationId="{E343921A-6FD6-5BD0-8647-EF686A0E590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21" creationId="{C805D218-98B5-F430-2E02-8ADE6F932CB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21" creationId="{FD98A396-4B9E-C007-E0C5-F0D990BC53D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22" creationId="{1B3992AA-F86D-FB5B-D017-DA3048D1EBC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22" creationId="{EE276058-796F-38F2-0E7C-FCD71DE5071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23" creationId="{67B5E597-DEAB-F870-45D6-8FE229FE70C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23" creationId="{BD0D7B32-6EA8-C941-35CB-9B3E72C1815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24" creationId="{4F7256AF-FF79-7197-00DF-C8AE9FAC472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24" creationId="{72940B26-E755-4FF7-219D-F12CAE9B8AC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25" creationId="{1434113C-8061-8C50-DD87-D8160C6B4B9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25" creationId="{B7DAE956-35F9-7B6F-9C96-B45F7F3E546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26" creationId="{73898BEC-C9E8-6392-F924-EAD7FB62A05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26" creationId="{92717FF0-E905-F87F-BB9C-344C2622F02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27" creationId="{00041BCE-F9C4-DEBA-E4BE-E5657548B46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27" creationId="{A6891C17-0745-AFFB-57C3-4854C0E68F3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28" creationId="{150B62D0-14E5-EB85-3D81-6B2F4CED374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28" creationId="{35CED921-AD22-79B5-ACB6-713CD4EE0CF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29" creationId="{6D5298C8-4E73-E81F-27FA-B70DA3A26C7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29" creationId="{F9D71D3D-FC19-B5C4-6496-CAF416A480E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30" creationId="{60713AC3-61DC-D7DE-F247-EC2FF83D79B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30" creationId="{9590734D-C472-BA35-BDF9-17768B3AA83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31" creationId="{267A7BC7-4D5A-FCD4-0F26-082EB8EFFC9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31" creationId="{DDE96686-1A31-A98C-76C5-95403CDCD63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32" creationId="{66F3A530-1D88-3199-A48C-19FC596ECF1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32" creationId="{73DD97F9-86F6-7DC3-BA21-85C97F3D91A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33" creationId="{7943AE89-5C0C-450C-B294-669F8D8E106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33" creationId="{C35F2327-BCD2-7860-67C7-1E5E98CA7B9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34" creationId="{048515C7-A341-D8C5-BD6C-3C7898D1430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34" creationId="{BCB1D4D4-CA8D-85F8-E187-6155FACBAE9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35" creationId="{15C04501-A57E-C38A-EF9F-78B9DD8A580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35" creationId="{39C1055C-C4CE-9CE7-8199-1083B0CB92B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36" creationId="{7EB48461-CEFD-B842-3606-B31DBD06A51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36" creationId="{931BF517-DE23-FAA4-53F4-99A3616351D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37" creationId="{0AE47550-33A5-8311-2457-A18AAD9C3D3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37" creationId="{DC55F23B-66EE-109D-E774-8B2DFA5F4C3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38" creationId="{467DE566-D117-5CEA-598E-7B9B4670F27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38" creationId="{B030AC0E-E55F-1AA7-9BBA-B62B0C955AC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39" creationId="{4AABE526-C9E9-41CE-8955-D42A679C2CE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39" creationId="{8AE7941E-385F-C9CC-724E-C75C5AE2CFD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40" creationId="{432E536B-AC34-7051-44FB-A9317ACBA1B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40" creationId="{71C9468A-1FF7-CE21-5F15-36D12D1039F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41" creationId="{31A957C3-9219-846A-93A5-A437F75B914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41" creationId="{40A34E5C-A89C-6D35-FE25-EDE86B526F7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42" creationId="{2DBB31A0-5A05-377B-7CE6-237A7CD13E3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42" creationId="{C1CF916A-C3A8-9F9F-DF75-BC30A9226AD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43" creationId="{C0BCED65-A64D-7676-97EB-17100316C68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43" creationId="{DF23715E-E034-6236-69E5-4B72062EAA7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44" creationId="{1E911A85-55C9-B2DA-48BD-D5C95B6EF27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44" creationId="{E74CB60A-B02F-1676-4419-19595EC3573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45" creationId="{C108061E-3DF9-9D98-CC7D-2117B2C56AC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45" creationId="{D12EE7B1-3ECB-1FB0-049A-0A0B60835A2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46" creationId="{939352A5-43B5-C3F0-F5CB-8292D0A96B5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46" creationId="{9D23951F-C2EC-C5DF-4B25-238A51DF3CD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47" creationId="{3CFA6DB2-ABC6-C0DB-201A-B1A812F847F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47" creationId="{D68A72A7-C467-8ADB-6F89-9C0C3FA8652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48" creationId="{0FE3550D-1679-70CA-CF71-7E9CE5DB167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48" creationId="{4E355F2B-2A36-5363-29A7-7AEF16E5E4A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49" creationId="{A80263DF-B34C-3592-8A36-A2678AE0CC9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49" creationId="{D943609C-82AE-63F1-BBBF-EBF5196DE68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50" creationId="{8634CED5-E612-9558-6219-1AB626895B7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50" creationId="{B15AAE59-DB33-865C-37A4-E491046E726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51" creationId="{39AB2896-79A2-B042-CD1D-70B30472D80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51" creationId="{C2B195AC-C7BC-6008-AEB0-B705D2D75B0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52" creationId="{2C86DB80-ED55-4788-11E2-674DDFF3D2C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52" creationId="{798A3049-072F-B1BB-BD95-F15DA5EDE9E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53" creationId="{13732B4E-E7C6-BE1F-8788-E1791BD26A4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53" creationId="{7EAD5E5E-BEBF-4508-FCE2-F806FE3A2EA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54" creationId="{1F08D3AF-BEF8-1E73-F820-FCF254A18CC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54" creationId="{E4516DD9-21EA-7910-0AC5-1ED8FF43E3F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55" creationId="{2FAA4710-882C-994E-2380-5AD3A6746CC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55" creationId="{7B778A14-202E-45CD-4F4C-8F10ADF0223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56" creationId="{BE4B4109-2FE7-C7BE-E15D-92518D069AC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56" creationId="{F798E618-0E2D-A9C7-E0B2-5AE660AF4D4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57" creationId="{45DA8406-9AD4-DF68-EE35-A5E75B10397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57" creationId="{B4F92BAE-1402-52A2-517F-0A9157E0554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58" creationId="{403C3A63-8717-1709-6ADD-6461265FEA2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58" creationId="{EC6D15A9-AD70-B969-2125-A6A8B676347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59" creationId="{25D6024B-74FB-5CE2-39BE-AB0B6019AA5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59" creationId="{F2450463-17BB-D1F8-D570-C29975F2F3C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60" creationId="{45ADAD66-53B8-C72E-B30F-144C73E2876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60" creationId="{EB5A0A37-4943-E368-B2C1-EB51558F9E7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61" creationId="{B8FDF612-6467-6E64-32FB-8BA512221F4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61" creationId="{E2936D2D-C3F1-57F1-5127-1715EFBDB02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62" creationId="{B3BDCC3B-B5DA-1C8D-D124-B4DA8C49594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62" creationId="{E18F96CB-1A8F-EF1C-6380-E8BE483D672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63" creationId="{38EF3D5E-88AD-A10E-2799-051CABDBDFE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63" creationId="{5C7ED644-40DB-1A0D-0259-1D94FA071D6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64" creationId="{9E7FDAA0-5261-861A-20F2-358B408FE10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64" creationId="{C3C8C392-9BB7-F89B-1C85-0FD61A081F0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65" creationId="{A6F0CFC7-77B8-01B1-F24D-D7FC305D6FA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65" creationId="{E9D73DB6-EE45-A8EC-F791-6A24DA9F52E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66" creationId="{0B220CAF-7109-78F2-DECB-892C48F76C0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66" creationId="{B917A814-B7D2-3816-6918-BF1E0CF365C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67" creationId="{E00C2DBE-028D-D8F9-197F-C6CC138D198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67" creationId="{E9530B2E-E952-E410-A958-01EB299352F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68" creationId="{310E0FED-7677-FF5D-D1BC-855495152CB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68" creationId="{5A4E256D-01CA-C59C-1594-2595F210290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69" creationId="{D8C1792B-00AA-5194-02E7-7F759EA64D4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69" creationId="{FF2EE3EE-EAAE-E47A-76AB-B83BBB6473B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70" creationId="{90071777-4296-AF37-C10A-182987DE608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70" creationId="{C6C6972A-CBD9-BE24-2FE0-4EB466DFEA5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71" creationId="{340A6889-086A-61B6-5217-A39E977BDE0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71" creationId="{C10F0758-2296-FEB6-6033-98FDE1641AE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72" creationId="{0A15654A-90C1-E511-ACA7-7C1D1297899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72" creationId="{2195B8A0-C2C8-EA7B-FD3A-DB9EB3F7D55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73" creationId="{781F6A63-EEDB-F2E6-2271-63920725D8E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73" creationId="{F0236BE8-0DD4-51F4-F114-8F7E12C3236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74" creationId="{16793CAA-A9A4-EA5F-91E8-026F7520320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74" creationId="{711DC5F6-1B7C-C579-4D6C-565BC72241C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75" creationId="{14F534CA-210A-4905-0DD3-6545F4CB3CF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75" creationId="{4F358043-ED86-1CD6-45FF-CB054CCA5C5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76" creationId="{05EDA9D3-70AE-DB18-CBCE-25080E5870B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76" creationId="{1C460647-1039-FA31-88F5-FC3F93FC868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77" creationId="{CA0E3715-D6CC-BBE1-1163-6ECF847BA42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77" creationId="{D647CE08-D1D1-E3EA-BE0B-FB557DBF2A41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78" creationId="{45499D51-1FE5-BC25-15C1-10ED9DAA016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78" creationId="{8CEC8EFF-702F-9D56-E8A2-80F0F3E5183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79" creationId="{65A02655-D825-7AC4-05EE-9F5986C925B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79" creationId="{E7B37ED7-62F3-4F2B-4B5B-99076A45804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80" creationId="{33DB9CD3-D692-F2AF-0F84-C887A8093A2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80" creationId="{A0FDF3A5-140F-7F37-A038-0E8438B782D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81" creationId="{3714C7D9-F77E-AE7F-8D94-3664CFAB912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81" creationId="{7D407606-1ACD-3BEE-A334-B10A34F5866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82" creationId="{65C3D808-5F2B-ED03-5F8D-FD9E1489693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82" creationId="{7856E24E-F47B-9FEF-1F3F-7A7641ABC9C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83" creationId="{1792799D-543F-796A-B5D3-A768CFA8920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83" creationId="{44B9244A-DB8F-F9CF-80C0-287CDA5DF5D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84" creationId="{2F6EDC59-725D-77EF-4CFC-CA58E9E5EDF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84" creationId="{CE3785EF-6BE1-997D-82FC-6C56C700AE2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85" creationId="{53CE17A1-F2A9-D34B-DE81-D4F5EB95804C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85" creationId="{B4684D89-3557-2AA4-02AA-E3D4CDFA70B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86" creationId="{B2C9C9F8-0620-2801-358C-11EF3C8D5CE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86" creationId="{CF5D8D37-022F-2ED4-9F4F-D2305442EC4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87" creationId="{05B7EA91-58C5-AD3E-E960-7D88AE350FBE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87" creationId="{73E43CD9-B1D4-7D58-1167-FC8E024B008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88" creationId="{9C549706-2DA3-F9EF-34EE-8324F06BCF4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88" creationId="{CBCBC4BD-A67E-66DD-3A9C-C6494291527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89" creationId="{4554BC28-0AA0-EA4A-39B7-611BF55066B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89" creationId="{AC95701C-B12D-7378-03F6-28E02603363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90" creationId="{31ED800C-4F32-7FB6-A4EE-D7DD5D80A25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90" creationId="{F7AC7692-D164-4A84-11F6-59AF11759A6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91" creationId="{1A32D0ED-AFA0-174C-BA4A-0C812FE164F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91" creationId="{30CBA890-66C0-9A52-4C37-FDAC47C83DE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92" creationId="{50F48184-60B6-D36C-AB40-7712300306C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92" creationId="{E9573598-EE39-F606-9BA2-FA58BBD19D86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93" creationId="{0B1024EE-0A6D-507E-72B0-764B715F7BA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93" creationId="{0E939A44-A269-D132-F8D7-8AD4B7B18928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94" creationId="{673B2663-5130-7C8E-6B98-DFF935F3AE5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94" creationId="{9B189A3E-ABBD-3E2B-EABF-DE3C6ACFA8A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95" creationId="{2CC088EC-EF9D-C452-2C02-96C96FDF8DB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95" creationId="{8CEBC024-EEF6-A04B-4F84-56F5B9FAC90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96" creationId="{2DF0CAC9-7184-64EA-6F8A-EEE5A094C664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96" creationId="{DBA68772-5A4A-2F05-6069-6FCEB0D9D1B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97" creationId="{3A370722-A297-518A-A7F8-6262BCB7983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97" creationId="{E086002E-B1AF-60D5-0E6A-30DC792CF34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98" creationId="{AD1C5F45-12D4-E593-C8B2-9D5B7E460BC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98" creationId="{FA554090-9957-883A-CFA8-D171D81CE3E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2999" creationId="{6D0A0854-7C35-43C3-F493-6A2D081F52A5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2999" creationId="{DCD0D161-1448-C3C4-54FC-1EA969837EB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00" creationId="{C8527920-DA97-E828-DDCF-F501CC354E5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00" creationId="{E6C2881E-9744-6AC1-042C-049B6DEB5E5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01" creationId="{07383609-474D-5D67-4791-3049934E455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01" creationId="{4304959A-37A1-81C3-1175-B7224F84293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02" creationId="{864C925E-B0AF-B5BF-8876-6B6C1F07F07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02" creationId="{D4A49DC8-2EE5-E260-AFD9-462FC3F3D7E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03" creationId="{72501A73-4B5E-7470-0D0E-DBCC477B9160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03" creationId="{90BEE6E7-0F3F-CE4D-6504-68F53AA3CB3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04" creationId="{8CEFDC4A-7489-D0EE-C887-0E0D53E44282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04" creationId="{ACCCD97F-0113-1DA4-6168-15B0CE62416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05" creationId="{2039FB2C-28A4-445D-F50D-369B90444C3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05" creationId="{F8789FB2-8588-DF70-9DEE-B8B6248829F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06" creationId="{0C88EC12-2C23-6B93-0260-30DC02D2B96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06" creationId="{BC500A05-AF53-9029-170E-6D32F3F0645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07" creationId="{0EC5ECAF-EA9A-3202-E30E-6CCB1E75193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07" creationId="{B34BFBF8-72CC-0CAD-BFE2-0FF4702D611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08" creationId="{11955878-F634-C282-8272-ACB62953BA1D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08" creationId="{4AF2EBC9-5FA6-2BA0-39F6-A99A9A6FB38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09" creationId="{00DB93A7-7DCB-B081-F55D-F1C087D606BA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09" creationId="{ACC44101-8854-B3C9-23C0-E47B0F79FA7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10" creationId="{638F283E-72F5-2DE4-200D-D069EFCA0C63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10" creationId="{93610B61-5FB2-2D1D-A763-F4AC6387215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11" creationId="{1B7910F9-D216-A7B8-4E4B-09B89315028B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11" creationId="{D1BF1724-6575-F651-7EF5-8B8389659B9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12" creationId="{C621993F-DCBF-E039-3091-881491ADAB5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12" creationId="{DEC03345-49AE-872C-60A7-D9865B5E720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13" creationId="{3EBC33E7-9F5C-1C7B-961E-599834782CF7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13" creationId="{54A49961-9854-97A7-8304-068671BC7439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14" creationId="{232A81D7-85AD-7A64-3347-0EE294181BB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14" creationId="{DC9632BB-1F36-6DA3-8BE6-1DFE00631C3F}"/>
          </ac:spMkLst>
        </pc:spChg>
        <pc:spChg chg="mod">
          <ac:chgData name="Ginevra Minarini" userId="1f1f918c-6db6-4aec-95e5-17ad0358cb46" providerId="ADAL" clId="{03421CA5-02D6-410F-9208-942AACB4DA1F}" dt="2023-11-22T13:36:22.076" v="88181"/>
          <ac:spMkLst>
            <pc:docMk/>
            <pc:sldMk cId="593381988" sldId="304"/>
            <ac:spMk id="3015" creationId="{013C4B82-BA21-1306-2148-2F12B9AE0D2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15" creationId="{D1C054A9-2AE6-81CF-90DC-91FB514AF94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16" creationId="{B495A4F6-958B-6019-D138-EFDF342B455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17" creationId="{7E3AC046-7E3E-7A18-A0D8-F560DC432A2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17" creationId="{B49E46DF-06A5-CC3C-8E01-DD7BFB63999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18" creationId="{21A16DE2-0C63-5DA3-6719-3195579FBB0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18" creationId="{7EEE642D-48BE-C011-53AF-DD75C489A74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19" creationId="{A2C3F601-7800-7BDE-94A0-683C8D2D3BE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19" creationId="{F0DF7C11-0423-119D-A878-60C10745126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20" creationId="{E0855E46-D4C2-0291-F630-50D3DFAA288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20" creationId="{FDA046F1-FD2E-8619-6098-C660617EF93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21" creationId="{0528B69F-6B24-EF63-B840-E362C22783F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21" creationId="{AE048DA0-B393-4F93-CDB3-215F8229F21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22" creationId="{20D948EF-C5F3-0E8B-08E2-5EBF34AD26A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22" creationId="{F77B62C6-46A6-909E-3E4B-6FDAE0233B1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23" creationId="{100CFBDB-D15A-E689-64A2-C61DD1E373D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23" creationId="{BF201324-31AF-875A-885D-18E98038826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24" creationId="{9039927A-1E42-86DC-7FB0-4D2DF61F755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24" creationId="{F0470CD7-5DA6-EE21-7D30-23AB18A8047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25" creationId="{0526CE9E-5430-34FA-D656-3313BEBB3B7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25" creationId="{C58724CA-EAAE-0EEF-AD3A-D76E9FA19A4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26" creationId="{4B6B0369-70D6-7970-DD4B-FCE37903BEA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26" creationId="{E48DB185-0636-5AD8-2A81-47319E1660C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27" creationId="{86AB9888-B2A8-5C71-A81E-5593A7F903C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27" creationId="{99AEA03F-6C85-1586-8D75-1A07A786226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28" creationId="{5B36FAA8-46DE-EECB-46CE-1BD10F0D532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28" creationId="{FAF938BF-9E69-FEB4-4719-00E5DD8A512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29" creationId="{41E33281-DEC7-A8B7-A1AA-70029420A61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29" creationId="{FE1708EE-F8DA-1014-B1F6-A2FDC320211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30" creationId="{348B157A-B87F-1DEF-60A9-0B884413B55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30" creationId="{F7996466-FDE8-A4AF-720B-29EB80CCECE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31" creationId="{7750940D-B99A-401D-0866-45164218AC3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31" creationId="{B3191CAC-5238-0AD9-DD25-A67CCEBDFC3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32" creationId="{BABEBE5A-A531-BAA5-31FA-401C0784ADA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32" creationId="{DF010571-ED08-AE7D-35E0-4D700C00AD7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33" creationId="{2681F82E-5C4E-F69B-DE73-4334AB8CDA2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33" creationId="{ED29E781-67F0-9579-EDDF-FFC928E38F8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34" creationId="{3B264189-F655-F18C-2E3A-D86F3893E25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34" creationId="{77A1E48B-E4D8-4745-5356-8DE923D4896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35" creationId="{562F68FC-801E-4F17-8956-F4B33FADA02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35" creationId="{C3E64F54-685C-E892-3E56-5B38A6289AB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36" creationId="{D9A2DE38-63FE-CB75-2811-45BA78E911D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36" creationId="{F39F6AAD-4D48-1C85-8EA7-AD1E4593968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37" creationId="{4E061B06-3C8E-6652-5860-BD2D415FAFD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37" creationId="{B950417F-F27C-2B97-53B3-F7F720BD2AB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38" creationId="{063DD89D-00E8-58D9-E7DD-7889B838B32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38" creationId="{3E9DB5E1-A931-0D40-C61A-AC6BCA7EFEF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39" creationId="{477DA05E-4874-3C57-5F4E-83E8EB41F8D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39" creationId="{4EE58E44-A661-B876-DB3F-DAE08FFA404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40" creationId="{1DF2181D-0FB0-A6ED-AA09-3CEF5768ABE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40" creationId="{CBECB7F1-CF91-B289-D47A-34FA138CB74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41" creationId="{2B0C5087-6D49-608A-6B0F-E6263BFD81E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41" creationId="{E33EB330-3D99-A821-2148-AE10BAFD3EE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42" creationId="{2A79B348-3C45-EB49-4C14-62DF2B66714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42" creationId="{71C92A87-D787-33EC-F074-6AA4593F06E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43" creationId="{2CA10626-629F-946C-26B2-42B8F05D985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43" creationId="{37689A6A-3987-208D-6E79-FAAFBA4E040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44" creationId="{DB764C90-3E7D-E105-BCD2-E00E51662FA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44" creationId="{DE16E296-0C0E-41E2-610F-2436636B167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45" creationId="{09331E71-914C-F627-6FD6-753F90893C7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45" creationId="{4A0098CD-A987-6D45-14CE-160279A6485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46" creationId="{6BD40527-89AE-A6C6-051B-02279A18273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46" creationId="{7CA3D78F-6AA3-D131-1355-4E925419B23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47" creationId="{412CDBCF-6D5F-D4D9-EE91-6A5F8F9CD1F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47" creationId="{A162969C-F3CF-94B6-8862-FB1F93D04CB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48" creationId="{2F37AC75-321B-7FF3-B80F-CC508C04F56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48" creationId="{A77FE0E2-5F3B-6336-B1BF-74A59B93C9C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49" creationId="{C28773DB-5C79-A93F-8BAD-C71EA77D296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49" creationId="{D3316FDF-6D0A-2A0C-2528-86B3B424869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50" creationId="{6B4A1A54-FBB4-4EFB-CD35-5D98C4A894B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50" creationId="{6D8ACEF2-2289-3F43-2835-1B5332918B4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51" creationId="{17281CEA-B776-43DA-3CF2-727F583B86B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51" creationId="{899E5D52-EAE9-A988-A80F-53CDEB3BF77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52" creationId="{1DDB7E14-4214-6B1F-CC1C-A4A0C7E5884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52" creationId="{319C44A8-DCD5-959E-A707-3362C2BC203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53" creationId="{0149EBC2-574B-5D18-1BB1-DCE9B40CC80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53" creationId="{6734F7D6-B525-B8B5-EA21-2B49539870B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54" creationId="{6BF646B9-C874-5751-D6C8-89C5106A172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54" creationId="{F9AA3F30-07CF-6607-35CE-5C2E2F6C161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55" creationId="{AC82EA0E-09EB-51A1-031B-43E82060675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55" creationId="{B819C4D7-DCFE-04C6-E79F-964D06CA40B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56" creationId="{37F4A1AE-0C27-2F7E-CEEC-0999F14D8EC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56" creationId="{C7AFE331-9FDD-FA08-3532-3F291BDA6B7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57" creationId="{5B0E614D-5459-E0B5-D6DA-285994AB865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57" creationId="{74CFCA13-EBD1-3719-D2C1-717B477F384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58" creationId="{0B3F2C2E-2EA4-0A1C-5A7F-0C02C2A7004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58" creationId="{E84CE386-84C2-B0E9-95A7-FBA67698261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59" creationId="{3842D18F-147B-1D10-E7ED-F14B439D1D6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59" creationId="{783C7ABE-2EDD-7FDD-FDBE-D054AD4D2AB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60" creationId="{6E7EC5D0-B16A-0214-0EE2-BFB8F39B1E2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60" creationId="{8FA36D8F-E325-AF10-5F4B-399F418FE7A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61" creationId="{781206EB-F1B2-49FA-BAD3-E8523DFE10B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61" creationId="{8231B4AF-8909-C48F-C7AD-CE41C07AE7C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62" creationId="{1AEDFAD2-F8E4-1A49-224C-19BF9AD03B6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62" creationId="{E8510398-6F2B-36C1-110F-17AC3F06C2B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63" creationId="{9C1045A7-5DDD-2B29-CB26-3ED8C1723D5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64" creationId="{6A896E33-CD9F-37BF-45E6-0DCDD8127DF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64" creationId="{B80B3A1D-800B-460B-6B3E-75C79F1444B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65" creationId="{3A7177B5-8772-B187-7004-93CBA9BA151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65" creationId="{82C47B9B-589F-FCA6-5FC6-238A697EA9E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66" creationId="{9F7B4300-AE80-8EE0-ACAE-365197C4118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66" creationId="{AB473F55-2CBA-8C89-B3D6-4879440F326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67" creationId="{A2558839-5F7A-50E8-249A-70ECF72F2CB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67" creationId="{EB794F12-0514-0D5F-EA5D-E95FB67F203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68" creationId="{51713B01-E52F-2E59-7C46-55CC43ECFEF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68" creationId="{A9DB9886-8A96-FF28-51C7-52F9642C18F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69" creationId="{1CA9BFFA-A322-1458-5A60-98FB53D163E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69" creationId="{56FFCC62-478E-5465-4F1A-000EFF89FE4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70" creationId="{6A599E77-DBFB-44C8-3378-945181E1FD7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70" creationId="{D3A77926-4044-4A03-73FE-FF2AC1F33AD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71" creationId="{7EAC69A8-C769-2163-B767-49A40872A14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71" creationId="{905EC2AB-E787-A9E7-EEC3-C590704BC74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72" creationId="{B2DDD53F-F167-BED1-C129-97BC5A63750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72" creationId="{C5889AD8-A8AB-200C-E0F1-641A768AD8D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73" creationId="{778E91AB-195C-40EB-31A2-49CF189E558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73" creationId="{C11C64B0-A3F9-415E-906F-E86B110E2FA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74" creationId="{9C129EE6-BCD5-3196-332F-356285BA3C9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74" creationId="{A9CA47B8-85E9-9485-3852-EEAF82AA6D4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75" creationId="{69992AB9-9686-7761-92D4-0A2F00FFB34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75" creationId="{FA1E225D-F43D-3426-8612-F780BD06EFA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76" creationId="{C34E0C63-96CD-F739-8BBD-177A20732E5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76" creationId="{CCA2FDD9-928B-02F9-6C25-6C735754179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77" creationId="{36D0692F-2785-3ABF-AA85-CDF75A4D715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77" creationId="{B55DE09B-21AF-CFAC-A124-73267DEDAB4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78" creationId="{7275127C-6EFA-1088-EA0F-27A2CE6DB2B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78" creationId="{EBB54799-B2E4-41E5-69A5-B0C88131678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79" creationId="{05B9D214-6C17-0FB7-93D4-DFE2D0D8100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79" creationId="{F72CF9AF-88A5-E563-558D-03935DD1796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80" creationId="{747DD3C2-4367-E117-1862-E0A94FB850A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80" creationId="{DA62C874-02EA-081B-476A-7BC97AD2A53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81" creationId="{79556097-2855-8936-753E-A4A0D281D54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81" creationId="{CDD0DE27-D293-E807-FA48-089D2DD0F42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82" creationId="{37AB486B-676E-0EA2-60EE-99DF887F37A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82" creationId="{BDC93DAA-951D-5709-9569-F714A8D2F38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83" creationId="{1D4AC221-19BA-A435-1B8F-80495EACE5B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83" creationId="{74B63180-9A70-C678-DB1D-55945CE474C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84" creationId="{0C1D4E34-F0AB-69F8-F257-3F0F19D1DC4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84" creationId="{A98922B7-8337-01B8-49C7-952006AD9FF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85" creationId="{888A3408-E1EB-4FB8-19F1-1828D0F875E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85" creationId="{FF066B0D-7FCE-29C5-986C-A878947F083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86" creationId="{55F4244C-D346-C927-3789-CEDED0722FE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86" creationId="{8381BC5D-AD5E-FF43-4419-F35F2036DD7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87" creationId="{014224CF-191F-4FC3-F678-261AC1FAD55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87" creationId="{96A0AB73-2188-FF42-2CA7-78FEF81CCB0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88" creationId="{B6E2C71F-81FD-EC9C-DC1E-40E2C01C515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88" creationId="{EE8BF94E-4693-0D19-E371-C3EB80C3F36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89" creationId="{A4A0D8CB-4EB6-0482-F5C1-20AFE30F6C0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89" creationId="{CD31663C-9113-323B-04C9-A578B0BD937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90" creationId="{CE5BDB7D-D287-5DC1-92F9-8D49013C224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90" creationId="{DF427B0F-BA59-66F1-E900-1A74EBDCE28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91" creationId="{0E23B078-A727-A8BC-C296-DA3E3B1DE9E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91" creationId="{3F58F296-49A0-6E58-B53C-62AD6DBF435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92" creationId="{A0523D39-3E9A-405C-EEC3-9AC52089989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93" creationId="{48CDAA0F-F6DC-2180-8FFE-E3BAED67703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93" creationId="{A087E0E6-3134-E94F-FFCA-5315F1B57E7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94" creationId="{83F955A6-672F-82DE-EFB7-F1A0A847AF3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94" creationId="{DF97BF5A-24DF-8322-0718-1F310423857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95" creationId="{369A64B5-B38A-99EF-7AC6-144747DFE50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95" creationId="{9A0C7B1A-7D04-FA41-67C3-180904E4BF8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96" creationId="{C7BEB34C-8995-DF00-B707-F49DF75C42D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96" creationId="{E1E3BD25-8DE8-DD0B-2C1C-651D79D25D5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97" creationId="{B0622053-615A-0C75-C59D-74E82B94A7D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97" creationId="{E0FEB0FD-5235-8547-7F6A-A7F2EB2B693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98" creationId="{2B370783-878D-3E7B-B039-C344CB8D69B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98" creationId="{38A04F72-E140-AD92-3B44-1D305B3F085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099" creationId="{2B861CD8-8E2D-BC8C-5709-0E71E71FFCD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099" creationId="{C02DF1E3-2B8A-75F9-5510-58644079AA0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00" creationId="{8190F2DB-7DFE-4305-602E-E6BD46CB922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00" creationId="{C832CFCA-47D3-F606-5691-2751396B4AB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01" creationId="{DD100ABD-E91F-127E-3B15-C888E708D17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01" creationId="{E04F80BD-6D4C-08A4-FACC-AA109EF77D0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02" creationId="{38796B2E-27F9-4E37-8724-BFEE043372F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02" creationId="{7D69D523-3B56-3435-CE9C-B2AB4A6C918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03" creationId="{AFE09BD3-F5EC-2D50-B82D-CD39CC1E690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03" creationId="{FA51F826-F0B9-C063-32B5-80838041601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04" creationId="{BC4D9341-7D4B-8142-17DF-EFC95A83FCC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04" creationId="{EFCA35BD-3642-F695-BBE1-51FD9A56B1E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05" creationId="{5FA83568-02EE-178A-075A-CD2C49B8758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05" creationId="{7D51CBA4-5FDA-A23A-1DDD-5E8C8DDD041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06" creationId="{A1538020-62A5-5CDA-092E-4341F195AE6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06" creationId="{CCC72A01-0D9C-0EF4-E934-20D1C5752F0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07" creationId="{00654F1D-8E7A-27E8-D371-7B3C55D4178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07" creationId="{2AA984C2-ED7E-49EC-0392-DEED565FA02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08" creationId="{0414C94C-F923-A1B8-F150-C4252F61B1D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08" creationId="{4F56C077-5DA9-49B1-0321-C35EC0E87B2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09" creationId="{193B566D-E74D-FE96-A212-A683594BB35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09" creationId="{B213C046-4D0C-4E1B-6455-47EFBD71B8D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10" creationId="{A32888C5-5A51-D5D6-0EA4-60882EDB2A8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10" creationId="{DE9FB9F1-8C29-2226-0774-43BB2042330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11" creationId="{96220CC0-31C4-E9AE-699D-282A09BE4DC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11" creationId="{AE4BC739-3CA6-3070-8FDB-C034D3E9B8D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12" creationId="{3372FBF2-47E9-A870-234D-8A6340A6D11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12" creationId="{9D4992A5-D236-F20A-D57A-AD933A86ED0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13" creationId="{7BF0DD0E-B414-48DB-2611-2AE3DCB9C6C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13" creationId="{F8541E00-01D0-601F-66FD-81EEBBEDF16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14" creationId="{3944B3A9-6CEB-4D6E-C1AF-80B2B300CD2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14" creationId="{525E6042-204D-40AA-64EC-60C71600FF0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15" creationId="{9263D779-ECEF-C585-7D2B-1EFDCE33721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15" creationId="{AC32D1B4-E16B-83CC-AA15-B31F5CE89F4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16" creationId="{73414597-56FC-C61F-BB79-6792FD24BE5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16" creationId="{A6806C50-008D-221E-D866-B0B449B42A0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17" creationId="{E4989333-7DD3-0CDB-E057-C261A6DE4AD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17" creationId="{E53B56B9-9106-7EA3-0E06-0FFAB876E39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18" creationId="{4F67D0D0-FE11-B52F-196A-0EEA42BC8F3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18" creationId="{A558F736-14EB-A3A2-C9E3-05F49795410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19" creationId="{28B0C066-2262-8656-EC6E-0BC023D5355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19" creationId="{6BCC88C8-FEBE-6DE9-82D7-0F66DA1835B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20" creationId="{818FF23C-B47F-39A3-572A-650A4B50772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20" creationId="{F8834165-9B46-2FB6-EE95-C37D6BFFB89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21" creationId="{B93E73BB-2292-BC63-C6E5-6612F936E53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21" creationId="{E5904B11-0B53-ACE0-284D-6A181B201DF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22" creationId="{89FC2CA3-0E64-029A-5AF1-76030F3468C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22" creationId="{EF35A06E-A5E4-0C89-89F1-9FEECA6BAA0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23" creationId="{C1E63250-9A9C-91A0-06CC-3225D7877E8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23" creationId="{D9223D4F-8837-511E-61F3-7F8A9CB9DD2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24" creationId="{B8941A50-97D9-CC44-056D-ED76BFA144F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24" creationId="{D5B13708-585A-3DC7-FF2F-74003A589E9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25" creationId="{A02717C9-9339-1AFE-425D-248A493169F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25" creationId="{F2A17BB2-E23D-724C-887E-36671EBF07B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26" creationId="{29FAC222-DAC8-1BD1-5B12-67754E6BD36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26" creationId="{427C3D15-0D2D-6916-9166-37202C99013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27" creationId="{5FE90556-8D63-C3EF-3E42-1770BBC18A5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27" creationId="{9071086A-A5EA-137B-0B85-DD789C94FD1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28" creationId="{8C235310-E6A8-BA1B-4DA9-DC6592FF28B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28" creationId="{FE8C09CA-478F-5FEF-C175-14C2FA3FB0B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29" creationId="{336F968E-9B60-9FE8-F5B8-CD56A9E49BF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29" creationId="{BB32FA71-B71B-726D-4441-C98E99F8DC6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30" creationId="{74D11C8D-67A6-FDF3-78F9-D464878509C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30" creationId="{DDAD73E2-9515-BD9B-3A26-5BDCEE3C770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31" creationId="{80E166C7-651C-D125-098C-A967F3E32AD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31" creationId="{DD55A888-02D4-1A1E-0EBD-39461EB9510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32" creationId="{620F12F8-9975-6BAC-C989-A923EF7B72B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32" creationId="{62842F10-2F0D-A89F-7F08-EFF099DB458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33" creationId="{2BD4C608-4D29-807D-7C7D-E93A65B2E17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33" creationId="{D7454F83-6F02-C19D-7969-DC401A2CA9F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34" creationId="{5E05F0E1-71F8-DE87-C10E-C5B795B8918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34" creationId="{7BB67C23-D8CE-2D3A-FEB8-92FFC3C30B2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35" creationId="{53B2AD6B-458B-D83A-5631-6DD22F93453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35" creationId="{9BD4C091-1103-2C44-31A9-BFEF481DD83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36" creationId="{38EB4A31-AC96-982F-0E9A-26D129B11B3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36" creationId="{3E6F3FC4-31B2-4318-0045-A57177E62DF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37" creationId="{6E25AC65-C741-B27E-1798-9CC943F39D4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37" creationId="{920C8924-D92C-EC16-13F3-55354B90622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38" creationId="{1434A8DA-51B9-6FC0-FE47-DDDBE5E8EF1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38" creationId="{6ECD79EB-3317-6000-4386-8E7BAE448B8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39" creationId="{3BB0F679-6D3E-35FB-AA8E-1050DF0D8ED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39" creationId="{F6451554-B6B8-844B-95B2-DF176837D55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40" creationId="{0C93EBFF-960A-DFF5-9AB5-0418E18BC50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40" creationId="{6DCE84FB-1668-2A7B-9288-6E7C575F55A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41" creationId="{9506C04B-3105-A941-0680-17B1A70D9BB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41" creationId="{C890CB51-D708-EA8A-1B58-F768CD89804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42" creationId="{54EC5C97-20D8-EBC7-FEA5-5F91B8C6F1B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42" creationId="{63E530B0-58A1-A7B6-58AB-C47E159FE29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43" creationId="{69B3A3FB-69AB-8412-C1B8-55D704338B0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43" creationId="{7CE707B3-0DC7-73A0-B7BF-DE18B9696D5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44" creationId="{0EBC136A-0384-82EB-6003-602743E0A03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44" creationId="{33B5644A-A5AD-9D6B-E3D3-7822E47D0E5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45" creationId="{A8C631D5-6904-6C0B-7EDE-6600CB947E4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45" creationId="{E6679A72-9E05-30B6-B4B5-F15B0F01F8F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46" creationId="{8EA4C51F-DDE1-18E1-6AE9-B8B3E7C25FD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46" creationId="{A1A32C7F-62CE-12FF-FC53-B94BF7B6C94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47" creationId="{62527F2A-D98A-AC30-16C9-B6E43168AF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47" creationId="{8F17BF6C-6F03-1E2C-C6B9-2E2FFE12E86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48" creationId="{5950CC50-C012-5D14-9690-6C8093AA9A1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48" creationId="{D68AA80F-C19E-9C26-D9D5-66A0CFB1B87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49" creationId="{30F5B009-336B-9A04-FF5F-7D978023F36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49" creationId="{8E443C3B-BA0C-CC90-6465-B1AB1BA9CE6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50" creationId="{59513935-E09E-545C-5D84-AB232B9EA6E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50" creationId="{C7DF58EF-2E7A-DA70-00D8-586108C4F5D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51" creationId="{8D128569-8B60-990A-3406-4536FFEEF73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51" creationId="{FA90964E-0B86-14F7-2EC1-738C0B14AEB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52" creationId="{028FF776-C6A7-DD4D-A7F8-99F96198B30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52" creationId="{23A2DFAC-AB86-3019-3D9F-81984BE6D08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53" creationId="{28E747CD-0053-631D-D9EF-6216314BE27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53" creationId="{6E792A3D-781F-207A-F507-2750BCAD6B3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54" creationId="{549CFA55-E260-EFAB-FE4F-33762A2E039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54" creationId="{FBC56B80-7884-AB0D-1813-CD466EC4C96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55" creationId="{83495358-68DE-59F6-CA1B-703DB1635E8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55" creationId="{8D701BA8-4CA6-3197-D812-45819FD7785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56" creationId="{97DCD0DB-F22C-6D89-A292-E20F1783558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56" creationId="{D6252A92-CC8C-38C5-63C9-AEA62A0EC96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57" creationId="{91A84DF1-44C2-1E94-3FF0-7244B09D3AC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57" creationId="{B997FF4B-A4C3-B3B8-661F-98C1AA5D593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58" creationId="{4FAB0BB0-2A9C-5125-C2A4-C6A3714CD94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58" creationId="{832D6B12-1EC0-D079-20A5-D633A99513B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59" creationId="{180F1C3C-0182-A16F-7F65-75C1EE02FFE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59" creationId="{37B1B6DE-8600-C01C-86A5-9D08181D090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60" creationId="{16CC7CC4-9B0E-CC91-700C-8A1D753847B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60" creationId="{6E4C8A5F-7E91-C268-A8C8-8E97F584C2A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61" creationId="{2EFB7B70-4882-F7FE-97D2-290C5C90051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61" creationId="{4B5C9B64-1108-CBAC-3EC0-75C919CA6BE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62" creationId="{68A37DAE-8503-A9FE-4D4A-2B73007600C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62" creationId="{E771EAF1-E891-F4F4-E338-DD3CE92DF41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63" creationId="{3CCA2173-F4EF-B1A3-EB95-1412AF4B139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63" creationId="{89158CA8-6A3D-40F7-4525-6B7FD55A529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64" creationId="{226CF6F5-CD46-EB1B-33A0-E6D10092EFF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64" creationId="{AF95A5E7-B93E-8631-F0F5-99FFFF9B324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65" creationId="{31EDC158-E753-01DD-2885-F5EE81811FC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65" creationId="{FBB8C056-D8D8-A404-6FE3-BBD14E13355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66" creationId="{E1C05FDE-89BC-7C10-D1DC-E3045461FD7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66" creationId="{E5F69421-B26C-E3D3-D15C-A83398DBF34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67" creationId="{33CA8016-F83B-909B-119D-78F4F030D62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67" creationId="{DB2C4156-6009-D264-DD76-026D82E7512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68" creationId="{1729ED53-5E6D-38EB-0C6B-E1DD434B3EB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68" creationId="{544C2375-B6A7-9FBE-BEDF-B1ED1A9291B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69" creationId="{45B0D249-1D22-7D5C-50FE-7B499924007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69" creationId="{A9E5C545-89D2-691D-94CD-427FB524C95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70" creationId="{2C9567F5-FDD2-4805-34B3-B20D2E84E8B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70" creationId="{DFC02CFE-0B2F-CAE7-4266-32A1C74E2E8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71" creationId="{884418D4-8945-46EF-2A44-ECE74BC00FC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71" creationId="{A052EDE1-B3E5-773F-942B-454B255536E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72" creationId="{2B2888EE-C446-DB2A-82C3-D51AEFAA1C1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72" creationId="{62043220-CAF1-EDF3-D951-0785965DAD0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73" creationId="{19EAA719-8CE2-9142-3778-089A3465581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73" creationId="{9C41B677-FFA3-7F22-8255-62A0E8A1335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74" creationId="{20DC0704-6CC5-A5B7-C2E2-4AA284272DA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74" creationId="{B18C7464-07F7-00E4-4850-542EB42F241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75" creationId="{296857E5-B0BE-7C34-BFEE-DB5A0C21CE1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75" creationId="{A433AE72-303B-45CC-7677-ADB21C3ED35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76" creationId="{3C978F8B-597E-05CF-C809-150561A1DE2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76" creationId="{C245AB1D-5B87-85D0-6FEB-A077B5F185C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77" creationId="{CC338FAB-D4A7-83F8-42AF-FA9A728B607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77" creationId="{FE31C18A-2F88-4381-BFB2-9C0BB77EFE5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78" creationId="{0384CB02-3BBA-EBA1-838C-9150E3011DA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78" creationId="{3CE83AC1-F928-A29B-766C-19F23E753EA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79" creationId="{41FACF88-0419-8910-4968-A559A78D240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79" creationId="{8E28E5F0-DC4D-4F75-BE70-FDBEF4B98F9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80" creationId="{DDA4B31E-F8FF-3C05-97AD-03427756431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80" creationId="{F5001116-6307-6BCB-080E-28B21ECB71C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81" creationId="{05DA0243-8BFC-0CF9-CA5E-DF4EB5E4378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81" creationId="{E6DD193C-4745-3FC6-2B13-7B909E1765F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82" creationId="{57442B1D-C300-C3E4-1C14-7998C630832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82" creationId="{B76FD354-4B11-9EF3-4666-9CB49EA0808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83" creationId="{21385477-BEFD-0317-8F7A-782A0CFB70C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83" creationId="{7A404773-6F06-D322-70B1-85E3D4BF132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84" creationId="{5A296DA6-59B8-96A4-DAE9-7CA2C580BAE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84" creationId="{D8F90BCD-31A4-B5B2-0AB3-621E0CB26BF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85" creationId="{644F6F62-3931-1272-6512-98ED0449261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85" creationId="{9790978A-587A-69A3-78B7-CBB75D61C1D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86" creationId="{0EA5EBC1-D7D5-3AD9-B4B5-340FDD75FCD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86" creationId="{11A4CC89-4087-8605-C81A-3EFA17AED57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87" creationId="{03AC8718-152E-5AD5-C2C5-C8D9BD8B19A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87" creationId="{E7C65205-0C4C-9C74-90B6-4258639CC24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88" creationId="{2D426998-7959-059F-A7CA-B2659E83A75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88" creationId="{F821BE30-CBF5-0DFF-10F5-1AB8C03D369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89" creationId="{1AF54223-D612-369B-915A-DA797750D89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89" creationId="{D3EF3F0C-44C3-1076-2155-BE0F60A8558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90" creationId="{80799168-75E3-6835-5757-F5BEC0FB726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90" creationId="{B798AB37-3216-9CF2-C24A-41B7CEB2900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91" creationId="{804A846A-4E0A-FB78-2EB8-CA6A58FEC88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91" creationId="{A32630F1-A909-B109-4D6A-CC78B52CEFB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92" creationId="{2879DBD0-0A0E-DD56-1FFD-48C3027B14A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92" creationId="{5549AE53-744B-B205-B5F8-959B611F3D8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93" creationId="{7A818D40-7EF7-7258-F66C-D9E804D62AC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93" creationId="{DF8A1CDB-6995-B69A-3C81-DBB487DB827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94" creationId="{1D7DE042-3749-2FAD-520F-807FD06C3ED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94" creationId="{CEC9A07A-3797-D3DB-B0B5-0B605BE5475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95" creationId="{63D3F809-98D0-04D8-AA31-4F384FFB902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95" creationId="{D67BF286-FE01-D8C1-87F7-C953B281D8D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96" creationId="{1E913BBF-E127-71DF-AEE3-8D6CC963362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96" creationId="{DE57F3B0-D2BB-BC79-B3C0-57EABB5633D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97" creationId="{45CD4781-AB99-20F3-BF14-BE69C34F14F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97" creationId="{5AD77D11-E849-34EF-EDDE-B4AFAB5D469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98" creationId="{2D4C6567-D8A5-4A39-7869-7931845B872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98" creationId="{A46ECF9A-76B0-C4FA-4F54-FFEBF2201DE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199" creationId="{0EF36542-421C-E903-814C-5DBCD28C5B2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199" creationId="{77B782E3-51B3-5C8E-0A1B-53870A6C7D4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00" creationId="{00F7D4EB-60DA-360F-E877-CFADC1B5DA5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00" creationId="{8B04876E-E21A-5AD2-CAAC-AE897A0CB18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01" creationId="{578A473A-4740-DFE3-2CDE-36C3BB8A018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01" creationId="{EB984287-A175-08E3-48FD-686F1D9A281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02" creationId="{3EE956D6-B6A0-5053-B1D2-B9D203167A5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02" creationId="{C0025AEB-66DF-FAEB-56EA-8EB9C6F008F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03" creationId="{82BD6E02-D039-C9CD-5F7D-22B04BEA948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03" creationId="{A99809E5-6103-F7D5-E877-C24B25751D7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04" creationId="{806C48E9-DFF3-A364-5C4A-90A1661838D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04" creationId="{BD277687-C5F4-E588-A6BE-8ED0AD62FA8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05" creationId="{4F3AF3B2-DBF2-DD2D-76F3-F3B90D4DCDB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05" creationId="{8CEF2F53-4879-583C-780F-D4D84A3426E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06" creationId="{0E4D5A5C-C171-2617-6B76-0619E34D879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06" creationId="{71607C3E-2FFA-24F4-E9D3-1CCC5DD21DB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07" creationId="{4D5FEAE0-754B-3C6D-7DF2-F4319C66B14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07" creationId="{DEA5A65E-2D92-BBB3-7345-4404A29E10A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08" creationId="{0AB1412A-E48F-043E-1BB4-6A2979BBEE3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08" creationId="{FB85A46B-9A2D-F7F7-0664-C97933BEC1C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09" creationId="{29DA0CA3-2CF9-7AE2-2523-4D271BDA027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09" creationId="{D7735D3A-FC23-61AF-FBE1-EA3E39BAA86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10" creationId="{17F4C359-C31A-4E2B-863C-D396CA61AD7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10" creationId="{6C3A1A7D-5E01-038C-094D-BAA58459283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11" creationId="{4B2A8A87-42F6-85D3-3E95-A6E9A1A8A06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11" creationId="{D84DC65F-CE86-A792-1649-C85D4A5C529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12" creationId="{0A6FCEB6-F8F8-C1C3-2D7F-BB10B53CD6D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12" creationId="{22AD5604-6265-A2F5-20E6-AB5732AEBEA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13" creationId="{18DE5BC6-702A-E9A7-49E6-9A6613B9E87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13" creationId="{B9D2BE5F-EFC3-5363-623E-C3D15D3820B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14" creationId="{04DC9DB5-1E25-2924-882B-D34AC58105A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14" creationId="{0554C9DB-F5B2-64D3-CC20-2F81D58218E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15" creationId="{6A540065-7293-25CB-E93A-2B9EEFB5F00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15" creationId="{BFF1AF1F-F656-BAFF-48FF-E24D9034D3A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16" creationId="{7923C936-2A18-7644-7E52-46A8943C1D1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16" creationId="{DAFF71B7-3555-9797-D73D-8DE54546439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17" creationId="{5F2EDB30-C7B7-40F4-DEDF-EA8E3ED0C1D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17" creationId="{C6997809-C9D1-5552-BA07-43694275125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18" creationId="{1CEA8F1D-D411-7B78-EAFD-DC7653DC2E2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18" creationId="{4B925149-5D41-C76A-6E71-B7FD30B5345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19" creationId="{72743F87-DCAB-5A5A-A5C1-B7623478283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19" creationId="{E80E04F5-4D1E-D800-34FD-B882B2A95A3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20" creationId="{010E2F0B-0B44-1AC5-2151-DE72290E3EE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20" creationId="{31D1F4D6-D6A8-6B78-F2F7-544DB2B4F40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21" creationId="{603AC51A-7F53-20E3-AFC1-B06DFB747DC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21" creationId="{FE8E9306-7A4F-DF21-FECB-6262E2A1F71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22" creationId="{8E56AD68-8081-4922-5171-80516D86419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22" creationId="{BFACC6FA-56DF-CC24-2764-8671F3DDADB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23" creationId="{032F07B1-C4E3-67CE-F29F-879182C493F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23" creationId="{54526CE3-A099-867C-E77A-A16E4994490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24" creationId="{D0DC9E06-1D1A-FC71-AB52-7B8A9468A19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24" creationId="{D5AD0D94-E5AA-852F-C14F-9CD116E1326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25" creationId="{0B9DECF8-1D70-3CD3-A957-348C2F43107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25" creationId="{2EC9D777-B939-C601-1B46-FD62A6BABEC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26" creationId="{B73C8687-84F4-583A-9765-A1BC4AEE24C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26" creationId="{C3BED8C5-7973-395F-741B-E29C4B74FFF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27" creationId="{2FEE4DD0-40E5-63FD-D6F2-E63605DEF99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27" creationId="{89DAA778-F3E5-6F08-AF38-54E7669E3AA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28" creationId="{68D1DB87-F73B-3312-1901-5C9A1DFBC2C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28" creationId="{DE1340CC-2F74-8492-FED0-87A976A7775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29" creationId="{7E5E237A-D08E-3CE2-731E-26124BA39AC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29" creationId="{B0BEEED2-23F9-D1BB-57D2-00BC21CA62D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30" creationId="{15BBA8B4-6129-4A64-95D0-4CED8B5419C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30" creationId="{F8CCC3A0-6C84-2FAC-DE2D-79536D1B571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31" creationId="{6AB66A86-0872-6AFD-9C2A-3BB34E7E2F3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31" creationId="{C54E8306-D618-AC37-2F3A-C53972F2566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32" creationId="{B11EEDAF-6208-38FA-469A-C4047BAE304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32" creationId="{C0F3D6A3-10F0-60C3-F8A8-561E559F4C2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33" creationId="{7418E892-AD64-547E-5C1A-789B77C13A1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33" creationId="{EED28A7B-58E5-B237-B0C7-20D92598181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34" creationId="{806D6248-CF25-4A8D-985B-07CC96A2F37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34" creationId="{E28B7B95-22F4-8A0B-75F7-4EAB4F07548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35" creationId="{7DF08A43-8C5D-5BB2-FA58-6AF953D88A7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35" creationId="{94A0C4B1-6262-7CDB-7D08-1972BEFD7F4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36" creationId="{1B2DE5E1-8ECB-F89A-B23D-4B941F9E176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36" creationId="{D38C1973-3DE4-3D44-DB33-865D5BF42D7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37" creationId="{B7FDB899-3789-5058-7933-1CEC7CDA8F2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37" creationId="{D37C3F41-0717-DBCD-23A4-52F603B6824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38" creationId="{7C9E4576-29B9-AC0A-D969-C51AF70A416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38" creationId="{9D744B83-B36C-E251-A57A-230E6584CBA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39" creationId="{44686F79-239E-ABC7-9DCF-09DA42B2A07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39" creationId="{8A46AB1C-E130-120A-854E-771A47E5196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40" creationId="{23C30002-CB64-B42F-6D2A-58F4E9667F6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40" creationId="{69A301C9-AE4B-C1A8-B5EF-0810CAEBC2E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41" creationId="{5F2E01A9-B14E-DBBA-8495-2A903B4BF2B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41" creationId="{CE2E5180-4D13-E843-DB4B-AAEC423123F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42" creationId="{07430A65-AFCB-E952-C952-953C07781C8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42" creationId="{27A9E4D4-45B6-18D5-8DD4-783C41BFEF1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43" creationId="{ACB6CEE2-54B1-A7CF-1B4D-545259E2108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43" creationId="{F4C29807-9AF7-52DD-BB22-5EF76490813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44" creationId="{AEDE2D8A-B512-0B80-5A17-B7857F1AE0A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44" creationId="{ECEB3D8E-963D-F3AD-F574-DF215ECBAC6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45" creationId="{C1F1D6F7-7E85-75CB-42AA-E0339719F6F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45" creationId="{E0DDAF04-FB9D-4E19-B1B0-2F050ADB7C6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46" creationId="{01EC7EC6-CE5E-30B5-7136-29257A2CADF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46" creationId="{177FA551-EC32-6C10-8DDB-B37C37191B7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47" creationId="{D5458013-72EC-8EEE-9A46-9FFCE037BC5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47" creationId="{DACC243A-9E07-EDAE-6C5A-732AF11CE81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48" creationId="{3D92DA7E-10E7-C470-BC87-98E2357D65D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48" creationId="{B0DEDDE4-2016-E634-BE50-771DFFC462B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49" creationId="{17238EBE-8BBF-A27B-BE79-CA9DE36215A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49" creationId="{F48F93C6-E08D-2F80-081C-2BC2C8E2EB4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50" creationId="{C22D9FF0-5FE1-2FE2-5DFB-47CDC8BE421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50" creationId="{CCE76F3B-34C4-850E-0D15-C8468DEBC6C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51" creationId="{1AEA30F8-A1B2-15B5-F980-5B4CB095BE3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51" creationId="{31D15608-C95B-1000-F34F-0E21958C145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52" creationId="{2DF3275D-151A-9E49-4D1B-B854B23BE04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52" creationId="{E5B125CA-558E-AAE6-CD46-6A284455271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53" creationId="{2204A9C2-028E-8CAA-D24E-366DC9E57F2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53" creationId="{DF998F2F-80F7-78D0-C089-2F264B4A2AC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54" creationId="{2C56D395-C8EB-8F3E-0336-60A81927D9B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54" creationId="{9CECE811-07F8-88B0-4E19-5D6A194E1FF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55" creationId="{91D4CC13-D097-ABFC-92BE-987057C5264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55" creationId="{B5E4B169-C55C-0E3D-B356-77BFCCB96D6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56" creationId="{431E7741-DC84-3CE5-2CE5-CED60A5FC47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56" creationId="{F85D4F46-14BA-76EA-6AC4-5A4A8B37D65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57" creationId="{1B5E14F4-F78B-1D86-26F7-6AF25A47F2E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57" creationId="{451FCC39-85E0-231F-6662-E027A3CA190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58" creationId="{B2C8FC8B-E33A-4387-9B6B-2A73EDEB619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58" creationId="{C658AFB2-AE6D-B052-0E6B-0B3040FE1C8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59" creationId="{A1D12762-A90B-79E7-9DE6-999435C53ED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59" creationId="{A6699634-15C3-359C-81C4-EF11A138C1A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60" creationId="{190E2BA5-3A23-CF1A-0ABC-9042854B211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60" creationId="{751EE419-343D-5AB1-16CB-54A59CAE113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61" creationId="{1FE57830-F425-15A0-604A-7C0D581E7B5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61" creationId="{F32B9CAB-5683-2250-C307-8172EB1BA7E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62" creationId="{28787B00-0227-97C0-0D1D-5BAD68A4DDA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62" creationId="{4E400316-0EE2-08A6-5C57-AEC6CF04671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63" creationId="{C1706074-4D12-1C6E-6407-F58E648699A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63" creationId="{FEFEA1C6-0B10-5E05-8BA6-AF4A78E94B7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64" creationId="{9A3D545F-1CFE-4097-2969-E120EB2ED9F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64" creationId="{CD16BC83-FFE8-7DA4-CB83-396D7CDB8E0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65" creationId="{3FAEA8F6-C052-3294-84F8-BCE4C97D4E5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65" creationId="{AD3C48AB-3CA5-1384-1322-27197EDC156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66" creationId="{1CC3DB4C-0B7D-5A0C-E98D-D5EEBDE94F2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66" creationId="{E6C00912-B702-76F4-1B97-81F052F39E1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67" creationId="{1075C6FD-06E6-F49A-A156-20B8D336678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67" creationId="{B52BED76-0893-0118-FB9D-9A16E183822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68" creationId="{3D82DF86-7055-D2DB-83FD-45D9B3CA990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68" creationId="{A1C23BBF-42C8-BD80-D0F3-A9E5ECED876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69" creationId="{9611B5B5-5C00-9F06-43F0-D1DAF69BE98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69" creationId="{BEC8FB7E-E488-6FBD-878A-51B97D93041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70" creationId="{9C44046E-8E73-6F02-F7A9-DF0ADDB8ADE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70" creationId="{B986DBDF-A001-9DF2-B12E-BEE088C5B29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71" creationId="{372E61C3-363E-8B87-CB2C-60DCE8AF0FB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71" creationId="{C35CBA3F-6E78-1703-9A36-7878B681551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72" creationId="{32D8AECA-E81B-F02C-FEF9-E3633BE658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72" creationId="{48CB642B-7238-F079-1C4F-A5CBE564F7D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73" creationId="{47C5BA17-ED6A-CAE9-5A0B-B100EC7592E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73" creationId="{573913B7-00E7-AC13-9CBD-249327CB142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74" creationId="{3C51DD09-0CFE-7FF1-BB8F-648C7C3ECC1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74" creationId="{7150E9A1-581E-E830-BF54-C9702CBBD19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75" creationId="{83F74473-4697-1C3D-725D-60D4391C760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75" creationId="{FCFA448A-25C8-04B3-2A37-6BFBD1545CC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76" creationId="{7C8445A3-1EF8-DB30-9F5B-8AFFDB6767C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76" creationId="{C294F42D-2EF5-B476-46AE-4E6833BE060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77" creationId="{CDE5564D-10B4-186F-B8F1-3D73CF86DB7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77" creationId="{F737F953-760B-6FC4-E906-BF4A6FA19F3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78" creationId="{0509F352-08CF-2D2E-F539-33DB681C612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78" creationId="{1DB93E2B-0956-8ED0-D9F6-33D8558E701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79" creationId="{8654B110-E0F5-222D-3BDA-42FBDFC9D50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79" creationId="{E03CB439-C74A-8E00-E3E8-0B55AFAA0B9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80" creationId="{AD59FC95-F473-3B78-93A3-F551185D9CA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80" creationId="{CA7A9B82-64DF-6E2B-4A87-E921E9A0CCF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81" creationId="{48CC625A-D265-A7A0-C21B-47A39E6562C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81" creationId="{7C383092-7D7D-8D4D-B267-07D4968C979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82" creationId="{1224D4FB-2C63-AAE0-D203-0076AC7F68F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82" creationId="{3E4BA3AF-5C39-B8CF-75CB-58F2EB0498F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83" creationId="{7A97B94A-9DA3-C0A3-2BC7-0B09BE53CD1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83" creationId="{AE450E33-79A6-3D74-26AA-293299F1A9E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84" creationId="{8C4A1E55-F00D-08C6-D690-750C695827E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84" creationId="{CDFC8BD9-C591-C2B5-4891-1E0EF76D205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85" creationId="{0C3D00EE-8878-ECC4-363D-6C3C5FBE5F2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85" creationId="{D232B0F2-F5AB-DE62-85FF-C3CA8EE0F5A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86" creationId="{0E5270D1-D603-A075-EF03-F7EE7789CF1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86" creationId="{EAA66685-448A-84B6-7E16-AF351B99300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87" creationId="{55D3C1BE-2A25-158B-A1D3-215D5E326D9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87" creationId="{A2CCDDD3-CDFD-4822-5ABA-6D2DBA99E14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88" creationId="{048E3149-230A-8899-A8C9-838F827FA1B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88" creationId="{2B55E7A0-1CF8-23D7-8634-F4A7315DF58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89" creationId="{87B2B191-DBF5-0EC3-389D-F1BF2A00E04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89" creationId="{AB96C993-E60A-0ACC-5902-BD8C3A59709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90" creationId="{61CCABA6-3AA2-72E1-C8DB-F6948BDA0C6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90" creationId="{F2DF4035-F7C1-F46F-9FBF-5BE06790851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91" creationId="{18C68E3C-FAB4-9045-283B-BEFCD568FBD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91" creationId="{B6EB445C-3A48-A9DB-C4BC-A4A9003B38F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92" creationId="{19445A27-4C7D-6CD3-D7F4-7BE431B1EA7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92" creationId="{6FE3378F-594D-9EC3-C69F-0788242D94D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93" creationId="{0461C2C8-51F5-CB59-5ABA-0D58668E9E6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93" creationId="{E5310092-81A4-FF75-6E06-37315987C0E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94" creationId="{2C794305-305D-0D27-225D-21EF8C05320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94" creationId="{E44000D0-D27E-7303-0850-AD5E2211269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95" creationId="{55B99ACB-04F2-8E71-8A22-80EC13FE9DF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95" creationId="{A08CC6F1-8A50-5A91-89CF-ACF45ABC99A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96" creationId="{DED8D37D-D61C-78CF-3A57-494E56A9659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96" creationId="{FDDA0D4E-0234-2C1F-B84E-30FC4327CE9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97" creationId="{5B5C44B9-431D-39F3-339B-324148966FD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97" creationId="{D002D94A-A388-739A-DF61-82377F5BE17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98" creationId="{665FAB71-516C-DCC4-D3A9-203E394AB0A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98" creationId="{6E33C192-9BB0-D642-8FC6-C3FD57C969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299" creationId="{D7960F4A-A1EE-FE58-C746-763BDAE4CF8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299" creationId="{DB6582E9-EEBA-26C5-E21B-ABCCE7648CB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00" creationId="{5B376B71-294D-8D4B-BE57-C5557412474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00" creationId="{78DED6F0-C18A-6A6D-8C8A-D4BD0AA0491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01" creationId="{2FCAEBBD-33B9-6C85-DD17-2066EBD4A91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01" creationId="{95FC0DE0-BEB7-6DED-A67B-57B8744467E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02" creationId="{82F31AD7-D63D-3A5E-81E3-18C27BDC0EF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02" creationId="{EE38246B-9EC5-777E-8625-42EC7F16F2B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03" creationId="{B1ADBD30-9FDC-F6FC-5944-F7FC1221D5F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03" creationId="{E683F67E-CDEC-DD9B-0A6A-F3E7B379026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04" creationId="{19A46B84-4660-4A58-6D0D-8C79F09E98B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04" creationId="{6F61BFF2-9FB7-ACEC-9B7E-FA4845B4D72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05" creationId="{81032320-A926-961C-9BE7-C102702681E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05" creationId="{B9F75269-52C4-E43B-8C9C-25C675BC3DF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06" creationId="{0D4462FB-A235-5749-C34F-7319B704D3A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06" creationId="{A7BC36BF-7833-3B5A-BD40-096A7CFCD34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07" creationId="{BFEA89BD-8A6A-899C-A5C5-2A8C5CD293C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07" creationId="{C89889B8-7B83-7741-E2DC-92745F4F8B9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08" creationId="{EB147ABC-B74F-D358-A2A3-FC6EC204E32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08" creationId="{F5D264FD-8ACE-A58A-0486-0F1894CDD3D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09" creationId="{69AD7087-504A-AEF8-0AEC-37CE060026C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09" creationId="{B4347710-CAB3-BC90-3962-B71AB64D417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10" creationId="{1CF9B883-35AD-F193-0E5E-B3717095C67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10" creationId="{AFE537B0-E105-F6B8-8B95-E0700177C3A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11" creationId="{3F44A189-A4AC-D0E3-88FD-3F38D9A7643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11" creationId="{C3D6EC31-D29F-ECF7-1043-50F1AA9350C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12" creationId="{3211722E-5996-04D4-EE41-B456BA244D3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12" creationId="{548E126E-F4FB-FE79-2725-44DB30852D9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13" creationId="{01F6BD30-567A-2246-0CBD-03D4A359E67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13" creationId="{26554185-DECA-77CA-680A-33758ED704A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14" creationId="{CACB2ECD-343F-C64C-7815-FAE4B6140D5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14" creationId="{EF280B66-57C5-CA31-288A-35DA137728D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15" creationId="{79416B5A-A08F-F59A-5DE0-4C6F583549B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15" creationId="{CC2E4049-0407-916F-5640-73D73721AE7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16" creationId="{0BEE1236-5325-9201-5F00-7AADB92D8AA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16" creationId="{7C7B42FD-2E8D-C6DA-CE18-3B471CAC305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17" creationId="{76B51A01-B0BE-BC46-CF5C-CE5BA06C648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17" creationId="{E01B5876-EB0A-BC9B-7448-427EC6C4F6B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18" creationId="{1A2ED759-C18B-CB4E-2A64-80AF1214CDA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18" creationId="{68785F57-DF21-1E66-E792-24A744E6F4F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19" creationId="{3DA3F025-83B3-7C0E-5769-4FF7CCDAFF1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19" creationId="{9F396DEC-B2B0-548A-2C33-821DC28C343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20" creationId="{F9D02C69-2306-02F5-11A5-C55467E7393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20" creationId="{FEAC194C-2103-7734-9C12-B37289EBEAA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21" creationId="{158D2B80-C0ED-B6FE-1F61-29E72F1C58E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21" creationId="{16FB10C6-3EE1-3C9F-972A-427A4AE58A7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22" creationId="{1E3EEBFB-96F1-778E-625E-B237B2A47AD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22" creationId="{E742AE22-E7B5-4A3C-1E29-CE06DC31B94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23" creationId="{286C0C52-A655-B985-5C21-EEF37794226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23" creationId="{832A2E83-7F34-93F3-E8C9-473202E800A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24" creationId="{015FFE47-2676-3F5F-789B-ED7EB8CBA0F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24" creationId="{35CEF853-BB93-FF50-73AD-6C6CD0EB877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25" creationId="{3107C4D4-F5A0-56DA-7EC2-603D6C730A0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25" creationId="{3BEF593D-5E5C-2AB3-C66B-E6137C5D86D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26" creationId="{59E204C4-1F83-ED0E-2685-82479B3550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26" creationId="{CBFA61B9-79E7-39E3-F8A2-A79B0E85495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27" creationId="{612BFE49-74D9-6D92-5962-E099E28D53D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27" creationId="{B08D9FAF-3789-15E0-A0CB-7DEC3C6190D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28" creationId="{68A184E6-BD99-7B01-1274-472A34BF24E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28" creationId="{C8D39ACB-6278-C1AC-A811-02507A6FA53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29" creationId="{17F088E3-5B10-E9BE-0F4F-1FE8E01FC3F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29" creationId="{5D6784F0-66D5-E523-65BE-DC9CD80B98A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30" creationId="{8CB3CA87-76A1-471B-03C5-4429F0C16BF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30" creationId="{FC983CFF-7293-C336-6692-F69C7B4B8A8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31" creationId="{26C8EF0E-5926-693F-3C5E-603E597D83A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31" creationId="{306AFBC3-05F1-4C76-A6C6-A8B4805B400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32" creationId="{C1D026A2-A367-BF16-82F7-BF1C7CC0B5C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32" creationId="{C8AECAD3-3207-623A-34C4-AB4DA27B717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33" creationId="{6B87E874-F930-5866-E999-3F8F81EEAF6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33" creationId="{6F266BB0-5EA5-7FC2-FEBC-59DCA9E1E1E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34" creationId="{2ABC4942-536E-3602-96A3-797EB1217A5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34" creationId="{88A70556-EE9B-C327-4245-3216B18A070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35" creationId="{0B27FDD4-BF30-9D82-C17B-E79E457266D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35" creationId="{0BB263DB-3D7C-E49F-C9C4-29E70491A13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36" creationId="{1E73D1AB-A7B1-97D4-2290-0B9B2FFBA19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36" creationId="{7EA0D6B1-332B-7255-3FF6-60DAE2A68BE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37" creationId="{57B82BE4-756F-6287-87C8-4B69B5C75F2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37" creationId="{E7881E92-8979-4686-3343-B23FE61F8D4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38" creationId="{AFABFB27-A084-2362-760B-002DF7BEF95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38" creationId="{F7ED0CE0-A08D-B377-E55E-536BE0D896B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39" creationId="{AC0771DE-61B4-3967-983D-FC2B6E7DC06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39" creationId="{AD39A530-4C7A-301F-FDA3-72A8D33CFA7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40" creationId="{D9B46B04-64BA-4653-2F6D-B489FB1E003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40" creationId="{FDC62785-D843-5970-9458-DF60B558ACD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41" creationId="{09416904-CFFA-697C-6077-887BEB85952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41" creationId="{49F0AD72-0EDC-E205-99EC-CB0B88B59E7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42" creationId="{CBD0344C-937C-B3F3-2304-2C68E9F9A8B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42" creationId="{EE8840A6-03B7-EA8D-6053-D1421D4C143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43" creationId="{7805EAED-9FF8-036F-12F2-1A7647968A5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43" creationId="{9A06D64A-6EBF-2C55-7911-648799BA999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44" creationId="{63BD9175-2BA4-380A-95D3-CB8C55FFAB6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44" creationId="{9DE64DC9-40A8-D596-D9D3-489F0D22753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45" creationId="{72D746A0-DC34-34F0-5E8E-F6FF24A1589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45" creationId="{F944C347-E8F6-FFEE-584F-2FEFF7F8CCE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46" creationId="{19D3FB6C-AC35-7ABF-4F43-8EB67A542D0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46" creationId="{EC5D29A8-CEE2-4E71-7344-8943D928E14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47" creationId="{7AEE1E82-6E8C-A7B9-6067-75BA706733B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47" creationId="{876E30E1-965F-C323-9DC1-18CC43F0FAB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48" creationId="{7BB97FA7-B94B-10C0-A9A3-62BA31B9403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48" creationId="{E42DB0B2-CE3D-4651-D27C-4311DD74904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49" creationId="{31460417-BF52-F76D-2AF1-BE59D815EE7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49" creationId="{56D6372C-A666-5162-D79D-0D5F1812005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50" creationId="{BF7A27F2-781B-3D5D-57AA-F55BC0D685B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50" creationId="{D71C001E-4F9A-F393-0E18-46532DB8EB4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51" creationId="{441CBE40-1CB2-F81D-CEBB-8794591A27F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51" creationId="{5B3D7DF8-E14C-D138-2338-4048BA4A565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52" creationId="{D005055A-70E9-BF3D-914F-28AC1B94574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52" creationId="{FE5B56F9-E54E-6680-311E-3F69FE30DCA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53" creationId="{5FBF1632-E585-AF00-4338-DB035B3C4DE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53" creationId="{AAA001DF-BBC0-21DF-5E50-E51223F177B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54" creationId="{48108F36-0184-BCE3-9DA0-57522678C12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54" creationId="{AF127393-3DD4-24C8-07BE-8DFF850F9F2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55" creationId="{7D37CB0E-D474-ABEA-B90D-73D3736EC3B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55" creationId="{B75E69E5-45C9-B187-89F8-3AE51E6044A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56" creationId="{8AF821F8-C1A8-9073-9D2B-98418B6FF86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56" creationId="{CC90D9ED-8964-E125-1265-39EFEEF4094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57" creationId="{A4CC9708-8533-CA2B-2D4D-99529791BC9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57" creationId="{F5D6466D-A698-B6FF-6361-3CDE7616499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58" creationId="{7117240E-E50F-2EA3-05D6-4957A1F8840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58" creationId="{81B08645-3301-37B5-18E3-AE454023FF0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59" creationId="{79DB6A39-C5F2-ACD5-A0A8-4D387890815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59" creationId="{E5266277-45DA-572F-15D7-F0D358A537E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60" creationId="{4EE5D0AB-DF84-03DA-3987-635A889D041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60" creationId="{999C58FC-4F4B-E610-B765-DB6D3A58979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61" creationId="{65BBC136-1909-6C99-73F5-D1D25AE1276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61" creationId="{CB6A1FCB-F886-F484-D0E3-E0E2F6B4C45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62" creationId="{451BB454-BCA8-3D7B-31FA-81CC69B0012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62" creationId="{D527F69C-C247-C4F7-D4D3-7F56C7BEA7C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63" creationId="{4B91BEF3-7926-5543-FC4A-38EB513BEA6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63" creationId="{B2765DC0-A7C4-D1AC-FE72-5E9934E6D84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64" creationId="{6B733CEC-C8DE-033E-0504-7E95DEA6613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64" creationId="{72967E2D-17F9-A25F-6B4E-AD8F8AE1013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65" creationId="{612A2956-7018-9DFD-FE25-B8CEE2F7735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65" creationId="{F04692F5-67DA-B3D5-9384-1BBD49B7F95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66" creationId="{391EE90A-9A50-7E8C-9A80-8619E699A97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66" creationId="{C5DAAE35-EDA5-08DF-DBF7-20CA21E7746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67" creationId="{4581F4A5-BAD0-B44F-852F-D19E4F1D80A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67" creationId="{9E3E1D2B-1091-B632-95BD-A7BC2F2CD65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68" creationId="{4B990959-FB62-C7D3-1C1D-4173F8D80D9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68" creationId="{903FDA11-EA72-EB36-3E84-D92933AEA92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69" creationId="{0D4B1B2D-75E0-304C-BAFC-75C3B099EF2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69" creationId="{909618EE-56A8-FE11-B07B-7A746C959BC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70" creationId="{BAA9DA99-5F1E-0AD0-A188-842141EB2C8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70" creationId="{E5A06869-6255-7592-F2A9-D5EDDD0C27B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71" creationId="{106B19BC-D81A-EAB6-778A-AD7EDF63C2B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71" creationId="{79994B59-7614-821A-F722-AC134B1A2E2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72" creationId="{76D6BAAC-0854-0C65-4247-DB4F9C27FBD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72" creationId="{A0823BDC-194E-56E0-AED4-11540A3281F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73" creationId="{1854529F-AB71-6882-A486-1EC94CB40A5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73" creationId="{250E5DEB-A85D-6E5D-2347-D3141D497C2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74" creationId="{4127E30E-D6E6-7FF2-EBD3-BA67F76C2FB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74" creationId="{52D470DE-4096-16DC-1AA0-B391E72C16C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75" creationId="{79F87352-CEB3-C7B8-6DF1-04F29750C45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75" creationId="{C05E7252-9261-4943-76D0-26A52940683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76" creationId="{1C4D4392-969A-7A8C-0B72-08DBB78C57F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76" creationId="{8B3ACDD3-AB77-51AF-32F8-F4697CA66EC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77" creationId="{29CDBF73-533A-8A8C-1D75-43D94C9209C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77" creationId="{BF1C5077-A6A6-4DA0-6433-BCA2E54DAF7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78" creationId="{1867C865-172A-F662-46A1-D7F483FB6FB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78" creationId="{50EF49C0-E4B7-7DEA-0FB4-2A2C491A7FE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79" creationId="{0E81FAC0-1E3D-300B-291D-A2F0F20462B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79" creationId="{27356BC4-1255-9B19-8E87-754FAAECBDC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80" creationId="{4F51F0E5-B92C-A1FD-AFB9-02D09024FF8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80" creationId="{57F8A8DD-A84E-DA2B-4BC5-4D437BA2D55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81" creationId="{62821C30-7057-FBD5-7699-418D5797190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81" creationId="{89891F74-0259-6686-9FDB-7F224ECD3E3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82" creationId="{3901969A-DC6C-C6DF-86EA-35B21B0451B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82" creationId="{772066B5-7BF3-4036-17FD-F09B3258DC2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83" creationId="{267DBA51-F074-F785-833F-32A847B7B4C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83" creationId="{95B35E6F-F909-B58D-6F6C-52057A8344E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84" creationId="{195A0969-C708-548D-F311-F62BC7191BA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84" creationId="{97A0F7BE-B69D-2467-8C49-52807981BCE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85" creationId="{0CCB4F7C-477B-D38D-A238-2A7B7693AA0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85" creationId="{CB898680-7844-5791-CEA2-13CED3D4FA1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86" creationId="{189DF265-AC01-D26A-E722-E67EF340378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86" creationId="{5F62E8B6-ADCE-5F6F-15BB-AF941934C1C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87" creationId="{08C3ABA6-DD82-4966-1188-A568A975210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87" creationId="{1BDA9CB8-080A-6D81-3600-01D53A53DDC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88" creationId="{BA4A0F5F-B816-76B0-BF99-A11AECAB97D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88" creationId="{F4C423AD-0925-660C-EA43-A545BBCC4BD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89" creationId="{5D2D27C7-F422-BF6D-93F4-BC9D8D21A30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89" creationId="{88C957F6-8105-9D6F-95C1-8754E5242EF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90" creationId="{A32C8EE0-3A23-D5A8-2DE5-EC0B833C248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90" creationId="{E5396BFA-BF15-DD64-B31B-673E83218DD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91" creationId="{1A0CF429-A07D-C4B4-91C6-9DFF0363435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91" creationId="{38BA01BB-0F91-C370-D978-31CD18A28AA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92" creationId="{8298CF3E-67FD-8CC0-977D-00E28BB870A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92" creationId="{E4602248-4AFA-D02D-2596-552B3A127C9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93" creationId="{748E8BCD-5C07-547E-2F12-D92011A3202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93" creationId="{D555A205-FE62-4921-44BA-764E0FC840E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94" creationId="{1CCC3D1D-E6C1-633E-47A0-95585D3FCAD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94" creationId="{B144D77E-218C-29FE-A2BA-C243ED13941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95" creationId="{6A9E7E96-8BFA-390E-31EF-422B6276B8B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95" creationId="{9AAF0571-2C9B-F3B4-93E7-DC75FDBA201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96" creationId="{473E1068-A982-9850-6A56-C063FA897B5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96" creationId="{7DAF5047-6532-B84C-DA51-648C963EB3E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97" creationId="{1662307D-0DA0-D5DC-1D37-6D305321DE9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97" creationId="{C5CF261A-F585-FB5F-0C0B-34A39BF57E5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98" creationId="{B5404501-6AE8-5FEA-B524-D80B8F7386B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98" creationId="{C43C5612-0A20-2385-7C07-4EAE82E8A5A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399" creationId="{CC46B9D9-63D1-F962-8268-A400B1F7857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399" creationId="{CE89E763-A120-A126-ECE0-F4578F32706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00" creationId="{32B2183B-8321-F94C-B2AE-16ACFE66F14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00" creationId="{534D123D-2630-265C-454B-7ACB4BE3EAD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01" creationId="{0592460C-5DE5-A00E-C8F2-5F3AD069371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01" creationId="{59B57D98-06B9-A1D9-7110-A7C13E11966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02" creationId="{7D810859-D625-F2BF-3C5D-B890283EEAA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02" creationId="{F7B3DB24-F8D2-FFBE-509B-7559C17B509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03" creationId="{D3F2BFC3-FDDE-AD46-56A3-03911A4DD0F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03" creationId="{E0C901B6-8873-F88E-DDFB-CC58A7472AC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04" creationId="{2C14D90B-636A-E5CC-4154-5E9F368A9AC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04" creationId="{5D4F7003-D5EC-2244-72E3-08D92055CBA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05" creationId="{66525E88-F54B-A81F-091B-CB64039D76B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05" creationId="{93F994CC-9B2E-45A2-F7F2-8AA7A3EE4D0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06" creationId="{E3737541-630E-82B2-74C2-159F3B37699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06" creationId="{F76BC8E7-1FFE-6447-73D3-6F861B8E7AC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07" creationId="{3052678F-BD25-5050-F587-36420F0F07F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07" creationId="{ECE330F9-067F-3888-3108-DD1C133B741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08" creationId="{069049E6-7EB9-546B-2EF0-B134707C305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08" creationId="{8FDB24FE-FE52-1C60-FA93-5E38B2AF242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09" creationId="{576E6B7D-413B-D61E-3B76-ECF20DEB985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09" creationId="{8B4CCA79-89C4-D8BA-E0F1-7A42AD559F2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10" creationId="{2B131F02-DB1B-56DF-181C-A2A5C5A42C1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10" creationId="{4F8780E6-89A8-3C31-9ABC-B0DAC847B52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11" creationId="{2EA65954-8FE9-84FD-6D91-F2A25B873D4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11" creationId="{63125748-FDD9-31E8-73C7-E36D82A61FC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12" creationId="{5E00C83B-69AD-6458-1F7C-35CBDF8D848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12" creationId="{F5932DFA-D0CB-579E-D926-B8876BE7B62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13" creationId="{E2A43424-E9FD-953A-99A9-9136DC70EE6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13" creationId="{F937C1D4-0AD3-395D-80BD-7FAA6A35BFA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14" creationId="{05E738C5-E055-E709-AE0B-2692731FB85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14" creationId="{AA36883C-4868-EF1E-E0AB-BC452F980F1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15" creationId="{9E9459F8-B55C-2A26-5518-D841BE39909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15" creationId="{CC2F0A22-495C-0202-E4D9-51127AD23C8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16" creationId="{10FF0E98-CD53-9E13-569E-23D11E93D20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16" creationId="{6B627A33-BD92-B5E1-5279-A4AC32776E2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17" creationId="{6AE3D6A2-A50D-41EC-EF16-C2FB1B8CC6E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17" creationId="{BADD921D-AE94-D219-38EA-52AD4DDBE65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18" creationId="{19853055-2CEE-E5E6-7149-ADE1FDAD10B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18" creationId="{8260561E-D1DC-DEC4-C463-9FBD634F581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19" creationId="{1D40E50F-6EA8-A8F3-2E34-717EBF88B4C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19" creationId="{1D7AF1F7-C561-A8E8-ECC8-917CDF6080C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20" creationId="{88A34593-95EB-7269-8A78-5C781BA28EC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20" creationId="{8B86B7AB-97D6-0238-B77E-8971DA752DD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21" creationId="{455CF1F6-3F8B-187E-7D2A-88144B2503F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21" creationId="{7D0BFB20-2DA1-BD24-F434-E9A3692EF9F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22" creationId="{194DB4B5-FECF-48A6-91F6-5AC51436D42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22" creationId="{C29D4638-190B-D6A7-265F-45F7525F111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23" creationId="{5A6BAA85-0FA3-743E-85ED-10EE18F9515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23" creationId="{672EF54B-AF74-BBF0-40C7-D6BD5775171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24" creationId="{70697E17-8378-6E17-CA44-C7855BF07A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24" creationId="{93036DC3-E911-D412-9263-47710E31D65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25" creationId="{27CFDAFC-8DD9-A373-C8F2-62DE7E08C34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25" creationId="{819746BB-3D2A-35EA-C5D1-C1BDED3FB64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26" creationId="{75C1843B-7B5C-90F9-DBE9-28379ABFA0D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26" creationId="{D1524952-7E10-2D8F-EB4A-E140F3BBF6C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27" creationId="{3D2C0FA1-9D88-2EA2-25ED-CBDD52B6D2A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27" creationId="{4387E7D4-CF06-A94C-DF48-D4953792207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28" creationId="{60C7F0C3-59A6-1D9E-2714-15D558AB26F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28" creationId="{FE4BE2C7-567C-3161-74B7-BCF1BAF3637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29" creationId="{1E43C294-A8E1-B81F-7D63-5DC8F9D9FE1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29" creationId="{6BD60CBA-9499-DBC2-ACB9-DDDA8117FFA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30" creationId="{8795E28F-F7E0-D258-96E8-EA1945D7333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30" creationId="{B658BF4B-0008-2BCB-9023-4B8FE2820F9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31" creationId="{994AAB9D-CC21-AAFC-89EC-2E7DF48FCD0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31" creationId="{B2521149-2B3A-559E-E2BA-0E7FDB11A8D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32" creationId="{7FE5853F-E73F-71E6-29B8-4F643FBCA9F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32" creationId="{F023BFFF-714E-6DB2-8BBB-17D7AB92C7A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33" creationId="{2869B63E-8C6F-4786-55BD-0C8DF26F392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33" creationId="{BC243D2D-E044-5CF1-1A08-9CF3066657E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34" creationId="{1A16482D-949B-BCD1-0188-2C4AC548DD8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34" creationId="{E4AE7526-505C-FA08-6124-8E873D2DF42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35" creationId="{66AA605A-4E62-260D-D847-E38B8A2E6ED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35" creationId="{AF9E7B06-8CC4-861E-B7C2-D6EAC432519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36" creationId="{5B18416A-4EDA-B23C-5420-F8857234490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36" creationId="{854F5428-5C91-858B-7707-86156EDE8F7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37" creationId="{3C3C5400-791E-E899-7758-FE4382F7F1F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37" creationId="{AFB4466B-65AC-5C06-2513-F69393F6933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38" creationId="{419EBF6B-2AFA-FE76-D21C-B09D022CC23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38" creationId="{59B80D79-5180-3419-63F5-9096B5A89B4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39" creationId="{8C9B5D46-8EA7-0D9C-E04E-987A87FB0B2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39" creationId="{AA6287AB-FD3F-E398-AC1D-6D298211D87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40" creationId="{21D84C22-199D-2414-A547-FFF05856ABA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40" creationId="{8B4C9648-E505-E7BC-9EEC-A89C39EA301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41" creationId="{591B5BAC-520A-8764-12C4-1814E1E6812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41" creationId="{86590A4A-815C-B782-4C4B-6A3E7DA1455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42" creationId="{1B2CDBAB-2979-5D10-325B-F3F3C41031B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42" creationId="{ECA6A26C-C514-37F8-A277-E6A89464A11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43" creationId="{895E61D2-88E1-B9B8-7853-B9CF0F0E7D5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43" creationId="{C9CE6A52-80E3-098A-9100-4E63B011F09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44" creationId="{0539F5AF-5FB8-B3FE-CB30-279470DA741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44" creationId="{B1945BE0-19BD-9EAD-C802-32A9BF9A2BD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45" creationId="{2CF00D7F-0BA6-6B98-35DC-CBF76C9F4B0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45" creationId="{9570ACF4-D2EB-7E03-A372-B9661E071FA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46" creationId="{2F50BB80-CC3C-A2AA-2D43-8CDDBDEAC52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46" creationId="{D696BB70-213A-2260-02BA-D13D18C8A07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47" creationId="{53B538DE-4205-1CC0-40B9-A0FB973C855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47" creationId="{8BE3D298-FD2C-ACCD-97EB-2E6F11AD44C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48" creationId="{56490383-E66B-54B4-7108-197F3589532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48" creationId="{A86F416A-DA33-12EF-0F8B-AEF72F49888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49" creationId="{15A8C33B-3C29-2295-826B-8505C71DC9F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49" creationId="{1A2796EA-B469-3B1D-AB53-1580C9BFEC8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50" creationId="{B5137972-0FC7-988F-8F2C-6283D22FCF7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50" creationId="{CB3F299E-5D88-6783-FEEF-F7980D086C6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51" creationId="{0A7F589F-32BF-B268-99C7-034A08C077C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51" creationId="{B1A64443-4A04-73E7-6FA5-BFA00509FB6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52" creationId="{2DED25A3-8BAA-B5A8-365E-DCF7A08BE66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52" creationId="{A876B8BA-4A6E-759F-FAF0-93F6296E1A7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53" creationId="{053BBD1F-71B0-2F4E-32B0-336ACC38D80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53" creationId="{6E75AA87-4534-F397-7ED0-043C616CACB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54" creationId="{1873DA66-9C83-458B-B519-205FE42531A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54" creationId="{1B06D05B-DBF4-876F-626E-CCF683F8E40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55" creationId="{967C5DCD-E954-CFFB-BA14-E04431B0ACE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55" creationId="{B2600FD7-4F04-7B2A-5D13-B259FA3253E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56" creationId="{50FA9C45-4845-CE0E-D195-49067C4CDAE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56" creationId="{EFED01D9-C10F-EF65-C006-E968C21F8C0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57" creationId="{0E7A12FE-6480-58F7-A0BF-F524842C7BB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57" creationId="{BC1E77A7-A302-95EF-52B2-7BC6C136AE3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58" creationId="{70D10CBA-1251-B0B0-260A-BFB5E0EB754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58" creationId="{DE3B4BE6-C543-9AC7-0F26-ABEDA0E1BED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59" creationId="{54ABD37A-F07D-F535-65CC-B36A9BB54F4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59" creationId="{F981025C-CD88-4054-1AF6-4A9F15AEF33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60" creationId="{0C356667-83F6-752F-B321-A972C835115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60" creationId="{B3BEBEEE-732F-4513-B22C-35A5F567667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61" creationId="{98864FAA-5CBF-9AAB-C364-B8FFFC0CE21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61" creationId="{D64C3707-68DC-91D7-243B-E49358B750A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62" creationId="{7F11D263-6B34-D5AB-C92D-B7BDBAC2FDD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62" creationId="{C9B6FEF7-7D24-E78F-560C-6286E0A7533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63" creationId="{6C9DB91E-04AA-B4D2-ACCA-5C8F85B3270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63" creationId="{9008994A-71E7-6F5D-A2E8-407C023DFA6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64" creationId="{63ED56E0-6B1A-5D78-6C67-22D6CE749B9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64" creationId="{9249CC76-07BD-6C5C-7DC0-960FEB77808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65" creationId="{B344B324-CC17-A2D8-4DCA-E02E9ADAF5B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65" creationId="{EF7723A5-31A4-AD7D-19AC-75F0F4442FD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66" creationId="{29CFC70B-6FF3-924C-B11F-8A061557446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66" creationId="{505B2587-B46E-5590-7CE3-B7334396FB8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67" creationId="{6D3A1166-017C-2ABD-54F6-78FBCAF1ECA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67" creationId="{71C66D79-C1B1-D5B8-9B38-6676CD96976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68" creationId="{9A17D4B3-0393-B8E4-98C8-A090F2807FE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68" creationId="{FC2EAC0C-DD0C-7D8B-8BED-1CE2C2A1C36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69" creationId="{402DAFE0-8676-C761-D5C3-17472D53963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69" creationId="{C9EE0F75-A31A-803E-E456-AE26C890A35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70" creationId="{8362A854-8876-2556-D9BC-259632AC6DA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70" creationId="{8D428DD4-EA29-4487-BD72-40FD2F318B8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71" creationId="{EA8E2684-8DCA-C03F-8BB3-9227C0525DF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71" creationId="{F5E31EB9-187C-BD6A-451A-8E34C55A5F1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72" creationId="{261B2D32-389D-AB43-D297-403958EBB65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72" creationId="{42E2170F-ACBC-3347-F95A-AEEBD65FFB9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73" creationId="{6B2CAADC-8DCB-D142-834F-0F198EE8A61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73" creationId="{8F777D55-1DA6-E622-4C49-823CB84E3EE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74" creationId="{30D9E7B4-05CA-C828-AB3E-367F607FAD7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74" creationId="{68DA32CA-8FF3-CA4C-08AD-180B015B4DD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75" creationId="{5670BA02-418D-D13F-7B87-5A91D899665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75" creationId="{DAFCD3D6-3B2A-320B-BC47-FB7B340A781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76" creationId="{2EF417DA-AC95-5A5A-59FE-621DD783B1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76" creationId="{AED618C7-CA74-553F-8DFF-E6969E4971A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77" creationId="{55DA34D4-E041-E1D9-D3BE-24801052016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77" creationId="{D5299D35-945A-F18A-AB95-6749C2FBC52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78" creationId="{0391C8E2-355E-E8ED-97D8-02538C6B300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78" creationId="{61AD77AD-E31D-8F84-BE4D-ABF95AFCD59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79" creationId="{08BBEB40-95E7-2DE8-09C3-CBCB8B32FC6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79" creationId="{124C46DE-19E0-7B8E-968E-72ED23169BE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80" creationId="{5674B446-B155-ABC6-5B23-987CE849C04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80" creationId="{57D276FD-5DB5-ED4A-3136-94196FEFD7F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81" creationId="{42D8452C-2F88-B57A-5BBB-9B9EA748FB2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81" creationId="{6E72F5F6-DE32-0852-4513-6450778BA3E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82" creationId="{27699F15-9A7F-0B2F-C624-F7319752B18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82" creationId="{7FFA868D-A9D9-AD42-1D16-2F4A127DD75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83" creationId="{6229D2E2-30F2-56A9-C250-351561FBFB4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83" creationId="{FF62C3F2-2675-A091-B555-C19FFA67406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84" creationId="{081CCA71-A2C4-7A39-5A24-F69BB858A14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84" creationId="{3CF1B530-4455-20AD-9599-50F58E5305C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85" creationId="{42103753-C70B-542D-30BD-CFDFBFADB11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85" creationId="{B3C46B70-1F7A-A2A9-A6FF-A51F39236DF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86" creationId="{07E264A5-C10E-3592-ECCE-DC4D4C4BCE2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86" creationId="{E8257874-9CE5-DC24-4832-53285784FBE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87" creationId="{00250A81-A7C4-B905-4F92-7DF1E2616A4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87" creationId="{C0FD39A9-F87D-B21E-E02E-757A203828D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88" creationId="{430DB5B3-2458-CD04-7C3F-CBCF06696B1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88" creationId="{E5DA5AD0-0565-46CF-426A-7D766554E0C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89" creationId="{1EE0C62F-A7C3-1391-CF4B-D98CB723FA8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89" creationId="{BC0CEB77-E572-C4D4-2874-8A16910A905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90" creationId="{B35FE4FC-5F9D-3C76-3798-551FB8C9A52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90" creationId="{B728C29F-C251-70F2-2799-54A6EFAA239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91" creationId="{138EDC67-D870-6F59-BFC2-FB64126901E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91" creationId="{A16ACFCB-50E4-9184-D905-CEE1D709FC7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92" creationId="{9E9A7C12-AA80-9D4D-30B9-ADC422EFDFD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92" creationId="{D98E53C4-1426-32E0-5137-E02D72B6E7A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93" creationId="{1086BEF3-C106-4E1C-62BA-6ECFD8961A6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93" creationId="{D60ADBD8-B49F-A691-AAA3-EF8D3DDCEA5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94" creationId="{4EED60D6-5E63-A878-33AB-D3D8E4B996F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94" creationId="{83FCE773-B07F-317B-C364-11080BCD596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95" creationId="{4E9FF1A8-EFBC-9525-01C9-4384B835871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95" creationId="{7EA33FBC-915B-D0E2-868E-6D018C9BBB9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96" creationId="{CA58B1A7-04B8-62F7-04B2-742E63B0349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96" creationId="{DD0079E8-E0C7-45E1-A6EE-DAE10A03833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97" creationId="{BA827F25-5C6C-ACB2-C35D-6D242627378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97" creationId="{D0AB0454-4EF4-CF1D-249D-76E4845ECAF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98" creationId="{B8C2E54E-2466-0389-5F2B-A4615502614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98" creationId="{F5470F63-53E3-26BB-6B0A-7A8D1F52224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499" creationId="{9C14AA34-04F0-3E4E-3C20-5CEE86FE54E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499" creationId="{ADD8BDEF-F276-7C81-0BAC-2B5C3D63B00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00" creationId="{AE2E4588-35F9-50F3-FB56-96434C62C27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00" creationId="{F82FF31C-8B5E-04B7-0237-1B50AAB6720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01" creationId="{30C64099-68FA-E87E-1F1E-7190D3FF081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01" creationId="{F08836D4-69CD-C3BA-8DF9-D6DBCCB0E3E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02" creationId="{76AE5B60-BC8E-BF8F-6C14-73F1146051B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02" creationId="{C13565B4-EE56-D398-0B01-CB54D9FBBB1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03" creationId="{5CD28F0B-8B46-8539-D2D3-51EF6CCCD10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03" creationId="{BC445F2C-4D38-1562-E2DD-206DAB75535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04" creationId="{2076F134-9B16-2C13-3B83-33D436A945D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04" creationId="{E707446E-BA56-511D-AB7D-D7F08FDCC87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05" creationId="{14996697-4400-56B2-D971-A33F2BFD249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05" creationId="{A1B9D3F5-D1CF-C7B1-350F-B4DBC979C61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06" creationId="{7330F9B8-0436-3AA3-D75A-EEECFA3ABD3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06" creationId="{DBBE51AA-8663-E19F-6DBB-0BCBE72B7FC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07" creationId="{3818A531-4DA6-A062-45EA-39C846CC578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07" creationId="{B3542355-9E2B-4814-9912-E3684ED594B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08" creationId="{22A47666-3104-6CAF-4B25-018B98F2DA0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08" creationId="{E8E54AB9-05D0-ED8F-D115-AB7C561575A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09" creationId="{54866FC0-90E7-3D8E-A0F3-7FF4BA233B3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09" creationId="{BF30DD93-EE12-30C4-A8BB-C7D86936307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10" creationId="{81AB5044-5753-D4DC-758C-C33BA2FAEF4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10" creationId="{CCC2929F-60F4-E5EB-0C35-3AC1C46E74C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11" creationId="{9B8AD9EE-0D04-C5AA-0D3D-6CA87E89092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11" creationId="{B6E0C741-187E-D766-8C6F-AE2951872AA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12" creationId="{D6EEBA39-30CF-208A-244E-7FE491F3358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12" creationId="{E98431FD-C60F-1934-3E38-4689CA92A03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13" creationId="{00555210-783F-8399-ABE7-F600E60F6B3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13" creationId="{EEB3E2F7-1475-6FB7-C6B5-39C88C68709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14" creationId="{4D3D924D-2D6B-09EE-D729-F7A9BD126D4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14" creationId="{EA7C1DFC-F366-1C88-289D-8FF0B99A776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15" creationId="{90991E7E-C7C2-12CC-8DA0-57539EDC00E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15" creationId="{9D2D1FA2-2DE7-F02D-F7C8-9F9C1F3EFE9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16" creationId="{74C63278-6C04-6D5C-9FA8-C1C48521CFD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16" creationId="{E418AE1C-0F95-B7AA-5E79-DAF5259D904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17" creationId="{4D93D03E-F46F-C8A6-5587-E7F58D7F41A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17" creationId="{BE5E4253-50D5-59BE-7056-982CEA76E70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18" creationId="{0F006A62-3919-B69E-FC36-2A55124DDC3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18" creationId="{1E7112B7-C244-94DA-8151-F4C484C943E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19" creationId="{9CCF2970-A8AE-DC7E-35B4-37ED2B1DCB5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19" creationId="{A1219F13-EE19-BF9B-4B9D-337B0434F93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20" creationId="{00E54479-C878-C233-4730-12CEA44185B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20" creationId="{17DF6D8C-9C4C-915E-484C-20B8C0039F9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21" creationId="{1F83660F-DFEE-761E-F39F-5CE6A8C8CEC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21" creationId="{32C3D955-ACB4-C099-DBFF-0CB348D1F5C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22" creationId="{2770875B-A3FE-6A34-03F8-396533CABB9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22" creationId="{7D2FB34A-7FD4-DFEF-3821-F749B58D4EB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23" creationId="{BBB548BD-F221-712C-3A04-8AB8FDAD2B7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23" creationId="{BF14D785-E1FB-B3BB-AF8E-E3FD709B227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24" creationId="{37137188-4B9E-5092-B9D7-A47B36B8281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24" creationId="{A203E491-1AE8-2BA1-5AC0-5ACBCC51CEF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25" creationId="{D512A3A3-BD49-3A0F-647C-F165CA8AD65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25" creationId="{EB60D008-D5DF-54C8-7C76-6E5CCDE43E4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26" creationId="{028670C5-F32F-22EA-E39D-54B459FC5CA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26" creationId="{92EA60B6-2615-9D66-7533-0CFDE8C6A91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27" creationId="{69C8CF8E-A88D-BE9E-A13A-F8171A3E459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27" creationId="{75393A5E-F3D8-ACFD-0DA0-503EE067600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28" creationId="{2654A402-403B-BD9E-9D0D-DB1717A910F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28" creationId="{7C7C6809-8C34-A992-0A59-B7829B99E10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29" creationId="{95C45F0C-1581-4ACE-180B-525A45F27DC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29" creationId="{CC6B307A-FE09-B4E0-9799-0C21EF59CB7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30" creationId="{1DA95F36-A72C-AB69-706A-A1334EA2830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30" creationId="{84E2ED9F-FE5B-3F01-3A5A-98AEF5EE0A3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31" creationId="{1037C893-4A6A-A672-76E6-40CA95A8203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31" creationId="{C003F503-D1FB-F9B8-2E50-53A561C0A8B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32" creationId="{23C2571C-75E2-AB9C-27F0-BD0F40031C1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32" creationId="{751BFA67-D492-7C63-B054-37F22AD31C3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33" creationId="{7886E61D-FCDD-20E3-EDF4-92F5EA26A9A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33" creationId="{E76F309D-8752-2EA1-3999-0D2B2E3B03C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34" creationId="{9AA805C3-0E15-4262-4542-9BCCD474E87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34" creationId="{F38E0052-E482-25FF-D9EF-E2C1F045715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35" creationId="{4AD942DF-F539-6C35-832D-B137529FE5B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35" creationId="{E5B94C18-E20C-1FDF-6B5A-B82194EDCCF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36" creationId="{408F54B2-2542-5724-DE8A-9D144948427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36" creationId="{C33F1977-08D9-DCAF-382C-2B5CEAFF207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37" creationId="{23ACD506-4285-A317-F9E6-4B18E11AA4A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37" creationId="{F213E9F0-D779-E95C-10D7-F536021F272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38" creationId="{D2E9E10D-0912-1836-3ED5-34C66F2EAD6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38" creationId="{E47650B0-73B1-F905-A2E1-7E42CB2BC90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39" creationId="{2B754E2A-6DD9-40CD-6541-7E96252E1D8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39" creationId="{642DC826-F311-C17C-9BC8-55C3CEAE6E2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40" creationId="{4882EBF5-6050-BACB-131B-B6218B19AE6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40" creationId="{520B271A-35A3-E5EA-439A-21592E8A84C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41" creationId="{203E281A-BFD5-072E-CDD5-6713460300A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41" creationId="{F89829B8-69FE-4F87-71E9-9897A6E85C4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42" creationId="{502A1AC7-D8C6-1640-BC83-7A4236B949A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42" creationId="{E24EF276-31EC-72CD-ECEF-7936DB4D0A0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43" creationId="{8852FABF-4B91-01CA-8964-2378247E2F0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43" creationId="{B81FCA67-B217-E28D-2170-775AD24B522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44" creationId="{5B4A0190-7965-2A70-22CA-204508B5280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44" creationId="{7FE6D0F5-77F5-0E41-3B37-3F50989DF59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45" creationId="{25AD09D8-B888-37D7-11C0-77F7B9CC737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45" creationId="{E2B93D72-675F-1D81-3BA2-77B18A4957C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46" creationId="{0B630AA7-A94A-FE02-C77C-113215EB089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46" creationId="{23A9020A-F74C-5F5C-DBD5-FAEEBDE1220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47" creationId="{BEE3259A-BF98-7F35-A18B-DA06AA21AFA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47" creationId="{CC9B2419-7729-1DD5-E6BA-BC4A3C17C10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48" creationId="{44696537-D026-074E-2D1B-80C2B23D3FE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48" creationId="{79F1E1D4-4675-0104-E924-9E3018D370B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49" creationId="{102BF633-46EC-5096-1D54-CB064568C2A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49" creationId="{69093967-0781-1B1B-AB55-D3E2FE09CA8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50" creationId="{4CAA9000-DC9C-1BB0-7F78-3787F587700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50" creationId="{A15EB248-2497-EA78-91FD-DCD86C65CA9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51" creationId="{16F71D4B-970C-2BBF-EB18-AD21748D11E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51" creationId="{9387257A-537D-22A4-3B02-2D6D1DBEA9A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52" creationId="{9EFE2ACA-0E97-458D-E079-2BC094B846B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52" creationId="{B1ABF708-5CF7-E42C-A6AC-C025BC6180F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53" creationId="{658A3904-6B6B-CA47-8FB5-2AF61F00EB1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53" creationId="{7CD6D7D8-DFB1-AA4C-2E9E-FDF8C1DFF8A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54" creationId="{41F421D0-FF9E-7D8C-E63B-6B8EFFF1C3D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54" creationId="{F7CE2D3D-F816-0D23-DEAB-B3978AD99D3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55" creationId="{1780759D-28E8-61C7-9132-6B74B499A85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55" creationId="{2890506A-4E9A-C594-2AD8-990F554EEEF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56" creationId="{A67FAEC0-3E77-78C1-0B8D-3D8FA319734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56" creationId="{D29C57EC-FC27-7439-97A3-41CDDB1F1D3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57" creationId="{82642F9A-2BBA-598B-8ED9-B864B5958CB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57" creationId="{B60180C2-E861-CE59-D221-9974F66F34F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58" creationId="{6677B37D-4872-97D4-235B-7B4B26FCA58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58" creationId="{F783694A-AFE2-1E8E-7B48-658B203DF6D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59" creationId="{AF17DF29-87E8-86CA-14A3-252AFDA52F8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59" creationId="{E7A8C34B-3106-F70F-4C5B-26314EA3832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60" creationId="{27289E72-87CB-E85B-5D65-405C25487EF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60" creationId="{40EA26C1-CC9D-8743-F71A-8242889A86D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61" creationId="{C6F9BC8D-92F9-486F-8B1F-F137C7959EF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61" creationId="{CE4D8687-8295-F359-5944-B123D76D586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62" creationId="{3F783F06-462B-8B24-7459-CD4232DB75F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62" creationId="{50CBDFDF-28D6-831B-306B-373A0493A75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63" creationId="{835C2359-9DE9-B916-C810-74524404B75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63" creationId="{A8A6D80B-35E6-B344-B774-DDB590F0744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64" creationId="{D730D75D-DBD6-B8D2-B832-F23277CB0F1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64" creationId="{F47D32DD-1B7C-1123-72F2-9114DF30A71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65" creationId="{7A2C89A8-7301-F1D2-94BB-207C18AE8C7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65" creationId="{A042A13F-55A5-0922-26E7-E604B1065C0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66" creationId="{02C32694-693C-A199-2F1B-DFD0B7E284B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66" creationId="{9D2653B6-FB65-B600-D5CE-97ABB347807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67" creationId="{0E990D88-4218-EBBA-8177-66AC954A7AA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67" creationId="{4C1F7CC6-D915-D656-0419-C764CA0B2A2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68" creationId="{7B1423A8-8548-58EB-0ED7-CCF342EBA6C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68" creationId="{AD88BB4D-5186-6F2D-01E2-4458E3110A9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69" creationId="{2C430F1C-A57B-5D06-4E01-CE27D2D5B1B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69" creationId="{B6AB980B-2B8C-9872-2759-5F51CE129C5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70" creationId="{016E6AA0-0BEE-EA12-ADBC-C5D2B33DED4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70" creationId="{B7A2175C-67F0-9290-B827-FD7DD1E03A1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71" creationId="{13641A56-3C27-1196-D686-2E2DBE9EA75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71" creationId="{53AC092A-5745-12FE-4164-4B4BCE09721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72" creationId="{1A4E15DD-224D-C418-C13C-A1BA5E485C0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72" creationId="{B1363F96-8E6D-FEA3-D3D1-0A4F6C5A9C9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73" creationId="{4D6BFC89-59DB-C66C-6BD2-80A900B548F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73" creationId="{99149C12-BC82-7E06-91AC-A2A92A615B0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74" creationId="{139551D0-85AA-084E-A9DA-ACCB8A7F632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74" creationId="{B45EB2FE-B18B-4F52-8B82-889AE0E9B80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75" creationId="{0E7C8553-97EA-11C8-D332-D11B8DD0CAB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75" creationId="{EA2ECDA1-E38D-8F74-D59F-3839D65CBD8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76" creationId="{8976ADBD-F5A5-5107-4F9B-A68C70C9480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76" creationId="{ACD4B751-CE46-A990-83FB-1A005BED12B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77" creationId="{32E14052-4AE3-92C0-745C-8B24B2D86AF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77" creationId="{69C95C21-95A2-41F3-7B10-CF127A85C71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78" creationId="{7EAD707A-4C93-CBDD-B4BF-B7B4659E147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78" creationId="{E78961F5-5827-B32B-407E-7B3EEF26963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79" creationId="{6EC45A4C-CC43-EED3-A3D5-4B5CBD106A0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79" creationId="{B49F1B81-D801-46AA-EF65-B8B8CD3DD26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80" creationId="{A55660F4-024F-97E4-59DD-ABCB25DEE51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80" creationId="{B47BC9B7-8785-3FD6-D672-CE7D6C15377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81" creationId="{5E701A2D-88D2-594E-0395-EAE2D05FE3F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81" creationId="{64E72151-DB86-E002-CD2A-AA08FFF16A7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82" creationId="{79F6EECF-BC5D-245F-C1D1-0A6E4DBA419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82" creationId="{9661D57A-08BE-F193-AE9F-B1CADDF7678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83" creationId="{BD5788DA-8339-65E1-D130-5E4EFA3873F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83" creationId="{DA56303E-249F-9739-4BD6-002659BE95B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84" creationId="{55E76682-68B7-C520-5754-5D9E1993C00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84" creationId="{C526D410-8038-800D-B1FB-EA7916C68B8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85" creationId="{0C93F759-5D8B-2D9A-C6E2-EA23B1B3F2A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85" creationId="{138620CD-CE93-68CD-F509-4F37482A936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86" creationId="{2741D5B6-6075-6753-5FE5-0F9E597CEA4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86" creationId="{51F9DD7C-F7A5-2FD5-BF73-6F36848C88F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87" creationId="{2A0E5B1D-E1DD-EE8C-D7A2-E995BA2420D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87" creationId="{CF4E50F0-D195-2F14-E9DC-FC7AC942420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88" creationId="{0EF4A155-4E39-7593-4953-41B225C2964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88" creationId="{A3CE81B1-7954-EC35-4A00-A7BA2D314CD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89" creationId="{AE9AF7D9-9C38-398E-D274-5FFF515C7D8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89" creationId="{B526AD0B-4EB2-7088-28FE-524C48D3EFB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90" creationId="{5722CB5E-965D-6D13-512D-B6D5D515205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90" creationId="{A8C3E12C-8836-7FA3-4979-39ACF9C4E5B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91" creationId="{724F56C9-831B-A3DF-7060-0BFCB7C8967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91" creationId="{B5C7FED6-44CE-E0AD-8682-E4801FD2B1E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92" creationId="{8D089736-0A8A-90B7-FE19-D43DEC745E1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92" creationId="{EC6C8E57-5F82-86BE-9A66-4D464D74E93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93" creationId="{47FDE23A-63ED-1EEC-39A5-5E87EDF1CD9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93" creationId="{5C9DC3AB-F356-320D-97CC-38757E4F216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94" creationId="{40FDA77C-F8C1-9864-B042-F33AE2CB34A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94" creationId="{EA2C6804-3350-BA26-0646-120C9C6CCA0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95" creationId="{7C3BB3A4-C92F-D91B-D2E3-2F9B0555372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95" creationId="{E54F5DDE-EBBF-8C73-5D54-1BB3DB52339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96" creationId="{06FAEF24-52C2-A532-FBFE-591DD3BC917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96" creationId="{AF67DDC7-44D8-D3E6-FAFA-7931E18F23F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97" creationId="{3028203F-7B8E-1B0B-4C15-125C5DF1EE6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97" creationId="{9CE68AAB-FC74-5D17-AE8E-93D1D41DAE8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98" creationId="{1212391C-CEBD-97DC-4B02-1374B20BC1C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98" creationId="{43D63148-BB02-EE27-E25F-FB4B03B4AFD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599" creationId="{98F41441-9CA3-0165-0EB3-E65C3CE9C9B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599" creationId="{F8F870A6-9F24-130D-206F-92A1630D296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00" creationId="{B093D740-34EB-08BD-E99F-B1968562AF0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00" creationId="{BF25B810-346D-9B4E-D0FB-E2AE1D1955F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01" creationId="{ACEE1DAA-B07D-DBC6-A2D3-FF7EE4500DE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01" creationId="{F79FF823-5BCC-952B-8FE3-B886DF0917A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02" creationId="{385F9C1D-F389-6CFE-16E9-FC2D05D600C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02" creationId="{AD1678BD-9B5D-5AD7-D992-6585D74C3F0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03" creationId="{E0439FBD-A747-9A3E-3909-E0C32CC9ACB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03" creationId="{FD876796-AE76-DADD-EA23-B2155006ADB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04" creationId="{26283F93-8641-8797-9FFB-BD4FF345D90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04" creationId="{2DC38FFC-FF5D-BE93-9949-96C2151C11D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05" creationId="{BABE8218-4F98-49C1-EB73-67DB34F159F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05" creationId="{D400CD1F-BF6B-CBC8-3904-E56ED9B011C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06" creationId="{0CA089D0-D30B-27F0-AA53-BBEF2A8C34D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06" creationId="{35325225-E505-870D-7821-954ACF736F0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07" creationId="{86DEA8B5-EE64-4C5D-1622-0FF1DD0C4B0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07" creationId="{F013F6F5-4308-7CD5-7F00-1E8F82D0E32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08" creationId="{231713F3-0794-0345-4C4A-99A2E88D84B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08" creationId="{A0961510-C60D-1B4A-E797-059F31008CB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09" creationId="{72968B36-9FA9-AC57-D307-38F20E0EAA2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09" creationId="{C515E4C0-1573-6B4F-2F7B-DCD8E4FE706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10" creationId="{398EF72F-C040-5DE3-224E-58B8066106F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10" creationId="{8FD2E688-CBEC-9B2B-B6C8-A9A5EE6799A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11" creationId="{85EE6375-A4FD-2798-4DA6-EA119297AF3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11" creationId="{E607B3BB-4BC1-5898-0F3C-DACFF13C5B2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12" creationId="{A01A2484-DFC2-08B2-BF32-492B9EC72BD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12" creationId="{FF2B06C1-B7DA-4D46-AB7A-2148C2572FC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13" creationId="{2833EB3B-C394-7CAF-60D3-7BD0AE4FAEB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13" creationId="{8F0C8BD5-185F-C0F7-B43A-3E67FD7A1C3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14" creationId="{E9DAEF3F-FE59-7F11-D01C-4DAA780D75F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14" creationId="{F03ABA56-95B0-9087-8E13-C5C63F8D88E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15" creationId="{443F7CF5-6109-682B-8037-CCB73311F6E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15" creationId="{49AFA9F9-32AA-8806-E591-429F79D973A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16" creationId="{9689AC41-86AA-8E66-9170-12AE66EB4BC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16" creationId="{F831BE4D-9656-C73F-BC55-F7C2A2CDCD2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17" creationId="{D0E016AE-8FF3-DA87-DB29-3F535D3586B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17" creationId="{D0FFF160-64F1-E64D-AE1B-A6CA0198068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18" creationId="{9A60C28C-5DFE-1573-AB16-BDB4AEAE554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18" creationId="{DAEB94F9-9678-5DA9-EC12-890AAEA16E0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19" creationId="{E1C0A743-A9B1-8DDA-AD9B-D3005E91AD1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19" creationId="{FB6D51A6-1AC8-F0B8-6459-E5BC71187D2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20" creationId="{EF99ED03-9B83-0256-DF3E-6ABFC2E3A57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20" creationId="{FA223A63-4EF1-A7B5-8F40-BEC7160813A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21" creationId="{4ACB2320-407A-23FC-9D27-D22C00D64FD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21" creationId="{91B722C3-2875-6F63-BDE5-D39CC514912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22" creationId="{7572CA32-B83F-F1CE-37EE-B37B96C1B6E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22" creationId="{D0F23CDA-3A58-D01D-6CB8-D41F64E563B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23" creationId="{11D72E73-294B-8DA5-0B30-4FE379C52DB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23" creationId="{4DACB6FC-6E95-4744-590F-891509A2677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24" creationId="{19B69768-7D05-0189-6920-8FEDE007AB7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24" creationId="{D0D2E1C6-5A91-44E5-FC44-678908CD9D8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25" creationId="{0EC45854-5154-42E5-1C4A-7D48E17F89F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25" creationId="{3DB2A4CA-BA68-CDCC-4710-EB21992F2C3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26" creationId="{4B288F64-DD1B-AE69-A3F4-42AACF8879B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26" creationId="{5ACF3242-E059-3D62-BA2C-B436BAC21DF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27" creationId="{3C507693-3E4D-947F-631F-0FF68705F02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27" creationId="{B6865199-670F-300E-5155-FF472A3C6D9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28" creationId="{32D5764D-B224-C21F-4A1D-4E18305D698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28" creationId="{AE254822-58C9-1402-AF5A-9AB758112DC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29" creationId="{5E42F8E1-8933-58FE-691A-DE458149AB9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29" creationId="{870428A3-4E04-AFB1-9EFF-4C828919F71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30" creationId="{2855AFDA-D481-3502-8286-6CE163C35C9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30" creationId="{6EEB7C57-0493-E9FF-304F-406CD115CA5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31" creationId="{06DC452A-455E-A464-483F-77D04CF14F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31" creationId="{C0ADF6E1-4989-6B7F-3634-ADE972BDEDE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32" creationId="{5B224537-BAFF-BADD-F7C5-7D75134D94A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32" creationId="{AEAE8AF7-D308-1946-19CD-6B1AB8F8C734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33" creationId="{183F90BC-BF2D-809F-F066-8B6D6B89A79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33" creationId="{64F6C761-DF93-9E77-3C06-F5CB1153770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34" creationId="{C1EA651F-DB69-9489-DDE1-7103C071D8E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34" creationId="{ED099924-7C0E-B84D-6A00-4971245128D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35" creationId="{58363313-43CE-AF37-F9C2-FB24C94B750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35" creationId="{E964344D-182E-9AD8-7F1D-B0FBA80DE2A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36" creationId="{C09344F4-B06C-EE3E-C30F-5B5C986D7AB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36" creationId="{CA323C2C-F91F-4F0C-921B-15BDD007105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37" creationId="{1308C91F-08C2-FE7C-D803-FE5ED065EBA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37" creationId="{D1EA09DB-9582-2B06-4073-A2B6E3B93F1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38" creationId="{3694B792-949B-1B89-599A-21FEBA174D7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38" creationId="{B624B757-65C8-EA2B-4EA9-2C001A7371C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39" creationId="{4C20E932-083C-73C9-98AC-CFCC5AB31E7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39" creationId="{6B99CCC5-CC79-B6D3-712C-3DDB5F158AF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40" creationId="{335EF9EF-96B2-CAB5-56C7-00759E88EB0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40" creationId="{6351B032-5738-6023-AE30-10A1DD83CC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41" creationId="{06CC22E4-2616-36E4-2AF3-57AA46C0BE4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41" creationId="{BBB71A37-16AA-00A3-0741-9CE4F702B41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42" creationId="{DB4630C6-4ABC-9C4A-1ECF-87F4641E8EA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42" creationId="{F009E017-9C76-D000-62F1-75341DBDC34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43" creationId="{9D007FDE-0D43-2D2D-C47D-D20EA0FA723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43" creationId="{EA3865F0-E364-5724-1967-052ECA339D7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44" creationId="{564F557E-0ADE-12C5-5295-A9E36BF2D43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44" creationId="{7B513A2B-853E-059D-DA3A-1181C4C1E58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45" creationId="{3D3D8A22-25E1-41AD-1754-326D13F96B4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45" creationId="{B71A23EF-9EA8-60A5-1D6A-73CBE9AF19A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46" creationId="{46DE0246-8A16-D264-255F-ECF32FA3C04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46" creationId="{F2728094-8AE6-955E-B264-39CC9B01834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47" creationId="{0E259248-B592-006A-D819-EFBF2D7E290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47" creationId="{3D48601E-7861-4407-C268-658139F36FC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48" creationId="{2781D5F0-DAF3-D343-2070-69B3E589AD5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48" creationId="{38EFF643-F4CC-043D-BF42-2E706C0D473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49" creationId="{22CF3402-7CED-CEF2-C3D5-462E16F8E1F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49" creationId="{91C36F47-E1A9-C086-3982-ED62B351B52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50" creationId="{4A53643C-3828-7AA6-04AE-71CDCB7DBF4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50" creationId="{E0E4CD29-E964-CB7B-19DA-5F5261937BA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51" creationId="{3C0C8634-F9F2-4736-6DEE-AE08065F623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51" creationId="{426FA8E1-0123-D69B-12EE-3C4048067DE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52" creationId="{71C953C1-4B01-2BF5-1E64-0D10134F500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52" creationId="{EC2617AF-9F4F-D822-D444-ED432DE0C29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53" creationId="{5B1A68A8-551D-481A-CFA0-430EC2DC83B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53" creationId="{BCA42AA6-7A26-FD5F-30D7-1AC07E3000F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54" creationId="{C03867B1-ADBA-327D-5F07-707B422DF64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54" creationId="{CFE1531D-DA97-9ADB-257B-0056ECDE223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55" creationId="{07147A75-BB9C-907E-EA94-68CA6E42F45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55" creationId="{0C1C8F01-DADD-BD10-45F2-530F87F4729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56" creationId="{5EC4CB1F-0ACB-2F47-76DB-AE74C0BDA7F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56" creationId="{C2FEE5A0-F158-E879-ECEC-F900739CD44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57" creationId="{121CE9A7-CBEC-098D-DB1A-615D6ED7F20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57" creationId="{4FC3B081-4DBF-3F4F-D295-3A76295CDAA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58" creationId="{6215030A-01FA-6189-0B08-F3C2CB1B878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58" creationId="{785B3F1A-00E2-6E1D-C9DB-F9B69E4031F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59" creationId="{9B6F4D28-9ADB-476A-74E1-F61A3A1B752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59" creationId="{B36813DE-FB49-971C-4D71-0256BE93A55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60" creationId="{40415843-C708-31EA-8CD4-09622FE123E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60" creationId="{A90F09DF-29F5-7DF7-B641-C37763CDEB9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61" creationId="{595004DC-5152-3420-EADB-12CAECDB863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61" creationId="{5EBCAD06-2C70-E460-ED32-AD33AB0EB10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62" creationId="{824E6F41-2DEE-41F6-B290-209BF959D4C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62" creationId="{CEF3C9A1-1158-5EF7-941A-E688D608B9A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63" creationId="{EE31F9C8-08A8-B5B4-5CF5-BA67D48FECB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63" creationId="{FCD8CEDB-77A1-7EFB-6F60-BECCD8144FB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64" creationId="{16BB66B8-B53B-5B41-D25B-DA4FAD1A63F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64" creationId="{2CF14DCC-D738-6C38-811F-4740EFFE3AE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65" creationId="{1A86D780-8C7D-9788-437B-BC1A15778EA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65" creationId="{E4303F83-0A65-D44F-EEBE-6F1FBD92541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66" creationId="{6915A8EB-E62E-BA45-E2C9-9087E17954C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66" creationId="{EA3FF28C-0551-3CC1-10F4-7AD58722283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67" creationId="{63992F4D-8B71-3490-0FBE-7B44DCBBB7A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67" creationId="{A264EC04-0954-48DF-84B9-D1004CB9739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68" creationId="{20CCAF9D-7C9D-EC42-E0EA-2D381C84C7B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68" creationId="{7E0AAEDE-0461-AC83-A0C4-F89D3259122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69" creationId="{2FD7E5A4-B1BB-4DA0-4010-57E17E629E4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69" creationId="{62BA9296-C7E9-49F2-23D8-00C97E7964E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70" creationId="{36ECD473-2F35-FFD7-F6F6-5EE12AFCF63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70" creationId="{D338B0AF-5047-2D7C-A723-E10305FBF00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71" creationId="{39C64CC4-5FD0-E760-507A-4EFA2100676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71" creationId="{F0A18629-43A1-4074-C437-17F175096D8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72" creationId="{DF1BD866-7DCD-1A15-6A3F-15D2BC9BE82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72" creationId="{FA70E2FA-B014-DB3C-79C9-91C73515C53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73" creationId="{322F3B87-28D1-9B42-1E58-7529FBB9DB1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73" creationId="{9E654BE8-FB5A-D5EE-BA3C-C1D0EF1D55B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74" creationId="{56186D2C-0896-F4B2-F901-53A2CCE769F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74" creationId="{CDFF5990-28AB-B9B6-2FF9-CB36493BE48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75" creationId="{7EE0AD61-160F-E6B8-A885-78758CA63E3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75" creationId="{918EBA01-BFE0-FC41-CC35-A7FCE1632F7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76" creationId="{12B89751-2C79-C4FD-4833-CD26002D39D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76" creationId="{A2D0A0AB-0464-633E-1C1D-A3E7350C12B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77" creationId="{4AA544B3-3E89-89B5-888B-F7CC99E4983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77" creationId="{D7617B4F-261D-022C-0B6D-2A66802CD60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78" creationId="{80B44E00-5BB1-6F5D-8BB3-DF078B3A63F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78" creationId="{D404025C-978A-C7FC-5C47-9AC8B8AE490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79" creationId="{019E3834-4807-8FA3-DC5F-1EFA062B95A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79" creationId="{9D200432-7447-FD83-C5E5-F69789EED21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80" creationId="{8F4C1F74-0101-E59B-8A5A-A6265BDCDCC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80" creationId="{BD72396B-E8EC-8F45-0205-7E0E2773D69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81" creationId="{1AECE3C5-5869-9E5D-6F7A-6284FEA77B1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81" creationId="{620EF49A-4F2F-55A6-CA73-585D1E0E4C1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82" creationId="{9C79C719-BA1D-DAB5-E9C4-06C88D6E87A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82" creationId="{B5908CCF-6D67-FDDD-3ADD-C5A0A9562DE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83" creationId="{78822129-B0CB-4BD8-8912-22F6917B3C7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83" creationId="{B12774A2-6189-B9FE-86E5-678A3161BE2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84" creationId="{99040139-3E63-8D0F-293E-EC070F3A67F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84" creationId="{D58D913E-A289-B42B-840B-B63D1CEF5F8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85" creationId="{6ED40E32-61AE-6148-83A8-3773B7527F6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85" creationId="{F5D895B7-0404-E9AD-8730-C990D380579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86" creationId="{3DC930A6-DC74-5911-63F9-2220337D06A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86" creationId="{4D0CBA48-AF98-F1EA-7DC3-53A91C1F932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87" creationId="{82DE17D8-A5A6-C5E9-88D0-800D85713CF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87" creationId="{A31F485F-831A-FCFB-74EB-A98C309479F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88" creationId="{3ECEA988-E85D-6E40-647A-5644531ACD6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88" creationId="{EBB85A46-6101-4B02-731D-0A02ACA4886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89" creationId="{D20B86A6-529A-C5B2-4776-AA59DD97631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89" creationId="{DDDB3890-D79E-FB6B-A609-A4F874B9686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90" creationId="{2445F5A3-6E27-A86C-CD56-ACA72ABED2F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90" creationId="{3C9E7E1B-8407-401C-56C5-701C10C27CB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91" creationId="{5E21B6F7-15F2-BCB1-B1E5-CDC5DA295EF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91" creationId="{7D0C8A3F-0AF4-4DE7-A491-7DAB15A1459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92" creationId="{5E6BF193-DA1A-FE75-9A9B-B842877E79C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92" creationId="{5ED411A6-9FEC-0958-0A03-5F63B6331B2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93" creationId="{7A12362B-FF50-44D5-E086-99A966E54F7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93" creationId="{D3319C8E-55AF-6BA1-0EBE-5A336919050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94" creationId="{7A9C2BDD-398E-ACB4-D5B6-DDA9E054BFA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94" creationId="{951E5532-6544-974F-ED9C-4130B5D0233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95" creationId="{0FB81893-8A2E-FBD1-BA2A-E169562D8B0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95" creationId="{DEFB44B4-CD6F-1CD7-2EBF-3603733C830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96" creationId="{543FBBCB-DEA1-A22A-B25F-A69E012EA34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96" creationId="{F8AA5FC5-21FF-7AF7-61DB-CC0DFB72F01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97" creationId="{2E3564A7-3FD7-6355-73A7-29392295E06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97" creationId="{E42DCC1E-8116-E2D4-EBDD-02C0F9F6952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98" creationId="{B21B3A72-BF2D-4124-FB31-57A067C3BB8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98" creationId="{CFB5AB28-D747-C4C0-A127-1DCCE795997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699" creationId="{98848680-474C-F607-9A80-4922FFFB5C0F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699" creationId="{99EE9A1F-E614-3668-A830-68C992A7A05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00" creationId="{A0B3776B-69F8-5DE2-ABBC-2A779B0CC299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00" creationId="{A8F98B95-EAAA-2045-8337-39D40A656E4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01" creationId="{467E454C-819E-4CEE-7FCB-CAF45D29F44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01" creationId="{F9941749-5D43-47A4-BBB0-C454D287C49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02" creationId="{80DAFD0D-5667-C323-BFAA-EECD5DFC2C2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02" creationId="{E20C081A-1E58-6A6C-5A1C-DC22054C0B5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03" creationId="{7EE4DC2E-2020-497B-1399-6C3504517B4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03" creationId="{8780BC89-3032-EAB3-5A86-2243E5C6CF6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04" creationId="{EBC9A95C-075C-F39C-AB3E-AF546518537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04" creationId="{FF3368CC-2311-9E8D-3DE5-6D058A02C82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05" creationId="{0EFA0205-25DF-1469-A80E-DB18116546B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05" creationId="{470F277D-BD84-9ED7-47E6-4A759A3594E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06" creationId="{09EE40CE-286A-647D-15C6-EC06E4DA3D3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06" creationId="{812426EB-BA66-099E-523F-02A52877335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07" creationId="{16C17492-4D82-5DC0-595E-BDBC2DC7570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07" creationId="{355769F7-BE28-3C2A-E783-786E9E4BD9A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08" creationId="{5662CF31-4E5C-5A38-F732-383314297A1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08" creationId="{FA42C36C-9577-85D6-5B19-3D95152408F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09" creationId="{2D146A9D-CF38-FB8A-5677-BF6948D2B37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09" creationId="{DF548E0F-2A79-11C3-FABD-066E448EA4F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10" creationId="{35BBC0AF-5CA4-5BE3-CA95-5B2DECABF2B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10" creationId="{674B506C-F457-73C0-3A3B-D6BE71728B53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11" creationId="{8355B8BC-09A4-BE10-EDDC-ECDE4F60C52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11" creationId="{9B1B4EEF-2AB7-5FEE-D1ED-CE892F2DDD5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12" creationId="{5BBC3B73-D193-0695-B292-FD05EEA5365D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12" creationId="{5CDFE27F-F095-9D31-4CC6-5EA81FF7640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13" creationId="{91FC6FAE-2A33-E959-B461-6B06737621DA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13" creationId="{AC1D15BF-9383-320A-25AD-72909673C8A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14" creationId="{02E1AFB7-8717-318A-97CE-3A3F3D64B11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14" creationId="{8C7AB263-09B9-7685-0C65-BC1F7D23525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15" creationId="{43841E89-8607-08D4-4980-5DCF0556C2F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15" creationId="{AAC03DAB-1CF6-CC16-7954-8469891B402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16" creationId="{093305F0-0AAA-895D-D2D9-679EAB346E9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16" creationId="{D0913BA6-54DA-D523-7764-E56F9692C2D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17" creationId="{39353ADC-FCAE-9B01-9273-8B5F85F59577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17" creationId="{44933E2E-F656-8A05-07A3-0AA659F392F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18" creationId="{663D448D-5C06-A13A-8A8C-900496F60AF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18" creationId="{BF4F89B4-38C0-0295-4319-5DC8173B5F0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19" creationId="{30D821FA-B369-F699-B484-D6A3567FDEB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19" creationId="{743E7B7E-722A-405F-BE90-1ABB47797C4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20" creationId="{55CC72FB-C5C5-B10D-5EAF-E5529187C78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20" creationId="{607F0CC0-BD1F-D34F-F647-6AA53933462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21" creationId="{0FA5E5B9-24BA-A80A-0199-53512D7CE3B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21" creationId="{6A26B91C-712C-98E4-1EC5-45090E66DFA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22" creationId="{0E525F3E-B1EB-3309-36A4-2793CDE5E228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22" creationId="{BC122798-AEA7-236D-9B86-0CB249F735C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23" creationId="{6412AFC2-0301-E7AD-BD83-248EDD0B80D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23" creationId="{7A14143E-C630-BF79-5689-896FB6FF806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24" creationId="{96DA6A68-9A23-F22E-2C68-B6C22C8B42F6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24" creationId="{CB7DB813-E1A1-886E-D6C4-CBE76D9598E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25" creationId="{2275E8D1-5D86-B3EA-C0F6-C661EFCA643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25" creationId="{C1C48AB1-1E7E-1ABE-1B43-DEAB96035A9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26" creationId="{3ECF9BFF-1CC6-0155-DA0E-0E47C3EFB30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26" creationId="{5804EC60-AB17-E0E7-B1C6-92A3715DFA5C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27" creationId="{560E1F4A-EB0C-E9E7-B723-29731DAAF15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27" creationId="{9A800062-EA97-53F3-1A6D-4A18AA420660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28" creationId="{2D19E08B-0754-8A11-E6B2-CAD318F6790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28" creationId="{35A1F3D7-0498-F197-DEFE-A6CB4A60EB6E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29" creationId="{7E1D1886-2CA6-C4D4-F0AC-F7A04F3A582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29" creationId="{A4286589-094B-BD1E-2D00-34D030AC7F7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30" creationId="{231AAF0A-ABEE-12F0-A4FD-6DE369D8FC01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30" creationId="{EB29ADF8-BB15-CE2C-F096-AF6FDFE6120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31" creationId="{264819F0-2058-6A89-4B8C-1132AFACC29B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31" creationId="{65CD6859-49D8-901E-3355-F6DEC4CC826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32" creationId="{42AE6BD2-B3C9-9274-CA4A-87A61F2EAEA2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32" creationId="{ED3F6160-3B87-1830-676D-76970F77AB3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33" creationId="{7B5B8F93-D90F-EC68-7D2E-ACC83E968825}"/>
          </ac:spMkLst>
        </pc:spChg>
        <pc:spChg chg="mod">
          <ac:chgData name="Ginevra Minarini" userId="1f1f918c-6db6-4aec-95e5-17ad0358cb46" providerId="ADAL" clId="{03421CA5-02D6-410F-9208-942AACB4DA1F}" dt="2023-11-22T13:37:24.177" v="88231"/>
          <ac:spMkLst>
            <pc:docMk/>
            <pc:sldMk cId="593381988" sldId="304"/>
            <ac:spMk id="3733" creationId="{B2FC9380-B1B3-C819-AB88-A16E25E5DDF5}"/>
          </ac:spMkLst>
        </pc:spChg>
        <pc:spChg chg="add del mod ord">
          <ac:chgData name="Ginevra Minarini" userId="1f1f918c-6db6-4aec-95e5-17ad0358cb46" providerId="ADAL" clId="{03421CA5-02D6-410F-9208-942AACB4DA1F}" dt="2023-11-22T13:37:20.258" v="88222"/>
          <ac:spMkLst>
            <pc:docMk/>
            <pc:sldMk cId="593381988" sldId="304"/>
            <ac:spMk id="3734" creationId="{3BF769C2-4082-E8BA-0CD7-5B653381630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34" creationId="{E054A90C-8A31-01DE-F769-A6E4B5E7063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35" creationId="{A722238C-092E-B296-057F-361F059EC58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36" creationId="{387A04E3-2CFF-D76E-0EE0-59FBE6E4254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37" creationId="{73F31270-987B-9D88-998F-2C6FB48D908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38" creationId="{91973196-A1BA-1493-298F-5EB7F092A18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39" creationId="{3AF37E13-385F-44D6-8CFF-968E2111A1F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40" creationId="{161BCA8C-6E51-9A56-68FD-B44ABA2BA1D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41" creationId="{466EB85A-8629-764E-F513-14EE2E60322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42" creationId="{202F1E35-47AE-9348-B49A-D5B5D746159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43" creationId="{81A2888B-FA00-94E5-9765-A184CE9AD60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44" creationId="{D4F41B32-6A94-DA19-5D7C-16835F9B245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45" creationId="{668BD4A8-6C6C-7D38-60F9-F76FDC52557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46" creationId="{99EB894D-32B8-7F53-D293-8C8F5805222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47" creationId="{26A2B7A7-1516-C59C-DDAB-68BC9A9118A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48" creationId="{5CA9ECA8-1E83-D1C2-3354-2E83759643A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49" creationId="{CC840D62-5D8A-3A1E-3624-8F8855DA128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50" creationId="{01ECE30C-2526-BA39-BC30-E898FD127C5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51" creationId="{B126143D-AA1C-292F-E354-2142CA2D36C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52" creationId="{6B0C17BE-0E39-2332-D6E9-3BB6611243E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53" creationId="{65941B04-D4F7-6387-2617-273A7619B27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54" creationId="{B0613B1D-7E6E-9FF4-8A9D-6F0A94CF1D5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55" creationId="{FD7E4340-FAEB-D3DB-A23A-CE9ACB43D40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56" creationId="{97D66303-8656-B0DC-441C-08F734CA27C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57" creationId="{625AFB22-C24F-CF06-DD2E-B45D22A315A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60" creationId="{427D00C9-A107-205F-0209-53D020320E1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61" creationId="{55DAC0B6-EFE5-9FE3-9207-C12D78B7360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62" creationId="{8615EA26-53B9-6A0E-4310-88B195AE936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64" creationId="{148FB163-E611-5B02-BF10-0B3A92B9965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65" creationId="{E42D7CAD-2960-2034-91E4-50BA8904124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66" creationId="{54195874-D560-88F5-C840-D288E949F47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67" creationId="{AF68DC91-0981-99F0-6E85-D56145ABAB4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68" creationId="{41095D0F-66B8-D8F3-FA09-3532C40FC6E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69" creationId="{F35E2DD2-6CDD-5D69-AB3C-B84CD9C423F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70" creationId="{4F3DBEBF-746A-E3C7-E2A6-8E0698CE379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71" creationId="{4AA4F49E-0C24-A7E2-BEAF-27AC64804E7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72" creationId="{3A62A671-DA31-C4EA-BD5E-36871084BF0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73" creationId="{73381627-30B4-3785-BA1E-26CA7164786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74" creationId="{BE9BAF2B-BE2A-9F4C-ED1E-FBD49468C89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75" creationId="{2E24AED5-15F7-DB0C-269A-24799B3FD1D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76" creationId="{28CDE315-34C1-4DE5-E41E-70AC7EFA9A4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77" creationId="{D17B0A84-B3EA-9B2A-5C76-D01EC9C33AB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78" creationId="{5A526AFF-FAFD-0792-C662-18690D10435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79" creationId="{83D63485-DDC5-0512-561F-EAF9EA29646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80" creationId="{6B6DC055-24B2-EDA6-463B-3D015150BAE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81" creationId="{C0DBDFF6-F31A-30E9-6FB9-856BC2142B1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82" creationId="{D992D207-E412-CEF8-D356-0D33A875CE9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83" creationId="{9715E76C-A9B0-88E7-048B-BD3A3A04299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84" creationId="{D1FC1E63-8770-FCF6-09EA-BC19BACE86D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85" creationId="{7519F62B-B120-E937-D4EC-73238010759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86" creationId="{372811AF-40AA-68B7-64D6-CFB2C775BFE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87" creationId="{9AF5B712-7D3C-C940-7357-932176DC9AC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88" creationId="{ABC4E5A7-0ED0-066E-EE2F-D75C68FAE00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89" creationId="{ED6D9D16-8353-96CC-52E0-D83DB5EDC00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90" creationId="{D19F0B8E-F0A6-61A7-D22D-5537EB1BEE3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91" creationId="{790E59C8-83D1-AC1A-D232-DE37D2F5BAB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92" creationId="{0EEEEAA1-B418-C3FF-285F-01E8B6219EE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93" creationId="{C40CB339-DA23-8E85-7A59-9E52259A80C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94" creationId="{6AA71938-8437-84BB-17E2-2BEDBC53BB8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95" creationId="{D694F8BE-407A-3A8E-2325-161F18D40DB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96" creationId="{126E295F-3146-AECA-06A7-7E19577053A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97" creationId="{A78D488A-525B-3529-BAEF-0B29A9BA0A8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799" creationId="{038EBFBA-CFDA-FC6E-344A-3E9097A060D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01" creationId="{E80ECB63-C80E-7403-58F8-7935529FF33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03" creationId="{923FA3B8-4410-65D5-F778-10A5E62BD40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05" creationId="{A9DD2FF1-351C-566B-E293-621650C47BC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06" creationId="{BC891A9E-0CE9-034B-195C-43A6E7F5593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07" creationId="{D1A89F0A-7BB9-BC70-57D5-2919540F0E3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08" creationId="{7AF850E9-36A9-6DA3-C55E-3E7BDCC817C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09" creationId="{BC82059E-64C2-2DF1-A137-0B81460A7F2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10" creationId="{657B9239-1141-F8B0-94DC-105C233D063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11" creationId="{CC0D05C4-D265-4330-5A34-CEA4886D32A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12" creationId="{9603372C-4D0D-9529-2C73-D93749B0D7B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13" creationId="{BB9E8CC2-EF0D-991F-B5A0-86B89D92B85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14" creationId="{3B8E5285-7A9C-58B7-B51E-D2D1B4A20E5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15" creationId="{9EBB3762-3D91-EB96-AE89-7B1529D1267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16" creationId="{D79C25AE-00A0-0E5E-F151-3A34513B71A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17" creationId="{40E5420A-E99D-3C8C-D123-71C3BAE0BD2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18" creationId="{2F917B82-E3F0-F62C-9EC8-736B116240D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19" creationId="{95288A86-52E1-E032-2A6E-5818A9F7F76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20" creationId="{0E8DEF73-0143-77B1-0C24-3558E916EE7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21" creationId="{3CD1C157-6560-AC7F-76F1-EE7C920AAC7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22" creationId="{BB701C75-78FD-53B9-9564-F87A89302CA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23" creationId="{89AEE861-6EDE-E2A5-0B5B-D85A98FD91A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24" creationId="{14925B2B-1BF1-F6B0-D739-3CD4F68B4F7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25" creationId="{9B375A51-A560-A9F0-74E7-6871ECD4EAC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26" creationId="{88F7E1FC-5217-2FA5-36D0-3D7EEA9E52C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27" creationId="{03B345CC-5321-95B4-0F1A-025857E6556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28" creationId="{94BAB702-0DD4-9652-3DEE-6423A57A4CE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29" creationId="{028D227C-F379-683B-C55C-8FE00A04C8E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30" creationId="{64BDD4DC-360C-CB50-6D40-AF757491745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31" creationId="{CD4A3BD1-4FB7-3FEF-A572-0ECB9694E67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32" creationId="{26ABC28F-C80C-769B-47FB-7E520AFDAA2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33" creationId="{FD0508C4-E8FA-4430-24FB-56059C6E5C2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34" creationId="{7D24BD9D-DCBD-9682-FC73-E05C213CFE5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35" creationId="{9842205F-08F1-8318-0EFA-75455774B12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36" creationId="{4737DCCC-B163-0594-A53C-B6485B55265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37" creationId="{2F768E6A-5302-B8AE-6DF9-864CE35D61F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38" creationId="{072F0A0F-FC52-09BE-0B1A-8A273EEDE91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39" creationId="{8EC4AC68-32D2-A01F-4FA7-15FB75523F8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40" creationId="{C157323A-5A9D-EE1B-5E84-7B8A4DCFF5F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41" creationId="{4036D6C0-82A7-66AA-F9E6-9A54F52D0E3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42" creationId="{59CCA982-853B-C8A5-C082-FEB8632118D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43" creationId="{B3D326E0-1831-4655-ED3C-8B4EF1BB6F0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44" creationId="{1DB65216-8945-A271-D69E-A0CC15DD847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45" creationId="{CD0C4EC6-F4DC-D66E-44C1-51D2A475E05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46" creationId="{1FE95BB5-06B5-2F36-0B01-C051C2F827C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47" creationId="{5BAB2135-696D-0A2F-27F7-18A95D6A502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48" creationId="{21D345AB-FF7D-0EBF-4739-997EEF0644E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49" creationId="{85F7FE0E-FDEA-C5E0-DE17-607C5DE9E5D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50" creationId="{D7696A52-94B7-803C-8AD8-6DC6A570B84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51" creationId="{DB9E5CE9-30A0-DDB3-BE65-D0A1C7025AB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52" creationId="{3E5AE4CC-F5E0-C226-DFFE-2BDC1CC2998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53" creationId="{877CF301-5678-7C01-5367-6BF517BBD9D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54" creationId="{27A12D9F-D72E-F0A3-F33B-134FB76B52B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55" creationId="{26494F52-5F5A-D834-C1F2-BEFE054FCB9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56" creationId="{EFF8B04D-52F0-F4BD-050D-61DD677AE00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57" creationId="{6C8A8FE0-2368-9253-B8E2-3CA6EE8EF1B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58" creationId="{0C9CAA23-4DB4-3912-6BBE-033286595D4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59" creationId="{0E852486-CCDF-47C0-3A98-EB53641581A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60" creationId="{DC302674-C0E1-EDF4-AAD7-0841C850F17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61" creationId="{46828C2D-F23E-58B4-7111-C2FE53F7476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62" creationId="{D168E4A9-6F1F-7EB5-E587-3DDB2CE692D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63" creationId="{CE345ABB-C796-875B-158F-70189B73F35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64" creationId="{B5216947-14A9-C7F5-5C13-FC3974833B5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65" creationId="{FE0824E2-7BA9-46FA-D102-0E10C02B6F5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66" creationId="{FC8F89CE-339A-2D63-888A-6B16E0291E4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67" creationId="{7A01F10F-07CC-7859-7AEB-F8B9DBE51EE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68" creationId="{8536A4A0-7700-BC33-FE19-4A2CE186856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69" creationId="{8F1F65D0-6E24-060B-90E6-EA7DD40D434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70" creationId="{99924776-F3E7-9079-B405-9F959153E31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71" creationId="{B58CD16B-5DBA-10A0-6967-BD3A574A706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72" creationId="{31B3196D-C1A2-ACAA-9646-AF932644AAD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73" creationId="{A2930F06-FD69-B359-6E12-547E13B315C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74" creationId="{67DA4C26-0821-DE3A-CF15-6FAFDFA6A25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75" creationId="{B37929F1-9A4E-B163-B134-7D9DC9FAB6C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76" creationId="{D41CEB60-8160-B3E2-3DDA-1563F627FB3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77" creationId="{51E9D239-A740-A174-4A7A-3042F77079B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78" creationId="{80C93F93-DE8B-1871-821E-5A7F7908A56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79" creationId="{D5521C81-BF7B-B267-C754-F74B1E40831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80" creationId="{132A8537-46ED-52F5-A120-9B1C49E5140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81" creationId="{3FFF74B6-73CA-B0BC-96F0-E4E70780556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82" creationId="{189057E1-CB8B-E55D-AA25-F2EF2206787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83" creationId="{2033333C-960E-2EE0-181B-A0CDE276A75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84" creationId="{9B4B65D2-D83E-656B-A2EC-C7A7BCAE548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85" creationId="{09F526CA-DBCC-A8DB-DE49-DF3FDE6F24C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86" creationId="{853C619D-B82C-64AC-4E27-43A85374F89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87" creationId="{061A3110-1642-EE6C-6F91-812C6A2217B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88" creationId="{0C95AAF4-4D93-8A79-2665-15A3C99C10D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89" creationId="{59013CC2-A2B9-CC21-0228-45BAC9BB98B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90" creationId="{5A6ACA8E-9DF5-9D2B-F77C-4C4520FD164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91" creationId="{C54924C7-6187-DCB9-2018-C831440A6FC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92" creationId="{FC38B5B6-E0E7-41A8-1A42-F2DA9AB086D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93" creationId="{1E6B21EC-BA3E-A57A-0552-B99F9311BA1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94" creationId="{921A77CD-DD57-B2C1-17AC-13832277EE6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95" creationId="{A4EAEB23-A62F-CF8F-DEB9-885F227916E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96" creationId="{EC9187DE-3B8B-7727-5F10-B88FEB1BC4B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97" creationId="{B06E2770-4B88-72E3-9928-066EE114CCF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98" creationId="{40D98B7C-C5C0-F5FE-36F4-9DCEBBED892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899" creationId="{B332DA80-FB32-40C6-D9BC-5EC6C00BD65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00" creationId="{6A79BF3E-1513-2A85-B986-0DAD78D54E7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01" creationId="{9EF67571-CE87-82B5-6E09-8322FD44018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02" creationId="{0E308C84-C913-A8A8-6BB8-4112F0B46D2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03" creationId="{F410970B-2B57-9251-53B8-CBCB8855A86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04" creationId="{52F30F95-7767-BE47-EC19-9F86EE807B1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05" creationId="{8137D26A-C93E-F8BD-DC74-B934E509A7D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06" creationId="{168D8F0A-597E-5B46-CAD8-F71E5DC80AC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07" creationId="{52A459B2-C1FB-56A3-54F7-93F41684236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08" creationId="{EAE56A9A-ACF8-A393-9DFD-0D84AD1592B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09" creationId="{CC5E43F7-B735-002C-7AA2-8772E718961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10" creationId="{4748D99B-35B4-4FA2-6120-947AA6EB6E4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11" creationId="{21DBA659-3117-459D-17C5-5C389B6C3F0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12" creationId="{0E3F2FF6-8B82-309C-02C2-DBF6BC5D363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13" creationId="{16BA13A5-F542-3CCB-650A-9E2F68A0FBD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14" creationId="{6356CEC6-2C43-36AB-7E71-44E2BEE8CBD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15" creationId="{C74C8B42-6558-0452-1A4D-B50E32817D4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16" creationId="{280BA1CA-64DD-8845-A26E-8D8D05E6712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17" creationId="{2CE31CE7-4A7D-66DC-5BB2-4F35CA26BEC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18" creationId="{448263E3-463E-4772-1F7D-142493DDB62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19" creationId="{9BEA51D8-BBD1-6438-96C1-BAED29F2D01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20" creationId="{4B50C932-C2BD-BB91-2582-5B08533477B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21" creationId="{24964384-2647-F0B4-9EE6-FB05CA6DF69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22" creationId="{4F7CFA1F-16FA-2B9A-E09B-E69098B3E3E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23" creationId="{58AA5A85-7182-ACFA-DC06-3D712ED35FD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24" creationId="{B1184D95-44A4-94C6-9803-8B44A6AFB45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25" creationId="{0D6E0146-DA06-3E9A-FEEA-DAB45F2D2D0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26" creationId="{E4C1286A-51CB-CE0D-E595-3BF6A307897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27" creationId="{1D468171-24DF-D242-1921-F8BF6F37D0E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28" creationId="{9535119A-0BC9-D318-1BBE-70B585DCB8B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29" creationId="{53BE9DDF-458F-F639-1899-D7F3638D17F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30" creationId="{FD7EC13B-54B3-BBC2-D58C-8AE938D2231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31" creationId="{E35A6BFA-6761-BFDD-5A92-508CEE2A8B2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32" creationId="{BF910A84-8176-7A5D-2A7A-DE98163DBF5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33" creationId="{767E4C30-A60C-5A0F-5F34-1E092A4B853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34" creationId="{AB820005-B6A2-6B69-D13E-4471D26E811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35" creationId="{8429C381-D260-0482-B8CF-227F581CBB2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36" creationId="{B4CE33BC-DC57-49A5-D98B-CFEA1C71851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37" creationId="{D6FCD23D-35B5-B269-626E-25FA2ED7F91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38" creationId="{E835355F-CE91-9B5E-DC5D-B7867DA310E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39" creationId="{21A09018-A809-7CC2-6E2D-62A759B2592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40" creationId="{9740A3E9-A259-C279-FB59-DC51771031F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41" creationId="{13965C31-6B0E-4027-7ECB-55A00C1AD1B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42" creationId="{84FC54CA-9DE7-4AC2-D089-7D389A25CDE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43" creationId="{A92E39FF-5491-5F3F-4F2D-763AA805B9F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44" creationId="{1FAB3CA5-6F9B-C4FF-6CA7-295108503EC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45" creationId="{FA44082B-A409-D3FC-A9FA-A3E5971D7E5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46" creationId="{8B133C4B-E1F1-9481-96C0-24911ADA301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47" creationId="{263770FC-B3B2-29B2-B860-4388C329E8A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48" creationId="{02A66521-35AC-6D3C-4830-6C1941F2FAC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49" creationId="{BAD4B2FF-FE8D-8BE1-22FD-6847F2AAA7A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50" creationId="{4EB54C67-B062-25E1-02BF-8EA9679C859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51" creationId="{7BE79D69-321D-598B-93D0-4827FA58B38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52" creationId="{CDA73EDD-7D4E-8D43-A018-E56D630581A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53" creationId="{AF1A1CDD-EA27-D811-14A5-5E0B05049CA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54" creationId="{C058DDEA-21EA-F3E8-0E75-944CF2B258D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55" creationId="{83042658-5864-E15E-CFF2-36053E6FD96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56" creationId="{33750FA8-8F22-1482-CFD9-9A2A0D8441D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57" creationId="{F7182B26-D872-98D6-8323-AC5374A18B2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58" creationId="{561EE956-8DF4-1640-60DC-59E82F05B7B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59" creationId="{A68E7C1F-6A87-3065-280C-3A4345A007B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60" creationId="{8C962DDB-C510-E7B8-9F66-51B1B295441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61" creationId="{74A47386-220F-4D3E-E5A2-D8CC4A4ED02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62" creationId="{BB385985-1E66-85B2-134D-45A895527EB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63" creationId="{BFEEDBEE-002B-DA54-DD69-C944CF95C9F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64" creationId="{1D9D8D89-3A65-696A-1442-7FB2201CEE2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65" creationId="{E3FADA5A-D1FE-22C5-1089-AC65985DD5C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66" creationId="{9C70584A-D0DE-34DF-929E-07885484D80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67" creationId="{16E47F65-1ED4-E405-512D-A9E74B97F13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68" creationId="{3D6B1568-342A-0AE9-97D1-D38B05C7B48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69" creationId="{E3B89D13-5A63-765C-79E9-23266E3F193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70" creationId="{E1651B41-3B0A-B785-C503-E9CE4523F51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71" creationId="{3BF6CF45-48F6-69B9-F11C-1CA5C062A92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72" creationId="{4B05D6F1-B0BD-5EDA-9440-9AE5799551E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73" creationId="{1DBC010D-9775-128C-3A15-42CF1895232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74" creationId="{85B81654-BF00-83FA-B80A-51F1CCAC112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75" creationId="{21C6BE3B-3356-2DE0-79F0-D641E419342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76" creationId="{08F7F59D-D9D0-7EA9-5CF8-DF87CB862B5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77" creationId="{5183105D-3BF3-FD1A-741D-6645A6BCF99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78" creationId="{AA41C8AC-E650-48E3-9EA9-3CCA9AF66DD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79" creationId="{EB3F0BC6-B0DC-E835-591E-BDB4EBD6003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80" creationId="{D2D6C5F3-AD36-A5E3-47CA-ECD97A8EC27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81" creationId="{D67BB269-42BD-10D0-6CE8-D34009BFA53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82" creationId="{6FFA8F73-F688-62EB-CF6A-90EDBFF5271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83" creationId="{15BD8427-B56A-EA97-F9E3-57F633751E2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84" creationId="{A06EA1A7-5261-D389-209A-16D8D844C08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85" creationId="{47E42A0A-E602-70C2-EA32-E9C005E7654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86" creationId="{09AAA888-56D2-F1EC-6481-32D5A7703AF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87" creationId="{AD369483-6CD7-497A-102C-2A5D4A9E3B4E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88" creationId="{768F3F54-D780-964F-B4EB-7400E82A573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89" creationId="{D56D0C38-4A15-80B9-68A1-45C59D36298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90" creationId="{1B4AC17E-7F32-FD45-5F92-31CF0CEB5F4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91" creationId="{66949429-EA69-F065-A6B9-17EAC683C3F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92" creationId="{483754FE-DAF4-9986-6355-8DFFE885C07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93" creationId="{B58382A2-0E04-9C95-4CF7-041AC340F715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94" creationId="{B63DB3A2-E29F-96CF-ADAD-DC49E10F8BD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95" creationId="{D4DAE1BD-FA9C-9A78-961F-CFE5603D2C28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96" creationId="{5BD2720A-D28E-4210-DA44-A3CA0E7B816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97" creationId="{89DAA90E-5315-DD46-849F-85044657903C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98" creationId="{91AEF47A-8F66-BFDE-D170-5E92C0ED0567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3999" creationId="{2D8ABEF1-2964-02E7-EE24-4FD7F1CA56D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00" creationId="{844BC13B-D2B7-8981-29D4-08E987C3AA9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01" creationId="{528C8BCC-CB19-79DE-537B-24B11E47289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02" creationId="{7805589A-85D2-E2F7-0D84-B3AC3D818CC2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03" creationId="{3C0704E1-64A8-522F-78E7-342B5780F21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04" creationId="{71272EEB-A72A-43B5-9826-6E501EF334F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05" creationId="{E6B6AB53-D7B6-BCF2-4FEB-6631F5DE30AB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06" creationId="{B86A60C5-D688-93D6-6447-58A7E8535D4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07" creationId="{A80B3BA5-BCEF-2E0A-78E2-B250EA135CEF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08" creationId="{32FF0D0B-1EA2-B397-CF67-F7F5DB94F45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09" creationId="{979BF050-4AEF-C1D3-A806-A4DD8CF222D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10" creationId="{B4534484-B3E4-68BC-1857-EF9397629480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11" creationId="{BDC1D610-2F0C-BA80-84C4-5D34B4474F16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12" creationId="{2AAC4E3B-34C7-C61D-3B49-0B67AD0FFA44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13" creationId="{C3DD9B31-B50F-6101-6EFD-C95AD5A2FC6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14" creationId="{A8AC6E4E-998B-0965-AF44-BF9441034189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15" creationId="{E0281CD4-4B96-1C06-F720-E7B26006C2CD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16" creationId="{55A17DA6-A495-23DC-79EB-FD7C81A5CA4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17" creationId="{0CE4D6FC-C8BA-6AE3-52D3-4D4952DA200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18" creationId="{EA5804FA-9C9D-ABCB-1B3E-9AB95A165A01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19" creationId="{17E03BC9-C091-F72D-5DFA-0AC0381BEF9A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20" creationId="{728A1920-1000-63F8-A8DA-5C7BED29B543}"/>
          </ac:spMkLst>
        </pc:spChg>
        <pc:spChg chg="mod">
          <ac:chgData name="Ginevra Minarini" userId="1f1f918c-6db6-4aec-95e5-17ad0358cb46" providerId="ADAL" clId="{03421CA5-02D6-410F-9208-942AACB4DA1F}" dt="2023-11-24T15:01:34.367" v="157279"/>
          <ac:spMkLst>
            <pc:docMk/>
            <pc:sldMk cId="593381988" sldId="304"/>
            <ac:spMk id="4021" creationId="{37FE8B9D-217D-423B-A125-3CEB90F2391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22" creationId="{9A747477-84A0-55FC-D43D-CABE5F73C7D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23" creationId="{1DEB8692-1C52-C280-2AF3-5ED983B9CB5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24" creationId="{6D67CDBD-D1F1-BC1F-6BBD-EC4BA6CE9C0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25" creationId="{4620CC8D-31E1-CDCB-159E-6CBC90D1298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26" creationId="{ED0F0303-B5F9-9BB6-3282-E42C00ACD99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27" creationId="{7548B7C0-1C15-D9D4-313C-6DC4311A42C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28" creationId="{2A794BEC-8EB7-090E-4FC7-85C84819129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29" creationId="{0E6A53E1-78B0-679E-7E57-CCE9E7C9136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30" creationId="{B6EE7085-A621-558A-873B-1ED6A83CE84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31" creationId="{E7AF2661-4BA1-D483-2B8C-7B7C3E58AEE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32" creationId="{B7F6D397-3359-8A87-D7C0-3EE6C03D73A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33" creationId="{866606F6-3C45-74D1-6DD8-4FFE01300C0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34" creationId="{0A1A0651-37B7-2B7B-2B5D-4F172DB0B75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35" creationId="{3DEF7256-0DDF-070B-D83D-D34F9C3D868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36" creationId="{2BB7C773-7BBC-3998-47F9-A40B8F1B03D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37" creationId="{EBE40480-2E77-5021-0FAC-2141D0EDA00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38" creationId="{9EA0598D-F31F-9ED1-64A0-459BAD12DB8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39" creationId="{C12D1259-F7EE-5E21-6A53-64EDF8CECDD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40" creationId="{EC0DD174-0A97-8CC3-F1CC-0579AB470AA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41" creationId="{F56B33A1-A978-D41B-3084-EBB02EADC01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42" creationId="{1B26778C-E3E2-BF98-0967-E9E046C6C4B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43" creationId="{22ED9966-D173-B7F9-B775-C41E6FBC443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44" creationId="{5DFF8FB9-1048-5121-7765-AAB9D503286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45" creationId="{A5020B93-E733-831E-FA2C-78B3D6A573E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46" creationId="{B6677956-779E-C39F-0E30-DE2E53A40B6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47" creationId="{E2A826D3-4986-17AD-2CBF-36A78A23D30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48" creationId="{80BD7885-2012-3824-A8E8-E59222E0BDE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49" creationId="{25F1654E-358B-72FA-2E18-A3F8CC41527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50" creationId="{99129E31-3F00-C4D7-CDCE-40567A99BE6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51" creationId="{A0C32375-9122-860E-9F58-192378196FB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52" creationId="{7521AEB1-1E85-19B9-7111-599B69881CB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53" creationId="{4926064E-D65F-F1EC-8978-932B4DFE11D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54" creationId="{8217B4F1-1306-F443-0502-C8565754E2C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55" creationId="{DDE1962D-5FE4-1AC3-F988-F676C8BA467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56" creationId="{C4A812BB-4073-7EBF-5B26-2D7B0AC8155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57" creationId="{580C8A93-59BC-590D-E81E-B70D7B45040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58" creationId="{B031F90B-2730-9B4E-BD94-2C93320B4E7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59" creationId="{5390DE28-FDBE-48E2-5E70-17697E8A19F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60" creationId="{43D0B855-7074-9D35-4A72-38372C8EF88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61" creationId="{E2E3E1E3-C4FC-3F77-0387-8B539721A97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62" creationId="{DDEF0309-B07D-6AE9-0A61-9053F458993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63" creationId="{F5A0C666-7DA3-E5EE-8D71-68C1513E3CE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64" creationId="{1F6523E0-4204-5E81-AF81-4E21A9B43B9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65" creationId="{D4A81B22-BF32-B3F6-C930-AF00BD45C85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66" creationId="{61BE3A0C-6714-3DDD-4366-C5CE334E488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67" creationId="{863C5A50-2071-91BB-5885-F2E402DDC24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68" creationId="{461DE76B-7028-9239-C135-3469F183FA0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69" creationId="{CEF676A5-EA1C-C521-6B7C-C6A8D8C4083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70" creationId="{19528BC0-0970-73EC-4A69-8855055110E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71" creationId="{6095CBDB-1440-C820-F767-7B97368692E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72" creationId="{9ECF37D2-C7C3-825E-2E72-A54A7D9D322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73" creationId="{BD38D31B-B6CC-CBB9-B9ED-ED0326C5EC7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74" creationId="{0568D730-BA76-CC8D-C489-A00D8DCD8CF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75" creationId="{7ED2D74D-55B0-333F-ADA4-9FECD628976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76" creationId="{531D9871-E594-C739-493E-7CD9EA0F4D0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77" creationId="{E28FC299-F304-BA55-D532-BF7B7CB555F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78" creationId="{71C326C2-C091-8DE0-8D0A-47333DE92D5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79" creationId="{65D91CCD-DF34-61DB-4C83-BF144663E0B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80" creationId="{ED8560C0-6076-5F4F-8669-F287824913B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81" creationId="{F234E356-2ED7-9722-B7B6-ABFB2258124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82" creationId="{9844055E-A1EC-4E00-BB2E-4450592900B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83" creationId="{AB00A9E1-8CAE-4FA7-D880-B15C7AD55CC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84" creationId="{68EAF5F8-6D61-8792-D4A1-91C9E554B3B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85" creationId="{FB8D15B7-3ADD-0C54-8A21-136E02B0CA0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86" creationId="{B9ED097A-E5F8-D8EF-E857-D71060D6A64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87" creationId="{7AE08B80-0C6E-D9B3-33FE-48D8669F4B7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88" creationId="{ACDF2CB0-FCE2-1E7B-43EB-4C491702FA0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89" creationId="{0B6A4F53-50C2-6E26-78E2-27C50ABC07B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90" creationId="{EB7DE2FF-E0A0-6919-1223-9EF0E990A87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91" creationId="{A3119898-D85F-CF8B-5FCF-669E8A8B687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92" creationId="{AF18A6EF-5DFB-2D24-341C-005E6D28F66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93" creationId="{209428D7-F69A-8506-2837-5A8993D812D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94" creationId="{D0C5AE30-075D-2578-DFF8-BAFB87416AC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95" creationId="{D30FFCF4-8CCA-66FA-036A-40C73498B5A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96" creationId="{D4A260A3-648B-B2AA-F91D-06AB8C15753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97" creationId="{AC8C2534-7500-BA9C-F561-034A80544F4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98" creationId="{9B695656-D33D-9376-E763-6476E04E679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099" creationId="{AE10D4D9-CFCB-C2FD-71C1-E7FA9C637EF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00" creationId="{3D45DAF1-099E-04F5-8ABE-C43C7607BF2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01" creationId="{5847999D-1A97-E00C-EDBA-7A108E996F5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02" creationId="{07EF4DAF-A203-68B7-4B34-35E0479A483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03" creationId="{BD050C04-C78F-4844-882A-DDBEA9B74D0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04" creationId="{7D9CC4D0-E0A5-25AA-7A9A-EC2F6C50449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05" creationId="{F8697F7E-44F0-138B-BAEB-3571E8D122F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06" creationId="{F1CE8FE2-79C3-CBF7-7553-FDC72368174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07" creationId="{A6C9A245-D308-1ABD-F83C-E7D90650440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08" creationId="{6443C225-7AF3-76AB-FE75-A1995923C9C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09" creationId="{776AC779-9663-A994-D933-ABE37553D6F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10" creationId="{F67B14EA-7493-5A37-C4E7-388BBF18E29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11" creationId="{F5E440CB-63AA-2CB1-56AB-7D4CF8A9B98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12" creationId="{CF5FD509-B644-1BFF-8D2E-A1D18240335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13" creationId="{45B4AD1D-A715-9460-88A5-1883694065E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14" creationId="{6D0B03E3-3DEE-ACF2-1FDD-C45FA742D52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15" creationId="{E1AFCD15-9D87-638A-34D5-A378F1A791C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16" creationId="{EC20F4D8-DA24-EE2E-783F-4C19828CEC6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17" creationId="{206BE8D0-0F1B-15D4-BA28-BD484CA3253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18" creationId="{C45F9E07-2176-B2EF-C7E0-7F2C26000A9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19" creationId="{8915AC8D-1EE8-FF79-1918-3EF5D91F321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20" creationId="{90C2C5E6-327F-70DF-FDF8-512DDFCDFFA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21" creationId="{F3D062E4-3CDA-79EB-C679-A013ED00CEB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22" creationId="{2C96E5C5-E7B5-FB83-F577-C57847BEFE2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23" creationId="{9887D065-C81F-76CB-A906-AECF29206EA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24" creationId="{E3A12069-116F-30FA-C27B-9F5805316CA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25" creationId="{72F80ABA-4688-D514-2172-3B612759F4D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26" creationId="{764BF373-AF6E-E6AD-D204-F9750951146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27" creationId="{CC191D2E-E756-D7B1-5B4E-4BE19B9C941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28" creationId="{17BE9321-B7E9-62B2-7E27-7E834B26234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29" creationId="{D7309475-FC0C-49E5-E454-6A6E8B7BF28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30" creationId="{626F7C4E-C5DC-9944-07BE-BD8AA1978C0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31" creationId="{A46D66DF-857F-486E-5047-57DAB6D22C0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32" creationId="{C32F74FB-0BAC-BEEF-6D61-CAD97CDFB9B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33" creationId="{33DEA4B0-AC19-3537-6226-0E7A4E42D4C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34" creationId="{A0233C96-402E-B7F6-2AC3-A930728A4E9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35" creationId="{3C0EB444-F8A4-8854-6AB7-276AFC64154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36" creationId="{BFD6201B-4748-34E8-211F-86A8DC8A7E5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37" creationId="{110E05ED-C2A6-18E6-DAAF-E1943FDE275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38" creationId="{DF155F66-D8F4-7400-19B0-D02B6FB325C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39" creationId="{2C26EBF4-0A9D-6432-1F1F-E55B3CEEAE1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40" creationId="{DD16B6E5-E2A9-4B25-8ABD-D3223FC9286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41" creationId="{55ED3A19-E7FD-5092-AEA2-B3DB2433989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42" creationId="{7CE38CC7-69F5-0836-3755-99EC8BFD496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43" creationId="{37215637-5BC7-011B-4F7B-8403806AB11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44" creationId="{79B1D592-9752-449C-793F-C6D3C4EDAB8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45" creationId="{17B8E480-C5CC-A418-44E5-6BDCC6461C5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46" creationId="{7996AC86-396D-0888-14BB-58366892E65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47" creationId="{BD10B021-2312-C8CF-E5B2-94CA984E348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48" creationId="{292884F1-8DD2-0739-6C48-7CA45E2612D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49" creationId="{F70C3CBC-9F17-3A1B-2AB4-430B1697D27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50" creationId="{B98E36CA-D096-1DE5-1E44-12763F6CC04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51" creationId="{D7B9333B-13A9-1793-72E9-A785A1500F7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52" creationId="{67928373-0780-A48E-3821-C2B8ECF8A1C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53" creationId="{A15F012A-5920-3C19-2CFC-9FA411DA9B5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54" creationId="{CFADF052-1342-1AB1-8D65-F630B192331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55" creationId="{8D779329-D338-FE33-6C3F-0A5A666E592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56" creationId="{E19E123F-3A73-8FA4-25A0-F7B5C8ABB35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57" creationId="{47003EEE-D0F8-FFD8-9484-91B98192415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58" creationId="{712A4824-EC69-3025-2147-DA2FCC3F996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59" creationId="{EC743B55-D7C5-1DA6-646A-CC18E2C2D27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60" creationId="{0A909184-7AFE-63A3-AA54-DDBFA31DE6A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61" creationId="{8F0267F7-BF4A-AD28-976D-74C20857CBD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62" creationId="{97BAD7E0-F3FD-19B5-FFE5-3175BD10764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63" creationId="{1BEC3499-FEED-6511-7E27-EF3FC57B9E9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64" creationId="{066FCD39-A1B5-6D94-E68C-3D2180F2194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65" creationId="{0A4E15A9-0643-B7FB-2834-50657C4D74A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66" creationId="{B60EF4AE-FEA2-2885-0388-50DBC3B63B1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67" creationId="{465B914F-23D0-2330-36B4-BDBBE26EC20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68" creationId="{62AE73AE-AD4E-409A-F8ED-021E0C6E90D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69" creationId="{F8AC10CB-6DDD-658A-B8B0-284D13DAD57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70" creationId="{732B5F3B-4A7B-04A0-52CA-819928735EC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71" creationId="{4AB0EA53-B95F-4BDF-F568-0AFFF7B8D31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72" creationId="{B1A2931E-4E0F-BE69-DD7D-7CB56519E08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73" creationId="{136EE29B-445D-F807-97B1-D031A276643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74" creationId="{559DB07F-5D07-0F11-6F27-A9B7A86E800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75" creationId="{AC6F0531-E990-8525-DCAF-EE67BBD14F9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76" creationId="{D48BD965-83BE-8340-AB33-EDEF0465492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77" creationId="{CF72A7B3-7991-6160-7383-7E677F771D8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78" creationId="{AEDB2498-488B-16AB-60F4-CC2E0A7B930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79" creationId="{19DB190E-EBF0-4C7D-9D5A-106164F97F9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80" creationId="{97EE42DD-C52A-3BD1-AB8B-15707114920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81" creationId="{8A1FFA44-A950-96B1-5578-AB99DEC5D55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82" creationId="{5CEAD9E3-36C9-B32D-1DB8-806685342CE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83" creationId="{BBBD9910-489D-5190-252B-01FA82C61AB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84" creationId="{80DE8680-218D-4411-371B-1B96C85414A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85" creationId="{C09D2DE9-0EE3-D57E-AE32-52920492E45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86" creationId="{A5907A9D-18F2-08A1-ED58-020D985CEFB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87" creationId="{8BE1D4F9-DECC-689D-1A51-5EC9B90A466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88" creationId="{C61DF1A3-C8A1-93FF-0F88-719A22D2556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89" creationId="{700955ED-9B15-5906-E133-518FB7CBBC1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90" creationId="{899F75A3-1172-BF04-E4C0-939AFEB1314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91" creationId="{B4FBA00A-F370-00B9-D9F9-7E74640EE6F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92" creationId="{C060B206-4D06-9D62-99DD-0354E5C609B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93" creationId="{0C8D9E79-DC9D-89AC-7A7D-4F9C2DCBA33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94" creationId="{F2C1AF1D-0422-8C4A-B33D-EA19B2795EF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95" creationId="{7C400F9D-1CE0-F94B-086C-EF1E8EB2FCC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96" creationId="{2C47C8E6-25BF-D4D6-6529-204FBA72B84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97" creationId="{1B1030B9-BEBB-DC1B-C984-EF3D75892A0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98" creationId="{FFDFDC3B-EC70-B857-2208-0295ECE3D6B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199" creationId="{8B7D420B-4766-1E32-A546-ABEAB5BAEBE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00" creationId="{86F1C782-D1BE-E20D-EACF-0D02E369870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01" creationId="{D3647EDB-839F-4AD9-EB7B-E4984F6AB13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02" creationId="{34932760-A976-063F-C1EE-C9BD364A9BF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03" creationId="{CA4DA101-C3F7-E990-053D-A94EE4AB8DE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04" creationId="{0A69EE70-B93C-ADF9-325E-1703C2B92E5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05" creationId="{E4ADE702-1DF0-B649-BFE8-88BD59F96E2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06" creationId="{A81BE71B-6812-EF90-AACD-E95E7E0CC10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07" creationId="{0C3EF21A-F2B9-401B-E3FB-A9038D4A920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08" creationId="{862A784C-EBD0-EBFE-8659-9F98FCAE9FD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09" creationId="{F2747FCE-A7A1-4FD0-7388-59A21AA8D17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10" creationId="{DFBC2A5D-59BB-3461-38C2-F2BB839E71B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11" creationId="{8AC8C36D-19E3-66EE-75E0-40DED9941F3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12" creationId="{F69087EC-0AAF-8F66-6AC5-AD3B426B979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13" creationId="{261405A1-9BF4-2648-99F1-4FB16DD81EF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14" creationId="{8B1068C9-16E3-DA04-401E-FA68617A214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15" creationId="{1F3AFCB2-0D79-50A7-E9D4-27468636A05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16" creationId="{B7B4FD78-12FF-C2DF-93EC-9A7286D7F19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17" creationId="{9623DC60-6D81-DBA7-3F89-48DA5905DAF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18" creationId="{3E48C841-BE42-2704-607D-3919F3DB697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19" creationId="{CA2336F2-FC5A-FC73-2714-79746FA4676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20" creationId="{6476B23A-6E14-ED3F-AAB4-C4E9E2ACE9D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21" creationId="{AE7DF17C-EDED-482A-E7FC-E7C9D89A71F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22" creationId="{BAA55257-326F-2C8E-4FE6-056E1845B1F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23" creationId="{FE4E8C9E-6A63-86B2-B299-54B40A6CC08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24" creationId="{AF7AD975-5CD7-4DDD-84B3-6CC81C03905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25" creationId="{6FB72552-AD88-FF85-217C-6C49A993684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26" creationId="{A7B33C6D-06F0-C426-F2BD-7B98544363D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27" creationId="{4525F744-B810-154C-3E3F-DDFEBF93ABD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28" creationId="{F621C3E9-5FFC-1762-D3DC-31DD7FF9D33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29" creationId="{0F59EB33-0BD4-F007-2488-A703B754741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30" creationId="{F2839BCD-D23C-335F-59CE-A7F9F09A1E6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31" creationId="{F6875000-08D0-EF33-C9B5-1BFF6407731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32" creationId="{40975A09-EC64-C5AD-DD54-E59D4046F78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33" creationId="{F6D0399B-3E65-1471-0F7E-6A84B3BA662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34" creationId="{2FCCC4C4-0F74-19BE-F0D1-99892FD2E4F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35" creationId="{BC865454-3DBB-14B6-85A0-9B98BD0FE27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36" creationId="{A121698E-6722-EA3B-E1D4-187D84E326B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37" creationId="{3E5D0299-7C0A-1322-BA87-FD211898A3F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38" creationId="{11C4C02D-8A11-F7B8-351B-84276FC10AD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39" creationId="{CED7F137-EAF2-F836-74A4-C7427489F6F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40" creationId="{7D28E014-C757-7F9F-4207-51130D25786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41" creationId="{6E9C5369-EE83-3914-BF33-691B149DC28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42" creationId="{4256DC8C-1D61-0231-1040-DCE688BA437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43" creationId="{A1AAAF2A-6380-4A68-A6BF-9470556B238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44" creationId="{C6C5E8CC-12EE-FAA8-0496-87034414E3B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45" creationId="{CC38FF2B-52B7-786D-7111-0A2486B5AAB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46" creationId="{4F2B716A-8CD9-6298-5930-12B11B0B06F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47" creationId="{4EFFAF8B-DBCE-D809-A8DA-431A8BE2A09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48" creationId="{0262591F-96E7-4367-CA38-36B43DA02B8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49" creationId="{F9AB1FE1-0EFA-1F55-9B82-0FCC5B803EA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50" creationId="{20F34E51-CF57-6593-F2AE-7276952B802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51" creationId="{2B280AF4-6E37-9AAD-D807-DE14C2142DE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52" creationId="{A60D77BF-B5AB-4410-867F-AAA9975936F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53" creationId="{31E79ADE-53C0-8C32-FA0E-B484BD24C09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54" creationId="{D34A0023-B87F-B38F-B92E-72B471D72F7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55" creationId="{EBA385B4-CD95-5129-6533-E8ABD7C8172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56" creationId="{0920F9D1-B5FF-86A5-63D6-D77A3678AB1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57" creationId="{A44D650F-6168-B5E4-1318-00209D9BD68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58" creationId="{32308F6C-4897-E75D-DD10-560BBC73A2A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59" creationId="{3B268827-0C27-4793-55F3-35ABC40EF25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60" creationId="{C5CB501D-1D22-A0C6-95E2-1A3EBA51C66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61" creationId="{27A2A419-5D8B-8BC3-BCF7-4F655BE7C7C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62" creationId="{D46FC3FC-3218-4BC3-E959-B2786D20A46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63" creationId="{EE875A61-3243-3CFB-3543-A67A58596B7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64" creationId="{0AB9C4F1-E946-0753-AF73-21738F2A028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65" creationId="{27FEB266-7A23-32AC-D85F-2B10BEF63FC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66" creationId="{B9CC03BF-0E87-3CC8-9E29-DE4F87F0374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67" creationId="{A2401A61-D9A0-8A3A-BC38-47681A55DCA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68" creationId="{6EEA094A-9150-604E-37E4-D621A1870CD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69" creationId="{432ACB4D-4CDC-251D-CB9F-BFF190C7D57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70" creationId="{ADEE5FA0-21BC-0D83-ADB2-53B4DDD0B62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71" creationId="{94930F18-8AD6-61CF-BC53-7430DCB3301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72" creationId="{2DB73FCC-09DE-DFF5-2E31-93A778C07C0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73" creationId="{9A905AEC-0B1B-A066-8017-2B9B8D68455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74" creationId="{C85CBB6C-9437-9236-5B0E-47C8931FB53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75" creationId="{2205C071-E9B5-32E4-474B-F8E5C9FF2A5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76" creationId="{5202EECD-47CD-035E-9868-DBDA3E291BE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77" creationId="{40B8C706-4022-920C-4512-60A79AD9862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78" creationId="{90601390-6530-0358-0CDD-7EFDFD0059E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79" creationId="{D09EA8C2-7DE1-F516-E6C5-E3D4E88DFFA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80" creationId="{21275A7A-3DE3-844D-B4DD-8CAFB763B04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81" creationId="{16764C3A-A388-2EBD-CC3C-7773C28D30E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82" creationId="{AFCFF206-E6EC-E756-F43E-9C4A0E4E4FB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83" creationId="{FA951761-A004-1AAE-654D-2BC579580F2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84" creationId="{62D9B508-290B-6D46-B936-830E6967823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85" creationId="{3EABC439-DD08-5C20-00A6-093C15BF8A4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86" creationId="{6B9BE7D9-D39E-E568-9766-19913009B1D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87" creationId="{8744F0CF-1C1F-8CE5-5FF9-2A98002E77E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88" creationId="{B40C1495-8029-F630-B4D4-27EEE8747FA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89" creationId="{F91BF23F-A6A2-70EC-4CA1-BB59C563EB1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90" creationId="{8950A1F5-C5FD-FF12-1E1B-45F3E153BD5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91" creationId="{6515A12B-B6C6-E021-D6B1-8A1DA403534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92" creationId="{03D47363-1477-AE3A-4B87-FC419ED710D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93" creationId="{62D977F9-F184-4B55-482A-48E7F8DADDA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94" creationId="{0745112A-0519-5575-25C6-0F3DB7DB608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95" creationId="{6F274591-0345-D9A4-F10C-0CDAE27EAE3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96" creationId="{97B610AC-EF10-E3CD-BF5D-A10A08E3BC2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97" creationId="{D1A8E59F-8A7C-B16F-CF86-4D6FC697291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98" creationId="{79959C3F-2644-2424-4B66-550DF04A962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299" creationId="{39502300-9833-8F0E-BEB2-206E7CF063E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00" creationId="{7D4BCC34-D867-99EA-A6D8-6525840D823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01" creationId="{736FCD65-FD77-1086-7F22-F08B5094B8F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02" creationId="{A03BC2B6-1DBE-D3A3-E680-07CE391B94C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03" creationId="{48A6040A-BC9C-50A4-66FC-CB8EA49522C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04" creationId="{0DB65C81-1C28-4D7B-DB1E-1666D535436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05" creationId="{8C8C2B04-395D-4823-1746-7D81DD9D14B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06" creationId="{0622F964-E7BE-FE76-13B1-19AD9BBFDAD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07" creationId="{C998AEF1-3B38-1C16-436F-B2CBAAA67AA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08" creationId="{E7B404FD-8281-51A1-6407-286E64EDB25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09" creationId="{9D56F406-5DC4-2EC4-101A-BD9F524C156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10" creationId="{987F5C27-6E14-832E-7CB0-52696CE45A3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11" creationId="{CC455971-41DD-33FE-B949-EBDFEC02653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12" creationId="{1A10A998-31A1-BD99-AD2B-FBE55AD55AD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13" creationId="{5B99EC2C-F91B-FFAD-77BE-517A2203B0B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14" creationId="{2D0F1DEC-67A8-7649-61AA-7137C5CE1C4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15" creationId="{A8D63479-A451-0A27-F976-AFDCF2BA7EE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16" creationId="{C6E89C8B-A5E8-2EC9-A97E-A42BF2D9684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17" creationId="{E3C57066-1DD7-4608-23C5-0E3E9620665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18" creationId="{2A45BBC3-669A-6BB6-2C28-2AB3DD46CFB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19" creationId="{D8BB28B5-F729-B056-1F3B-0859C2D18C3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20" creationId="{BAB4B506-DB2D-AA93-37CD-94CF7E8D002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21" creationId="{16573041-1976-7FF7-0432-E95252A8559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22" creationId="{EE1BEA45-8E64-5AF8-A706-CF3FA508D70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23" creationId="{428FC07C-E8B8-3260-AF06-9B3BF4D00CE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24" creationId="{E42006BC-8390-A327-F171-A1BB32F386C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25" creationId="{75837463-B3F5-D59F-8994-0D21D469009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26" creationId="{A0BAC217-262A-138D-A169-47FCC86F1F8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27" creationId="{55BCF916-D9AC-1425-ADB7-CEB459AAB3F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28" creationId="{48E095E2-B4C6-A3A4-80BA-1FBB287940A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29" creationId="{68218A1A-1E8E-B176-DC57-CC370263B59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30" creationId="{C9702C16-E7AF-8340-10D9-B376D64DFD7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31" creationId="{045BFC42-C6C5-561B-BF53-488C612DF74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32" creationId="{AB80E409-B6CE-E57A-2492-5E73BB92CAD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33" creationId="{33C291F6-3CC1-E5FF-E931-26F64980E8C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34" creationId="{DBAD2B8B-DCCA-2A91-592A-12F7600E620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35" creationId="{A99C87DC-E752-BB5A-A900-53AFA05FDEF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36" creationId="{0F00BACF-346F-228C-2EF1-05A0059FC94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37" creationId="{B66EE7BE-00A3-DB29-5D67-597A5F18CA5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38" creationId="{8CA76749-4A0B-6D09-AB37-AFD946736CA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39" creationId="{3D5931D0-EC64-16C8-12F6-DCF12DD8CCD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40" creationId="{7EB8024B-FB41-8FE4-D7F3-7E42A0A5154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41" creationId="{A75BCE96-2B5A-C56A-0A7C-9F00683B46B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42" creationId="{83FB1949-64BB-CB1C-6596-6E9DD8E6D68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43" creationId="{DCC21BC9-F270-B546-D0CD-64990A8AB53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44" creationId="{559F90D6-031D-7042-4DFF-D7AAE6C307B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45" creationId="{797B1D0D-FA5F-A17C-AE03-17BF5A2474D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46" creationId="{76021CB5-6DD9-D178-61C8-3F4E88C5D0F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47" creationId="{6807D8CA-6950-C1DA-8AED-98BDA110F56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48" creationId="{22685A70-93C6-ED8D-8E99-FDB50E5C1EC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49" creationId="{43F64615-2959-E92F-94D8-B536A839D0A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50" creationId="{B21C57A4-6FDD-C2E1-A7CC-51C6604FF46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51" creationId="{5EEA8AA4-C3B3-9E21-59D8-D77D975ABAF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52" creationId="{CFBA5EBE-FAEB-35AC-569C-FB4853A4BE8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53" creationId="{75F075EE-8FE6-C699-1130-63C1BFB123D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54" creationId="{69AE0DC7-5A45-CB24-C654-E37C0417764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55" creationId="{9FFD31A2-5F88-370C-7661-805B468E400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56" creationId="{E41F0121-A002-7241-61A4-36D6228C064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57" creationId="{2CC4989B-D0F6-A95E-5991-8F9C68B0449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58" creationId="{C5F944CE-6F79-6285-A62D-82970B64D9D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59" creationId="{D2986993-1B89-E25B-8356-662F5C38E6A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60" creationId="{5183D5E9-FC68-60EC-65E8-E386BCCC825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61" creationId="{9BDD56D3-021D-F634-9C45-453F7F6E3F0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62" creationId="{BFF6B21F-E1EC-53FD-F814-941077A635C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63" creationId="{45B4A8CA-F816-BCC9-809F-24ECA1CB7FE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64" creationId="{EC4A2C8B-C451-976F-6F47-09F0D99063D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65" creationId="{2FEE02CB-6B66-2DFD-E002-EAA6894D935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66" creationId="{B0F43E80-23FC-98A1-8727-F09069482E4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67" creationId="{BD8AD575-CD47-A1C1-5FA7-0D979CE735E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68" creationId="{9B508398-F6C4-CC7F-4C48-0ECA562100F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69" creationId="{4EC395CF-0C71-0AF8-08D8-154DF0855A0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70" creationId="{75981E6E-7898-C813-E2E2-D656FB8DB21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71" creationId="{7705C10B-813B-7607-C63A-13D599E1619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72" creationId="{8C5867CD-7FF5-6A4F-C620-D9A52034B9B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73" creationId="{AF209A07-BF44-4AF6-2FF5-338E04E8B63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74" creationId="{C9C714DA-B0B2-D0A2-8C37-F6BEC4F87DB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75" creationId="{4FCC6103-9FD5-5FB9-7099-BCC357BEC63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76" creationId="{3D81CFB8-4D48-5DD9-6CA7-BBD0C4CB29E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77" creationId="{1DFDDBD3-FADC-7644-A3EB-E6387CD66AF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78" creationId="{346BCDA6-BDD5-62A4-F7A8-7CAB864080F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79" creationId="{34723263-1369-6D47-8669-25DC4F65FC6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80" creationId="{0364DBF2-B003-92F8-33A1-BBE068B5768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81" creationId="{03EB5D33-FAD0-EC0D-0BDB-4A678ECAB26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82" creationId="{F3C0020D-43D4-72BF-7BCC-A359EAE9683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83" creationId="{D02E85B7-5010-6315-373C-FDD58CEF8F9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84" creationId="{19DCAEEE-4875-FAC5-0EAE-0097BF08CA0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85" creationId="{E4F4DB03-472E-5618-5CA4-E9C1E43F359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86" creationId="{BE6EC68E-76BA-F9CE-9EF9-3AB3232835F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87" creationId="{25ABBC35-9283-AFF5-560C-CE8D715BC86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88" creationId="{4D5B5836-D173-990A-4958-73CC26E4991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89" creationId="{12901D2A-EC22-2DA0-7A47-530DEDDAD88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90" creationId="{8D1C6C62-A325-8DE9-B36E-B9A9413C315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91" creationId="{F21A3D06-CF1D-15C9-0FA7-0BA5FA63C4F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92" creationId="{BCAA2CE2-4CCA-A765-4490-FFD25B5F0C3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93" creationId="{191A7693-97C4-DE7B-2BCA-ADACEC9E368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94" creationId="{B2964489-22FC-215E-D131-0469332BE82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95" creationId="{CDA34905-B446-80C8-C90E-B263FC51FBC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96" creationId="{1A125ABD-5D95-5790-2888-10CE92E57F7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97" creationId="{1E755E11-286E-A945-9613-0E0466BECC0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98" creationId="{D215EFAD-21E6-D0EE-3299-702ABA739BA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399" creationId="{62ED356B-936B-A1F0-4DA1-DFDBB10C452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00" creationId="{5262B35A-ADB2-C4CF-A176-0BCA73DCD70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01" creationId="{81F5CD9E-EFFD-F5EF-729F-0FD530E89E4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02" creationId="{2543FFE4-D537-2D78-41B1-837D35AF3AA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03" creationId="{83D4FD51-5404-E503-BA1C-A1166E3B48E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04" creationId="{697E43B8-2083-CDFF-CD9F-5D94D88EB52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05" creationId="{49FCAB52-FEE6-E85E-5D14-7F6BFB75EBE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06" creationId="{26A5A942-D337-3021-557F-67EEA637E97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07" creationId="{DA06B6E1-FAFC-8A49-4FE9-1FA36ECC9FE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08" creationId="{17CB30B1-EBD1-3C33-5A69-0E2CB69E0A2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09" creationId="{B0924021-2A79-FF0B-18AE-4EC995CDE71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10" creationId="{8117BFE6-14AC-48FA-C66C-BDDD49D9200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11" creationId="{89B34CB3-AA69-727F-03B7-8D659A8C01D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12" creationId="{573BB1EF-2727-5516-2D43-D94FD3BDF68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13" creationId="{347A8180-3B66-1F12-FC4D-F88A1CD97A7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14" creationId="{63FAFCCB-F918-7E90-1659-4E746F676D3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15" creationId="{6297D993-518E-3F44-69A1-463F5C2F458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16" creationId="{3FE1BC67-6140-C4A9-D1D8-EFE11F84806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17" creationId="{71C0CFC9-274F-F579-460A-459E556B82E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18" creationId="{DFDD0420-77A9-E87B-E9C0-BE691C09FE6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19" creationId="{21BD6369-9B69-B1FF-D9A7-8029CCE4921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20" creationId="{DDAA47FF-528D-156C-02F7-8D46B8A2D79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21" creationId="{17C9768C-9C30-8C46-6B8C-4BED9DA45C9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22" creationId="{DE1A9092-ECDB-F32D-D64E-CE46C47AA45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23" creationId="{BE0A3264-493A-1A0A-09DC-AAB8D710DC6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24" creationId="{E1E611B3-5D23-581A-87DE-93476D64423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25" creationId="{E838CD84-E56E-169A-6085-3496C2CAA1E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26" creationId="{87ADFB3A-30CA-E09C-6779-D5FC8D37379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27" creationId="{C15EC870-B876-78C1-86CA-7AA95B67AC8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28" creationId="{35CC2AD4-2BAE-C168-1377-D653FDAE2E4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29" creationId="{71EB467D-C1CD-2A14-71E6-636AD5AD275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30" creationId="{9FEE496F-9259-3C57-F3E1-B172A6294E1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31" creationId="{97C1FE87-C037-9177-AEC7-D5856113D64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32" creationId="{E3B2636B-7F9A-CAB3-D8D3-37DB18A4645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33" creationId="{2DECD262-6C93-E67A-3CC4-27FC2332DED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34" creationId="{2FEC1E42-3D72-ABF7-65A7-19A44731FA8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35" creationId="{88F90473-AA82-3581-3476-50B88393F46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36" creationId="{1461C327-0192-DB56-3D06-F914D0563EE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37" creationId="{EC5498DA-0BF4-C433-EC65-9D07CCE54D0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38" creationId="{0D6D1ED2-DFF6-D7B0-6EFE-4E1745C7F02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39" creationId="{E6C3E5E5-0F9A-47FB-07E9-200D5A54CA8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40" creationId="{8D1C484A-EBF3-437F-EBDF-4EC4D325312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41" creationId="{7346FA07-999F-566E-C527-0B132F405C8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42" creationId="{BA41D917-FDBF-2596-18A5-5C4DDECBB1E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43" creationId="{02417B51-3EB9-6697-3BD1-3123FD7C6F5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44" creationId="{036FDAC7-A314-AF1D-3AAA-E890E4E6B93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45" creationId="{EFF2B7C9-1500-DC41-1757-FDA35552459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46" creationId="{ED42A743-045C-73F8-ED60-93DC501BEAE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47" creationId="{DC43D820-D486-344F-A4BB-FA26FC55586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48" creationId="{20732E7E-8790-A036-38C0-9423903C942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49" creationId="{A4E40044-F289-90F2-3525-E82008A2132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50" creationId="{01C13224-60D1-9C3B-1D79-BA8F2E0E9DC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51" creationId="{79E8D2B6-A875-8316-F290-AC8E3EA6A55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52" creationId="{C4F6CA0B-8E55-343C-5A25-0FAC5D8BA4A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53" creationId="{72EA68C6-348F-9B03-4B0F-C675280F667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54" creationId="{2A03032A-BC23-1DCC-5A96-D4289A9207D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55" creationId="{253F28C3-437A-885E-6623-3691C9567EF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56" creationId="{FE39E6FF-33BF-A942-0109-4AD3ABB6C92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57" creationId="{090ABB7D-533A-F993-177B-A8F56E13EAE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58" creationId="{9787994D-EB22-C529-3BDE-5DC497D1B73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59" creationId="{F68A73A1-C02D-4B51-E136-AB311267DD5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60" creationId="{7B4CF1F5-71B9-F301-9A82-92AB44DEBFE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61" creationId="{A1E622BC-7187-0F48-45C5-546732F0BD6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62" creationId="{078E3F1C-34D0-27BD-6803-F86FB14E92F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63" creationId="{51ACEB71-1319-3C51-998F-29003B288B0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64" creationId="{C7A3BDF9-BC6A-E010-DA96-85AD3E59B24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65" creationId="{BA18C116-9FB1-7F59-7AF4-B21C0FDB502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66" creationId="{EF444768-10D0-8C72-F0C0-D826B64FF61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67" creationId="{178A53F5-48D2-FF24-835C-6187501242C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68" creationId="{25B7B64B-C16E-54C6-1D63-DC033B217B0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69" creationId="{03BAD01B-E9CB-9484-E672-B539B636DB5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70" creationId="{A4B9CF58-E2B4-4A23-0F15-8157510C160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71" creationId="{ECD9FD8C-19A7-A428-8CD4-89DCA44ABBC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72" creationId="{A4A74580-5F66-7773-7D26-7855571E890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73" creationId="{2D359DAD-BE30-6518-EE29-6994338D52E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74" creationId="{0C84B13D-501A-0491-4FAF-58BEEC6D3EE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75" creationId="{B7E20AC2-ACF2-4DB0-D8BB-763E520DF9D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76" creationId="{E52E5B78-CAEF-3C1D-0B8F-0333926BF40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77" creationId="{838F9114-84CA-0F97-2242-9F5C1B61ECA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78" creationId="{3F617D69-0554-577D-29EC-C7CCF34AAEB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79" creationId="{1A6E2F79-045E-1CE6-E029-0FB7C4E2F35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80" creationId="{024A111C-957D-0A98-C780-929F272D5D7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81" creationId="{F98857C3-151E-13E3-C04B-CABD1175C77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82" creationId="{947C194F-57FB-5F5D-50F4-9221EAA2D0E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83" creationId="{73F4930B-399A-C9C1-6E53-E8E23FF85F5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84" creationId="{484F10E1-B532-9E9F-4A87-4CFD4F27B03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85" creationId="{03893A7F-CD5E-7E1F-09F4-5F576013CD3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86" creationId="{1483920F-434C-323B-C75D-B61AC5FD310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87" creationId="{3BDFF0B3-5FEC-F881-A471-54D91D0A5CF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88" creationId="{91B3E3B6-F77B-2673-23F6-6214058AC00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89" creationId="{E38E0579-5865-CFF1-41A3-B457726068B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90" creationId="{F089DCB4-3823-F5E2-E99D-BE0407BE3DE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91" creationId="{CCDB9B91-255B-5DF5-8BA4-0AA40F214A5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92" creationId="{F0605BE8-D552-3E4A-6028-7D64FB193FF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93" creationId="{0957D163-C657-324C-2B1A-8F06D4F60D0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94" creationId="{AE3241C9-6F6D-1997-EF66-F38E683E661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95" creationId="{4171F393-D16A-2014-092A-F899C318F52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96" creationId="{99988536-ADF1-A06B-4BD5-2116EA8BF17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97" creationId="{86E5540C-64BA-C189-462D-93431E54BF9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98" creationId="{85E61683-6824-EDD4-DC8F-F9013ED42A8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499" creationId="{C08981A0-EDCE-A95D-4AAD-66B163EC241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00" creationId="{6DE13CBE-700D-653D-1F4E-3186EDDE76B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01" creationId="{88594831-7C63-247A-2907-B60C23272FB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02" creationId="{90831EA7-600C-0539-1731-2C457E65E4D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03" creationId="{D66972F6-FCE7-8FEA-EE29-A1612FEFD49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04" creationId="{F21418BA-2F04-7B6A-3E2E-F91C275E544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05" creationId="{F9EFD7D0-94C6-2371-E174-53313B42804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06" creationId="{961CBE22-9FBE-EFBC-6C5C-07A19CFBFBE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07" creationId="{2EBB2911-0EEC-02A8-944B-BD7857549FA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08" creationId="{04BF51F2-9A61-E8F4-7D5C-CE95EEA22CA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09" creationId="{9E58E585-BA9E-9D55-EAD1-DBD03A65E89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10" creationId="{B2A2965C-AF02-8313-93A8-AC4F22DF6A8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11" creationId="{29BFB1F1-BAF4-1FF6-5139-423F8C2DF23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12" creationId="{CE5AFFBE-19E5-C22D-E62E-1B4F02112AD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13" creationId="{FCB69A72-F7E7-1B41-DF0D-2B0BD1CD065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14" creationId="{5AD58B57-5DBB-73F0-1D65-128F1D4827B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15" creationId="{EEE4B46E-67A8-A7E6-9467-D10DE098154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16" creationId="{8699FC49-AE15-B8F9-E503-06AB6EADD0F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17" creationId="{E35AD9C0-28E9-53A3-8D38-A300BFF8D6D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18" creationId="{4CF08EDB-ED1F-D65C-9ED3-A4A9ABF174E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19" creationId="{1C33512F-A0FE-A8A7-2701-3849ACC5AF0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20" creationId="{379FD827-7C53-E153-D747-72BC8C10007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21" creationId="{487CF27B-C77B-D145-A8EE-07B677FF7A9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22" creationId="{352E63F9-14AE-FFA4-5D92-BBC7BB8CFAB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23" creationId="{0CD5C447-E82A-9D77-7EC0-11E04914D9A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24" creationId="{E4C01222-E3BC-2612-A6CE-84477CCD27A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25" creationId="{39E0CF14-EDD5-2FD6-9226-5E7C4DBF30C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26" creationId="{9D712BEC-CD8E-9FDD-0711-DB7A2CFFA6A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27" creationId="{EBB246BC-5293-4368-26B4-01990E7F809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28" creationId="{BB2EF3AA-DF89-C6BE-A593-3C3443AD12C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29" creationId="{E66CE46A-1D54-494B-807E-ADE14AE95B9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30" creationId="{D5BB3EBD-41CB-C9B8-3915-5BA2D9DCAEF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31" creationId="{A39F247B-5EB9-9A30-437B-F5F8418406B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32" creationId="{046CCC36-6708-DA23-0A48-1E40A429221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33" creationId="{CD7A2DE3-54FF-6A51-EC8A-3C8F17434EC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34" creationId="{78B063F0-38A8-63D0-8103-568F942DA4B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35" creationId="{6E9AC803-1A59-A596-BA4D-712EEF50453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36" creationId="{25E0F761-169E-37C2-423F-14C6B4EEE09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37" creationId="{42FD7D43-7E1D-C163-57C9-40A82029B86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38" creationId="{8C65AFAF-F6FA-C8A8-0451-8A14230823E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39" creationId="{EB7A7379-1E21-91C2-BB1C-931E170E343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40" creationId="{0FE548BF-079B-EE32-FBAF-225AC961689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41" creationId="{9D253FD7-62BA-354A-E6D5-F6572B331FD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42" creationId="{53E62B4E-1C27-6A56-AC97-AF5ADE40498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43" creationId="{05F861EB-E93E-1B44-25BD-4E1F21ACB73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44" creationId="{1B7C42BB-32CB-E915-75E3-9F70A05E82C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45" creationId="{FD07DDFB-366B-1695-E77C-CBE4BCC185D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46" creationId="{762F885E-3A3C-ED4F-C78E-A92C104AE10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47" creationId="{C280F6CD-A902-6F87-1DFC-1730093ECC6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48" creationId="{3D0D5A6F-D2FF-1574-9C00-DE8864B494C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49" creationId="{5D732BE5-0E17-4761-4B3F-A78E99E34E1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50" creationId="{78BD2502-5EA6-3871-B12B-3940548E1C1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51" creationId="{6DE38E56-F6A4-836F-E4A9-71EA9696E72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52" creationId="{5144A5A8-D7FD-346F-91B5-BB91D54F9E5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53" creationId="{3531FDDE-717A-D255-12D2-A22171893B0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54" creationId="{600DF7E4-0930-5124-F08B-32F35EAE714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55" creationId="{25580247-F2CF-F4B0-DD8F-2C3DD22B37C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56" creationId="{6703AF52-E7A0-44C3-996C-06446998071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57" creationId="{43717310-1027-7EC3-64AA-60ED9F3D015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58" creationId="{741F7D4F-1C17-DA2B-1138-84D0575E506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59" creationId="{BD076B94-2D9E-2784-E400-4C667A04D29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60" creationId="{9F259540-279F-0B36-EE37-F8F45A40A63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61" creationId="{633FFC40-F335-AFD6-563D-0D9CE6D9E64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62" creationId="{7366F54F-C108-A02E-F6DE-6FC9CE4949B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63" creationId="{25E68EAD-C656-C595-DBF4-B4FC0767D07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64" creationId="{32290D52-D317-D7E4-C6FA-1FFF5B60766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65" creationId="{56F3E441-44B0-B316-DC22-A5A72BE5EA6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66" creationId="{B8DC578C-909E-7308-1A5E-EC789115487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67" creationId="{8487F9FC-E2A4-B0D6-7899-56FCB4B12D4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68" creationId="{AEDAD0CA-E083-11D7-5547-B55CAEE0C40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69" creationId="{FB1F795D-8F4E-FFF8-583F-CE44DBD6802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70" creationId="{F5FF4562-96A7-A2D6-85A2-59BC093C77F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71" creationId="{C4607A3E-2204-4EF3-2A98-3C0A14DD25E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72" creationId="{7713EFF6-4FB0-A1F6-BD5D-2D417D1BD63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73" creationId="{CC6D7183-F34A-69C7-7F5E-937521DDAC9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74" creationId="{B442EBFC-D935-48C7-EECE-69D8FBD9459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75" creationId="{F88A8B05-CC39-09A0-7812-FFAD7927433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76" creationId="{EEEEE5CC-3495-8C83-02AD-80BB692FAFE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77" creationId="{EDA374CB-5389-03EE-1995-2B21CFA5969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78" creationId="{B6410FEA-86F5-AB65-5F96-3B139E72D1C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79" creationId="{8D8F6669-DB62-3909-35F9-31B2B3BECAF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80" creationId="{E798F6EF-6F82-DF20-5AC4-3DD26307EB5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81" creationId="{B4668C9F-D805-D28E-CD58-FD4D43174C1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82" creationId="{FF129DA9-25E8-A67C-9F93-C47070FA057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83" creationId="{D32AA9D8-D2C2-3EA0-44E6-9ABE6A68A2D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84" creationId="{446F97A6-F767-47D1-EF63-4BD7304968A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85" creationId="{D0D1BEF9-D4E0-8C30-5ECB-A2BA2352EEF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86" creationId="{BD37A3EC-C3AB-CCFE-E261-5A4DC521EBC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87" creationId="{FD6A1DAE-05DE-B597-54CF-86C19179178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88" creationId="{B1979A79-A15F-CB7E-A65D-FFEEF348C45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89" creationId="{1C5D3A9B-5534-FD31-1E74-D488F3B0777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90" creationId="{C124486A-3EC5-BE13-4213-ED0E8C53496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91" creationId="{D86F4263-A32F-94CD-67DF-761A958BB6D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92" creationId="{D9039F98-13C9-2402-8AB2-7BE72F1CB54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93" creationId="{62DE3D6F-37CC-AE22-66AA-959DCD8614C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94" creationId="{EF62087B-9F2C-64FB-003F-79E1DD8E905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95" creationId="{319FA4FA-D81C-85ED-69EF-10324FF493D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96" creationId="{F1A00D0A-28B3-779D-4772-4F938BF1576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97" creationId="{B2415894-E371-DF9B-2CEE-78745D1C409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98" creationId="{A420A9BB-DF28-8B98-0545-9424438B98A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599" creationId="{2EE1E5C3-4F42-7179-DC93-E797778C169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00" creationId="{3A10ED88-9BF2-ECF2-9959-85504964E49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01" creationId="{B33ED1B4-FDA6-5291-7D4E-9CEA7FA71F3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02" creationId="{A8A194CE-4E45-D830-8363-B246CABFE52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03" creationId="{57464649-7BED-2446-FD2A-092DCE3FEDB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04" creationId="{E20D03A8-6626-8E84-D745-B31CE44760C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05" creationId="{C85775D0-6A6C-BBF6-352D-95BCD4C2348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06" creationId="{9F28B5CD-5EBF-44E9-ABAB-C6C5399B14C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07" creationId="{5BC4E3F9-C316-FE69-AD66-3888039CB46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08" creationId="{99BD3462-8B0A-2835-AAF0-5D8F24A234B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09" creationId="{9C82674F-4190-A179-431A-85C61515FC7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10" creationId="{267B7587-9A44-374F-EC94-26D48293C48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11" creationId="{8D7D6667-12B2-3F35-0089-7885CE9E3E6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12" creationId="{D0896172-DE60-BD91-599B-E1D3CEE35B0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13" creationId="{8B737196-BEFA-1743-A817-6C805C42045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14" creationId="{0CAF73CF-9896-41B2-D311-AFFE4DC9F25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15" creationId="{27CD6099-8C2C-FE1A-6F8D-4DFAFF4C76F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16" creationId="{FE2B2679-D4C5-8B4D-1AFB-B05D088BB58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17" creationId="{3E809868-5B70-0406-24E9-9B802D5F776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18" creationId="{8B6B659B-C611-3A86-15C8-C03191D7725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19" creationId="{8CB16159-5C72-E88A-04CE-E614AEB2964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20" creationId="{3BCBDB9C-1C2D-4232-F485-4628F22BFDF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21" creationId="{A85CBEE4-7575-A654-73C3-653ECB3365C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22" creationId="{1A604931-6760-998B-229E-422BEE31117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23" creationId="{4B38FC18-816C-37E4-336F-B6BEC9A6160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24" creationId="{22247A9B-5DE9-B89F-050A-6A97B73F4B6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25" creationId="{77549706-C370-0B25-D1E1-38B7FE99A8B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26" creationId="{1527ECB4-DFE9-93F2-6A8B-FDCDD4111A5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27" creationId="{6099385D-BD82-2814-0ECF-0DFB2E25EC7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28" creationId="{C9AE6B11-9EF0-532F-2B1D-1689D95A18D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29" creationId="{BC0EEB45-0A25-4821-DA1A-582B64D0B17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30" creationId="{E51427A1-AAB6-0166-2DB8-1BADB038CE2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31" creationId="{2AC3A081-9959-FC38-3ECF-2B04D8430CE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32" creationId="{4A6BED06-6159-B935-3002-92DA6A0AD4A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33" creationId="{44472C88-4F5A-5132-4C5A-B191134C569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34" creationId="{1A192CAE-6721-651C-BE6F-AC2ACA29761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35" creationId="{8396F044-8E67-F0BC-C443-CAC2740A810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36" creationId="{042423AB-0F72-9B93-FD1A-D7635EA81AA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37" creationId="{33E7286C-1C33-8518-5793-BA5E67DDE49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38" creationId="{2E4C215C-E2DC-E836-44FD-C79CDD1614B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39" creationId="{25E8A25E-DAE1-EA90-EC4F-612AA880DA8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40" creationId="{07B1561C-45B2-A1E0-7530-D611BF233CF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41" creationId="{A052062D-D128-CDCE-454D-E10F5237023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42" creationId="{C90E4E21-FD30-7FD3-1666-FC447CEE0DA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43" creationId="{A9E03200-537D-8230-E463-7ED5E17701F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44" creationId="{67AF4DC2-AB60-4487-536F-CFEAE6BB44A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45" creationId="{BD880716-EA1E-E9E6-363B-EFEF638514D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46" creationId="{EDC52470-42FD-E65E-6FAE-C1F78D79B1A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47" creationId="{44747773-86B1-5D4F-7275-CC7EF03DB24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48" creationId="{FF376A69-CE32-4422-E2A2-E8CF70FCD49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49" creationId="{CD4F2197-644F-4C2A-B6A4-77C189B5DF3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50" creationId="{003D9253-D593-4388-1274-4F93F7D93A3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51" creationId="{E12AB067-BF3D-6679-4607-310A7FE4485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52" creationId="{7B03D772-639A-D7A0-08A1-4F9E7D4B88D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53" creationId="{1BBAF1BF-2D9A-52C3-75F4-0409EB18102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54" creationId="{E0CE481A-EB4F-47F9-F3DA-4529C8EAA39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55" creationId="{62C87329-E482-34A4-4FA5-F061FC14737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56" creationId="{60CF30DB-5322-6CC3-BF56-E50461B2384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57" creationId="{70CBB94A-3481-FEDA-A2FD-E761501DB2D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58" creationId="{F9D51D22-4283-B05F-7B4B-47A5DADAAC7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59" creationId="{74531E01-0AA9-74BB-F03A-A8DE8BA0C5D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60" creationId="{63E406D0-6250-1DE0-B6D7-B1156D563B9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61" creationId="{20C8133B-0178-20CD-3A12-683EC75C9CA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62" creationId="{822A71E1-E733-F754-C900-CAB0E91969B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63" creationId="{8B170F34-5B41-99E1-3F25-AF3340DBFF9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64" creationId="{43AB5656-AA58-9E38-33BC-F7A58DD17E3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65" creationId="{EE4171E6-C593-F1C5-3C4D-BC05EF98955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66" creationId="{8A471FA4-0697-A01C-484C-6D11F662CC9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67" creationId="{D9A4627F-B8FA-6158-B520-EC14473D72C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68" creationId="{329C8F45-E5E5-1C93-BCBE-9382653813A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69" creationId="{B5E5A525-6394-CCBF-7921-F5EECB80162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70" creationId="{B5AEF0B7-C811-7B84-6C34-E18F1CA68E6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71" creationId="{7DA02F9C-9A6B-31BF-C306-BE87DE13234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72" creationId="{C7316874-8A9F-CB07-60F3-E82C9BBF676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73" creationId="{DAB0F60B-4A18-BE0A-F611-96F73617ABF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74" creationId="{265841B5-EEF1-F306-CA5F-64C7DA763CA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75" creationId="{84475379-7638-C8C7-9C23-E0F26CEA59C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76" creationId="{4AA0DC4C-1766-847C-4530-0981AC6FB02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77" creationId="{661FD1B0-6B91-9C35-77E2-D0DBAA974C8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78" creationId="{479E39CF-7623-86BC-52EB-269A7D1CF54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79" creationId="{10F06145-D18A-69FA-3DAF-F0BE33E7492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80" creationId="{9850D3C8-3B52-127F-67F0-82C1A43EB3F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81" creationId="{89AF361B-E235-E0FA-BCD5-F2410CD224B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82" creationId="{78851BA4-B2B3-61FF-EDF8-78F90D42B2F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83" creationId="{F5D26914-5338-6284-F65D-0A8B9AC0B2D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84" creationId="{7BD7A7EE-344B-E538-6DB9-7F92811DCD0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85" creationId="{B503B259-90E8-09E6-4126-A6A82D7E327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86" creationId="{251FD9EB-F5BA-BAD0-EC0B-6E29B868298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87" creationId="{10E90CEC-CACA-B44A-C92B-94E73F1BB88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88" creationId="{26B62157-30B0-1994-61CE-B78E5AD3452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89" creationId="{0DDCEC1E-601F-4E53-5712-E91FAF7A134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90" creationId="{393B1CEF-38FB-7FDF-8C8E-89B8DD36F46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91" creationId="{5C63B0BE-FB62-3431-A906-80352D6DFBE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92" creationId="{FCCF43E4-AEC5-A6A8-E43D-0EC0E1ABF2D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93" creationId="{EB7068D2-3BF9-F9D2-AAC2-0806744C41A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94" creationId="{0B99CE1E-10F4-F56F-5B1A-372A41CC506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95" creationId="{5192CA3F-0C33-366F-8D2B-13E15B27475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96" creationId="{07DA65FF-4030-85DB-4522-C1A6DCA576D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97" creationId="{32046FA8-35BA-216A-D26B-F8828D95F6E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98" creationId="{11925297-CA6B-426D-4B5E-2F2E72E9461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699" creationId="{C38409DA-CE7E-3E56-C97E-F198B2A8D12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00" creationId="{0D09341F-1CDD-DB62-EF08-457BC664573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01" creationId="{743E2E09-B3A9-BAE5-7A71-E4082904237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02" creationId="{46D520B5-48A0-F193-4F2F-5E9FF4E2454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03" creationId="{98E9AEC3-4C52-8934-BDC7-ED085B04C87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04" creationId="{853046C3-E109-663E-E241-2A838BF1FF6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05" creationId="{D87012A3-2FD2-610D-3A05-3B798910E44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06" creationId="{0EC602B2-CABA-C68C-DC1F-1CC335B07B1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07" creationId="{680C22A6-BF72-4D62-014D-63539FD07D7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08" creationId="{C18008DE-1318-3B33-B130-58E979748EA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09" creationId="{96F2C581-A5C8-A107-AF71-925A260D191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10" creationId="{F00DF6C7-ED85-67D5-132C-EDB8DE82C69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11" creationId="{C52773D8-08E9-5631-0F65-37C98C47A6D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12" creationId="{E0D53D7A-FF42-3A07-0612-18A1AC03B49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13" creationId="{D4040D1C-C846-FC06-E829-06674731B76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14" creationId="{01B93682-0EAE-5869-8A3F-790EC7E02B9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15" creationId="{9E5D6F71-CF43-CDB6-2CC9-E9FFADA2A4A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16" creationId="{AD9614A3-D971-C33F-4ADA-914B10CE4ED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17" creationId="{8095164A-C2B7-BCE6-FFDE-CD70D77CC98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18" creationId="{9DAC47A5-ADB6-767C-891C-5FEE73BEC9F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19" creationId="{4F53FF4C-DAB0-23AE-41B0-549F655DFD1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20" creationId="{813CAA7D-EBDC-C435-17F2-67CC2481801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21" creationId="{53B5649B-C96F-F05B-EC8D-963EA7B2229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22" creationId="{4966F757-54F1-DBCC-35AD-B8261989EA9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23" creationId="{9745A895-660D-329D-3861-87F37FF6D16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24" creationId="{ECCEF6AA-00F9-A69B-A236-DFA08AB1129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25" creationId="{E7E45F23-C935-B309-5636-B5E9011675D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26" creationId="{6057B0BF-6038-AF31-4574-8C65C08C4D7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27" creationId="{66AF429C-AFD1-48F5-B835-E93CC707E1F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28" creationId="{BCBFB9CF-864F-2662-459B-4C37E4754BC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29" creationId="{D4F63AC8-432E-93E1-92B9-D8A48453253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30" creationId="{4530B9F9-5CBB-200A-EBF1-329B7118FDF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31" creationId="{9AD6A003-1FFC-DF04-9EC3-76C591673C5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32" creationId="{7C329127-2F43-223F-FB4C-F06AEDD30B1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33" creationId="{ACBE7325-ABD4-CB79-AF36-49E75334B07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34" creationId="{D13BCB31-D2A4-9894-B72B-E57BDF2ECB9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35" creationId="{EC321161-8382-D0DB-8D9F-06A774EFF8D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36" creationId="{24124408-37CA-132C-C01F-F320A507885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37" creationId="{BAB19A4A-74EA-BE27-3530-0A2B77F433A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38" creationId="{83BD14C6-7DE7-C314-201F-691EB4A0B39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39" creationId="{7D61625C-E2F6-2C5C-D2ED-C1152B1F739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40" creationId="{DECE2EF7-6891-4E09-9358-0E22A1D070E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41" creationId="{AF3D323E-3B8F-228D-99C1-0B33627D762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42" creationId="{58BD92AB-D3EE-A814-E6DF-99D08FCAC9F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43" creationId="{FD8F02A1-5A41-CD56-7764-24F571D81AC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44" creationId="{9054D375-F19C-8CFE-7D6F-814227E300A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45" creationId="{0AB6EBFD-7497-0AF0-911A-1FCAB8D6B89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46" creationId="{5BA2E250-F9D0-59D6-2CEA-1AA2EF535D2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47" creationId="{5A10462A-486B-D759-2A75-7384467E829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48" creationId="{0E8BB625-DFC9-C953-121B-57E770F2347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49" creationId="{80BA9F29-3098-CF26-3388-BA2E039DEFD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50" creationId="{4DF51C00-C365-3D05-0067-DF2B4F4C7F5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51" creationId="{483F6925-4779-DA14-41D2-947B8BB4429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52" creationId="{1B52014A-B0E5-7CDF-81F3-68E2BE6A331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53" creationId="{C5C5695F-1224-C9FF-3DD3-D34C168E597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54" creationId="{02E0B162-D418-6552-C1DF-534985E37C6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55" creationId="{B6963298-5BDE-A667-8B8E-63B7252884E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56" creationId="{B857B63B-584E-F559-6CC2-4AECE16029D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57" creationId="{8FE379FF-B3CF-F666-0AB8-36AE7D5A18F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58" creationId="{57B18EDA-CD8D-E328-241C-A9F264AEE5A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59" creationId="{37A65D5F-FCFF-B2D3-3C2D-602DF32561E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60" creationId="{BFF0B866-7BB6-565A-B19F-5FC1110E55D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61" creationId="{15453CB1-3A2F-34CD-F80C-355BDBB6D8F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62" creationId="{6BD5FD23-339F-8227-4F1A-330FA3452C5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63" creationId="{99BE5B35-41E2-94DC-43E3-CC52AFB1B41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64" creationId="{6E17B776-E73B-326F-EDE6-C005A5126FA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65" creationId="{3412FAD4-E52D-0A69-C606-0B33E2E37D3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66" creationId="{2F2ACA46-42AF-4D4E-621A-4AA3DB5AADC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67" creationId="{82789664-6EED-DC04-FDEF-D40339ECDC9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68" creationId="{A63111E8-4BF6-BDFE-FD31-20A69CE4374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69" creationId="{0A86E95C-E126-143D-327F-64D5C7C2474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70" creationId="{01B846E3-D323-997F-7873-930C4116BCC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71" creationId="{4F52D5B7-FD32-A053-4B5E-EB413A37222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72" creationId="{FA136A07-400C-99A3-4D85-5C0761358BF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73" creationId="{34524F18-640A-81C1-4CF5-00D0311CA37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74" creationId="{32646BA8-DF66-B8B2-3B58-8D3D2DC39CB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75" creationId="{6281DCE5-0DDA-6930-49E6-33ADB709138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76" creationId="{1828855F-9B79-9D64-6E7C-732BA545E7E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77" creationId="{4A4B7559-EB88-A5E1-3FFF-B97B1DE7AAF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78" creationId="{FD12B30D-DCD0-92CF-B69F-D1323FD4B3D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79" creationId="{8F1BE5EC-0088-5C5D-7C3B-720DA654527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80" creationId="{2E354F93-9EFD-8E03-1256-580B862E26E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81" creationId="{09220C6F-D205-A5F1-2FB0-0741E0D79EA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82" creationId="{59226F37-47A2-1CD4-1978-AF443FD10B6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83" creationId="{D76082B2-C8D6-9A09-68E4-EE3246CC18B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84" creationId="{9BE92741-9FB2-B6CE-C6EA-1C9DD5E277B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85" creationId="{658F3666-F944-8B4B-A2BB-78408E6D0A9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86" creationId="{5EA90FF9-ED8A-CCF7-01BA-537B422D2A0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87" creationId="{36A9E3E9-147B-2E3A-6450-1965DEC3E02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88" creationId="{3C1460FA-03CE-C614-B37C-6F4D0419FDA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89" creationId="{FE2977B8-4111-E7FC-9B30-C9C0A8461C1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90" creationId="{396BE05E-2C81-8F68-EE4E-579DD6A17F8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91" creationId="{C3BC897C-F711-7E4D-362F-47AC00921EA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92" creationId="{D8F969B6-F02E-6BAE-1755-B40DCB10F67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93" creationId="{FED49916-7F53-BA5E-3AB0-193DA229C53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94" creationId="{7B3CF0F0-6FEA-71E6-12DB-D6AB0E0870B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95" creationId="{128665AE-6845-FD96-388F-A83A1D322A3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96" creationId="{BA291C82-1F89-A32D-A3B0-3334AAD9E3D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97" creationId="{82BDEB5C-C0C4-FC06-C018-79943182155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98" creationId="{62290384-D468-E6FE-069A-EEFC9AC010A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799" creationId="{88AC917B-BB9E-BA60-6596-11605AB72D7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00" creationId="{BC778C7D-F443-3944-8B64-93C1A9F1630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01" creationId="{CC7310D1-B125-D4B3-22AC-A734D908367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02" creationId="{B4B99C8C-6A5B-0158-EE4F-9D52FF78D49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03" creationId="{C3F9BCCF-ED4F-347A-CC60-8020AC8F152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04" creationId="{D6CA1B6A-E537-E5D3-ABA6-D5AC2C27894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05" creationId="{1FFC5EDD-F906-4621-C9E5-1E52BCEFCEE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06" creationId="{73F562F3-6A0F-1EEB-B07F-B5B18F0B053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07" creationId="{2BF42DAA-C5D4-D100-0585-1ABADDA3994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08" creationId="{8CCA0E10-A66F-7D79-C5EB-85834C4B648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09" creationId="{F563F1F2-1CFE-3F52-A050-106925BD662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10" creationId="{0297CD61-0D4F-49D5-8901-819B61E67C5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11" creationId="{5BF9C00F-9D3A-F192-AB5C-43BA2F048AF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12" creationId="{2F0A0EEF-E63B-1390-FB65-6091782936F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13" creationId="{47692ECD-F6E9-B22C-B346-268540E088C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14" creationId="{8EBDE4B8-312B-B907-D93C-9778170D493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15" creationId="{4375D355-C00E-ED82-482C-12518DD7209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16" creationId="{2C2AAA1D-BC0F-D373-669F-0FA3ABDEB76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17" creationId="{B2B55C96-0F20-1DAE-249D-BF369840232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18" creationId="{4504E2A7-731D-1355-55FD-CEE7AE11A5B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19" creationId="{24D2543D-9516-6C28-9D27-76227E971FC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20" creationId="{BBDA238B-8F7B-5AC9-EFEF-EE3C6856B59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21" creationId="{97C6BA71-514B-2DA5-D9CD-A438611AD48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22" creationId="{C6D97100-0900-65BD-1D51-EAF99D35978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23" creationId="{06467134-B6E3-8CC8-05D9-8D325C25971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24" creationId="{603E06B9-0CA9-739A-A09A-19F599525AF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25" creationId="{654916E2-3B05-C46F-677A-F87076DB72B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26" creationId="{E2BBFD50-C0B2-4119-794B-78DF31D5810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27" creationId="{08AFD606-2F49-6D9D-5C7E-D641F653DC5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28" creationId="{0C337F3D-A7E8-650E-57ED-B43AFCA0596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29" creationId="{00AF9628-1569-2631-67AF-3A10C397846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30" creationId="{29F69139-7253-99A9-6DD9-7F6E1E60D2D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31" creationId="{92387D91-98A0-915D-C10B-DDA3D1D8DA6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32" creationId="{14505D2B-2B3D-D196-27F5-5B659A96F27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33" creationId="{136E8E31-6F91-8F8A-4BC0-0E10F6598B4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34" creationId="{131F79B8-077B-0E8D-1C02-5086FB1B5EE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35" creationId="{C04F9820-1BD2-560B-A583-C7669F088E7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36" creationId="{307C2FA5-B104-5E5A-02C4-65B3AAAFB6C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37" creationId="{10AA1C68-92AC-BCD5-48D4-26C36144516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38" creationId="{B33700EB-BC76-4224-3718-8DC92F81AE5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39" creationId="{09FB587B-7229-BBA6-30E4-D2C6C719E3B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40" creationId="{4BC3CD6E-7A50-FE22-76F2-CB1E4A04DB1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41" creationId="{8BF2BBE2-7B35-2AF2-2C05-F36495F2C6F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42" creationId="{61B1D16B-A151-48BF-7911-D989F4B8718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43" creationId="{925204D7-E22C-B045-9D88-2F2F941B1B6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44" creationId="{144EBF2C-5C50-CDB2-E2FA-AA9F1B91649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45" creationId="{B921FC68-3CAC-3C17-5875-AF4CFD83EFF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46" creationId="{44F6A6A6-EEF5-E532-1850-EC57B90AD49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47" creationId="{94A2C097-907E-5A9B-0203-374DC0DA741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48" creationId="{623F957C-B9E8-B37D-F92F-2731C1946B7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49" creationId="{95F89BA8-7FC6-9AFC-F25A-27E77FD5757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50" creationId="{14F262B4-D975-CFA0-2B3D-0A6C65C5C52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51" creationId="{26E819E3-4E7E-0A83-8289-14925BB6B56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52" creationId="{00964FF2-8D6C-28CD-8632-963D844C628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53" creationId="{4AD7A54D-FF8A-B933-C7D8-0650ECC8055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54" creationId="{3D9BD13A-6DEC-207B-C6AE-1215F2A9466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55" creationId="{C3C5445B-FA52-0135-E193-CAA8EF4711C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56" creationId="{C564121D-5C9B-E48B-B4A4-B326110CCA5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57" creationId="{9F06A194-0F9C-4E86-D3E6-6CFC4B079A1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58" creationId="{1CB51B4A-EC23-6242-232F-4014BFEE513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59" creationId="{4FE6AC86-A5C0-F7E5-BE1C-39DE6CF9208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60" creationId="{77A450BD-3AD2-623A-8A63-06236A47327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61" creationId="{818AEFB9-F80E-66A1-671C-3778610FFB7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62" creationId="{42C1D36B-E611-A1BF-3D3F-80A8B91109D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63" creationId="{64269629-DD0F-1A33-73D9-47A1D298F59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64" creationId="{7B12F00E-44B8-C843-7450-F336E5807E4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65" creationId="{15BFC00F-EAAB-2C79-44E5-FBD4FF7517B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66" creationId="{9A227A08-2684-EFA7-DD6B-3822C774590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67" creationId="{B28DE063-73EE-F139-8872-D650C9BA8A4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68" creationId="{7A1AD5C7-CFE2-51F0-032C-85B3A205387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69" creationId="{80009D98-BC11-A4FF-E7ED-7815EF4465F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70" creationId="{445D087E-FEB4-8D57-E7F7-44B2C0D38A1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71" creationId="{0320B0B0-0285-807A-CC89-3A34D8708E0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72" creationId="{A5753AB2-6949-B779-B772-681A7C8D1D5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73" creationId="{E124133B-324D-A55D-E4B9-6B4183ED7A9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74" creationId="{7D39F9AD-D742-FB6B-6CF4-B54E242C0BA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75" creationId="{B4A4377C-3AA8-1FEA-321D-A2F2197C7E9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76" creationId="{F3D1B586-1C58-81AA-BC15-5983AC52FAB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77" creationId="{6E5E9B04-53EC-7DC3-E0E8-2E4963BD0FA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78" creationId="{7E98960D-D44F-E7E8-C024-4E8B6B0DF6B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79" creationId="{82440EF7-733C-9841-4C27-087220C54EB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80" creationId="{BD3CBE70-5343-19A5-4643-A7074256729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81" creationId="{3FC6A445-C3F5-08D4-BADD-B8772AAB06E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82" creationId="{16D6E1D5-FE0F-44E0-7467-0C87CBCA6BE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83" creationId="{0A96F187-B189-98F5-0150-F85E69C2837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84" creationId="{229E1975-DD4D-BB45-ADED-72E218AC32C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85" creationId="{23F70542-7F4F-4966-E88B-4265F50CA8F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86" creationId="{9445EAEC-1B8E-64F9-D9C9-6214E53DE3F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87" creationId="{9844C5DE-DCA8-614F-3228-E6F02DF2CA9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88" creationId="{39E7FB4D-D9A2-9E77-F482-923BE71C178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89" creationId="{8980C1A7-B0A4-6F00-6487-55E148D5A3A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90" creationId="{342F84C6-ACCC-C8B4-5294-E3B0DD71073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91" creationId="{E377C85F-F686-EFF2-91BC-4259A44A7D9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92" creationId="{081E72E4-7F16-3AF0-098D-B7A3D19ECA2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93" creationId="{AB97D7DB-FD3E-F9A3-EDE7-FB05A81F1F1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94" creationId="{BA8C7674-73E0-72DF-6241-D1CF35CE28C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95" creationId="{BE011C4B-B4A1-05EE-70A0-2B3C9937FDD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96" creationId="{EE424105-41FD-E8A4-4B2D-D326194DEBC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97" creationId="{512E0D5A-C711-B9DB-2F14-28AEB90594D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98" creationId="{833287E1-CD95-60BE-0BC1-9BA7DF7E1A0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899" creationId="{E5421B20-D3ED-2FDC-92C9-BC15BC4821E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00" creationId="{EDCF80BB-2A30-D286-D6D7-BE2D643C98B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01" creationId="{02584EBD-4B75-882B-F6D7-F997C55B721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02" creationId="{A801D121-4FE2-FC3E-0E9D-157E40B5DB7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03" creationId="{5E3124E5-FC52-968D-F4E5-7121EF426AE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04" creationId="{5019042A-9193-FC25-9CF2-E0BEE29095F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05" creationId="{BD22F55B-FB73-1E75-7C53-4DE97A9E3A3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06" creationId="{58A61F4F-CE6A-6301-1B6D-369FD1CAB33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07" creationId="{46C514B5-1B82-0700-3FDB-2B80B136C6F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08" creationId="{8B6FE942-A986-3E74-113E-FE55682F1A0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09" creationId="{9E48D408-9FD6-023C-E182-C63E1EB2669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10" creationId="{780EB5D7-E6F6-F850-840F-1FF5FC3FCCC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11" creationId="{9C3DDDFC-0EBD-713A-410A-A272EBBA440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12" creationId="{9C1AAC7C-0E25-6237-E3FE-E50F4E0E6E5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13" creationId="{6C920AEB-DA0F-3632-0772-5246895F699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14" creationId="{36DD3585-B89F-46DD-1777-1972B8E5DC3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15" creationId="{3A9038B3-22FE-DBC0-87B5-2977A328A88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16" creationId="{0EE48022-9024-7954-5032-DBA10B4B107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17" creationId="{33538CBC-295A-EF55-7609-B4B800C70DA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18" creationId="{64633997-5F36-E2D3-608C-13B530A4FF1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19" creationId="{968FC90E-39D0-5B7E-4BD7-0BF899050AA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20" creationId="{DDE8376A-4180-6DEF-E560-3683473F594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21" creationId="{81AC6C7E-2033-0277-7626-F12637374F4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22" creationId="{FD164A28-9344-8039-3CE3-8BC9D057F70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23" creationId="{E1298DA0-08EE-2803-7D14-FEFE7732B98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24" creationId="{6229A6AF-935B-A3C6-EB0D-5F06C911590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25" creationId="{34F6B63D-F3B1-F316-20BC-63786FA586F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26" creationId="{DFF0456F-8666-E933-D967-09A2215C1C5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27" creationId="{1F6B0E4D-1847-3F58-7AE9-D6B271A657A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28" creationId="{3A5826A2-95DA-4A86-2B61-A3248E9FA63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29" creationId="{DEBF7046-9BBE-A809-401E-39FF03F1373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30" creationId="{71EC208E-B3F9-2414-2D32-DDC908B116E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31" creationId="{BD5185CC-2518-4346-A817-31E4048F9FA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32" creationId="{AD8263BD-0E55-4F0D-EAA4-FF5231BEB5E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33" creationId="{10CEC6BA-17B6-CB80-368F-F404CA461B4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34" creationId="{85FC2765-3759-1CEF-6A5C-8B4750A7F45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35" creationId="{C33A9014-F898-FB8E-22DE-15A90507E9F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36" creationId="{FF2EA091-2B41-9349-BB77-41496C7A67C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37" creationId="{A836C72A-4E8A-3CA8-2A0A-A13477E3287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38" creationId="{C6333628-8580-7A12-9E94-9BA7E7CB800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39" creationId="{4E99D367-6044-E254-5504-5052F97A416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40" creationId="{D44803DD-0AD7-1CD8-C6C0-084BC9160F2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41" creationId="{B5538E17-5259-EAF5-FFED-63AF683EA91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42" creationId="{812B853B-6285-AD95-6FEA-410FCE19F29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43" creationId="{48D18D8F-2421-026A-14AD-9FECA0D6514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44" creationId="{787A7E82-D935-F9BB-A368-287464EB04B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45" creationId="{5AF6B5BE-8E72-7F9B-6BDB-16E9E44EEB9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46" creationId="{935A9171-A665-DD1F-54E9-1229EFBE468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47" creationId="{2F2031BD-66A9-C6C0-8C65-DA754C2AF6C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48" creationId="{EB286F3F-6622-C677-5A8D-1892EABE3A6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49" creationId="{C77F62E5-E546-3116-5581-9BDD75C4DA3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50" creationId="{D05EEBF6-6DE4-CFE5-9BD7-7B112F17270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51" creationId="{C69A45A6-25EF-8B2C-AE49-384BE789B9D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52" creationId="{31A8AF45-41EE-3303-62D6-43D74447C8A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53" creationId="{B4291F00-516D-281E-0EDF-CD630A72682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54" creationId="{DF2D212C-11A9-B43E-F4F7-451B2AC2F36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55" creationId="{23294E20-C69F-84F1-8B71-94AD6D75FC2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56" creationId="{3FEEA3C5-2F07-E794-853A-98A48BEFAEF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57" creationId="{1C6E338E-37CF-5328-1A91-1C3E9AAB0C7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58" creationId="{DB5D8514-6869-482A-4D20-CF7A46F7629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59" creationId="{0CB3EC3C-E7DA-8583-2EE2-FF472D243DE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60" creationId="{8B4A9632-7407-BDF3-C725-D5DDD38319D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61" creationId="{D592E1D7-8C35-BC83-AE66-92A658D67F7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62" creationId="{32BBBD30-076A-5411-2A8D-373FE533522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63" creationId="{1801EAA5-C269-6E20-05F7-8F09B7A0A5D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64" creationId="{19BF5477-5109-3801-05C2-9A0CE388D96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65" creationId="{1F24FAB1-9C61-736B-BBE4-6B2CFC52E74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66" creationId="{83FD00DC-F9D2-48A0-6D85-16804D327E4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67" creationId="{296ADF7B-88A7-2B51-B92F-C4F4A253CA5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68" creationId="{EF9450C5-94D1-5304-86C7-3A4D4643DB9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69" creationId="{4B368FE6-162E-BFB1-FE4B-DC80A913DFD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70" creationId="{258F12B6-297A-7D44-9A3D-37CE3F53EAE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71" creationId="{2305AC2F-9FC9-EBB0-251E-97412C7F9A3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72" creationId="{9F1DF40E-C268-6B74-B3A7-AEB67924364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73" creationId="{6544D2A8-59FE-1B89-B0C7-8CBF11CD146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74" creationId="{8A9140E6-757F-771C-AB75-E15F1E2BA5A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75" creationId="{1264B233-90AC-47DE-8E11-86BCB43FA74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76" creationId="{14977AAA-9B74-DD75-1131-93BE9E3BD43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77" creationId="{E29A435D-16B3-4EB4-DA40-44D6B0BE042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78" creationId="{EE3F956E-988A-6B69-DAFD-01C9DCCB418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79" creationId="{BF0570B6-E9D7-925B-9FFE-F6E0C6CCF40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80" creationId="{CAFB0654-AF93-D918-E560-8635370918B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81" creationId="{741FC31F-B7EE-CA7F-59D8-FB4D526EEE4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82" creationId="{86FC41B9-D0F5-E159-E548-4870F4593E3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83" creationId="{40FFA627-2F31-196C-0258-90FD2F2D35C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84" creationId="{AE8951F3-5418-C776-ACE5-EF513149201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85" creationId="{6ED9D63E-3B24-BF00-FFFE-4A154EBB124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86" creationId="{975F5FC4-8873-1691-3012-8BA7980DFBF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87" creationId="{0C0D567F-F8E1-90A0-49C8-E3D4F865814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88" creationId="{38C9B757-E0DB-0B91-0FB1-2426745D487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89" creationId="{26AB652E-F326-6703-CBB0-3DAF2D58960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90" creationId="{3EF0F1FC-88BE-0C5D-324B-74A88D754C8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91" creationId="{D4F070B7-9E98-00E0-42E5-5BAE08A0999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92" creationId="{ABF24F5E-EC4F-8907-C16D-00DD526862D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93" creationId="{D398D72B-F409-FFEB-A28F-1057F8538B8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94" creationId="{B05C9AA4-7593-2735-1876-1986A24F02C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95" creationId="{A4BC8B74-60E7-76FE-4086-5618C0FA980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96" creationId="{9FFEE68D-3E41-ACC0-C975-81BD7C9C3DC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97" creationId="{7CA78AB4-47AD-443A-80CF-C361DEDE104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98" creationId="{9312F63C-5295-7217-A50A-23BCDDE1408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4999" creationId="{F15D057F-A748-B1E7-404D-819C0326C38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00" creationId="{D7731F14-9461-97E4-4243-47D09381504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01" creationId="{A5BDEEFE-BB2F-3F91-BE88-94DE5FDB4E6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02" creationId="{D33E1357-F8FE-A577-3582-0895F8C246F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03" creationId="{6F1BAC71-99BF-F7A4-8911-008C20A8DA1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04" creationId="{3EF350E3-A224-3CA6-9432-D2E313076DB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05" creationId="{D8019D62-A35B-F7EA-D23C-FCD7CE4983B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06" creationId="{1E2EF8D8-C48B-6A28-41D3-3F0A85BCC42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07" creationId="{8F38BA0D-F5AE-8B6D-B98A-D1CFCA73EE2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08" creationId="{B532D5D5-5E94-55CF-65A8-88617662C82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09" creationId="{F794E2F4-1180-B352-829E-0D19F3518B4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10" creationId="{D8339AE3-A883-29CC-4818-260C3F95407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11" creationId="{473C2F23-940B-2623-2A0E-982FC23764A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12" creationId="{AD2B0D83-B571-FD4A-4708-6BCA08104D0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13" creationId="{F7C2CD4C-2C6B-0B81-0C51-3DAA9EEEE58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14" creationId="{0FAD81EF-0E9A-7889-856B-8AEF8B2F3CA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15" creationId="{44EC1570-89DE-30BB-C033-F270EAAA4D8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16" creationId="{7B8DF13F-943F-21EE-4A80-6D6E6291246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17" creationId="{DE0FA50C-BBDF-4B10-F07F-B1EABBF7C21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18" creationId="{1934FDC2-78DF-0D5D-B5FC-A56929C49DC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19" creationId="{64813381-A743-23E8-9954-A5B8BE76319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20" creationId="{DBA10AE5-F38F-E7A2-FAB0-63D7895C1BC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21" creationId="{AC786836-F870-B130-E313-98FD2E149A0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22" creationId="{A791EBA4-95AA-DC3B-7847-05302947E30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23" creationId="{9A01187F-A0A0-11C6-B5E5-2915C0DFDB0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24" creationId="{6EAAFAC4-EA7F-4071-6660-4363056D579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25" creationId="{27F96188-65EF-7E29-8155-AB9A83909F5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26" creationId="{2487765C-FAD5-06DD-FB2C-0C1302D6914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27" creationId="{CF699491-3BB3-5B91-B620-E6F50D64153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28" creationId="{C9FC3982-B442-2CDF-ECEA-ECE78A8F93E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29" creationId="{DD3F9D13-1084-4315-FFF8-1A9D240B3D9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30" creationId="{5DE79D36-66CB-1471-E2A7-B57176B6094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31" creationId="{37B7F029-A24A-D713-1F4B-9CA0D3D132B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32" creationId="{6D37D5CC-5145-B087-B4F1-D463FB0B23D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33" creationId="{2498451A-83B2-8AE6-033B-F7E89237AAB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34" creationId="{37846721-5042-5F88-3D0C-A2FB902484C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35" creationId="{F66AA05D-44C6-996B-3307-A281EDCD346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36" creationId="{F1A709AB-9834-762E-60D7-3B37B4D2C61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37" creationId="{2DEA3EF2-DB35-F833-4AB0-FF0944B0BAD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38" creationId="{AAC991C1-39A8-64D5-191F-8327C811014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39" creationId="{0539D000-501B-486A-B2EB-A8A0644EC60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40" creationId="{5306446A-93AA-7C2E-7640-1019CAE58C1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41" creationId="{FC771FFD-7C00-4A36-BC52-FEC14EC1E9B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42" creationId="{090A2703-8353-87DD-123E-0A547945772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43" creationId="{49D40421-00D8-C7CA-74D8-47FCA98FA65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44" creationId="{397986A7-88C2-303C-F963-F43F4001557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45" creationId="{0AFA453B-1E1B-CB6A-818B-970B84A6D61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46" creationId="{46FECE26-FF9B-825A-4325-92D402171C7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47" creationId="{2B7756FF-3EAD-83C3-2B93-B78E6CF557D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48" creationId="{1F84A356-F76F-2478-8309-1CED64876B5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49" creationId="{83C88C80-7223-A7D5-A083-02912064112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50" creationId="{95D3A3F3-73A4-B74C-B50C-D3A888F339C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51" creationId="{B54E7FEC-9931-1E68-29A1-5B9921E35A5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52" creationId="{2BB7F598-DB5A-4BA3-43AC-B32E882122B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53" creationId="{30560E76-D63D-75F9-8FCC-F59D1407A3A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54" creationId="{5D8054A9-AADB-F39B-F1C6-E10B3F6B442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55" creationId="{EC34E1C0-8DB0-2E1F-E575-CAED26069CA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56" creationId="{0BBABE77-AC80-D62F-67EF-EFF4C7AA663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57" creationId="{F731C72B-9761-A11B-D8C8-F2446C4AA8B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58" creationId="{3E278C4E-EAC5-5F8D-D11F-8B3AD56EF87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59" creationId="{6CF15EFD-6A92-0719-E42C-9EC32CC4E67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60" creationId="{F760364F-BD98-5F52-B463-020C50DF6B6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61" creationId="{28032D94-91F2-531A-C49A-BC54C5B8159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62" creationId="{078E4D3D-5CD5-7BBA-DAB8-E4492D41117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63" creationId="{317C1158-2216-B0FD-9CA4-E7F9A11C3A3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64" creationId="{37669CBA-272B-AC18-F447-54B9E11E75A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65" creationId="{723B160F-9863-A2E5-2885-B01C21F9E2B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66" creationId="{DD9B58AC-DE52-84D6-6AE4-2292CD95753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67" creationId="{B1788EAC-BF44-4F8E-517B-D1205053B98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68" creationId="{4B819475-6352-5A22-1CB8-4B992D4AD2D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69" creationId="{149447B6-00F9-8E03-67E5-E5296130785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70" creationId="{E2F464CD-05C5-4762-34C9-328403DEDE6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71" creationId="{0A37C386-1703-8913-A5D2-F582A6AF386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72" creationId="{334B94FA-9C9C-7BE6-CA30-24FFF06D187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73" creationId="{3D834AF2-0ADE-B4E3-75FF-182ED9A305D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74" creationId="{47413511-95BF-91DC-0860-2ADCD877A31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75" creationId="{4CF084EF-A457-25FE-1492-24A0666B698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76" creationId="{42A90913-ED1A-826B-B22C-66E90BD55AA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77" creationId="{39DC02BE-D3FC-37B1-E3B4-D98F08C1B2B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78" creationId="{112D4E03-4898-7D4C-28A4-9704549349E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79" creationId="{BBE3FDAA-B6CD-38E4-3BE2-6B0C8DFE91A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80" creationId="{D9DC57D9-9E46-D71E-4B6F-057AB5EB284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81" creationId="{0AF489F7-B5FC-336E-2D5B-539D1B4F0C7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82" creationId="{E84165CD-46E7-A4D6-9E33-B5AC35EC703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83" creationId="{29FFE29B-6746-62B7-B584-72672631FD7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84" creationId="{A4BF6BBC-869B-BDEE-6E47-5F398839A28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85" creationId="{43D38882-49C7-508C-99C6-FF213223A45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86" creationId="{128B7342-4DEB-5486-0389-C6CEBADCFEB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87" creationId="{73CBBDE8-BE6B-E91D-A220-B17F6CE55B6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88" creationId="{B91AD847-937A-CD7A-F1A7-0ECB743F56B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89" creationId="{63624171-05FE-287D-C70F-FC030B4A966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90" creationId="{3EC0B97E-4777-F199-131B-52D267909BB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91" creationId="{10D6E374-F504-A229-498B-9F7B3781BFF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92" creationId="{17A5B3CA-BF7B-6009-F324-22C38A314D6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93" creationId="{7DC27972-B6B5-3415-2890-EBFCF6B7607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94" creationId="{77ECB9D9-6756-C9FC-640A-92FDCB898BD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95" creationId="{AEDD62B0-C98F-6852-34C6-A155B90D665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96" creationId="{7DECA0F9-C4B2-23DD-E73B-27300ED36E3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97" creationId="{296EEA09-03B9-0555-5A49-5BC506A5666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98" creationId="{B434A911-3E00-34B9-F597-B991256EED6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099" creationId="{8CBAC539-E198-B2EF-791C-C46D0E6DB28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00" creationId="{3E383827-A0D3-EB69-99FB-CCD058F320F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01" creationId="{0D51CB39-9F4C-70B7-FE07-A8E50DE5F64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02" creationId="{EF479E93-C8C9-95B3-AEF5-7ECD89D6DA5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03" creationId="{687EE60A-5D5B-3EE0-C7C2-75078D15F47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04" creationId="{099A7D9B-C1B8-81B4-5ADF-3EFB3B1AD75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05" creationId="{21BA5421-290D-FF6F-51F8-B5D506626D1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06" creationId="{90D2E063-AC75-414A-9E48-E14116A3968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07" creationId="{24D8ACC1-BDA1-B9E6-44C1-13CD5B7C0B2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08" creationId="{EA74BB4E-DF4F-F537-B843-F8D7180F97F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09" creationId="{FE901ED7-089C-7966-2255-552C92C39DC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10" creationId="{14D957AE-9D19-3BF9-91B2-892D1B8B7E8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11" creationId="{0C0F5F70-9F81-A7FA-2F5A-0BB57B1F954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12" creationId="{CB3E03FC-2EA4-02E0-04F2-2166F6DD87D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13" creationId="{8565B8FA-536D-8D70-1FF2-FDED9DE4FF2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14" creationId="{74BE30DF-FC21-B269-70E5-8216B74FDB6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15" creationId="{DD5801A8-6843-B442-939E-0EC81F06E38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16" creationId="{F93F1182-FC96-FC18-3CC3-F4F634076AA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17" creationId="{9FF4B841-467A-512E-3C31-7F4C650B1C2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18" creationId="{2EDC13F7-D0F0-65CC-97C5-27510D191E5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19" creationId="{86D19316-8C44-5D7E-30DC-C27169298E5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20" creationId="{128C349D-2FF8-F38E-C07A-B51F372C35E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21" creationId="{B7878518-6237-EC4F-6783-0BC9BF7B28F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22" creationId="{81EE4CF0-F3F8-6531-633B-2B2FF9DE142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23" creationId="{6EB7A8E0-5F4D-DAFA-4546-0CAF714DE6F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24" creationId="{ADD06FBD-67D5-EC93-8BB1-4E227952056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25" creationId="{836548A8-DF2F-6E4E-D612-1C10C07ADB9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26" creationId="{3D171C11-EE83-5927-DC98-0BC2A0CCECF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27" creationId="{BBF335D7-3F05-F937-ED65-0786DEB85A2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28" creationId="{2A3B1C35-EF15-232A-AEAD-F77F12C8F50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29" creationId="{99BC2223-F608-9854-AF70-0E60A76F79F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30" creationId="{E4048C5D-77E8-126C-2D92-A9171E37603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31" creationId="{66D23B41-8F1C-C4A2-4ED7-A2157FE58AB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32" creationId="{71F3121A-B5F5-EE04-6453-98EF5831663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33" creationId="{0C8100AC-61D3-D344-5206-EA225B42EE0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34" creationId="{764CD6C3-00E5-02BC-3831-428825FA263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35" creationId="{D8823695-A8E7-E060-4C7D-B77553200B4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36" creationId="{B33EB973-702E-1DC0-55BF-6D1DBD1E7C0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37" creationId="{2B2914EA-0E8E-F7C5-7713-A185B524AE3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38" creationId="{3BC42C71-16C0-E2A2-4002-46C80AAD15E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39" creationId="{BA24569B-513F-C597-3BA6-8A62059FA8A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40" creationId="{13B16738-DCE2-3758-077F-B18F2465E62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41" creationId="{3EAC4797-4827-32F3-8A50-3C5FD05A8C3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42" creationId="{1E7436E9-6C84-53CD-EE48-B3219378E7A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43" creationId="{34297776-B486-8D28-D3F6-DA0393C5857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44" creationId="{CAF023E9-5F64-16C1-D322-8C34C66D1E2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45" creationId="{45B79B89-B2E6-86BA-4D5A-88A05AF7E3B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46" creationId="{22D2C2DB-3E86-4DC4-6BDF-7B63C701FBD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47" creationId="{6B6435EE-A4FD-2106-1AA9-4394F269C4F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48" creationId="{4E4DEAA0-A125-5F13-E83D-0FE126A8950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49" creationId="{AFB0EEA8-351B-BA93-D22C-A487C310B62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50" creationId="{C957F471-4158-6DD9-BB82-C561786BDE5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51" creationId="{954C32A2-89ED-F86B-B7C5-24072AC3983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52" creationId="{559F380D-7093-4F87-765A-95FC53AD149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53" creationId="{F39EACA1-EACF-116A-A3B1-7ECEA0C0F8A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54" creationId="{73A258CA-6508-10B9-CBA2-1217F39E565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55" creationId="{60167EE5-9AAA-F9C2-2CBC-E0943CD5CA5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56" creationId="{67420D88-B875-82FB-0C4F-908BBC22834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57" creationId="{16D112C9-F32D-1165-6402-8667DE4BF2A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58" creationId="{4A8152C0-EEFF-FC29-FF8F-A3E0B9DD4C1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59" creationId="{E7B66B4E-0256-11E4-B740-6F1ECF5A9AC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60" creationId="{036F4914-FACE-9369-6AF9-C13AE23E072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61" creationId="{221800B6-AE1C-4EE5-D2EB-ABC251523F8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62" creationId="{B0700A9E-0065-DFE3-089C-B698200619C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63" creationId="{2EBD7EAD-323F-0230-F457-B571A38C56C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64" creationId="{A21332C7-5540-6E87-2164-E23A8028614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65" creationId="{1298397F-35A6-8048-A03A-A7338B6F70C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66" creationId="{EAD7103C-CAFE-74DD-D605-5A189C9BE30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67" creationId="{3CAF0D84-496A-9F04-EB61-B6A440A8774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68" creationId="{1150EF0B-7A61-EA4E-A13B-E2AC594DA80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69" creationId="{861FAC39-24EF-0EDD-6CF4-FB721143685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70" creationId="{5518BA32-3E67-FE2C-D3E7-8DF144AFC20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71" creationId="{5340992F-727F-8C3F-1938-878CAE2107F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72" creationId="{EEC5C759-7112-4405-97E3-14DBA1F139C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73" creationId="{C625D908-DB3C-4FD8-0983-B9F2C0FF50D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74" creationId="{2A3FAB34-AB91-468E-F909-331614FEA89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75" creationId="{DA5EC601-CA26-20B4-660F-92935B4132C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76" creationId="{55ABB132-9058-DB06-9B55-27A77800D3B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77" creationId="{A3BD94AF-7ABB-272D-B381-92CAA70DF04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78" creationId="{0434065E-2384-8156-B60D-E1881995601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79" creationId="{6A3DEA45-5C44-D52D-FCB1-AFE91AB9CEC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80" creationId="{5CC4B959-810C-EFFD-B257-970015DC988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81" creationId="{FE97B0FD-D4C6-E3AF-762C-BE02E64CCD4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82" creationId="{26E4353A-A145-70A7-536E-CEE7F0B025B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83" creationId="{D99B5FA3-E880-359B-ECC3-C30705E3C3A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84" creationId="{88B0D766-5133-B660-2F05-8630811111A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85" creationId="{2FD9F07F-371B-5B2E-0807-520F4A4240F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86" creationId="{D78E5E59-E50D-E1E6-C11C-D0EB501CCA1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87" creationId="{20F129FA-6A2F-4C8E-2EE3-00F3A3E8E84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88" creationId="{9288655F-A7C6-6781-4832-97CA37C4E82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89" creationId="{35623385-AEE2-C22B-D7F3-3E0FACD979D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90" creationId="{F1302C6F-276C-47B5-161F-6BFB04AD9F3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91" creationId="{B3E9CA89-A90E-B718-BE85-E8616840412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92" creationId="{D9FDF48E-4729-F80E-AF60-B41CBB58372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93" creationId="{5F7730A4-D08D-3473-BC7C-D8871C1D794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94" creationId="{36DB27C5-A6E7-364B-0EB9-C09C78B5EAC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95" creationId="{D036E4E7-32C8-35FE-868A-5A98EE05B02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96" creationId="{E4829F5B-D2C3-011B-7EAB-26569E9E070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97" creationId="{97E2AA59-08F8-C7D9-C47D-A5C63DB9211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98" creationId="{F6808B33-B28B-CCD9-8591-E9F40F7C945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199" creationId="{FB4F7DE9-C285-3260-04EE-B699D03EB92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00" creationId="{09DC9BA1-7D04-080F-EF7A-E54CB8012C3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01" creationId="{9DEB7AD0-6864-1035-0585-5EF91631959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02" creationId="{797C1491-A831-6225-A565-F932228009F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03" creationId="{2F0D62A9-7309-42A8-DCFB-DEE9E5217DA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04" creationId="{B3496D4B-2F1B-B6A4-62B6-A20EEDC9605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05" creationId="{596B32C7-7B08-DFBC-E1B8-E3F14619871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06" creationId="{1D0EBDFF-8B36-DC9E-5D85-EEE6559E8E2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07" creationId="{FCF1CB24-1CC8-F0BE-8BEF-CDB07B24359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08" creationId="{326C6946-7B46-1BBD-36D8-9AEAB218F4C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09" creationId="{A0BE8F70-F376-3331-06E5-21C8C280B3C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10" creationId="{F120D7B2-FD33-4EE2-C934-C5CAB0AAAA8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11" creationId="{9ED85791-1D0E-4F5F-A063-455716FCEB0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12" creationId="{709E3CB2-7269-6ECE-E38D-B7B5D0BE0F5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13" creationId="{6084386E-147F-3AB3-7482-C4F49BE5F8A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14" creationId="{518F45C4-0B80-E77E-3919-C3D82AB5B74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15" creationId="{5DABB680-580D-7985-ABFE-13A5CEDC081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16" creationId="{A979D804-52F3-6155-2930-D81F4657A5C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17" creationId="{7E2A4645-FB0B-4146-4A01-2FFD673D529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18" creationId="{BFD3ADCC-3A63-14CF-3ACB-EDD8D0E4A0E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19" creationId="{2282E0E2-E685-D994-38A9-721AE5C591F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20" creationId="{6DEE1298-CA16-37C8-3A7A-D38CF896693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21" creationId="{59AAD2D3-ED8B-3EBE-8B99-1844638F832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22" creationId="{3C1A4321-34BA-8DBE-5A1D-8144E01BFA7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23" creationId="{3AF6F083-EAA1-055A-479B-915AB819B41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24" creationId="{B176F396-3EA1-974B-982A-331437AFD20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25" creationId="{09DEEC67-7885-210A-5BC9-0CEFB821336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26" creationId="{1EF45480-D4B6-F603-1E14-2DAF062EB48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27" creationId="{CAA074B6-7541-65BB-5A47-51E9F249897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28" creationId="{10FF6BDB-BFBF-92D8-2D2D-24846AAA6A0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29" creationId="{041CC618-C214-4CBD-639A-3C01E643F34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30" creationId="{7A59A2C9-FF13-21C7-E666-451125169D0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31" creationId="{604AB355-9BC3-F2D9-865E-8740BD2C9B4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32" creationId="{FD702C11-F192-9C4F-634C-55A1AAA4EBC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33" creationId="{704B1C65-8F65-50EC-A00E-C17AA3ABBF7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34" creationId="{0775A423-85CD-393A-BA6A-B773691F610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37" creationId="{FA1F09A4-7FE4-04A7-BB35-7BEEE43FAEF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38" creationId="{33F12BE4-C8F7-2399-BB18-44C6CB8E3A0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39" creationId="{4BE95DDF-6B10-F327-6E29-BCE729D0715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41" creationId="{840FC922-F8CE-3502-3D94-A43169459E2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42" creationId="{17BF9DDF-25FE-8524-3AEF-87821C9C6CF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43" creationId="{C562DD42-925E-3831-26C7-B75179DC94D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44" creationId="{468E935D-B61B-6DC1-3035-98A47D0AEB5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45" creationId="{04CEF59A-25E7-F645-E9B7-42EA11568A3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46" creationId="{3A9D4048-38E7-D248-E395-D4FCEB23F2C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47" creationId="{B6BD2040-E219-26BD-1069-7C3C52810FD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48" creationId="{B3E103F4-841B-87D3-E170-8F84FF93EB4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49" creationId="{27114607-3EEF-C02B-A387-726829ACAC8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50" creationId="{908FB89C-18ED-435C-7371-2C039663168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51" creationId="{EEA54BFF-BE68-C99D-5526-FBB8CDBE46F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52" creationId="{7A119B02-457E-44B3-A182-2C14693F5C6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53" creationId="{C6E5F495-A2C5-6CDE-6BDD-FC9421FF854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54" creationId="{C264A498-827A-B438-B125-C958F50BD05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55" creationId="{1EA3090E-2281-946B-E9C3-DB75E65550F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56" creationId="{49009B96-8A1C-954F-DC3A-619C1F3E448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57" creationId="{4E1D2DB5-4C3A-C971-1697-CB7B7776534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58" creationId="{FC3DE1E4-2B47-6D6D-B704-E3D40394198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59" creationId="{CB818F60-7E5C-8FC6-281A-E25702CF7E2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60" creationId="{FD68A6FF-BC79-D20F-BCED-1CE50B65F52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61" creationId="{898904D5-8C14-DBF1-2400-422423A8274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62" creationId="{4E5A71C4-523E-2B38-5269-5E03AA739E9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63" creationId="{23B523EC-A17C-2529-06EC-0B79DFCCEDA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64" creationId="{02DF2A6A-1A1E-19F2-C5CB-8E2A442F732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65" creationId="{1CADB279-7991-B24C-2F9C-0CA6F95A107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66" creationId="{B1153BBE-9055-FCC3-0188-ECFBBFDBE4C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67" creationId="{E46F2122-44DB-9CC8-4F7E-A8459BDB188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68" creationId="{347329B5-4311-FEF7-1AB7-0E37597DB24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69" creationId="{18934A33-21FB-188B-9B61-4067A61650E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70" creationId="{3FFD7A8B-FC50-6E3E-6694-A4193710421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71" creationId="{7AA80530-C600-4D97-C531-8B7BF96CAC7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72" creationId="{161F7A60-8AA4-EA4E-BB95-4BE06E8EA5F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73" creationId="{8D2E4EE4-4A3C-7E22-5A16-47FCB996284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74" creationId="{07F7769C-A96E-07EF-4C36-8301D8EE4EE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76" creationId="{03070AC2-3355-2D10-AE9E-537AEE6416F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78" creationId="{66863545-4BC6-5F32-5BBA-40E7E261826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80" creationId="{99B8962E-B934-46AC-F1D4-ED69A66144D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82" creationId="{64A66542-96EF-07A2-334C-0140363F459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83" creationId="{9DDB05B2-D13F-1E19-BC80-831BAB3C32C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84" creationId="{73B98C6A-7C70-BAFC-58F1-790523C91F9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85" creationId="{94549BE5-4249-68A7-83D0-4410505E407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86" creationId="{F63537F0-1C74-4768-FFD0-28779A20732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87" creationId="{0504AE9F-DE09-0EA4-FA97-A73998F8B66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88" creationId="{1F594581-8F93-506D-E01A-1DB1E5C617A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89" creationId="{A28C9628-B655-E78B-4D2A-D39EFA2C9E4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90" creationId="{B24DA0EE-EDC2-998F-2430-1492E1B091F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91" creationId="{79565B05-7A60-C978-E4D4-28292DA6368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92" creationId="{33233CB7-E1E7-6AC3-0731-D7DAE4381A3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93" creationId="{AA951DEA-21A1-3AF8-DC00-33B147313FB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94" creationId="{1A75D0EB-DBE1-7536-6FC2-AEABF1D2748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95" creationId="{D51AC5CF-FE2A-FCFB-188B-6CB06B50513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96" creationId="{DFA3EB5A-DC5E-309C-5836-CF2D38B5891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97" creationId="{BAF49F73-7DB0-C042-F07E-8032D00AA03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98" creationId="{222D4A3F-0ED0-758D-EC9A-15803A67113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299" creationId="{C7054903-32E7-F4B7-2558-8845E06BCE2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00" creationId="{4859379B-5B44-2CDA-D8EA-A7D6AA08E55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01" creationId="{60D1E131-0730-D928-72AF-0C103E6E3EB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02" creationId="{24D68607-8370-CC12-08F9-B95339AF853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03" creationId="{B50D4F14-4314-A0DA-FF3C-8A6B4260264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04" creationId="{DE7C0695-B137-911C-691B-0979899D1B7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05" creationId="{9E97C037-B7E9-C6E5-1CF3-DEA995559CC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06" creationId="{68507400-3093-AD0A-6003-CF60E4107A1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07" creationId="{298F850E-7CF6-44D7-6FEE-CBE761BC9D7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08" creationId="{A51B35F6-9EA6-6DD8-BD83-977F34F9C21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09" creationId="{CAFDDBEB-E6EE-40BB-58EC-D1C1BDBA057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10" creationId="{4D0328EA-E574-52F2-79AF-4B7D38F1CC6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11" creationId="{36C63061-BF7D-1E2D-6E30-103D91E450C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12" creationId="{326DCD80-8522-012D-3136-8EEB3AC217B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13" creationId="{9A3BD4B8-E03C-3E4A-220E-F3D1043D7C2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14" creationId="{6B8AD0EF-E295-8904-6336-32FF723A5CB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15" creationId="{C585FA03-A6C9-3239-6277-DEBE68E4FB0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16" creationId="{EB6DFA1A-7EAF-FACD-7631-FCFE8DF25D5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17" creationId="{3FC64192-C91C-3A68-52EA-25232D09723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18" creationId="{8CEAF1A6-9E47-37BE-76DC-F347CC8B548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19" creationId="{8DE9CE2C-8296-630E-A279-56064F0047D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20" creationId="{7B2B4111-CD61-3FDD-D912-50A3F45E2A2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21" creationId="{FA3FF3AD-C163-4E43-24F8-F83F0934C6C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22" creationId="{6EA72E40-0B27-105F-9348-10C5DB70AED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23" creationId="{85D8509F-A77F-C143-29C0-4CAA3266C27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24" creationId="{1BC8F44F-814F-8DC8-6004-53550680764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25" creationId="{35E3913B-9979-F1EE-BE51-C4C7932C4CA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26" creationId="{A5E03CB0-EDD4-1AF9-0BA3-AFE035CEE26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27" creationId="{38B6860E-1357-7241-6F52-3A605DB1325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28" creationId="{BD9B8A82-7FA1-9392-2566-4C68E6E03EB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29" creationId="{E9B572BB-E523-D749-5530-6D9BC13D1DD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30" creationId="{F54FC639-D83D-2642-6CA3-EF6A3F3DAE0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31" creationId="{02C02029-F448-CD29-8BB4-E6FA0FA48E9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32" creationId="{AB74EFF5-1D30-F415-FED1-160119523E3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33" creationId="{1FD87C4A-540E-313E-8471-25E74291984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34" creationId="{E7C3BF3D-6718-CE3C-D606-1B0F8C1B9D7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35" creationId="{99F1EC99-F10B-385E-F65D-12F6DA59F75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36" creationId="{66904BCF-C372-F58C-EBDE-F50EE647C68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37" creationId="{71135CC4-891E-2CF2-18B0-7DF5C1FF97F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38" creationId="{C8E820B2-7A17-845D-7F84-8CF647FCB29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39" creationId="{12F406C9-3813-09E1-0398-AA24CFE663E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40" creationId="{657EE8D9-0D9E-4EE4-D374-CCB138D98DE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41" creationId="{CAAFDB31-C423-D957-1768-C11FE006000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42" creationId="{C21276A4-3D5C-CB7D-6FD4-6D1FFCF7BA8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43" creationId="{432D6C76-4911-902B-3356-94E89BA557D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44" creationId="{FDC42DA9-AA21-B768-FF47-92F09B761AB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45" creationId="{247F0217-CCF8-475C-4547-2008FDB842F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46" creationId="{8D9F1213-2A98-5C95-D69A-2CB06C1D92A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47" creationId="{168FDE99-C918-7466-3A6D-44FCE08C1EB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48" creationId="{4E0631E7-35C4-F6A0-2AEE-4546D4B74C1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49" creationId="{3BDE1076-0E0B-DC85-5CBD-BC7ED894571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50" creationId="{B8AB9FA3-DDDC-0DE0-1DF8-B7D7045CA61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51" creationId="{2CA4372D-DB0F-3A57-AD33-3F33C1942B9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52" creationId="{22EF0B60-92F5-39E0-E59F-07E1317D546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53" creationId="{806375D2-82FC-7EB1-2AEA-9DFCA16F777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54" creationId="{48C61828-DF63-7AB3-AE2A-73416AE9181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55" creationId="{F1B9DD42-F378-6143-0F2B-BD015D87D7A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56" creationId="{5B5FC442-5D44-42C0-65BA-30C0E046D90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57" creationId="{045224AF-44A5-4A9C-3984-B6384D4A4C8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58" creationId="{44064A40-CDB2-D1F7-2652-646AEE2F834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59" creationId="{4CF22928-8907-F590-1329-92C1FF1F590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60" creationId="{79EC4C0D-B25C-2DF4-7FDD-B23A36970DE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61" creationId="{03100FE4-33CB-2AAA-1A16-22A0B40E842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62" creationId="{B39273EB-C9AC-57B8-F208-132DDFD2AB9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63" creationId="{51F6C8FA-8623-C71B-AD1C-5F7391A8153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64" creationId="{D40449AC-B316-17BD-6B59-CAD7A3CDF2A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65" creationId="{B392ED4A-0D11-9515-18B7-18D1165725F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66" creationId="{5FA8D7D7-D203-704C-567A-E807F9DC83A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67" creationId="{00128566-6948-FA7A-0CEB-1C92F351EB8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68" creationId="{B914D554-0910-A110-FF8C-3D32A629B1D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69" creationId="{859A348C-EF09-CE7B-D2B9-5D88325B981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70" creationId="{5C5DA7F2-D8E4-01E9-16F8-0F5A1C0A120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71" creationId="{80BAE680-D6EB-4515-F8AB-BAAF9B713D9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72" creationId="{2C88F956-873B-D21E-D610-31E3E54AB2A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73" creationId="{0ACA36C9-22B1-49AD-E336-CD2B5DBAB9F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74" creationId="{976434AD-EB1B-02C0-3C70-E833A4D8C3B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75" creationId="{A3615BB2-DF7A-D8F6-DFEF-86BD91F9744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76" creationId="{1F1DB073-C318-7DD4-287D-D5B92C9D7AF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77" creationId="{F7421D21-F940-780B-6224-BD4354FCC7B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78" creationId="{83BBF364-50E1-1B37-BF77-3B249EE81D1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79" creationId="{85928966-EC04-42D5-7141-EE7EDE18E3C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80" creationId="{3C118E3A-E97D-4914-4B2F-050B24FE5D5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81" creationId="{4A297D2D-6DE6-1196-B550-E4F83B8E080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82" creationId="{77B2C0FB-3E15-E837-E96B-27E01622090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83" creationId="{EAB2D665-2063-B475-B234-1F04229BFCE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84" creationId="{50FB43D5-69AC-E469-75B6-A0FC6E0AA0C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85" creationId="{14A72F51-42EB-A6D1-E43D-CFE6D1FF235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86" creationId="{7C519928-7337-51AE-81ED-811A340EB38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87" creationId="{B014C805-29CA-AF55-AEFE-C97E95548CC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88" creationId="{DC5D4334-6495-2222-C38A-F359FA340A8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89" creationId="{AA18C81E-1D70-87A6-FA62-848CAE26789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90" creationId="{415EA952-700F-0943-3667-CB85E5A601A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91" creationId="{2D770D48-4AB5-B331-F81C-AF47175862A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92" creationId="{1DDE8729-15BB-CF0E-D467-6AD27FBA205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93" creationId="{0FD5218D-F9A0-9BE4-2736-C2FA6959DCCD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94" creationId="{9C0169DA-7C9F-6754-8A80-44476593B2A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95" creationId="{B8772E06-A16B-FAE4-1344-A8EFABD318D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96" creationId="{16125D32-2F44-5E1D-60EC-512419DA680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97" creationId="{FFDF0472-20DB-49BF-E7D1-5C239AC2F1D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98" creationId="{E170D25A-3A99-786A-1835-E420C7AC79A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399" creationId="{1DD5356C-E452-E2C2-AD2A-1920E54D8B2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00" creationId="{28DCDE2C-C8B0-935F-10EE-FBABC3B4E7D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01" creationId="{71F32B6A-140E-0213-5F17-7257AE4F3C7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02" creationId="{8974BCDE-7F97-AD23-AC35-2FF09733971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03" creationId="{5A3A6B29-1B84-FCED-3AFB-2D58E8660BE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04" creationId="{B870053E-911C-55A4-5D65-FF35852908E5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05" creationId="{342AA6D9-511F-D061-E5E2-26EC6201DF4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06" creationId="{60863B8C-44F5-6757-B4BF-6B0C2B52C07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07" creationId="{49B60B54-29BB-00A8-3F26-DF9D8BD1F25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08" creationId="{46784C81-BC2B-5E0A-4867-B8DC7DFD64C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09" creationId="{49A05E4E-4F0B-1C86-AB38-3B408776B1E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10" creationId="{63029F58-879D-AE51-5FF3-389C233F076E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11" creationId="{831AF69E-AE53-6536-2B52-7255DEB1C9F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12" creationId="{63C15A9E-D802-3F77-C0A3-E35F5BCCDA9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13" creationId="{A1FBEF6A-5717-3512-4A4D-7A6A2C653FB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14" creationId="{C0ED938F-DF5D-5DA6-3A20-EFA7A3F50C4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15" creationId="{92F5B6E6-7B6C-A8E2-7691-8BED6731C74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16" creationId="{E2B04DD4-2242-00CF-0ACE-EF83203D41C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17" creationId="{1D990335-3177-1E30-CFC6-DE27CEB47D7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18" creationId="{7830DA25-4D19-7D6D-A1F1-D06C8442155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19" creationId="{43F0FEC1-FFF7-8BB1-0272-1393F75CAA4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20" creationId="{BACB4FAF-93D9-C4DE-5C22-238571D909F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21" creationId="{F7CB0137-6DBD-BDD6-C8A6-68106C03F34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22" creationId="{8B6663D3-97C1-BB19-5629-51794B7E7A3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23" creationId="{F00E4215-F1E6-6485-2137-EFB5FB6743B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24" creationId="{9369DA50-6DEC-875B-35AC-5191FD36333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25" creationId="{28B1C6F7-8597-26D6-D5D6-E5E8096F2CF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26" creationId="{0DE9B1D3-8A20-CAE3-800E-970FE7C02A4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27" creationId="{1C367EEE-5051-1839-1B2E-4E7B1541B83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28" creationId="{D9F85BF4-BB92-0E02-1CE4-9009E5AEEF3C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29" creationId="{BEB3F80C-ACD0-7A34-A6BF-141EEB6D763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30" creationId="{C2FC036D-8A2A-F14A-B9E6-5CBB517EAC43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31" creationId="{046591FA-B354-2358-47D3-58A09EC5E08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32" creationId="{5588EABE-0A44-3D14-8386-5E693CC1519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33" creationId="{BEB2E321-D86D-6C45-074C-BBD87A3EF51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34" creationId="{71C1B2F7-CDB4-ED0F-652D-C79BA96AAF2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35" creationId="{65002235-F363-0F88-AB6E-99D403FA349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36" creationId="{6828DF60-9459-CF10-9EC4-670B5768CF4F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37" creationId="{F12F634B-BB05-2031-6455-4BDC5A44E0B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38" creationId="{E0F482D5-F616-5542-33CF-11B770BDD15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39" creationId="{246D8826-AE9D-69FC-F949-D0B8BDE0B83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40" creationId="{19B9C967-0650-BD68-0228-4B2B20D5E25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41" creationId="{4C786DC5-B314-0C04-5365-891D195C5B6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42" creationId="{2CBDD062-A82B-D22E-4CE9-1C1F183B4787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43" creationId="{976242B3-1522-C39C-47C9-288A3CEF4A38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44" creationId="{07ED6459-6168-FF84-70A4-FD11FB231C6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45" creationId="{1CCDC10C-A07E-19C9-FF4D-51A2F589E141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46" creationId="{681C122C-CDE0-CC46-7966-31FB948F552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47" creationId="{FA3BC285-C40B-7EBF-5B19-BF9874D15130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48" creationId="{AF7EA491-35D0-9A1D-E249-0A7DD8D9AB8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49" creationId="{0ED52064-ECA5-98AD-7E57-2A24375A85B9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50" creationId="{9EBB5F1B-0C1B-1BF7-8294-57BEADF93694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51" creationId="{EB5686CE-549E-9DBF-84B7-36122454250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52" creationId="{6547635C-5C8D-AE6D-76C8-CC73C66EC57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53" creationId="{99A6FE50-522B-E313-064A-8643B595E97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54" creationId="{E0F2C8E9-2629-217E-1259-E733E942DE86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55" creationId="{9F0DB4ED-04AE-508B-9D92-F79EF3999842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56" creationId="{D415CFF4-7BED-426E-F5A2-1121A3421BDB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57" creationId="{E8B92190-D82A-9764-7C98-9428D55EEB3A}"/>
          </ac:spMkLst>
        </pc:spChg>
        <pc:spChg chg="mod">
          <ac:chgData name="Ginevra Minarini" userId="1f1f918c-6db6-4aec-95e5-17ad0358cb46" providerId="ADAL" clId="{03421CA5-02D6-410F-9208-942AACB4DA1F}" dt="2023-11-24T16:29:57.192" v="157854"/>
          <ac:spMkLst>
            <pc:docMk/>
            <pc:sldMk cId="593381988" sldId="304"/>
            <ac:spMk id="5458" creationId="{4E381584-16C4-A3D8-89EB-53EE8F04648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60" creationId="{93973B6E-89A8-3036-142A-D920ED9BC50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61" creationId="{5137937C-2954-A7D1-0E3E-5FE71507E55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62" creationId="{5B09B556-0B61-D7A4-AB83-121F8CD32C0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63" creationId="{D3E6C036-128E-BA6C-C45D-20468D21413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64" creationId="{7154CF62-642D-2972-F55B-8174DA24265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65" creationId="{8B348B64-DBE6-51AA-7DB6-935429474CF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67" creationId="{95E4E972-83A1-8510-90D5-62B80294315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68" creationId="{197476F9-9B16-5993-CD26-CAC9CF5AC32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69" creationId="{3C7C1711-CAFB-700B-5C2F-331F2859658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70" creationId="{05B4B054-42CE-7C14-3AEE-DE5BD3B2A90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71" creationId="{65CFD917-24B6-F553-C1BB-E8B495A84B7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72" creationId="{A1F379E2-B0E0-E2F0-6864-817FD5B11B2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73" creationId="{D737526E-345C-A72A-32B7-7B2EF7B85EF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74" creationId="{627CEAF1-2497-B319-EE12-65E90BEAB5E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75" creationId="{8D6F48E8-A94C-006E-26A5-BE4A375DBD5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76" creationId="{7F955597-01D0-A36A-5713-3E99206CF9C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77" creationId="{7BF314BF-BA6C-3C8C-9A9E-4A56B7FEE7E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78" creationId="{245A8FDE-9BE1-EFED-63B0-0CCADEBAB6B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79" creationId="{3F28CD93-D7A2-C463-052A-C3DB662E99E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80" creationId="{9D5A7BA9-9336-25DA-816A-1BFBEEFA3DC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81" creationId="{69783D1F-FFB5-6E43-7F46-DB89A88219A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82" creationId="{11B0558E-E800-E46A-D9BD-E1B336C0E28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83" creationId="{A7C1F5A6-3309-B499-6640-468DB7C3752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84" creationId="{AF88AFC5-668E-36D2-7134-E7ED5664A0A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85" creationId="{ECD3EDE7-A58B-A171-8A04-362B31EA80E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86" creationId="{B3B194F0-A4AE-6565-E0FB-05D556C363B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87" creationId="{469C4D76-D5C4-C21F-CA93-BE89A26CE9E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88" creationId="{18D7FC55-545E-AD21-11E0-559F000E66D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89" creationId="{8BCB157A-D83E-729D-9FC4-E5037AFC8CC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90" creationId="{87D98858-2570-6E8B-AAF1-C6770BE5AB4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91" creationId="{C0213D33-92E8-6C93-C64F-319338B7609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92" creationId="{DAC4D9AF-237D-656B-9DE3-D60F4A82D3F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93" creationId="{0D3B648E-65BB-9A85-4343-70B7603F5CE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94" creationId="{FD1B6B43-4A3A-F1A1-139F-0C1380CAEAC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95" creationId="{EF488D33-6208-778C-CFF9-3BD10A850B8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96" creationId="{56549147-A630-C571-4DF9-2A6044BC2F9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97" creationId="{D972CC4B-7DAA-C847-9F73-F9ED19C34E2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499" creationId="{ACD7A565-3436-A13D-191C-E4B5F4D051B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00" creationId="{FFFD8963-956E-45A7-9DE6-98A23B54642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01" creationId="{7428DCC2-17DC-D5BB-3BB6-C0854561246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02" creationId="{1BB6D1FF-4F10-FDDA-2AA4-F013CD26385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03" creationId="{CC4C317C-B45B-3BCE-5192-DECC4AC5492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04" creationId="{8769C5D4-7D34-B045-5C26-73685EBBB46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05" creationId="{2C0AE49B-E2F2-6184-F23E-F64C11C2339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06" creationId="{6C79663F-8E3A-5114-BD8E-7E9A1EDBC7A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07" creationId="{9E5EC00E-02D7-18A2-7107-A33ECFE3811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08" creationId="{754661D9-7D2F-BF6C-2CC6-736A75F8D41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09" creationId="{C1E47782-F30C-72C7-1738-3978B9EE7C4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10" creationId="{0A5DDABB-8848-BBF8-4D6C-1C80ED01978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11" creationId="{54AD5D9E-07AA-09BE-03BE-640CF731E6A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12" creationId="{1B5124D1-A278-BBED-C757-76CC6A51FEB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13" creationId="{31947155-5400-D20B-A4BB-81D6E6E5891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14" creationId="{A430C925-ABE1-A6CA-8F60-86A3F19B8B6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15" creationId="{9BBBBFF1-22A3-1976-5175-2875E572A40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16" creationId="{DEB6B2FE-34A7-EFB2-1FD0-F9002F65E79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17" creationId="{897247D7-6AEB-E32A-880F-1BD68C7BEF6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18" creationId="{D09FC1D4-7EC8-ECBF-3760-D3FE0AFAEED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19" creationId="{3CF8A53B-C53C-3328-13EC-2C3F3BF8FD1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20" creationId="{38036161-4E4A-5AD0-CF6E-03611D6B8AF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21" creationId="{44214517-0DDE-2504-5245-ABA6A13A033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22" creationId="{17BA15D3-EFF0-3D39-D675-C5D850D3FA9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23" creationId="{9572C607-D9BA-5BD1-DD17-218CA5FF3F1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24" creationId="{D23342BA-736C-7B50-A3B4-9E2BE55D716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25" creationId="{1361BE67-32A8-489A-391E-930215D771F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26" creationId="{82460689-C9EE-A37C-FFA1-0B4D6F467C2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27" creationId="{AEFE095D-29BB-DBEE-37C4-0DF1DD1693E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28" creationId="{516FC9FA-5FB8-B5E3-E71E-9C446DF0A87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29" creationId="{327A2A5E-9C45-4BA6-A23F-A3D95607FB2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30" creationId="{91948C03-5D03-6AD2-EF35-0D857629EC0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31" creationId="{3C8B5266-2E07-20D0-7FB3-743FAE33443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32" creationId="{683BC2E3-E4B3-EC03-0159-C4188B373F0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33" creationId="{8F05D9CA-7438-D31B-6B64-3B05BBF331B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34" creationId="{DE12BC2D-A794-A6E1-C911-17561E0D275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35" creationId="{ADFA7637-8E27-8F7C-1077-B5B2BFA943F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36" creationId="{8DDAE5C6-5AC0-9708-AC27-9E6E6E7D3C7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37" creationId="{157498C6-9832-DB67-EB1A-2C41EB2DB85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38" creationId="{963B5E67-0D70-9014-EE15-3119973BE85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39" creationId="{688666C4-8C2B-CDB1-D844-5BC1A5DC9BA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40" creationId="{06963D74-8A5A-DD96-7FA3-F399C271E63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41" creationId="{C902EEC7-3BF8-6153-63FC-C1C6014B7DB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42" creationId="{7121FFD2-6C16-60E2-9CCC-F8742198D06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43" creationId="{F3D2DF3F-1323-F083-99F6-D20CB8716C7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44" creationId="{8DF43F6B-E640-DA74-627F-C5B4287112B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45" creationId="{4503A5C2-B56D-8F7E-4342-626C0DB24F6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46" creationId="{C5C12FE8-F836-9B7F-146B-0645E9400C3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47" creationId="{E4BDFFFF-1C61-F7AD-D06B-F6769F3B61D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48" creationId="{FD12AF2A-AE8E-6BA3-C62C-EB8FA6ADFD9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49" creationId="{4019CFA6-DF60-8099-2D55-0D2E1C00C2C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50" creationId="{51288C21-DABA-D6B9-19F8-A7302AFD654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51" creationId="{DB09967D-10B5-96EF-7AFA-4732B63D087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52" creationId="{6FC8D9BE-CFE1-027F-F0FD-56BBE4AF152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53" creationId="{937E9A1B-274C-9949-5016-780B7C8D362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54" creationId="{98EC0045-E453-BD85-0490-24D30F58367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55" creationId="{2B38804C-1418-195C-D4FE-3994FB3B47C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56" creationId="{DF0A7342-29DA-7F5D-247D-DF35C1C84CD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57" creationId="{B399C99B-015F-978A-F15A-61E0A3522C7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58" creationId="{24212F92-650C-75B8-4F75-F38C58B405E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59" creationId="{FD958674-5728-8301-9878-1994D551FD6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60" creationId="{B7FC080D-8D27-E133-3399-4FE9CA1F9DC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61" creationId="{D59EB477-5CBF-E0F1-E384-CA0395DB678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62" creationId="{DC880495-1001-3DC4-B9D1-7722C289C89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63" creationId="{1C61DC6D-38F2-ADEA-F2EB-1496DAE36F4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64" creationId="{D9DFF315-4CAF-3021-0F2D-F0587721CEF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65" creationId="{273506C8-A69C-500C-1C43-20FBD6E53D7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66" creationId="{7D599F54-E5F8-6DDF-6DB1-43788FBA309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67" creationId="{7E5F75EF-0D1D-7F03-93A9-048FC19A11B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68" creationId="{D31E2CB4-93DD-3708-ADA4-1D83C441695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69" creationId="{14D17D74-81FC-6C12-7FF9-4C77D041964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70" creationId="{3A1D512F-1CA2-6AAF-9CD7-349A34443B0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71" creationId="{C842A08D-75A9-DCC3-11F4-F0E9DE96F7B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72" creationId="{6E69A67A-F345-3D52-5600-97C64268448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73" creationId="{CCFA6A00-524D-15DA-0EB0-CD855996C7C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74" creationId="{467A29E0-C062-16E8-38DE-A0DD732166B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75" creationId="{FFA89CC0-B404-2250-8D0A-A517456B6FA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76" creationId="{3C196D7C-F933-AC1C-A674-0D5433113AF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77" creationId="{636C6E22-6FD9-1501-B339-55ED7721B82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78" creationId="{54F484AD-0D7E-AA5A-B2A8-1C7B299F1EA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79" creationId="{C82E3DEE-7838-07B4-80F0-074D9D1BC0E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80" creationId="{47C404F6-A997-E0CF-B0DB-F4F36CFECD5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81" creationId="{020F5CA3-84B8-CD2F-FE7E-87979FE0D9C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82" creationId="{55FDAB7E-09AC-10C7-6853-2CA81A78FC5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83" creationId="{6B234BD9-FA17-D531-6CF5-D52273DAA72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84" creationId="{510CE39D-4844-2684-3DBC-8348C666B85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85" creationId="{655E8B58-E4DD-A47A-9DDD-43005FD8988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86" creationId="{D942859B-9BB8-79E7-8689-C843FB3309A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87" creationId="{DC1759FF-297D-FC64-9378-E0318199133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88" creationId="{2F047A81-6768-1A9F-83A8-5848C28DBE0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89" creationId="{7F9AD215-D0B5-6677-2854-D52C0988602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90" creationId="{CB3FDB32-CF7D-FFE2-A077-0E52488F109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91" creationId="{662F8715-3D6D-B93C-2741-3C4FB5813CD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92" creationId="{F181C918-84B5-C005-D6F7-3D65685F546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93" creationId="{4B1D0AD7-D790-81AB-A765-B68B6195FD7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94" creationId="{01122D03-336C-CAEA-0180-579B99A630C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95" creationId="{54CAEC27-21F2-C845-65DC-3A102E3311D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96" creationId="{985E03A5-6409-7921-2D79-F9FFD513C97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97" creationId="{573F9A82-8475-5EA4-703C-7FD242A034C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98" creationId="{79721863-EF84-4217-D909-0E2973133A9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599" creationId="{4BD405A1-75CC-DE76-541C-9645DE41134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00" creationId="{FC20ABA3-272B-721B-D22E-82000A94662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01" creationId="{F209CDFC-D3C3-FEC1-FB3B-FF719BFD51A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02" creationId="{F4DF2CA0-F356-9696-C1AC-50C2762E4E6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03" creationId="{6AAA70F1-35C1-0940-44C0-54FAB09A1B4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04" creationId="{41AB1037-FE70-7C69-D921-AB4A066DAEF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05" creationId="{7F979383-1DDD-079C-25AF-BE6DEE69753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06" creationId="{0B705C43-A549-D71C-D433-09368B14BAC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07" creationId="{DE0F1939-0D86-C9F0-3274-08CB914515C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08" creationId="{CA716177-94F4-6044-E1C7-81CB9C73689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09" creationId="{463386CA-EC3E-A434-E273-BD1A0162261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10" creationId="{3C68B330-DD99-B6C1-DCD1-B3906C7833F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11" creationId="{0929DDB9-B3B0-0437-A001-4A859648C11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12" creationId="{0FE79540-3779-8A33-8A14-E00A31EADD8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13" creationId="{C4F8311D-2B5C-5F47-7C9D-CFDB512F206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14" creationId="{37A9B8C0-51A5-8AC4-8625-2D6A7D2CCF5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15" creationId="{9B1F5DC8-D5B3-2E17-3E24-E5594DCB070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16" creationId="{658B94E9-A3A1-8AD7-9B62-2204E3166FC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17" creationId="{DE0E2400-F36E-AB0F-AAF3-75629301DFF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18" creationId="{948F87AF-629F-417C-360D-3BC6FA0D0CD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19" creationId="{A0AF7E03-6ED4-ED89-1011-1549F45A247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20" creationId="{AD93FE6C-8DDF-41E6-D5E2-9D0AC033A24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21" creationId="{A21C1AFF-62EC-FC82-A6E8-097767AF6C9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22" creationId="{739825F5-1810-1EE6-CB49-A9A09BB9E3C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23" creationId="{EC98E495-897A-23E6-D499-CC34A84E827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24" creationId="{4FC59939-A137-BF14-C935-BB264AC6976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25" creationId="{1EE2651E-C4A5-A4B0-9352-A25AB757A43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26" creationId="{7A9E377E-81E0-9178-D429-1FA2B2F5505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27" creationId="{A883C389-46E0-D97C-8BD7-E5FCF09C0EC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28" creationId="{223BD46E-92BA-C5AA-6AE3-889083E4786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29" creationId="{A638AD47-3A60-09B2-4660-965EC8CBA2B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30" creationId="{4F5D4D33-5104-527B-0CA8-3FF0FB0836F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31" creationId="{BA3A7C0E-26FC-BE36-7987-9F58811EAB1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32" creationId="{B8A585B0-01DE-126F-9F2B-B7FB19A6640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33" creationId="{42EF2F2B-F2BA-1C9C-7A7A-A084B36F83A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34" creationId="{4DE2CAE7-3CDD-853F-94A1-A52B6D685F5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35" creationId="{66FF10A5-7BC6-E8D5-26EE-8B5350ADD93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36" creationId="{D496BC92-F2B7-97CD-8F54-AC1CDBB231D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37" creationId="{8DE2D6D0-0615-F7D3-CD35-73A517CD4D7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38" creationId="{C1914BEF-7BF2-C57E-CFF4-E3733965496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39" creationId="{E9FBAE84-4F45-F558-F8FC-6A6FA03C9A4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40" creationId="{2A135F6E-0ACC-1585-5F63-11D32BE66AE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41" creationId="{2E08E5A5-3BF4-1FBE-AC91-AB54BC1586F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42" creationId="{D1165394-587D-FE88-CE1F-D9C71A27E3A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43" creationId="{13BEDAA5-B444-7193-476E-E34C6B84A2F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44" creationId="{D5A480DF-E559-F1A6-909F-A7B6822FFA0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45" creationId="{4F354DAC-F8B2-0DF6-0F42-63D78FAA7D2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46" creationId="{D21CB72B-FD5F-AB77-9C97-60BD66C3135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47" creationId="{A39B8CEE-7FE3-F115-A22F-65CDFC358E8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48" creationId="{042ECABA-8AAF-09CA-337F-BEB529BB494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49" creationId="{154C9AE0-1DE4-CB95-4DD3-745DE170251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50" creationId="{847FCAAF-D3CA-639B-26EB-07568566306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51" creationId="{19B45E40-E3D5-6EC3-1B91-CA7A6197589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52" creationId="{C3C4F764-EB5C-2C17-F477-CAFFFCFAD9E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53" creationId="{F91E7119-E4CF-74FA-EDD2-8EA20D41E35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54" creationId="{02EE6EBB-99C4-A363-FEFD-98FDABE9A2E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55" creationId="{0D9A5041-5B62-CBC3-0C79-DBCBD1E8FEA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56" creationId="{A086291A-755A-E771-F414-608F9E30262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57" creationId="{C07DF743-5171-E108-5BFE-9FD802AEF8D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58" creationId="{6B428EA1-8B55-2550-7990-2F542C22329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59" creationId="{1C226A1D-50F2-172A-EC20-10DF176E2BF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60" creationId="{16B33D97-E5D6-66B8-19B8-95907F45CFB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61" creationId="{18370205-B7DF-FE6B-E79F-4DC7BDFC031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62" creationId="{A6B1F06B-3387-CF71-D7FC-147CA11B0A7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63" creationId="{24C00EA4-7B0B-00FF-0E8C-D74405BE419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64" creationId="{231822DC-C70E-B08A-5498-B2FA0D776B7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65" creationId="{0BA35B82-047A-B978-916C-C458F1914BF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66" creationId="{641AC636-A8F6-1564-D284-E569ED8F703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67" creationId="{3F5407A7-A0F1-8A9C-11EE-8C3B9E4FFB5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68" creationId="{3045042A-BCD5-E0E0-B309-2D67EB38A7F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69" creationId="{3ACEF98C-A238-0493-6AB1-6A4F26EB28E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70" creationId="{2A3F0482-29A0-174C-C444-12CA43983B0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71" creationId="{51EC72C5-FEC5-DB46-02BE-6879D45607A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72" creationId="{EB4A9E16-FF38-58D5-7B09-7922116F9ED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73" creationId="{C4FAE895-33A3-1C1A-7195-3EFE04E5C30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74" creationId="{2E2D2490-527F-DDC4-E799-17802BBA5B7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75" creationId="{B48A93D8-CC6C-BEE9-1B10-62A68D986DD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76" creationId="{B5DABAB2-1A9D-DEEC-A6CA-32D237A4D77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77" creationId="{EC4CA13E-466C-0A5F-B5E5-CC959EE3B3E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78" creationId="{7C21644D-6AD9-B955-7DDD-DAAD0BF0537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79" creationId="{57436F26-D8B7-BF40-F84B-7DBDCF6E90E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80" creationId="{9061CB0A-D997-261F-316C-4ACCC4C157E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81" creationId="{5C8E9E1D-61ED-392F-C877-24BE54EDA6A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82" creationId="{DB79362C-4CAC-258C-DFC3-3D0A4067B32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83" creationId="{54697EFD-DED1-D0A3-BD91-80DB842E2D9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84" creationId="{AE2080CB-D0DE-8A42-15B5-45144E63A09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85" creationId="{0ED725D6-4818-C59B-2673-62499459CF5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86" creationId="{44281C7E-A452-7D40-8DC1-D3BC792B440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87" creationId="{5307B746-9222-DC2C-06BE-97098B1FAA0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88" creationId="{E93C636B-C429-8DE7-5AEC-D42FEDF239C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89" creationId="{2295FE49-9C05-DB46-5BBA-F0B26D16E07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90" creationId="{89565D32-BC40-725D-8D92-DE107BAD9A7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91" creationId="{528D942A-AA23-627F-ADB0-ABBA00A9A03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92" creationId="{6309E298-8D75-9BAC-215D-B96A6B75CB6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93" creationId="{4074C50D-0F23-2FD7-2200-FEED220F58F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94" creationId="{7B5AE9B4-B509-2F1E-CF0F-76F4E7826FF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95" creationId="{2117094D-9E1A-C525-B986-5BF80BE703C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96" creationId="{9CD738FA-263D-4837-51A8-2463AB61B7C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97" creationId="{983B1B9C-1010-68E2-62B4-30F4E95952F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98" creationId="{284D52A2-AF8D-3871-84CA-B08B452DFFB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699" creationId="{688BDC5E-CFFE-9DAD-766F-EC3840D7520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00" creationId="{16611169-6D25-F350-05C5-98B45EFC687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01" creationId="{F5066820-2CC4-8A3D-30D4-A0CF50A2BCA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02" creationId="{722E7A6F-1376-0201-9191-78EC7825DDC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03" creationId="{5017A8B0-F6E8-142D-187A-FBF14613296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04" creationId="{ADED0725-EB96-6809-18D9-432BEBAAE38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05" creationId="{E4076CAE-CB09-CF62-421D-B9AEAB62A96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06" creationId="{528E6A8E-56DB-FC6E-86F7-283414588DE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07" creationId="{8BE990CA-13B4-E409-8974-FF0D563598F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08" creationId="{F20395C1-FFAB-0E4E-857B-75B6E16747D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09" creationId="{8C7B9D09-7D84-7E35-3CDE-1F9673FDDC7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10" creationId="{1FEFB120-ADE5-7919-B06F-7E3FA47F0E0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11" creationId="{EE7E8C7F-BC29-FE1C-C8BC-893A60B848A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12" creationId="{65424E88-C127-FF92-022F-9AACD8CD764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13" creationId="{A54BE6CC-C853-67B4-634D-3E274C6B43D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14" creationId="{BA321761-5888-41D3-D7AC-25A86281845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15" creationId="{B7FFF94A-373B-53D4-E8D9-37A5A545A6B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16" creationId="{868F98C5-53E5-426E-A3CB-A44ADEE260A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17" creationId="{6A829A0D-44B4-A61B-6B26-884335AD416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18" creationId="{7CE767A3-B336-B31F-E5C2-AEDB7B1B5BE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19" creationId="{84E454E6-740F-86BB-5F33-58F8FB04CD5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20" creationId="{6DC34E35-3AA0-9C5A-DC6A-DC7FAE8817A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21" creationId="{8A13E23C-F088-CE41-0ED9-3734B9EFAFE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22" creationId="{7A2F4888-7409-F365-DA70-E1ABB3102BD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23" creationId="{28D05C58-A5A1-340B-D868-08B7E4AD3FC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24" creationId="{77ED1D95-13DD-A337-60BE-E0C909B7370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25" creationId="{3AEBA80D-CE1F-3C95-3DEC-E4D00150A9B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26" creationId="{2701493C-6DF9-1964-24E6-25C7F71405F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27" creationId="{9CC0389E-353E-7029-2D2F-CF4F2667238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28" creationId="{444A5ACC-4CA5-406B-7F16-DA6BAF490D2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29" creationId="{DD4CCD7A-AB91-A900-9DF8-B17B4072B49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30" creationId="{3426A766-7F5D-06F0-44A6-B32229C1ED0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31" creationId="{B21F2BC2-0D17-01BB-FEBC-4C704792C7B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32" creationId="{739EF08E-2765-F002-5276-39F6D7ED0CC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33" creationId="{AA1B9400-A9EE-29B8-C0EE-87879136818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34" creationId="{A99BF858-8793-2B2A-7FCC-204843DB538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35" creationId="{0BBD94BC-8B4D-7CEB-FB63-F9F3735CD6C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36" creationId="{7A32F9F8-E581-F0BD-B13B-ACC6E1D8EE9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37" creationId="{659DC875-F76A-2369-E265-CB32FE4951B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38" creationId="{BBB6FFAD-D624-0F67-D19D-675C126A229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39" creationId="{F64D0D1A-B0BC-56E7-F3BE-F8F3A6CC074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40" creationId="{B288E073-29B1-CF8B-3AE5-D46DDCD87A7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41" creationId="{70B55230-9E53-6913-A2BF-105A653CD64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42" creationId="{A1D3ED84-5257-4C4B-47B7-9849FF1A0C1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43" creationId="{2DAB9230-442E-9D52-E3B5-0D58D4C0D37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44" creationId="{A07FB6CD-2A6D-385B-70C1-80585D48F16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45" creationId="{0E06C688-89F5-12F5-665A-CA67A7D4FD9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46" creationId="{0E19E1DA-83AA-5C56-759B-11325EFFD83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47" creationId="{111D7882-9CEB-038F-282F-6E8ED1DF57C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48" creationId="{D2FDA41E-8418-5C9D-8B53-EED85C5CABC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49" creationId="{436FB0DA-35BA-5533-8864-F6516E90D5D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50" creationId="{7930CB61-0211-F681-7A0F-A55F2182CC5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51" creationId="{84B4AFFB-E3B9-8B54-7DAA-85D5CCBE5DE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52" creationId="{B2609B56-F6A9-6D82-A6A6-4ABC2813D87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53" creationId="{E584B76B-11AA-36C5-3714-9A3874AA652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54" creationId="{1BEB0977-13C2-272E-313B-33B3D46BCE3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55" creationId="{94B7B1E0-0CA8-123A-92C5-9EE4700B9A8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56" creationId="{AF0F553D-D81F-93E9-888E-5AB92819374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57" creationId="{A2794127-0E3A-E893-0939-1915CCE7828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58" creationId="{D78DE96D-8B54-AC73-7CFB-188ABB7159A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59" creationId="{6520B22C-2129-42AB-0062-7F1224538DE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60" creationId="{BEEF785A-E992-0D58-7672-5EF2E059BAB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61" creationId="{62D338B2-725D-1EAB-283E-2F6F0C63E27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62" creationId="{D7CB5336-03D7-AC2A-A6BE-1CA80F11E5E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63" creationId="{1B93A8CF-8658-1BF8-4185-B42AA820C73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64" creationId="{56A45A0D-D3EB-7EB2-0143-0686394A44F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65" creationId="{E70672FC-AD9E-7757-E438-270E614FEE9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66" creationId="{F109688B-5043-8617-507C-D73591F3775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67" creationId="{5C415B80-A618-D83B-38CC-CBA684068D6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68" creationId="{0D7086B4-DF48-0CDC-059E-B6496955B56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69" creationId="{AF7A6446-AF41-E681-DF02-2CA8DBA299E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70" creationId="{E57CA676-ED81-2F6C-0A25-C758E8A9D3D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71" creationId="{919D720F-67A7-E3A9-18B8-05911667BC9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72" creationId="{3D506A08-8AD6-1F0D-19B4-F6005A3A808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73" creationId="{070F1985-90DE-C5CB-174F-CFC748B6AFD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74" creationId="{13317BC2-CDBD-7BDC-CC6D-6E9D08C991B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75" creationId="{AF55D062-610F-983D-18A5-C4918A4C096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76" creationId="{CF1D98B8-09C7-0EF1-7DE6-45C72E38114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77" creationId="{5823F759-FE66-5B8D-6D8E-2B5CDFC8626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78" creationId="{EBD604DE-76D0-81DF-B846-1647274ACB7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79" creationId="{A328D715-AB1E-CB80-EB2F-BC3935F5281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80" creationId="{B0A1AFEC-51FE-D5B8-7270-CBE0740316B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81" creationId="{76305762-FE81-AB6D-64A8-76F2D0690AB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82" creationId="{ED3F960F-912B-3AF6-1DF3-076DF8E3A57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83" creationId="{35A2C6E0-E3F4-AB66-A24E-F454172D6DB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84" creationId="{6A062935-5D85-5E6B-A831-68EFD49E874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85" creationId="{2E7E82D5-BD27-1C91-9202-94EE78428EF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86" creationId="{57EB9401-827D-B28D-D450-78335A1C9F4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87" creationId="{6A1BC2BD-B1A4-E0DA-01EF-976CA6D7850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88" creationId="{6E701F50-04C2-3A97-80D5-A7F3AC978DE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89" creationId="{565E4AB1-74E9-D698-AA17-F9D05BE0CC4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90" creationId="{CC113DDB-3041-80DE-8D8D-31D9370CE0C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91" creationId="{7182756B-531D-7259-807B-5D0AF02BDD7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92" creationId="{5A1C673D-6877-F8FA-50AF-D6582363931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93" creationId="{0550F3E4-B2D3-2960-359C-171FAACAD1C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94" creationId="{4F066758-01D8-3911-782D-122735ACE89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95" creationId="{5A8B29AD-03A6-AA05-1CEB-96F55B21A0C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96" creationId="{15306B43-2D54-DB2E-CB50-013E85B0F66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97" creationId="{F0EFB55F-8BBD-3E1D-2594-470FE4B85AC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98" creationId="{2FC7163B-46DC-10AC-35D3-ABF41E5E40B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799" creationId="{235C3938-926E-FD71-3E02-518ACDAFE46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00" creationId="{5FA9A035-F742-A4F6-4A6A-99810B4D01A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01" creationId="{D540C7B0-D8A2-2A83-1229-1E0563DE7A9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02" creationId="{95C5C51A-DF5A-FA9A-42B6-C53E36CCA09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03" creationId="{5783DCF9-DB7D-E1BE-9142-2C91B1977B0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04" creationId="{3AD2B805-6036-0405-9213-0B00CF42C51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05" creationId="{4880387D-1B83-67BB-699F-1C7CC6ED003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06" creationId="{9C984298-9723-5982-D600-79C0DF08B8D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07" creationId="{CA9D6717-36A1-72E8-A2C7-FE1AB772F22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08" creationId="{FD519F41-CFA7-3D63-2F45-CBD4640AFDC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09" creationId="{9C0EACE3-32CA-2A2A-6F79-6C357528FBB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10" creationId="{99193CAA-ADD5-5CF2-ABE6-5AA73904EDA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11" creationId="{E0A81568-9352-F35D-304F-093125F898B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12" creationId="{89FCD2CB-715E-2A7D-61C4-EE126C999BC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13" creationId="{548C2409-EDB5-141D-59FE-8999075FD35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14" creationId="{E786B450-20D4-3605-1B35-1BCB10D5F26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15" creationId="{E51208B3-D599-A59C-59CE-2A4C189842C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16" creationId="{D3DAE16A-D759-11FD-65D5-0E1736E23F8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17" creationId="{7DA11F97-D6AE-4AD4-97F4-5D1070429BE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18" creationId="{7A4F214A-579C-EAE2-F0E7-65E168319C1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19" creationId="{F8A65343-25D6-675A-D6B6-6EACA3E151B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20" creationId="{EF2C7DBD-1E76-81E7-4C3A-B18EAC6F398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21" creationId="{84DDCAAD-A0F3-2CD9-70B5-2707E61A9E2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22" creationId="{26C6B501-DC8C-8A69-5977-5F1B4A24A3B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23" creationId="{96ADD883-FD80-FA14-0602-7CE605F9C0E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24" creationId="{9F3E8986-D57F-9441-9DDB-0A4953D1BE3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25" creationId="{74D49FCD-A50B-21CC-A1CC-DCDA9AE62A1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26" creationId="{0FAEA402-22C0-9477-55CC-E6E50DA7D95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27" creationId="{E7847B0D-CDC1-0FAA-CB8C-46A98104520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28" creationId="{2FCD8FBF-8E0B-C232-791C-26A2E7C99E0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29" creationId="{FA1E9A15-42CD-87B5-B3B2-04B762614E1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30" creationId="{85398A36-2B62-4695-B7B1-883807EB043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31" creationId="{6250F73B-E3FE-FC86-4C2C-0C0E53B82F0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32" creationId="{BBD8E721-6045-3281-86E3-FE0DD48A369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33" creationId="{18CD5AE2-6BF8-B9EC-CBF0-75B8A7DDCA3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34" creationId="{D4FCAD0D-52EC-2927-BC78-C6B8FEA7223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35" creationId="{E739F44F-DEEA-9D51-07AB-8EAFBD34B6B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36" creationId="{E1CD8415-BE97-55E3-181B-73AC3567901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37" creationId="{67C3B936-8C78-3361-5BC3-7476F43B211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38" creationId="{FAF75019-92BE-4A65-702D-EE57981FD7F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39" creationId="{3BE6D7EE-0DFA-E8C3-8BFF-DA654D146FF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40" creationId="{3E6E1B5B-1A55-239B-ADBB-565578AED8C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41" creationId="{CF2EE44A-E1F3-E228-B3EE-F3091302621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42" creationId="{C300F766-6296-D01B-A62A-F021C6BCF2E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43" creationId="{9975351F-AA3D-2CEC-363A-B51B2D3BB4A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44" creationId="{0721FE63-AD43-528F-3DE1-E0456CEAB82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45" creationId="{CEBDD5CE-DDA3-84BE-AA43-62B66AE8CF0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46" creationId="{79960D22-3991-3760-46B4-F4BA5E342CD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47" creationId="{0A00D584-A0E9-E0AA-4831-AEE0B5B49E6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48" creationId="{1274457B-DF9C-E404-1830-44BC0E6215D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49" creationId="{3E197FA7-B00E-FEC0-6A92-BBF7DA2C4F9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50" creationId="{66F0E925-E547-C461-64A1-D2062D01CEC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51" creationId="{C7E70E9A-7B11-8B38-8F36-35224B3C77D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52" creationId="{94B85E83-ACAE-078D-2628-EC963C5FBF3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53" creationId="{6BC558DE-388D-567D-CCA0-11A29DFF68C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54" creationId="{3745ECFA-806E-24B7-1400-ECB060EDBA4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55" creationId="{ADF963D7-686F-626A-8C3D-39F2E1416CC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56" creationId="{42E2428A-1FE4-5AFA-844F-07EB25478CD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57" creationId="{6B9AD511-D395-6C66-62E8-0EBF81902D5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58" creationId="{6823919F-A556-C971-40BF-17F63A784EE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59" creationId="{5010DE10-7B9C-98D4-DD1D-B4F3795FC61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60" creationId="{6BF8A7E3-8D2A-52C2-3802-B8CFDD192BE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61" creationId="{A7B076E9-3920-7E27-07DF-81F2A30C06B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62" creationId="{8480DF46-0134-78CE-3872-6EF738A6582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63" creationId="{68438F55-7F9D-F2E9-926B-E9F7FB7436E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64" creationId="{829604F8-4CB3-3D6F-2EDE-F04D2139C5D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65" creationId="{C104D12D-47C1-4104-9A52-DAE1664C3B3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66" creationId="{BC2C9426-914A-5AB9-F874-1EF27CAD6A9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67" creationId="{50FBFAD8-7C6C-AE9D-6412-7B096F63993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68" creationId="{36AA0A7D-246B-4209-D870-3B611C71309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69" creationId="{96721BE3-0C6D-5A5F-2E9D-9DCD58DB1AB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70" creationId="{788D1230-6206-F26C-657A-7E3AE0F706C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71" creationId="{07715294-EA89-3232-9D27-9D310A3D123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72" creationId="{75300D63-55E8-1D3E-5C7D-70F12ED4E8A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73" creationId="{0E0E13D2-C8A3-8534-5F4D-93082431469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74" creationId="{FDC7A0C3-2ECF-7F4C-03FD-6F035B298BF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75" creationId="{2E405962-52D6-F95B-3AD9-DA5210A30A4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76" creationId="{4452370B-1DD3-A54C-2F68-F5E776D927A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77" creationId="{F53B107E-6EFD-FAE5-63B8-8E5B0F676ED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78" creationId="{C88D8E3E-5ED6-349A-C4E2-89096062959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79" creationId="{4C6C088B-9D42-8BD3-B694-AECB46145E0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80" creationId="{EA8A59BA-0ECD-141A-55A5-A749FC0E075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81" creationId="{96797B07-7979-CFE0-C73B-330EC9DCC3C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82" creationId="{D4D85A10-78BD-52D4-68A9-600956A9215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83" creationId="{9479CDFB-E730-7E0F-E9B0-259C7099F42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84" creationId="{5BC25AE0-0E2E-DEC9-7790-A3FE4B2226F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85" creationId="{9890A354-68C5-C20F-0EED-F887BF460CE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86" creationId="{111904C2-E1A2-6060-560E-A88C7983A37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87" creationId="{1078E51F-7C58-3D13-4BC8-EC6498244E7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88" creationId="{EA531380-7867-4EB1-3915-D1C4C425175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89" creationId="{8C5D4A0B-7768-A9DE-6D28-FD894575C7E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90" creationId="{A73AA596-4C8A-A4B9-F1A2-C25B21F651E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91" creationId="{6D106D44-AA5E-9C09-6553-84E5C14A40E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92" creationId="{87927154-F1F8-312F-2DD1-8B722564212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93" creationId="{3A514E13-419D-44E9-CB9D-A2A04EB1D21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94" creationId="{C9C2A455-CCF2-7C26-6E4D-3D6F6FE6DA2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95" creationId="{B78351D5-C99E-D74C-692B-37F916B1539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96" creationId="{8B12B837-EAE2-3822-9204-54081C345A7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97" creationId="{9C3072B7-4066-5298-03BD-1A3D70B525C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98" creationId="{96B55EF7-FD73-60F3-8F2D-4D6FD414B86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899" creationId="{5D346DD0-342C-0567-01F3-5883F32111C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00" creationId="{66D83078-BB15-EB70-C641-09C23FD6BC9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01" creationId="{66A97097-0DD0-D887-6C49-8A284D72EB3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02" creationId="{EE3A3BE6-0627-1B44-D7BC-36FC94640C1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03" creationId="{6218221F-FC37-DF91-8BBA-E6C42378F92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04" creationId="{451C0189-9915-A627-2FDF-52B4A4F381E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05" creationId="{9261469F-D3C8-88A2-DD6B-7BBFE1ED1CD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06" creationId="{A90FBE99-F26F-F3F4-9B0D-9AC0A5AB6F0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07" creationId="{ABDC0B02-2DB8-694A-8CB2-271E629C521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08" creationId="{81849610-DD04-1A27-90EB-AC08A4971E7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09" creationId="{8856E0BE-F4E4-B1D3-62F5-36CFF839DC5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10" creationId="{817B5B06-9CE6-684A-3AF5-62E792A30C5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11" creationId="{0420C274-A127-CF7B-8AA7-EFE709973A4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12" creationId="{45BE63C6-6FCC-B215-6037-D0C0EC13621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13" creationId="{40E15C54-CDC1-29EB-A387-3485ADD8406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14" creationId="{2F6E5414-A0AA-839A-6E21-99B3CB480F1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15" creationId="{53AA3371-68B5-E8CD-5B64-E8381065D49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16" creationId="{E55B2239-2990-F646-7468-2A743CE6569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17" creationId="{32A6E7CC-DBE1-660B-227B-FA647F8ACD2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18" creationId="{F5C002ED-F7DC-1C63-4355-DD57660EA67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19" creationId="{F4CADEAC-15D6-7D6B-69A8-9B3D9C4EE1C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20" creationId="{E9C65F5A-DF88-B73D-879D-EA167EF92B1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21" creationId="{CEBCD38F-A564-C50F-FB9C-9B44CBEA4F4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22" creationId="{C291BC4B-55DE-2F64-D0E3-34DDA1099F4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23" creationId="{A672974A-4FE2-9BE0-9630-55F2086AD4F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24" creationId="{5C621A1B-A025-8089-91FA-FB1CB336B57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25" creationId="{FB867E0A-400A-4754-0C33-26C9ACD2F76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26" creationId="{F5D5A2E9-8AC6-F054-7B83-99DD8223257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27" creationId="{2F143981-0958-5F76-7C20-5F684A18CF2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28" creationId="{C6CA8E79-4267-5B3B-6962-F72FBDE4D83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29" creationId="{48008D24-A5DA-D8AD-5D9C-874BF431635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30" creationId="{F8820F4E-AA8E-88D7-7FF9-E65EE7FAEE1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31" creationId="{9AB699F6-E35A-96C0-097B-34B1C6C7BC1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32" creationId="{6CD432BB-6DC0-C4DB-7EA4-B39C575E6CA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33" creationId="{D236C507-7722-D5C8-FEB1-690F019D1F7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34" creationId="{DAD4E7DD-EF20-28AD-844A-98CD4AD5C37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35" creationId="{A33DE87D-9F08-3FEC-8A22-8ECC7FD2113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36" creationId="{CF6F09D6-45AC-B55B-DA0D-837ED115FD0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37" creationId="{3B018222-4A0E-AB70-22BD-01DA442C018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38" creationId="{AE007CFF-F7AA-1B4F-99AD-52D8C33E39C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39" creationId="{8EDDD4FC-69AB-972E-0713-9387371913C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40" creationId="{3BCB2084-C531-EAC9-311A-21A94858DE8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41" creationId="{07EDEE93-6B9C-2FAA-D0CC-A2D90BE8E47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42" creationId="{A5FFCAB6-A701-91BE-B54D-E55F8FF8D10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43" creationId="{AC98B932-5E5A-FD67-5940-A86785896F2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44" creationId="{082CE85A-F840-7553-9E83-770C507E2FE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45" creationId="{FFDC2DBA-9816-81ED-BF21-D78DE015A8F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46" creationId="{032684D1-8BA7-B1ED-A752-1E29744C6B4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47" creationId="{A7227FD8-87F8-A8DC-7E77-2FF4783EA7B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48" creationId="{98A39A47-02C1-8C37-D209-72CB17E9E6A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49" creationId="{82618458-0181-CB10-E5C6-8484F53A266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50" creationId="{64B85CD9-2C66-9A8F-6091-6F2F3E38DA7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51" creationId="{AB958CBF-6AC5-F68D-81C8-C031AF91DBD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52" creationId="{BB599DD4-F0AA-88EB-136D-583E42BD798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53" creationId="{F83CB2CF-79B2-FDA3-8C7B-EF7095DF603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54" creationId="{D5D7521F-EC82-E0C4-72D6-1C599EBE282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55" creationId="{70219EF4-7989-EABA-68F5-532F70E0C13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56" creationId="{54BCAA9F-E86D-4CD8-D289-D9A5E6BD80E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57" creationId="{7DCC5E34-1920-151E-1C22-D48E4B869B5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58" creationId="{FBCEC63B-5D9E-5D71-1F4E-67B7BF7F581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59" creationId="{19E648F9-F262-81C1-2A67-68478B4BA06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60" creationId="{14B6FBBD-3AE9-D68F-2F5A-4CE313D29EE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61" creationId="{370E08F1-4ECA-F3A6-EA13-5E52BA96F26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62" creationId="{A88BFEDA-513C-D6DC-57C4-426C85290A4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63" creationId="{22517517-6693-00DC-3CC0-1003C7C3F6F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64" creationId="{CCF6CD3B-A29E-1D7C-B447-52C30CD0290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65" creationId="{3BC70222-3677-7390-3F8C-446E084C4A5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66" creationId="{27181FF1-6D60-1B1C-F6EF-C75D5A5916F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67" creationId="{83A3F143-8EC7-A78B-4808-D48879AB425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68" creationId="{537E5466-CFF9-74F0-6C60-6D1826B8EC8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69" creationId="{CFD00E82-E75A-E6CB-583D-8B7C04B024A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70" creationId="{A8E13C7C-F974-0FBC-9B02-00EE480B1F5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71" creationId="{AC5181B2-D6F5-182A-1E9D-89DB684974E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72" creationId="{74231DE3-4ED6-8B12-399F-AAE339BCEB3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73" creationId="{51F5B9EA-01A8-BA71-D363-D10437DFA8B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74" creationId="{B8ACC1A0-D1DC-8257-5B1A-ABFCAF31456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75" creationId="{687834CB-428C-A0AE-F3C5-EEB190F0D8A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76" creationId="{0E79162A-6E58-F32A-4364-DB81FC81420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77" creationId="{E119B815-5172-A33C-81B5-958BE681522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78" creationId="{E4A72ECF-7D4F-4EBB-D527-9B02AE7FD62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79" creationId="{66C00918-ABAA-0F56-5087-0589370585D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80" creationId="{C516D4FF-4ACB-8D64-D9D1-0771BECACFF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81" creationId="{AF3E3486-2471-EB87-E54E-5227969834C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82" creationId="{108580FD-32B1-97C0-E1D1-F8C6CC2D766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83" creationId="{2D248F28-E2A5-E46F-D4F9-9BF0CCDF758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84" creationId="{3405F8FA-858E-695F-71ED-45B21778C75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85" creationId="{5E6992AF-1F94-A328-E865-336B053109B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86" creationId="{AA6B7485-8FDA-F310-FB42-CBD555F227A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87" creationId="{05DC95BF-0A22-2C0B-7189-483D29161C4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88" creationId="{8485E58D-BB95-6682-00AF-B511F04817A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89" creationId="{8C46E74A-1057-38CD-DF2A-182D68D87DC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90" creationId="{C2E232F0-5685-D5D0-C921-FE10E6FB234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91" creationId="{952E4ED7-D862-39D1-7EFD-383CF5B51A7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92" creationId="{85AE0020-5402-7D3E-9E4C-4958E9D4DAA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93" creationId="{0B816A36-45BE-7822-87D8-872B8229680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94" creationId="{2F80B689-A33E-5762-44F1-E8BE647CF0B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95" creationId="{13EC5CB7-0918-3B57-4A28-4A61F1AC7B9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96" creationId="{55C48210-0690-8F42-7C57-7E32DA0616D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97" creationId="{89A48EA3-A4AF-7C33-8FAA-379059C8048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98" creationId="{0DFB5C9E-B377-E86B-F0B1-C33F4730AE4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5999" creationId="{BF5191D4-5974-089F-188A-341C4A35051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00" creationId="{49C774F9-2F79-2EE6-24CF-7FB9BF09C4D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01" creationId="{28854255-026F-4FB5-A2D8-A2E63265A60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02" creationId="{338BE8B8-BBE4-A200-F4EF-3DAA3EEB135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03" creationId="{0CFC9411-3B8E-D09B-A9B4-E0A9C3BC61A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04" creationId="{4C19FB12-973A-A43F-2BE0-93EF9BB534A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05" creationId="{91032D0A-8DA9-E715-2185-83042537B19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06" creationId="{657090AA-0C4E-E05E-FAB5-22FC3DE7200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07" creationId="{65349584-DBA2-22DB-9A60-DE46885883B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08" creationId="{E17F5BCE-A818-4FBA-75DC-EC67ABD5F1D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09" creationId="{5D9078CB-5A37-49EC-49DB-C2A21A79B75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10" creationId="{9CB874B0-545B-5575-3A88-E7D08BF868B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11" creationId="{700CF4C0-3CF4-DDF9-1141-28A6FA37FEA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12" creationId="{989CE202-BE23-55CF-E351-2D95AA6E7E8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13" creationId="{1221E914-C8D2-D9B6-A056-7B1EE874DEB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14" creationId="{47C8276D-68E2-6BF4-7404-87F21A43B01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15" creationId="{B2CE2BF2-8CD5-2580-556F-75F71CCB1D2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16" creationId="{89BE94E5-8F7C-1843-A4FD-6DF331AD78F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17" creationId="{BEF0B423-97A4-C152-A14C-251906C1045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18" creationId="{FFC5208C-5A9E-BFAC-4A29-B63A0E65230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19" creationId="{2D47A68F-37B1-CB54-6374-F108BC9EEAB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20" creationId="{0FB8103C-1EE5-7940-7D94-94B0C6A201C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21" creationId="{BCB61746-E127-C16C-5F99-5340F2537D1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22" creationId="{108A77BC-BD99-53DA-B3DE-42AFDBE4899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23" creationId="{80F75FBA-9863-110E-D7C4-E8530576C69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24" creationId="{13F7CE04-48A1-C179-D73E-0E3050BC94C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25" creationId="{B6EC41B8-A2F2-9163-3E71-E02453FCB8C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26" creationId="{1BB3D7ED-A319-7148-EC5F-407148929B3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27" creationId="{3092DC01-D19C-D743-062C-1C2276650D7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28" creationId="{D65A2DB5-5960-D1FA-1F02-31770EF86FF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29" creationId="{8E4B7AFB-123D-20A3-C814-A89E288C05E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30" creationId="{85212A2D-A254-E95E-8395-2458299BA7A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31" creationId="{20060E57-3B4C-A0FC-0581-02FBA12005E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32" creationId="{CED44029-33BB-0781-9F99-C5E19957EB3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33" creationId="{038A222E-FE6D-682C-7031-3352A0D38EF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34" creationId="{684E4B5E-0513-E49E-706F-7EF27E6048C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35" creationId="{F8156B60-9B02-4C43-F879-9FBA7CCB1C4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36" creationId="{08F2093F-0108-51D0-F8E7-CF3819AAA22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37" creationId="{E53D7D87-A001-28A8-9A91-89DCF5D346A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38" creationId="{E7CCE38B-B4B8-BCCB-5E46-D798089FB53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39" creationId="{FCE037FA-99AF-7185-F1F8-CE9F7CA9947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40" creationId="{4DCD8629-70B8-D3F2-7A8C-575114AC5EA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41" creationId="{7C76AB0E-3C28-4C44-0EAB-5D0A60FC686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42" creationId="{69D3C476-2646-C1E3-3703-8C6C4DB04BE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43" creationId="{66EBB7D4-CD85-B39A-3059-3939513170B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44" creationId="{126C7300-1A77-4141-0177-FBE4F77C81F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45" creationId="{E6D9FBAB-D588-B582-638D-E83465F1516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46" creationId="{937D9842-7474-F559-CCD2-28617EF7CEB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47" creationId="{4F722704-A675-E9D4-41B8-7E1F5292398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48" creationId="{EC59998A-7A2E-7F64-CBF2-57AB66D2C0E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49" creationId="{1282B3EE-6AF3-6401-8835-3FC916E429D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50" creationId="{56BE0656-6CD1-2354-6D58-6969BAF3355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51" creationId="{0D3CE13E-C34F-8B4C-D012-2AED66351C3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52" creationId="{1DA63E46-7851-E0AC-3E52-0CE81EBD63E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53" creationId="{515D1CF1-6AD5-8305-52E1-58F563B5F1D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54" creationId="{A1C1EB42-0731-1080-DC68-BA5C9941CEF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55" creationId="{B3B66C50-CFDA-1AE8-8EB2-FC32701C94A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56" creationId="{C2B75DF4-BDF3-59ED-A2AA-1E9EC23633A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57" creationId="{BCD5F4B3-0C19-8BE1-3608-85F9365F013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58" creationId="{8FB540A6-3800-E3E7-F954-3AE5C370A07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59" creationId="{49AFD746-5831-8755-FDE6-2C22364542E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60" creationId="{E55C2FCC-A8DE-00BB-B2A9-9030279D0ED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61" creationId="{CEEB0ABE-EEBF-9235-D71B-FB511E342FE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62" creationId="{D269CF38-F3F5-7F72-E3CB-3BEB15D3EDA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63" creationId="{2C96A488-C7FB-D290-F226-BEB0A4B0339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64" creationId="{9F4D957E-3F04-1B68-09B2-420E98AFD74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65" creationId="{F1EEE44F-6409-8AF0-6FD0-C1DF337B6D8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66" creationId="{65F159E9-1ABB-0045-CDB6-F4191E86A8B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67" creationId="{6AFC7BDA-4F44-7C52-434F-93291A770A3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68" creationId="{1F8F7C4B-B5CC-F32D-3BEB-886238FF8EF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69" creationId="{340D3B9C-9DC1-B83F-74D0-71E70BE7DD8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70" creationId="{5CF67592-FA63-C882-93DF-49A61B9EAD3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71" creationId="{35068E9C-82BD-8E29-B43E-749429BB3FB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72" creationId="{5BB0DD59-B878-7E2B-1005-50D46B3EF62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73" creationId="{CD81F3B8-8E99-52A1-A2CC-05E89B55728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74" creationId="{37413BE3-BD59-E520-45FC-9632866720B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75" creationId="{324BD2E1-587E-28DB-89F6-4C9BCE400C3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76" creationId="{11FE195A-27F5-CCFD-9379-1E61D689FEC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77" creationId="{BAE35AD8-4342-5F0E-4905-B6CEF0B124C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78" creationId="{143912F9-0FDD-475C-2D43-72BC23F1249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79" creationId="{4CC29F67-EDFD-E211-56BA-659EFA447E0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80" creationId="{4685AB48-DB11-DC38-6869-4FD43E26464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81" creationId="{201CFA3F-DA60-70C9-18FF-64F941C714E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82" creationId="{32B62B20-16CE-672D-1DB1-C1BF3D9A75F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83" creationId="{4AE3644A-0D44-7291-5BB1-53938DBD2F1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84" creationId="{66DAC8AE-1D65-F081-005B-68B36746740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85" creationId="{68C89ADD-A14E-C636-1DFF-B521E37E34C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86" creationId="{0EA98E4E-7E52-0FEA-C017-2484C90969B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87" creationId="{E7C47080-A0F5-9EB9-9C1F-1D2EE62FF53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88" creationId="{758AD784-29E3-F4A3-340F-3D03D37494D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89" creationId="{A8B92F9C-D1AE-9A4C-F4AA-7CC82089DE6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90" creationId="{AC662055-C787-7F74-9194-21CB9698755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91" creationId="{4F0E171E-315C-1216-CB88-089AC046382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92" creationId="{898CC1E6-92C6-5A0E-3668-CB3F631EE45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93" creationId="{5B55BA45-61DC-B973-0E01-1018380F40B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94" creationId="{14F7A979-BD08-169A-6649-C676F347454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95" creationId="{76496850-E457-BD5D-95E6-D00832C6733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96" creationId="{40D9ACF6-B5F1-B534-4159-F999A63B6CD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97" creationId="{F936AFAB-196D-C297-FF80-452FF1018D0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98" creationId="{A08ACD50-B8F3-19C3-D18C-44D7179BE51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099" creationId="{81C9681F-183B-C3A7-BE23-4A7F460AD54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00" creationId="{D1D27B0E-239C-B2AA-2B90-2D8A4F4C7B3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01" creationId="{B56580BE-B551-23B6-905D-1E407428E41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02" creationId="{03A3C892-309A-FA6A-1E7D-0679F088249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03" creationId="{F798FF58-695A-E3BF-26C5-B8F78A8AA73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04" creationId="{03D7F70F-8E9C-9CFB-194B-81CFB6640BD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05" creationId="{AE82BAB9-05D8-E369-78CD-983D1E5B20A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06" creationId="{8E5F50FC-5CF5-1794-EAEE-18D393E894F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07" creationId="{6BF61EEA-E3A8-1743-0148-2E601DDADB0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08" creationId="{C8E872B4-64B7-442C-5A2A-870D6C7696D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09" creationId="{277FB5DE-263E-AAD9-9666-6FBB787DF8D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10" creationId="{4194E7E2-F05C-6D1E-012A-EB492D3B99A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11" creationId="{0777DF27-2A94-6EDF-B29E-67342427029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12" creationId="{35360414-C4E0-341F-879A-41DDDFCDB66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13" creationId="{6BC4D21C-4303-B013-F6BE-FE65FA64621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14" creationId="{EEFA1868-FD00-B9F8-E89A-61AAF178121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15" creationId="{168CB218-0848-F74F-BBCF-9C9A5AD9838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16" creationId="{1249147C-03B2-23BB-7A4E-364BD29E46F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17" creationId="{B4257987-4900-F264-5C18-3B953258B96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18" creationId="{4272105B-D520-CB73-3BC6-E1BF347DAD1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19" creationId="{C1CE705E-B7C8-94A4-854E-AC954F7EEDC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20" creationId="{16DD2371-5041-607B-F8CC-F206BDEFF66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21" creationId="{1BDEC1AD-F549-A57C-2E7F-23565A2E3C3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22" creationId="{D1942169-BA1C-A901-A95E-216569AF081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23" creationId="{61698408-C136-15AC-3523-B15655550DF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24" creationId="{16317CB8-98E8-7FBF-A664-4C5690FBE69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25" creationId="{D4FFFBCF-761D-52F7-08B1-887A1D89859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26" creationId="{9F494D90-7D47-CFB6-0975-571D78A8A79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27" creationId="{AE2656E8-A2D6-CC1A-50E0-7BD03AC2F02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28" creationId="{37407CC3-8EBD-3DE8-CF6B-8851D284561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29" creationId="{4DB16C61-ECBA-6502-E21E-C4C1E0C77EE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30" creationId="{1BF5D006-68C5-8FD4-955D-9928E57684E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31" creationId="{740B583D-0638-6AE6-FC6B-F0B25476056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32" creationId="{82F3CB37-F6E4-6C5E-4F6D-BA341415D6A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33" creationId="{32FA59EA-BD1A-1E23-9DE3-BEFAB65E6CB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34" creationId="{44DB7931-D79E-DDD6-83EB-91DE99A50A9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35" creationId="{85F0C5CF-C48D-8A44-8EC7-176B7030FC6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36" creationId="{BA384BC7-B64D-0B96-E21E-1ED48FD6699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37" creationId="{026BD98D-F0EA-BBE8-0104-44C6D50447B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38" creationId="{622ED3AC-807A-0940-9DF4-BBA49E1CE43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39" creationId="{5B18E460-5719-90EF-7FDD-9188FDB40D7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40" creationId="{E9BBD05E-A1CB-C16C-782A-F3D0F4C0574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41" creationId="{61E874C1-CCBA-0781-BEC5-5ED06B1A882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42" creationId="{447EE9D5-79F3-7F99-DE52-0B3FE84306C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43" creationId="{00B55457-7BC5-4F44-1482-3F7554711CC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44" creationId="{4090646A-F848-5023-E842-69704BF1AB2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45" creationId="{74762D7E-31F2-D350-1FE9-C8706BFBE46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46" creationId="{B0B05696-0673-5F69-D30A-C6915672D16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47" creationId="{A4D4DDFD-C585-3E22-C155-C18482EBDF0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48" creationId="{BE74C4B9-13B2-2231-C1C5-1533538E6E3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49" creationId="{71CFECC6-02CE-12AA-CED3-B567ECF1E5B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50" creationId="{561ECD42-7121-FFD3-39EA-8E2A44AC580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51" creationId="{F8C7DC68-8713-B7E1-899E-4C6FBCB1F83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52" creationId="{B4417103-6296-8358-3406-3B955712A69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53" creationId="{44A42124-B2B0-0219-9395-4708C3AC574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54" creationId="{AE80D509-C780-52EC-BE82-953FFF910BD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55" creationId="{6EB3A2AF-6D8E-D74A-3E9E-C86DC7F92E0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56" creationId="{882B9349-A234-11D9-973D-ACD9D133EE1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57" creationId="{ABB15C06-F280-920A-7030-03C48623E54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58" creationId="{091B7708-4359-554F-962B-B12D173A88F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59" creationId="{8DABC363-A902-B582-D1B6-6B6B239CC48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60" creationId="{8CECB327-5E5E-DA89-9748-EA29A17B1BE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61" creationId="{7728F3DC-CF07-5E53-7DE4-78D4D2BDC0C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62" creationId="{172E908B-D00B-67DD-B7A4-0AF8740E3AE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63" creationId="{E2DEC5C3-2BDF-AF78-94C9-72A84D7D4BC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64" creationId="{271B2BD8-6122-DF69-B5E1-CB6D752C52E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65" creationId="{9D853C29-F0E1-51F5-04F9-4DC2ACE44D2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66" creationId="{5D49739B-F660-942F-556A-FEB996B70F7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67" creationId="{F8ABF2CF-4277-E0E4-A866-0454E4B6E7F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68" creationId="{C8BA26C9-2F74-0CFB-3ACB-2BE46F1BF92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69" creationId="{441F4819-9FF3-DFC7-7573-CE94D88FCB8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70" creationId="{DB11A00D-4561-0757-D979-5F6786FED28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71" creationId="{25E5C2E2-BFEB-5C3A-C53D-1B7444A2DA3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72" creationId="{1E995978-B13D-30B2-0DF8-8561FB3B3C3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73" creationId="{E6CCB71D-28AB-2DE2-8B51-0D90A0532C4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74" creationId="{286AC825-2234-AF78-C361-55C8A6006C0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75" creationId="{D58FA85F-1BB5-F7A9-57F3-BCE2AFDB97E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76" creationId="{89AE49C5-B02E-95B8-FB7D-BAEECE1173F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77" creationId="{EA983AB1-0F8A-C5E8-9DE4-FD18E6AD468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78" creationId="{E8FE0F3B-77F7-98A2-404B-4DEBE61B1C3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79" creationId="{DCEBC10A-E2B8-D7BB-3139-94596C995AD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80" creationId="{CAB1D1FD-A929-DE41-EA8D-A75286B00AE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81" creationId="{8918D648-41F7-7C1A-36F2-AA905CB8EFE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82" creationId="{101FB92C-E698-AB4E-D3FC-CB15745258B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83" creationId="{9954F7D5-C3FE-F29F-CC12-A771F810DA4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84" creationId="{98C7C1E0-C87F-C862-9D53-916539D961A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85" creationId="{2196633F-8692-BE78-D574-796E960B1EC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86" creationId="{D151D90C-35B7-74CC-64F0-38F26125B90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87" creationId="{4CB6B27F-C0E5-0336-2EDA-AF9F25DF012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88" creationId="{F2593DAA-14ED-4D8A-7300-C4FBABFCE8E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89" creationId="{58E88BA2-8944-6F28-8F8D-B76A81A4279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90" creationId="{EFB62941-9DB8-10C2-6B09-09155894BC6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91" creationId="{BCD9B5F6-E26A-7F5A-4DBE-E1629D44B00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92" creationId="{2AD5A840-4435-8E93-1B6B-B43DCDF7FA8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93" creationId="{F126A181-46F4-D613-AF06-CF396832D61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94" creationId="{ED71709F-0FA1-5BB0-43FC-6BE879DD95B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95" creationId="{F4E57C66-7A42-0E63-7C4E-B9EF7FD2EE8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96" creationId="{DBDACD77-CC91-2622-1533-7177023FE9E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97" creationId="{404F9614-D26B-D82E-9730-005A20C087E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98" creationId="{36F0C8ED-C858-824F-FE4D-CB250A40FC4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199" creationId="{2602A235-1532-DE6E-0039-BC815A40639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00" creationId="{0084F8DD-C31F-E74F-A399-229CF06EE0C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01" creationId="{9D13D282-A989-C497-39B5-2E5C8B35A7A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02" creationId="{2AA08F54-D097-1950-297C-AEF98D20278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03" creationId="{0F36AB9A-E55C-2213-794B-A621AEECEA7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04" creationId="{481104C7-84A3-B295-85C2-264165C8804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05" creationId="{FE04C030-DE08-6499-B039-CEC355CAF4F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06" creationId="{5A6F5DC2-592F-E963-10A3-64A7DBAC729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07" creationId="{03F00F70-D094-86EC-61C1-55A893CBCDF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08" creationId="{8111F58F-4118-E991-F95E-A9F66125AB4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09" creationId="{5099EF36-D941-E96A-1CF3-542370B0D6E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10" creationId="{D69E012A-866A-4106-03F1-5CCFD0D180B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11" creationId="{0EA04184-EC9C-C26F-CE08-AE430055493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12" creationId="{671754BA-85E2-980B-2116-1BD54DFA269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13" creationId="{644BDBC6-DB6D-99AF-5E65-CE78A6F2107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14" creationId="{9F7B25B4-CCA1-66F4-2D6C-57CBAE7CD0E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15" creationId="{0F6C1022-42C8-195D-302E-532CC342DE1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16" creationId="{F7B2AF5F-615F-711C-5526-3F47F39F25F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17" creationId="{0E6A7EEF-C18B-CF32-9A0E-AA870DB0314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18" creationId="{5F7DE5E5-A9BA-41A1-011E-6193A191981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19" creationId="{90777C09-C924-E58A-7F11-247C46E1F55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20" creationId="{11500D9F-F50F-1215-9C77-061BC16932B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21" creationId="{D3D74A63-3960-881C-26E2-C084E22A0C0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22" creationId="{FBE5BC93-9913-1097-C4AE-812053546D9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23" creationId="{2B902D8D-1FE5-6901-0C95-11F0DBD908F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24" creationId="{4EE3D542-24B7-D845-6A81-3382EAEF3D7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25" creationId="{488422DF-4CBE-4E1F-4451-84CFBEB3276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26" creationId="{CBFBD9A6-FE80-5FC8-98CA-8C299CB6BF1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27" creationId="{1FED5CA9-E3BC-8F1D-C7A2-07031A2C1CC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28" creationId="{4F334474-16A7-0585-F776-50A98492F77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29" creationId="{094B967E-405F-F1D1-1789-E4E06FF8A6E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30" creationId="{8E3C2815-BEC6-E970-7A88-863928CE7F0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31" creationId="{1F00D905-6565-2800-055E-C845CD3ED17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32" creationId="{70CAC43E-2184-CF49-868A-B16AB70B5A3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33" creationId="{E4F1E77D-77AE-ED50-D062-334A90649D6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34" creationId="{934659B4-783F-60FA-F9B9-4C1D0511B7F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35" creationId="{80A25078-B57C-E4CA-0CFB-B7F11A0F835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36" creationId="{40E8E613-E402-70EC-A57A-DCE041ED5C0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37" creationId="{A2BBC922-A84D-F8A1-EA25-BCC9B5B38EC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38" creationId="{D1EE318B-6CBE-B14C-FEE8-B71BCED1768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39" creationId="{7F23F915-5D90-8280-CC35-F75E37A05A2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40" creationId="{BDFC643D-5678-FEF2-E2CE-DE1CA7642CF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41" creationId="{F586CE4D-05BB-1B40-B653-6AA0852AAD1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42" creationId="{25F55E70-7CBD-F95B-97B7-3E8F4B58266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43" creationId="{7BBB1E56-3683-25C2-7930-E5F8907A5F1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44" creationId="{9A4D7697-679A-D167-F18B-60008A3B1A8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45" creationId="{9C5F2DFD-CC3A-7A05-EDDF-7180718EBCA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46" creationId="{782018C0-E60C-8873-A95F-EE7350CEE02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47" creationId="{7E8A884E-326F-C299-E7FF-AECEF8DEFAF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48" creationId="{ED979304-4A45-CBC2-394E-71977BB6E6D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49" creationId="{76E12001-96B9-00E2-16B6-678BBBFE91E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50" creationId="{90D5035F-9BB2-FDB9-36C4-AD1EAA37D73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51" creationId="{6F0A6223-2E37-547C-644C-B35FD00A0D7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52" creationId="{A0615A9D-1616-9C98-0D8A-1A1DF419EDE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53" creationId="{1169B147-0208-7528-A0C1-0D98D081B6A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54" creationId="{470A3A46-0CF5-CDAF-68C3-D33AF522C4F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55" creationId="{930518AC-07FA-6A2D-75B5-A96DC8EBC2D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56" creationId="{03629B49-354C-EECC-4290-149A8A30AD4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57" creationId="{1313C94B-4035-013B-B8CF-BA4C75AC86F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58" creationId="{625D8D39-F611-82A0-AA6B-3D23F772BA3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59" creationId="{2EF5BE50-DD43-0B84-FC45-B1BA14FBB01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60" creationId="{C0082FDE-75CA-BD7A-B324-E957ED62DDA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61" creationId="{3F8DE625-605E-75CC-6455-754559089AA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62" creationId="{2E01A157-DA74-4774-0907-63F5EECB476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63" creationId="{BCEC8AFD-608E-5F4E-DF71-CB6CC096D78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64" creationId="{2E6F9E3E-666A-C14E-4E27-C3163963288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65" creationId="{0D295395-A807-9A9B-274A-8E2C4DDC28A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66" creationId="{B1ED9C80-07B1-38FD-55CD-DC46AF0F00E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67" creationId="{20236090-4FF2-EDAE-21D1-F50D88D6CF3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68" creationId="{3FD678BA-A7C4-4903-66F2-BA993DA747D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69" creationId="{3C3C801C-249E-BF1E-1145-6989E07187B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70" creationId="{42695CC2-D35B-DC54-B33A-4EBC2944106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71" creationId="{3701A11C-C8BD-9AD7-057D-F6ACE5AB1FD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72" creationId="{023AA7E9-F49F-0F79-3210-D2FCEC978D0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73" creationId="{38D8973E-85C7-C73D-92DC-B335C714F85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74" creationId="{A7FFDC19-6170-5D7C-D390-52B78F4714C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75" creationId="{DA3EC7BA-264F-B814-0E6F-CA173F94E63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76" creationId="{E51D664E-9760-FBC3-719D-D10D8AE3D73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77" creationId="{18600C0F-3F8C-F45C-9BA9-6D66FACB0B6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78" creationId="{15709AE4-F233-B3A5-E302-EC2A20BB27C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79" creationId="{9E73E2DB-8600-4E40-BA95-921E6CA09EB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80" creationId="{6B14998E-F06D-6954-AE7B-035A6EE64BE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81" creationId="{38B32002-7F1E-C2D6-1928-AE23F6B4A2C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82" creationId="{278F0F3B-1343-FE6F-042B-E3DDC452391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83" creationId="{2A8713F7-AA57-7673-569D-FCAE26CE89B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84" creationId="{53E67344-7A67-87EB-A301-16E88DFC1E6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85" creationId="{CF8D4D27-18D4-D96E-355E-9EB09BAFA5B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86" creationId="{2AFEF3F4-32D3-E064-8E26-DE0B6F4E997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87" creationId="{66E31C2E-44CB-915C-B276-93CB030A747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88" creationId="{FD6777F3-CC3E-7F9C-888E-FCD6FCEB0C4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89" creationId="{2C5DC14D-14AF-AB0D-22EB-281CBA16119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90" creationId="{59B06334-0C3F-D39B-E00A-18DB41170AC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91" creationId="{BD0B119B-E6ED-64B3-8D3A-1D754EE86BF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92" creationId="{705CE0CF-625C-044F-C593-7745D1AF21B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93" creationId="{2DB7E5BB-67B0-513E-C205-185A8BD56DC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94" creationId="{128D6F50-8ACB-79B1-02B0-E66C4964E4D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95" creationId="{9657BD3C-DEF3-DF6C-A94B-714F2E29636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96" creationId="{2362C0CD-D270-5C20-03A8-0244029774C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97" creationId="{60454701-8ECA-E796-CE48-4AFF944649F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98" creationId="{01114455-51B8-B930-371C-26CDB6E789E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299" creationId="{5813CE7B-05CC-5AF9-F3FA-F11DEBD6849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00" creationId="{0993A062-2073-C219-B6B2-B1EB85C48F0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01" creationId="{5760C9FA-AF24-247A-910F-3013959AA06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02" creationId="{29FA2DEA-8737-5964-205F-5A38EB08FCB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03" creationId="{336896E7-CDF8-B8E9-52FB-B27432A719E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04" creationId="{70E42EA4-57C1-78B6-08BA-2205596E5D0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05" creationId="{D8D3A5C9-A1F3-F3E3-8F3B-DF1BF99859A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06" creationId="{8B731C37-49FC-6720-DD20-5EA9A1F3236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07" creationId="{3C9CE340-1C9F-7EF1-9E5D-464185485D0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08" creationId="{08E977DB-3A33-FBF6-CBB9-DF6D361B6AA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09" creationId="{F14199B7-9E6A-C850-B88D-6AFB3AD5AAA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10" creationId="{EA538DB2-BDBD-92FA-E85B-F5F6AE0B882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11" creationId="{BFCEBE03-6500-F89A-7CCB-0ACCAEB1AEB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12" creationId="{A4F115AF-7802-A29F-1808-74121FDB4C2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13" creationId="{E4A591A6-331E-5836-B86B-3BC14CC37E4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14" creationId="{92475938-2165-2F75-B2E8-F870FA293CA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15" creationId="{5541AF4E-FD44-8721-6310-DA52AA45290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16" creationId="{9196E224-0C28-A7CD-A2F5-E30509C621D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17" creationId="{5E2B1FB6-EF20-921E-BFD0-8C4EC08B4D2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18" creationId="{CFB4BD9C-7882-0AF9-913A-5AF2D8B5EB7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19" creationId="{242A2155-A4BF-2CF9-8F9E-BF4F6863629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20" creationId="{5762B252-A7CD-7392-5CD6-64C680C7B1F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21" creationId="{B28541C2-520E-D967-C8A1-3BEB8BB0153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22" creationId="{3ADD4E9A-9405-5D95-6D48-28D94D4895A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23" creationId="{58BCE781-FDA2-C1CD-A74F-E001A0C03D8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24" creationId="{04014F9B-E560-7CA4-529B-BA7393394EA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25" creationId="{32C871F6-E0D4-3D9E-04DA-A9F97D4276A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26" creationId="{14E24AAB-0835-176F-7CE1-C411E73092A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27" creationId="{0BB78B42-26A8-D1F2-98C6-E2DE67D39C2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28" creationId="{96D26705-5824-24F8-5711-5396451B2A5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29" creationId="{ABC61F82-BEAF-7AB1-BD49-76A25C09961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30" creationId="{8510BB4E-F22A-26D6-A914-9203F2FD46A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31" creationId="{3A0E8771-928A-A891-4F87-2EC2E96C38A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32" creationId="{9E08985C-D07D-8F6F-D1C8-42F8A3B626D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33" creationId="{0DE5B656-6E9A-A9D7-AC0F-C6A83B97553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34" creationId="{2DC89CC0-5F84-12BA-98FF-16C04B4BC42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35" creationId="{3D77F4C9-1C0E-B789-659E-B5283271B26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36" creationId="{B6E67DAD-BED6-80F0-6F6B-BAB65BE3F7B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37" creationId="{DBA147F4-4540-DCCA-26B5-BC123110B34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38" creationId="{3325B60E-DC69-CC63-50ED-607647DB1BD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39" creationId="{E357BD49-42A5-29E2-8563-12EE64E1B13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40" creationId="{3F52CAB5-D500-ACB1-9A27-C85073008F6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41" creationId="{B1DFC75B-97DF-9CFC-99D9-67719CE2150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42" creationId="{5A9E1DCC-795C-A469-5ADA-7D6723BD83D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43" creationId="{0CE1E756-464D-9A98-C2E7-C7319C7C1BD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44" creationId="{C4496193-D133-9828-609C-02DABFFB367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45" creationId="{BD0EE816-1491-8A99-F2F0-ED7A00B01DD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46" creationId="{FB232500-6386-22EF-744C-C136351D733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47" creationId="{DDE94BB6-2192-187B-0E50-548D9B904CB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48" creationId="{A7815F9B-07B0-F0F3-BD79-67069008BDD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49" creationId="{8B6CE9E2-1332-C5AD-9007-626C505BE52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50" creationId="{1DF8C9CE-E07B-E4B6-9FB2-2C71928C612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51" creationId="{11F9B6C0-24D4-F2AA-606F-8757BE87AFC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52" creationId="{C9839C89-2BA5-195F-9C56-C728F0C60C3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53" creationId="{1F492023-04F6-D065-DFC1-66F6EE1F5B7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54" creationId="{30838E78-B6BF-77AF-5F06-2541A00BB49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55" creationId="{A66870A9-F1BA-C246-FCDD-96AF2A8D565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56" creationId="{22D1C52E-8168-ECB7-CD09-F8193DEA18D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57" creationId="{6BB5DC34-76F2-3665-9425-C4605F5CE2F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58" creationId="{EBDBC0F1-B917-7A04-E7ED-F08D779EAF0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59" creationId="{2F1338C7-91D5-0F26-E695-B19E591EA73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60" creationId="{2DBECE14-D687-5426-BF16-FA531DF13DF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61" creationId="{FFBE2D65-7F55-B0F4-D408-4333D704868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62" creationId="{8F3AE848-2C1B-140A-1244-D601F6F70BB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63" creationId="{4B0D1205-5B2A-6362-2930-9D9A6FD8F2A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64" creationId="{390172CD-3B31-01FC-7AE7-DAB9DA49A06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65" creationId="{91D7F9F9-E19C-37EE-01F1-3C6E5826108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66" creationId="{086D7CCB-B2E9-8B3E-CC47-224387DA12F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67" creationId="{CA5797E2-8E4F-BF0F-71F4-A382D74579A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68" creationId="{186484C9-BA43-A9E7-BE57-90006E59B0D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69" creationId="{7FBED9DE-9373-BB86-BC68-5A331F7612D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70" creationId="{0F62699F-2F68-CF10-76ED-399FF16DF8B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71" creationId="{8BEF2C99-8115-7092-071F-D1183ECCA02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72" creationId="{FF4E5B6D-EB4B-0D94-D661-D956DAAFF79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73" creationId="{A19908C9-E3DB-392A-F422-19D154AE925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74" creationId="{C62F92B7-9169-56C9-A849-207C7766EA1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75" creationId="{BB4F0206-CCA4-9795-121E-0374C6B472E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76" creationId="{542C5F34-A608-5DC9-92FD-689E9D66D97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77" creationId="{E782D919-C210-245F-7834-9E1A13DE3D1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78" creationId="{8F22806D-8167-C8FB-641D-9B94A6EFE2C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79" creationId="{311A80C6-73BC-E140-E037-9EAA40FCDE9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80" creationId="{BDD4FB9C-04D0-ABA2-A9B0-A1AB37B4090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81" creationId="{1E481FE2-672E-049F-E64B-C63D8F78AA0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82" creationId="{10D33AA7-6C6D-4626-7C2A-11696223FAA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83" creationId="{321C4B70-F7E7-6532-86B6-9DB490FF3A3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84" creationId="{FBB53737-0193-2B04-97BF-A7F5F4CE415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85" creationId="{D9676689-EB70-6F78-E8EC-461714781AD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86" creationId="{5638AA99-5333-4FFF-9784-3BD526F2701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87" creationId="{7A1C3596-E064-4F51-E5EA-DFA2740CD5C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88" creationId="{9DC96674-3EAF-B81B-B687-D3823C55828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89" creationId="{75989B3B-4B3B-EC13-9785-F722AD30B2B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90" creationId="{A265315E-3FB0-3006-7AC0-AA74BD13437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91" creationId="{C0AE0BE8-24AD-1797-4626-641C0B8FC46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92" creationId="{9CE05AFF-FEB7-377D-3A2C-02C239F33C2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93" creationId="{E7EE4403-6D70-E8CB-02D6-FBF3A4DCCA3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94" creationId="{24F284DC-EC38-E736-F202-6A837C2F699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95" creationId="{C9D7F041-7D06-E8D7-063B-FA5027D8C9E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96" creationId="{DDD38705-9381-CF29-020D-4C4DFF4DC03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97" creationId="{0BB93412-8FD6-4540-EE3C-E8078313013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98" creationId="{B4A91817-67C1-965A-26C7-4899FD36749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399" creationId="{EAC64A3D-D430-DCAD-69A3-BF878615EC0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00" creationId="{7612562B-CF0D-1343-5F6B-ABABC18C2FE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01" creationId="{C2AF2F36-7C88-08C7-F23D-347473AD937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02" creationId="{451E79A1-7432-7729-D18B-E49B5C93413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03" creationId="{4E1EE068-ECE0-9613-5AA9-A08AD05E3EB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04" creationId="{C8029F43-52FB-C183-E184-4F69E463C43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05" creationId="{707336FD-4F00-1679-5C9E-9715E49611C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06" creationId="{8B47ABE2-2C10-15F8-8D2D-B812B690E86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07" creationId="{F280A987-A168-74FD-8317-E59296724D1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08" creationId="{C2F176BC-9637-32FD-E420-58E7B32F802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09" creationId="{332F4BC7-A552-BDCD-B1EB-626AD56D882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10" creationId="{5A8860E9-50E0-F464-DCE4-92754AA560F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11" creationId="{AB334686-7D38-46CC-79E5-D691CF643AD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12" creationId="{F8B8492C-A46D-B67C-A0D9-FCE36E45754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13" creationId="{B52E426F-0510-2CC2-233A-1AC5B777179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14" creationId="{C5CCB425-B6D4-54EE-DBB8-27401721172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15" creationId="{8E654C6A-F02E-9EBF-C68B-A0ABB688A6B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16" creationId="{3D5E0827-4B08-C180-C200-DC7814D4A55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17" creationId="{216FA7A4-65A6-B4B6-2695-1EE42AF3912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18" creationId="{7508C164-118E-38F5-2C81-F0130CF7EBD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19" creationId="{F2530B8D-0012-7033-4579-CA7E99461FD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20" creationId="{2D86F52A-76F9-9557-C222-0F9C6632E5A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21" creationId="{96866D80-50E0-C993-415A-FC0754FAAA1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22" creationId="{94602005-E459-6F47-A9D7-AC40C727456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23" creationId="{918CD985-2C39-2616-6C0A-3380179B701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24" creationId="{0FE4ED09-4963-9486-B51F-574605EAE8C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25" creationId="{5741E4D1-9D85-8EBF-D5F4-A31A614D117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26" creationId="{9A193EAF-6369-837B-0658-54553C90575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27" creationId="{7276E773-4F12-2D70-0276-D3CC39AC863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28" creationId="{54350EFB-9730-453A-70DA-EBFA873222D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29" creationId="{C2A51370-9779-4121-2260-E0933879630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30" creationId="{EA4D118F-E9AF-76F1-C817-9AE09DD9D91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31" creationId="{1E8F7A77-D4F7-9205-FA3A-40FF90DE1E7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32" creationId="{802A7C69-A453-0ED0-C619-BA9FBAB991C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33" creationId="{EC106B32-9A1B-BF93-2456-5E2939907BD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34" creationId="{0927B12E-0867-B429-B77B-6939B257871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35" creationId="{FD594641-AB77-1227-B3B9-80BD44CBF2E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36" creationId="{D739EAFA-20C7-7406-8099-7F3668BA905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37" creationId="{41F49B0D-1E0C-67B0-93EA-70F2963A089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38" creationId="{204E49AB-4542-A36C-FA59-DA13705A6A8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39" creationId="{5AEEEABD-0BD1-B23F-4991-63CE1369649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40" creationId="{FFFB491B-3463-8123-D30F-E9ABEDDF739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41" creationId="{B178BA41-EB78-CC7E-9CA8-46FDBBCA5FC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42" creationId="{A4C3E809-2E84-1CF1-6B78-C8762047351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43" creationId="{A1FC6ECD-02B5-240E-52A0-E1C1C6E62D9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44" creationId="{4E3E1160-D59F-536D-FFD5-0E5AFCD7BC5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45" creationId="{4A85A0DB-6691-6430-C519-F9B45637E95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46" creationId="{EEA3F6CF-3472-8B4F-11A6-BE58E5DED5C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47" creationId="{33A9EC1C-53F9-D78A-49FE-C8710459457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48" creationId="{BC1503B2-8D91-2C1A-F107-0251F723CE9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49" creationId="{70CBDA4F-8566-AA6D-E943-AFC910AAA07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50" creationId="{B718B192-3A73-633D-8A7F-B5822EAEE4C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51" creationId="{7341BC98-B6D6-734B-276F-B8495F70D31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52" creationId="{2FA66DEA-EC17-C8EC-52A7-B4D406DA94F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53" creationId="{C4070A67-9CB3-9233-D43A-371EF119163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54" creationId="{CA9FDA02-22C2-A171-D0D2-0060C950331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55" creationId="{01CC2ADD-94E1-83D5-21F6-4CDD992EE64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56" creationId="{A29929C3-C495-BBD5-41FF-56D5948B0D7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57" creationId="{3700E1A7-9DBC-C1A0-8EE4-25C43D77EFA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58" creationId="{7FC5FA79-E8F0-6FE4-5264-5F22A1FCBD1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59" creationId="{A9EFA0D9-23AC-2CA7-B596-33D2688C287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60" creationId="{30950131-E336-815D-F2CC-279A950C032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61" creationId="{961FB85F-B53D-F73D-1D67-AA7B5F91A3A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62" creationId="{8B6339D4-5AB2-EC83-1828-04DD58219B5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63" creationId="{FC41F20D-2D6F-81E9-B08D-2DB2ACA5118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64" creationId="{5A150150-3B30-1327-1FF1-47821E35E4B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65" creationId="{4EE8526D-421B-4778-17D9-E4B9C1BE08B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66" creationId="{0AB3F75C-5228-7578-BF7C-6AC26818857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67" creationId="{DF3A9CEE-A196-F88A-8A16-A6536D59896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68" creationId="{CDC3DFDE-6BE1-5609-F9D4-998E39D792B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69" creationId="{260F9D34-8D92-81ED-43C5-32BBEA79188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70" creationId="{E2ADA7E3-2A98-CC91-7C78-FE7E6918D23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71" creationId="{D30433B8-ED0F-55FF-CEA5-21A54CA544E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72" creationId="{699DCCAA-68B4-267E-9381-6B078C0CFAD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73" creationId="{13A7B298-F549-B0A5-40EB-E00C636D4B1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74" creationId="{51F4C652-8FFF-2A8B-6122-587EC56E027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75" creationId="{B128BD16-5C7A-B5FB-8A72-AD2DD35C9C8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76" creationId="{A2F50E5A-7A8E-6499-BAB4-48D95ED3C76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77" creationId="{A66FCABC-4F92-0563-38B6-A1E0B353ED6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78" creationId="{07089DDC-BBA5-2137-69D2-8A58911801B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79" creationId="{97DCD648-1092-EADB-8B27-2CDDD2F76F9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80" creationId="{139D9265-5005-BB55-E92C-7EE3DB76C5B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81" creationId="{AFB8F5F0-8374-CB68-D549-35997B43C0C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82" creationId="{82D6C483-EA09-1F4F-64C7-5C9125DD0CF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83" creationId="{C1136625-B113-3408-E969-AF3ED2AB22D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84" creationId="{FFD14108-06FE-D419-B8D0-75E2BFF7535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85" creationId="{E397A611-E0B8-919E-251B-F83113FF262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86" creationId="{20617514-F85C-0E99-11A7-8569836990A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87" creationId="{9E539C11-8A1F-E481-BDAB-3774601A786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88" creationId="{F950E037-6A8D-651C-3D26-A02894A1527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89" creationId="{813E88E3-DC58-1556-011F-C07CFF2DF25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90" creationId="{744C6352-5AE8-2608-0893-2DCBE7DC8A1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91" creationId="{E0CD10D6-B643-AB53-C242-78A8E0229DF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92" creationId="{D1F527BA-753F-B731-F5DF-C57E1D2DE69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93" creationId="{3F7F3010-7CDB-46EA-ED0B-8AA2A41FADA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94" creationId="{FD9493E0-F619-83CA-6E5C-10DA3EDEA49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95" creationId="{42884D24-2F32-9F19-7C9E-71D91977EB8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96" creationId="{19273DC6-96B2-B86D-3F5D-1AFC887A165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97" creationId="{35B233C6-A7D4-3915-9FD3-618D0CC6D70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98" creationId="{3901993C-988C-80A3-14D6-3DD0A0133C2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499" creationId="{BB7B0379-F480-D1D0-EF97-7D63458ECD5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00" creationId="{B6FB41F2-7CB1-0029-103C-57576CAD7D5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01" creationId="{8AF413F8-C407-5C2F-53FB-DA09E8F9426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02" creationId="{2FDFC961-557E-0BA8-00BC-570EF280EFE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03" creationId="{40B685D4-BA10-8176-FBFF-8A5E82162F9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04" creationId="{C97DF01D-A00E-F793-45CB-C8CC370988B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05" creationId="{5B6E25E8-7518-3BA3-B79D-F2808CD106C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06" creationId="{3A88AD8C-013E-FB6D-8CBD-8590E0A6480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07" creationId="{0935C472-1AA7-AFAB-1AAB-281245E86A3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08" creationId="{5AD9AAF6-6E41-1DF1-8382-864FEEF2ED6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09" creationId="{64E4A6E8-35BC-DB23-BA23-476571050EA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10" creationId="{17F278F0-EFB2-43CC-44F5-C7B6B3B995C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11" creationId="{BDE1784B-9D24-8D56-F1BD-5C17A56C4DC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12" creationId="{CB1F3AAF-CA78-86BD-DDD3-0B982782FE6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13" creationId="{41CB2D92-AB98-4119-B296-FFF3A6EE2D3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14" creationId="{B68F69F0-3A15-6217-A596-FB43B3DE2A8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15" creationId="{21C605FD-EB29-2AFB-5D63-CD29612436D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16" creationId="{FD18A519-67CF-BEF2-5229-3E37E49AD7F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17" creationId="{A1215A3B-26E2-3018-6378-8208093D6D1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18" creationId="{11DCA6E2-AED5-4CB0-384B-C3EA8203FD7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19" creationId="{72691195-6387-4168-3EBF-59DB0503C1A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20" creationId="{B7D4B207-A5D2-9C13-6250-FA4A8D9A825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21" creationId="{023E7513-BE7D-9241-7D61-D2D73C80EB2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22" creationId="{8224428E-CC79-430D-5E69-3F56DB11176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23" creationId="{C4D6275B-FBB0-5817-97B3-BB06ACD61E7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24" creationId="{A022DC71-0890-5EF4-EDD3-2544E0EBCB5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25" creationId="{0072536E-2985-DE5C-029C-394B63B4AE2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26" creationId="{84C1692D-8AFA-4821-440A-28AC9AE3391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27" creationId="{D0BB067A-E0B9-390C-C834-662147FC22E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28" creationId="{82CC5F80-07FE-A476-4701-E9E971F6E29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29" creationId="{22FDBA68-C8D6-B154-6EB8-2CAE6535161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30" creationId="{60A4CDD7-4D3F-AB0D-0719-E79AE3EE378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31" creationId="{DBF9D55A-4A34-5CC5-1257-78DE46F6C13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32" creationId="{3F489526-2F23-9979-3941-B4D5D419FF9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33" creationId="{49AD27A7-8642-3F8E-A950-569B046F29E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34" creationId="{010DDCBD-C751-1526-EA9E-AE994658060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35" creationId="{9F505381-363C-4134-11BB-35088DAAB89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36" creationId="{900EDA11-887B-2D5E-A3D1-82728296945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37" creationId="{A5B37DFA-F0CA-7747-9EA8-365389ACB2E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38" creationId="{959926CF-07E5-9501-37BB-E187763E8FB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39" creationId="{FFBA9B68-A3F8-AC44-3318-3F4326D6525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40" creationId="{F3C48FF8-58DB-530C-2727-BC5D592BE2A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41" creationId="{8E8A0C97-6CCE-4EAB-3AEC-8271B367CAB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42" creationId="{F3B5369E-98AF-3ECF-421D-460536D3F86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43" creationId="{8450E46B-BB8E-2712-4C47-069B80DE92D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44" creationId="{CEAE5403-8D2C-3C07-DAAB-3E5640390B8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45" creationId="{58E4FDC7-04A9-8E6B-7289-2D66DBF5E31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46" creationId="{08DEA029-787E-5F2D-153F-A584B40AFFA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47" creationId="{70B788B5-3C18-885C-D818-F78B50A5EA2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48" creationId="{06837669-9163-10A2-AED7-DEE0EB64B38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49" creationId="{9DD6EB09-0EE4-B1C3-46C6-9B37413A313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50" creationId="{A6ED5199-A28A-963F-7FEE-7D912763593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51" creationId="{651012C2-A694-A761-CB9E-695AFA10DA7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52" creationId="{384440E6-56B4-4E2F-D19C-463EB3DD5A0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53" creationId="{43D55573-CBF6-4C0E-3676-E09EEE5B9DD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54" creationId="{10C5FC47-F3AF-D01C-CF7F-B6A282843EE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55" creationId="{E4C2B7EF-6A90-0807-120D-AE8627778A3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56" creationId="{C456FFC2-72FC-6552-38B0-9E50D78F636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57" creationId="{8B1CD41C-4401-514A-2EA5-B22C3E771D9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58" creationId="{30AEF313-757F-A2B2-1B60-A072A7F9A95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59" creationId="{0DE8E40D-DA23-B7B0-ADC7-B77B59F9967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60" creationId="{9F2EEA62-F94E-CF75-5A2E-10BCE140EA2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61" creationId="{E6AAACE5-B045-869A-F182-4822144A8DA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62" creationId="{B9F35F45-87D0-3324-2C7B-68DA143518D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63" creationId="{DDE3437B-06EC-DAAE-BC8A-55FEAE83FBD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64" creationId="{76EA4E73-F483-583D-4B7E-264A38C8C57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65" creationId="{9C00A052-067B-906C-DF61-4A2BF1D5638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66" creationId="{F7782B1F-E9F7-8B1C-F6F1-3DDFF3A846C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67" creationId="{D2AD7F7A-28F3-929D-9485-B45A21FE094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68" creationId="{094E44BF-7087-9D19-07B9-71CA011480E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69" creationId="{C1A94545-21A8-2836-6E85-FAC49D3EAC6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70" creationId="{B7B11F51-FAEE-D00C-D41B-62A8061B961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71" creationId="{E6366109-E3CA-9ED4-57C8-CAA0D1D2792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72" creationId="{DE14ADE0-4F67-685E-FF67-2E88004E5B9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73" creationId="{CC8273FC-3EB7-9422-46CA-AF3C55C18A9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74" creationId="{29DE85D8-3499-AD01-06C3-BD77E41B7B5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75" creationId="{589B51F9-DBEF-8676-83E9-ABBDED8A25D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76" creationId="{EDD0406E-A811-6195-D568-53F399431C5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77" creationId="{0281A555-0DA3-0FAD-9E2D-E8E706215CB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78" creationId="{A7F9841B-3263-05C3-7A89-F9E58E6C57B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79" creationId="{8DD16F3C-0B06-ECC2-CAAF-E291F4F7514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80" creationId="{2BC73492-7F24-4103-DA3D-CBD07A1A64A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81" creationId="{44FB4483-C169-FDA6-352C-B0C3A5589AC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82" creationId="{CF7DC69C-AC32-6217-8F81-C1BE67DAE59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83" creationId="{FDEC3A9A-AF8B-29A3-E7F8-9123FF6B527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84" creationId="{E06B1E6B-C369-9220-5B47-BCD2A3E3634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85" creationId="{EC878B0F-E33C-5D47-0952-42056C9A3D3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86" creationId="{5FE15335-A864-4843-9788-76908336B04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87" creationId="{9983B58C-7E35-2C33-D146-A8F32FE3305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88" creationId="{4C6A358B-7F7E-3479-D632-97298788132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89" creationId="{12319589-659D-4AFE-3926-3B53EC924D3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90" creationId="{782E8742-E45A-895C-B061-DF0D5FF7159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91" creationId="{391010E2-6DF1-68AB-E1EC-F4FE9AC1A69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92" creationId="{D57DE56A-7ABB-1947-CCBB-2BC58B48F64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93" creationId="{EBBAEFFE-A1AD-3526-C778-54A9BEA179A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94" creationId="{31F88E53-F815-3359-FA19-83A419E3FD5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95" creationId="{0DB2760F-48B1-370A-21D4-20317A6B07B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96" creationId="{7C9D159E-E011-A775-157A-951622A18E3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97" creationId="{8CEB656C-C3C0-332D-9F0F-4A3F108F09F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98" creationId="{346F3766-935C-01CB-7905-87BAB172F0E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599" creationId="{4482563C-9378-562D-489D-F5CDF6D2C0B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00" creationId="{9B666F81-47C2-B75F-BFD9-B71B647C643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01" creationId="{0D27C6C0-D495-6DD0-660E-8139EBA6566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02" creationId="{7CDE12E7-F7FB-EB43-9C6E-C7EC57644D0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03" creationId="{26C9EEF2-2BDD-8BDE-05E8-17AD772AF0F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04" creationId="{A6151346-CF2E-27D1-B089-4CE26227C45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05" creationId="{72A8F421-11FC-DC95-62CD-CD11CE16F9C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06" creationId="{73C97CBF-68CF-E5B2-9D3D-51CAE892E36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07" creationId="{56C21DF9-FACE-65DE-80E0-2B43245394B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08" creationId="{F5CC5EEF-6BAC-3D44-D02E-A010C3773BA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09" creationId="{4E07DFCA-D190-762E-BFD1-0406BB7FE48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10" creationId="{BC3EEF96-F1CA-ED9E-AE1A-39A91CE1C50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11" creationId="{3CB50626-B005-AD96-1838-EB120F66D7E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12" creationId="{141D83F7-34E8-05A4-BDFF-1290AFDAA17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13" creationId="{9908FD78-DF5A-1171-A8B0-09528CF2342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14" creationId="{AFDA24D3-D3EB-481C-EA80-C1E4CE0286B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15" creationId="{22E03D63-B33C-6753-7932-4B96812B9B2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16" creationId="{CE50CF6F-E810-43EF-FD0C-9300B152514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17" creationId="{D81E2983-7B40-0C31-53B2-961C97D887E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18" creationId="{D9A21099-CD5B-B241-D4B0-B1DAF875D13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19" creationId="{521A3E23-AA4C-4C0A-798A-965A299164F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20" creationId="{70318F8B-0854-CFE2-B8A1-9CFA223337E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21" creationId="{088CC924-189C-5E8C-7245-9B1438461F5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22" creationId="{16F8AAB0-6E83-FDE9-C478-053B2D6B3BA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23" creationId="{72B5E3AE-B2C4-5CD1-602F-8C36D85AA3D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24" creationId="{C76D370F-D721-B1AB-48FA-B7D414F2B8F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25" creationId="{8FBB9DAE-D892-A5C3-77EE-92225FD43E5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26" creationId="{C5BBA175-4D0E-8413-84FA-EC5427329D0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27" creationId="{B4D78F36-8AA3-43B5-8EBF-EAA6133D22B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28" creationId="{F5456519-05C2-D7F2-B894-162CBA43D0A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29" creationId="{9876E404-F23D-3F87-0042-885FCE67416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30" creationId="{349A93F7-A558-9886-FCBE-BB01E1E81F5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31" creationId="{42D1FD27-197B-07B9-9FFD-0BA3201B31D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32" creationId="{F1E0EA5D-3E25-459A-46A5-359C3C3AB8E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33" creationId="{393B7B01-1C07-6417-F19A-117632DB8DF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34" creationId="{CCF099F6-D9C1-5177-6F54-52B180842FB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35" creationId="{9EFB34A9-076A-48C0-2A1B-C8051CFCFB5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36" creationId="{83CEB403-59B4-B506-C604-CE2815BEF21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37" creationId="{B7C66866-90B5-084C-099E-A74365CBE59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38" creationId="{81BDE3E0-71D5-C9C2-C22A-635CC00CEED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39" creationId="{3FE97269-265E-D120-6176-35231D95F7A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40" creationId="{A122D630-A8A7-BA95-DAB6-5397872A32F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41" creationId="{D1F8EA10-B111-BA5B-D4AD-8A41465D0CA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42" creationId="{AE5E307E-0264-26CC-6138-91B46C5D298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43" creationId="{933E34FE-9FF7-4051-6906-63949E4C4DC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44" creationId="{31DC560A-3025-28D9-1E93-AE551FB32CD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45" creationId="{38E8CE24-07BE-2BAB-9499-D2FB3E1C997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46" creationId="{42D95E50-F291-3802-C4CD-F5CAD7CECDA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47" creationId="{A214965B-4066-A9AC-09A5-1DFF4261F2C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48" creationId="{29DEC1F0-82A5-F043-EF51-689FCC42557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49" creationId="{1228C5D9-6CCF-1B29-EE3A-2077707D33A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50" creationId="{9BB75893-4FCD-DF21-A732-977169F908D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51" creationId="{4A2EF929-CFE9-A8E3-6085-7CED5F01960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52" creationId="{422A5B97-CB50-870E-4C24-957AF6C37ED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53" creationId="{B0D37EA3-25D9-E569-BB76-480B7078BFA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54" creationId="{447F1DDE-3095-4002-33A4-816F52CDD2C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55" creationId="{EC759079-5C04-30F2-678A-B7F9D7E2A31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56" creationId="{B7F1DF13-B58A-8813-D2C8-82FB6DDD163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57" creationId="{164314E4-5D7D-334F-9153-61074E44F4F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58" creationId="{BF58D1B4-6376-6A6E-2E01-496B6C3FAB6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59" creationId="{A61944F5-B1EC-389E-3905-0EDC491FE17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60" creationId="{FA5B7BD3-1DFD-EB1A-5BC0-0E2009B69E3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61" creationId="{D2453036-3C08-D980-C1AC-19F00FBB04F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62" creationId="{6AF5AEDD-E973-E228-F7BD-C87A7F6E63C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63" creationId="{7FDC5347-8032-EF7A-81C6-180514FAED4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64" creationId="{F9B12877-3A88-1499-C977-0C3A23832D0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65" creationId="{DE009092-430B-BA0C-656A-84E0D6C0533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66" creationId="{E3D92F6B-C5D2-2564-34D7-A0191058B2E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67" creationId="{E327CD61-ADFD-3C15-60BB-A68A710210C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68" creationId="{444E1F8D-3A64-9D8A-871A-64A8E86F5C2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69" creationId="{7C68B06B-2EE1-6730-FE89-8F78AF1952E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70" creationId="{C07DCE5B-9A96-B060-2E90-325D8C76512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71" creationId="{A7AC3432-9BE9-AE70-50DF-9CF2ED0259D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72" creationId="{FCA01AE7-0D94-867C-CF02-5B4F5D80FE6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73" creationId="{2F759C93-1B6D-1D5D-4CB9-7106E7F6AC0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74" creationId="{BA1F2D2F-ED05-8161-F313-A6BC6BDA078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75" creationId="{10021993-31DD-93BB-E32B-EAB97D5568E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76" creationId="{B7CC8E61-B848-F8BD-15E7-47F0F508814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77" creationId="{8B20B0BB-E83D-0F80-B2E5-934E5FF61EE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78" creationId="{1F9B75DD-8F9C-C870-936E-32C06E4F5F1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79" creationId="{BEDEEFF7-6821-E85C-0A21-ECE0835F5E0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80" creationId="{EDA91D92-9A7E-9FE9-7750-57381DA7481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81" creationId="{F05BE3EF-2FE6-66C2-0125-3AAB77BA22F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82" creationId="{D074A47E-F214-63FD-D8D0-78AC05EA762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83" creationId="{4BCA41F4-B4E2-42D3-8F01-5DF6895D0B2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84" creationId="{B631549E-7C0E-F49F-773A-65A4FB2C0F2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85" creationId="{CAF20126-A4E7-5193-6FC5-669F8E871E5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86" creationId="{5790B190-A025-23B5-C4B1-84CBF16F151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87" creationId="{B886BC49-DD5B-FD8E-91B0-7FAA95538F2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88" creationId="{6AD28AF2-B6E5-F4C3-9A55-D0EAEA28C5E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89" creationId="{B5EAE1C3-BED2-4EA0-F266-BBD1C40A629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90" creationId="{9FDC1BA8-2865-D2EC-173D-0D69C3D0E67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91" creationId="{B4955B08-E140-F253-A528-D519151BA38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92" creationId="{8A3297B2-A8FC-4041-0608-6EB75D7A71E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93" creationId="{F3286DE2-B5BA-36B8-82DA-3390E21355E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94" creationId="{1D7A0FEC-0F44-8E90-8C69-AA649BFE43C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95" creationId="{E45D1177-2F7C-4553-58C1-2A04A50BC9E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96" creationId="{28A0FA81-33D4-38F1-B250-0C4C0136ED8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97" creationId="{C2B91768-EB28-B55E-202E-F8CD42CA9F6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98" creationId="{6FCFC3C6-7EA4-4DE0-6BA2-E1CE56AC3E6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699" creationId="{9DF07054-4684-020E-1513-38796B25B2B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00" creationId="{B7097AC2-06AF-6C1C-61A9-0184527AEE2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01" creationId="{E2A28817-97B3-0415-5C8D-047FDEB77AC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02" creationId="{72A981E6-B911-4C38-B029-1703166C8AF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03" creationId="{813E6F30-3EAD-8775-F394-1F27C8448C6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04" creationId="{BC8B19BE-4BE2-A8F0-4A3B-19C7B7DC42B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05" creationId="{B577E470-E991-ADD3-2779-76A6D5A4474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06" creationId="{58C0DCBD-F100-944F-AFE6-9600D589270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07" creationId="{2427A58C-D702-3BB9-85D1-E27D22AC025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08" creationId="{3BB8CAB7-8BCC-5C3D-0532-2D4DB9FA877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09" creationId="{B6F3BE0A-2C2A-E684-9296-824435CB4FC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10" creationId="{5A6872F0-4722-6768-93D4-BC893912876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11" creationId="{CD3500B6-27D5-CDA8-CFFB-43F2466453A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12" creationId="{037CB92B-C574-7FC3-A548-5C48D7F546C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13" creationId="{364C66C1-4D6A-FF42-612B-6B0B44BF887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14" creationId="{31EDD98E-7682-7C8A-8C58-139A558980C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15" creationId="{74DA4570-4ECC-A888-A0F7-82283EBF384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16" creationId="{58049EE1-FF9F-2376-00B4-5188F6C338E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17" creationId="{EEFA82E4-C670-E5F4-F7A5-F282B0435A9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18" creationId="{CD2DE078-FF7E-9277-0E02-A6245C9350A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19" creationId="{209699FC-3DDC-D4B5-5A28-1D12D943391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20" creationId="{DC99729B-6ADA-396B-2F93-404829DDAE4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21" creationId="{156D469E-70F3-D3BF-C5CC-734C886E512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22" creationId="{081344AE-F7FC-2909-AAB4-207BD96E35A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23" creationId="{C25EBEED-E1ED-1EB6-85F4-1E5AF4C9DB2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24" creationId="{6472D2E9-BED0-0178-8235-930D2071208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25" creationId="{46A32089-D8E3-60B0-2327-EB8FB82378D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26" creationId="{B5CA09A8-2CE6-7CD3-459C-63E27CF72ED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27" creationId="{15B632AD-C94B-6FF8-8DE3-864D2A4F6BA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28" creationId="{FA2F55CB-6EFB-2335-506C-A766E5CDAA6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29" creationId="{30976E28-E047-57DB-E7A4-B9BBBE471BD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30" creationId="{F1D577C3-5256-18C9-D1AD-479B1B41CA1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31" creationId="{45B4366B-4466-B985-30DF-444FFA2E2D1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32" creationId="{83B7C608-29D5-00F8-A3D3-EAFCCC14AA9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33" creationId="{CE0D552F-FCA7-6F9B-2563-386516DA60B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34" creationId="{73130066-16A1-54CF-A864-ECD1CDBA771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35" creationId="{3F74CB7F-E67F-EAC4-8B00-995242FEE4F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36" creationId="{E2C5A22B-5076-E517-F63B-B4676F4EE63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37" creationId="{AEB8E4F5-9719-5694-9926-8E58B35BF6B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38" creationId="{53E40730-44E3-ABC4-3178-6C545E2E7AB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39" creationId="{8C06FAFF-DE8F-E190-54B0-2E5FA85AC0A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40" creationId="{BB83C1CD-1F78-C5D7-F560-D1E390F464A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41" creationId="{DA171410-A4C0-F013-2992-581845203FD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42" creationId="{EE8D9FBD-BE5A-6A5E-C5F4-8AB8B21F397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43" creationId="{97B55884-274F-2E0B-00C4-A72024FF2BE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44" creationId="{9F1C3A83-03B0-ED6A-A89E-6DAAB36C9BE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45" creationId="{F9254954-EA29-80A7-4C42-7418D0F3AE3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46" creationId="{0C6110EC-65A2-CB45-8999-8F3103AF351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47" creationId="{2A71316C-9329-3C9D-825E-F836F73405E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48" creationId="{E92B6396-9ABB-709E-21E5-C97D1807EE6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49" creationId="{807C0AD4-5330-974D-5209-D5F551221E9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50" creationId="{EE25D103-D1B7-BB54-D837-3190E81FCFD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51" creationId="{6DB76476-38FB-4AD8-9FA9-6477FCF2913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52" creationId="{7E5CE8E6-3067-2C54-9F6A-ECE9C330F06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53" creationId="{05C7831A-164C-F3C1-B62B-F262735C03A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54" creationId="{3B9930D0-BE3A-1295-0F52-DC3C3A9FFAD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55" creationId="{AA9B1E4E-891C-54E4-EAFA-FFD195708B4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56" creationId="{DACA6582-87AF-34B2-16CE-D9C5AECC5CB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57" creationId="{1C38AC0B-9A47-941D-C619-EDB0FCDFF0F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58" creationId="{1040B77D-F373-83EE-97BB-07C0130EF07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59" creationId="{49DE4D9D-E257-A0B7-B703-FC03B76F1B4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60" creationId="{32925647-DB1B-5CF0-CED0-5803AD12775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61" creationId="{3990083B-4B79-2475-DBDB-95BF5859445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62" creationId="{2850F83F-49C7-1ECF-24E7-6C17D4543B1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63" creationId="{91265D3E-7DAB-4269-7047-146EA252D46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64" creationId="{D0D84B2B-730F-A8CE-AFE9-E8862E2E722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65" creationId="{986CD473-D747-78CB-C79E-B753A4B5A80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68" creationId="{589456FB-8834-3681-0AE8-18F4A601D5A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69" creationId="{709349E1-E038-0B57-1AAC-0B517F82B7E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70" creationId="{172E432D-5592-E1ED-78D1-4F408592BA9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72" creationId="{4F0485A4-6B5A-593B-E177-25FA8F67166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73" creationId="{613E9410-2D69-D58B-80BD-D1F23F558C9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74" creationId="{5DF5CE41-0A58-C592-1752-B3965FBDBBF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75" creationId="{7F9B3408-D903-8B8A-5D8A-9A01942521F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76" creationId="{FF1C6684-9E61-26BF-B274-7F8BB66D9B1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77" creationId="{0477D9A4-986F-6A25-BBC9-81C59B4150D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78" creationId="{F10A5DBE-C7D1-6EF5-A03F-7D16420274A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79" creationId="{826BAF85-26E1-3B72-D4DF-8FE4429279B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80" creationId="{77B59254-0375-AD9F-3071-549A04011B9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81" creationId="{914AEFA8-F73F-37A4-B8F6-3DDCB8F1637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82" creationId="{2B0DFD42-3016-F343-FCA5-8A54D07DB94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83" creationId="{3CF692C6-1121-8A20-E264-0DB414525F1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84" creationId="{2C269A3D-2274-7E71-6E9C-FF9890D0AB6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85" creationId="{AB7A4EB7-3353-6D61-064A-51824EDB5E7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86" creationId="{FCCD5DC1-2E3B-6C3F-1273-5B4FC25920D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87" creationId="{01FCDAAB-969D-D5DB-610D-7964FDB096A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88" creationId="{229E185C-656B-272F-2F40-D6631451523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89" creationId="{D4BBCBBB-795A-197F-7001-F3E2ACDB737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90" creationId="{7E9E7A68-FA04-27AA-BFBD-98C903BA9AF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91" creationId="{0A050B85-357C-C537-4E96-D31E7F0A477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92" creationId="{F9E3A72C-4E6C-7A5C-A913-0831EEFC8E1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93" creationId="{E1A042E9-8B6B-4573-7084-207B80AFB91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94" creationId="{BE45E9C5-A13D-9C71-FB9B-3696F09A362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95" creationId="{BD382688-52F2-6FFF-8B65-80A51EC08E3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96" creationId="{BC9FA42E-64B4-F370-F6C3-FF74E220E08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97" creationId="{73DC8D5A-F05B-0E43-FF6F-B8A2F270B85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98" creationId="{84A8421D-1692-9EB6-4C7F-34EDD79E178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799" creationId="{F731CCEF-ABCE-FF55-F568-31B264D3FEE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00" creationId="{046C8374-E531-4580-03B1-F8624E55797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01" creationId="{A1964FAB-C09A-59BF-3531-48B26F196C8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02" creationId="{198FA383-2DDD-9BFC-E195-5EB7FEDD22F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03" creationId="{A821C495-D6CD-52CA-4D00-DABC08BE606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04" creationId="{8348C9C9-3B7B-9E0B-D14B-C2FB5288F53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05" creationId="{BD00DCE6-2A97-6679-52FA-27B67B5029B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07" creationId="{267C336C-E023-4E25-F858-1DB3CB05A18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09" creationId="{73E63FD4-6355-155B-AC11-20FC9D639DA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11" creationId="{A052923E-ADC6-2095-4FCA-2FD850F8CE5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13" creationId="{157967E4-B329-136F-ECB2-B765FAD41E2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14" creationId="{779AD98E-E243-A8B6-E864-3E05E40B468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15" creationId="{09B0EEB3-490E-74DF-AB36-C1E087BAC43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16" creationId="{E5AF7543-F002-4779-DED6-F3AE1834855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17" creationId="{49F8AE5E-2606-BA96-CA0A-815B04FB50E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18" creationId="{3EF49025-2D17-A296-7E8D-B5874FBC95B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19" creationId="{1CC2EEE3-1663-9999-E48B-EBD764B8689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20" creationId="{301A4C0D-EB0A-AF04-368B-017F503DF29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21" creationId="{71EB2ACD-57CE-4CE1-F0A2-ABE03448A2B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22" creationId="{4BAF9E07-47B2-C0D5-638A-4FAC63696DD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23" creationId="{AF0A9999-357D-DF4D-1B47-D23831118C1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24" creationId="{15376A7B-CE56-5D71-154F-AAC1CCD664D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25" creationId="{305C7866-84F9-DCCC-03E9-0E903774232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26" creationId="{65BD1A66-0601-2AD1-8CCC-0A174E06714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27" creationId="{0CDD3FFB-69E1-DABF-B781-3863EF3A332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28" creationId="{E02A2646-F44A-D4EB-343E-2B4A18D2D33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29" creationId="{EE3D7824-E2F2-F076-2B54-6BD101BD8AF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30" creationId="{E73C8626-0504-33C9-E37A-AF00F4BBF4F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31" creationId="{ED2FBB10-2651-0479-C1DF-D00EB1C9F21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32" creationId="{9E355A87-6D83-521C-0ACF-11CBE89B850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33" creationId="{35D3B55E-BB46-E623-873E-86F00FAF998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34" creationId="{39F4138A-E2C7-6829-8DC7-7CE2E8F75FE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35" creationId="{112F7970-8656-DB3A-5136-9B04D7B1103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36" creationId="{F7A27202-CD14-93C1-AE91-28362D28766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37" creationId="{A679E4B9-F7E5-3298-3766-D67FAFEB49E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38" creationId="{347A1A3A-1040-894F-2E65-D67434A0837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39" creationId="{2F29295D-D1C8-2EE4-7B15-366B15476F0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40" creationId="{BEC6B172-EE1D-45BB-C61A-97B73E314A8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41" creationId="{81C1FD7F-F4E4-F71C-0BE5-034AE8D81FA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42" creationId="{B8846FDB-6D7E-1C16-2ACD-914C0B2D5D9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43" creationId="{381C0656-0487-DC87-F3D5-31BD3B07DF5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44" creationId="{6D467D23-3CF0-BA45-FC2B-23DA2359C9B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45" creationId="{1E546DE2-5236-02DC-0E23-7C8EDDF2DF0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46" creationId="{5FEA50F6-AA9E-7821-A4B8-49F209674E2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47" creationId="{8D89DBB8-35E0-996E-9922-5AB17D43FA9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48" creationId="{D3DF5D18-09C6-9598-102E-A4453FD71CD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49" creationId="{599967DD-E7C6-DB16-68F7-C64F5AB527D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50" creationId="{CEFEB855-FEE2-1A38-9DCE-2D397518BC6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51" creationId="{C4D844BF-6015-C414-EE65-F7CEC8FFFFE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52" creationId="{0C4B4834-93E4-8BB1-1C71-F4DAC9598D0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53" creationId="{586D45E2-3A81-DEF7-3256-9F4A771536E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54" creationId="{65FDF05A-CFF3-E312-CBCB-BC868B3A062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55" creationId="{6A3B2A46-7407-B20B-2338-F8A5D1393DB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56" creationId="{58F986FD-3CF5-092B-D4E8-3800315F933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57" creationId="{C73C629F-F94B-CF49-4323-10047A51D5C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58" creationId="{05A94AD0-02EB-CAAF-85E2-285C710C08B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59" creationId="{DDC0E12C-C659-B794-E241-A5B763AEA55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60" creationId="{67B0D260-B413-427D-630E-3BF5DE05CBF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61" creationId="{2EEC8D17-D029-41F4-1F44-5905CD0860B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62" creationId="{786B09B2-8690-F2CB-A83D-83C9D9405A3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63" creationId="{9B204468-8004-F605-D817-B067A8690FD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64" creationId="{B8B7432B-321F-284E-A05F-DC19F5E03BD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65" creationId="{AE7B13D1-9B26-4026-9F9C-71665A8D75C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66" creationId="{F6AF5430-F305-51E9-AF29-6315CD3D714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67" creationId="{61647AF4-3373-4D52-234A-07154CE2864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68" creationId="{C1B396E2-AC14-7911-9989-0D48EBA3A09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69" creationId="{71953153-FB2E-2D02-6DEC-B9C29458A74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70" creationId="{26996367-4142-9777-4082-83F9847F960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71" creationId="{D76A8BBF-8220-F764-E1DC-E9CB45D3AC4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72" creationId="{A42B2060-A5CD-5EE9-A284-4E6CC4A5A4A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73" creationId="{18297356-83E1-A9AE-3E1A-6BFE6158BD5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74" creationId="{5F3F830A-2AAD-C34C-D8F0-680D1B1E9BF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75" creationId="{369AAC50-592A-49AF-5D0C-76A007261B9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76" creationId="{DCC659D0-5EC4-5B1B-7D31-A400610957D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77" creationId="{39DD9773-AC38-4A24-563C-CA9F45AEA8E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78" creationId="{CB99A3CB-5985-422B-4707-03464CB488A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79" creationId="{6A3C5869-8F95-5510-289F-DD861F936E7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80" creationId="{56FEC359-7099-41C8-BA87-9B1F623CB1A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81" creationId="{77FA5CA0-B9B0-56B7-4789-AFC548ACC58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82" creationId="{B3CE7B10-9E24-A985-55C8-3145E3A4F31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83" creationId="{F92259B8-75B1-1AC8-3AA9-961286D3166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84" creationId="{86CCE49E-DE9F-5686-0A14-AEF9E693633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85" creationId="{4C0F5464-E59C-BEC7-875F-C413E0E80D3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86" creationId="{279299A5-16F8-EA85-CDDF-1F5EBFA0F93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87" creationId="{70EEE2D5-2292-CA15-4EEF-55795CE5BCC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88" creationId="{871A3884-76AE-3F25-5EBD-A2CD47582B5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89" creationId="{729EC946-EAB9-6766-C45A-7FD82F1188B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90" creationId="{A1B70A0F-0985-1F8F-CCFD-6D2B7308D6E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91" creationId="{E3C878BA-2694-DA8D-E81D-5F6E59FFC94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92" creationId="{1724F8B9-F669-3924-A227-24ACB8BD1C1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93" creationId="{470FBD9F-9761-8A71-BA89-08B81DA2C68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94" creationId="{B0586947-0A6A-0096-2445-625744D87CC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95" creationId="{7A9CE320-7A27-5164-56BE-06AB90F224D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96" creationId="{8A47C344-41CE-9C19-CF8E-EA181B3840F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97" creationId="{98B3FF9C-E12C-2D4C-9861-95B1C0D0D8E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98" creationId="{2B9CD767-9E9A-662C-2781-489FEB43A66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899" creationId="{F72BA09C-DA91-B670-2725-ABDEED14E67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00" creationId="{5D2568FC-D9F3-7571-5F69-42FAC2586BB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01" creationId="{F4158C6B-5801-151D-B931-FF6CC99A8FC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02" creationId="{8014311D-0267-D4A4-CE2A-21C4BCCACE1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03" creationId="{B65B7CFB-D479-BA08-2D97-17AC780DE3B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04" creationId="{C1AEC7E9-BD64-FFB5-5AE7-4F8127AE0BB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05" creationId="{A2395A14-CE2F-FE8C-3D10-4A6608886F2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06" creationId="{25CFEA37-62A7-23CE-3E6C-F2E57F49A53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07" creationId="{11A7E51E-1747-C30F-A991-2F4A78B487F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08" creationId="{A99FCE87-FE80-1755-B1C5-B45161AE0D4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09" creationId="{020EB2A1-1CD6-2EB9-F744-A69E0B08175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10" creationId="{18532894-DDF1-A9AA-1FE8-BB20E0B6EE1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11" creationId="{7F8F04AD-17D4-E88C-2E05-4CF333CF519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12" creationId="{A3B812A1-84E4-A523-AC0C-EC328FD15A3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13" creationId="{1E2A56E7-0813-D44C-4CC5-7971D940D6A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14" creationId="{4CF20A07-BE40-A01A-8A14-DE34B6AB0F4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15" creationId="{2263B85C-3B2D-055E-FE0A-55C62029536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16" creationId="{52C71F1E-B68D-D79F-CA28-DA89CF6C666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17" creationId="{2662F777-F856-F46E-A107-38FF683E9DA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18" creationId="{0EB8EE38-9B9B-254A-5C29-FC6D785A157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19" creationId="{E23C7B10-38CC-E226-F08D-AA2C4B371F9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20" creationId="{B78C6D45-DB73-C686-0322-D09F90D63AA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21" creationId="{671D604F-D4A5-1869-D6A9-76757E320E8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22" creationId="{504E8C55-EE21-6D23-6680-2332648BCF8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23" creationId="{07DDBE3C-6359-3ED4-E945-09FBB6082A8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24" creationId="{33C5B575-C3AA-779D-1A1B-DBF263A80F5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25" creationId="{31241A38-B375-3228-A23E-47360C851B4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26" creationId="{4DB61BC6-E9EB-50A2-4121-D3F27E3611B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27" creationId="{0F7C08FD-F924-3657-81EF-4795015A1DE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28" creationId="{1155AE83-55DB-3E9E-051A-FB5B76B1DED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29" creationId="{A88193FE-D07E-F167-3B6B-FDAB7AF1942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30" creationId="{A9F34D55-61CE-C0CA-1747-8385B5F4FC4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31" creationId="{0037F12E-FCEE-2807-86D4-3A4A7094EB9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32" creationId="{F77E07BB-2E55-368E-7E8E-2DC6D8F773B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33" creationId="{9DDE5ACB-118C-3F37-9841-E695562A700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34" creationId="{C9F3FF46-7076-1FAA-8B0F-B72662502BE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35" creationId="{76612BF3-602B-35D9-1A88-E93CBA336A3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36" creationId="{1D11C16C-ECF7-B3B5-CED7-6EF56AA937C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37" creationId="{2A6E2D96-6EA5-9221-0B6A-28D86D1EDF2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38" creationId="{BEC2F490-B9F5-B5BB-73F8-A9EEBBA8EF2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39" creationId="{26F3F64E-A1F3-0DE0-FAE8-25A4734CAC4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40" creationId="{6326072B-98CC-6FE6-60B1-13CB050643D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41" creationId="{9ACE70A4-FB30-7CA7-27A0-C72934D894E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42" creationId="{853D59D2-310E-16A4-AB19-D484B362125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43" creationId="{4538F95D-ADEB-F672-7D7E-2200E70E959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44" creationId="{5FF6B4A6-06E6-6E6D-F1F0-703DE1F61E1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45" creationId="{37D83A82-BC98-4640-ABAC-75E9B994C09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46" creationId="{08895DD7-D7A3-6806-870C-0C77D8FD45D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47" creationId="{7D4C69C0-5671-7DEB-F705-F9637379A75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48" creationId="{38B31B6D-8AD8-C818-7A6F-54D401D7B78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49" creationId="{4224E6BC-5D33-0307-4939-4F0F33500CA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50" creationId="{31B0B059-061C-904D-ECCD-01E47481A9B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51" creationId="{6175B96B-323F-3B86-57E2-9DB945AE80E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52" creationId="{CA4FD12A-3FE0-7239-DDCE-369D271071B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53" creationId="{274C897B-4E56-73C0-44D3-637054F982E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54" creationId="{8872DBD9-E6AC-F9AD-2B15-78870FDB39B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55" creationId="{74487570-9DB8-3F1C-958C-C2BE0F32997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56" creationId="{888AB050-9EC0-A340-9831-D8A061EEAB5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57" creationId="{12826B1E-1B70-10C6-B326-B24E24EAE4E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58" creationId="{73464319-13A4-DD17-5994-EE5B4764664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59" creationId="{1F6170AA-4B5E-069A-E422-A5F664EBF0D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60" creationId="{6AEF70A1-F0D9-D5C9-C68C-2846DBB125D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61" creationId="{4685025F-F93D-1D30-8DF7-BB6F07F0DDAD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62" creationId="{0B0A10B7-1C63-B33C-2A78-49F9B7C0A7BA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63" creationId="{3594DC43-194E-2B54-564B-0C75FBD0CB7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64" creationId="{4C7E2E39-19E9-B40F-AC27-D80E5E580C2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65" creationId="{B24A1C2F-1300-16A6-19CB-42D91BD9181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66" creationId="{D23533BB-C237-1E97-4178-ADE53F6D3A6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67" creationId="{46D000CF-A80F-3BFE-588D-E33685748769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68" creationId="{31D686D9-CAC0-ACD8-CB5A-698438831D10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69" creationId="{3ED94FFF-CE97-5D35-A9BB-796C6274BE2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70" creationId="{50CE48C0-635F-DCFE-6EE3-13B7FFA92DB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71" creationId="{B2195088-5C51-4183-3DD5-EBD4470C42F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72" creationId="{9B473006-4617-FBF5-098A-81C200B77D48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73" creationId="{71A6ECA9-91ED-920C-6E2F-9FA090FD4A5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74" creationId="{382CBABE-4F3B-9610-8EAE-F017C087B11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75" creationId="{9113D741-A642-2072-ABF4-C093A6FD3EE4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76" creationId="{9BC61514-B81A-A09A-107A-B75D61F6182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77" creationId="{1602643A-CD88-75BE-4223-92EE0C44F245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78" creationId="{985AD010-0D6F-CBB5-F67B-8818E5F2333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79" creationId="{A04FF6D5-D3D3-8F71-BB32-34BDF587E16E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80" creationId="{F39FF0B5-4D90-A429-8637-2945558FE19B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81" creationId="{04421964-E12A-2C41-1AA5-26B39FB216D3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82" creationId="{E9E2B0F7-3793-061D-B538-689EA4328042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83" creationId="{21A7A3A0-D98D-D3F6-4826-60548BA534FF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84" creationId="{AAA598BB-2DEC-3447-A693-4EB3E14BF796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85" creationId="{60FCCBC5-47C6-7999-DB01-229D250C71E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86" creationId="{6A51D38C-AE31-0A9F-628E-201162E1F14C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87" creationId="{1EE6434C-E2DA-02BF-5223-E8864F7155A7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88" creationId="{E2189F75-0CBD-BB4D-977D-94B46542B4A1}"/>
          </ac:spMkLst>
        </pc:spChg>
        <pc:spChg chg="mod">
          <ac:chgData name="Ginevra Minarini" userId="1f1f918c-6db6-4aec-95e5-17ad0358cb46" providerId="ADAL" clId="{03421CA5-02D6-410F-9208-942AACB4DA1F}" dt="2023-11-24T16:33:23.028" v="157966"/>
          <ac:spMkLst>
            <pc:docMk/>
            <pc:sldMk cId="593381988" sldId="304"/>
            <ac:spMk id="6989" creationId="{DB3B7501-2E10-6F8A-B605-CDD8070AD88A}"/>
          </ac:spMkLst>
        </pc:spChg>
        <pc:grpChg chg="add del mod modVis">
          <ac:chgData name="Ginevra Minarini" userId="1f1f918c-6db6-4aec-95e5-17ad0358cb46" providerId="ADAL" clId="{03421CA5-02D6-410F-9208-942AACB4DA1F}" dt="2023-11-23T16:00:59.385" v="156828" actId="478"/>
          <ac:grpSpMkLst>
            <pc:docMk/>
            <pc:sldMk cId="593381988" sldId="304"/>
            <ac:grpSpMk id="2" creationId="{AF60F606-A5EC-0C4A-E59B-8AB9C3BC7A11}"/>
          </ac:grpSpMkLst>
        </pc:grpChg>
        <pc:grpChg chg="add del mod ord">
          <ac:chgData name="Ginevra Minarini" userId="1f1f918c-6db6-4aec-95e5-17ad0358cb46" providerId="ADAL" clId="{03421CA5-02D6-410F-9208-942AACB4DA1F}" dt="2023-11-24T16:30:00.569" v="157856" actId="478"/>
          <ac:grpSpMkLst>
            <pc:docMk/>
            <pc:sldMk cId="593381988" sldId="304"/>
            <ac:grpSpMk id="3" creationId="{A7C748B8-5D00-E7C5-AC8D-0236D1579AA5}"/>
          </ac:grpSpMkLst>
        </pc:grpChg>
        <pc:grpChg chg="mod modVis">
          <ac:chgData name="Ginevra Minarini" userId="1f1f918c-6db6-4aec-95e5-17ad0358cb46" providerId="ADAL" clId="{03421CA5-02D6-410F-9208-942AACB4DA1F}" dt="2023-11-23T16:00:55.340" v="156826"/>
          <ac:grpSpMkLst>
            <pc:docMk/>
            <pc:sldMk cId="593381988" sldId="304"/>
            <ac:grpSpMk id="703" creationId="{8C3F1F4A-6113-6262-42F2-4125D76E5C0C}"/>
          </ac:grpSpMkLst>
        </pc:grpChg>
        <pc:grpChg chg="mod modVis">
          <ac:chgData name="Ginevra Minarini" userId="1f1f918c-6db6-4aec-95e5-17ad0358cb46" providerId="ADAL" clId="{03421CA5-02D6-410F-9208-942AACB4DA1F}" dt="2023-11-23T16:00:55.340" v="156826"/>
          <ac:grpSpMkLst>
            <pc:docMk/>
            <pc:sldMk cId="593381988" sldId="304"/>
            <ac:grpSpMk id="1593" creationId="{720038A4-4F6B-A308-86D5-DBA888F1D874}"/>
          </ac:grpSpMkLst>
        </pc:grpChg>
        <pc:grpChg chg="mod modVis">
          <ac:chgData name="Ginevra Minarini" userId="1f1f918c-6db6-4aec-95e5-17ad0358cb46" providerId="ADAL" clId="{03421CA5-02D6-410F-9208-942AACB4DA1F}" dt="2023-11-23T16:00:55.340" v="156826"/>
          <ac:grpSpMkLst>
            <pc:docMk/>
            <pc:sldMk cId="593381988" sldId="304"/>
            <ac:grpSpMk id="1597" creationId="{326F1EF7-0747-1BDF-7176-4CDEAD9CC354}"/>
          </ac:grpSpMkLst>
        </pc:grpChg>
        <pc:grpChg chg="mod modVis">
          <ac:chgData name="Ginevra Minarini" userId="1f1f918c-6db6-4aec-95e5-17ad0358cb46" providerId="ADAL" clId="{03421CA5-02D6-410F-9208-942AACB4DA1F}" dt="2023-11-23T16:00:55.340" v="156826"/>
          <ac:grpSpMkLst>
            <pc:docMk/>
            <pc:sldMk cId="593381988" sldId="304"/>
            <ac:grpSpMk id="1632" creationId="{23103084-CED3-62C0-C185-246EF25F6A7E}"/>
          </ac:grpSpMkLst>
        </pc:grpChg>
        <pc:grpChg chg="mod modVis">
          <ac:chgData name="Ginevra Minarini" userId="1f1f918c-6db6-4aec-95e5-17ad0358cb46" providerId="ADAL" clId="{03421CA5-02D6-410F-9208-942AACB4DA1F}" dt="2023-11-23T16:00:55.340" v="156826"/>
          <ac:grpSpMkLst>
            <pc:docMk/>
            <pc:sldMk cId="593381988" sldId="304"/>
            <ac:grpSpMk id="1634" creationId="{7F41D47F-09FD-94FB-A291-0AA3EACEBE27}"/>
          </ac:grpSpMkLst>
        </pc:grpChg>
        <pc:grpChg chg="mod modVis">
          <ac:chgData name="Ginevra Minarini" userId="1f1f918c-6db6-4aec-95e5-17ad0358cb46" providerId="ADAL" clId="{03421CA5-02D6-410F-9208-942AACB4DA1F}" dt="2023-11-23T16:00:55.340" v="156826"/>
          <ac:grpSpMkLst>
            <pc:docMk/>
            <pc:sldMk cId="593381988" sldId="304"/>
            <ac:grpSpMk id="1636" creationId="{700FE60F-7D0B-ED1D-DD07-DC4534CE14D3}"/>
          </ac:grpSpMkLst>
        </pc:grpChg>
        <pc:grpChg chg="mod modVis">
          <ac:chgData name="Ginevra Minarini" userId="1f1f918c-6db6-4aec-95e5-17ad0358cb46" providerId="ADAL" clId="{03421CA5-02D6-410F-9208-942AACB4DA1F}" dt="2023-11-23T16:00:55.340" v="156826"/>
          <ac:grpSpMkLst>
            <pc:docMk/>
            <pc:sldMk cId="593381988" sldId="304"/>
            <ac:grpSpMk id="1638" creationId="{B656CD12-02E8-9C13-5EF4-364EF5FE8940}"/>
          </ac:grpSpMkLst>
        </pc:grpChg>
        <pc:grpChg chg="add mod modVis">
          <ac:chgData name="Ginevra Minarini" userId="1f1f918c-6db6-4aec-95e5-17ad0358cb46" providerId="ADAL" clId="{03421CA5-02D6-410F-9208-942AACB4DA1F}" dt="2023-11-23T13:25:00.808" v="137453"/>
          <ac:grpSpMkLst>
            <pc:docMk/>
            <pc:sldMk cId="593381988" sldId="304"/>
            <ac:grpSpMk id="1856" creationId="{0ED6C222-2388-6846-4FED-3D07105AF526}"/>
          </ac:grpSpMkLst>
        </pc:grpChg>
        <pc:grpChg chg="del mod modVis">
          <ac:chgData name="Ginevra Minarini" userId="1f1f918c-6db6-4aec-95e5-17ad0358cb46" providerId="ADAL" clId="{03421CA5-02D6-410F-9208-942AACB4DA1F}" dt="2023-11-22T11:09:23.234" v="53001" actId="165"/>
          <ac:grpSpMkLst>
            <pc:docMk/>
            <pc:sldMk cId="593381988" sldId="304"/>
            <ac:grpSpMk id="1856" creationId="{2F3B51EA-F5D6-3284-0029-BE844A7C07D7}"/>
          </ac:grpSpMkLst>
        </pc:grpChg>
        <pc:grpChg chg="del mod">
          <ac:chgData name="Ginevra Minarini" userId="1f1f918c-6db6-4aec-95e5-17ad0358cb46" providerId="ADAL" clId="{03421CA5-02D6-410F-9208-942AACB4DA1F}" dt="2023-11-22T11:09:26.723" v="53002" actId="27803"/>
          <ac:grpSpMkLst>
            <pc:docMk/>
            <pc:sldMk cId="593381988" sldId="304"/>
            <ac:grpSpMk id="1866" creationId="{514DBDB2-705C-5762-3D5D-7347751DABD6}"/>
          </ac:grpSpMkLst>
        </pc:grpChg>
        <pc:grpChg chg="del">
          <ac:chgData name="Ginevra Minarini" userId="1f1f918c-6db6-4aec-95e5-17ad0358cb46" providerId="ADAL" clId="{03421CA5-02D6-410F-9208-942AACB4DA1F}" dt="2023-11-22T10:43:34.752" v="32180" actId="478"/>
          <ac:grpSpMkLst>
            <pc:docMk/>
            <pc:sldMk cId="593381988" sldId="304"/>
            <ac:grpSpMk id="1885" creationId="{206F41F3-235D-45B8-54A2-4091E9D1B80B}"/>
          </ac:grpSpMkLst>
        </pc:grpChg>
        <pc:grpChg chg="del">
          <ac:chgData name="Ginevra Minarini" userId="1f1f918c-6db6-4aec-95e5-17ad0358cb46" providerId="ADAL" clId="{03421CA5-02D6-410F-9208-942AACB4DA1F}" dt="2023-11-22T10:43:34.752" v="32180" actId="478"/>
          <ac:grpSpMkLst>
            <pc:docMk/>
            <pc:sldMk cId="593381988" sldId="304"/>
            <ac:grpSpMk id="1914" creationId="{7815F670-5FF5-E9C8-AF3A-92F466538BF3}"/>
          </ac:grpSpMkLst>
        </pc:grpChg>
        <pc:grpChg chg="del">
          <ac:chgData name="Ginevra Minarini" userId="1f1f918c-6db6-4aec-95e5-17ad0358cb46" providerId="ADAL" clId="{03421CA5-02D6-410F-9208-942AACB4DA1F}" dt="2023-11-22T10:43:38.172" v="32181" actId="478"/>
          <ac:grpSpMkLst>
            <pc:docMk/>
            <pc:sldMk cId="593381988" sldId="304"/>
            <ac:grpSpMk id="1935" creationId="{C178BA2C-38F3-740C-E06F-9A4E6AA6D36F}"/>
          </ac:grpSpMkLst>
        </pc:grpChg>
        <pc:grpChg chg="add del mod ord">
          <ac:chgData name="Ginevra Minarini" userId="1f1f918c-6db6-4aec-95e5-17ad0358cb46" providerId="ADAL" clId="{03421CA5-02D6-410F-9208-942AACB4DA1F}" dt="2023-11-24T15:01:38.717" v="157281" actId="478"/>
          <ac:grpSpMkLst>
            <pc:docMk/>
            <pc:sldMk cId="593381988" sldId="304"/>
            <ac:grpSpMk id="1937" creationId="{78D56B04-0EC2-ADFE-791D-832192FF9E97}"/>
          </ac:grpSpMkLst>
        </pc:grpChg>
        <pc:grpChg chg="del mod ord modVis">
          <ac:chgData name="Ginevra Minarini" userId="1f1f918c-6db6-4aec-95e5-17ad0358cb46" providerId="ADAL" clId="{03421CA5-02D6-410F-9208-942AACB4DA1F}" dt="2023-11-27T15:45:20.182" v="160266" actId="478"/>
          <ac:grpSpMkLst>
            <pc:docMk/>
            <pc:sldMk cId="593381988" sldId="304"/>
            <ac:grpSpMk id="1938" creationId="{D2D99F73-9278-52D9-8126-1B44C24DBF1F}"/>
          </ac:grpSpMkLst>
        </pc:grpChg>
        <pc:grpChg chg="add del mod">
          <ac:chgData name="Ginevra Minarini" userId="1f1f918c-6db6-4aec-95e5-17ad0358cb46" providerId="ADAL" clId="{03421CA5-02D6-410F-9208-942AACB4DA1F}" dt="2023-11-22T11:11:12.070" v="59362" actId="165"/>
          <ac:grpSpMkLst>
            <pc:docMk/>
            <pc:sldMk cId="593381988" sldId="304"/>
            <ac:grpSpMk id="2089" creationId="{27DE838C-0E7D-B3F2-BCF0-9A1E5D723CFD}"/>
          </ac:grpSpMkLst>
        </pc:grpChg>
        <pc:grpChg chg="add mod modVis">
          <ac:chgData name="Ginevra Minarini" userId="1f1f918c-6db6-4aec-95e5-17ad0358cb46" providerId="ADAL" clId="{03421CA5-02D6-410F-9208-942AACB4DA1F}" dt="2023-11-27T15:58:05.161" v="164354"/>
          <ac:grpSpMkLst>
            <pc:docMk/>
            <pc:sldMk cId="593381988" sldId="304"/>
            <ac:grpSpMk id="2090" creationId="{B0362F47-B562-462B-B36B-861DA6E3AC0E}"/>
          </ac:grpSpMkLst>
        </pc:grpChg>
        <pc:grpChg chg="add del mod ord modVis">
          <ac:chgData name="Ginevra Minarini" userId="1f1f918c-6db6-4aec-95e5-17ad0358cb46" providerId="ADAL" clId="{03421CA5-02D6-410F-9208-942AACB4DA1F}" dt="2023-11-27T15:58:08.063" v="164397" actId="478"/>
          <ac:grpSpMkLst>
            <pc:docMk/>
            <pc:sldMk cId="593381988" sldId="304"/>
            <ac:grpSpMk id="2091" creationId="{FB7EBD00-6EF6-36E1-8547-59D5E2D084BF}"/>
          </ac:grpSpMkLst>
        </pc:grpChg>
        <pc:grpChg chg="add mod modVis">
          <ac:chgData name="Ginevra Minarini" userId="1f1f918c-6db6-4aec-95e5-17ad0358cb46" providerId="ADAL" clId="{03421CA5-02D6-410F-9208-942AACB4DA1F}" dt="2023-11-23T13:25:01.024" v="137990"/>
          <ac:grpSpMkLst>
            <pc:docMk/>
            <pc:sldMk cId="593381988" sldId="304"/>
            <ac:grpSpMk id="2284" creationId="{C44522C1-BB10-FF3E-636F-DC3ECCFE496A}"/>
          </ac:grpSpMkLst>
        </pc:grpChg>
        <pc:grpChg chg="mod modVis">
          <ac:chgData name="Ginevra Minarini" userId="1f1f918c-6db6-4aec-95e5-17ad0358cb46" providerId="ADAL" clId="{03421CA5-02D6-410F-9208-942AACB4DA1F}" dt="2023-11-23T13:25:01.024" v="137990"/>
          <ac:grpSpMkLst>
            <pc:docMk/>
            <pc:sldMk cId="593381988" sldId="304"/>
            <ac:grpSpMk id="2286" creationId="{B2E49CCA-6AC8-0701-5563-FC1FF8F8DAE2}"/>
          </ac:grpSpMkLst>
        </pc:grpChg>
        <pc:grpChg chg="mod modVis">
          <ac:chgData name="Ginevra Minarini" userId="1f1f918c-6db6-4aec-95e5-17ad0358cb46" providerId="ADAL" clId="{03421CA5-02D6-410F-9208-942AACB4DA1F}" dt="2023-11-23T13:25:01.024" v="137990"/>
          <ac:grpSpMkLst>
            <pc:docMk/>
            <pc:sldMk cId="593381988" sldId="304"/>
            <ac:grpSpMk id="2288" creationId="{E13FD147-9AE7-0C7A-DC4E-7D5228DA98EE}"/>
          </ac:grpSpMkLst>
        </pc:grpChg>
        <pc:grpChg chg="add del mod ord">
          <ac:chgData name="Ginevra Minarini" userId="1f1f918c-6db6-4aec-95e5-17ad0358cb46" providerId="ADAL" clId="{03421CA5-02D6-410F-9208-942AACB4DA1F}" dt="2023-11-22T13:36:27.977" v="88184"/>
          <ac:grpSpMkLst>
            <pc:docMk/>
            <pc:sldMk cId="593381988" sldId="304"/>
            <ac:grpSpMk id="2298" creationId="{7692B650-F5BB-F1C9-2117-9582CFF53713}"/>
          </ac:grpSpMkLst>
        </pc:grpChg>
        <pc:grpChg chg="mod">
          <ac:chgData name="Ginevra Minarini" userId="1f1f918c-6db6-4aec-95e5-17ad0358cb46" providerId="ADAL" clId="{03421CA5-02D6-410F-9208-942AACB4DA1F}" dt="2023-11-24T15:01:34.367" v="157279"/>
          <ac:grpSpMkLst>
            <pc:docMk/>
            <pc:sldMk cId="593381988" sldId="304"/>
            <ac:grpSpMk id="2870" creationId="{A84000D1-43BB-9A15-39FB-DF359806F3AB}"/>
          </ac:grpSpMkLst>
        </pc:grpChg>
        <pc:grpChg chg="add del mod ord">
          <ac:chgData name="Ginevra Minarini" userId="1f1f918c-6db6-4aec-95e5-17ad0358cb46" providerId="ADAL" clId="{03421CA5-02D6-410F-9208-942AACB4DA1F}" dt="2023-11-22T13:37:24.830" v="88232"/>
          <ac:grpSpMkLst>
            <pc:docMk/>
            <pc:sldMk cId="593381988" sldId="304"/>
            <ac:grpSpMk id="3016" creationId="{B37088F1-0427-FC71-B01D-92F5DBDD4D64}"/>
          </ac:grpSpMkLst>
        </pc:grpChg>
        <pc:grpChg chg="mod">
          <ac:chgData name="Ginevra Minarini" userId="1f1f918c-6db6-4aec-95e5-17ad0358cb46" providerId="ADAL" clId="{03421CA5-02D6-410F-9208-942AACB4DA1F}" dt="2023-11-24T15:01:34.367" v="157279"/>
          <ac:grpSpMkLst>
            <pc:docMk/>
            <pc:sldMk cId="593381988" sldId="304"/>
            <ac:grpSpMk id="3759" creationId="{2DED9C2A-C0B3-8E19-595F-8F80F25AD3CD}"/>
          </ac:grpSpMkLst>
        </pc:grpChg>
        <pc:grpChg chg="mod">
          <ac:chgData name="Ginevra Minarini" userId="1f1f918c-6db6-4aec-95e5-17ad0358cb46" providerId="ADAL" clId="{03421CA5-02D6-410F-9208-942AACB4DA1F}" dt="2023-11-24T15:01:34.367" v="157279"/>
          <ac:grpSpMkLst>
            <pc:docMk/>
            <pc:sldMk cId="593381988" sldId="304"/>
            <ac:grpSpMk id="3763" creationId="{C05B7CE5-96F1-C161-29A9-A5BF5729AE40}"/>
          </ac:grpSpMkLst>
        </pc:grpChg>
        <pc:grpChg chg="mod">
          <ac:chgData name="Ginevra Minarini" userId="1f1f918c-6db6-4aec-95e5-17ad0358cb46" providerId="ADAL" clId="{03421CA5-02D6-410F-9208-942AACB4DA1F}" dt="2023-11-24T15:01:34.367" v="157279"/>
          <ac:grpSpMkLst>
            <pc:docMk/>
            <pc:sldMk cId="593381988" sldId="304"/>
            <ac:grpSpMk id="3798" creationId="{D2D7AAE3-D328-B8D5-CC95-5A739D204AAE}"/>
          </ac:grpSpMkLst>
        </pc:grpChg>
        <pc:grpChg chg="mod">
          <ac:chgData name="Ginevra Minarini" userId="1f1f918c-6db6-4aec-95e5-17ad0358cb46" providerId="ADAL" clId="{03421CA5-02D6-410F-9208-942AACB4DA1F}" dt="2023-11-24T15:01:34.367" v="157279"/>
          <ac:grpSpMkLst>
            <pc:docMk/>
            <pc:sldMk cId="593381988" sldId="304"/>
            <ac:grpSpMk id="3800" creationId="{2234E69F-8E1C-A389-FBFF-B2C93F414C9C}"/>
          </ac:grpSpMkLst>
        </pc:grpChg>
        <pc:grpChg chg="mod">
          <ac:chgData name="Ginevra Minarini" userId="1f1f918c-6db6-4aec-95e5-17ad0358cb46" providerId="ADAL" clId="{03421CA5-02D6-410F-9208-942AACB4DA1F}" dt="2023-11-24T15:01:34.367" v="157279"/>
          <ac:grpSpMkLst>
            <pc:docMk/>
            <pc:sldMk cId="593381988" sldId="304"/>
            <ac:grpSpMk id="3802" creationId="{62BC5840-2C4A-3CED-B605-42BF91A8367F}"/>
          </ac:grpSpMkLst>
        </pc:grpChg>
        <pc:grpChg chg="mod">
          <ac:chgData name="Ginevra Minarini" userId="1f1f918c-6db6-4aec-95e5-17ad0358cb46" providerId="ADAL" clId="{03421CA5-02D6-410F-9208-942AACB4DA1F}" dt="2023-11-24T15:01:34.367" v="157279"/>
          <ac:grpSpMkLst>
            <pc:docMk/>
            <pc:sldMk cId="593381988" sldId="304"/>
            <ac:grpSpMk id="3804" creationId="{C1BE3D57-D814-BB8A-771F-0B997F3B7C05}"/>
          </ac:grpSpMkLst>
        </pc:grpChg>
        <pc:grpChg chg="mod">
          <ac:chgData name="Ginevra Minarini" userId="1f1f918c-6db6-4aec-95e5-17ad0358cb46" providerId="ADAL" clId="{03421CA5-02D6-410F-9208-942AACB4DA1F}" dt="2023-11-24T16:29:57.192" v="157854"/>
          <ac:grpSpMkLst>
            <pc:docMk/>
            <pc:sldMk cId="593381988" sldId="304"/>
            <ac:grpSpMk id="5236" creationId="{BB13335B-4897-E8DA-D75B-1A49FBACF878}"/>
          </ac:grpSpMkLst>
        </pc:grpChg>
        <pc:grpChg chg="mod">
          <ac:chgData name="Ginevra Minarini" userId="1f1f918c-6db6-4aec-95e5-17ad0358cb46" providerId="ADAL" clId="{03421CA5-02D6-410F-9208-942AACB4DA1F}" dt="2023-11-24T16:29:57.192" v="157854"/>
          <ac:grpSpMkLst>
            <pc:docMk/>
            <pc:sldMk cId="593381988" sldId="304"/>
            <ac:grpSpMk id="5240" creationId="{E5A1F73B-A59D-6E55-F27C-50E982B69F94}"/>
          </ac:grpSpMkLst>
        </pc:grpChg>
        <pc:grpChg chg="mod">
          <ac:chgData name="Ginevra Minarini" userId="1f1f918c-6db6-4aec-95e5-17ad0358cb46" providerId="ADAL" clId="{03421CA5-02D6-410F-9208-942AACB4DA1F}" dt="2023-11-24T16:29:57.192" v="157854"/>
          <ac:grpSpMkLst>
            <pc:docMk/>
            <pc:sldMk cId="593381988" sldId="304"/>
            <ac:grpSpMk id="5275" creationId="{B517A8D2-C346-CD20-767F-FB5E26FCB8C6}"/>
          </ac:grpSpMkLst>
        </pc:grpChg>
        <pc:grpChg chg="mod">
          <ac:chgData name="Ginevra Minarini" userId="1f1f918c-6db6-4aec-95e5-17ad0358cb46" providerId="ADAL" clId="{03421CA5-02D6-410F-9208-942AACB4DA1F}" dt="2023-11-24T16:29:57.192" v="157854"/>
          <ac:grpSpMkLst>
            <pc:docMk/>
            <pc:sldMk cId="593381988" sldId="304"/>
            <ac:grpSpMk id="5277" creationId="{E73E64C7-5098-0D4E-0227-C0D77D8D2537}"/>
          </ac:grpSpMkLst>
        </pc:grpChg>
        <pc:grpChg chg="mod">
          <ac:chgData name="Ginevra Minarini" userId="1f1f918c-6db6-4aec-95e5-17ad0358cb46" providerId="ADAL" clId="{03421CA5-02D6-410F-9208-942AACB4DA1F}" dt="2023-11-24T16:29:57.192" v="157854"/>
          <ac:grpSpMkLst>
            <pc:docMk/>
            <pc:sldMk cId="593381988" sldId="304"/>
            <ac:grpSpMk id="5279" creationId="{9D2452CE-35C0-5ADB-1A9D-9A085B30276A}"/>
          </ac:grpSpMkLst>
        </pc:grpChg>
        <pc:grpChg chg="mod">
          <ac:chgData name="Ginevra Minarini" userId="1f1f918c-6db6-4aec-95e5-17ad0358cb46" providerId="ADAL" clId="{03421CA5-02D6-410F-9208-942AACB4DA1F}" dt="2023-11-24T16:29:57.192" v="157854"/>
          <ac:grpSpMkLst>
            <pc:docMk/>
            <pc:sldMk cId="593381988" sldId="304"/>
            <ac:grpSpMk id="5281" creationId="{E95E589A-C1C2-1F63-D445-DFE617EABCCA}"/>
          </ac:grpSpMkLst>
        </pc:grpChg>
        <pc:grpChg chg="add del mod ord">
          <ac:chgData name="Ginevra Minarini" userId="1f1f918c-6db6-4aec-95e5-17ad0358cb46" providerId="ADAL" clId="{03421CA5-02D6-410F-9208-942AACB4DA1F}" dt="2023-11-24T16:33:26.997" v="157968" actId="478"/>
          <ac:grpSpMkLst>
            <pc:docMk/>
            <pc:sldMk cId="593381988" sldId="304"/>
            <ac:grpSpMk id="5459" creationId="{D49E68A6-C5AD-5A2D-6821-A2791CD9CD59}"/>
          </ac:grpSpMkLst>
        </pc:grpChg>
        <pc:grpChg chg="mod">
          <ac:chgData name="Ginevra Minarini" userId="1f1f918c-6db6-4aec-95e5-17ad0358cb46" providerId="ADAL" clId="{03421CA5-02D6-410F-9208-942AACB4DA1F}" dt="2023-11-24T16:33:23.028" v="157966"/>
          <ac:grpSpMkLst>
            <pc:docMk/>
            <pc:sldMk cId="593381988" sldId="304"/>
            <ac:grpSpMk id="6767" creationId="{730EB212-CDA0-408C-DD6B-E4A0B7DA6B1C}"/>
          </ac:grpSpMkLst>
        </pc:grpChg>
        <pc:grpChg chg="mod">
          <ac:chgData name="Ginevra Minarini" userId="1f1f918c-6db6-4aec-95e5-17ad0358cb46" providerId="ADAL" clId="{03421CA5-02D6-410F-9208-942AACB4DA1F}" dt="2023-11-24T16:33:23.028" v="157966"/>
          <ac:grpSpMkLst>
            <pc:docMk/>
            <pc:sldMk cId="593381988" sldId="304"/>
            <ac:grpSpMk id="6771" creationId="{51B6FA34-D1DF-ACB2-4DE9-0E3E68888488}"/>
          </ac:grpSpMkLst>
        </pc:grpChg>
        <pc:grpChg chg="mod">
          <ac:chgData name="Ginevra Minarini" userId="1f1f918c-6db6-4aec-95e5-17ad0358cb46" providerId="ADAL" clId="{03421CA5-02D6-410F-9208-942AACB4DA1F}" dt="2023-11-24T16:33:23.028" v="157966"/>
          <ac:grpSpMkLst>
            <pc:docMk/>
            <pc:sldMk cId="593381988" sldId="304"/>
            <ac:grpSpMk id="6806" creationId="{4B63BDC9-27FF-0616-6997-C1BD8552ED0D}"/>
          </ac:grpSpMkLst>
        </pc:grpChg>
        <pc:grpChg chg="mod">
          <ac:chgData name="Ginevra Minarini" userId="1f1f918c-6db6-4aec-95e5-17ad0358cb46" providerId="ADAL" clId="{03421CA5-02D6-410F-9208-942AACB4DA1F}" dt="2023-11-24T16:33:23.028" v="157966"/>
          <ac:grpSpMkLst>
            <pc:docMk/>
            <pc:sldMk cId="593381988" sldId="304"/>
            <ac:grpSpMk id="6808" creationId="{B28D2A97-F7E1-DD6D-E033-9CD195DFB613}"/>
          </ac:grpSpMkLst>
        </pc:grpChg>
        <pc:grpChg chg="mod">
          <ac:chgData name="Ginevra Minarini" userId="1f1f918c-6db6-4aec-95e5-17ad0358cb46" providerId="ADAL" clId="{03421CA5-02D6-410F-9208-942AACB4DA1F}" dt="2023-11-24T16:33:23.028" v="157966"/>
          <ac:grpSpMkLst>
            <pc:docMk/>
            <pc:sldMk cId="593381988" sldId="304"/>
            <ac:grpSpMk id="6810" creationId="{40B961D7-1686-372D-70C5-FCE5470E39EC}"/>
          </ac:grpSpMkLst>
        </pc:grpChg>
        <pc:grpChg chg="mod">
          <ac:chgData name="Ginevra Minarini" userId="1f1f918c-6db6-4aec-95e5-17ad0358cb46" providerId="ADAL" clId="{03421CA5-02D6-410F-9208-942AACB4DA1F}" dt="2023-11-24T16:33:23.028" v="157966"/>
          <ac:grpSpMkLst>
            <pc:docMk/>
            <pc:sldMk cId="593381988" sldId="304"/>
            <ac:grpSpMk id="6812" creationId="{6CB3F5E5-7202-B0EF-8357-5AE98AC867E4}"/>
          </ac:grpSpMkLst>
        </pc:grpChg>
        <pc:picChg chg="add mod ord">
          <ac:chgData name="Ginevra Minarini" userId="1f1f918c-6db6-4aec-95e5-17ad0358cb46" providerId="ADAL" clId="{03421CA5-02D6-410F-9208-942AACB4DA1F}" dt="2023-11-27T15:45:12.701" v="160262"/>
          <ac:picMkLst>
            <pc:docMk/>
            <pc:sldMk cId="593381988" sldId="304"/>
            <ac:picMk id="3" creationId="{6614F42D-9E76-768D-61EB-12D11EC7B96D}"/>
          </ac:picMkLst>
        </pc:picChg>
        <pc:picChg chg="add mod ord">
          <ac:chgData name="Ginevra Minarini" userId="1f1f918c-6db6-4aec-95e5-17ad0358cb46" providerId="ADAL" clId="{03421CA5-02D6-410F-9208-942AACB4DA1F}" dt="2023-11-27T15:45:40.379" v="160280" actId="688"/>
          <ac:picMkLst>
            <pc:docMk/>
            <pc:sldMk cId="593381988" sldId="304"/>
            <ac:picMk id="4" creationId="{7369F547-CEBF-B20C-1354-1A08F0D85986}"/>
          </ac:picMkLst>
        </pc:picChg>
        <pc:picChg chg="add mod ord">
          <ac:chgData name="Ginevra Minarini" userId="1f1f918c-6db6-4aec-95e5-17ad0358cb46" providerId="ADAL" clId="{03421CA5-02D6-410F-9208-942AACB4DA1F}" dt="2023-11-27T15:58:05.177" v="164396"/>
          <ac:picMkLst>
            <pc:docMk/>
            <pc:sldMk cId="593381988" sldId="304"/>
            <ac:picMk id="5" creationId="{7213ACA4-B653-EF81-205F-07FE8AC2D766}"/>
          </ac:picMkLst>
        </pc:picChg>
        <pc:picChg chg="mod">
          <ac:chgData name="Ginevra Minarini" userId="1f1f918c-6db6-4aec-95e5-17ad0358cb46" providerId="ADAL" clId="{03421CA5-02D6-410F-9208-942AACB4DA1F}" dt="2023-11-24T16:29:57.192" v="157854"/>
          <ac:picMkLst>
            <pc:docMk/>
            <pc:sldMk cId="593381988" sldId="304"/>
            <ac:picMk id="40" creationId="{392E9C23-43E8-60E2-DB7E-80F67F1146A1}"/>
          </ac:picMkLst>
        </pc:picChg>
        <pc:picChg chg="mod modVis">
          <ac:chgData name="Ginevra Minarini" userId="1f1f918c-6db6-4aec-95e5-17ad0358cb46" providerId="ADAL" clId="{03421CA5-02D6-410F-9208-942AACB4DA1F}" dt="2023-11-23T16:00:55.340" v="156826"/>
          <ac:picMkLst>
            <pc:docMk/>
            <pc:sldMk cId="593381988" sldId="304"/>
            <ac:picMk id="49" creationId="{1EE485E7-F489-4F3A-0F99-6CEC7A016D12}"/>
          </ac:picMkLst>
        </pc:picChg>
        <pc:picChg chg="mod modVis">
          <ac:chgData name="Ginevra Minarini" userId="1f1f918c-6db6-4aec-95e5-17ad0358cb46" providerId="ADAL" clId="{03421CA5-02D6-410F-9208-942AACB4DA1F}" dt="2023-11-23T16:00:55.340" v="156826"/>
          <ac:picMkLst>
            <pc:docMk/>
            <pc:sldMk cId="593381988" sldId="304"/>
            <ac:picMk id="94" creationId="{68F1B22D-9294-BB73-BCF9-3BB043E42292}"/>
          </ac:picMkLst>
        </pc:picChg>
        <pc:picChg chg="mod">
          <ac:chgData name="Ginevra Minarini" userId="1f1f918c-6db6-4aec-95e5-17ad0358cb46" providerId="ADAL" clId="{03421CA5-02D6-410F-9208-942AACB4DA1F}" dt="2023-11-24T16:29:57.192" v="157854"/>
          <ac:picMkLst>
            <pc:docMk/>
            <pc:sldMk cId="593381988" sldId="304"/>
            <ac:picMk id="776" creationId="{A39DA6A8-CD4B-1CCA-F5C9-A4C9F699CF15}"/>
          </ac:picMkLst>
        </pc:picChg>
        <pc:picChg chg="mod modVis">
          <ac:chgData name="Ginevra Minarini" userId="1f1f918c-6db6-4aec-95e5-17ad0358cb46" providerId="ADAL" clId="{03421CA5-02D6-410F-9208-942AACB4DA1F}" dt="2023-11-23T16:00:55.340" v="156826"/>
          <ac:picMkLst>
            <pc:docMk/>
            <pc:sldMk cId="593381988" sldId="304"/>
            <ac:picMk id="1592" creationId="{2FD4005A-2443-1AE2-2CE3-4D603780361A}"/>
          </ac:picMkLst>
        </pc:picChg>
        <pc:picChg chg="del mod topLvl modVis">
          <ac:chgData name="Ginevra Minarini" userId="1f1f918c-6db6-4aec-95e5-17ad0358cb46" providerId="ADAL" clId="{03421CA5-02D6-410F-9208-942AACB4DA1F}" dt="2023-11-22T11:09:26.723" v="53002" actId="27803"/>
          <ac:picMkLst>
            <pc:docMk/>
            <pc:sldMk cId="593381988" sldId="304"/>
            <ac:picMk id="1858" creationId="{3FB0A4C0-570D-A282-2571-74CB62D284CD}"/>
          </ac:picMkLst>
        </pc:picChg>
        <pc:picChg chg="add del mod">
          <ac:chgData name="Ginevra Minarini" userId="1f1f918c-6db6-4aec-95e5-17ad0358cb46" providerId="ADAL" clId="{03421CA5-02D6-410F-9208-942AACB4DA1F}" dt="2023-11-22T11:06:11.842" v="32260" actId="478"/>
          <ac:picMkLst>
            <pc:docMk/>
            <pc:sldMk cId="593381988" sldId="304"/>
            <ac:picMk id="1860" creationId="{E00777E1-3A46-9A2D-36C5-D11228ADF123}"/>
          </ac:picMkLst>
        </pc:picChg>
        <pc:picChg chg="add del mod">
          <ac:chgData name="Ginevra Minarini" userId="1f1f918c-6db6-4aec-95e5-17ad0358cb46" providerId="ADAL" clId="{03421CA5-02D6-410F-9208-942AACB4DA1F}" dt="2023-11-22T11:06:44.878" v="38002" actId="478"/>
          <ac:picMkLst>
            <pc:docMk/>
            <pc:sldMk cId="593381988" sldId="304"/>
            <ac:picMk id="1862" creationId="{FC51E355-ACFB-72AF-065D-D59B46DEBFDA}"/>
          </ac:picMkLst>
        </pc:picChg>
        <pc:picChg chg="add mod ord modVis">
          <ac:chgData name="Ginevra Minarini" userId="1f1f918c-6db6-4aec-95e5-17ad0358cb46" providerId="ADAL" clId="{03421CA5-02D6-410F-9208-942AACB4DA1F}" dt="2023-11-23T13:25:00.739" v="137190"/>
          <ac:picMkLst>
            <pc:docMk/>
            <pc:sldMk cId="593381988" sldId="304"/>
            <ac:picMk id="1865" creationId="{C1E7FFC2-9B94-E1F2-A86D-E2A2A4B3487E}"/>
          </ac:picMkLst>
        </pc:picChg>
        <pc:picChg chg="del">
          <ac:chgData name="Ginevra Minarini" userId="1f1f918c-6db6-4aec-95e5-17ad0358cb46" providerId="ADAL" clId="{03421CA5-02D6-410F-9208-942AACB4DA1F}" dt="2023-11-22T10:43:38.961" v="32182" actId="478"/>
          <ac:picMkLst>
            <pc:docMk/>
            <pc:sldMk cId="593381988" sldId="304"/>
            <ac:picMk id="1916" creationId="{49A30C19-75DF-5C1D-8403-7E1B390755D6}"/>
          </ac:picMkLst>
        </pc:picChg>
        <pc:picChg chg="del mod ord modVis">
          <ac:chgData name="Ginevra Minarini" userId="1f1f918c-6db6-4aec-95e5-17ad0358cb46" providerId="ADAL" clId="{03421CA5-02D6-410F-9208-942AACB4DA1F}" dt="2023-11-27T15:45:37.785" v="160279" actId="478"/>
          <ac:picMkLst>
            <pc:docMk/>
            <pc:sldMk cId="593381988" sldId="304"/>
            <ac:picMk id="1958" creationId="{C6D8E670-4137-B25B-2A47-B887C93E5965}"/>
          </ac:picMkLst>
        </pc:picChg>
        <pc:picChg chg="mod modVis">
          <ac:chgData name="Ginevra Minarini" userId="1f1f918c-6db6-4aec-95e5-17ad0358cb46" providerId="ADAL" clId="{03421CA5-02D6-410F-9208-942AACB4DA1F}" dt="2023-11-23T13:25:01.024" v="138012"/>
          <ac:picMkLst>
            <pc:docMk/>
            <pc:sldMk cId="593381988" sldId="304"/>
            <ac:picMk id="2297" creationId="{339EBBFD-E7EE-B93C-22F9-ED49E9EFE39D}"/>
          </ac:picMkLst>
        </pc:picChg>
        <pc:picChg chg="mod">
          <ac:chgData name="Ginevra Minarini" userId="1f1f918c-6db6-4aec-95e5-17ad0358cb46" providerId="ADAL" clId="{03421CA5-02D6-410F-9208-942AACB4DA1F}" dt="2023-11-24T15:01:34.367" v="157279"/>
          <ac:picMkLst>
            <pc:docMk/>
            <pc:sldMk cId="593381988" sldId="304"/>
            <ac:picMk id="2343" creationId="{FC6A14BF-7A6E-610D-4884-4C59189E7DAD}"/>
          </ac:picMkLst>
        </pc:picChg>
        <pc:picChg chg="mod">
          <ac:chgData name="Ginevra Minarini" userId="1f1f918c-6db6-4aec-95e5-17ad0358cb46" providerId="ADAL" clId="{03421CA5-02D6-410F-9208-942AACB4DA1F}" dt="2023-11-22T13:36:22.076" v="88181"/>
          <ac:picMkLst>
            <pc:docMk/>
            <pc:sldMk cId="593381988" sldId="304"/>
            <ac:picMk id="2345" creationId="{869A0D66-7EB1-230C-E16E-BF363A920A86}"/>
          </ac:picMkLst>
        </pc:picChg>
        <pc:picChg chg="mod">
          <ac:chgData name="Ginevra Minarini" userId="1f1f918c-6db6-4aec-95e5-17ad0358cb46" providerId="ADAL" clId="{03421CA5-02D6-410F-9208-942AACB4DA1F}" dt="2023-11-22T13:36:22.076" v="88181"/>
          <ac:picMkLst>
            <pc:docMk/>
            <pc:sldMk cId="593381988" sldId="304"/>
            <ac:picMk id="2374" creationId="{28B8AB21-4847-BAFA-1485-9B402A4D50F6}"/>
          </ac:picMkLst>
        </pc:picChg>
        <pc:picChg chg="mod">
          <ac:chgData name="Ginevra Minarini" userId="1f1f918c-6db6-4aec-95e5-17ad0358cb46" providerId="ADAL" clId="{03421CA5-02D6-410F-9208-942AACB4DA1F}" dt="2023-11-24T15:01:34.367" v="157279"/>
          <ac:picMkLst>
            <pc:docMk/>
            <pc:sldMk cId="593381988" sldId="304"/>
            <ac:picMk id="2388" creationId="{41B75228-7C53-0A5E-36DC-B662B82D9BC4}"/>
          </ac:picMkLst>
        </pc:picChg>
        <pc:picChg chg="mod">
          <ac:chgData name="Ginevra Minarini" userId="1f1f918c-6db6-4aec-95e5-17ad0358cb46" providerId="ADAL" clId="{03421CA5-02D6-410F-9208-942AACB4DA1F}" dt="2023-11-22T13:37:24.177" v="88231"/>
          <ac:picMkLst>
            <pc:docMk/>
            <pc:sldMk cId="593381988" sldId="304"/>
            <ac:picMk id="3063" creationId="{11AB3435-BAE5-75FA-EDE1-95E4DAA86EAA}"/>
          </ac:picMkLst>
        </pc:picChg>
        <pc:picChg chg="mod">
          <ac:chgData name="Ginevra Minarini" userId="1f1f918c-6db6-4aec-95e5-17ad0358cb46" providerId="ADAL" clId="{03421CA5-02D6-410F-9208-942AACB4DA1F}" dt="2023-11-22T13:37:24.177" v="88231"/>
          <ac:picMkLst>
            <pc:docMk/>
            <pc:sldMk cId="593381988" sldId="304"/>
            <ac:picMk id="3092" creationId="{576A1570-5A59-8856-C786-FE7B7FAE1BB0}"/>
          </ac:picMkLst>
        </pc:picChg>
        <pc:picChg chg="mod">
          <ac:chgData name="Ginevra Minarini" userId="1f1f918c-6db6-4aec-95e5-17ad0358cb46" providerId="ADAL" clId="{03421CA5-02D6-410F-9208-942AACB4DA1F}" dt="2023-11-24T15:01:34.367" v="157279"/>
          <ac:picMkLst>
            <pc:docMk/>
            <pc:sldMk cId="593381988" sldId="304"/>
            <ac:picMk id="3758" creationId="{F2A68A7D-7665-D39F-BD73-C922FC51D99B}"/>
          </ac:picMkLst>
        </pc:picChg>
        <pc:picChg chg="mod">
          <ac:chgData name="Ginevra Minarini" userId="1f1f918c-6db6-4aec-95e5-17ad0358cb46" providerId="ADAL" clId="{03421CA5-02D6-410F-9208-942AACB4DA1F}" dt="2023-11-24T16:29:57.192" v="157854"/>
          <ac:picMkLst>
            <pc:docMk/>
            <pc:sldMk cId="593381988" sldId="304"/>
            <ac:picMk id="5235" creationId="{CF50C0F5-6EB9-73B4-4728-6E45ED7EAFE9}"/>
          </ac:picMkLst>
        </pc:picChg>
        <pc:picChg chg="mod">
          <ac:chgData name="Ginevra Minarini" userId="1f1f918c-6db6-4aec-95e5-17ad0358cb46" providerId="ADAL" clId="{03421CA5-02D6-410F-9208-942AACB4DA1F}" dt="2023-11-24T16:33:23.028" v="157966"/>
          <ac:picMkLst>
            <pc:docMk/>
            <pc:sldMk cId="593381988" sldId="304"/>
            <ac:picMk id="5466" creationId="{60AF9505-BFCA-3EB0-3AA4-C3CA8B8F253B}"/>
          </ac:picMkLst>
        </pc:picChg>
        <pc:picChg chg="mod">
          <ac:chgData name="Ginevra Minarini" userId="1f1f918c-6db6-4aec-95e5-17ad0358cb46" providerId="ADAL" clId="{03421CA5-02D6-410F-9208-942AACB4DA1F}" dt="2023-11-24T16:33:23.028" v="157966"/>
          <ac:picMkLst>
            <pc:docMk/>
            <pc:sldMk cId="593381988" sldId="304"/>
            <ac:picMk id="5498" creationId="{B59F5769-2E4A-1622-B5FA-2FB9E1E0A52E}"/>
          </ac:picMkLst>
        </pc:picChg>
        <pc:picChg chg="mod">
          <ac:chgData name="Ginevra Minarini" userId="1f1f918c-6db6-4aec-95e5-17ad0358cb46" providerId="ADAL" clId="{03421CA5-02D6-410F-9208-942AACB4DA1F}" dt="2023-11-24T16:33:23.028" v="157966"/>
          <ac:picMkLst>
            <pc:docMk/>
            <pc:sldMk cId="593381988" sldId="304"/>
            <ac:picMk id="6766" creationId="{37784C61-4ECD-158B-FBA0-9E9C5C8AADDE}"/>
          </ac:picMkLst>
        </pc:picChg>
        <pc:picChg chg="add del mod ord">
          <ac:chgData name="Ginevra Minarini" userId="1f1f918c-6db6-4aec-95e5-17ad0358cb46" providerId="ADAL" clId="{03421CA5-02D6-410F-9208-942AACB4DA1F}" dt="2023-11-24T16:34:29.161" v="157998" actId="478"/>
          <ac:picMkLst>
            <pc:docMk/>
            <pc:sldMk cId="593381988" sldId="304"/>
            <ac:picMk id="6990" creationId="{C66BB04D-8CC8-FB8E-51EC-BEE4C2B27068}"/>
          </ac:picMkLst>
        </pc:picChg>
        <pc:picChg chg="add del mod">
          <ac:chgData name="Ginevra Minarini" userId="1f1f918c-6db6-4aec-95e5-17ad0358cb46" providerId="ADAL" clId="{03421CA5-02D6-410F-9208-942AACB4DA1F}" dt="2023-11-24T16:33:21.465" v="157962"/>
          <ac:picMkLst>
            <pc:docMk/>
            <pc:sldMk cId="593381988" sldId="304"/>
            <ac:picMk id="6991" creationId="{252261A6-AEEF-0BEF-ECB4-24BF922DB021}"/>
          </ac:picMkLst>
        </pc:picChg>
        <pc:picChg chg="add mod ord">
          <ac:chgData name="Ginevra Minarini" userId="1f1f918c-6db6-4aec-95e5-17ad0358cb46" providerId="ADAL" clId="{03421CA5-02D6-410F-9208-942AACB4DA1F}" dt="2023-11-24T16:34:28.065" v="157997" actId="167"/>
          <ac:picMkLst>
            <pc:docMk/>
            <pc:sldMk cId="593381988" sldId="304"/>
            <ac:picMk id="6992" creationId="{70C074A9-84B2-CF59-4505-B0C7E96E5D08}"/>
          </ac:picMkLst>
        </pc:picChg>
      </pc:sldChg>
      <pc:sldChg chg="addSp delSp modSp new del mod modAnim modShow">
        <pc:chgData name="Ginevra Minarini" userId="1f1f918c-6db6-4aec-95e5-17ad0358cb46" providerId="ADAL" clId="{03421CA5-02D6-410F-9208-942AACB4DA1F}" dt="2023-11-23T10:36:59.899" v="124799" actId="47"/>
        <pc:sldMkLst>
          <pc:docMk/>
          <pc:sldMk cId="3407537162" sldId="305"/>
        </pc:sldMkLst>
        <pc:spChg chg="mod">
          <ac:chgData name="Ginevra Minarini" userId="1f1f918c-6db6-4aec-95e5-17ad0358cb46" providerId="ADAL" clId="{03421CA5-02D6-410F-9208-942AACB4DA1F}" dt="2023-11-22T11:53:41.835" v="84373"/>
          <ac:spMkLst>
            <pc:docMk/>
            <pc:sldMk cId="3407537162" sldId="305"/>
            <ac:spMk id="7" creationId="{531EFDF3-8091-C876-3F41-102AA4953E0E}"/>
          </ac:spMkLst>
        </pc:spChg>
        <pc:spChg chg="mod">
          <ac:chgData name="Ginevra Minarini" userId="1f1f918c-6db6-4aec-95e5-17ad0358cb46" providerId="ADAL" clId="{03421CA5-02D6-410F-9208-942AACB4DA1F}" dt="2023-11-22T11:53:41.835" v="84373"/>
          <ac:spMkLst>
            <pc:docMk/>
            <pc:sldMk cId="3407537162" sldId="305"/>
            <ac:spMk id="8" creationId="{87AA4F90-36EF-B183-2A8E-9B8177E46C61}"/>
          </ac:spMkLst>
        </pc:spChg>
        <pc:spChg chg="mod">
          <ac:chgData name="Ginevra Minarini" userId="1f1f918c-6db6-4aec-95e5-17ad0358cb46" providerId="ADAL" clId="{03421CA5-02D6-410F-9208-942AACB4DA1F}" dt="2023-11-22T11:53:41.835" v="84373"/>
          <ac:spMkLst>
            <pc:docMk/>
            <pc:sldMk cId="3407537162" sldId="305"/>
            <ac:spMk id="9" creationId="{CCDF6B5F-5B70-1FEB-4E30-A666BA2EF955}"/>
          </ac:spMkLst>
        </pc:spChg>
        <pc:spChg chg="mod">
          <ac:chgData name="Ginevra Minarini" userId="1f1f918c-6db6-4aec-95e5-17ad0358cb46" providerId="ADAL" clId="{03421CA5-02D6-410F-9208-942AACB4DA1F}" dt="2023-11-22T11:53:41.835" v="84373"/>
          <ac:spMkLst>
            <pc:docMk/>
            <pc:sldMk cId="3407537162" sldId="305"/>
            <ac:spMk id="10" creationId="{3DE05822-C78F-4FC0-C8D5-E5C3208D8DC2}"/>
          </ac:spMkLst>
        </pc:spChg>
        <pc:spChg chg="mod">
          <ac:chgData name="Ginevra Minarini" userId="1f1f918c-6db6-4aec-95e5-17ad0358cb46" providerId="ADAL" clId="{03421CA5-02D6-410F-9208-942AACB4DA1F}" dt="2023-11-22T11:53:41.835" v="84373"/>
          <ac:spMkLst>
            <pc:docMk/>
            <pc:sldMk cId="3407537162" sldId="305"/>
            <ac:spMk id="11" creationId="{FD4ED752-3D08-DF4D-358C-8666E8BD85E0}"/>
          </ac:spMkLst>
        </pc:spChg>
        <pc:spChg chg="mod">
          <ac:chgData name="Ginevra Minarini" userId="1f1f918c-6db6-4aec-95e5-17ad0358cb46" providerId="ADAL" clId="{03421CA5-02D6-410F-9208-942AACB4DA1F}" dt="2023-11-22T11:53:41.835" v="84373"/>
          <ac:spMkLst>
            <pc:docMk/>
            <pc:sldMk cId="3407537162" sldId="305"/>
            <ac:spMk id="12" creationId="{90D0DB9D-3EF3-D4DD-1FC8-859A20EFDC7D}"/>
          </ac:spMkLst>
        </pc:spChg>
        <pc:spChg chg="mod">
          <ac:chgData name="Ginevra Minarini" userId="1f1f918c-6db6-4aec-95e5-17ad0358cb46" providerId="ADAL" clId="{03421CA5-02D6-410F-9208-942AACB4DA1F}" dt="2023-11-22T11:53:41.835" v="84373"/>
          <ac:spMkLst>
            <pc:docMk/>
            <pc:sldMk cId="3407537162" sldId="305"/>
            <ac:spMk id="13" creationId="{8DC63DDD-5759-60D2-30CE-E4A294CC2990}"/>
          </ac:spMkLst>
        </pc:spChg>
        <pc:spChg chg="mod">
          <ac:chgData name="Ginevra Minarini" userId="1f1f918c-6db6-4aec-95e5-17ad0358cb46" providerId="ADAL" clId="{03421CA5-02D6-410F-9208-942AACB4DA1F}" dt="2023-11-22T11:53:41.835" v="84373"/>
          <ac:spMkLst>
            <pc:docMk/>
            <pc:sldMk cId="3407537162" sldId="305"/>
            <ac:spMk id="14" creationId="{F517A7F7-FD33-E7B0-D0E0-9F2E7E4E559C}"/>
          </ac:spMkLst>
        </pc:spChg>
        <pc:spChg chg="mod">
          <ac:chgData name="Ginevra Minarini" userId="1f1f918c-6db6-4aec-95e5-17ad0358cb46" providerId="ADAL" clId="{03421CA5-02D6-410F-9208-942AACB4DA1F}" dt="2023-11-22T11:53:41.835" v="84373"/>
          <ac:spMkLst>
            <pc:docMk/>
            <pc:sldMk cId="3407537162" sldId="305"/>
            <ac:spMk id="15" creationId="{F4900B94-914B-B7FF-87C4-CD98FB78B533}"/>
          </ac:spMkLst>
        </pc:spChg>
        <pc:spChg chg="mod">
          <ac:chgData name="Ginevra Minarini" userId="1f1f918c-6db6-4aec-95e5-17ad0358cb46" providerId="ADAL" clId="{03421CA5-02D6-410F-9208-942AACB4DA1F}" dt="2023-11-22T11:53:41.835" v="84373"/>
          <ac:spMkLst>
            <pc:docMk/>
            <pc:sldMk cId="3407537162" sldId="305"/>
            <ac:spMk id="16" creationId="{011C6F38-7544-E254-ED6A-A3B544167385}"/>
          </ac:spMkLst>
        </pc:spChg>
        <pc:spChg chg="mod">
          <ac:chgData name="Ginevra Minarini" userId="1f1f918c-6db6-4aec-95e5-17ad0358cb46" providerId="ADAL" clId="{03421CA5-02D6-410F-9208-942AACB4DA1F}" dt="2023-11-22T11:53:41.835" v="84373"/>
          <ac:spMkLst>
            <pc:docMk/>
            <pc:sldMk cId="3407537162" sldId="305"/>
            <ac:spMk id="17" creationId="{8EDB7A29-7348-330C-AE9B-D89BF8F050BC}"/>
          </ac:spMkLst>
        </pc:spChg>
        <pc:spChg chg="mod">
          <ac:chgData name="Ginevra Minarini" userId="1f1f918c-6db6-4aec-95e5-17ad0358cb46" providerId="ADAL" clId="{03421CA5-02D6-410F-9208-942AACB4DA1F}" dt="2023-11-22T11:53:41.835" v="84373"/>
          <ac:spMkLst>
            <pc:docMk/>
            <pc:sldMk cId="3407537162" sldId="305"/>
            <ac:spMk id="18" creationId="{3A469610-A06D-922E-D24C-E4BFE05F7168}"/>
          </ac:spMkLst>
        </pc:spChg>
        <pc:spChg chg="mod">
          <ac:chgData name="Ginevra Minarini" userId="1f1f918c-6db6-4aec-95e5-17ad0358cb46" providerId="ADAL" clId="{03421CA5-02D6-410F-9208-942AACB4DA1F}" dt="2023-11-22T11:53:41.835" v="84373"/>
          <ac:spMkLst>
            <pc:docMk/>
            <pc:sldMk cId="3407537162" sldId="305"/>
            <ac:spMk id="19" creationId="{A1124F2E-39EB-655F-BD7C-FBCFE07C6CAC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20" creationId="{79316D01-DCDC-1164-5F0E-1783683FDC04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21" creationId="{70582DB6-DFE4-FA95-C41C-99B6547E713A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22" creationId="{0F76C5D4-F8B0-6C90-307B-9D824C1883F4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23" creationId="{2E631C41-CE81-EA4E-0339-ACA92F268BF1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24" creationId="{4ED1BB31-7CB0-0AEC-5355-5DEAAED24720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25" creationId="{A8B24AEE-03A2-41EA-F924-B1F351FC3006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26" creationId="{53AFE657-8B7F-383C-F8B3-2F98F8E82675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27" creationId="{4D52A6A3-3D2D-4877-7E05-E1186D881D3A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28" creationId="{EB003CD6-D701-76F1-F045-C27B245D9CCD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29" creationId="{483573A6-43F2-672E-6754-9014092BF31B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30" creationId="{AA7B07DD-5480-FD4B-B2B9-3E5B5449D94C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31" creationId="{71F2B2C9-C3F3-CAE8-16D2-F170DA147AE2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32" creationId="{EE0B3B1C-A0C2-1558-655A-6180612816C9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33" creationId="{D0D2F872-F9CB-89A2-1B15-BF34643C8C79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34" creationId="{A462097A-427D-9B45-B783-AB1B9A01DFAB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35" creationId="{08712F22-E1F9-3C17-C919-CF0F38394F7E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36" creationId="{67E88B8A-20B8-3541-9B02-6CAF095C22A8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37" creationId="{A2260DEB-D6A2-2D62-0D7E-E0B8157A53C3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38" creationId="{F8248EA0-99E5-01D0-5B27-C17D29E31982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39" creationId="{0B06DCD6-AD56-4FAD-C982-9022523787E4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40" creationId="{11DEEA87-5906-4053-CC11-4A0A443532D7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41" creationId="{E8803B65-B4D7-3623-8ABC-8218AAADC29E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42" creationId="{6E5198E1-7EFD-2137-9EEC-4BCA4F942F60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43" creationId="{2E21A19C-13C1-90B0-657C-719AFAEAA2A7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44" creationId="{24AC5A55-C183-49AD-884A-6903AFAE86B7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45" creationId="{3AA2DFAD-BE37-930D-0DFB-2A9997AEE680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46" creationId="{93F46156-E698-7365-2CC3-DCCF5DB72251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47" creationId="{D231A047-89C6-B5B3-3AA5-ABBE83677046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48" creationId="{C91A9C0F-4288-6AD0-2AA2-48DE729DFB8A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49" creationId="{8518C77D-6802-E212-5D34-6C2900D7B9CD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50" creationId="{212A8EA5-7EF9-6634-79F0-A3FA968AC723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51" creationId="{D7426490-79B2-8048-D5B3-ECA611E0A26E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52" creationId="{22AE34C4-DDF8-2CA2-887B-841493ADD6E4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53" creationId="{EEE7EEAA-DDD1-0B03-95D2-182BE1C61EDD}"/>
          </ac:spMkLst>
        </pc:spChg>
        <pc:spChg chg="mod">
          <ac:chgData name="Ginevra Minarini" userId="1f1f918c-6db6-4aec-95e5-17ad0358cb46" providerId="ADAL" clId="{03421CA5-02D6-410F-9208-942AACB4DA1F}" dt="2023-11-22T11:54:37.972" v="84411"/>
          <ac:spMkLst>
            <pc:docMk/>
            <pc:sldMk cId="3407537162" sldId="305"/>
            <ac:spMk id="54" creationId="{940C81E1-67B3-5D88-9265-04F3D50DA19E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55" creationId="{CE60F812-7970-55A5-9D7C-131057F6D687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56" creationId="{0B391643-1316-521E-2A6B-D420828F14CB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57" creationId="{40843FA8-5E5B-8639-44EA-BAE62B2C15E0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58" creationId="{8FD1584E-3BFD-A8D0-569F-7817CFE78ED8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59" creationId="{DC66E2C7-639B-9CB6-BC88-A8822A3ED65E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60" creationId="{FACC3693-29B3-C1D5-94BB-72041DFEAFA3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61" creationId="{243765EB-98FE-9367-A876-365DF6B18FCD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62" creationId="{1EFEA1F0-5543-0E4F-50EF-E52595F5D669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63" creationId="{8052E820-487B-32A8-420C-FD0DC20D2C76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64" creationId="{E8E79810-957A-0232-3E6C-4C3117B06C80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65" creationId="{4223D020-A45C-60FF-16AD-6C17A694F36C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66" creationId="{237D811A-27DB-7389-BA9A-456BD7E1D660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67" creationId="{499EA38F-1C4A-5D0F-F9E9-0E14EBD1D0AC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68" creationId="{1AE0DB64-6781-CD8E-EDE2-EB28B2F06028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69" creationId="{0D157F4B-CE50-59DF-2A53-F597C645A0C0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70" creationId="{6894FCA3-BF0A-9481-9E83-0D6B813FE9D5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71" creationId="{BFEC0166-AEE4-2616-6054-9940FF15E25F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72" creationId="{643A4E2D-12A1-2DDE-23BD-C15BD9B36299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73" creationId="{087CC5DF-52F6-D6B5-296E-575F9BE6CDFE}"/>
          </ac:spMkLst>
        </pc:spChg>
        <pc:spChg chg="mod">
          <ac:chgData name="Ginevra Minarini" userId="1f1f918c-6db6-4aec-95e5-17ad0358cb46" providerId="ADAL" clId="{03421CA5-02D6-410F-9208-942AACB4DA1F}" dt="2023-11-22T11:53:41.835" v="84377"/>
          <ac:spMkLst>
            <pc:docMk/>
            <pc:sldMk cId="3407537162" sldId="305"/>
            <ac:spMk id="74" creationId="{84B89EBA-4064-A960-2F44-80BBF7ED9BF9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75" creationId="{62BF3A6E-6710-38C6-4B0C-50E3BDCCF3E9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76" creationId="{1E9C2AFB-FD15-589C-C91B-CE4EE2D2567D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77" creationId="{A56CE492-405B-E8DE-A503-2800A40439B3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78" creationId="{63E3A54B-4E9F-0305-0F80-5C853360946F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79" creationId="{503A3064-EC33-D0CB-79A7-484980BF2C67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80" creationId="{0FDCAA43-3070-23FD-1B8C-B63A0AE314ED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81" creationId="{CE9A588C-976D-DB91-5B29-B80E98F5E322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82" creationId="{DB94A4CC-ED2C-DF53-7268-3087359E9B49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83" creationId="{9F256181-1F10-10D6-FD6C-BE7A0B2D0CF5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84" creationId="{11768C3E-F174-608A-595F-9A02B0B80BA2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85" creationId="{97FA3630-0D66-E3AE-C2DC-9AD66E272E04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86" creationId="{8CB5AB9F-F217-6D32-085F-18A27C5F9BF5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87" creationId="{D69CB28F-5EE5-F2D6-394E-FD3412792625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88" creationId="{2C770272-59A4-4515-159A-3774A35B02A8}"/>
          </ac:spMkLst>
        </pc:spChg>
        <pc:spChg chg="mod">
          <ac:chgData name="Ginevra Minarini" userId="1f1f918c-6db6-4aec-95e5-17ad0358cb46" providerId="ADAL" clId="{03421CA5-02D6-410F-9208-942AACB4DA1F}" dt="2023-11-22T11:53:41.835" v="84375"/>
          <ac:spMkLst>
            <pc:docMk/>
            <pc:sldMk cId="3407537162" sldId="305"/>
            <ac:spMk id="89" creationId="{57850112-C2AA-7892-5CD3-E2EBE6665441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95" creationId="{97757C17-D507-A309-7EB9-1AA872EE3CBD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96" creationId="{9D812B45-D762-AF5E-8370-54C5E38252AC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97" creationId="{B1D6C279-D1B6-5FA7-EA2D-27D82ABA57F7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98" creationId="{6721E0AE-D257-B85A-D375-5B31C08649C9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99" creationId="{E2E0F43A-5B29-1107-C015-BAF9A21F8791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100" creationId="{87B6BF61-F5B2-5D5B-BFCC-B7493FDB928A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101" creationId="{2ABB0255-75E0-800F-40E8-B92925AD0202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102" creationId="{103306B9-9974-11E5-52F8-733A14E1E428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103" creationId="{39E6EA12-1DEB-6C8C-7797-F5E40DC514F1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104" creationId="{3D5315D3-F5C8-A4F6-216F-49DB434EFB8E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105" creationId="{5E7B83A9-05B5-046C-9148-335B0421217D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106" creationId="{E75A4C18-72E7-9043-758D-0C6D69F0E8B0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108" creationId="{0D8E2CBB-8913-262F-3B13-DBF994AA2108}"/>
          </ac:spMkLst>
        </pc:spChg>
        <pc:spChg chg="mod">
          <ac:chgData name="Ginevra Minarini" userId="1f1f918c-6db6-4aec-95e5-17ad0358cb46" providerId="ADAL" clId="{03421CA5-02D6-410F-9208-942AACB4DA1F}" dt="2023-11-22T11:54:41.613" v="84417"/>
          <ac:spMkLst>
            <pc:docMk/>
            <pc:sldMk cId="3407537162" sldId="305"/>
            <ac:spMk id="109" creationId="{83C03FCC-46AA-F8E1-A9BA-38F08ACF7222}"/>
          </ac:spMkLst>
        </pc:spChg>
        <pc:spChg chg="mod">
          <ac:chgData name="Ginevra Minarini" userId="1f1f918c-6db6-4aec-95e5-17ad0358cb46" providerId="ADAL" clId="{03421CA5-02D6-410F-9208-942AACB4DA1F}" dt="2023-11-22T11:54:41.613" v="84415"/>
          <ac:spMkLst>
            <pc:docMk/>
            <pc:sldMk cId="3407537162" sldId="305"/>
            <ac:spMk id="111" creationId="{3AD68481-4209-D267-A5A3-9E84BD9DA99C}"/>
          </ac:spMkLst>
        </pc:spChg>
        <pc:spChg chg="mod">
          <ac:chgData name="Ginevra Minarini" userId="1f1f918c-6db6-4aec-95e5-17ad0358cb46" providerId="ADAL" clId="{03421CA5-02D6-410F-9208-942AACB4DA1F}" dt="2023-11-22T11:54:41.613" v="84415"/>
          <ac:spMkLst>
            <pc:docMk/>
            <pc:sldMk cId="3407537162" sldId="305"/>
            <ac:spMk id="112" creationId="{8DD1AEEA-7407-2B49-B0D6-7D02FCF47CA1}"/>
          </ac:spMkLst>
        </pc:spChg>
        <pc:spChg chg="mod">
          <ac:chgData name="Ginevra Minarini" userId="1f1f918c-6db6-4aec-95e5-17ad0358cb46" providerId="ADAL" clId="{03421CA5-02D6-410F-9208-942AACB4DA1F}" dt="2023-11-22T11:54:41.613" v="84415"/>
          <ac:spMkLst>
            <pc:docMk/>
            <pc:sldMk cId="3407537162" sldId="305"/>
            <ac:spMk id="113" creationId="{44D558A5-6872-34AE-ED48-02E8082553F2}"/>
          </ac:spMkLst>
        </pc:spChg>
        <pc:spChg chg="mod">
          <ac:chgData name="Ginevra Minarini" userId="1f1f918c-6db6-4aec-95e5-17ad0358cb46" providerId="ADAL" clId="{03421CA5-02D6-410F-9208-942AACB4DA1F}" dt="2023-11-22T11:54:41.613" v="84415"/>
          <ac:spMkLst>
            <pc:docMk/>
            <pc:sldMk cId="3407537162" sldId="305"/>
            <ac:spMk id="115" creationId="{16C53FB8-18A4-599D-521E-DA8BFA973EB2}"/>
          </ac:spMkLst>
        </pc:spChg>
        <pc:spChg chg="mod">
          <ac:chgData name="Ginevra Minarini" userId="1f1f918c-6db6-4aec-95e5-17ad0358cb46" providerId="ADAL" clId="{03421CA5-02D6-410F-9208-942AACB4DA1F}" dt="2023-11-22T11:54:41.613" v="84415"/>
          <ac:spMkLst>
            <pc:docMk/>
            <pc:sldMk cId="3407537162" sldId="305"/>
            <ac:spMk id="116" creationId="{C72722A2-C423-C5CD-0A9E-5BD43B865C61}"/>
          </ac:spMkLst>
        </pc:spChg>
        <pc:grpChg chg="del mod">
          <ac:chgData name="Ginevra Minarini" userId="1f1f918c-6db6-4aec-95e5-17ad0358cb46" providerId="ADAL" clId="{03421CA5-02D6-410F-9208-942AACB4DA1F}" dt="2023-11-22T11:53:34.520" v="84365" actId="27803"/>
          <ac:grpSpMkLst>
            <pc:docMk/>
            <pc:sldMk cId="3407537162" sldId="305"/>
            <ac:grpSpMk id="6" creationId="{B6C0D2F5-67CD-E36A-104F-6464935B3FBB}"/>
          </ac:grpSpMkLst>
        </pc:grpChg>
        <pc:grpChg chg="add mod">
          <ac:chgData name="Ginevra Minarini" userId="1f1f918c-6db6-4aec-95e5-17ad0358cb46" providerId="ADAL" clId="{03421CA5-02D6-410F-9208-942AACB4DA1F}" dt="2023-11-22T11:53:52.231" v="84386" actId="1076"/>
          <ac:grpSpMkLst>
            <pc:docMk/>
            <pc:sldMk cId="3407537162" sldId="305"/>
            <ac:grpSpMk id="90" creationId="{4EED9682-BEB1-A8E0-5683-79D55294C361}"/>
          </ac:grpSpMkLst>
        </pc:grpChg>
        <pc:grpChg chg="add mod">
          <ac:chgData name="Ginevra Minarini" userId="1f1f918c-6db6-4aec-95e5-17ad0358cb46" providerId="ADAL" clId="{03421CA5-02D6-410F-9208-942AACB4DA1F}" dt="2023-11-22T11:53:52.231" v="84386" actId="1076"/>
          <ac:grpSpMkLst>
            <pc:docMk/>
            <pc:sldMk cId="3407537162" sldId="305"/>
            <ac:grpSpMk id="91" creationId="{B8856882-2F40-0D59-3A49-684247A96D56}"/>
          </ac:grpSpMkLst>
        </pc:grpChg>
        <pc:grpChg chg="add mod">
          <ac:chgData name="Ginevra Minarini" userId="1f1f918c-6db6-4aec-95e5-17ad0358cb46" providerId="ADAL" clId="{03421CA5-02D6-410F-9208-942AACB4DA1F}" dt="2023-11-22T11:53:52.231" v="84386" actId="1076"/>
          <ac:grpSpMkLst>
            <pc:docMk/>
            <pc:sldMk cId="3407537162" sldId="305"/>
            <ac:grpSpMk id="92" creationId="{7EEC3E28-9123-F9F5-4B74-7AFDB10F2D54}"/>
          </ac:grpSpMkLst>
        </pc:grpChg>
        <pc:grpChg chg="add mod">
          <ac:chgData name="Ginevra Minarini" userId="1f1f918c-6db6-4aec-95e5-17ad0358cb46" providerId="ADAL" clId="{03421CA5-02D6-410F-9208-942AACB4DA1F}" dt="2023-11-22T11:54:37.972" v="84411"/>
          <ac:grpSpMkLst>
            <pc:docMk/>
            <pc:sldMk cId="3407537162" sldId="305"/>
            <ac:grpSpMk id="93" creationId="{E33B2F35-E015-8774-EAC1-01BB0991AB87}"/>
          </ac:grpSpMkLst>
        </pc:grpChg>
        <pc:grpChg chg="add mod">
          <ac:chgData name="Ginevra Minarini" userId="1f1f918c-6db6-4aec-95e5-17ad0358cb46" providerId="ADAL" clId="{03421CA5-02D6-410F-9208-942AACB4DA1F}" dt="2023-11-22T11:54:41.613" v="84417"/>
          <ac:grpSpMkLst>
            <pc:docMk/>
            <pc:sldMk cId="3407537162" sldId="305"/>
            <ac:grpSpMk id="94" creationId="{5E763FAD-E9F1-D0A8-D2C8-F3D91994DEA8}"/>
          </ac:grpSpMkLst>
        </pc:grpChg>
        <pc:grpChg chg="add mod">
          <ac:chgData name="Ginevra Minarini" userId="1f1f918c-6db6-4aec-95e5-17ad0358cb46" providerId="ADAL" clId="{03421CA5-02D6-410F-9208-942AACB4DA1F}" dt="2023-11-22T11:54:41.613" v="84417"/>
          <ac:grpSpMkLst>
            <pc:docMk/>
            <pc:sldMk cId="3407537162" sldId="305"/>
            <ac:grpSpMk id="107" creationId="{FBC55A64-01CF-3F0E-5150-ECE0A6B83191}"/>
          </ac:grpSpMkLst>
        </pc:grpChg>
        <pc:grpChg chg="add mod">
          <ac:chgData name="Ginevra Minarini" userId="1f1f918c-6db6-4aec-95e5-17ad0358cb46" providerId="ADAL" clId="{03421CA5-02D6-410F-9208-942AACB4DA1F}" dt="2023-11-22T11:54:41.613" v="84415"/>
          <ac:grpSpMkLst>
            <pc:docMk/>
            <pc:sldMk cId="3407537162" sldId="305"/>
            <ac:grpSpMk id="110" creationId="{7A3BEA68-81F0-0A17-EE14-CB0E965322B7}"/>
          </ac:grpSpMkLst>
        </pc:grpChg>
        <pc:grpChg chg="add mod">
          <ac:chgData name="Ginevra Minarini" userId="1f1f918c-6db6-4aec-95e5-17ad0358cb46" providerId="ADAL" clId="{03421CA5-02D6-410F-9208-942AACB4DA1F}" dt="2023-11-22T11:54:41.613" v="84415"/>
          <ac:grpSpMkLst>
            <pc:docMk/>
            <pc:sldMk cId="3407537162" sldId="305"/>
            <ac:grpSpMk id="114" creationId="{DC75612E-1A92-5ED5-FFDA-563AF87B8EC6}"/>
          </ac:grpSpMkLst>
        </pc:grpChg>
        <pc:grpChg chg="add mod">
          <ac:chgData name="Ginevra Minarini" userId="1f1f918c-6db6-4aec-95e5-17ad0358cb46" providerId="ADAL" clId="{03421CA5-02D6-410F-9208-942AACB4DA1F}" dt="2023-11-22T11:54:24.600" v="84392" actId="164"/>
          <ac:grpSpMkLst>
            <pc:docMk/>
            <pc:sldMk cId="3407537162" sldId="305"/>
            <ac:grpSpMk id="117" creationId="{E8FDEEB7-87A9-2B7D-CEB2-22F106933556}"/>
          </ac:grpSpMkLst>
        </pc:grpChg>
        <pc:grpChg chg="add mod">
          <ac:chgData name="Ginevra Minarini" userId="1f1f918c-6db6-4aec-95e5-17ad0358cb46" providerId="ADAL" clId="{03421CA5-02D6-410F-9208-942AACB4DA1F}" dt="2023-11-22T11:54:43.386" v="84418" actId="1076"/>
          <ac:grpSpMkLst>
            <pc:docMk/>
            <pc:sldMk cId="3407537162" sldId="305"/>
            <ac:grpSpMk id="118" creationId="{8A66F58A-D029-C4C6-3B6C-CD0D9EAAF52A}"/>
          </ac:grpSpMkLst>
        </pc:grpChg>
        <pc:grpChg chg="add mod">
          <ac:chgData name="Ginevra Minarini" userId="1f1f918c-6db6-4aec-95e5-17ad0358cb46" providerId="ADAL" clId="{03421CA5-02D6-410F-9208-942AACB4DA1F}" dt="2023-11-22T11:54:43.386" v="84418" actId="1076"/>
          <ac:grpSpMkLst>
            <pc:docMk/>
            <pc:sldMk cId="3407537162" sldId="305"/>
            <ac:grpSpMk id="119" creationId="{C10A3C88-A741-6F04-1E7E-2135B1036DF8}"/>
          </ac:grpSpMkLst>
        </pc:grpChg>
        <pc:picChg chg="add del">
          <ac:chgData name="Ginevra Minarini" userId="1f1f918c-6db6-4aec-95e5-17ad0358cb46" providerId="ADAL" clId="{03421CA5-02D6-410F-9208-942AACB4DA1F}" dt="2023-11-22T11:53:28.245" v="84363" actId="22"/>
          <ac:picMkLst>
            <pc:docMk/>
            <pc:sldMk cId="3407537162" sldId="305"/>
            <ac:picMk id="3" creationId="{0AF2E1BC-418A-EC45-52F9-3EC174D44265}"/>
          </ac:picMkLst>
        </pc:picChg>
        <pc:picChg chg="add del">
          <ac:chgData name="Ginevra Minarini" userId="1f1f918c-6db6-4aec-95e5-17ad0358cb46" providerId="ADAL" clId="{03421CA5-02D6-410F-9208-942AACB4DA1F}" dt="2023-11-22T11:53:34.520" v="84365" actId="27803"/>
          <ac:picMkLst>
            <pc:docMk/>
            <pc:sldMk cId="3407537162" sldId="305"/>
            <ac:picMk id="5" creationId="{B5FD330D-86E8-9C4B-C14F-5ABF152792D1}"/>
          </ac:picMkLst>
        </pc:picChg>
      </pc:sldChg>
      <pc:sldChg chg="addSp delSp modSp new mod modTransition delAnim modAnim">
        <pc:chgData name="Ginevra Minarini" userId="1f1f918c-6db6-4aec-95e5-17ad0358cb46" providerId="ADAL" clId="{03421CA5-02D6-410F-9208-942AACB4DA1F}" dt="2023-11-28T09:07:39.086" v="166276"/>
        <pc:sldMkLst>
          <pc:docMk/>
          <pc:sldMk cId="1935945547" sldId="306"/>
        </pc:sldMkLst>
        <pc:spChg chg="add del mod modVis">
          <ac:chgData name="Ginevra Minarini" userId="1f1f918c-6db6-4aec-95e5-17ad0358cb46" providerId="ADAL" clId="{03421CA5-02D6-410F-9208-942AACB4DA1F}" dt="2023-11-22T13:35:30.295" v="88176" actId="478"/>
          <ac:spMkLst>
            <pc:docMk/>
            <pc:sldMk cId="1935945547" sldId="306"/>
            <ac:spMk id="2" creationId="{D1545F2E-484D-F718-87A2-025EB494B165}"/>
          </ac:spMkLst>
        </pc:spChg>
        <pc:spChg chg="add mod ord modVis">
          <ac:chgData name="Ginevra Minarini" userId="1f1f918c-6db6-4aec-95e5-17ad0358cb46" providerId="ADAL" clId="{03421CA5-02D6-410F-9208-942AACB4DA1F}" dt="2023-11-27T16:20:49.737" v="165659"/>
          <ac:spMkLst>
            <pc:docMk/>
            <pc:sldMk cId="1935945547" sldId="306"/>
            <ac:spMk id="2" creationId="{F589C947-5A8A-43EB-A4C0-E753833578F1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3" creationId="{16B7BDDD-6AC7-6604-5623-BE76F8234B71}"/>
          </ac:spMkLst>
        </pc:spChg>
        <pc:spChg chg="add del mod">
          <ac:chgData name="Ginevra Minarini" userId="1f1f918c-6db6-4aec-95e5-17ad0358cb46" providerId="ADAL" clId="{03421CA5-02D6-410F-9208-942AACB4DA1F}" dt="2023-11-22T13:16:45.918" v="84541" actId="478"/>
          <ac:spMkLst>
            <pc:docMk/>
            <pc:sldMk cId="1935945547" sldId="306"/>
            <ac:spMk id="3" creationId="{47210FDA-621F-CF8E-1EC6-A5AAF5447DFE}"/>
          </ac:spMkLst>
        </pc:spChg>
        <pc:spChg chg="add del mod">
          <ac:chgData name="Ginevra Minarini" userId="1f1f918c-6db6-4aec-95e5-17ad0358cb46" providerId="ADAL" clId="{03421CA5-02D6-410F-9208-942AACB4DA1F}" dt="2023-11-22T13:16:46.305" v="84543" actId="478"/>
          <ac:spMkLst>
            <pc:docMk/>
            <pc:sldMk cId="1935945547" sldId="306"/>
            <ac:spMk id="4" creationId="{53DFEBDC-E866-FD09-FAEA-B34C45360CB2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4" creationId="{56148993-D4A5-F9A0-B210-7EB6F41A175E}"/>
          </ac:spMkLst>
        </pc:spChg>
        <pc:spChg chg="add del mod">
          <ac:chgData name="Ginevra Minarini" userId="1f1f918c-6db6-4aec-95e5-17ad0358cb46" providerId="ADAL" clId="{03421CA5-02D6-410F-9208-942AACB4DA1F}" dt="2023-11-22T13:16:46.621" v="84544" actId="478"/>
          <ac:spMkLst>
            <pc:docMk/>
            <pc:sldMk cId="1935945547" sldId="306"/>
            <ac:spMk id="5" creationId="{B0BDB3DF-050A-AA99-6CB1-B928396B0E49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5" creationId="{C5537BC2-3291-F74A-D9A9-A0CEF7DBDE50}"/>
          </ac:spMkLst>
        </pc:spChg>
        <pc:spChg chg="add del mod">
          <ac:chgData name="Ginevra Minarini" userId="1f1f918c-6db6-4aec-95e5-17ad0358cb46" providerId="ADAL" clId="{03421CA5-02D6-410F-9208-942AACB4DA1F}" dt="2023-11-22T13:16:46.932" v="84545" actId="478"/>
          <ac:spMkLst>
            <pc:docMk/>
            <pc:sldMk cId="1935945547" sldId="306"/>
            <ac:spMk id="6" creationId="{6733478F-E159-4909-EF19-7744165FC955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6" creationId="{B42C086A-B326-D330-81F7-BCAA12D204CF}"/>
          </ac:spMkLst>
        </pc:spChg>
        <pc:spChg chg="add del mod">
          <ac:chgData name="Ginevra Minarini" userId="1f1f918c-6db6-4aec-95e5-17ad0358cb46" providerId="ADAL" clId="{03421CA5-02D6-410F-9208-942AACB4DA1F}" dt="2023-11-22T13:16:47.339" v="84546" actId="478"/>
          <ac:spMkLst>
            <pc:docMk/>
            <pc:sldMk cId="1935945547" sldId="306"/>
            <ac:spMk id="7" creationId="{67C8A7A3-E050-CC56-2F73-88BB91EA00B3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7" creationId="{AC43A80E-2A7B-BDF9-EAE4-5D7922DDCE8A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8" creationId="{2B650506-C459-A753-02C1-C5A60C4CCD80}"/>
          </ac:spMkLst>
        </pc:spChg>
        <pc:spChg chg="add del mod">
          <ac:chgData name="Ginevra Minarini" userId="1f1f918c-6db6-4aec-95e5-17ad0358cb46" providerId="ADAL" clId="{03421CA5-02D6-410F-9208-942AACB4DA1F}" dt="2023-11-22T13:16:47.677" v="84547" actId="478"/>
          <ac:spMkLst>
            <pc:docMk/>
            <pc:sldMk cId="1935945547" sldId="306"/>
            <ac:spMk id="8" creationId="{F276B1EA-AC8C-9EC5-307F-DDB2424AC3D5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9" creationId="{854DAD28-8737-0AE8-11BC-7D798E1D8B5F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10" creationId="{1BAACF0B-5E09-AA40-3FBD-46FCCA1FA47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" creationId="{725977F1-3E52-1308-3A7C-2B1EA223CFAF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11" creationId="{11787D74-3601-D10F-5135-007C25A2033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" creationId="{8FAC08BA-5B0A-D097-C8C6-56BB4C96900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" creationId="{557A75E5-1D23-A849-BD96-F972CA282917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12" creationId="{E480022F-E044-49BC-DDDD-83E3170C48CD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13" creationId="{11C2BE69-5662-7DC9-9285-24E07143E2F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" creationId="{9166ADFF-E9EE-8A02-985C-22526CF27893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14" creationId="{2602A8E0-AD05-5C6D-4A8C-320FA46AB80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" creationId="{48318D95-D66F-6AF1-BF2D-27B8F0793DE2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15" creationId="{06089114-A87C-5B30-584A-60C0D8F36D2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" creationId="{9A4751EF-5337-1AB7-497B-0F8EE2F1D63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" creationId="{855AD2AF-22F0-7DD5-AD08-2EFCBFFA1749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16" creationId="{8E4C5FCF-F50E-2711-CB41-ED4936595A4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" creationId="{215EA5B7-D5FF-9C87-651B-85AB55F7D24E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17" creationId="{5229F486-51C3-FB28-2BA6-2EC570AF9502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18" creationId="{7B3D4E9C-0AAE-4329-A2BF-B8722236615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" creationId="{C8886BC3-34A2-9F90-6DBF-74495BE7CB4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9" creationId="{1D7C4405-06E6-B783-6E7E-35266BEBFDCA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19" creationId="{E939C44A-B493-FD13-DEC3-EF32C9D637F6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20" creationId="{C2ACCD14-1166-EB4C-CCFC-DF9DDE99BC0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0" creationId="{E2AB5B2C-9A18-F5BC-551F-37527D1B261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1" creationId="{8E8942A3-F64B-7AD9-D97E-C1D9812E84C2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21" creationId="{D738738A-D689-A1C3-1F86-20631845C419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22" creationId="{A5DCF3EC-D90D-EC56-D0BD-4572F211238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2" creationId="{ADD7248B-505E-D86C-46E7-6E08A7358C8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3" creationId="{15B94BA2-BB31-F1F1-1F06-6026E73B2ABF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23" creationId="{AD36D1A9-50B0-D3A6-C5E7-E10231154D4D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24" creationId="{27F0D21E-38DE-F119-C1FB-0986BA30C0F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4" creationId="{A1A5B5A5-D85E-D0B6-7A0F-2EEEDF7DCA7E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25" creationId="{883C6F11-8DF2-799E-A0E0-2C9A1EE97C1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5" creationId="{E890E1BF-88D5-C5CE-8604-043AB168DEFF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26" creationId="{9D870E0B-84B1-4DC0-4D23-2991765A8D4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6" creationId="{F282D712-866B-02E0-8090-33CDBD48A15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7" creationId="{1016801C-0F7F-66F2-E24C-6B3EC2E9CEAB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27" creationId="{6996DECC-33A4-14B5-3CC1-46468A315DF7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28" creationId="{9DD6A902-A477-6046-45C0-2DA7DE28F41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8" creationId="{ED9076A3-556F-B820-8CFB-F1C51B8E5F3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9" creationId="{5FE6F427-F3EE-F1F8-42C3-35B098887C7D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29" creationId="{AB394735-5120-B021-3DCA-4A97B901A2A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0" creationId="{2BBEA4AB-729F-A1C4-1F1B-5D793663C8A9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30" creationId="{9AF6124E-2124-6C5E-913B-AE84EA2CF1A4}"/>
          </ac:spMkLst>
        </pc:spChg>
        <pc:spChg chg="mod modVis">
          <ac:chgData name="Ginevra Minarini" userId="1f1f918c-6db6-4aec-95e5-17ad0358cb46" providerId="ADAL" clId="{03421CA5-02D6-410F-9208-942AACB4DA1F}" dt="2023-11-27T15:46:43.442" v="160291"/>
          <ac:spMkLst>
            <pc:docMk/>
            <pc:sldMk cId="1935945547" sldId="306"/>
            <ac:spMk id="31" creationId="{D9136391-A491-5314-5ACE-59D2DF0E6E4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1" creationId="{DF40BEA4-D0B2-E9B7-3D79-991FEC56A91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2" creationId="{15A744CE-C00A-3BE3-20E4-EA9230ABC057}"/>
          </ac:spMkLst>
        </pc:spChg>
        <pc:spChg chg="del mod">
          <ac:chgData name="Ginevra Minarini" userId="1f1f918c-6db6-4aec-95e5-17ad0358cb46" providerId="ADAL" clId="{03421CA5-02D6-410F-9208-942AACB4DA1F}" dt="2023-11-23T09:10:10.287" v="100494" actId="478"/>
          <ac:spMkLst>
            <pc:docMk/>
            <pc:sldMk cId="1935945547" sldId="306"/>
            <ac:spMk id="32" creationId="{54CDF5FE-39C6-AB45-664F-C18B0996025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3" creationId="{9EFB5089-82C3-F982-0EB5-73D7685A145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4" creationId="{6895A3A0-FC2C-053E-E1B7-4B243FE4CAF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4" creationId="{937A04BA-C82B-BC05-DBC3-AA845A7293A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4" creationId="{EA10671C-8248-4114-50E2-DE8CF3562F3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4" creationId="{F922EB52-DD71-8001-35D2-E915886484E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5" creationId="{7329F238-E42E-2029-0012-6BCD56F6361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5" creationId="{7F23BF64-E5F9-7B8A-0BAA-9295919C810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5" creationId="{8F70F7C7-A85D-6602-EB68-6B548E195AC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5" creationId="{B129727A-1CC4-E042-4AFC-DBA36F40042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6" creationId="{29CA2EBA-A6EA-0767-881C-1AB56AFFD34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6" creationId="{8B4EB808-DDE0-B9AC-870C-3CA92AB60C9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6" creationId="{B86327D2-01AC-619A-92D8-7AE0C88764C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6" creationId="{BE03F75D-BEDF-0AD5-99B3-BFE7A2049F8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" creationId="{0253A9E0-F3C7-4EC1-706F-CAF34CCB6D8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7" creationId="{4D855C90-D9B8-E37C-06D4-78D562DA8E0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" creationId="{6F547E2D-C82A-87C0-14C2-8A9AFD4055D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" creationId="{73A8503A-1A6E-4966-1224-BE87AC6A449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" creationId="{09855060-385C-7CBC-FBD0-D2F5EA1B72E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" creationId="{470F47C8-FEC6-F5D9-8CBB-4059011B171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" creationId="{D2F21762-2736-3320-0800-BC4F0B7BEB9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8" creationId="{D888D1F2-7685-B5A7-FCE1-FA85249273F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" creationId="{0E2184A0-1A3E-CACB-6E32-3BFDCED6003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9" creationId="{0F3B2142-55E1-79E8-499B-2094D85F6A2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9" creationId="{30C4E931-C51D-3AA6-5D6B-2399B3018EA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9" creationId="{C4550C62-9714-98BC-8C2B-E99245019DF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0" creationId="{9A1F551B-8F40-6005-9A6C-5E704447A58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0" creationId="{BCEDCE86-FE67-B9C7-71F1-9E21B5CE314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" creationId="{C7310354-FEBC-BF0A-BB69-9B99676099E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40" creationId="{C7D4FCE5-A72A-6089-A8A0-5BFC304ED43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" creationId="{0FA5E65B-C7E7-46F5-D80C-1B5D9ED4AF5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41" creationId="{2B50DE50-534E-34E1-AFF3-D09F6DF70D9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1" creationId="{D4B04A77-8F97-EAD6-8C41-E73CB1F5C42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1" creationId="{D99AF674-6710-F844-2C80-FEDABD4D2CA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" creationId="{4D74721A-0E35-0566-A091-D316DFF902D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2" creationId="{589C5CF3-E386-C353-60B2-51ACEE6955E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42" creationId="{64AD2923-2CAE-4B53-0CD8-C80289D5E69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2" creationId="{77F18752-F579-3505-3B5E-E90D768932D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3" creationId="{0C1EC517-6095-DDE2-C06B-1F8922579F7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" creationId="{0DBAFFC8-89FA-1749-7CA9-8F547E13348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3" creationId="{2EA34E96-6A53-5BA4-B3A8-A5E0267184D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43" creationId="{752A678B-9288-FCBF-8B0F-DF6B7AEBEBF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4" creationId="{00875A04-8BB0-BBBC-2C58-1A2909C286A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" creationId="{3EFB46EC-AEDC-C68E-B444-66009630443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44" creationId="{600AE51B-371C-9C81-0B4C-701F91E86CE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4" creationId="{F678315C-EF56-89BF-386A-02A46CCB03A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5" creationId="{00FEC80A-DF58-C5CF-4936-BC7B84481BE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5" creationId="{2F555E16-B6D6-BD73-8C4C-E10066121C3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45" creationId="{61BBB9DF-E2AB-1B5C-5454-43ED84DAB09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" creationId="{D430DA65-EDB0-DAA3-CA40-11F822D0054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6" creationId="{1049BC44-4431-CA6E-93D6-66649BC3976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46" creationId="{255EC523-C364-A3BC-128C-41299F94097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6" creationId="{A20E1D1D-6069-4A6C-3EAA-31A7E1CAEAD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" creationId="{C23AB78D-A0D7-E6E4-FAD0-2E901604E4C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7" creationId="{48DAD760-4E8E-4BA9-8F3A-DF68226E8F5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7" creationId="{AD9CE85B-EE80-E254-A796-C4F6D6E4A27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47" creationId="{C2DD56E4-D3E1-F7B5-7DD3-E54C3E168E7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" creationId="{D718A983-C802-DCDE-F70A-6339452AF02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8" creationId="{5A1B18FF-7F5C-9970-B49A-B705DEAD3D0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48" creationId="{95DE36CA-DF20-BD73-F0C8-56E66180304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8" creationId="{A7D69BB6-7080-CCD6-B161-D5890B4908B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8" creationId="{D5C12684-387A-0254-F17A-CFEC140EEC2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49" creationId="{1AB9096E-E9FE-7C7A-18A0-E4E37C05B76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9" creationId="{45F790BE-28A9-FEF8-6525-471B33A2E84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9" creationId="{58B4B156-F1FA-596A-CA6D-D3595D12011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9" creationId="{D6562ECB-2E98-A242-8F67-B1C350F1C28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0" creationId="{28734765-BC98-8DFB-D3FC-6316A45B246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0" creationId="{36F6EF34-612C-9D91-7428-DCBE2481620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0" creationId="{561ECE3B-5132-00FC-DE8C-76686259DCF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50" creationId="{BDA287E6-A88B-7F3B-AF1F-78FD4D7623F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1" creationId="{83DF690A-1195-C0FB-CCBE-9B69B55195D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1" creationId="{973C5F3B-3338-283C-4947-FD5D52B3BB9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51" creationId="{D070823E-78C4-3F22-C456-404B1709033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1" creationId="{E79CC176-4A99-290F-CAD5-CE69F60B67E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2" creationId="{0A65B624-8F4D-443E-C37A-E0A331AAAE7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2" creationId="{60482615-879D-B465-2B8F-8AE7C7561CF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52" creationId="{AEED463B-41DB-46E3-D07B-49CEF9033B0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" creationId="{F49B7F98-52FD-0450-FD82-27C85121035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3" creationId="{083BEDD6-CBAD-CAC9-7ADD-E653688B693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" creationId="{29988558-E228-8C6E-E5DB-7263D20C16F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3" creationId="{5DBE8DC1-878B-4B86-D056-74A7568AF29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53" creationId="{C658E559-A914-20B9-80B3-B470B83072D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54" creationId="{72FB2AA8-3E87-8FB3-53F4-7E81ACB9741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4" creationId="{DED06458-79A7-E96C-225E-5CB975ECD11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4" creationId="{EB003322-2998-9E23-3767-D849BA2CC65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4" creationId="{ED6733CB-37E4-18C5-EF2F-7A354BAEA6E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5" creationId="{5A1893E7-CD7B-60CA-11E8-A6D99D13FE0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55" creationId="{68DF9AD9-96E2-5F93-A134-300A46A05D2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5" creationId="{A1FEA03E-E8E1-1799-69AE-EFCAC330487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5" creationId="{D88C2496-AB0C-5021-86D4-C51D8A33353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6" creationId="{98D75847-C09E-B488-6CBE-EDD9BD1BEA7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56" creationId="{F07DCB85-0197-EFB6-16AB-4FE3D44B61E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6" creationId="{F2864351-8F1D-049A-C926-0167922D9E5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7" creationId="{09EB4025-DAD8-BAED-4598-C98D2392085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" creationId="{5CDEF5EE-A06D-A3E4-519A-24ED4D50D4D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7" creationId="{674B42F1-79D9-B502-B16A-CECDC1AE162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57" creationId="{96B9411A-3824-0353-E2E2-4B84BC8E518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8" creationId="{1DFB5425-FB23-70E0-BC56-9C14FEF50DB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8" creationId="{BF5E4F84-8F45-EDFD-EA06-2316B43F72F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58" creationId="{D0C08302-3017-F4BC-7E80-6910DBFAB01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8" creationId="{D5D548E4-15DA-DF38-F171-CFF219E9609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9" creationId="{252FFFE3-9DC8-CE65-70B9-638B25E6D11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59" creationId="{596F57D4-529D-FADC-5A13-3251DAC09B0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9" creationId="{DE41F322-7A45-75A5-C026-54FFA7ED335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9" creationId="{F54FC760-B7F5-4646-43DE-2ACD3FD085C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0" creationId="{1669CB78-E4DC-FF56-9D1E-8F9CF52D7B0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0" creationId="{29072381-4034-1F3A-E800-A6E1D7AA728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60" creationId="{52DF8B8F-719C-8AB3-D990-B30B56F084A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60" creationId="{958C361F-0925-0E3C-F559-6BAFA44B3AF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61" creationId="{1D9B87F5-2775-3A6B-C698-1D2A6E6302D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1" creationId="{2FE7E590-C656-CC2A-015D-4ED8CDBE08B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61" creationId="{DCC076C5-5AC2-4DDB-6002-6F58BD67E3C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1" creationId="{E6724E65-37C5-E976-4B2F-7853526E099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62" creationId="{22822954-FDB6-41B6-C196-9A9FC8F3AA8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62" creationId="{8346D0D8-5FC2-AC36-E5F4-7CA83D96C88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" creationId="{8D9E1E07-E09C-7415-F7E3-476A9B56275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2" creationId="{A6259DEF-98A6-A962-59EC-2811C9B6609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3" creationId="{15375DE1-D8A2-6388-4BF2-1F1EAA22260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" creationId="{19C75D4A-49BE-57BD-F8BD-BD34AA054BF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63" creationId="{923A83FE-243F-5F6B-911B-AC1A9B9CFDD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63" creationId="{BA204B4F-F0D9-56D6-F1A1-A1EA5B2EC96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4" creationId="{4DFD0E31-69C3-2F13-19B6-A4E092555C0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5" creationId="{14E8466F-D3BF-351B-1AA5-A9527DA593F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6" creationId="{AC40740C-F12F-3CAF-72B8-4120FED061F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7" creationId="{34EF779D-8B85-21F0-5EBC-66A22E6B6C4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8" creationId="{D6FCB5F6-F6D0-7038-9419-F9C711C1EE1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9" creationId="{FAD4E677-8D74-180E-9AD4-E50EF730FD2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0" creationId="{2BCE57F2-8B5C-0C91-E482-76B99A01F23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1" creationId="{294143CC-2CE4-D61F-3149-7C9532038D4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2" creationId="{D2CB8F67-B20E-85FC-C77E-20ECD419DAE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3" creationId="{C94468BA-8C5D-B23A-443C-CD5FE5D6A00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4" creationId="{C62C9109-E4BC-69DF-6D34-558AA74D9C1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5" creationId="{711AA23A-DFF7-B011-DC8C-272AE02B855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6" creationId="{5A0301D9-2B16-D933-7619-8ADC6D4AF41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7" creationId="{EBD174AB-5DE1-9ECE-B0CF-60207A06631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8" creationId="{010AAD41-708F-776D-8FCF-D4A37AEA8D8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9" creationId="{8DD593A1-40BB-D07B-A6BD-55A5444E355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0" creationId="{941B042D-FC6A-F5D4-EACD-9A737CDB477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1" creationId="{641504C0-2848-32DA-B91D-E5A0E6CEFEF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2" creationId="{13471785-5185-7339-E5F5-96FAB081847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3" creationId="{46DD5A19-3886-0F87-6B01-91E9067D70A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4" creationId="{6D8B8934-70B5-652B-9C1D-A515C7090C7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5" creationId="{DFBE300D-5E19-9996-C21F-F28D499BFEC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6" creationId="{6F75EBB9-DB57-60B6-939C-83C0B2B2128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7" creationId="{2FEC17A4-DF09-7B23-4633-9DA68BA04C7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8" creationId="{39AA72B3-44F0-C055-1C46-CAD2885DFFD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9" creationId="{A29A22D5-C2BA-0F1B-0D3F-98B28769835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0" creationId="{718A7740-280E-9FEE-BE19-CC7560D3F4D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1" creationId="{AA85C3E4-D60C-7378-6291-F46A91DE4F3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2" creationId="{A000AE8E-DB4A-3500-8DEC-218C2A4433C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3" creationId="{A1D257B5-DE3D-FFDB-B5F3-60209CAA8A9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4" creationId="{789A5A6F-DD88-22DD-021B-48EF32F1EF1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5" creationId="{9E549371-AF8B-1757-D8EA-DE99E6B3F04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6" creationId="{0F3C6F5F-DB4C-4595-6C54-7995913D8D1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7" creationId="{72654B1C-14A6-8862-5670-E56308BD03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8" creationId="{E5FA4CE1-94DC-AACB-14C8-302F4E01B65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9" creationId="{F16A1460-762D-DD07-752E-AD3392A679D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0" creationId="{F6AA2985-3E76-6911-CEFD-D244C0F22F2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2" creationId="{00E808AF-DE8D-BEB2-AF01-9E554E335A1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3" creationId="{ACBD2AC1-F2D3-2FE0-0472-47EE353C01C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4" creationId="{C83422E5-859A-33C8-23B5-B9133627CBC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5" creationId="{DCC90112-3F6B-3B17-E514-0DABC3DDAF5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6" creationId="{117E1367-8F72-8C56-5629-A9EDDB2AB74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7" creationId="{202A247C-9D61-6EA9-40E0-9A46F6C8CAF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8" creationId="{F941211A-A069-FA5F-9D47-7AD5D1DE072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9" creationId="{B58FCEC6-2266-C62B-A143-358912A6619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0" creationId="{65F53A9A-DACC-3F05-A098-024445797B5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1" creationId="{F1AFAF0A-DC84-F3A7-F778-7F48016E0C7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2" creationId="{50443CA1-5646-3C71-8979-5E2A3D78F04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3" creationId="{7C5B92DD-D365-30C4-FCDB-5B4159856FC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4" creationId="{A8F83996-4719-BECC-8931-BD105152BE8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5" creationId="{A263AE2A-CC76-EA36-B867-C869087FD47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6" creationId="{1CDB95D5-196D-C9F3-3F4B-9AD02FE36F4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7" creationId="{F615A82E-97D4-68B1-B288-2605FCE7116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8" creationId="{33E9BE88-1656-426D-8371-E320E632919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9" creationId="{246571D9-E908-1732-6912-EBF28E03B13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0" creationId="{AE1BF8B7-43BF-8ACA-E9DE-46981CFA1C0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1" creationId="{CC1C492C-3276-445D-8331-EEAE1433D8F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2" creationId="{54D96786-5868-AEF0-BC78-085DBD5C20E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3" creationId="{0BF67CF9-AD68-E1E7-A125-9056D5A3C57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4" creationId="{D341B812-BF9B-C920-90F1-9DB491E3822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5" creationId="{5F910479-52BF-716D-5C3D-27B5AD96B1C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6" creationId="{93D68D8A-B29C-FFA1-E74A-5A7A4B939D2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7" creationId="{479871CB-69A6-333F-7DE3-665A8D7E6F9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8" creationId="{B9B7C06B-CB43-5229-FC21-1BA58EFE46A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9" creationId="{65B2AAF0-5BF5-DC2E-E581-7970800930F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0" creationId="{F845D9CA-4EBF-F32D-CDA0-3DB900AAA29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1" creationId="{370AC287-8590-5741-90D6-FD0133CB583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2" creationId="{1BAA2563-EA32-47D7-120E-324DA51C89D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3" creationId="{EE6DFDE3-A12F-A984-8FD3-BEAEFED879E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4" creationId="{61AAD5DD-F27F-D2D1-F74D-9F94AF8F55E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5" creationId="{E59D0DE8-9018-14F8-AC14-A3C04C928D8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6" creationId="{67EB787E-249A-9672-04C8-C5CC337B594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7" creationId="{06AD45F2-7AD1-B1DB-A345-39BB2B64754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8" creationId="{B8C7BC0A-F248-A509-7740-760F09EC90C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9" creationId="{2CEE0578-AD95-2EDC-5F17-AE0929E7A03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0" creationId="{59C62C27-EBC8-4726-4446-3483E0DBEB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1" creationId="{E8DB7D0F-CCFF-C460-5A87-41F01F74F1A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2" creationId="{610BDC15-67D8-AA22-CA51-A9AAB2A8AEB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3" creationId="{C50B2D63-3846-9A99-1942-A939B253632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4" creationId="{350EB834-8F73-DA57-8AB3-F9D035A7203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5" creationId="{83DF2C48-27E6-321D-3553-732566701A4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6" creationId="{685AF6F1-D046-A5A3-C8CD-42FB13E4721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7" creationId="{A7BEA8A6-8029-CD3C-C864-7FD055A1205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8" creationId="{EB10F272-34E2-DCFA-B94C-33569084BE6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9" creationId="{0106289F-4496-5214-F3E8-9C6061EAB40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0" creationId="{E565D245-4A18-849A-35B0-31F0184BB7C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1" creationId="{0A4A2650-F87D-214B-79C2-F1250D40862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2" creationId="{1B9CDDB9-8435-94F3-DC1C-9682626C800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3" creationId="{D35E2810-44CE-B324-E59D-7F3FB79E9B8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4" creationId="{2730F409-AFFC-3E0A-B81C-6EC2EA0CAE4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5" creationId="{6549EF38-A146-FEE6-3E23-6A975A5EBC9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6" creationId="{14B7DF72-C02F-D738-B067-DA094EC9C30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7" creationId="{18AE4303-197B-8382-B3D7-B6667BBEB51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8" creationId="{F2725B71-F32E-0CBA-9E18-A82AFF93B03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9" creationId="{AF342257-A5B7-FA12-9CD6-89C9FF4EE71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0" creationId="{B0FB34BC-A946-5FB9-1F5C-082587497C3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1" creationId="{D3AFABD5-90CA-3DFB-5284-A700FC5A08D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2" creationId="{0458F52E-313D-812F-B79E-DF10E116B3C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3" creationId="{77322CD9-B377-9743-AEA4-1502A18FBFA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4" creationId="{9AD34DB3-4C88-5D80-6380-B99CE565352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5" creationId="{B8DC9CAB-E64C-B676-EF8B-49C82D54F51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6" creationId="{B7AD894E-BA63-288F-E9B4-665E030FD61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7" creationId="{6D60DC31-98A3-CA3A-D03B-A8BEFE4E3C1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8" creationId="{3CAFBF9C-42FD-10F2-F48D-C40443F1610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9" creationId="{5892D3D1-522E-6EA2-0DFA-2D70500C63C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0" creationId="{0F33795E-2749-1672-06AA-3649DDCDA9C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1" creationId="{8F98259D-15B4-5C12-30B4-E6E53052281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2" creationId="{4A7B3AC4-BC1F-7B6B-2BFD-3B47BDDB780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3" creationId="{3BB25C4F-FE12-5389-2F36-8B3D7E17776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4" creationId="{E2168D63-996F-B118-D5FA-9F2370E9E72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5" creationId="{D5AFA944-83F7-155F-ABE4-8B1806615BF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6" creationId="{EE43086F-FE02-770D-ED6D-79D491EF663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7" creationId="{E178EE83-D5B7-3D94-3A2D-3F6643C9CB8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8" creationId="{7A596417-3132-89F7-C3C3-73E71E7A282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9" creationId="{83D110FD-C788-AA94-B8BF-C1E42560013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0" creationId="{7BE5F37F-9C32-66F8-BB0A-81E8C41AA98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1" creationId="{A03B67DF-C7ED-45A5-F58D-01CAEBA7582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2" creationId="{F3006BB4-8B91-3E6C-4FD7-795CA916445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3" creationId="{0320EA14-7581-AE6D-E5FB-60D0CBAD72A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4" creationId="{8050C8CF-8DAA-57E5-1060-87EFF7F5501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5" creationId="{4A06B825-00B6-E2DB-0111-30C52AEBD46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6" creationId="{F1989F1E-2876-BA75-ECB3-7E430A134EA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7" creationId="{6FA8804D-237E-25B6-2B78-475F535470F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8" creationId="{EB0EBC2D-89A1-45BF-765E-316C5F1A67D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9" creationId="{20AFB11A-8945-3258-233B-B31E25FA594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90" creationId="{3F3E8342-7EB0-9835-144E-821ACBC38A7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91" creationId="{BE73601B-A371-71AE-E6EF-8A36D827F80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92" creationId="{85F285DB-1A18-514D-A930-A76330B012D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93" creationId="{41383FEB-426A-003F-F54E-07D63083F27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94" creationId="{581F45C2-07CC-7EFC-1999-D563E071479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95" creationId="{B6DA5DC5-B3F2-B7F9-0278-298EA66C24F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96" creationId="{166C83E4-C88B-1C04-9E01-2369D541F43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97" creationId="{E4834E2B-C56B-3999-E398-134E7CF9D90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98" creationId="{8CEBBE31-5F0C-915F-5F20-EF73FD51F51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99" creationId="{F80B4E71-7EFB-BDD3-0139-450168820B7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00" creationId="{E62EA732-722E-6D3D-06F4-DCEEABFB82B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01" creationId="{589B2C87-EED8-F2F8-CE22-B44D27C1C48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02" creationId="{1E100F94-2D55-D090-28EA-92394047F63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03" creationId="{4E85C965-1D33-D5E2-72B1-E2036D90F98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04" creationId="{2F780FAE-5309-4F90-BD3A-F30D1563CA7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05" creationId="{D2093C4B-A549-A03A-B1AC-A9931C6EC0F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06" creationId="{CA28F821-971C-E197-6094-62565955BF3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07" creationId="{FC758174-73CA-6609-09B9-4A29F380568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08" creationId="{E4F4E2B6-A843-8B12-50D8-B817C9F1D0E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09" creationId="{CC5B6D33-B969-FE8A-B6DA-06074887031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10" creationId="{87E9AF51-A286-9CEE-7860-BBD5C4EB9CF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11" creationId="{69BB6897-42CD-EDF6-2BC1-862C65A0797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12" creationId="{74FA7A70-B927-7FFA-783D-1742D1FD749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13" creationId="{9CAC5E11-7808-7DC7-5244-BD2E6C1CBC1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14" creationId="{AC67BBF4-6528-9D0A-08C0-D8B24787008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15" creationId="{CD288552-479C-4437-75E2-98E8C57F957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16" creationId="{424D7DE0-2FCF-9961-757F-5423A00BC3A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17" creationId="{F5319C51-4168-D81C-BFF6-BE4393D26E4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18" creationId="{D47A1E04-6CBB-3BEE-8BAE-0F347D451C6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19" creationId="{C59C05D7-D289-18BC-DA96-EF7265A7599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20" creationId="{44C7F12A-77E8-6FDC-BB9F-3334A5DA057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21" creationId="{868BBEE0-7274-9777-3397-8E42CED75DD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22" creationId="{BDDFDED9-3CB8-B7AC-9177-F7E83B0FD9E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23" creationId="{CE36680F-40D5-D1A7-EDDF-32D46539118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24" creationId="{8CBC0116-2114-2D78-A5A6-670A796FF47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25" creationId="{04574691-C3ED-A63D-97EC-851EBF0E816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26" creationId="{7E541552-8213-2259-566A-A8C80673EC3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27" creationId="{88BF6239-C023-A3FA-5A6A-5D091EB1E51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28" creationId="{8FD1651A-DA54-B4A2-3590-DA0D7C3F45F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29" creationId="{E7C5C04E-D9EB-53B8-D6C9-0A6DB943187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30" creationId="{8CB74396-3D04-03F9-CA88-F0387C4EEC3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31" creationId="{6FAA60DA-CD67-D45F-51A6-5F7E0F54803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32" creationId="{3ED69577-81E0-A044-A7E7-423BE2039E2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33" creationId="{60D93138-9C6E-8FCD-4F51-B2512707270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34" creationId="{E969C3F9-1151-E75A-2FC1-0E7752A6C6E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35" creationId="{58C98F9A-ADF8-DF46-46FC-2BF4F4BF797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36" creationId="{A71D6849-7E79-4D34-D71C-7E3E1495966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37" creationId="{74E0BE46-232A-DAB6-4D1C-BC9FDEA1C24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38" creationId="{5768F803-8A2D-6AD2-8631-2BB25590465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39" creationId="{8D4ECD22-3F59-4593-994E-4AA98F2C55E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40" creationId="{778932AD-11FF-0BE5-44E1-21A465E0757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41" creationId="{C17EF279-BDB3-C7E8-0A36-F766C2D9946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42" creationId="{CCC191DB-D931-9C5F-C9F3-A436C226452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43" creationId="{737B81FE-294D-7164-DA81-A1E110B8099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44" creationId="{C163A4F9-0475-58F6-BD00-5948A541053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45" creationId="{D9A5C03D-95E4-FAA3-6853-F95E9028789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46" creationId="{ADF18E2A-ECAC-E48A-30EF-F3D2CCAF24C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47" creationId="{04945F0B-B954-409A-F82C-5F07DA8F5CD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48" creationId="{DBE4FB3F-1AD4-F631-08F2-021401EE08B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49" creationId="{FB0E0253-9440-D63D-76D0-75F08658D77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50" creationId="{F0767F1F-AFCA-A3B7-43D1-FF9955ABD7A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51" creationId="{7639DD1A-12AE-16AD-1C59-E74A0C169B9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52" creationId="{BE78BA78-C3F5-2120-D4F3-EE41D17FA2E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53" creationId="{23B31869-9438-610B-9626-674F1BE9552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54" creationId="{7F7E59AB-2B2D-5E09-16A0-4CC3538B2F0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55" creationId="{6439F4FA-BCD3-3258-37BE-C0E1621465F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56" creationId="{DF76EAAD-F2DC-6BCB-93DC-E5B39A71B83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57" creationId="{6F40F24E-D003-E317-8E4D-CBF1E299489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58" creationId="{B4D0604E-0D63-330E-F12F-13F44785325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59" creationId="{44B7F828-22C4-CED7-79AD-FBB5EACFDD4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60" creationId="{ECDCBA0E-931E-A1F4-6D91-5ABEE0BB557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61" creationId="{CCBB8D3A-B4CF-304F-6B87-2C176600A13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62" creationId="{53C0902C-1B26-E543-EF4B-656F930BBAD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63" creationId="{22EAF7AF-6492-4D82-0F39-C312B37B958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64" creationId="{3E3170B4-1E8F-4A2D-5C62-BA4701F3A9C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65" creationId="{713E4EAA-C27F-0E67-9404-BC22E76B162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66" creationId="{E4B58DFD-6F38-ADA4-9326-73D1E8B350A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67" creationId="{7A9C27A1-76B8-75C9-9091-9AAD9D3C50E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68" creationId="{CDDFEC5F-F9DA-5BE5-E471-FA3D3DA700D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69" creationId="{5AD4A41D-E20E-FA37-90C0-CBE710689AB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70" creationId="{227613FC-968A-D81C-BC35-28CD0BFEF3C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71" creationId="{593C4F2A-F115-EEF8-737B-EFEB84AB5B9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72" creationId="{7786239A-9369-7E61-381F-68A650D7663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73" creationId="{EFAB5370-C47C-E6D1-F4D6-1D982BE4CAC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74" creationId="{8CB8E3FD-F8C2-904F-626E-ACDCDA445D4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75" creationId="{FA33F5E4-BAAC-3122-8F90-259A87AC4A0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76" creationId="{3F712A7F-0206-66D6-FEA4-1A2FD99A3F1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77" creationId="{523046D7-D0EA-8B68-B2D7-FA10A5465D0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78" creationId="{503D2168-BFE2-088D-7030-169DF529351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79" creationId="{F347E8A9-5788-6549-3F00-1A808057B25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80" creationId="{1E02191A-D536-9CB8-120F-22675D88557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81" creationId="{75E7EA62-A83E-B89E-B859-8D39952AB1F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82" creationId="{31CD305B-426C-1EA9-2838-11F1C24B64B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83" creationId="{F7FD8204-E735-8B03-697A-D9619E89B8C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84" creationId="{DBA92555-4E40-438E-17B0-246F79FFB6A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85" creationId="{46628190-4C94-AB76-24B6-2F681437625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86" creationId="{725D3E3C-B35B-3A7E-6086-B22B2956A2C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87" creationId="{EBA32997-22C4-7058-17C9-F74FA2E1BBC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88" creationId="{949E52C2-69D9-8087-74F1-E07DB8995D6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89" creationId="{F59E9CB7-80D5-0661-0DF8-798008B8BCC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90" creationId="{A2CA2E92-7C7A-6F7F-D886-BD305A9A75E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91" creationId="{1C832D96-6A28-7F2B-C240-F2E2D214DC7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92" creationId="{F9F2D1E4-5E95-ADA6-69CC-BAF702C193E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93" creationId="{6FC4E765-D0D2-0F6E-CE7F-BD226F2227C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94" creationId="{50095042-3612-BF0F-EE9A-0DEBA14392F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95" creationId="{6A7E54C1-A2B7-57AC-E7FB-AAE201447AD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96" creationId="{A6E01639-E58B-4D71-A79C-8C3D24E9BD4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97" creationId="{E0AC6DD5-4025-FE52-23E7-F1597DEB14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98" creationId="{91D833A6-E704-397D-6640-E028375DE02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299" creationId="{FC8ADBBF-017F-040E-D463-B51AAE03695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00" creationId="{0AAD21C5-2D5A-1E87-E303-BA3D4546712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01" creationId="{08280A86-FBB1-9381-2034-287FA942E43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02" creationId="{D071D174-54A1-8F22-CDAD-6FE6167DAD1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03" creationId="{FA625463-4F74-6DCE-512F-5E661528C7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04" creationId="{D54CC211-23FB-309D-6F94-A6A69472FDF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05" creationId="{C15F4D6F-74F8-FA05-E426-03D5FD25824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06" creationId="{BE42D676-8C9A-6DD1-CFDF-9E8B4F425E1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07" creationId="{806350C6-5D59-E5A3-530B-B6FCA9EDC8E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08" creationId="{BEC46E54-1A78-4972-C0D0-FCF484C6C6F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09" creationId="{9058E5B0-7F1B-B301-D053-3F3B414FE1E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10" creationId="{D1B3212C-5B64-72EA-8B22-1EE970F86C6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11" creationId="{283B35E2-C806-8230-4719-0F212AF956A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12" creationId="{55424A5D-3CA2-2DC6-F791-35FE90CC5FC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13" creationId="{A4076158-D2CB-8F86-CE1A-4D3DD02807D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14" creationId="{F43ACFC0-883A-B809-2906-8C95F6B7253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15" creationId="{29FFFB24-6CB1-BDF1-2E7C-C3E9EA84D5E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16" creationId="{0DA92680-2091-B829-3BE6-62A96797E4A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17" creationId="{CC57299F-38B5-2688-7978-FCD2701DFCC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18" creationId="{897A82FC-8404-5DD6-A23D-95A41CC76E9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19" creationId="{1FEA17DE-2395-A0AD-B708-04399CCAB80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20" creationId="{69FE2870-7815-E72B-1A78-51AF5A3D0BC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21" creationId="{49B15753-1ADA-2542-21CC-048AF3DA040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22" creationId="{3B4711F3-302F-A601-D285-9601F55467A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23" creationId="{94CE54E9-2F99-8D0A-0D9D-E9386B6927D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24" creationId="{5464C868-88F0-AD8A-CCCD-51A1BA571C0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25" creationId="{BF044FBA-8DCB-0508-3162-115067BD4A1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26" creationId="{E09E7976-A1CD-96E2-147E-922D2C75566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27" creationId="{8F762D49-C2E6-6C58-E58A-84045139F11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28" creationId="{E5C82FAE-C1F4-30BF-C89D-C9BBA57AAE8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29" creationId="{3D97B47B-A06B-C208-4643-FB0AC9A76BE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30" creationId="{A0C32409-9B57-B222-5430-662DB9AD6CF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31" creationId="{ED2B9725-FA9B-735E-1E5B-34E719C3CC3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32" creationId="{62E87474-1D65-7240-BAE4-86DDDBB8036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33" creationId="{6C9EF1F5-75B2-3670-F070-F42308D0BD4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34" creationId="{8F386337-11D4-90DF-19A6-7CA255DAC4C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35" creationId="{A3DD828C-3B19-0811-E8C2-D91C53FBBF3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36" creationId="{C1CD5EE8-02EB-4072-02BE-7E82483D8E4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37" creationId="{D088E050-89D8-D3EA-FF00-10CBD5CDC3D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38" creationId="{82270AED-333C-479C-6329-D9DD1B499BE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39" creationId="{AE3078AF-EACB-38F2-B422-C8B91AF40DC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40" creationId="{275F020C-797D-223F-9386-BD271C1DB91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41" creationId="{4EEEBA9C-BA87-F3F9-950B-52549868E1F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42" creationId="{6CCEB9F4-1F95-E623-80A8-F5EFB34A5B5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43" creationId="{8A000F89-DA94-483E-57FC-4C8D99D5DE4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44" creationId="{1807176F-1181-99A4-381F-C7E5E295D48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45" creationId="{E9A19B7D-0021-2ECC-0045-244C6EBC055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46" creationId="{F736BDD9-3BE9-326A-CEA2-50189C5583E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47" creationId="{3601F441-6325-47DC-7091-5D7DC43EAE3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48" creationId="{158AB965-5282-1513-F266-161ED2D141F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49" creationId="{7147BA6E-4245-08C7-D48B-286C46E12E8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50" creationId="{A83E2F74-A5FF-44AA-FFE6-950D552C080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51" creationId="{F1E73B0F-3456-57E6-DE28-BF620BBD561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52" creationId="{563CFAA0-2D67-8EDA-C851-8B89F5CE4EC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53" creationId="{A68630B3-8031-760A-B724-09FBF8BB832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54" creationId="{654C1015-6451-B109-0C66-3E082D94F60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55" creationId="{E2AF077A-93CE-BCD1-5C52-92431DDF623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56" creationId="{EAE72572-0C8C-1F19-DD9F-7BF5EBF53C2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57" creationId="{B6C7E5DA-4966-7B89-D2ED-5F5BA2F8287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58" creationId="{75BCEBB2-C902-E1F6-589C-442024F3385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59" creationId="{5F90509B-BD2F-3A05-C62C-80F2F48DF2F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60" creationId="{63A36C91-CD49-DA15-9D54-D922018A8D6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61" creationId="{0FDC5AD8-D582-1CB9-C65A-B414F637427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62" creationId="{D954A229-4DC4-14A4-A498-C23260A7EBE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63" creationId="{D0B50F7E-9CC8-E335-4970-130D422A2AA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64" creationId="{D53576A0-5420-84EA-BCA7-61DD80BB6CA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65" creationId="{F7876008-5FC0-123F-86F2-594F7A5EBCE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66" creationId="{73C2468E-5E07-556F-D596-3ABF49EBD72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67" creationId="{5CCEB8B4-5D15-D484-7A82-D573220015E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68" creationId="{B54CA01B-BFCF-5444-3B6C-DEEA7BE2807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69" creationId="{F320D9D9-8154-F70D-FC73-B6EF29E915D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70" creationId="{00F96C08-AB72-F34B-9D1F-3ED2582B0A1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71" creationId="{66F9286E-60E6-A9AB-A7E5-1FB7EF9B9CF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72" creationId="{646FF7DE-26D0-F2BA-E866-AC1897F11D5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73" creationId="{8B5AB8A5-4DAA-F2D9-96B2-79F935C4EF8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74" creationId="{619AD232-0011-EB61-16C0-B7528B81C52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75" creationId="{8B08E32D-2E5D-F1E7-9CC3-747CFEBE9D9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76" creationId="{A8DCD51C-3F0F-D006-6117-AFF58631C14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77" creationId="{259F7303-2239-FE92-563A-85A7133D1E6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78" creationId="{1A4BF6BC-6D0F-CF85-137F-6B158540181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79" creationId="{673F81DF-30A2-9676-AB2A-3D1FCAF1A6C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80" creationId="{BB6B5B05-8A32-66AA-5D4B-24F95E2FA23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81" creationId="{A24D6377-4BE0-A517-B5F0-0D764757092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82" creationId="{21F9265F-B7D8-E086-5E08-719674162AF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83" creationId="{47539302-0583-3D05-970D-4DF97EF4294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84" creationId="{726C70A4-57F1-2E1D-4E3E-DD5F88CD1FF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85" creationId="{4E2D12A7-79F7-571C-4CF4-6FA86BB818A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86" creationId="{2A16CFFC-42DB-1DA7-5408-6BDA7A2F01B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87" creationId="{1A9BA9BA-31BA-D12A-0922-7609BE7E47F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88" creationId="{C18B9731-1A7F-DF1F-CA2B-1B6CF12336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89" creationId="{76EF8FB3-1C7E-4804-E748-6CF66012EF7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90" creationId="{52AB424E-5D44-381F-BF5F-ED9671C9438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91" creationId="{8496A640-09E7-1669-A7A4-6E33E7F4FB1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92" creationId="{BED80F02-3990-2EC4-F52A-280620E4293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93" creationId="{1C3EC58F-CA3D-4536-0D83-4645181A421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94" creationId="{F33BE0C3-9A48-36B8-E0FF-21CDE27C1CE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95" creationId="{9874CD24-62AD-9DB9-D7EB-A59CC256FF0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96" creationId="{1DBD516E-DD98-861A-D07F-AD518ABFBE7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97" creationId="{00A247E0-6A4F-2F6C-B45F-35CE8095ABC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98" creationId="{593AB01E-0471-F080-E533-6BE3E25E0E5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399" creationId="{23334536-0092-5D4F-7CC7-617E976D090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00" creationId="{729BFBF6-1D34-9BE7-FEF0-198E4A11019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01" creationId="{28ABC2D0-45E4-99D1-81D1-A9C907F9C44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02" creationId="{740BB34C-930F-76C8-D78A-82D8DFFAA31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03" creationId="{C76567D2-43CE-2F13-491F-9B4004725BD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04" creationId="{F339CCE8-1ECA-E8D2-C02F-FE73814F054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05" creationId="{D3CA1E39-E346-6082-6493-94E94DFDF74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06" creationId="{C6BAB4B1-F90A-1E65-9478-FB919C52BA3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07" creationId="{7085A8CA-3C7D-0D38-438B-A9FBF7703A2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08" creationId="{43EC4D19-840B-7F3D-210C-2B97B181C69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09" creationId="{F5D7A34C-4F80-9B04-CE10-4AE8B22CEED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10" creationId="{92B0FD9F-17E7-778F-E2F5-279761BE87A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11" creationId="{D3B42EC8-C56D-8B22-590C-1DB45093402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12" creationId="{D9DB2D56-5B69-86C7-6AA0-9514D094B47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13" creationId="{2E0B1FFC-7AA6-EC78-E93B-9B380FF6971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14" creationId="{2C915343-EE34-65D3-EF08-988A2A9D54F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15" creationId="{A3293DA9-A579-9AE9-833F-567EFA4D07A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16" creationId="{F5BA115B-896F-3424-0D06-D56F152469F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17" creationId="{C1AE552F-E23C-9CF8-2C48-D166E3DA21C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18" creationId="{EDB4594D-BB3A-46DC-A4B0-0065207FEAA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19" creationId="{AA8595BD-67F3-D82D-B21F-7D3C845F42F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20" creationId="{F9586817-C097-17AE-7F19-58FBB149888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21" creationId="{234671A7-0452-E39C-7DB3-4F5AC90C501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22" creationId="{AE99BF2D-77F2-B199-539B-F0F36697626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23" creationId="{D26DC739-D223-7653-DC94-6E05C3456F8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24" creationId="{A950E3CD-F6C4-151F-B98D-DE6EE9E215B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25" creationId="{B35744FF-847A-C93C-E53E-1ED05045336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26" creationId="{0519D10D-A976-641D-9335-6C4EFBD1CA1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27" creationId="{4C00552D-926C-96A1-92C5-83403F0747C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28" creationId="{85513334-DF5B-275B-AD1B-D949D30DCD2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29" creationId="{11C129C9-C0EC-2048-18DD-64749F94B37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30" creationId="{9C9269F1-8CAE-7A1B-6221-6C5F3A505D8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31" creationId="{1CEBCAFE-40B4-CB90-C998-1AEE24B9CBB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32" creationId="{87BF66E2-F3D2-2191-5465-BC2BC8B2FB4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33" creationId="{3A57D7E4-9767-5CB8-F928-09398A84FAE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34" creationId="{29E4D704-F8E3-3FF1-A713-A35FF4516F5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35" creationId="{B78EFFF5-ED48-E3A2-5CEF-666DF3DA569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36" creationId="{B494E943-ABAF-C166-458F-DBCDCFBEF85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37" creationId="{C0DE9F7B-496B-2018-6D24-472973C4FC0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38" creationId="{0A164B2E-BB33-3654-EF7A-25580DCBC19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39" creationId="{BCCEB502-556D-9D03-4F7A-70EE308C76A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40" creationId="{99FF5B77-3BDE-BB36-FEC8-E5DABD8DBB1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41" creationId="{99E01701-68F7-871C-FCF0-BC94398B9ED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42" creationId="{1030B128-81F4-2BE4-A3D6-4D4457C67B0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43" creationId="{41F76605-B2DF-ECDD-A4E1-DCD94F1F17D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44" creationId="{709E20DA-DFD2-DE9B-4364-B7D0BE66A8F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45" creationId="{504556F3-F0BF-744E-9256-D168FFDF1B7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46" creationId="{46C7FDF6-EFF3-A27A-E29F-37CDFEC8A07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47" creationId="{BDBBF3B0-4282-1025-8F92-39D988DBAFB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48" creationId="{7AB72E75-9009-2297-16D3-A80C7D5AA8C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49" creationId="{086036C1-D3FE-F352-7FF7-9E6F0E172FF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50" creationId="{3A65115F-9C77-930C-05A8-1A133C59040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51" creationId="{FA090D8C-9EE9-1231-A07A-9911A051BB1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52" creationId="{1007046B-B8E6-3CF6-2105-03F6C8920EF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53" creationId="{36E42CD2-491A-8CE4-7300-33F434558AF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54" creationId="{0E43FA27-33FD-74A3-0C11-78B27CFB7E7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55" creationId="{7A06B880-C538-96E2-65D0-6B120D909CA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56" creationId="{3651FBE7-FC3F-C93E-D3C2-BB673CD543B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57" creationId="{2C0F7A0A-F047-C2B7-C477-076DA0AD039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58" creationId="{2FBE1AF9-0CDF-C3C9-93D3-B1D0F289347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59" creationId="{6BC10064-B78E-3339-72B6-90F80439C11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60" creationId="{4703B6E1-CBE1-A9EB-C18C-8DED9A55AC7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61" creationId="{191EDDE3-6739-EC2B-1F77-85E1936C1E3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62" creationId="{5E00D176-870A-B795-001D-A1F61533A3F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63" creationId="{7D075D5E-0888-6D22-203D-07BEB706078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64" creationId="{448BE857-73DF-B65B-C992-146CC140134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65" creationId="{799877CF-F593-2AFD-1A81-6301A8E48F2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66" creationId="{743332E4-8029-CF62-2883-E0337CB1E33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67" creationId="{1F1142BA-1AD9-AE9D-DD6B-CBC8F9FB5EE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68" creationId="{01CCCCD4-7536-785C-93DB-5613D7F0785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69" creationId="{148041DF-A7C4-DD9D-EC32-BA07727F29E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70" creationId="{EA2BAD15-41CF-3971-47BE-3220499A0EB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71" creationId="{61C38152-CEE4-FEAA-71C4-0E587605C4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72" creationId="{C28081E6-E079-F118-C9B2-1519A71BE57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73" creationId="{0D72AAF3-D4C6-8404-C54A-91C73142C15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74" creationId="{FF99D96D-9595-0CFA-A6DF-6A344552D79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75" creationId="{2E432D6E-D093-3CE3-4FFF-F95E8E9204A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76" creationId="{D660333B-FB54-96B3-649F-88B4E49ED47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77" creationId="{AA67C6F7-C597-1D40-5EC4-9852BA5E496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78" creationId="{6317BF8C-21FC-57AC-B470-2E34B8EED71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79" creationId="{CBD571B2-7F1C-AFEB-694D-0C1B0A05634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80" creationId="{5E5E88E9-AB96-E7AE-E1B9-186E1551F76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81" creationId="{9D128BF0-F0AE-4E35-BC09-E871F9917E5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82" creationId="{CB1F18EC-A6E1-38BD-0368-D50C783FE40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83" creationId="{DE4A1C33-807D-F2DE-47CC-4846BAADA52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84" creationId="{054C7358-823F-85B1-5298-806C208CF8F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85" creationId="{6C584CB4-ECD9-5D29-34F8-E4B3A62A97A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86" creationId="{6D3F8D12-197D-5D76-CF7C-2148AC257B1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87" creationId="{F2BC4BC2-4A03-9CE9-3135-5C39D1381B6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88" creationId="{BDFEC247-87F6-F715-D640-B8B1180AE7D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89" creationId="{53455CD2-6FB6-57F6-1A8B-B060D385012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90" creationId="{D2391CAF-164C-7832-1936-E957454E9BD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91" creationId="{BC677263-4E81-51B1-AE45-FCBAB03915A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92" creationId="{A60DF958-17C6-9817-F7B0-17D316B8FAC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93" creationId="{8D053F97-FDC9-DFEC-4D4D-1B16C5F2167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94" creationId="{09B526AF-43F8-38F2-5608-E8EBCD79FFE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95" creationId="{D01BE2B0-785E-D2C3-CCF1-58ED0CB38F4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96" creationId="{CEB50F46-5489-18B0-F94D-FD324D50B69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97" creationId="{68C5A2AA-D459-89FF-4667-8425219B312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98" creationId="{C5546252-8854-84FA-28C0-D5968E901AB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499" creationId="{65406C65-363F-0779-677C-78906F6045B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00" creationId="{E097B53F-3789-8992-7E23-4F12E000918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01" creationId="{E45DB3C0-7FC9-A536-004A-C623ADB048C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02" creationId="{9814F02C-749C-6E69-5197-57A36603184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03" creationId="{725353AA-A417-7015-E048-0697C6740D6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04" creationId="{95CF5811-F5D3-3FA6-CD55-8DAA4990D3C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05" creationId="{A3542128-5D7B-3774-E2F5-C3816C3030C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06" creationId="{38977626-C16F-66AC-0080-51840BE2312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07" creationId="{3C607E42-11EA-7AE8-C1E6-3B408BD22A9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08" creationId="{E5517BF0-559D-A88A-AD31-3DF49FA73DB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09" creationId="{DFB9BA0B-FF95-B268-7F00-27302F2C811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10" creationId="{F80E3F24-D0FC-0F49-7F36-BFBB4EDD585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11" creationId="{84CBB3C7-53FE-0468-91D6-C2F9B689BB7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12" creationId="{15F7BC2D-1EE2-6E4F-BB2A-5FAAD26B94C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13" creationId="{85A91C87-8E27-00A3-83B7-11125963225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14" creationId="{4A81B719-E7FE-DD7F-C4F5-EA66E14A352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15" creationId="{E7A9C760-EA7C-4D05-E243-A5B341D9501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16" creationId="{94EA3CE5-D0CE-1D95-B4C0-A1468D3569F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17" creationId="{ECB33627-4FDD-673C-1D19-40041719CA1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18" creationId="{D6E34D25-BBD8-7AEB-1C1C-C6B8D3847CA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19" creationId="{A23E4F6B-026B-8337-90E0-EB765A552CC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20" creationId="{A9DDA153-4DE8-819B-326E-6AC75FC641B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21" creationId="{FCF3AE35-CE4E-595C-FB26-256C274BC7C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22" creationId="{29D0DBE6-2CBE-160C-D7E0-DBF6C1D2CCD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23" creationId="{D9331896-A417-4631-17BD-C3516B1CF7C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24" creationId="{7EF72878-1F03-2D19-7546-797216C450C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25" creationId="{BF557D20-4F50-D765-0227-C317372893B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26" creationId="{FF28FFEA-4E6D-4850-E5ED-2685B9C53F2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27" creationId="{DD1557DF-B5A1-7859-9F09-C9B7DC284E8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28" creationId="{9777D1F3-8AF4-5A3D-A563-44702F4E82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29" creationId="{3F4AF856-0E69-E055-8323-C579D4DE0EA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30" creationId="{D203F8FB-E8AD-9DCA-4546-B3FAE6AC758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31" creationId="{CBCAE8A3-EC89-3270-1260-CE620FAB4E4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32" creationId="{8F310E8E-2739-AFAD-657F-3F1606B324D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33" creationId="{CEDC1813-1D0F-86C5-EAA6-39CF971CA48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34" creationId="{50214191-6AFB-0C23-A37E-C4706ECD39B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35" creationId="{1550302C-00B2-0817-9BB5-094F50DAE3C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36" creationId="{F6B064BB-C19C-8B56-F812-D0862DE2A60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37" creationId="{410EECF9-C42C-2A9F-6C81-0095CEDC33F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38" creationId="{5B48916E-3D05-086A-4260-7B65375A0A1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39" creationId="{76DA687E-3A4E-7D15-B3C2-1A952E627B0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40" creationId="{902A203B-64BB-12BB-02C3-A1094C2005E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41" creationId="{F26D0AB2-2E61-B036-CEE6-6404DBEAFD1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42" creationId="{63AEA75E-8BB5-F5FC-4EB3-6F47985E7BB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43" creationId="{70925E77-77FF-0A9F-92D3-E5C879278FC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44" creationId="{FA587F9D-103C-13A9-4F0A-AEBF21EFB72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45" creationId="{309F62DD-E5EB-A570-89CF-420BBD09D25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46" creationId="{C58B4E26-364F-82FB-C49A-3414B46543C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47" creationId="{728081CB-E9E8-16D6-09A5-5367B15ABF8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48" creationId="{D5832BD0-0E71-AAA2-B55E-A8E9FF5D21F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49" creationId="{7CF3DBCB-D83C-6DB4-2464-8133689B00F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50" creationId="{F573A9BF-1430-B1E4-5626-43DBECEC4C3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51" creationId="{5D393BCE-9B02-50BB-E3DE-B2FA718460A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52" creationId="{0633AF7E-14BC-9784-E254-BAD7AC392BA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53" creationId="{EAE8E5CE-4B46-B0EA-6A84-703BE155D72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54" creationId="{1B18D6A8-F2E9-8759-0FC7-B8E8070F526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55" creationId="{A9085B77-F96B-D1B2-61CE-4D38E30C059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56" creationId="{B7612C04-4C33-0C4F-FD8C-73C853185DB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57" creationId="{2163D72C-0902-4DD6-5D63-C434333A3A0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58" creationId="{726CF890-40CC-B677-9DE7-A365A641C75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59" creationId="{2978FF02-6CF2-D0C6-DAF4-18B6BBE7C8A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60" creationId="{E5D22D04-D4D1-50CB-4141-0175A1E6AEF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61" creationId="{6FD7B9C1-8C9A-46C8-A930-FAE92247D6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62" creationId="{C74C69C9-1763-6448-3FC6-6B7E2784087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63" creationId="{44BEFF5C-4396-F5C7-B5DA-31F4CB3F0B1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64" creationId="{31F6ED84-68C4-A575-D008-06A2D6FFB85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65" creationId="{26269070-E87E-B987-8B94-A70F32A68B4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66" creationId="{6525ED62-440A-E205-C279-B7B59E5E085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67" creationId="{2FD21B2A-F8D7-BF9C-705D-B7E3BCA4FC8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68" creationId="{60C1029E-EC14-D4DD-7E95-B3434D42942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69" creationId="{4DF58287-4A3A-0359-98A2-4BD1B72485A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70" creationId="{10FEAABF-6640-9F22-845E-3BEDFC9B8B3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71" creationId="{80A8AB4A-D376-9B2A-EFB5-2F61EC8266C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72" creationId="{ECA1A234-E717-9F1E-BF07-54488A80D28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73" creationId="{D63C76EE-4CFE-B0E6-8A9D-3A1083AAD1B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74" creationId="{8D221133-385C-7FA9-7FD7-F3631A14656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75" creationId="{CF0C1BE0-01CA-0F1E-7687-15C0A9A29AA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76" creationId="{310979A9-E203-87E4-726A-116BF6E7336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77" creationId="{178972FD-0991-975E-2A0C-2CFD2F4A24E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78" creationId="{4E3EC9FB-ECE7-889A-1B4A-676C1F97B01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79" creationId="{2F707AE3-8288-7EB3-E3D9-0A9A5D7B9F5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80" creationId="{C505BFEF-CF61-BCB7-CFA0-4DF3C4606A9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81" creationId="{44B76702-FA2E-F5D4-672D-3A517DE6EEE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82" creationId="{0DDCE237-0D13-2AF9-45E2-16B8E42E127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83" creationId="{CDF06A53-0CFF-B061-A91F-92B478C580B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84" creationId="{AF1FC960-62F3-C3C7-39A6-8DDA48B42DF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85" creationId="{4E1F7701-0105-13EC-2827-67CE84D66BA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86" creationId="{52D300F1-4FF7-8BDE-6EE5-A80DE0D148A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87" creationId="{F09EC2A9-9093-4BB7-43E6-634C5B4006B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88" creationId="{1285721E-5DB8-0FCD-FC57-4295D94875D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89" creationId="{C30F8838-A206-29FF-1515-4E3E67F446C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90" creationId="{DC3B4DA7-FE9D-72F1-B380-3187432EB0A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91" creationId="{D8E36C60-0B61-3FA4-FBAD-6311F3EF65C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92" creationId="{5E799293-5362-161D-4D1F-CE89A117B29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93" creationId="{F1A19B63-756D-3C75-98F5-0E80E70EA01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94" creationId="{30348BE9-4304-AEA6-8D8F-8DAF990D852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95" creationId="{D1C45B49-B8BC-B3B8-465F-3D15EA2CA76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96" creationId="{7F585D59-A19E-3517-A6D7-E943340D139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97" creationId="{15A56D46-CFEE-1D74-BFFB-C94F1527261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98" creationId="{07A9D823-2B5B-93B8-1A78-AF087708410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599" creationId="{8673C51C-AB31-5E76-1E8A-458CECCB1C0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00" creationId="{22F41A52-3E57-F6E3-203D-1CD39691A9B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01" creationId="{CA1D6F0C-2ACA-CB5D-D04C-E8F83E7188E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02" creationId="{CD64D686-6798-F76C-D840-A9FD1A17D9F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03" creationId="{AE3B701A-A39F-298D-345C-74B1B837C2C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04" creationId="{4CA9EED0-8A1C-E384-B8FF-8260CABAAE5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05" creationId="{5A8A21BB-F32B-61DF-BFD1-6B424AE48CD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06" creationId="{DE55BA9F-415C-1D30-FD3F-FB595BA2BE3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07" creationId="{12CCA816-722E-D6D4-E676-EBD7D9EBEA2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08" creationId="{C3B22EA0-0CAA-B104-CD95-4734D5E9D35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09" creationId="{65553890-D803-0592-BCDB-99B29F0F140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10" creationId="{FBF58D79-1E8D-4C94-E303-1872E00EF3F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11" creationId="{62AC2C81-3BCE-80E4-5239-8BF40AE6AAC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12" creationId="{D8AD75DD-F8BB-4908-A537-2072BDB1196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13" creationId="{4CD86D9C-8A9D-8994-ECE6-BCFEB609EDD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14" creationId="{358010ED-7335-945F-4518-96E5031E9D5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15" creationId="{B708C155-4C5F-00E4-C590-247C7A3BCBD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16" creationId="{7110BADF-C54A-D18C-89AA-EE3F1C277FE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17" creationId="{7CDCCA5A-08EE-5C3A-2F8D-8E2277E7B1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18" creationId="{DE42479A-E9A2-54DA-CE11-8E1C7992694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19" creationId="{27242500-D212-30CE-A9A5-0083B0C5439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20" creationId="{2B959554-BE29-E0C6-3B58-E18B43086FD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21" creationId="{FCFBCD03-3A65-9AC8-2FDC-7F42B1413B3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22" creationId="{8F1F9329-AE4C-BFF1-BBDF-94810108223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23" creationId="{3D4D333A-DC17-81FD-7136-0D1FA5C31DB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24" creationId="{B56C2176-7CFE-343B-3CCD-C7D018A0C9F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25" creationId="{B3B1F13C-6EFE-712F-B6EA-ADFA634161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26" creationId="{E2F9511A-1234-54D3-9972-5CD539752F5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27" creationId="{A0474BAC-5F20-8A30-1190-611379AD4B7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28" creationId="{73605640-6909-9E3E-B9FE-2705AEF8646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29" creationId="{8B7B332F-9298-D6C2-A46A-92E3C79FC54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30" creationId="{1F887F86-8D90-00C6-DEB2-003F28DEA2C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31" creationId="{6E5023EA-5513-66EC-2F36-38AB9C70431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32" creationId="{105DCFED-DADE-1E80-C57F-753FCD26BD6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33" creationId="{1B876104-90CA-FEE3-CDE7-66507B30074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34" creationId="{FEBE7E5A-F4DF-AF4E-225A-D0839B8EC70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35" creationId="{BA0F0915-4E69-8B0F-F6A9-885E5EA5E3A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36" creationId="{230B80E1-58F5-E66C-037E-14940B6FEB6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37" creationId="{CAEE9AB3-A001-E1A1-0F25-482F0D84283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38" creationId="{E79E6D73-F9BC-9099-DC0D-5E593005797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39" creationId="{8E03DE69-F80D-36F6-176B-7D42D40A093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40" creationId="{AF9EB7E1-D540-4DA8-6DB1-89B6C215811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41" creationId="{0371F90A-EAEB-11CA-CCD5-8D811B6BD4C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42" creationId="{0B326183-A5AD-67B3-C7AD-06BF5877646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43" creationId="{30792494-14F6-B66D-5066-976C9868883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44" creationId="{5775D455-60F3-B314-9098-8E201C7E02E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45" creationId="{6FD1A70C-065B-AA5E-544B-5CC975A6621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46" creationId="{BAB184D2-704F-3641-93A7-533B4904655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47" creationId="{77D3C3BC-8424-8435-DF3A-A8436951AC0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48" creationId="{DD557C4F-59AF-A585-18DE-D46726EA694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49" creationId="{5BDA1C46-17C2-2B59-672D-72E45235351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50" creationId="{E5141827-C17C-766F-C1DB-443D3314F34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51" creationId="{36846319-4B95-0A49-4657-FA81EC3C814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52" creationId="{F091A2C3-4FFB-4C33-9AF1-DEF50445C95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53" creationId="{52E58131-6980-42CA-8573-98AEEB292D0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54" creationId="{497185E9-4406-E155-77EF-6261C148BF3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55" creationId="{BCA53B3F-9377-6F07-A2DA-5C80A2FD19A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56" creationId="{3F4FEA88-6A2D-4D8A-58F7-080D49A76B5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57" creationId="{1F3CB1E6-214A-3B84-8214-163417332F5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58" creationId="{BF9B78F3-604A-1B66-2A22-50933B83653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59" creationId="{63B444ED-D614-33C2-0BBC-508B7C502CB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60" creationId="{88849A87-7DE0-0C55-820E-FED54AE8238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61" creationId="{9B548BD9-8AF1-F540-D9FA-3CA430BFD2A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62" creationId="{7F806582-CC07-03E8-3F08-B3F4278AB2E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63" creationId="{C50449D3-EDD0-2441-8E52-7CE32C7578A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64" creationId="{29D123DF-810C-0F28-5270-F0D2AA77613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65" creationId="{7930DBD0-C4A3-8C0E-9624-60F4FD33B03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66" creationId="{60BDFE54-6D2F-DF11-1099-D82C9DF43BF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67" creationId="{2070FB57-8BC2-158B-9E06-1253FD86CE2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68" creationId="{7BC77C5F-BB8F-62B6-6FEE-F99EC9AFDD1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69" creationId="{4EDC0792-AB3B-C73E-6ACE-198E9D0EB8A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70" creationId="{F5792CFD-9813-38E1-4602-31E08A47731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71" creationId="{44256DD5-E436-D6FB-50B7-0AD5F9B9F17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72" creationId="{44346A75-7FA8-69DF-233E-ACCC41CB9D4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73" creationId="{EBBDE312-7285-CA9E-8E48-AB935A565AF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74" creationId="{BCA29F71-97BD-E7A1-3DBC-F05D3A8AF9F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75" creationId="{6F971DC9-A306-2625-2097-24B6A7F74BF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76" creationId="{DE86A4A3-2487-7154-D604-9A8CC060172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77" creationId="{44F487AE-FFF2-87BC-A7C7-6FB8484ED75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78" creationId="{3A4DE069-31B5-68CB-3F58-C1E503D5F0D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79" creationId="{A333B74A-7A48-9A74-A4EF-FE866022589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80" creationId="{06DC2F8A-9EE2-6387-6CE4-AB0CECB8410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81" creationId="{58B45544-690A-4AD3-5FF9-08C7308B4C1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82" creationId="{F98E46FB-5EA9-790D-1509-C316F13E090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83" creationId="{13EC24FB-8D4A-7303-4690-7DAA77961BA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84" creationId="{11A99C10-A331-CC1D-A4A8-313A17595AE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85" creationId="{055018DF-95F4-1B57-3C9E-4FB20456D20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86" creationId="{D831E960-6D7A-9D39-0C5F-1C55504B371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87" creationId="{296295D2-15AC-8D48-BE8D-181E4C13266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88" creationId="{FDD4044B-AEE4-246E-915B-DCD6C26A219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89" creationId="{F5D0B853-1074-34DB-0093-7293B1CF5F5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90" creationId="{B28D7439-C44F-86C6-D578-BFBB38C85D1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91" creationId="{A9F84ACA-DCCB-2AEF-D172-4F785A0724F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92" creationId="{6FDE8E71-4074-4D46-3AA0-3D0DAE97D34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93" creationId="{F50081E3-D02A-CEB0-FEAA-9AC29952E5F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94" creationId="{44FA23BC-E0D5-9A3B-2672-DF5FCC6ECBA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95" creationId="{EE0F78FC-90C5-6C19-3D3A-E2720474251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96" creationId="{ABA7950D-F894-A89A-B12A-98F99B3CC91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97" creationId="{9029DEE6-F831-AC5D-7F18-EFBE3D0E1CD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98" creationId="{0D10E750-9ECE-1FAD-D245-76791EE1A09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699" creationId="{C24052C9-EDDC-59F4-CAB8-EA51C402057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00" creationId="{B5C76004-3D28-D42F-280E-DFB259A82AB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01" creationId="{A222353F-0D05-85AF-6686-EF9EEA0C2F4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02" creationId="{4E4E4401-2122-3D07-CD53-0E0AC376F09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03" creationId="{995F1361-94FE-EDC1-688B-5F25F944D6A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04" creationId="{EF77DF64-8CAF-3E9D-2687-BB668E1A0E3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05" creationId="{623D296A-0460-F827-195D-C3D1D5418D7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06" creationId="{479877EC-B91C-10F7-4953-D529E75E49B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07" creationId="{CCB5E967-0B74-4C82-0311-C4212A3081A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08" creationId="{33B65732-00B6-A80A-AA60-5D299743D52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09" creationId="{741888D5-4B80-AC84-E1BC-E178836C2E1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11" creationId="{A80D6096-D99A-06BF-5B85-715C675955A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12" creationId="{8B4F2293-412A-B357-6D25-418BBA49EB2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13" creationId="{F8ECB402-0223-2E0B-25A3-75536FD98A6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14" creationId="{37C06858-57A6-4B08-C9E1-00722A228CF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15" creationId="{A8EACC3A-F9A5-752E-5245-85CA2A9BC43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16" creationId="{73919CD4-9BAA-EE3C-468F-BE01AE07B13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17" creationId="{5CDA3ACD-534C-4049-BB97-7C0E6FEC60C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18" creationId="{2AA81888-0BEF-791E-5D8A-B9DAB1BBE19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19" creationId="{C81263ED-5F01-4337-8EBA-2E34044A1F7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20" creationId="{D349E575-6C25-3A75-9ADE-A553BE2F715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21" creationId="{9C2A092C-7A82-DFEE-FC74-C5C46691AED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22" creationId="{CD0AC196-B86B-173F-8AF2-3682C84F4A5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23" creationId="{D9A6F415-85B1-2327-1638-DA680C3C644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24" creationId="{700E67EF-DCA7-7B92-A105-03F020E9E94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25" creationId="{A72FAB39-DB80-5026-2F78-3C1116B9FFE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26" creationId="{4E9C068C-E7AC-9E14-DE21-22A21A2C371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27" creationId="{42C6A9F2-CD4E-2DA0-8CE0-BAD710ED7AE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28" creationId="{CE18C478-3666-C9C6-8129-2DBF01C97FE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29" creationId="{D6BB0409-09CD-FCCF-0EC0-8E556623D39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30" creationId="{979356A1-3B9A-CDCB-5128-CFF7B1F1F31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31" creationId="{95DF9A88-2331-E443-A1F8-4AE59B0FFF7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32" creationId="{811193A8-6C89-89C9-26F2-7A1CDEF01AE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33" creationId="{12DE6063-9CB0-9ECD-E769-C4100197812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34" creationId="{BC3A0EFE-0CE9-D79B-F52F-1A97B07FEC3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35" creationId="{16344D25-0656-ACF7-AD02-1220A44B498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36" creationId="{24121876-5A49-1108-DB48-C5ABA0B4CD3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37" creationId="{1023934A-E484-C3DF-CD2B-57C647F0932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38" creationId="{579C7E7C-7C91-91AD-147F-E6D65B72F0C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39" creationId="{D2BAA835-CE1D-945B-2543-2796203EF96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40" creationId="{09DF7688-8D4C-0688-1EB1-B2F9C6309ED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41" creationId="{6105C0DB-49D0-B697-F219-C8DA3937557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42" creationId="{5257E1C5-2C0B-A3CC-E976-AB640CB0C59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43" creationId="{928FD9E5-5088-BA89-A548-E41E1CDF902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44" creationId="{87E4F530-D508-BD66-7EF2-57976525B4D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45" creationId="{FDA0E25D-3FFD-86B7-E326-2CBDF0E5059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46" creationId="{144916D6-8744-4FAF-D17A-4EA401C6D57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47" creationId="{CCF206AD-A063-CC69-1BB5-D5DA154D78A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48" creationId="{3E432AB2-AF3C-2367-AC37-F24B858C3E5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49" creationId="{FF65AEF4-3F96-ECCC-843C-C00E45A06E9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50" creationId="{16E0FAA8-958D-6386-F0F9-56BAACDE26E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51" creationId="{365BD806-F257-82B6-F375-189027944E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52" creationId="{7E587BBF-71AD-B5E5-2B85-CABAC0A43B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53" creationId="{019800FE-6CF2-FD45-E01E-ECC687EDDFB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54" creationId="{B4A64332-E8F8-5B5B-F697-C39ED53D2E5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55" creationId="{9F9AB971-EDFA-21D6-81CB-71AFEADCE0E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56" creationId="{BBD82A8C-4795-760D-5FCE-88785D83952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57" creationId="{2476AB4E-04EE-D2F6-8BB4-1F0BC4FBD1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58" creationId="{EC238F78-1D17-5B86-B05A-3895578A5C4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59" creationId="{52A1949D-F65A-3E2B-E46D-54A913A8C74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60" creationId="{64E2988B-73B1-0155-96A6-EAAAE9D11A7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61" creationId="{8EBA6CBA-864D-FA52-2A71-3A5ED0DF84F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62" creationId="{39AEEF8D-1BC3-7CAC-38A1-50B38A459D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63" creationId="{9FCBCB0A-B784-5852-E2C7-C1CD5A8E01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64" creationId="{459AEB49-7C39-9728-ED00-26272AD3A87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65" creationId="{79DE35C8-4520-EEE0-CACC-1ADFDC8687C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66" creationId="{4696D194-7DC7-F400-8217-EADFE7801C2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67" creationId="{2C7ED5BE-1E4F-C309-508E-FB017A743B0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68" creationId="{0C4F96D7-7E6E-CD8F-DEA3-957402A1DD4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69" creationId="{93F9DD06-D53D-A190-3787-4DDE8CA5B0E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70" creationId="{986AA797-2206-5876-3A61-417F9A21D99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71" creationId="{4D82B335-DDA6-BA9F-C9BF-029BD791983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72" creationId="{AB523994-8781-FAD8-9536-39C0EF3ECAD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73" creationId="{067E4EEC-7270-0161-67A3-A85FC99D24C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74" creationId="{A41F6F3F-80BF-59E7-5094-EE3BC075D0F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75" creationId="{338F30AD-9FD6-C3CA-128A-504791FC0B9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76" creationId="{696C5D5B-43B1-CA24-DF38-147B0A19EBB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77" creationId="{FFD6D0EB-17CB-EBBC-8E94-611566ABC9A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78" creationId="{11F2844B-BBA9-2B22-3979-C71D95B5333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79" creationId="{3D4D2F40-D80F-68D6-9A6A-74F846B72F7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80" creationId="{D284402B-1AB8-08B6-C4AF-5AEF1D567DF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81" creationId="{DAE5D0B8-46FA-3EA0-D9B7-4FF9A02EF8C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82" creationId="{E59BCD16-694A-0AC8-9EC9-952459FEA63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83" creationId="{0AD625D2-6E28-ABC5-1552-8A58B23F7DB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84" creationId="{D18357DF-624C-289E-AD20-D27E24A08F8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85" creationId="{7F11072D-D15D-897D-9523-73162F6A1D9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86" creationId="{3C93F6E5-76CB-3FF2-288C-544BFE1DEF7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87" creationId="{1B034E1F-1948-601F-330D-95CB56282E3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88" creationId="{2DD374AE-1C3D-37C8-0148-37EC486CB80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89" creationId="{6A7AA661-2AED-18DE-52C7-C27EC4A86F2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90" creationId="{DD71D535-AFD8-D00F-9D1E-702286A0162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91" creationId="{6CD1A354-5D51-C2BF-C04A-F3E6098FE5E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92" creationId="{9E4D5859-B420-263F-5364-E1C79BBBC23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93" creationId="{E86EC5D3-9D40-E0D0-0864-A35B90B1101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94" creationId="{2AB59C95-4CA2-C8BF-85D4-2A835189A21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95" creationId="{8F673804-4E61-CD27-ABC3-64596C654A9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96" creationId="{0BAA0B80-6459-5FD7-0FA7-0595E7F4118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97" creationId="{B9BD09D6-43EB-1B69-BBFA-FA13CE902D1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98" creationId="{438149DD-042D-8BC5-E434-FC4B4A60F82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799" creationId="{45DC3B7C-E633-EEF8-94FD-815D277943A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00" creationId="{59190A94-E322-DE67-3F3D-1CFD835EBA2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01" creationId="{C81CDCDD-260C-77BE-5107-78F7C77B02D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02" creationId="{EE3A1B81-3401-CC88-3334-859B8DA2423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03" creationId="{8215FA1D-4275-DC49-BED3-CE378D6D01F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04" creationId="{13AEDF3E-3901-473C-DA47-00EE9F98807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05" creationId="{F1834749-8FEE-D5F3-1064-DF8CD03E3DE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06" creationId="{FCF17555-78F8-03E4-3496-43868B7BD16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07" creationId="{9AF1A3F5-8223-421C-B2C2-AF35DF67BFE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08" creationId="{5FFE25CA-EA64-48CD-3367-BC68490484D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09" creationId="{8C73A0A8-DD6E-8C2B-8A22-08DB198B33B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10" creationId="{D166FE1A-41B3-8140-0CC2-E8AD0D5AD91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11" creationId="{EE8D7D82-BA5C-EBC6-48E2-61645EFC0D9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12" creationId="{D9E5D606-CED9-3E97-4B40-9846D6B29D7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13" creationId="{A1B0D7E8-9405-FE60-2F34-F744062D8D9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14" creationId="{64CBB844-39E1-FE4C-FA82-40020840E0F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15" creationId="{6BBFCC4F-F7EE-1A22-247E-C7979E8A5CE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16" creationId="{82D6BA50-703B-295C-228A-F1F3E461149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17" creationId="{F1A18EA4-BF19-B9FF-F9E9-E77164BE4B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18" creationId="{4A8EBED1-5ECA-ABF5-AB14-BF92F747F33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19" creationId="{073BCFF7-EABA-8C52-2B43-2B4F4DD1EB2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20" creationId="{7188959C-A0E5-26DC-F482-A7228ED08C6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21" creationId="{49ECEF2E-F02D-4040-265E-4E618AAC6F1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22" creationId="{033B81B9-5AEF-8BFE-899E-2650C029B62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23" creationId="{E26A2FB1-B05A-E881-879F-8AF00610C23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24" creationId="{F34A5998-5776-80FF-882D-08BBFC470C4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25" creationId="{8A8BD015-2C95-46DB-0A15-B9C30A763C5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26" creationId="{2E28A1AC-D7BD-6F8F-F028-E2C60D7DC27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27" creationId="{7ACC26B2-25CF-F931-30F0-29BE9755C77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28" creationId="{428B065D-48DF-0B09-12A2-655CEDB88E1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29" creationId="{5A482B09-0E5F-0558-6FF8-CA1E33C5955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30" creationId="{AF33CF86-E059-01DC-04D2-C05975C857E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31" creationId="{6AA94734-11C4-E7A7-FAEF-E767243C27E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32" creationId="{1707A467-FC76-5BCB-51D1-57447647755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33" creationId="{39E6F50C-2BF2-3D4F-DD78-75FB4054655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34" creationId="{73115FB8-9086-E7FC-078B-484599AA195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35" creationId="{D38104E5-A0AD-C103-55F8-3964BC3673F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36" creationId="{BCAE8842-BBE0-0413-AE39-EACF633824B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37" creationId="{6157F34F-9313-4A87-705B-530568385A9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38" creationId="{9A1046D9-5C4F-5CE9-3365-92207EFEB3C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39" creationId="{078C6EB7-3B8F-CA88-3112-29C25E600C9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40" creationId="{5979369B-2A4F-402D-9264-0A871B5AE95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41" creationId="{D7D19C06-CB82-A2F4-8988-E8ED9BBA963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42" creationId="{F8FBF4FF-C019-37F7-FC11-3FFE18013AF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43" creationId="{9065398B-5785-6F0B-1C4C-98AFF1CE193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44" creationId="{47972D9D-3DEA-A26C-BFB6-3220F704170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45" creationId="{E5D2C5AB-05E0-12F5-157E-55F68BBE692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46" creationId="{D208CB09-1C2C-6F59-8C96-22734442BF5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47" creationId="{892E838D-5D1B-8406-7DC6-86D0004663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48" creationId="{89EDF0AC-46CB-8F8B-0880-8D9BF22D7FB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49" creationId="{8046691F-37A8-E84E-8509-1E2260E724D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50" creationId="{F7D37E66-1829-6515-C361-4115D6F7294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51" creationId="{A2D05CBA-716F-3315-4695-EF4F1A24441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52" creationId="{EFB6A639-EE48-2A74-B947-4185997DD24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53" creationId="{6189AC50-763E-F4AA-732A-977527790E0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54" creationId="{0C14D324-2720-72E5-938A-6A9634E2DA2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55" creationId="{5BE13739-A378-7BF5-DA9B-BB3A7BC14D4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56" creationId="{57FDB444-4AF0-F006-82A3-48F958E92F0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57" creationId="{5A5CEC79-AADD-A1D0-B816-D7F9E4038F4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58" creationId="{C9DF1532-CE7B-5882-E7B8-11EFD8BC90D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59" creationId="{30B85995-2558-7416-4AF7-147859C2061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60" creationId="{83FE7A7C-E29E-52FC-E1D5-50D4388E008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61" creationId="{5FCA1AA5-3477-3227-6883-C0321A50376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62" creationId="{6E321FE3-005E-310F-F45C-C7F53A02691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63" creationId="{DC7451FE-4394-1649-4E17-F8C289C9AB7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64" creationId="{A9C4ECF1-BF6F-9BE4-081E-C2BF69B55D2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65" creationId="{3FBA1400-C538-8A86-9FAA-48C3029B936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66" creationId="{322710AA-1B2F-87FC-7815-D0975A65047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67" creationId="{323FC7AA-4CF1-2AFF-CAE3-0C0920A29CF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68" creationId="{01FB7B79-EC03-864B-1A5B-99D3789246E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69" creationId="{6BF128BA-4871-F779-86DE-29280325D62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70" creationId="{10D8A80E-01CC-895A-436B-9E45A6EC105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71" creationId="{3F2550C6-0198-591D-E0BF-5C444191DE0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72" creationId="{296285B5-F3C4-D817-16E2-D3F0AEC8A51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73" creationId="{761370B8-3058-442D-D14B-D74D1E7BFFE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74" creationId="{20233ABF-2D75-7AA1-DF0B-1DB0419D303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75" creationId="{837B4C36-8671-A5EF-8AD0-A909012F201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76" creationId="{D8ECE7C9-F065-33BD-145B-9A99E6BEB5C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77" creationId="{F95AFBD7-B086-91C2-2120-7E089E3A63E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78" creationId="{4A4B8711-A244-5E88-51E1-425ACB83196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79" creationId="{D2CECF55-46FF-8528-D658-C8532395E3F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80" creationId="{B9C2E414-A3EE-644F-FC51-95D06EA6F5F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81" creationId="{79E39E50-0946-6FB2-19AC-A8413972ABA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82" creationId="{CD874D1E-742F-DAE3-3DB4-6CE6E9121AE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83" creationId="{8012F83C-9DC3-F896-FA6C-05857032086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84" creationId="{597FB8DC-2A50-C8B6-0D82-2330545300B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85" creationId="{F669C850-3730-2F7D-E18E-9EE0A082496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86" creationId="{8D9FBBFA-BAF6-A95D-1190-FF0A3B1157E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87" creationId="{7A966DFF-BB78-E795-12A7-EDB62F18BA1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88" creationId="{8ECAC300-AACB-2B23-D815-677C082A219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89" creationId="{1BA20901-D96D-6C3A-A663-159EE0E605B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90" creationId="{DBA252D3-C27D-FB26-EA75-6B1DCDB5641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91" creationId="{C93C1C4B-DE47-2FA1-8286-FCA3DE58B5F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92" creationId="{DAF02D2C-73E9-5C47-FF4E-F8DF9AE5BCA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93" creationId="{5A1C2FFC-324F-FBF3-8551-8D7DFEEFDBC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94" creationId="{B3D9DC70-CB6F-F2F4-16BB-9509F2C2047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95" creationId="{FBECE693-529D-7046-DBD5-DEC0129DFBB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96" creationId="{43535B1F-ACBF-A630-8310-7E86A9BB606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97" creationId="{05D45588-9AE7-801E-B58A-857C2CAA740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98" creationId="{A73DB780-7041-BDD0-C0F3-2A5C5D1B2EC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899" creationId="{3DBF9747-DE9D-1670-3ADF-6312C1E2CCF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00" creationId="{956C07C4-DE86-7064-1A85-E50E3B27BC1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01" creationId="{17AB23D2-B067-4513-0FC6-F123F957E82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02" creationId="{F502D5C1-102D-81CE-EF4A-7E677A0CDF3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03" creationId="{600E44E7-33FD-B5BC-D5DC-7C0CAA51F71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04" creationId="{56E8C1D2-149F-8682-BDA4-124C5710A35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05" creationId="{D798A5EA-E39C-9D12-F663-9337ED93D9A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06" creationId="{C287118D-8972-5F56-BC0E-DBDE716E3A4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07" creationId="{FEC3F644-A771-503F-27D4-C796F7D33CC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08" creationId="{ED33D454-1D31-8976-BE4D-80A6F53CA27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09" creationId="{AEB5683B-BE16-BE5C-DCCD-60548A00EF8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10" creationId="{0275AF42-8C35-9307-7C91-B8EE58EA80A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11" creationId="{BA404DDA-4A0C-ED19-5550-F21B6F2F017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12" creationId="{8B44859C-ADE3-1A88-EDA1-0C19EB52DA2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13" creationId="{FBDD890E-EFBB-9720-8997-61BAA252F6D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14" creationId="{BE061624-A6F9-4C5B-991C-B599D103574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15" creationId="{06F60329-4E13-8A91-1EA8-BD675394DC0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16" creationId="{D20D9557-4C2B-3F81-E920-A2752311B28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17" creationId="{9152D087-3251-A025-AD28-366733F1B55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18" creationId="{4052A9D2-6273-B47D-7519-1F8FAF0D101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19" creationId="{2374E9F0-8FA7-6EDA-148D-D17860A861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20" creationId="{BEE70AB5-C654-A80B-D6FF-CAA406FA67C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21" creationId="{2ABCDC1D-D9D6-C157-C72E-A9F7DD5D694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22" creationId="{FDD24DF7-0C47-951B-30DC-62B31B1AF6C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23" creationId="{B9835AE6-C86D-8D3D-6E0E-AC19831F247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24" creationId="{3B6E3F1A-30F0-79D1-7ED6-849784945D9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25" creationId="{35ECA281-2C11-CBF3-F610-AC2D2A3B591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26" creationId="{BC56E33B-814F-CD14-B295-AA61E0F2405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27" creationId="{A23CE9FB-6EE7-17C3-C221-21EF408F69A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28" creationId="{7177B3D7-223A-B746-42A2-50456361C90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29" creationId="{6AF361C6-A558-9909-C075-49A32DF217E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30" creationId="{1A116627-D5FD-EDB6-8404-1655D2ECA22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31" creationId="{CBCB49A6-9F5E-9AE8-94A5-3464D49035E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32" creationId="{6CEEE306-7706-9B42-C494-CE6CAE085EF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33" creationId="{309A6131-DD35-9A5D-C0E1-961B8C31A69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34" creationId="{05915FAF-BAAD-BCD4-F05A-62AA4C4450A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35" creationId="{61B6120C-B783-C719-98D4-64D1798887A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36" creationId="{58A0BC5C-76EA-87D5-B3D1-601D5EB8A30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37" creationId="{E3CDACEE-725A-D5A6-C641-6182828AAD8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38" creationId="{6BEED8E5-35BA-DBA3-1900-5EECE71C2D3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39" creationId="{90EF3BBF-8750-2748-1509-079E79A3A8E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40" creationId="{1B69ABF5-34C6-AD8A-7BCC-749AB367C20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41" creationId="{46C4F6F9-01D3-DC57-EC93-A20E39D1ED9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42" creationId="{43736E3E-4D5D-A58E-3C70-B4DAB503231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43" creationId="{983B9E8D-5692-783D-7B5B-E58886AD0A6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44" creationId="{11D2BEB4-917E-3F16-FA9C-9D32E1ED3B2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45" creationId="{34846AF8-49DE-B44C-7E2C-138FEC6DC10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46" creationId="{26D8D5F6-3BE9-945C-3688-A679EF4FFF0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47" creationId="{EF1ECD4F-C3EB-B7D3-9465-ADF4475BD02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48" creationId="{8FE26F71-B467-F5C5-E280-B088D9541EE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49" creationId="{18FFDA61-9C3B-DCD1-4012-66AB8279423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50" creationId="{658A4146-3636-CB9F-14A7-FDFA81D806F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51" creationId="{F435BA80-766F-D030-0927-CE2C17F3819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52" creationId="{385953D5-2ACC-D81D-96D4-CED81F7C078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53" creationId="{D9E7C0C4-B60C-F0F4-D783-4879BB4B18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54" creationId="{303470B4-3915-9E12-7C68-AA3D4230B52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55" creationId="{B91A9D98-176C-C127-288A-563B5CB1B63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56" creationId="{97EBCC2B-A2EA-DAB5-B4B8-4B4EDB06ABE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57" creationId="{76B7AE70-A436-4B87-9B5C-D6573736A52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58" creationId="{708F4F7F-F29F-7EC1-3AF0-D5486392753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59" creationId="{979C46DD-77B1-3EC1-0FB2-B0F5FF7A97F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60" creationId="{1E54097F-755B-ADBD-E51D-E0CDFB43132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61" creationId="{EEFB92CD-3C80-CEAF-D09A-A3B73EC1825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62" creationId="{DC5FD3BB-8761-87A7-D82E-32DDB01BE59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63" creationId="{6F879779-B3BB-CE72-3EB2-AEAEBA567F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64" creationId="{A2BACEEF-252F-4A8F-FF42-1ED79DBC2B7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65" creationId="{F1325FD9-ED53-AC7B-8275-28952947081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66" creationId="{BD3510C5-4BA7-4768-F271-564456DF33A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67" creationId="{9E74A52E-FD77-B6EB-E5C4-5AC9CB10F58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68" creationId="{4CD3D387-C55A-EA56-6F0F-6DB8B90615D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69" creationId="{7DD094F3-3801-B74B-D2FB-7E089C2B3A1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70" creationId="{19EE1657-A2BA-3D7A-6169-A72B1775C4D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71" creationId="{D5F9D0A6-AD43-FBC5-91C5-69DF47E3CFA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72" creationId="{3A7D379F-E658-012E-9F8F-4F7D94CAD1B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73" creationId="{5A7F74E0-5126-684A-CEA4-1C88B71D04C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74" creationId="{BD0937CA-821A-F1C2-61FB-B0A6A2863DC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75" creationId="{384F2D4E-2537-BAFE-0A58-B10702A3842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76" creationId="{8854CB2A-2FC8-D2AF-2B39-C61DCE8B02E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77" creationId="{34847A90-E1D2-219E-25E2-272B9DF5F27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78" creationId="{43355A64-1459-E5BD-DEA2-EC30D98A93F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79" creationId="{C63F637D-4277-81B0-4999-5A6719CD433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80" creationId="{911F807B-C549-5754-2FC9-3B8E3C4A07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81" creationId="{0170F0B3-5EA1-530D-28C0-E6DB50CC635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82" creationId="{006D2082-7470-A249-3029-4BB4FFECF04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83" creationId="{AA8D19C8-7D36-C14A-25F1-AB879DDB677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84" creationId="{45476CE2-40B7-D900-6920-25A9ED70DD5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85" creationId="{767CFBB0-F8A5-03BE-4F70-5438E9BA36B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86" creationId="{6C812ECB-BC6B-CCAF-9139-57D1E8A6056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87" creationId="{E8CBE1F8-6A2A-4FBE-EE94-542745E147E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88" creationId="{C838EBA1-86CD-0F97-64C3-AA8A21351AB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89" creationId="{0921851F-445B-E7A3-7613-4C9022FDCF9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90" creationId="{BB92D9F5-EE56-3A56-E057-8262FA85FAD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91" creationId="{0DEEB564-5D18-2D7F-98DE-BDF45421F7D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92" creationId="{ADE08DDF-EA63-48A8-18F0-62FE11D7264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93" creationId="{FCD05572-46F2-1757-DCB7-6D4239E672B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94" creationId="{923D9E80-61B6-614D-A54A-411EA5F1344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95" creationId="{52BE870B-1CC7-AD9B-0572-DFDDBFB10B8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96" creationId="{108C978D-3A67-7B16-F117-9C95FC30B8F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97" creationId="{27A0ECD8-837D-FEFE-7FA3-4D79CCCD3FB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98" creationId="{66429374-9CCF-1E13-292E-8ADEEED6D8C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999" creationId="{7D837D9D-B71B-4372-2EC4-43D33A87277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00" creationId="{722C772D-1661-FA31-16BE-FCA4E37B0A7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01" creationId="{E9F141B8-06F1-5744-EB19-74FEA1EACFF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02" creationId="{CFC902C4-0299-20DF-F743-1B45E10B4DE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03" creationId="{824BFDA5-9038-5022-B00A-DEB5BCAD8D4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04" creationId="{D40D9C50-C86E-4C45-68A0-3EEF0136075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05" creationId="{E12B69FC-0694-61E7-528F-2406BDF2490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06" creationId="{1E960FFF-465C-2117-453D-9B074D31E79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07" creationId="{793C3320-E461-7D25-5245-1571078DB9C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08" creationId="{4A7A0A5F-8F12-A43B-78F2-FC2A42FD1F9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09" creationId="{3AE6FA90-CEA5-DFCD-41D1-14060B5B02A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10" creationId="{00713F57-DE66-2068-004D-F0C77F97CC6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11" creationId="{BA3E59B7-1DB2-7110-89A7-DE3B08187FA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12" creationId="{23B0B556-D28A-AC0B-9D8F-EC3CE66B109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13" creationId="{FD45D6D4-6F45-AFA7-9FB5-0265EFF7121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14" creationId="{4D67528E-6452-650E-3138-DA743392A82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15" creationId="{6B55B980-0D6C-7480-A53A-4DB435AA06F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16" creationId="{E32B64CE-EA1B-B246-C470-5BA6B48A302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17" creationId="{A0715C9F-954B-E738-5527-D75F6CDA310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18" creationId="{ABECD9B6-97F3-97DF-5D8E-321F8A7A3F5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19" creationId="{A11ABCDD-146B-D1C9-7269-3208F83D444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20" creationId="{0EDFF041-1105-C397-56D1-A246BC43BE4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21" creationId="{FBF3DC9B-E3CD-EA05-BFDE-682B167BF77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22" creationId="{0929E247-F801-DA73-B3FB-CBBB643E5BA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23" creationId="{5090B225-CBD8-2B41-F933-B28BB2FD95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24" creationId="{24AF8A17-231C-C546-966B-80D9D9ED60E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25" creationId="{5430B925-D356-3E5D-9462-1944E1809E0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26" creationId="{3836AE36-9562-22CC-9057-AEE9D6E4001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27" creationId="{3C941C1F-E4B3-D6E8-3785-883E7596E44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28" creationId="{984052D8-CDD8-9A8D-16F4-6C9B432E424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29" creationId="{F0D6CB19-480C-732C-9366-21A90EF552F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30" creationId="{EFB63BCA-B7CF-D985-C6FE-0A3C41B8E4D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31" creationId="{E263EF0B-F9DA-1E07-E5C1-90F32C7CC4E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32" creationId="{C1BD0B81-ED48-B0D6-F2CA-7849019B034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33" creationId="{A4AE95BE-2936-8365-F540-AD40E27DE4B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34" creationId="{8AB5AD5B-E083-FE04-3FB7-FFF922DA7C7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35" creationId="{B9862F62-388A-DB76-368E-A15FAA4BDB6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36" creationId="{B2498044-65F2-0F78-B0EA-E2318AD053F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37" creationId="{0EFB3C68-B83B-762C-25C1-ACA2A4144A8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38" creationId="{42B96780-F497-8F1B-3CA3-E5FA1B4143B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39" creationId="{80726E53-9345-233E-BE2F-395BCF2DD01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40" creationId="{DB770822-83DA-350D-6CED-3EAB405FC1C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41" creationId="{6005A5CE-2CC0-042B-1654-56B84B876DB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42" creationId="{68D02683-09C3-F744-8165-21EBE0E4CE6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43" creationId="{0732CDF0-DB54-79FF-CCEC-CF6ED670225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44" creationId="{3B6C6A4B-8425-8090-81F1-1B84F44D14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45" creationId="{C0A48036-7D6C-8FBE-F542-F5DE635218C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46" creationId="{27DB6BAF-6544-12B9-5379-194B1B7DCAE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47" creationId="{7D697EDB-AC4A-846F-584F-7B856D9CF21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48" creationId="{C92B196B-DBF7-B0C0-5A81-F02AC7C51C7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49" creationId="{029858CA-F9D4-5F2C-B279-C4E4BF57634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50" creationId="{03751E7F-C1CB-F3DA-6FE3-59939511C37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51" creationId="{FB44D827-E76B-3347-F4C4-CD57C966359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52" creationId="{8FA87754-93D4-5AAE-8CC9-88E4197F32D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53" creationId="{45A5A5E6-ED32-4390-6F95-D110990AA59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54" creationId="{DC46D145-F5FB-6A7A-760B-B63B3EE0FE9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55" creationId="{D7DF3023-7ACE-D306-241E-608A50680A0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56" creationId="{5CAED961-C32E-1CA2-88EE-32274D72748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57" creationId="{9BCD2E2D-ABDF-E7ED-6F2F-5E4F104BE25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58" creationId="{ADD402D1-C60A-059A-172F-A463995C612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59" creationId="{27FC8980-AFF8-EA46-C4A2-0ABBB19E153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60" creationId="{2A8975E2-BE2E-7159-C2BA-ECCBB1EB24C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61" creationId="{84EE0FEE-C51A-2714-FE7C-6D0A168E548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62" creationId="{61CB6299-C4C5-A603-694A-485328373FC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63" creationId="{17C3718A-070E-A5C6-4F92-8976B0C4D02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64" creationId="{F4C11A41-9201-3B05-CD6C-75D47E591A4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65" creationId="{69295DDB-B386-8AA2-9A69-0C63035A644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66" creationId="{B2CC092C-4C8E-AAD2-8237-7152D3BCA2D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67" creationId="{263252DA-BF09-E578-9CC6-28A60A66FCF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68" creationId="{00939AA5-F09F-86C1-5847-62F8E1FAE6A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69" creationId="{05ABDD09-0485-6922-4C80-35EF7DC173A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70" creationId="{AE861162-1197-F567-6785-C65C6F9ECEC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71" creationId="{64AE93B7-EAFD-CFC7-03CC-9B1DD05DCBA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72" creationId="{2BC0E684-EDF3-C619-CF97-3419492DD04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73" creationId="{E81378FF-4E6C-8910-8C14-16E20C6C3D5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74" creationId="{A3FB600C-0EF3-28AD-BFD5-FB15795CD0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75" creationId="{4D8E5422-BD2A-5A88-938B-0EA987677B0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76" creationId="{0E785290-BD71-2CD7-A942-39B6116A2A3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77" creationId="{5E4A0875-1C90-1B65-4976-8F7B4B6986F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78" creationId="{45F853A5-D45F-DAB8-F6AA-F8FF8FCD0C2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79" creationId="{50C6145E-2C71-6CCD-863D-F74B8942C7C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80" creationId="{7B300F06-7EE3-B5C2-76FE-2F8B1CA3848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81" creationId="{B17DC273-FD9B-8D10-CEC2-5A315D91119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82" creationId="{7E022767-2D54-7802-4118-7BC6CB029BF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83" creationId="{AA4135F3-9382-AB87-E786-D121017118A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84" creationId="{022360DD-2426-D396-84D9-FF029331E2D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85" creationId="{B660B17B-643C-DF41-095E-CF85328CAC8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86" creationId="{3A7DEA71-2EA8-51CA-7F1D-99C1EE291F2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87" creationId="{D4FDCA2A-6C4D-57E4-7EE5-83050E3DF06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88" creationId="{5BED4B9A-DB87-DBBC-6B62-4C803F548BC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89" creationId="{92C6A9C0-9945-352A-C3EB-DAC3F715E7C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90" creationId="{4DAF3DA9-F4CE-7232-421B-60B26107D03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91" creationId="{166A473E-183E-8F96-4198-43E1642E279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92" creationId="{778D7F84-470B-0882-3346-978D155FBFB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93" creationId="{C773E981-8E55-1B06-19EB-899AB27EB7D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94" creationId="{01E74EAA-2504-A115-8169-CCECDD7B1EE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95" creationId="{606230ED-61EC-762A-CB01-FFB599B37FF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96" creationId="{4F65B991-AC67-A635-6B2A-6B8EF782960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97" creationId="{0F133EA2-9093-A4AA-8B85-F80E613A825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98" creationId="{DDFFDF63-9B58-FC47-8AB5-9E7C8318DA0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099" creationId="{B6D3220F-4A49-C9E2-0E4B-64A0E941897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00" creationId="{2EE04763-B363-51AA-5D2F-59C9348442F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01" creationId="{E3A0B584-1DA8-355E-4292-BC762CB1498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02" creationId="{471F2DE3-2480-D14E-70D1-34EF342366E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03" creationId="{4327C7B0-9178-F21B-202F-8B8D6FFB8F7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04" creationId="{5BFC6791-C167-207C-57BB-680A4EB6159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05" creationId="{B6DD56BE-14C5-2AA4-3927-B2699DFFEC5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06" creationId="{18F51AEF-E905-EBE0-A9C5-633B4F35E53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07" creationId="{2B9CD4EF-1014-C7AC-BEC6-52C5AD106C9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08" creationId="{669FB655-E063-88E1-BB12-0DBBBBD6355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09" creationId="{2DE87C2E-73D9-6693-F58A-E70BD22EF4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10" creationId="{4348CAF1-E576-369A-1BE1-96C9CDE19AB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11" creationId="{450A76A8-5C67-C8C0-4C6B-F70F54C34E8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12" creationId="{AA880872-9BA1-3DC1-2146-4CA50073566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13" creationId="{E6E51749-0F5B-91AC-8F06-FDB0BC11493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14" creationId="{9BBDFDCC-76C8-2B5A-8A45-572DA0812CF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15" creationId="{EE13FCC4-CA09-0803-73FF-8A78CFD5313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16" creationId="{6396D3D1-A0D9-9143-E46C-AA014419734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17" creationId="{E843AD82-F92D-61BD-0F62-C764FB14DD7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18" creationId="{7706E02C-A725-2129-2E20-EB05637BA3B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19" creationId="{7491EAA0-A618-D89B-DE64-FC33BA0CC54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20" creationId="{AC5AD317-D24B-7554-EF9A-BA9E8745E3C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21" creationId="{CE5CB45B-7308-1E0F-F7BD-F7CA9ED550C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22" creationId="{5EADB687-2498-E3A2-34DF-7C7B7DDCB10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23" creationId="{1E7013D1-25CE-6FAE-B14D-ABF7476AB25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24" creationId="{C9C48543-3E0D-2B9B-1F6A-75A354D0839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25" creationId="{EE6F4C9F-694C-DE90-8EF3-8BF6EA9D94C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26" creationId="{B6FDBDC8-60C1-5DDF-413B-C7F9D551FD2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27" creationId="{91869B14-7335-49F4-DF63-3B5D41F19A1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28" creationId="{69FC851D-6F83-DDE3-FD8E-6BB9581F3D1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29" creationId="{0BE168BF-C157-6102-5FD2-42C945E6087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30" creationId="{883D76AC-AFD0-9217-0940-5F6B4F4685F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31" creationId="{AF6C9B41-2FCC-9818-9A75-853C18964FB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32" creationId="{04312C73-E052-1816-0822-AEE32684B0A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33" creationId="{5C7C6059-2C79-46AA-3D75-93F8FDFC434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34" creationId="{7B84CAAD-8260-6A63-0753-8628667F01D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35" creationId="{139D8FC0-6A20-D8C6-02AB-7A52CA6FD85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36" creationId="{585E1597-4E9B-4B48-4E8F-962676189B0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37" creationId="{B2CABA4F-CBD1-D2C6-3DDE-C4ED60BEE46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38" creationId="{60386AC1-1C1F-8D49-7533-DC435B5E806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39" creationId="{8F9C8F36-9E9E-3F61-CB82-0368AD14C78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40" creationId="{0929FDDF-EB14-EF8F-28D1-2440BA9F259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41" creationId="{46F4F6A8-26D5-C163-5D69-94EBB10C4B9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42" creationId="{5D3BDCCB-052E-981E-E8BD-AA27EEE000B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43" creationId="{E002FC60-38C7-F84C-6CBB-33FE14847B4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44" creationId="{A8826E82-D00D-B0C6-4859-0798DFE97BC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45" creationId="{50B73EBD-E162-9712-6283-B0820D76A9D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46" creationId="{7C134401-4EC2-D210-5576-FEDD7200A7B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47" creationId="{EBD71EB0-9884-9402-4395-1199531C671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48" creationId="{F5B9C6C6-5711-F711-01EE-1431C09F82F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49" creationId="{D2F52565-B1E4-5E86-9AB9-A332C4D3511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50" creationId="{4AE0EF28-BAB7-0338-E34B-F525D6899BF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51" creationId="{9C2BE0B8-CC40-41FF-C20A-49912974087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52" creationId="{585AF3FC-AEE8-1292-A396-3114809E944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53" creationId="{999DC3EF-E899-76FD-8081-8EE4F2A19C4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54" creationId="{0AA911C8-FC9E-BFA3-3D27-F8E19B93A97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55" creationId="{3F0FE059-01EC-D401-27D4-BF6BC43F162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56" creationId="{68597A0F-BD85-3F99-F7B7-7A32EE1A2FF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57" creationId="{26FEC2F4-7E22-1A1E-8C68-1C9FB078943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58" creationId="{7F7FF4DF-FD5A-355C-0F09-1A8CE4589DB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59" creationId="{6EAAE5EE-1A55-8BE7-048A-ABE7A99B6CA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60" creationId="{334EFC64-DCF7-FA37-522E-A7F97ECF87F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61" creationId="{55858432-1D1A-2E34-2C68-DC57E9F0E3F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62" creationId="{B1393B9F-314B-8B06-9961-690B19A6610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63" creationId="{38EEAE05-A145-603B-EA0F-843B65CC71A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64" creationId="{07A74441-CB4F-6D42-AD5D-A6E6B33DB93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65" creationId="{A32EE6B5-B7EB-6419-3F58-892CD753E33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66" creationId="{76A066BF-585E-1BAC-F5C2-0E3A504A330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67" creationId="{21D25AE9-804B-D691-94BE-05243FDD5C1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68" creationId="{CE29089A-91E9-984E-1326-FB50D369431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69" creationId="{3AA09120-0BFA-72C9-5C41-4C62B867228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70" creationId="{2F16B6ED-8A76-3DC9-0537-9D736CD2E33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71" creationId="{6017E32D-6026-6E78-F1D1-AD0422B98C0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72" creationId="{A5D1D543-8ACD-36C4-8EFB-DD077A21BE2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73" creationId="{B5E0EC02-8BEC-A191-A71E-8CDA4F4B50A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74" creationId="{431862BE-7A7C-5B15-DD17-DA8BCCEE069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75" creationId="{EF0BA0C1-949E-4A1B-3FEE-54FBB90110D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76" creationId="{CDD3FA65-9C1E-D0A0-ACC9-8D777FD0338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77" creationId="{2F704282-10DB-89EB-9B7E-826265D54C6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78" creationId="{7741C6BA-EA18-2037-DFAE-91DA3693175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79" creationId="{E49D450B-183A-58F8-FBEE-02D655FCAE5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80" creationId="{F1F9700B-BDDC-1C1B-337C-E58F83F3706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81" creationId="{9F170382-E8A9-686F-D979-4004170ED04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82" creationId="{1433F195-5603-10C7-2DD5-427E3722C2B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83" creationId="{410679E4-5839-EF4D-ABCD-C8E07A0625F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84" creationId="{2DB472D1-20BF-8BAB-A72D-D57BC3182A0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85" creationId="{557B0576-8993-DB8A-92A0-5F798310D7E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86" creationId="{70FB053D-AED2-28A0-C697-E88AE8AEF00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87" creationId="{C5D8E848-6184-DFD6-6124-DE08995F0AE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88" creationId="{961C1FE9-5267-3528-C86C-1F1A702447C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89" creationId="{43F2708B-2E59-C9DD-B68A-6B5CD31750C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90" creationId="{6317B41E-1907-1470-DC70-CD193135002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91" creationId="{CB619907-9B11-A5FF-B9B8-8E059B58B0F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92" creationId="{674FA412-AEED-D34A-056B-BE81204EB66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93" creationId="{607F4A08-E3F2-093C-B8AE-5510D1300F8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94" creationId="{B08F160F-4289-B761-1C7C-521AA2A937A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95" creationId="{FADB58A0-A1D3-925E-3E67-6C116C8C94F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96" creationId="{550DA885-D29E-CC95-B91A-FB05CD25E52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97" creationId="{EF5FE2C3-1DE7-C0E9-FB17-4B2CF44DD97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98" creationId="{A3AF2B04-7852-9E98-619C-8A5FDBD8E2E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199" creationId="{AF9F0399-C275-34EC-5F19-54EE1ECFE5D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00" creationId="{D18D86F8-5200-D1B8-81CD-03758F44C37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01" creationId="{6724BCF1-D244-42F7-6CFB-AD636A9904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02" creationId="{875B8C7F-810C-B103-A7F0-2F2F782DB2F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03" creationId="{D63DEFF2-CC10-7DC3-71F4-45FC6A377E0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04" creationId="{23F9B967-BED1-892F-C0A9-3CCA945D050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05" creationId="{B2D9C504-B73E-BBB0-A744-7B52DA23B2C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06" creationId="{1FBF3452-5B1F-482E-CD86-C0A66003038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07" creationId="{0BF05DDB-DB13-5432-A066-549F5399C70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08" creationId="{4B88D983-FDFA-026C-ABCD-CDDD02C0C75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09" creationId="{EA48E56E-622A-FB3F-FD68-9E856911B5D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10" creationId="{5D8931EB-9419-EE54-C343-F7B50D02732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11" creationId="{3E8CB4EE-DFC3-EFCB-CB5F-B302F5B696D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12" creationId="{3CF85E16-BEF9-2276-06AF-9BE6CC525B7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13" creationId="{5AA7139C-6A15-4BDA-2C02-F393FB01C3F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14" creationId="{F9A9CB87-6EF3-B122-235B-389143EB7D3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15" creationId="{C7E0799B-7485-FED2-AF30-E35111402D2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16" creationId="{3740A964-8F8C-2CDD-DB35-F48B2755242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17" creationId="{344F0F29-204A-B08F-7DE1-6332184229F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18" creationId="{26F189ED-F7EC-9280-3DC7-A17A7DF5AA9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19" creationId="{EE39154F-9771-0DAD-E7AC-C32E4705C33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20" creationId="{EB1C9FAF-C1ED-4518-25BB-248524DC5B5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21" creationId="{EC15E64E-0848-B3D7-B40F-39CCA54E317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22" creationId="{EE583A4E-0E93-C78C-A09C-2124DEEFC78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23" creationId="{DEFFDAA6-943D-B1CF-0587-25D0A414B6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24" creationId="{A9B49184-2FBE-2A61-BA65-D294494894B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25" creationId="{FE273FBB-2440-74D8-34C2-9715FC240E7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26" creationId="{19AD6E7B-D029-0794-F6D1-C08D48B6553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27" creationId="{7D25B371-AFC5-BC6A-2275-181F4105161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28" creationId="{FB60CA83-A157-D7CD-3BC3-763C016AFF5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29" creationId="{BBFB5992-340D-BC1A-F3E1-93CC552BC4E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30" creationId="{6FFC4821-D63E-41A8-2924-7A04865A3C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31" creationId="{1E997671-809A-5649-4872-F96869BAF81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32" creationId="{E446A9DE-F563-6BA0-36CF-30B8D7EF3F7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33" creationId="{4492BE1E-2FF1-2D53-3C5D-BA8D6CFF569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34" creationId="{25BA9B3E-B8CA-A189-96B3-16042BB981B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35" creationId="{EFFFFC54-754D-CBE9-A104-AE27F5F4C28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36" creationId="{656394C8-9B7D-9A52-8AB6-727C0227EA3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37" creationId="{BFF1F401-99FC-0631-E577-438E728474B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38" creationId="{A2CF2EEF-8E4D-3FD1-14B8-CC7DE8AB30C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39" creationId="{717D2160-3466-51F5-5673-FBA7E2CAA85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40" creationId="{243961E7-63F0-05BD-A920-2557C1F0D2B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41" creationId="{324D7E37-C3BB-18DB-92D6-B59D9E57EBF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42" creationId="{F94F45F6-3289-0F55-7237-8E8CE3C21C2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43" creationId="{A80E5D07-D658-47B2-E912-D6EB350D6F9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44" creationId="{F0450A7B-1559-D3E8-001D-8CEA63C93C8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45" creationId="{F7AF07DD-84AD-E844-0563-56E45205781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46" creationId="{BCB80522-0DFC-A047-18E0-174B78F5B96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47" creationId="{70410CFB-66B6-CEE1-3393-9AE89108818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48" creationId="{D427A6B3-B5B5-F358-09C0-5CC77CABDBB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49" creationId="{29A11C1F-4DBD-47CB-8D1A-01B91F94C70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50" creationId="{814762B0-EDDF-68EB-DD6C-1F72360CB79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51" creationId="{363B6932-2E5A-7009-B52B-360BEEB2C27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52" creationId="{03F25A08-C064-2393-407B-6C240B0A862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53" creationId="{89208E16-A3FA-E2CE-5508-8A525D6227F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54" creationId="{7B47FFB8-D105-2125-8E5B-162E6ACF736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55" creationId="{0D59EEA9-9EA5-0859-ED28-A410377A00E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56" creationId="{9394994F-220F-A753-D6BF-29BA6957C12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57" creationId="{88458AA0-20C8-4714-F324-F47829B08CA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58" creationId="{F1D9348F-A5F2-4BAE-007E-089090D807B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59" creationId="{A797CC69-579A-9EA5-E36A-675E38E05BE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60" creationId="{CA2C7B68-D9AC-CC6C-BBA3-C96B0BDBC43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61" creationId="{4FEFD28F-C7ED-BF88-1E44-1816D9F2EAC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62" creationId="{74B49C74-C94D-1FB7-42F7-2DBD7E73807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63" creationId="{21E5917C-ADBD-607C-7463-0C0832AB702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64" creationId="{7DBC903A-4FF5-7A3D-1D46-468EC2DC405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65" creationId="{981FEE7B-BE1F-67D5-3240-5DB5FAC21A7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66" creationId="{D24EE12D-1643-D017-640F-F52757A6B0E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67" creationId="{F19285AE-4ABE-1F6B-1107-4CF74443DEA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68" creationId="{2C97A96F-355B-9D19-86FE-556F4EACDD1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69" creationId="{E2AF16F2-2723-F314-6A42-A0AE2257D47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70" creationId="{339594DC-A69F-BE0A-6778-88ADF223D31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71" creationId="{C400B553-74DB-09A2-DC5C-67493842771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72" creationId="{01A3112F-A2F1-A20D-AB69-BF8C30772AE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73" creationId="{D005B2AF-36DD-D475-4779-EDE1D01E604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74" creationId="{AC0E450A-3E59-8399-2A1F-982F979D639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75" creationId="{9BB4D057-9B67-5FEA-30DF-38D86802A92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76" creationId="{A7193014-1E4B-0662-1BC7-98F4D8F38BF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77" creationId="{943D9827-5961-85A0-2394-144E74365CB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78" creationId="{9FE10D85-CEBC-0F0E-0C84-138BD458B11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79" creationId="{DB430C86-C5CA-6920-4783-C4B9E2E480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80" creationId="{BE87916E-ACF1-39EE-4B74-76BE4598898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81" creationId="{CB0E5EDF-0CE5-20F1-5900-0F0D20A0ACE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82" creationId="{DDD3108B-BE63-FDCA-15E0-1011895663C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83" creationId="{C4C408CA-97BE-9336-0466-C459E82F012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84" creationId="{D10AF7DB-010F-CF4F-4979-084E8132D99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85" creationId="{F512B6F4-640A-E3DF-19A7-0CBDBE1B0A9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86" creationId="{B64E37B0-C324-F108-4E28-8F6385E44CF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87" creationId="{2765AEF9-4700-D5BF-C27C-D4BBA8D973A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88" creationId="{A6315F22-F126-F69E-DA09-B289F92ED8D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89" creationId="{A9CB115B-2487-A8CF-3431-7FD643D0E43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90" creationId="{A2718688-E3C2-F509-A5EF-131C28D3EFC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91" creationId="{46B8B6A7-56A6-E4EC-3089-7FC6F92CB1C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92" creationId="{F182B5FB-8285-17F0-389D-4B5E73B2505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93" creationId="{5DD56114-AD0B-852C-0F9D-3EBDB4A945D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94" creationId="{EA466879-BD37-58D0-3DCE-31B007E79D7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95" creationId="{821060BC-8419-3C15-985F-F9AC75430F7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96" creationId="{7C395E9B-66E7-DC34-2E4D-CBBBB4AF0E9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97" creationId="{ED0B7282-E395-D6DC-D9EC-EAAFC5D148B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98" creationId="{F5E075B4-A73D-8175-2D65-ED5C38201A8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299" creationId="{8450BB94-B670-4FFB-27A3-DDDB1E887B7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00" creationId="{44F65AA7-2267-0833-F61A-FDF68FCE23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01" creationId="{1DC992B5-F838-7678-0407-41F0B58261F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02" creationId="{EE8A908A-158D-A673-C044-0DB1B9ACC44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03" creationId="{87D9557C-ED70-2746-A7A1-74216818218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04" creationId="{9C066507-F149-24D9-AE7C-84BF8B08D8C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05" creationId="{0D1EA0A1-4172-699B-A200-5A0DD063814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06" creationId="{6F41C441-2E0F-FF0F-1CD9-140722CA9CE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07" creationId="{2A3BC65E-7F3D-4097-429F-275C7457C6C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08" creationId="{0B50FDEC-677E-7E15-84FC-14E43D0532E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09" creationId="{B9581689-46BC-495B-B85C-5BA59CB0D31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10" creationId="{80325FD2-3BA3-3A5A-8061-D33CC9B6410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11" creationId="{493D4982-AE80-25A0-FC1B-76964EC902F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12" creationId="{1B002DDA-5833-1455-512F-7022B7C5CF4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13" creationId="{8966034B-DFA6-C206-49B8-FD70EFF38F8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14" creationId="{D39C34D8-47C6-C50E-9FA2-D5F6CDB411D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15" creationId="{B86DFFD3-B7DB-A6A2-D9AD-97C4BDC930A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16" creationId="{66C936DF-8257-F7E5-351B-93F31861385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17" creationId="{E58E457A-7045-E745-BD50-C9D8AB15836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18" creationId="{64754B0B-DBBA-D453-7B32-F65A4D66AF9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19" creationId="{BCB1D1DA-167A-D875-ADA0-F256D702AEA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20" creationId="{72DBD252-F877-FD0F-1BD8-7C38F264E62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21" creationId="{EDF02B5B-C62A-A59C-7F74-3A8CD4421A7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22" creationId="{3CC1FA39-3C95-448F-7780-8C049E505DA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23" creationId="{FE7CB044-7C96-1AFA-F9F7-9F53AE24DE6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24" creationId="{13AF202B-1591-8121-CA88-600B4ECB16B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25" creationId="{A5548287-2C94-460F-C005-769D5FDD71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26" creationId="{AF200655-4D44-886E-75F5-7C0A93F2A28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27" creationId="{783A4FA2-F3AB-1386-0B57-4BA58B8F624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28" creationId="{3385ADF9-828A-203F-0FDF-36B4E133563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29" creationId="{40A96161-216C-1CF1-A57A-0CA9D503401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30" creationId="{E2C94C45-14B5-C636-8FB6-16F71FD1BF8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31" creationId="{8B101C2E-C6D0-5AA9-CA42-378533E21AE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32" creationId="{5E8DAA9E-441B-C76C-0415-4BBAF07BC5C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33" creationId="{E8DBA34B-3A35-87D1-1FF2-C2FFFDD169C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34" creationId="{AB10C7E4-F226-0B93-FDC0-6191C0E9962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35" creationId="{09DB9D03-AB46-A304-11CD-E147AD3A304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36" creationId="{9736624E-D98D-9B14-89F3-D8BD7C7EFE2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37" creationId="{7FDA5834-738D-9B20-9004-5237BD26192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38" creationId="{9DA5E84A-ED68-ADFD-0DC3-B334DBCAA83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39" creationId="{A7E254AD-CE7A-15A5-6348-8A9385163BD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40" creationId="{E70F7A00-3646-EEF7-DF61-65C0C3A7929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41" creationId="{9BB4413A-778F-D9FC-DD5D-ED5A751EC41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42" creationId="{F7F4C9D2-196E-A0BA-4E5C-917EC33D34F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43" creationId="{FD8F2B31-D50D-DC54-0040-6050E3D1FF0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44" creationId="{1587A165-100A-DC27-2F67-83CCD2850DC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45" creationId="{95C12CE2-1CD6-C63A-7F76-CC93C0970B0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46" creationId="{E386C822-FFF7-0DCF-C42C-79EBC78E164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47" creationId="{101BF7C9-75A7-7E97-C93D-2D35A16491C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48" creationId="{2538AEDD-4541-2925-2288-C65E2429CBC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49" creationId="{60B5C9EE-C897-DB03-A630-5DEFE3D53DD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50" creationId="{B4145C1B-6918-EAF7-AB29-D0AB3CFB24A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51" creationId="{500BD1D5-5DB7-B20A-FF58-EE73F6AA97F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52" creationId="{EACE2BE9-73FA-5965-6AC3-B1D70108878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53" creationId="{A3344AFA-951B-FB0D-1B2E-CDA4E963A42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54" creationId="{025AE9BD-187A-E3CA-67CD-59301683EC9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55" creationId="{773306F6-3E7B-AEFA-B188-0C277F468F6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56" creationId="{BF0B7EBF-1D47-32D0-EBF7-27C163EF9C4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57" creationId="{EBD1FF91-F0FD-E29B-987E-914C97F3475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58" creationId="{9C2DB448-45AF-8985-1292-20F0E7C7656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59" creationId="{CBDB9C64-37C7-6789-62F8-40746D1444D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60" creationId="{029D763C-3053-1D36-5A22-DC790308012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61" creationId="{6B8C5F47-6812-7C37-D8AB-D2FA8DC6A2D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62" creationId="{0C32785F-E840-A2AB-FDC4-6B42B86A76F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63" creationId="{7A4F489D-E863-DF8C-F338-29614B08D2C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64" creationId="{DEDA9D97-A108-E7CB-75A4-17A0E35DEF7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65" creationId="{274A68EC-3BAF-A9B9-9CE2-B3E844AACC2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66" creationId="{F508D4A6-85B6-A523-3BC7-B3F129EE0B6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67" creationId="{B2D91D02-D585-590F-5278-FE3319D80A5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68" creationId="{C7DA9359-194E-0AF7-DF87-2E9F3B306FE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69" creationId="{54A8E7BE-622F-EF28-BA4B-182268F1A21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70" creationId="{7883B23A-27F6-AF02-D4CD-92F64EA48DC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71" creationId="{C5B6FF75-83E8-2CC9-7531-FA4F88273B9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72" creationId="{ABC5F3F7-FAE4-023C-00D9-833E7DE2EE4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73" creationId="{D492CFA0-B480-FD30-58DE-6C8D9D5370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74" creationId="{002CA78D-38E8-3BC0-F529-4C9193F5608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75" creationId="{33295AA4-C6BC-02F4-704F-A9E89251639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76" creationId="{776CA343-AB02-7D04-B7F2-369CD393330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77" creationId="{10B105B0-9079-06D0-78E6-1A7A19B99F2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78" creationId="{DDB13A8B-3C45-6BE3-B91A-E34656D6A1C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79" creationId="{951021B7-A26A-69EF-707C-6D15D122026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80" creationId="{0FB211F5-76BE-730E-4A01-010F5327875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81" creationId="{356660F6-16B1-FC34-6628-2488FB8728F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82" creationId="{8B870279-159E-1FC8-2E33-B2521061ADB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83" creationId="{C67FB1DD-F7DA-1E55-BD4A-E4889DE9821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84" creationId="{43EFED44-0E86-5068-A76B-D40D2DAB02E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85" creationId="{838E1EC9-9390-CD16-F04D-2D62D7636CB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86" creationId="{950FE655-04A8-30DC-143E-908CF0DA6B1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87" creationId="{D80D9E89-AAA7-E087-6FC5-26D110425B1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88" creationId="{37DDFAB6-CF15-1263-4434-AF638A13A60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89" creationId="{803A1307-B0A5-7B24-6CA4-7FA1D23CCFB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90" creationId="{167B7EBA-27FE-2599-1C1D-A38CD3CCEC3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91" creationId="{DA3AC192-3FDD-538E-4F4D-3CCB10B77D8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92" creationId="{0C1686DA-830A-0E0C-0D7F-0AB5F960819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93" creationId="{7F9EF8FF-EFE9-DF07-7224-C14BFEB4BF9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94" creationId="{20DCB7D1-7586-9551-542D-FD734E42FDD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95" creationId="{F354DE49-2786-9205-92C7-64BF3234724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96" creationId="{B6634365-09B0-E46E-0493-E7F45988AC3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97" creationId="{6860A39E-06E0-F79B-F6B4-2856EADA78A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98" creationId="{43D674B6-4581-CBEC-3D24-A84CDA66930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399" creationId="{1AE46EC2-69B3-948E-3430-0E6723BAC06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00" creationId="{CE502C3A-2968-BFB8-6DEE-86ACEBB1F53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01" creationId="{2AE77D2C-4B49-AF34-C695-00A32A4E7A9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02" creationId="{36A70C13-5DBF-EAAA-31FA-EF5B549B134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03" creationId="{90B17C49-BBA2-6492-CB02-AF52D0241E1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04" creationId="{FA260A7F-6ECE-CCB2-1A2E-C605C2009A7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05" creationId="{D8E60CDA-13C8-9666-E716-760731BD8A2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06" creationId="{3C62BF3F-0B66-02CB-B7CF-9B3BC1C94AF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07" creationId="{7055B5A8-284F-D553-3A5E-CCCBCD5655C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08" creationId="{3B735268-C429-D9E9-4F60-D0CE4FB90A6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09" creationId="{F41F668F-EF21-D199-BA0B-5D3401831F6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10" creationId="{D2D347AD-FA3D-A60E-CE10-052FB7EF905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11" creationId="{74F8490A-5B13-523C-A5D5-BCF7F025615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12" creationId="{12D65720-8C1D-D095-CA8A-1C06178B766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13" creationId="{3DF49FC0-15FD-64F2-760C-912968431BB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14" creationId="{176C5EDA-461E-95A6-2008-1C9C48076F7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15" creationId="{98F4DB49-A2AB-2A6F-84C0-CCB9489F5FD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16" creationId="{C6D7E2F4-A70C-376A-E693-2E055099F43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17" creationId="{C0BF3F69-DB4A-6420-67DF-2DCB4660446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18" creationId="{420FF44F-7B31-747C-DB82-8DF8522D6DD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19" creationId="{81909AEE-F909-6C4D-CED5-905688D1170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20" creationId="{6E273C4E-3D4C-1B27-CB5A-C12F377237F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21" creationId="{E7CA6636-CE72-171A-E683-361E75B3AFE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22" creationId="{F51A2134-1D7B-D995-2864-BB01DD8B99C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23" creationId="{53F6758F-E710-2D85-DE99-EE77EB5ACFE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24" creationId="{693C37B2-0643-EA6E-AEA3-5208C991F8E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25" creationId="{CE9E5CE4-10E1-AF1E-586D-6A9D2EE6A66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26" creationId="{2BE3974B-AAE6-C9ED-717E-12DA991CC8E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27" creationId="{90ECE93D-5B18-DF2C-E3FA-10A9EBB1DF7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28" creationId="{0E507F80-4F08-56CE-E4F5-4CC8FA6A94A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29" creationId="{40A423E1-3516-B5DB-436B-71CF2D90452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30" creationId="{D8DDB407-A9FB-2A0B-51B3-AC2A6130737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31" creationId="{10D2B967-2CE8-2239-6555-A99A2A51546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32" creationId="{C1E24B46-A4C8-27F3-152D-3711FE20030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33" creationId="{61FD2018-DF1B-2FE5-CA4C-AD6901D4177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34" creationId="{47BB2D68-7B7C-90E9-AAEB-4424649E615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35" creationId="{343B9753-9EF4-5B77-EEBF-2ED2BA0ABB0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36" creationId="{4257FBAF-367D-5B00-125A-C19D2C87BDC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37" creationId="{937B44A2-5C4A-14D3-5F27-3C5B5353436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38" creationId="{825D6C53-7C51-08DA-09EA-93D5E67E372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39" creationId="{D0C0D8A0-1621-5CFE-9D33-C313B98652E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40" creationId="{7A1765B7-66C6-7BAC-980B-91C310BF2E9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41" creationId="{3BF0D609-CF36-8653-60B7-EF578CEBA75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42" creationId="{F971B2F5-23DC-482B-B0B2-E2268A73795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43" creationId="{7E11FDA4-0B60-3570-1528-0D29177A6C6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44" creationId="{64572B78-BEC0-81C6-CF1B-CF8D7B84E4C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45" creationId="{25CAFC0D-4C5C-2556-8DD3-C85BE7ADE74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46" creationId="{4836D4B4-B744-EDD7-0EA8-0A72901E367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47" creationId="{CF2B4052-551A-9607-BE60-85C2634D59F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48" creationId="{FDE3CDAF-8306-A501-C633-95E801A0751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49" creationId="{23CE0357-EF93-8684-E910-759BC635868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50" creationId="{13601DC3-D48A-520F-CF60-B9BA404BA41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51" creationId="{0F4966D1-B25B-2660-31A1-9FDC2AE8C4F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52" creationId="{AE0538FE-2712-DD79-F8CC-4661196037D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53" creationId="{B4EE0E8B-0FDE-94F3-0894-89DD31BCFFC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54" creationId="{ABD7D830-5D94-4C03-63D6-83C51818BF4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55" creationId="{59BE463C-0332-F68A-4C04-AB33DE3B116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56" creationId="{5E162C0E-BBEE-58D3-459C-94C671C5B9E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57" creationId="{2496994A-25DA-B5CC-1A50-24E15806328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58" creationId="{186E7DA9-000C-2F34-A118-ADAAFDFD70B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59" creationId="{A5D20F8B-F472-0918-59D8-921345D794C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60" creationId="{B0AFDAFE-3862-7074-700A-77AF2D533E4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61" creationId="{A93D0DB9-B8BB-A703-A03F-395591F6BAA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62" creationId="{FFBFAF57-6EA1-7DCA-3CA8-2D4FB9175C1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63" creationId="{E6A5257D-D1E8-8057-F5C8-C5C41577556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64" creationId="{B630906D-704B-26D7-E3AA-2DF41593A08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65" creationId="{8394E033-BCD5-1E9F-9221-6F8C88A80FB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66" creationId="{3BA66AA0-BB0E-AB5D-7341-F49C5EFA425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67" creationId="{B3598B31-CD55-6367-B163-EE95C3DECFF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68" creationId="{A03BB8D8-F00F-F596-AF41-AE20B5AC1AB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69" creationId="{9BD7DCA7-88D2-A88A-708F-1A5214595C0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70" creationId="{A3AC191A-702E-0B95-35D5-5F916E38FB6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71" creationId="{3C2327B3-F2E8-BF88-48CF-6392B915D5A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72" creationId="{FA06F08B-A99F-D078-B223-ADE3B9616F4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73" creationId="{07E9DE0D-FED7-C6E8-89B2-F9FA187B1B8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74" creationId="{6DCA2146-C3A9-3E72-95C5-4BCC0BB4932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75" creationId="{8CABA241-E559-6520-6482-10401E55215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76" creationId="{DE86D20F-337F-5799-9A17-27F09501304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77" creationId="{5037266E-F7A3-C102-E1D2-C057780035C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78" creationId="{4B12C84E-0298-ADC0-16E4-03055554D32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79" creationId="{76F7DDCD-2762-0E88-E0AA-7AA74D1F20E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80" creationId="{3DE965A0-C249-4635-63FD-B1F43F354DC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81" creationId="{CB697B23-4DA4-9214-DE50-EBF741DB31B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82" creationId="{BDAE4F65-B6AE-EEAB-13B5-6E44488599C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83" creationId="{381132AF-301E-EE85-00B0-FE4E788A2D2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84" creationId="{08744F92-2891-E170-F4A5-AE8E4921678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85" creationId="{FF4459F9-AD9F-8572-31A5-9AB4E8A28D6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86" creationId="{48EB6779-73A5-B7E8-B18B-2585680CB51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87" creationId="{3ADFCA58-D5A7-8301-4F3C-53DB24B9F67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88" creationId="{3B21EA47-12D4-B79B-D3A6-D6293ECE76B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89" creationId="{FF03959A-621A-B656-FD9E-E3174107DA8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90" creationId="{521E8565-DB87-F89A-DE28-8E73FE63CED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91" creationId="{0FB14FCD-C3F7-0894-E921-ECD013F8E3B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92" creationId="{7DBB37A6-C782-8F11-A45F-7058D366BAC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93" creationId="{F1669124-E5CE-2D48-434A-FA54F23AE9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94" creationId="{207DE84E-0298-9403-061F-A8587109CB6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95" creationId="{F024BD0E-A00F-6F06-1A68-1270961768A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96" creationId="{A2CF18EF-4926-AB13-F517-5E8EC2289F3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97" creationId="{53E77A56-128B-BD12-CCA2-F1507059DC4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98" creationId="{1C5CCF35-15C3-6BB7-06D9-7B186603975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499" creationId="{47CCD1A8-2099-DD86-1945-6B00181C0ED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00" creationId="{0FEB5598-CB87-4E66-F07B-B8DDBE39DF7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01" creationId="{F3647BF3-401B-CECA-67D8-D8EC3AF18E0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02" creationId="{DCBF2EC0-744F-1323-834C-28135BE85B3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03" creationId="{D0A80EB4-5A38-4EC0-4954-3660496E2A1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04" creationId="{D5B0D8EE-2859-D55A-A6B1-7204FD92564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05" creationId="{B809687C-D186-E323-CB5C-D13641CE2A2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06" creationId="{D127EE8C-D4EA-1BE1-DB4A-AA3E12E3560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07" creationId="{58CFAA98-F9A0-3D97-53C9-983B56DC4CB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08" creationId="{EEA88CDD-5190-0D83-1B94-D1699CFCA26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09" creationId="{CD2FBAF9-9091-2AF7-379A-E9C9C7D4BE6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10" creationId="{C4B0CA59-C905-DB76-0181-116D8CE5A17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11" creationId="{4492F8F5-540A-1693-8DE5-892EFE922C5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12" creationId="{0D123336-85D9-3EF2-7E57-E867B047280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13" creationId="{D115AA3B-6680-83A7-2957-63EA5C5B6C3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14" creationId="{46119559-87BF-1FC6-232E-BFB1439C833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15" creationId="{76D84143-EB19-EED0-71C0-20301DB7FC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16" creationId="{F9A75610-582E-8F96-2F9A-D79FAF7BB5F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17" creationId="{A08BB731-5B1F-18DB-41FD-1685ACCFCB0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18" creationId="{0316E4E0-2FEE-F315-897D-91271F070A3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19" creationId="{6BB31587-887E-B38D-F512-14F121F65EB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20" creationId="{ADB7B473-917E-40EC-AD99-18ACD357BC8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21" creationId="{0822423C-2374-0A56-6242-AA121B7FED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22" creationId="{E8414469-AE43-39C4-B86B-DA4347F683F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23" creationId="{677DAE06-60CA-90A8-557C-2C904ACF2FD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24" creationId="{3969B626-C7CB-1ED8-1D9E-B3A3C08B619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25" creationId="{4D344EDD-DA0F-CBF1-F9CA-CD0EEF3DE35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26" creationId="{9C501DA2-F731-BA98-A454-E32020B18F3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27" creationId="{E9198C4C-5705-0A3D-67CB-D4322BE23A9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28" creationId="{FE1BA38B-BA04-8AE3-6B3B-5D09C44EADC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29" creationId="{0CFE2AFC-E70D-43C5-F960-16A01594782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30" creationId="{AFE5F854-9113-2446-20E2-BAFBD8348CF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31" creationId="{E9606A3F-0FDA-7ECD-F31A-2E7C92543BE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32" creationId="{FF1A4D4B-2588-7581-7A69-DDB5F51C645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33" creationId="{774CF512-6C2E-73F9-119F-07057E53B29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34" creationId="{043BFADA-5ABF-CA6E-1407-FF575BACF43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35" creationId="{529DAEF3-CFD2-8A56-2810-E1C5D5E6B90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36" creationId="{72208B1A-9DB9-44C4-4994-74187AFAFF6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37" creationId="{65D0F88C-A81E-B20D-CF72-68348399BE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38" creationId="{059E30D8-C86A-C4DC-024C-7D39B58BB27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39" creationId="{4CE448EF-41D4-7D1C-9B9C-7C8F027DEBF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40" creationId="{83D444B9-0501-DDF7-0977-1B450C97FE4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41" creationId="{66C75D67-804A-188A-0621-5A45E77D30F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42" creationId="{28B4515F-7770-C8BD-D72C-54C7DA4A7D5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43" creationId="{5992C542-9CD5-3295-4246-D480E0B5BC9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44" creationId="{BFA74805-4DD4-BF29-0374-847FA768D24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45" creationId="{FE844FE0-978D-2F03-F50F-E187A2E41AF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46" creationId="{47DB6542-82D7-27E4-4654-3FEF385C53C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47" creationId="{AB9881EC-7325-24AA-6874-032439318C9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48" creationId="{AE31B5D6-4C33-A834-D23A-6145E624F15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49" creationId="{BD9E32BD-C42A-AB7E-58F6-425CAC41DA2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50" creationId="{47ECA1A7-781D-D4B4-4286-AD25E5D92DC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51" creationId="{FAE113DE-408C-C480-C62A-FA25A251CB3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52" creationId="{F474039C-CF27-A572-27C8-BBD6BD3AB53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53" creationId="{8C5F3626-A7A2-FD58-606A-0BB45B996EF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54" creationId="{B2235E04-917F-1FAE-18CC-2431A4BFE68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55" creationId="{1F9DAE2C-4017-3646-CD7E-B77869201BC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56" creationId="{78163E11-D966-34C5-5F81-C6C2A8E8520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57" creationId="{D0CEE307-763D-AF26-1F9A-0DCB828073B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58" creationId="{F69F3CC2-210C-211E-26D8-FB866E8FBE3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59" creationId="{E555AD88-2C15-C7A1-751E-D3F4AF06809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60" creationId="{525B865A-EFC4-0897-6495-B6041C8BCE9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61" creationId="{86070478-72F1-FC51-8B0D-EFB6BC1A79B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62" creationId="{59ACFB56-55E6-B5A8-0691-88E5536093E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63" creationId="{534419AC-2763-CD17-1138-299B4E797A4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64" creationId="{0523DE68-03C2-6EE0-F72E-F35C75013AD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65" creationId="{046BDEC1-6DEB-48E6-0DEF-EBBEAD291A3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66" creationId="{287F5B1A-9A7B-C9C8-8AE6-0E6800EA303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67" creationId="{6458CF2C-4184-C342-1EFA-234E064C4CB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68" creationId="{25B59D5C-384D-A16D-51B2-A04C55A4A04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69" creationId="{00402EBD-E9A7-FBC4-D9E6-F3043EA21CE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70" creationId="{7B2FFB97-9D83-6B76-C3C9-2BC93699BA1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71" creationId="{CE11F323-ACD6-E135-31F3-04D89DF84CF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72" creationId="{844C94E6-9BAA-8DD5-17DA-BE5B7A5EB76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73" creationId="{37823B79-3168-3C5D-B092-0FE9C1DCEA9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74" creationId="{1E12CA66-4DE6-CDC5-16DF-81B5DB56783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75" creationId="{A7731F9A-8C9D-09E1-7EF9-6CF0F0C6851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76" creationId="{C483762A-BE27-F82E-4428-43411489ED8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77" creationId="{BE4D75F1-A591-BBF9-1F72-87ECD09AC40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78" creationId="{77E2FFD2-A544-51B2-5EA2-31D4CFABA52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79" creationId="{775B548E-7890-6679-8F36-56E03C840E3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80" creationId="{A1465FA3-A847-BB90-1886-D3C7413CE91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81" creationId="{3391F026-E0FD-FFE5-EC46-76E20BED1AD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82" creationId="{5DA34459-2B8E-DC61-FA24-68598B42601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83" creationId="{286504B8-0F66-AE25-30D9-BB143835128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84" creationId="{F92239B3-C175-643F-B171-91AD10C9DB6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85" creationId="{398D1DF1-2861-8E42-B505-B3B5BE07C50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86" creationId="{64ECBA03-612F-5813-6884-56180459351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87" creationId="{83D8EF71-7B78-120A-03FA-D3660887F44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88" creationId="{A63A2F98-0DA7-9BA7-A899-69A6413BB79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89" creationId="{73E31112-59C0-2F07-A280-1F9F6A54665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90" creationId="{7B529CE7-4A76-7943-9BD2-1351D49CE5B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91" creationId="{89CB3F83-1F66-5CAE-9DBE-8B7005B74C3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92" creationId="{E4C97E4F-A80F-4EF5-514C-B43888035CA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93" creationId="{458F1B80-040E-C9A3-C8B7-DABE279562B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94" creationId="{6EA330C9-BE98-7007-0FFF-015F9C8A456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95" creationId="{59488975-4C46-1382-5B45-A93E8AD2565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96" creationId="{42ECAD7A-202D-118C-0EAF-092A792B17D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597" creationId="{D6164A87-8EAE-6D20-05FC-C5526776567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00" creationId="{D2AED263-CF05-FB21-CBC3-2508D21B1FD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01" creationId="{3854BE91-A506-9A69-C50C-1632E6E08E3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02" creationId="{4AE2DD7F-D7DF-049E-C30E-10C645449C6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04" creationId="{E3D9BC4C-0DD8-06C1-EE86-562424912D7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05" creationId="{51AC905F-64F5-3C7F-F1B4-E515EFE43F6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06" creationId="{6DDDE575-C7BC-7854-1C3C-94A5D757D5B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07" creationId="{D9BFCE8B-4937-2BF6-5AD0-F947ABF4D88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08" creationId="{2AB7A050-9346-F967-CBFF-1F0193A643D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09" creationId="{3F7206D9-7B81-16E3-47BF-E90133AC1B9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10" creationId="{9B7DE5A5-5706-4F1F-41E8-08365AE3842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11" creationId="{A42828C5-5F17-C192-15C6-EF4DE1AD5F3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12" creationId="{F5FA38B1-CEA8-1A42-13A7-38644C70280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13" creationId="{EB2FE2F0-528F-B4E1-6103-08DA379CD2B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14" creationId="{3C2250CA-6D22-99E9-9478-2B51AE0E492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15" creationId="{79685129-CD2D-65DC-C90B-7F2B1C7F61D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16" creationId="{363EBEAD-9FCD-7D8F-6241-AC76404A8A9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17" creationId="{9D7D8BD8-CAFE-38A5-8103-B747E2E55CB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18" creationId="{24C304CB-D004-EBCB-0500-5DD3316F13D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19" creationId="{1F49761B-4D2E-8992-0B79-21C3788A33D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20" creationId="{86EE132A-4ECF-4E34-14A1-3D498E59BCC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21" creationId="{CB7DDA50-ABED-7ACF-BEC5-F0D165C503B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22" creationId="{82FCC34C-D9B9-0BA0-EC46-9FF6AA897BD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23" creationId="{667AC60C-F449-FBF4-AD51-6EC459C12F1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24" creationId="{A84E514D-E68F-AE5B-F9F5-6CCA2B34FAE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25" creationId="{CC626600-88A9-1898-0216-3BF2B932969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26" creationId="{0F9B1760-C52D-231B-0B2C-0C9CA1E6889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27" creationId="{9454B6AA-E47B-FE8E-0FDC-93668C99BB4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28" creationId="{9A1BCBE3-B4FD-8A27-F1DB-DC0A8DD2B47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29" creationId="{A4A6ACCD-454D-E257-9F6E-EA6FC5F9AA7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30" creationId="{95805F5D-49AA-E1C9-DE1A-81D52CED371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31" creationId="{DD3F60A9-E016-CFA1-A1B3-25FEEF2728D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32" creationId="{B31DB54B-0F25-FC68-BCC2-F9179F66BCE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33" creationId="{DCA4E47A-735A-7791-313E-811B93B9875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34" creationId="{759A5B62-1E62-C041-4EA6-389A71AC295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35" creationId="{E05C1B3B-6E95-86AB-0372-BCE60BE0730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36" creationId="{9960A2D0-F786-3745-3414-9017E6E636F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37" creationId="{08B46CC7-9A7F-3BC4-343F-6F3E065B612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39" creationId="{0FD92BC5-EC4C-40BF-5ACE-A64C2C4DCD3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41" creationId="{3B53208A-8A99-52D8-DD79-BD9EE9A568A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43" creationId="{2DA0A8EA-F3B4-B35F-EBCA-27ACBF76C2B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45" creationId="{EEE317E9-83DE-EEBD-4F9D-526B9734ED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46" creationId="{2D9C9554-553A-482F-1EAD-9806C336908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47" creationId="{6D9CF2AE-4ABF-842F-421E-19D83F688BD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48" creationId="{A31B78F5-78CF-BBFE-603E-C21AE54979B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49" creationId="{1B379E40-F29D-4586-A000-81886E18F65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50" creationId="{F5F21032-1C66-83DB-3820-45A5DF875E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51" creationId="{A904C7A0-3EA1-C0E7-83CD-9B7B1C91D60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52" creationId="{923E1BEE-0175-D18B-56EB-D8502A4B5BD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53" creationId="{DE63A034-29C9-DE1E-54E1-D3E5ADA7D72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54" creationId="{9028B2C3-EAC0-B1A8-77D8-747EA6D294C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55" creationId="{FDB0E3F0-A9E1-4059-7475-0099235E581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56" creationId="{251D4284-024C-B724-6A0D-9E8D852B1F8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57" creationId="{DE716A26-17B7-DCB8-1D9E-0A9B0103408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58" creationId="{E289D148-98CD-4AB0-6FE8-78C989F78C1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59" creationId="{5DA55C84-269E-F78F-08E6-388E52A1CF7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60" creationId="{9C49ACC2-50D7-CE7F-98F0-1FBCA7693E5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61" creationId="{2D288670-BA5A-1811-2FA1-E00184AE8E3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62" creationId="{2AAEB21C-1864-4D10-58B9-53C31BE735C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63" creationId="{53D44430-6041-500D-FEA6-446C62EAC07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64" creationId="{52F57848-A7CD-2EFB-7124-095F14EED76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65" creationId="{913444E1-2424-5976-FC67-9DA4A510019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66" creationId="{8D375D2D-D3F8-5684-A77B-0CA0B1AB3E1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67" creationId="{8BFD0A88-46CB-2094-6880-B831D138AC4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68" creationId="{756EE6AE-DBFD-B87A-84EB-D23BCA5C536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69" creationId="{6C8C5C2B-D754-2102-CFC0-332DD917D6E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70" creationId="{2BDFE87D-1D81-C623-6E76-A843537F31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71" creationId="{2E2737D0-BC2B-5569-8B64-5C7161F87B6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72" creationId="{92CB6959-351F-E95C-8754-19D8BD7901E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73" creationId="{85470B96-7A6D-1B9E-F5CC-447208D1ABE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74" creationId="{732DF667-6B00-E89F-D114-6A4D78C7355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75" creationId="{88631595-0AA8-470A-F889-6230AE64C39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76" creationId="{EE05D203-19CB-BC10-7581-90F655D2CEE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77" creationId="{9D1085FA-951F-D33D-9D8C-87D35D49F3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78" creationId="{81C93163-9E0A-5796-4931-A673E8783D3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79" creationId="{5C36D18F-2A71-EC8A-A809-507ABA71922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80" creationId="{D7866EE3-A378-2EBB-2554-EE84112FEB9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81" creationId="{52B4E586-00CC-5B70-4976-88883FFE9D8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82" creationId="{925C177F-4B8E-F1A5-A719-65A625631BB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83" creationId="{2802D394-1E60-8A66-DC66-C694811831B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84" creationId="{292ADA68-13DE-F058-1ECF-01EF7C9A370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85" creationId="{38E870C9-CA51-49E9-7C55-F4F1B067489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86" creationId="{6273FD44-8ADB-E21B-E48E-72FEB88515E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87" creationId="{78DF89B3-32B4-4B60-4693-FEF56145283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88" creationId="{A4D7213A-088E-0F6B-8F5A-0369E9D122E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89" creationId="{6ADD726D-D465-7E85-EFEB-E2B7CE3E765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90" creationId="{1B3E333E-3485-0558-1F0B-CC89E7DCC32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91" creationId="{99F42EE6-6644-1AA8-2863-59B4ECAC605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92" creationId="{CB819A63-CDE9-9706-A342-1DA5A3FCC6B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93" creationId="{BF6819BE-149A-8DF5-CF50-2B272C107B3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94" creationId="{CE7FBD9F-3BA4-9BB8-FEC1-82E04219FF5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95" creationId="{E57E089F-0007-C5E0-9C65-0E5E98EF9DB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96" creationId="{0DBEE905-3F90-1755-EA0A-D083FD1D72C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97" creationId="{933BD021-D3F8-54D0-8848-005FE634B8B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98" creationId="{D75B0A4E-E596-6739-E38B-E48C5616F17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699" creationId="{6BB30A70-D941-BF77-FD8E-F26AD4F8226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00" creationId="{241622C5-C778-D60D-10F4-37D1AC8360F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01" creationId="{C04CD1DD-D349-FD16-552B-BF002797FA2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02" creationId="{0FF09347-43F7-3E6A-A34A-309EE76EE19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03" creationId="{91CD99AB-BE28-ABB8-96C7-DA04CF7798F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04" creationId="{FA616041-641E-3D0D-46DB-F19C9EFF8E6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05" creationId="{4DBB5011-2EF0-06F5-D43C-6D14BFA6CF7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06" creationId="{1D67E948-4E03-1390-D030-2F3B2E5A380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07" creationId="{C748BB3E-0C21-6C42-11E9-5207D1BF411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08" creationId="{8D6F449D-031E-CA25-440D-E3B372EFFCE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09" creationId="{FE93F04E-EE1F-8D31-9CEC-B484B4F82A6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10" creationId="{3D7CDEC6-9562-F1C2-60DA-B85159BF55E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11" creationId="{88CF2C60-0F8D-6EFE-DA6E-03D183B521C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12" creationId="{180CDE32-41A2-AFC2-C433-536B56C0BEE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13" creationId="{A37E9E05-595A-D345-AD17-7F8D8D41425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14" creationId="{94434504-0591-BEE5-70E7-4ED8577ED77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15" creationId="{E8F9E4BA-F39C-27ED-91B7-9BE19866CE1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16" creationId="{EC2C3EDC-55BE-20C0-B47E-43184F40241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17" creationId="{D5A17E63-9541-C5B9-0E4A-4A9017DD437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18" creationId="{36913C6B-A8B3-C345-9E4A-03F84C17735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19" creationId="{8FEDAB3B-7259-750A-E5D4-9E56BB5E797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20" creationId="{B43890D8-4EAF-8722-6274-93268E34DF7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21" creationId="{4D5A7B79-5694-E5AD-1F00-58C4EB8C1D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22" creationId="{C654461D-526A-A700-D3A6-0DE2F3AC32C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23" creationId="{8A812B70-878F-2DA1-1C21-472AB7BC1A9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24" creationId="{D85CD8C3-7684-3F8D-52A3-C7288C0B73E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25" creationId="{366A0A0E-243B-C429-CDEA-DC33F718F81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26" creationId="{C828983E-7686-4BB6-F985-B7DB3A0CF0F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27" creationId="{D339DD14-32CE-6B85-64D1-58824D15908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28" creationId="{A245EA5C-804B-3FBC-65C5-53631E9EDAF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29" creationId="{357A4B0D-B63F-473A-216B-AE79727F3C6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30" creationId="{FAF09612-B075-390F-1839-AAB1507760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31" creationId="{EED85E5C-6AAA-D426-1A5F-DE84C018961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32" creationId="{36DAB851-DDA6-0E1D-873E-FB2A8BD72F8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33" creationId="{C67AEF21-B7AB-6168-C048-BF4DEDE5ABD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34" creationId="{43EDFA77-D6DA-F177-97A3-1E16D47A0AC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35" creationId="{6F70C906-ACED-9626-BD32-2A484740B87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36" creationId="{8DA81D9D-B276-627D-D28F-67112F941A2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37" creationId="{33D6D3BE-0D83-0176-1010-39E84C187FF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38" creationId="{46EE52FF-8CA4-17DB-7066-40C9B275BC6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39" creationId="{040EB34D-D3D3-B71A-310B-0EF1A2C7D47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40" creationId="{46327414-0B4E-073C-FDCD-B5F44BD952B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41" creationId="{48C15DB1-12BF-D2A6-945F-19585479CCA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42" creationId="{F18BFEBD-1AA1-1238-A423-6BBD4204C94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43" creationId="{C0B3EE58-35F1-3254-31BE-5A31023A67D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44" creationId="{E198808D-445B-52C3-F0DE-615946D2347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45" creationId="{22CC1438-9FE4-2DF7-EC0F-622DFB7A62E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46" creationId="{8CE3DEC1-BA81-C727-24D2-28D4FB55CBD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47" creationId="{8CC94504-876D-6C18-69F7-5D296726E99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48" creationId="{489071CA-110F-E36A-7359-59257CA3F85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49" creationId="{3EFD4455-513B-F922-461B-8756A586FDE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50" creationId="{024FFDEF-A057-251E-B851-7553821D1AE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51" creationId="{77920682-D088-A1D0-A15E-37A839091A1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52" creationId="{6AD0AC89-8D69-DDF4-C904-1AE59D778D0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53" creationId="{4F506D22-B54B-D8AE-B502-B0690779EA5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54" creationId="{F7D2991D-D009-C97E-8F10-34D60407ADB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55" creationId="{A1572AF2-9900-7F7B-2221-493474A0A81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56" creationId="{923BEB7C-5C36-3D70-1621-CFCFD8D0826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57" creationId="{C403B984-33A2-D90F-AD80-8A2950D282B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58" creationId="{B5B3A189-C7BE-7B44-D4A4-0E10877B8F9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59" creationId="{48193766-20AA-00AF-336C-ACA2E52D131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60" creationId="{F3BC9CD4-2ED2-8B27-744F-35EF18B9CB8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61" creationId="{51F6508F-D983-A5A8-2236-2C901BD317E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62" creationId="{894963E8-D072-BB8E-82DE-A8F973AEA63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63" creationId="{98C38643-1709-A4C7-CF8A-9AD2CAB12E5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64" creationId="{8726AC49-D46F-977E-3D85-F6C9B5B76C9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65" creationId="{3C487548-FD3B-4D1B-DADC-938D0A5DC87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66" creationId="{429062D5-2F4E-D03A-F612-B1E62C5592D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67" creationId="{7265B2C4-FE8B-558A-7305-9795552CDCE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68" creationId="{2619B9C2-180A-0947-4B6A-639AB3E4B7C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69" creationId="{58FB96B9-E5ED-5F94-1B4F-D85E5C40EC0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70" creationId="{FF09646D-376B-CA7D-4754-338C85E0942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71" creationId="{B4E7D28B-3808-F38B-7EF1-C1BB623F1EA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72" creationId="{FB2E6D78-7895-2CC9-6446-E24BE09849F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73" creationId="{D54B41F5-5A71-3C2E-B808-2BDF6D71F6A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74" creationId="{A0CC22EF-6290-F0B0-5AAA-383596A3776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75" creationId="{61AA1A48-5324-7508-FA7F-A8578ADEE97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76" creationId="{79BD0CB2-EBA6-3189-38FD-71B8FB7F1BB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77" creationId="{1A615206-C0E8-F338-06BE-C135DB735A4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78" creationId="{5F0AFC79-CE06-3282-F07A-CA3872C4E0B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79" creationId="{5B94A89B-07D1-B369-4643-6B0C55E64D4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80" creationId="{3F471450-47B6-BAD2-61E0-21605A09E8E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81" creationId="{2B2E6EAA-2281-166A-C699-6732757C264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82" creationId="{C91513C1-07DD-680B-1BB2-0E401A78013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83" creationId="{C3321E7B-40A3-D853-F737-FD326D61683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84" creationId="{86FDB913-14D0-A583-D930-FDF71A791C7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85" creationId="{606A8A33-F3BB-601E-354A-ED2D5493B8D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86" creationId="{B8226868-F07B-4A4A-E920-894E8F400CC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87" creationId="{76DAC76D-2919-0AE3-185D-6D4F73EC903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88" creationId="{9E8C30C3-D65E-0190-ABB3-B3E050937E6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89" creationId="{52181E84-37D5-ED52-260D-3DC6DA1E2D2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90" creationId="{2ABEA5E5-EACF-8D16-F89F-B68D0FFF6D5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91" creationId="{A942D62B-0108-DF09-03E4-ED059D1269D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92" creationId="{06EDE278-DC61-895F-72C6-7D5C23AEF15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93" creationId="{16FA9014-1E55-09E1-EFC4-12428444D01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94" creationId="{22193A87-BCD5-4F32-4852-5A09805EC87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95" creationId="{AB87FB10-8613-9408-BE35-064B50DCD33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96" creationId="{DECFAACD-3993-5142-5852-6F765022CAE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97" creationId="{646DC087-40CD-0A80-3973-F10BBD3C245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98" creationId="{9A265172-4966-9C97-5850-92BF1136C95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799" creationId="{757AE065-2804-D3E9-3281-A0FCE04DE52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00" creationId="{1EB45188-E09E-2CB6-93AC-1CAF679ED25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01" creationId="{4EAA08FE-D64B-E739-C86A-34BCBD100ED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02" creationId="{30EE1F7C-0125-0F73-75DF-C4F30DF5293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03" creationId="{07641781-B53F-D4ED-FE81-EECFC668325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04" creationId="{AF32F12D-7D67-2AAF-8613-EFCAD4361AC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05" creationId="{BF7DC871-FCC8-6237-26D8-99646F23F1F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06" creationId="{45FF3881-702D-C187-3054-F0D0D4E3C5C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07" creationId="{BF9DC8F7-FBE2-3278-C68F-E2CC0F07CFB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08" creationId="{CF177E2D-965F-0395-CFDD-118C65A105E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09" creationId="{A27E9783-A779-8DF6-46DF-09C6BEE900C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10" creationId="{47B4F9A5-837E-AA38-AD9F-DC2BB884A95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11" creationId="{6C966284-2F1D-13B4-E006-0C8E3B32A25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12" creationId="{1653739C-5C35-A4DB-076B-D9A9C3B7D5E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13" creationId="{1C482C55-1BCE-6220-27EF-136754F5882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14" creationId="{72E7A8BE-5938-BB87-4A43-21D05039361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15" creationId="{34F37BB4-57BF-91AB-D2D4-E7A288F4A2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16" creationId="{83435AED-D1FF-CA6C-8EE5-0B2C377550B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17" creationId="{4A3685C5-F07F-705F-B2A1-AC06BE0E44B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18" creationId="{87DB1DC6-AE78-E4CF-F808-9DC71A9AE6B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19" creationId="{4A975C97-D27A-446B-6E4D-51EAEB8A15E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20" creationId="{CED60A8F-7344-00B4-6124-5971A1E3C23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21" creationId="{DF983D8C-8E9E-4337-21EF-327C2DB186E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22" creationId="{BBBC6B8C-41C8-6B4F-B95F-055575B7EF5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23" creationId="{877A1A89-2ABC-EE80-B2E1-43E15AA2C83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24" creationId="{9085AFDE-0E40-676E-EB34-BFE1FC0C6A8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25" creationId="{75A3DEF7-172B-5775-7590-E40378DD68A4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26" creationId="{5BFAAA1C-0064-C247-8D8E-E5588CF358E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27" creationId="{1E0AFC46-EBB7-B88A-87C8-9F2739E99AA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28" creationId="{E06DCE40-6C00-80FE-D248-B5A03FC5B8B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29" creationId="{C67C460C-B283-D508-9824-3A036888B92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30" creationId="{35A5E7B1-5984-4C7C-A944-F9792CDFBC1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31" creationId="{52A4032D-BB0E-FFC5-6CB4-F8ABB19335C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32" creationId="{437069D4-C852-96EE-69F3-1EA13AE45815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33" creationId="{C10E7844-864A-6A04-602D-55A672DC874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34" creationId="{2DE88CAA-DA7A-4B51-87D3-43E09707FB7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35" creationId="{D19E3EED-E577-DCE9-10DF-BF4A629DF42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36" creationId="{C27A628B-84E9-D289-08E0-7FEBE76DCC4B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37" creationId="{A4A53BAF-F2C4-995F-A76C-D810003D1D9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38" creationId="{841755A7-8BD8-8D9F-B741-1F9464CFE43A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39" creationId="{E24AA4A0-7B42-9385-FB9E-1AF16275894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40" creationId="{BAB052B1-9355-30BC-EAC0-53BC12216E8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41" creationId="{47E5417F-2CF4-69A4-F809-A43E566FE13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42" creationId="{FD5DCDFA-DA7A-ACA0-F461-2D1C18648A1D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43" creationId="{A5B4C654-C081-0D5D-1BCD-D7B1D5517BA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44" creationId="{6C1E9202-7022-A324-07CC-B47A246B6F40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45" creationId="{0B4B1596-AD98-2A51-D4DF-AB38E2739FB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46" creationId="{CB60F8DF-DB36-ECC2-D896-7E4A8B911F39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47" creationId="{65ADA0E1-46D1-8953-1A75-95E5458D3EC8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48" creationId="{832CCEE7-3F4D-C8C3-B340-B26160043A2F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49" creationId="{7162C828-F81B-E3F7-7976-49A3ED8D711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50" creationId="{5506E5B7-9A18-B2E7-A93A-3CA7286FF20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51" creationId="{20B7045D-F023-889E-C129-883FC94609D7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52" creationId="{37327909-DAC8-95E4-5686-4C38B23A7BE2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53" creationId="{9141E702-CB6F-5211-D540-0ECFDE60FFE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54" creationId="{8A064181-04BC-7C40-3E45-181233B100CC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55" creationId="{7498A7EF-ECF9-C550-CC43-825FB15F1C1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56" creationId="{00F57D03-F59C-00E8-B95C-8F636A4E29D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856" creationId="{79018BD4-E32E-C78B-BD5F-BA71859BB77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57" creationId="{0FAE6595-AFC4-EE29-9904-08258FFF6E1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857" creationId="{616814DB-CDDA-9E13-64FB-D963B148D1F1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58" creationId="{57912974-AAC7-05F5-36B4-4842403AA55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858" creationId="{E1B92D44-A077-DBDE-6B6E-0232914F16BE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59" creationId="{0A2B29CC-EE97-BE68-F987-186FB8220F6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859" creationId="{7DA0E69B-2EAF-3530-26FF-DA0076C1F59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860" creationId="{672FDE0D-21B7-7EC0-C29E-789C58EFD2E3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60" creationId="{809524CF-C504-ACBD-5C6A-EF304106C4E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861" creationId="{37396EC3-78C3-9B92-794E-2DDD58EDD206}"/>
          </ac:spMkLst>
        </pc:spChg>
        <pc:spChg chg="mod">
          <ac:chgData name="Ginevra Minarini" userId="1f1f918c-6db6-4aec-95e5-17ad0358cb46" providerId="ADAL" clId="{03421CA5-02D6-410F-9208-942AACB4DA1F}" dt="2023-11-22T13:06:37.517" v="84431"/>
          <ac:spMkLst>
            <pc:docMk/>
            <pc:sldMk cId="1935945547" sldId="306"/>
            <ac:spMk id="1861" creationId="{9215423C-A47C-AA2A-94DF-58381662920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862" creationId="{5B019DCB-EFBC-ADFB-927F-DA89313AE83C}"/>
          </ac:spMkLst>
        </pc:spChg>
        <pc:spChg chg="mod topLvl modVis">
          <ac:chgData name="Ginevra Minarini" userId="1f1f918c-6db6-4aec-95e5-17ad0358cb46" providerId="ADAL" clId="{03421CA5-02D6-410F-9208-942AACB4DA1F}" dt="2023-11-22T13:35:26.955" v="85753"/>
          <ac:spMkLst>
            <pc:docMk/>
            <pc:sldMk cId="1935945547" sldId="306"/>
            <ac:spMk id="1863" creationId="{7C57C0BB-374E-1D71-8EEE-E672F8778F46}"/>
          </ac:spMkLst>
        </pc:spChg>
        <pc:spChg chg="mod topLvl modVis">
          <ac:chgData name="Ginevra Minarini" userId="1f1f918c-6db6-4aec-95e5-17ad0358cb46" providerId="ADAL" clId="{03421CA5-02D6-410F-9208-942AACB4DA1F}" dt="2023-11-22T13:35:26.955" v="85755"/>
          <ac:spMkLst>
            <pc:docMk/>
            <pc:sldMk cId="1935945547" sldId="306"/>
            <ac:spMk id="1864" creationId="{0CD6969A-7FCE-2FF3-5867-31ADDAB9743C}"/>
          </ac:spMkLst>
        </pc:spChg>
        <pc:spChg chg="mod topLvl modVis">
          <ac:chgData name="Ginevra Minarini" userId="1f1f918c-6db6-4aec-95e5-17ad0358cb46" providerId="ADAL" clId="{03421CA5-02D6-410F-9208-942AACB4DA1F}" dt="2023-11-22T13:35:26.955" v="85757"/>
          <ac:spMkLst>
            <pc:docMk/>
            <pc:sldMk cId="1935945547" sldId="306"/>
            <ac:spMk id="1865" creationId="{7C2B9AE2-9ACE-8B8D-733E-764A17899E0A}"/>
          </ac:spMkLst>
        </pc:spChg>
        <pc:spChg chg="mod topLvl modVis">
          <ac:chgData name="Ginevra Minarini" userId="1f1f918c-6db6-4aec-95e5-17ad0358cb46" providerId="ADAL" clId="{03421CA5-02D6-410F-9208-942AACB4DA1F}" dt="2023-11-22T13:35:26.962" v="85759"/>
          <ac:spMkLst>
            <pc:docMk/>
            <pc:sldMk cId="1935945547" sldId="306"/>
            <ac:spMk id="1866" creationId="{686D49C3-2B0D-93B9-FB3F-161EA187199F}"/>
          </ac:spMkLst>
        </pc:spChg>
        <pc:spChg chg="mod topLvl modVis">
          <ac:chgData name="Ginevra Minarini" userId="1f1f918c-6db6-4aec-95e5-17ad0358cb46" providerId="ADAL" clId="{03421CA5-02D6-410F-9208-942AACB4DA1F}" dt="2023-11-22T13:35:26.964" v="85761"/>
          <ac:spMkLst>
            <pc:docMk/>
            <pc:sldMk cId="1935945547" sldId="306"/>
            <ac:spMk id="1867" creationId="{7BFE14B5-4DA7-3776-0140-27476A9F7142}"/>
          </ac:spMkLst>
        </pc:spChg>
        <pc:spChg chg="mod topLvl modVis">
          <ac:chgData name="Ginevra Minarini" userId="1f1f918c-6db6-4aec-95e5-17ad0358cb46" providerId="ADAL" clId="{03421CA5-02D6-410F-9208-942AACB4DA1F}" dt="2023-11-22T13:35:26.964" v="85763"/>
          <ac:spMkLst>
            <pc:docMk/>
            <pc:sldMk cId="1935945547" sldId="306"/>
            <ac:spMk id="1868" creationId="{502A5E70-B550-BDC1-4070-0AC07024800A}"/>
          </ac:spMkLst>
        </pc:spChg>
        <pc:spChg chg="mod topLvl modVis">
          <ac:chgData name="Ginevra Minarini" userId="1f1f918c-6db6-4aec-95e5-17ad0358cb46" providerId="ADAL" clId="{03421CA5-02D6-410F-9208-942AACB4DA1F}" dt="2023-11-22T13:35:26.964" v="85765"/>
          <ac:spMkLst>
            <pc:docMk/>
            <pc:sldMk cId="1935945547" sldId="306"/>
            <ac:spMk id="1869" creationId="{B76F4731-10F1-F127-4A78-6263ADAA3298}"/>
          </ac:spMkLst>
        </pc:spChg>
        <pc:spChg chg="mod topLvl modVis">
          <ac:chgData name="Ginevra Minarini" userId="1f1f918c-6db6-4aec-95e5-17ad0358cb46" providerId="ADAL" clId="{03421CA5-02D6-410F-9208-942AACB4DA1F}" dt="2023-11-22T13:35:26.964" v="85767"/>
          <ac:spMkLst>
            <pc:docMk/>
            <pc:sldMk cId="1935945547" sldId="306"/>
            <ac:spMk id="1870" creationId="{6D006ED6-0442-2760-DCF5-4CC4E22A6FF7}"/>
          </ac:spMkLst>
        </pc:spChg>
        <pc:spChg chg="mod topLvl modVis">
          <ac:chgData name="Ginevra Minarini" userId="1f1f918c-6db6-4aec-95e5-17ad0358cb46" providerId="ADAL" clId="{03421CA5-02D6-410F-9208-942AACB4DA1F}" dt="2023-11-22T13:35:26.964" v="85769"/>
          <ac:spMkLst>
            <pc:docMk/>
            <pc:sldMk cId="1935945547" sldId="306"/>
            <ac:spMk id="1871" creationId="{FDA306F8-BD52-1C16-7F72-F2BF82535F68}"/>
          </ac:spMkLst>
        </pc:spChg>
        <pc:spChg chg="mod topLvl modVis">
          <ac:chgData name="Ginevra Minarini" userId="1f1f918c-6db6-4aec-95e5-17ad0358cb46" providerId="ADAL" clId="{03421CA5-02D6-410F-9208-942AACB4DA1F}" dt="2023-11-22T13:35:26.972" v="85771"/>
          <ac:spMkLst>
            <pc:docMk/>
            <pc:sldMk cId="1935945547" sldId="306"/>
            <ac:spMk id="1872" creationId="{0ACFD72B-A053-C673-5843-AA8F3B421926}"/>
          </ac:spMkLst>
        </pc:spChg>
        <pc:spChg chg="mod topLvl modVis">
          <ac:chgData name="Ginevra Minarini" userId="1f1f918c-6db6-4aec-95e5-17ad0358cb46" providerId="ADAL" clId="{03421CA5-02D6-410F-9208-942AACB4DA1F}" dt="2023-11-22T13:35:26.975" v="85773"/>
          <ac:spMkLst>
            <pc:docMk/>
            <pc:sldMk cId="1935945547" sldId="306"/>
            <ac:spMk id="1873" creationId="{536BD380-0664-6E63-48E9-A78364E3B24B}"/>
          </ac:spMkLst>
        </pc:spChg>
        <pc:spChg chg="mod topLvl modVis">
          <ac:chgData name="Ginevra Minarini" userId="1f1f918c-6db6-4aec-95e5-17ad0358cb46" providerId="ADAL" clId="{03421CA5-02D6-410F-9208-942AACB4DA1F}" dt="2023-11-22T13:35:26.975" v="85775"/>
          <ac:spMkLst>
            <pc:docMk/>
            <pc:sldMk cId="1935945547" sldId="306"/>
            <ac:spMk id="1874" creationId="{99AAD268-B9E3-1CD3-766C-1625B21634E8}"/>
          </ac:spMkLst>
        </pc:spChg>
        <pc:spChg chg="mod topLvl modVis">
          <ac:chgData name="Ginevra Minarini" userId="1f1f918c-6db6-4aec-95e5-17ad0358cb46" providerId="ADAL" clId="{03421CA5-02D6-410F-9208-942AACB4DA1F}" dt="2023-11-22T13:35:26.975" v="85777"/>
          <ac:spMkLst>
            <pc:docMk/>
            <pc:sldMk cId="1935945547" sldId="306"/>
            <ac:spMk id="1875" creationId="{B6E530BC-E378-CDFC-C67D-F21119B5DCEE}"/>
          </ac:spMkLst>
        </pc:spChg>
        <pc:spChg chg="mod topLvl modVis">
          <ac:chgData name="Ginevra Minarini" userId="1f1f918c-6db6-4aec-95e5-17ad0358cb46" providerId="ADAL" clId="{03421CA5-02D6-410F-9208-942AACB4DA1F}" dt="2023-11-22T13:35:26.975" v="85779"/>
          <ac:spMkLst>
            <pc:docMk/>
            <pc:sldMk cId="1935945547" sldId="306"/>
            <ac:spMk id="1876" creationId="{DFAE6832-F419-B4C2-E57A-9A0DAC1C4328}"/>
          </ac:spMkLst>
        </pc:spChg>
        <pc:spChg chg="mod topLvl modVis">
          <ac:chgData name="Ginevra Minarini" userId="1f1f918c-6db6-4aec-95e5-17ad0358cb46" providerId="ADAL" clId="{03421CA5-02D6-410F-9208-942AACB4DA1F}" dt="2023-11-22T13:35:26.983" v="85781"/>
          <ac:spMkLst>
            <pc:docMk/>
            <pc:sldMk cId="1935945547" sldId="306"/>
            <ac:spMk id="1877" creationId="{26E9A8E1-D6D4-30EC-E415-2B9F3B43D0FA}"/>
          </ac:spMkLst>
        </pc:spChg>
        <pc:spChg chg="mod topLvl modVis">
          <ac:chgData name="Ginevra Minarini" userId="1f1f918c-6db6-4aec-95e5-17ad0358cb46" providerId="ADAL" clId="{03421CA5-02D6-410F-9208-942AACB4DA1F}" dt="2023-11-22T13:35:26.985" v="85783"/>
          <ac:spMkLst>
            <pc:docMk/>
            <pc:sldMk cId="1935945547" sldId="306"/>
            <ac:spMk id="1878" creationId="{09496744-8AEF-81B1-5009-6CBDEE41E912}"/>
          </ac:spMkLst>
        </pc:spChg>
        <pc:spChg chg="mod topLvl modVis">
          <ac:chgData name="Ginevra Minarini" userId="1f1f918c-6db6-4aec-95e5-17ad0358cb46" providerId="ADAL" clId="{03421CA5-02D6-410F-9208-942AACB4DA1F}" dt="2023-11-22T13:35:26.985" v="85785"/>
          <ac:spMkLst>
            <pc:docMk/>
            <pc:sldMk cId="1935945547" sldId="306"/>
            <ac:spMk id="1879" creationId="{B9F619F7-386C-7346-76C6-0DF228ACCA64}"/>
          </ac:spMkLst>
        </pc:spChg>
        <pc:spChg chg="mod topLvl modVis">
          <ac:chgData name="Ginevra Minarini" userId="1f1f918c-6db6-4aec-95e5-17ad0358cb46" providerId="ADAL" clId="{03421CA5-02D6-410F-9208-942AACB4DA1F}" dt="2023-11-22T13:35:26.985" v="85787"/>
          <ac:spMkLst>
            <pc:docMk/>
            <pc:sldMk cId="1935945547" sldId="306"/>
            <ac:spMk id="1880" creationId="{B3EB3B41-F5A4-6692-D35B-DE5A7862EDA4}"/>
          </ac:spMkLst>
        </pc:spChg>
        <pc:spChg chg="mod topLvl modVis">
          <ac:chgData name="Ginevra Minarini" userId="1f1f918c-6db6-4aec-95e5-17ad0358cb46" providerId="ADAL" clId="{03421CA5-02D6-410F-9208-942AACB4DA1F}" dt="2023-11-22T13:35:26.985" v="85789"/>
          <ac:spMkLst>
            <pc:docMk/>
            <pc:sldMk cId="1935945547" sldId="306"/>
            <ac:spMk id="1881" creationId="{4766D4E1-3402-9FC9-60DA-DBAE67CEDF9F}"/>
          </ac:spMkLst>
        </pc:spChg>
        <pc:spChg chg="mod topLvl modVis">
          <ac:chgData name="Ginevra Minarini" userId="1f1f918c-6db6-4aec-95e5-17ad0358cb46" providerId="ADAL" clId="{03421CA5-02D6-410F-9208-942AACB4DA1F}" dt="2023-11-22T13:35:26.985" v="85791"/>
          <ac:spMkLst>
            <pc:docMk/>
            <pc:sldMk cId="1935945547" sldId="306"/>
            <ac:spMk id="1882" creationId="{1390C411-8E93-08EB-84BA-7EFABD94E757}"/>
          </ac:spMkLst>
        </pc:spChg>
        <pc:spChg chg="mod topLvl modVis">
          <ac:chgData name="Ginevra Minarini" userId="1f1f918c-6db6-4aec-95e5-17ad0358cb46" providerId="ADAL" clId="{03421CA5-02D6-410F-9208-942AACB4DA1F}" dt="2023-11-22T13:35:26.993" v="85793"/>
          <ac:spMkLst>
            <pc:docMk/>
            <pc:sldMk cId="1935945547" sldId="306"/>
            <ac:spMk id="1883" creationId="{536DEFA8-4DA5-644B-9AFE-B2ECA42B3D91}"/>
          </ac:spMkLst>
        </pc:spChg>
        <pc:spChg chg="mod topLvl modVis">
          <ac:chgData name="Ginevra Minarini" userId="1f1f918c-6db6-4aec-95e5-17ad0358cb46" providerId="ADAL" clId="{03421CA5-02D6-410F-9208-942AACB4DA1F}" dt="2023-11-22T13:35:26.995" v="85795"/>
          <ac:spMkLst>
            <pc:docMk/>
            <pc:sldMk cId="1935945547" sldId="306"/>
            <ac:spMk id="1884" creationId="{F288C7EF-0EC6-AD06-E18C-4A4BF7381349}"/>
          </ac:spMkLst>
        </pc:spChg>
        <pc:spChg chg="mod topLvl modVis">
          <ac:chgData name="Ginevra Minarini" userId="1f1f918c-6db6-4aec-95e5-17ad0358cb46" providerId="ADAL" clId="{03421CA5-02D6-410F-9208-942AACB4DA1F}" dt="2023-11-22T13:35:26.995" v="85797"/>
          <ac:spMkLst>
            <pc:docMk/>
            <pc:sldMk cId="1935945547" sldId="306"/>
            <ac:spMk id="1885" creationId="{BBFBAE4B-F49B-1C16-D3FB-FA7CC3AF43B3}"/>
          </ac:spMkLst>
        </pc:spChg>
        <pc:spChg chg="mod topLvl modVis">
          <ac:chgData name="Ginevra Minarini" userId="1f1f918c-6db6-4aec-95e5-17ad0358cb46" providerId="ADAL" clId="{03421CA5-02D6-410F-9208-942AACB4DA1F}" dt="2023-11-22T13:35:26.995" v="85799"/>
          <ac:spMkLst>
            <pc:docMk/>
            <pc:sldMk cId="1935945547" sldId="306"/>
            <ac:spMk id="1886" creationId="{0D7146F8-CD71-FD80-D474-D0865D6E2D2B}"/>
          </ac:spMkLst>
        </pc:spChg>
        <pc:spChg chg="mod topLvl modVis">
          <ac:chgData name="Ginevra Minarini" userId="1f1f918c-6db6-4aec-95e5-17ad0358cb46" providerId="ADAL" clId="{03421CA5-02D6-410F-9208-942AACB4DA1F}" dt="2023-11-22T13:35:26.995" v="85801"/>
          <ac:spMkLst>
            <pc:docMk/>
            <pc:sldMk cId="1935945547" sldId="306"/>
            <ac:spMk id="1887" creationId="{0251A80B-E5FB-1090-DE3D-3119A4D578D4}"/>
          </ac:spMkLst>
        </pc:spChg>
        <pc:spChg chg="mod topLvl modVis">
          <ac:chgData name="Ginevra Minarini" userId="1f1f918c-6db6-4aec-95e5-17ad0358cb46" providerId="ADAL" clId="{03421CA5-02D6-410F-9208-942AACB4DA1F}" dt="2023-11-22T13:35:27.003" v="85803"/>
          <ac:spMkLst>
            <pc:docMk/>
            <pc:sldMk cId="1935945547" sldId="306"/>
            <ac:spMk id="1888" creationId="{61E6DABD-BEE3-DF6A-C4A8-779B1989B0D4}"/>
          </ac:spMkLst>
        </pc:spChg>
        <pc:spChg chg="mod topLvl modVis">
          <ac:chgData name="Ginevra Minarini" userId="1f1f918c-6db6-4aec-95e5-17ad0358cb46" providerId="ADAL" clId="{03421CA5-02D6-410F-9208-942AACB4DA1F}" dt="2023-11-22T13:35:27.006" v="85805"/>
          <ac:spMkLst>
            <pc:docMk/>
            <pc:sldMk cId="1935945547" sldId="306"/>
            <ac:spMk id="1889" creationId="{5169BB7B-1B3B-7B6F-7BEE-05B2CA698B50}"/>
          </ac:spMkLst>
        </pc:spChg>
        <pc:spChg chg="mod topLvl modVis">
          <ac:chgData name="Ginevra Minarini" userId="1f1f918c-6db6-4aec-95e5-17ad0358cb46" providerId="ADAL" clId="{03421CA5-02D6-410F-9208-942AACB4DA1F}" dt="2023-11-22T13:35:27.006" v="85807"/>
          <ac:spMkLst>
            <pc:docMk/>
            <pc:sldMk cId="1935945547" sldId="306"/>
            <ac:spMk id="1890" creationId="{8730A701-E11C-C193-BBEB-C40342D1E546}"/>
          </ac:spMkLst>
        </pc:spChg>
        <pc:spChg chg="mod topLvl modVis">
          <ac:chgData name="Ginevra Minarini" userId="1f1f918c-6db6-4aec-95e5-17ad0358cb46" providerId="ADAL" clId="{03421CA5-02D6-410F-9208-942AACB4DA1F}" dt="2023-11-22T13:35:27.006" v="85809"/>
          <ac:spMkLst>
            <pc:docMk/>
            <pc:sldMk cId="1935945547" sldId="306"/>
            <ac:spMk id="1891" creationId="{DB597760-7949-0ACD-FA43-0B31243EAE4A}"/>
          </ac:spMkLst>
        </pc:spChg>
        <pc:spChg chg="mod topLvl modVis">
          <ac:chgData name="Ginevra Minarini" userId="1f1f918c-6db6-4aec-95e5-17ad0358cb46" providerId="ADAL" clId="{03421CA5-02D6-410F-9208-942AACB4DA1F}" dt="2023-11-22T13:35:27.006" v="85811"/>
          <ac:spMkLst>
            <pc:docMk/>
            <pc:sldMk cId="1935945547" sldId="306"/>
            <ac:spMk id="1892" creationId="{1D470CF8-A3AF-5C49-87BF-DDB441E89E06}"/>
          </ac:spMkLst>
        </pc:spChg>
        <pc:spChg chg="mod topLvl modVis">
          <ac:chgData name="Ginevra Minarini" userId="1f1f918c-6db6-4aec-95e5-17ad0358cb46" providerId="ADAL" clId="{03421CA5-02D6-410F-9208-942AACB4DA1F}" dt="2023-11-22T13:35:27.006" v="85813"/>
          <ac:spMkLst>
            <pc:docMk/>
            <pc:sldMk cId="1935945547" sldId="306"/>
            <ac:spMk id="1893" creationId="{D34DCAFA-6946-7131-9611-149EC39C1240}"/>
          </ac:spMkLst>
        </pc:spChg>
        <pc:spChg chg="mod topLvl modVis">
          <ac:chgData name="Ginevra Minarini" userId="1f1f918c-6db6-4aec-95e5-17ad0358cb46" providerId="ADAL" clId="{03421CA5-02D6-410F-9208-942AACB4DA1F}" dt="2023-11-22T13:35:27.014" v="85815"/>
          <ac:spMkLst>
            <pc:docMk/>
            <pc:sldMk cId="1935945547" sldId="306"/>
            <ac:spMk id="1894" creationId="{6EC22479-3E3A-B816-A132-686F3325F1AE}"/>
          </ac:spMkLst>
        </pc:spChg>
        <pc:spChg chg="mod topLvl modVis">
          <ac:chgData name="Ginevra Minarini" userId="1f1f918c-6db6-4aec-95e5-17ad0358cb46" providerId="ADAL" clId="{03421CA5-02D6-410F-9208-942AACB4DA1F}" dt="2023-11-22T13:35:27.016" v="85817"/>
          <ac:spMkLst>
            <pc:docMk/>
            <pc:sldMk cId="1935945547" sldId="306"/>
            <ac:spMk id="1895" creationId="{4D0FAAAA-4F74-A0B6-0142-76D3E06652CC}"/>
          </ac:spMkLst>
        </pc:spChg>
        <pc:spChg chg="mod topLvl modVis">
          <ac:chgData name="Ginevra Minarini" userId="1f1f918c-6db6-4aec-95e5-17ad0358cb46" providerId="ADAL" clId="{03421CA5-02D6-410F-9208-942AACB4DA1F}" dt="2023-11-22T13:35:27.016" v="85819"/>
          <ac:spMkLst>
            <pc:docMk/>
            <pc:sldMk cId="1935945547" sldId="306"/>
            <ac:spMk id="1896" creationId="{AAC53394-2A0E-F4F9-5D9B-83FBD10617D7}"/>
          </ac:spMkLst>
        </pc:spChg>
        <pc:spChg chg="mod topLvl modVis">
          <ac:chgData name="Ginevra Minarini" userId="1f1f918c-6db6-4aec-95e5-17ad0358cb46" providerId="ADAL" clId="{03421CA5-02D6-410F-9208-942AACB4DA1F}" dt="2023-11-22T13:35:27.016" v="85821"/>
          <ac:spMkLst>
            <pc:docMk/>
            <pc:sldMk cId="1935945547" sldId="306"/>
            <ac:spMk id="1897" creationId="{C182BFCB-1C70-B06C-D98E-6979E94D594F}"/>
          </ac:spMkLst>
        </pc:spChg>
        <pc:spChg chg="mod topLvl modVis">
          <ac:chgData name="Ginevra Minarini" userId="1f1f918c-6db6-4aec-95e5-17ad0358cb46" providerId="ADAL" clId="{03421CA5-02D6-410F-9208-942AACB4DA1F}" dt="2023-11-22T13:35:27.016" v="85823"/>
          <ac:spMkLst>
            <pc:docMk/>
            <pc:sldMk cId="1935945547" sldId="306"/>
            <ac:spMk id="1898" creationId="{5691B540-7224-2A17-538F-4AC239851EBD}"/>
          </ac:spMkLst>
        </pc:spChg>
        <pc:spChg chg="mod topLvl modVis">
          <ac:chgData name="Ginevra Minarini" userId="1f1f918c-6db6-4aec-95e5-17ad0358cb46" providerId="ADAL" clId="{03421CA5-02D6-410F-9208-942AACB4DA1F}" dt="2023-11-22T13:35:27.024" v="85825"/>
          <ac:spMkLst>
            <pc:docMk/>
            <pc:sldMk cId="1935945547" sldId="306"/>
            <ac:spMk id="1899" creationId="{1E952D3E-2E82-81FA-B015-A9790B1134F3}"/>
          </ac:spMkLst>
        </pc:spChg>
        <pc:spChg chg="mod topLvl modVis">
          <ac:chgData name="Ginevra Minarini" userId="1f1f918c-6db6-4aec-95e5-17ad0358cb46" providerId="ADAL" clId="{03421CA5-02D6-410F-9208-942AACB4DA1F}" dt="2023-11-22T13:35:27.026" v="85827"/>
          <ac:spMkLst>
            <pc:docMk/>
            <pc:sldMk cId="1935945547" sldId="306"/>
            <ac:spMk id="1900" creationId="{D13F949B-2876-8B95-BE92-AD72D05D342F}"/>
          </ac:spMkLst>
        </pc:spChg>
        <pc:spChg chg="mod topLvl modVis">
          <ac:chgData name="Ginevra Minarini" userId="1f1f918c-6db6-4aec-95e5-17ad0358cb46" providerId="ADAL" clId="{03421CA5-02D6-410F-9208-942AACB4DA1F}" dt="2023-11-22T13:35:27.026" v="85829"/>
          <ac:spMkLst>
            <pc:docMk/>
            <pc:sldMk cId="1935945547" sldId="306"/>
            <ac:spMk id="1901" creationId="{0043E405-37FB-1BF1-6570-E677DF87ED3A}"/>
          </ac:spMkLst>
        </pc:spChg>
        <pc:spChg chg="mod topLvl modVis">
          <ac:chgData name="Ginevra Minarini" userId="1f1f918c-6db6-4aec-95e5-17ad0358cb46" providerId="ADAL" clId="{03421CA5-02D6-410F-9208-942AACB4DA1F}" dt="2023-11-22T13:35:27.026" v="85831"/>
          <ac:spMkLst>
            <pc:docMk/>
            <pc:sldMk cId="1935945547" sldId="306"/>
            <ac:spMk id="1902" creationId="{4A675DC9-D88B-3472-3CB8-A414E4A0F0DD}"/>
          </ac:spMkLst>
        </pc:spChg>
        <pc:spChg chg="mod topLvl modVis">
          <ac:chgData name="Ginevra Minarini" userId="1f1f918c-6db6-4aec-95e5-17ad0358cb46" providerId="ADAL" clId="{03421CA5-02D6-410F-9208-942AACB4DA1F}" dt="2023-11-22T13:35:27.026" v="85833"/>
          <ac:spMkLst>
            <pc:docMk/>
            <pc:sldMk cId="1935945547" sldId="306"/>
            <ac:spMk id="1903" creationId="{37833A23-9F26-3FB1-1D6A-5A9A3C725770}"/>
          </ac:spMkLst>
        </pc:spChg>
        <pc:spChg chg="mod topLvl modVis">
          <ac:chgData name="Ginevra Minarini" userId="1f1f918c-6db6-4aec-95e5-17ad0358cb46" providerId="ADAL" clId="{03421CA5-02D6-410F-9208-942AACB4DA1F}" dt="2023-11-22T13:35:27.026" v="85835"/>
          <ac:spMkLst>
            <pc:docMk/>
            <pc:sldMk cId="1935945547" sldId="306"/>
            <ac:spMk id="1904" creationId="{4D41519E-6147-97E5-288D-EEE1AC7D216D}"/>
          </ac:spMkLst>
        </pc:spChg>
        <pc:spChg chg="mod topLvl modVis">
          <ac:chgData name="Ginevra Minarini" userId="1f1f918c-6db6-4aec-95e5-17ad0358cb46" providerId="ADAL" clId="{03421CA5-02D6-410F-9208-942AACB4DA1F}" dt="2023-11-22T13:35:27.034" v="85837"/>
          <ac:spMkLst>
            <pc:docMk/>
            <pc:sldMk cId="1935945547" sldId="306"/>
            <ac:spMk id="1905" creationId="{48B67750-D768-064B-C46F-9734DD98D220}"/>
          </ac:spMkLst>
        </pc:spChg>
        <pc:spChg chg="mod topLvl modVis">
          <ac:chgData name="Ginevra Minarini" userId="1f1f918c-6db6-4aec-95e5-17ad0358cb46" providerId="ADAL" clId="{03421CA5-02D6-410F-9208-942AACB4DA1F}" dt="2023-11-22T13:35:27.036" v="85839"/>
          <ac:spMkLst>
            <pc:docMk/>
            <pc:sldMk cId="1935945547" sldId="306"/>
            <ac:spMk id="1906" creationId="{6D4D7C29-FE06-30D6-5C82-D93F918FDB0E}"/>
          </ac:spMkLst>
        </pc:spChg>
        <pc:spChg chg="mod topLvl modVis">
          <ac:chgData name="Ginevra Minarini" userId="1f1f918c-6db6-4aec-95e5-17ad0358cb46" providerId="ADAL" clId="{03421CA5-02D6-410F-9208-942AACB4DA1F}" dt="2023-11-22T13:35:27.036" v="85841"/>
          <ac:spMkLst>
            <pc:docMk/>
            <pc:sldMk cId="1935945547" sldId="306"/>
            <ac:spMk id="1907" creationId="{DA67FE30-80A4-7764-F2CD-AA7628DD0CB5}"/>
          </ac:spMkLst>
        </pc:spChg>
        <pc:spChg chg="mod topLvl modVis">
          <ac:chgData name="Ginevra Minarini" userId="1f1f918c-6db6-4aec-95e5-17ad0358cb46" providerId="ADAL" clId="{03421CA5-02D6-410F-9208-942AACB4DA1F}" dt="2023-11-22T13:35:27.036" v="85843"/>
          <ac:spMkLst>
            <pc:docMk/>
            <pc:sldMk cId="1935945547" sldId="306"/>
            <ac:spMk id="1908" creationId="{F8722DC2-A28E-4E42-CCFD-68CC72E0F355}"/>
          </ac:spMkLst>
        </pc:spChg>
        <pc:spChg chg="mod topLvl modVis">
          <ac:chgData name="Ginevra Minarini" userId="1f1f918c-6db6-4aec-95e5-17ad0358cb46" providerId="ADAL" clId="{03421CA5-02D6-410F-9208-942AACB4DA1F}" dt="2023-11-22T13:35:27.045" v="85847"/>
          <ac:spMkLst>
            <pc:docMk/>
            <pc:sldMk cId="1935945547" sldId="306"/>
            <ac:spMk id="1910" creationId="{CCD4B335-B395-5B82-2B2B-F5FE89716DE2}"/>
          </ac:spMkLst>
        </pc:spChg>
        <pc:spChg chg="mod topLvl modVis">
          <ac:chgData name="Ginevra Minarini" userId="1f1f918c-6db6-4aec-95e5-17ad0358cb46" providerId="ADAL" clId="{03421CA5-02D6-410F-9208-942AACB4DA1F}" dt="2023-11-22T13:35:27.047" v="85849"/>
          <ac:spMkLst>
            <pc:docMk/>
            <pc:sldMk cId="1935945547" sldId="306"/>
            <ac:spMk id="1911" creationId="{5533D2EE-A3BC-B253-DA7E-1CC8A9BDE85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12" creationId="{0DAB958E-AD7A-7525-D28F-2A340D49BC6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12" creationId="{CD6ADDED-AF50-087A-3576-AD2E9EF54BF3}"/>
          </ac:spMkLst>
        </pc:spChg>
        <pc:spChg chg="mod topLvl modVis">
          <ac:chgData name="Ginevra Minarini" userId="1f1f918c-6db6-4aec-95e5-17ad0358cb46" providerId="ADAL" clId="{03421CA5-02D6-410F-9208-942AACB4DA1F}" dt="2023-11-22T13:35:27.047" v="85851"/>
          <ac:spMkLst>
            <pc:docMk/>
            <pc:sldMk cId="1935945547" sldId="306"/>
            <ac:spMk id="1913" creationId="{C14F0AEC-43AB-8751-23FA-527CD1C910D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14" creationId="{C9CC2584-F613-5E0A-70BA-E3CA19F0DED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14" creationId="{DED271F8-8AAA-DEA4-0802-E4BA159DD75A}"/>
          </ac:spMkLst>
        </pc:spChg>
        <pc:spChg chg="mod topLvl modVis">
          <ac:chgData name="Ginevra Minarini" userId="1f1f918c-6db6-4aec-95e5-17ad0358cb46" providerId="ADAL" clId="{03421CA5-02D6-410F-9208-942AACB4DA1F}" dt="2023-11-22T13:35:27.047" v="85853"/>
          <ac:spMkLst>
            <pc:docMk/>
            <pc:sldMk cId="1935945547" sldId="306"/>
            <ac:spMk id="1915" creationId="{82F248E1-3F61-2947-E8A5-3358B5F54E3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16" creationId="{57E0263D-98D4-965C-94F2-C5D07DE2550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16" creationId="{89E033D4-E4DE-6331-AE9E-C2FCCB7F3F0B}"/>
          </ac:spMkLst>
        </pc:spChg>
        <pc:spChg chg="mod topLvl modVis">
          <ac:chgData name="Ginevra Minarini" userId="1f1f918c-6db6-4aec-95e5-17ad0358cb46" providerId="ADAL" clId="{03421CA5-02D6-410F-9208-942AACB4DA1F}" dt="2023-11-22T13:35:27.047" v="85855"/>
          <ac:spMkLst>
            <pc:docMk/>
            <pc:sldMk cId="1935945547" sldId="306"/>
            <ac:spMk id="1917" creationId="{20DB993B-0D4A-2346-F03D-2D4B080F435A}"/>
          </ac:spMkLst>
        </pc:spChg>
        <pc:spChg chg="mod topLvl modVis">
          <ac:chgData name="Ginevra Minarini" userId="1f1f918c-6db6-4aec-95e5-17ad0358cb46" providerId="ADAL" clId="{03421CA5-02D6-410F-9208-942AACB4DA1F}" dt="2023-11-22T13:35:27.047" v="85857"/>
          <ac:spMkLst>
            <pc:docMk/>
            <pc:sldMk cId="1935945547" sldId="306"/>
            <ac:spMk id="1918" creationId="{59E0233E-84FE-A92B-42E6-14D1E553274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19" creationId="{F1941650-B20A-7560-F6FE-DA8DA54E6C5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19" creationId="{F7ED0099-F5C0-129E-73BB-B88609453555}"/>
          </ac:spMkLst>
        </pc:spChg>
        <pc:spChg chg="mod topLvl modVis">
          <ac:chgData name="Ginevra Minarini" userId="1f1f918c-6db6-4aec-95e5-17ad0358cb46" providerId="ADAL" clId="{03421CA5-02D6-410F-9208-942AACB4DA1F}" dt="2023-11-22T13:35:27.055" v="85859"/>
          <ac:spMkLst>
            <pc:docMk/>
            <pc:sldMk cId="1935945547" sldId="306"/>
            <ac:spMk id="1920" creationId="{52A0C092-3514-7BC7-8FCA-7BD793E9E9F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21" creationId="{9ED5BB18-FDA8-731E-913A-890C9619A74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21" creationId="{D0F87232-BAAB-C008-DD0B-99A85938FE2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22" creationId="{15523C04-AAB9-8A0A-8EDB-F475D2C68A6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22" creationId="{4C256D39-A1E8-4FB6-4FE3-47B3E2B3236C}"/>
          </ac:spMkLst>
        </pc:spChg>
        <pc:spChg chg="mod topLvl modVis">
          <ac:chgData name="Ginevra Minarini" userId="1f1f918c-6db6-4aec-95e5-17ad0358cb46" providerId="ADAL" clId="{03421CA5-02D6-410F-9208-942AACB4DA1F}" dt="2023-11-22T13:35:27.057" v="85861"/>
          <ac:spMkLst>
            <pc:docMk/>
            <pc:sldMk cId="1935945547" sldId="306"/>
            <ac:spMk id="1923" creationId="{4DE37DA5-CCA5-B045-EF5B-A9BBC6EC645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24" creationId="{1CA4B66A-2AA3-D098-22A7-4740100EE10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24" creationId="{34832937-278A-B7DD-2507-C13C6754929C}"/>
          </ac:spMkLst>
        </pc:spChg>
        <pc:spChg chg="mod topLvl modVis">
          <ac:chgData name="Ginevra Minarini" userId="1f1f918c-6db6-4aec-95e5-17ad0358cb46" providerId="ADAL" clId="{03421CA5-02D6-410F-9208-942AACB4DA1F}" dt="2023-11-22T13:35:27.057" v="85863"/>
          <ac:spMkLst>
            <pc:docMk/>
            <pc:sldMk cId="1935945547" sldId="306"/>
            <ac:spMk id="1925" creationId="{C0D1CE49-6CCB-D735-D18B-70A241FE6C1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26" creationId="{4E147B33-7695-FFD0-4681-9CAF626A527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26" creationId="{5B5D1E0B-6610-D7D3-3E75-F3DD9DE4FE48}"/>
          </ac:spMkLst>
        </pc:spChg>
        <pc:spChg chg="mod topLvl modVis">
          <ac:chgData name="Ginevra Minarini" userId="1f1f918c-6db6-4aec-95e5-17ad0358cb46" providerId="ADAL" clId="{03421CA5-02D6-410F-9208-942AACB4DA1F}" dt="2023-11-22T13:35:27.057" v="85865"/>
          <ac:spMkLst>
            <pc:docMk/>
            <pc:sldMk cId="1935945547" sldId="306"/>
            <ac:spMk id="1927" creationId="{FBC6FA2F-8413-8C2E-247F-5AFC5CDD141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28" creationId="{A8749114-2E32-2B4D-6B6B-2212C782B1F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28" creationId="{AE372B6B-1378-5FC1-1B91-189D207CC174}"/>
          </ac:spMkLst>
        </pc:spChg>
        <pc:spChg chg="mod topLvl modVis">
          <ac:chgData name="Ginevra Minarini" userId="1f1f918c-6db6-4aec-95e5-17ad0358cb46" providerId="ADAL" clId="{03421CA5-02D6-410F-9208-942AACB4DA1F}" dt="2023-11-22T13:35:27.057" v="85867"/>
          <ac:spMkLst>
            <pc:docMk/>
            <pc:sldMk cId="1935945547" sldId="306"/>
            <ac:spMk id="1929" creationId="{51FAF1CA-CD98-A9E1-AAB0-746F03D3C91D}"/>
          </ac:spMkLst>
        </pc:spChg>
        <pc:spChg chg="mod topLvl modVis">
          <ac:chgData name="Ginevra Minarini" userId="1f1f918c-6db6-4aec-95e5-17ad0358cb46" providerId="ADAL" clId="{03421CA5-02D6-410F-9208-942AACB4DA1F}" dt="2023-11-22T13:35:27.065" v="85869"/>
          <ac:spMkLst>
            <pc:docMk/>
            <pc:sldMk cId="1935945547" sldId="306"/>
            <ac:spMk id="1930" creationId="{B9699533-10AA-1F8C-EFD3-8437C4D845B8}"/>
          </ac:spMkLst>
        </pc:spChg>
        <pc:spChg chg="mod topLvl modVis">
          <ac:chgData name="Ginevra Minarini" userId="1f1f918c-6db6-4aec-95e5-17ad0358cb46" providerId="ADAL" clId="{03421CA5-02D6-410F-9208-942AACB4DA1F}" dt="2023-11-22T13:35:27.068" v="85871"/>
          <ac:spMkLst>
            <pc:docMk/>
            <pc:sldMk cId="1935945547" sldId="306"/>
            <ac:spMk id="1931" creationId="{AFD5E75E-FAB4-8364-69EF-00F9C7283C84}"/>
          </ac:spMkLst>
        </pc:spChg>
        <pc:spChg chg="mod topLvl modVis">
          <ac:chgData name="Ginevra Minarini" userId="1f1f918c-6db6-4aec-95e5-17ad0358cb46" providerId="ADAL" clId="{03421CA5-02D6-410F-9208-942AACB4DA1F}" dt="2023-11-22T13:35:27.068" v="85873"/>
          <ac:spMkLst>
            <pc:docMk/>
            <pc:sldMk cId="1935945547" sldId="306"/>
            <ac:spMk id="1932" creationId="{314501D4-9AE9-BDE2-74B4-FCE5ADF10FF7}"/>
          </ac:spMkLst>
        </pc:spChg>
        <pc:spChg chg="mod topLvl modVis">
          <ac:chgData name="Ginevra Minarini" userId="1f1f918c-6db6-4aec-95e5-17ad0358cb46" providerId="ADAL" clId="{03421CA5-02D6-410F-9208-942AACB4DA1F}" dt="2023-11-22T13:35:27.068" v="85875"/>
          <ac:spMkLst>
            <pc:docMk/>
            <pc:sldMk cId="1935945547" sldId="306"/>
            <ac:spMk id="1933" creationId="{73A5A08C-FBD2-5101-3D3F-4CECF0FF7F8C}"/>
          </ac:spMkLst>
        </pc:spChg>
        <pc:spChg chg="mod topLvl modVis">
          <ac:chgData name="Ginevra Minarini" userId="1f1f918c-6db6-4aec-95e5-17ad0358cb46" providerId="ADAL" clId="{03421CA5-02D6-410F-9208-942AACB4DA1F}" dt="2023-11-22T13:35:27.068" v="85877"/>
          <ac:spMkLst>
            <pc:docMk/>
            <pc:sldMk cId="1935945547" sldId="306"/>
            <ac:spMk id="1934" creationId="{FFB9299E-5B86-3597-82F0-BEB840103799}"/>
          </ac:spMkLst>
        </pc:spChg>
        <pc:spChg chg="mod topLvl modVis">
          <ac:chgData name="Ginevra Minarini" userId="1f1f918c-6db6-4aec-95e5-17ad0358cb46" providerId="ADAL" clId="{03421CA5-02D6-410F-9208-942AACB4DA1F}" dt="2023-11-22T13:35:27.068" v="85879"/>
          <ac:spMkLst>
            <pc:docMk/>
            <pc:sldMk cId="1935945547" sldId="306"/>
            <ac:spMk id="1935" creationId="{DBB7C8FE-FCFA-3AB1-1045-CAE592078AE3}"/>
          </ac:spMkLst>
        </pc:spChg>
        <pc:spChg chg="mod topLvl modVis">
          <ac:chgData name="Ginevra Minarini" userId="1f1f918c-6db6-4aec-95e5-17ad0358cb46" providerId="ADAL" clId="{03421CA5-02D6-410F-9208-942AACB4DA1F}" dt="2023-11-22T13:35:27.076" v="85881"/>
          <ac:spMkLst>
            <pc:docMk/>
            <pc:sldMk cId="1935945547" sldId="306"/>
            <ac:spMk id="1936" creationId="{540D845A-AF82-1356-5F22-9F217EC7FC73}"/>
          </ac:spMkLst>
        </pc:spChg>
        <pc:spChg chg="mod topLvl modVis">
          <ac:chgData name="Ginevra Minarini" userId="1f1f918c-6db6-4aec-95e5-17ad0358cb46" providerId="ADAL" clId="{03421CA5-02D6-410F-9208-942AACB4DA1F}" dt="2023-11-22T13:35:27.078" v="85883"/>
          <ac:spMkLst>
            <pc:docMk/>
            <pc:sldMk cId="1935945547" sldId="306"/>
            <ac:spMk id="1937" creationId="{65A60F50-DE42-A135-D59E-E2DD055E09D1}"/>
          </ac:spMkLst>
        </pc:spChg>
        <pc:spChg chg="mod topLvl modVis">
          <ac:chgData name="Ginevra Minarini" userId="1f1f918c-6db6-4aec-95e5-17ad0358cb46" providerId="ADAL" clId="{03421CA5-02D6-410F-9208-942AACB4DA1F}" dt="2023-11-22T13:35:27.078" v="85885"/>
          <ac:spMkLst>
            <pc:docMk/>
            <pc:sldMk cId="1935945547" sldId="306"/>
            <ac:spMk id="1938" creationId="{75EF57D3-CB95-715D-3BD9-85A95AC21429}"/>
          </ac:spMkLst>
        </pc:spChg>
        <pc:spChg chg="mod topLvl modVis">
          <ac:chgData name="Ginevra Minarini" userId="1f1f918c-6db6-4aec-95e5-17ad0358cb46" providerId="ADAL" clId="{03421CA5-02D6-410F-9208-942AACB4DA1F}" dt="2023-11-22T13:35:27.078" v="85887"/>
          <ac:spMkLst>
            <pc:docMk/>
            <pc:sldMk cId="1935945547" sldId="306"/>
            <ac:spMk id="1939" creationId="{4F53F32B-E45B-1D04-7BA8-EF7F0B92AA5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40" creationId="{44E217F5-0B61-CB6D-5609-8F9B50BFED0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40" creationId="{68391FAA-54A5-4B23-E9FA-A46E6F6204A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41" creationId="{B181B8F8-F6A3-AFA9-D81C-977B6549862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41" creationId="{C9A1B622-866D-E546-E4DD-1888089A3409}"/>
          </ac:spMkLst>
        </pc:spChg>
        <pc:spChg chg="mod topLvl modVis">
          <ac:chgData name="Ginevra Minarini" userId="1f1f918c-6db6-4aec-95e5-17ad0358cb46" providerId="ADAL" clId="{03421CA5-02D6-410F-9208-942AACB4DA1F}" dt="2023-11-22T13:35:27.078" v="85889"/>
          <ac:spMkLst>
            <pc:docMk/>
            <pc:sldMk cId="1935945547" sldId="306"/>
            <ac:spMk id="1942" creationId="{64B2616A-2A71-042F-23A1-B3CF945FD9A2}"/>
          </ac:spMkLst>
        </pc:spChg>
        <pc:spChg chg="mod topLvl modVis">
          <ac:chgData name="Ginevra Minarini" userId="1f1f918c-6db6-4aec-95e5-17ad0358cb46" providerId="ADAL" clId="{03421CA5-02D6-410F-9208-942AACB4DA1F}" dt="2023-11-22T13:35:27.086" v="85891"/>
          <ac:spMkLst>
            <pc:docMk/>
            <pc:sldMk cId="1935945547" sldId="306"/>
            <ac:spMk id="1943" creationId="{12E20224-5BA2-E2A0-8A15-46CBC74AB583}"/>
          </ac:spMkLst>
        </pc:spChg>
        <pc:spChg chg="mod topLvl modVis">
          <ac:chgData name="Ginevra Minarini" userId="1f1f918c-6db6-4aec-95e5-17ad0358cb46" providerId="ADAL" clId="{03421CA5-02D6-410F-9208-942AACB4DA1F}" dt="2023-11-22T13:35:27.088" v="85893"/>
          <ac:spMkLst>
            <pc:docMk/>
            <pc:sldMk cId="1935945547" sldId="306"/>
            <ac:spMk id="1944" creationId="{0C3F6948-294A-9996-3414-29CDA8B8C3F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45" creationId="{5BD2A9D2-9FBC-D4EF-3A3E-2541F3634CC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45" creationId="{F819AACE-540B-863F-7F74-AA5D2FD596C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46" creationId="{118F20E6-2BBF-21FD-1DB0-5F3215C2ABF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46" creationId="{4174F095-6748-CA8B-9E8F-4362CC6BFB15}"/>
          </ac:spMkLst>
        </pc:spChg>
        <pc:spChg chg="mod topLvl modVis">
          <ac:chgData name="Ginevra Minarini" userId="1f1f918c-6db6-4aec-95e5-17ad0358cb46" providerId="ADAL" clId="{03421CA5-02D6-410F-9208-942AACB4DA1F}" dt="2023-11-22T13:35:27.088" v="85895"/>
          <ac:spMkLst>
            <pc:docMk/>
            <pc:sldMk cId="1935945547" sldId="306"/>
            <ac:spMk id="1947" creationId="{5559D72E-B5DE-FC34-9792-20B83235BE4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48" creationId="{EAF2434E-ECE9-F785-8556-A735D4F556E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48" creationId="{ECD7A449-B12F-24DD-5122-D2CF308760F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49" creationId="{0C903911-1E67-0D28-322B-B75DBA79C76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49" creationId="{8A977B4F-2EC7-7B52-54EC-3B9A9C4D485A}"/>
          </ac:spMkLst>
        </pc:spChg>
        <pc:spChg chg="mod topLvl modVis">
          <ac:chgData name="Ginevra Minarini" userId="1f1f918c-6db6-4aec-95e5-17ad0358cb46" providerId="ADAL" clId="{03421CA5-02D6-410F-9208-942AACB4DA1F}" dt="2023-11-22T13:35:27.088" v="85897"/>
          <ac:spMkLst>
            <pc:docMk/>
            <pc:sldMk cId="1935945547" sldId="306"/>
            <ac:spMk id="1950" creationId="{BF233753-68B8-C3C3-D4DE-F6B1D12AD93B}"/>
          </ac:spMkLst>
        </pc:spChg>
        <pc:spChg chg="mod topLvl modVis">
          <ac:chgData name="Ginevra Minarini" userId="1f1f918c-6db6-4aec-95e5-17ad0358cb46" providerId="ADAL" clId="{03421CA5-02D6-410F-9208-942AACB4DA1F}" dt="2023-11-22T13:35:27.088" v="85899"/>
          <ac:spMkLst>
            <pc:docMk/>
            <pc:sldMk cId="1935945547" sldId="306"/>
            <ac:spMk id="1951" creationId="{92A48D25-864F-CCD6-9679-F8853B2602D1}"/>
          </ac:spMkLst>
        </pc:spChg>
        <pc:spChg chg="mod topLvl modVis">
          <ac:chgData name="Ginevra Minarini" userId="1f1f918c-6db6-4aec-95e5-17ad0358cb46" providerId="ADAL" clId="{03421CA5-02D6-410F-9208-942AACB4DA1F}" dt="2023-11-22T13:35:27.088" v="85901"/>
          <ac:spMkLst>
            <pc:docMk/>
            <pc:sldMk cId="1935945547" sldId="306"/>
            <ac:spMk id="1952" creationId="{181666A4-5A1B-88DA-8EBD-198EF97DD7D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53" creationId="{29985B1C-2CA8-63D2-B105-CD276667461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53" creationId="{7865F066-7CF1-7ED4-A63F-9F8FE5EBED7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55" creationId="{35C7B0FC-DD88-8096-9951-1CE5894A579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55" creationId="{E769E8C2-C459-DB5B-0136-490F0D6F34B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56" creationId="{25EABDD7-884D-6919-234D-72C3619CB6C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56" creationId="{33C725CF-4E1D-7131-577B-4925492ADB0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57" creationId="{7563B6F1-C367-E3EE-DE2D-953CC0484A5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57" creationId="{796B7828-A774-D9A8-BA0C-575F9A66BD5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58" creationId="{82292A36-8CAA-DB24-AC26-9B00A2BB11A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59" creationId="{0464D60B-B37D-02E2-04CD-E7A476FFF2B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59" creationId="{233B6EF7-08B9-5603-3B3C-B38B2F3467B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60" creationId="{58E59258-8CC7-4E9B-13C0-464121C48AE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60" creationId="{75E658CE-F0B7-EA14-FA88-962FEE7079E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61" creationId="{9E4034B9-3E2D-9482-07B6-23C1BE6D3F1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61" creationId="{D250C7E9-1FC3-4BD3-2695-86BBB6592FA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62" creationId="{B959FA50-7D99-E1EC-7D2C-38BD1FD84BC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62" creationId="{F36F5BCA-55F3-955D-3812-786B96D0B71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63" creationId="{488F3EA0-0B87-FDD9-578B-6DCDCFA1E1D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63" creationId="{BFCA78BE-6B43-D92F-018A-5C6E3491E83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64" creationId="{3394E059-2152-5EEE-CDE6-411DF74DF61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64" creationId="{8A7D0064-0F5B-2F06-FE6C-E555F940DDC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65" creationId="{820D0D4A-8CE5-343C-44A5-B01F0D803A5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65" creationId="{C7A79DA5-1289-036A-07D8-61F1333662B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66" creationId="{6D48B0C6-857D-F16A-3C50-60BB4024E6F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66" creationId="{9058EDB9-857E-CB29-560B-4D408C9507A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67" creationId="{4E1E745E-BD0E-2F3A-5D67-F1B427FC79E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67" creationId="{BD838391-8165-35DB-32F7-BD4F7E7A54D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68" creationId="{ADC479F0-EA7D-57E1-0F25-3D5505E461D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68" creationId="{C02C70A3-56C7-4029-D08E-4BEA97F0F00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69" creationId="{A1BC81EA-A8F7-F8C2-29A5-3AF2E7B48DD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69" creationId="{EC728BD6-1823-3191-29EE-35D4BB8B7BA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70" creationId="{37CD7C69-1EA7-AAD3-DC72-F61BF8DCBFA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70" creationId="{9DD8FCEA-4A85-2A85-D544-E25D06537AF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71" creationId="{4FB3A085-FD3D-F1BD-8516-255EE44A72C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71" creationId="{E6B51BF7-89C4-A83F-53C8-5934039DA32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72" creationId="{20EAA5FA-8AAD-C1D8-2A48-C767DA4149F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72" creationId="{469BD81D-3836-3198-64E6-E6E4C15A970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73" creationId="{14D1D06B-3DC1-49EB-31F4-C8D95E2794A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73" creationId="{DE33AC4B-778A-993F-AEFA-AD995EBB690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74" creationId="{43451B8C-D4E2-AE63-405A-0827C7EE664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74" creationId="{71F9DE60-ACF2-C3DA-CCDD-23B6E089BA1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75" creationId="{4A7FEB3F-E58B-A118-A461-739A4A45682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75" creationId="{677D87C1-87B1-C0F7-C270-8760CEC8AF0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76" creationId="{025BF0C8-3158-B7C7-FAD5-1C936D19640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76" creationId="{164E0094-E616-278C-0DAF-BB7D1F58AF7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77" creationId="{53319E47-907D-45AC-D525-C8643A74D2D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77" creationId="{5EFDE96D-1A5A-E0BE-77C4-2F6BAEBA12F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78" creationId="{B69EE170-53FF-B4B0-94F1-1FAA6F578C8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78" creationId="{C6666778-EBEC-B12C-69FE-E4EFC3E77BC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79" creationId="{DCA91B70-1C33-CA32-3891-04EA5779F2C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79" creationId="{F61D0556-C686-57C9-2336-8CA2ABD810E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80" creationId="{5EA2BBBA-5685-7DB6-380B-E79CD95859E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80" creationId="{9977A39C-CEA1-4227-9E0F-B200F701794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81" creationId="{8AC39FFC-B036-875D-B2EA-C471D691623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81" creationId="{B9FC1AEE-380E-79CA-5535-6BA337B49FD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82" creationId="{CD46FC06-048C-713D-90EE-1205BA5E3F6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82" creationId="{D76533B9-94A8-EDD6-6CB6-642AD1E3201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1983" creationId="{41B952DB-E57B-A4A7-2951-853A0B17E2C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83" creationId="{7FB66AEF-4653-4173-CBF2-370506B448D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84" creationId="{0E01AC03-FD17-122A-EF6D-F8B990958F9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85" creationId="{AD594AC4-BECC-853B-691D-9BADF4E0417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86" creationId="{C456FCCF-DE47-F8E1-E1DB-C54474ED14B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87" creationId="{E22779D0-02D9-2F7D-4789-3488D33D657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88" creationId="{62068A6A-013A-3310-0C41-9723295EB10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89" creationId="{C07DC6AB-4B56-B224-C9F7-09C99D62CFD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90" creationId="{0E9FFBA6-379F-8D83-6C75-07A9638D447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91" creationId="{34B88020-5B35-B4E7-EB82-220E2835DA5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92" creationId="{AEF346C8-1A47-2ACA-1110-D9FC62871CE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93" creationId="{392D31F5-2B33-BCDB-AC96-647CEB484CC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94" creationId="{F9390167-2AD1-5356-BFDF-A4826E78629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95" creationId="{C29211A3-0D6E-E8CE-D9E2-531786BB1B0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96" creationId="{1B0AD5DA-EC50-A186-DB60-5E6E8DC4D60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97" creationId="{72424F20-8911-2E63-DED8-AA422FBEA1A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98" creationId="{B7859976-22A4-D051-2BFD-30D77898370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1999" creationId="{E95722AB-F206-B621-3DBA-D8C555B4DAB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00" creationId="{677943B7-99E5-FA7F-512D-517A127857B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01" creationId="{D0AFB884-F0C1-34B9-47BD-B813B94D486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02" creationId="{4B068E51-1935-CFA2-9DF5-0ED43FC64B8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03" creationId="{4B3214E9-8D67-F665-6183-A089DA3A99A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04" creationId="{E4CFE939-6C96-ECFF-D57A-BAC36C2906E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05" creationId="{EEFB5EE8-638E-4486-4B9A-B648F31DD41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06" creationId="{70E5CFFA-1000-1BFF-CCBA-7AC41774231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07" creationId="{4299C2CD-9196-0D27-D547-49ED1C2D26B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08" creationId="{8C27EB69-02BB-BB25-B4DB-6AA67E39233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09" creationId="{ED581401-4C21-B224-5B5A-B2468A876AF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10" creationId="{30BDA01F-C9BF-0049-B2B2-A24EDB860FC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11" creationId="{AE08875F-F7B3-05C0-D301-907A7276AA5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12" creationId="{B5674F6A-751F-12C7-FB73-AC48C00ACD8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13" creationId="{50A8F133-6472-504A-9688-D316A24A164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14" creationId="{9302805E-648D-11AB-7B45-65C3988B111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15" creationId="{0F7B6B29-6BE4-88CC-6CC2-9ED2480E588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16" creationId="{3950BABB-0925-1DE6-6131-A5BDEE46BA4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17" creationId="{D818A8EE-8974-22F9-2F1C-65647FAC8E2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18" creationId="{4260D6A7-5EB7-34C9-1B58-332C07667C2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19" creationId="{37E28C8E-F0BB-358F-A298-613FC1850B7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20" creationId="{D25EC49E-5085-E358-07EC-EA077C95B6F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21" creationId="{41203363-9A39-83FA-B6D1-D97D0CDE4CC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22" creationId="{E8EE171A-44CE-6965-4DEC-45C4872DC8F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23" creationId="{26DF0D68-2100-E161-E2AA-53E3DF2E498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24" creationId="{E1938A18-63CD-CB26-52A0-FB3EB5469D9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25" creationId="{E228131D-1429-F088-14EA-F497E4521C0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26" creationId="{65DD52F8-0683-3B91-C0DA-942B68F4E5F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27" creationId="{F36DA239-46A2-D3AF-4821-E67E9817C59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28" creationId="{C2F6CAC5-EB58-DC27-B150-CA03E5987FE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29" creationId="{BEDB0778-743C-7B1D-AA32-16015998F39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30" creationId="{2F9239AE-528C-84B7-0D93-94331F2EEE9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31" creationId="{8F8DA38E-EFD7-6A01-4059-7EB7AB9C288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32" creationId="{53E21917-FE2B-A62D-FBBC-C20402DB647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33" creationId="{2983D437-2DCA-BDDB-2AFA-9D3610BB31B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34" creationId="{69BA0DA6-1D4D-5AA5-F3B3-2328403A0CE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35" creationId="{75C31E54-2131-D8A6-B0DC-7C567856FB5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36" creationId="{6FCF4357-F8E3-3436-8EA5-63C6BA516B5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37" creationId="{D28C6D55-257D-8456-F186-EBF1A3479AF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38" creationId="{DB4F7E38-AB6C-C883-FA68-95516B03AA7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39" creationId="{B85C41E2-3BDD-47E0-6943-6D9C64CEE34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40" creationId="{EFEA0153-61A9-8DEF-439F-E68EA5FDEA4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41" creationId="{DAE5CE0C-75B7-B152-A2E5-2FF4A408CEB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42" creationId="{8B0E7A21-D04A-40BA-4425-FD5D9019F91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43" creationId="{94B29E6D-1927-6A0B-A0C6-72AEF4C66BE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44" creationId="{A05FBA9B-C967-2621-3672-C6926133C25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45" creationId="{1EF66530-9EA9-9540-E3F0-DD1ABC1C7BB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46" creationId="{42DC2B58-079D-2F19-257E-5D4FC5D4E7C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47" creationId="{E5209A89-5CD8-8224-50DC-9511901504C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48" creationId="{05E81C35-A802-DAD8-C59C-0C0625A9FD7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49" creationId="{F0B1EE44-E3BC-C7D5-BB87-2DD008CE4F8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50" creationId="{4DA463E2-0CC9-03B3-40BB-48147018DC5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51" creationId="{89E3F60F-E7BB-A151-A3D8-DFB8848966B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52" creationId="{74D4FCF7-49E3-CBB6-0D6D-2011CC6BDB4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53" creationId="{74D204BB-1FE4-7449-300B-1D9AFBFC23D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54" creationId="{5E50043B-00B0-199E-7924-8449F77DD8A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55" creationId="{AF29428D-096E-312A-82C8-15141ADC9B0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56" creationId="{156A743E-07A6-D712-856B-B99B0714C1A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57" creationId="{A4CFE159-B924-5727-59B9-76B81A17B1C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58" creationId="{921CAB85-94E4-945B-F8AF-8DF1ACFDC51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59" creationId="{4865D1BA-6BF5-3CC0-B974-B339DE8944B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60" creationId="{3AAAFC65-38A8-E423-1790-F9681A3AD3E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61" creationId="{A9C21817-D0EC-10F7-D842-8888E7EAC44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62" creationId="{C12F54FB-50FE-FFC5-65A7-5B5EE795A42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63" creationId="{CD355B85-D4DF-1C99-9327-3063B1726D7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64" creationId="{72514C66-25CB-875B-9007-D451A554627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65" creationId="{74938648-3FE2-40D9-2457-124CBB927C4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66" creationId="{C5DCB8DE-C849-B054-D7D2-456AFDF51F0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67" creationId="{6C1B2CC2-2EE4-AD59-5453-842C5301000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68" creationId="{DC6A6B0B-832A-0142-5CBC-511C1AA0CFD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69" creationId="{985B6EC5-3A4A-5992-B1B4-3A05D88847E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70" creationId="{8A4FE664-B85B-8B2F-8D4E-26A3F3883A4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71" creationId="{64B6B623-5A25-9BF9-278D-9A7DA1BE499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72" creationId="{DB4C97B2-B926-FF99-7C63-1319C7A9E87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73" creationId="{807B4A56-17A6-5613-4B11-9A5DBEC6828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74" creationId="{C3E551D5-7837-AFE5-792B-9B73AFF8577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75" creationId="{12CB6BA2-F69D-B68B-07CB-3B6378377F0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76" creationId="{EA3B0172-5234-FC1B-A277-FE5C843B008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77" creationId="{643813FA-5578-5E75-5954-09007874EB1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78" creationId="{F76DCD71-116F-AE10-B7DC-B259E20710B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79" creationId="{E363D53E-F1BA-648C-3FF6-CF35450C9D3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80" creationId="{9548C42F-13CF-F217-A24F-C073F7362C2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81" creationId="{4174F9FF-66F5-EC69-0F9E-7243D13928B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82" creationId="{67F355BD-D307-3C94-6A43-E25A3D0A963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83" creationId="{54E4E34F-E0C2-A1B4-51D8-9D7B116E985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84" creationId="{F909885D-2250-5A88-3716-9BAEC9CEA15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85" creationId="{3A05886F-F5B2-6B01-59FF-71D1A35F1E0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86" creationId="{58005330-D8D3-C4AA-2D56-284FBE6A6E1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87" creationId="{1365A533-C127-DC6E-41CA-0FCE9D77755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88" creationId="{510E35D6-CBF6-BF4F-F0E7-CBB92F31911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89" creationId="{EB079E66-3853-4E64-CBEC-3AAA504A74D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90" creationId="{0A2B1192-EBBF-6F47-F51B-1CE64B74B7D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91" creationId="{E37680D2-C4B0-9B86-DDE9-FD6800E23D6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92" creationId="{A0D96D26-B2E0-8E72-6D89-07EF525C630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93" creationId="{82295D61-0F3C-D889-CF1B-4099685E84F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94" creationId="{0DF6A77A-5AC9-6CA3-7581-9F02AAF6D7E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95" creationId="{A0DE9B98-1B86-1519-B9C3-FBCA01DEA4C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96" creationId="{0B9679B7-1053-8049-9AC5-C9A4E2DF60A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97" creationId="{C8CECD93-106E-D72C-C49F-BF7590D1069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98" creationId="{B6557668-8E29-18D3-E2E7-2EBF4E01231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099" creationId="{36389B27-E376-39CC-0564-7B1EEC9529B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00" creationId="{566BA513-2686-124F-A88B-5B20AF36C80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01" creationId="{49D19820-ED08-6A60-7D4D-52FABB59E0E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02" creationId="{DD57B09D-5EEC-515A-7187-91F0B65AEE2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03" creationId="{30ECA9DB-A55D-5E82-0781-58AF0CE7103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04" creationId="{993DC1C9-5D81-45E2-F920-03A5D2B85EC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05" creationId="{C839B768-61DF-7F32-73BD-39F9164F5C4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06" creationId="{AF5A3A60-3445-DB81-2BAA-F137A86FB4E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07" creationId="{F0E1E1E3-FA67-0DC1-5756-2E6F8C8D141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08" creationId="{05401607-E02C-851B-AD31-E3FE0CD3450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09" creationId="{A26EBAA8-5DC5-8577-2AD4-F2E0D545A20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10" creationId="{3598438C-AD79-9879-D14C-47F7516B072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11" creationId="{03BD6170-9EA3-DA97-481E-A3D43D7D30A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12" creationId="{F4029141-0A67-242F-1223-1200171BAC4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13" creationId="{04F8E624-F55A-C101-7A10-8921CCF1427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14" creationId="{6895536C-3E06-CFF2-09B4-DD945BEAC6E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15" creationId="{41160390-7AB1-8E1C-B83C-8BF9E06C894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16" creationId="{274B2670-97E3-D000-5599-680BAB6BC0B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17" creationId="{514E64DF-6481-8B2F-0533-8793034FCAD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18" creationId="{0B19E2D8-1638-A922-E110-8CE200B5CC1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19" creationId="{96733B0B-10BA-AF92-E66D-B253D29411C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20" creationId="{0773BF46-2DD4-B802-877B-2633C323EC1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21" creationId="{9248826D-745C-50B3-030B-19D3B0D32A2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22" creationId="{8AD76D40-A5B4-9EB7-7315-4DBE268BD22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23" creationId="{3DF96645-7980-B021-4D38-722FE722EA9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24" creationId="{BF282C2C-D92C-6F5D-C6E8-C0F2D850346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25" creationId="{341013BA-FB4E-8C87-684E-900AF86A319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26" creationId="{4C103826-74DB-6591-883F-9FBD80C2895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27" creationId="{1587139E-441D-2BF0-1C26-5CA69ED444A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28" creationId="{31E1FE56-3CD4-3817-4DB2-66C89731D5A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29" creationId="{7C545D5C-7C73-F408-2361-0D816D8B1E7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30" creationId="{D8A6FBF0-476F-15A1-1A74-2205CB8B763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31" creationId="{7537F0C7-3111-723E-FE4E-0413290EE1B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32" creationId="{A91F3A19-6613-CC23-9685-795FBE2D971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33" creationId="{98DF723E-091E-C46E-7412-2573CF950DC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34" creationId="{8E7DB1C6-D371-7001-1B5C-59E75D3CC47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35" creationId="{A2754AA5-3BA2-FAB5-11FE-82360DA1532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36" creationId="{B6BDAAD5-0F04-274B-7E58-B0E610AB1DC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37" creationId="{F7258202-91B7-C230-23DA-846C2CAB060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38" creationId="{4C0B23C7-CD09-3821-F5A3-D6815BD1299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39" creationId="{62B38572-C1CA-9F60-BB1E-51CA33D200A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40" creationId="{C0E3A50F-74E0-0E53-7B87-7F440599EE3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41" creationId="{CE961549-DCF0-B62F-2AEE-2B501911825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42" creationId="{4587F554-52AE-D53F-AD3E-F8321A1457D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43" creationId="{845DBEB0-90AF-32A2-848C-59A582362DD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44" creationId="{15E6C70B-FB86-946D-5C6C-47277A2B115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45" creationId="{617B67E5-EE8F-6697-DF02-837C06D1D55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46" creationId="{EF3D454B-6327-82DC-568E-27E7FD5C555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47" creationId="{140FBFCB-7DFD-003D-E827-F26DC897470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48" creationId="{FA5E4603-1C65-528F-FE72-88DFCA7DAF0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49" creationId="{711714B5-9A7B-1247-A3FE-3479C3BE278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50" creationId="{625AE8A7-2B60-D9B8-A12F-2ADD6196AF5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51" creationId="{47693611-46A1-5C40-E226-32ADD2B9033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52" creationId="{6637E19C-C6B0-4BE4-BEC6-7F945A82622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53" creationId="{8F6137E7-E8A5-7370-19C2-FDEBF3A2978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54" creationId="{11C271EA-2718-A8A8-C481-7713540E442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55" creationId="{1E8F5AAD-B0B3-C823-205B-4BF2DB3B75E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56" creationId="{542747A1-238B-1D70-8456-7AB6B51D0E1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57" creationId="{375FC8FD-E97B-1870-7737-AE62031CFEA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58" creationId="{C1422DA5-B150-7C9B-279B-C40669A4B5B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59" creationId="{B64454C6-5678-23E1-DDC8-1EAE00790E4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60" creationId="{4DF200A6-EB6B-17A2-A5B2-167C45778EC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61" creationId="{433AAF9F-D1FF-3CAF-3BBF-90E70BAC50B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62" creationId="{7F710526-8FF4-2E18-3555-B42E874670E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63" creationId="{4F7C8AD6-648D-EEA4-3A68-D9181CC8FC8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64" creationId="{2A18FB87-8F70-53F5-E25B-3402202C718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65" creationId="{FA72BE17-9712-2995-FF5D-ECB7737EC9A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66" creationId="{83983713-43D4-05F1-ABD5-4597B39EEDE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67" creationId="{0B14F08B-0B14-0887-3A03-B40AFB140F1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68" creationId="{E633605F-1F8A-9A5B-97D0-076A3D522EC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69" creationId="{8BDD531A-29A4-E1FB-FD05-30C04248F95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70" creationId="{F0A11B11-2E07-91BC-FB31-F3662B846E2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71" creationId="{7F06B0FA-4B93-69A4-46A9-9245B6D33E6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72" creationId="{02C5D8DD-AFE0-3691-B552-A8C45EBB05D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73" creationId="{B5375835-CE41-38E3-B0AB-1C96B28B346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74" creationId="{DDE60B17-D983-40BD-1CB7-E0BB4EEC6FD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75" creationId="{8C135B77-9301-7A49-122B-28B3FB5C07E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76" creationId="{0319C1A0-619F-3B22-0EAD-F832D265D3B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77" creationId="{C3EE080C-5515-3B7D-9D8C-9F1A16CAD18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78" creationId="{ACEBCF0C-D027-E790-02A1-DDE52D9F685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79" creationId="{D41936E7-1D12-448A-7223-C3573AA08F6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80" creationId="{76BDE5E5-70B4-42AF-F152-26D446AD9E3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81" creationId="{A4CA3885-258F-CCF7-DA08-9A9ABD5CE03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82" creationId="{F91A6DBA-C091-9E23-F99C-BDF9D09E8AE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83" creationId="{248FA290-DA01-8754-4286-703460D9FA5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84" creationId="{E7F45E84-93FF-C387-8DCF-224D5F444BC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85" creationId="{847394FF-4C0E-2360-E23E-958F51A78E4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86" creationId="{7BD929A9-EA64-2276-EB54-82A5A691181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87" creationId="{787D8955-24E6-1845-1098-B2D5E3265F6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88" creationId="{0AB8FBAF-C465-4C45-5547-1B18C5EEF1E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89" creationId="{D87EBAF0-DC79-D4F0-C47C-9BE1FB4BA42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90" creationId="{06B2E161-D81E-4EA3-3ABC-7C196002E6A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91" creationId="{C41D630E-EF14-F931-4A4B-8C6CA65DC4D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92" creationId="{660079B0-576D-D039-8C8A-0B83312F17E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93" creationId="{F238C57A-DB49-B508-79A6-6D67C97FBC2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94" creationId="{6C9BEAA4-9D34-D1D1-2C35-EDA5AAF57BC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95" creationId="{D5AFBCE3-4D9F-708A-C0D6-0180B3748FD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96" creationId="{F89EA7DC-D7C1-436E-D956-7AD0C9949FF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97" creationId="{484EC224-8E62-962D-5489-24916E5DA18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98" creationId="{5C7A7516-8A3F-1795-2692-3BFE0A38BB5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199" creationId="{BDA998D2-A028-5742-BC93-E46D419C946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00" creationId="{299B3E24-1FBF-562F-9F7B-C20DB705F86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01" creationId="{A64D2B65-0C74-FC7E-B2A5-826A7597F4B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02" creationId="{F171F7C1-9D7A-925D-F940-98828911D34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03" creationId="{C4C523ED-8CF6-52BC-0DC2-213B3307C1C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04" creationId="{0A465298-096F-AB50-F38A-B827F374DD3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05" creationId="{2DF3E99B-0226-F80F-E976-09587352C87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06" creationId="{A69F04FF-9064-9B66-9944-06967535BB9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07" creationId="{9213A2CB-564E-79C5-2D7E-15DD5AA46E5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08" creationId="{D90E6C10-9AA7-3D8A-F754-3F38333DCD8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09" creationId="{F5FB1081-CBD5-4B5B-4661-35DC9DAE599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10" creationId="{E3916B79-24AC-03F8-2C27-B4C24DF4EAB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11" creationId="{C89823F9-A3C7-E0B1-0412-41DFE1E2A8A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12" creationId="{7ECB46B2-6089-A87F-94D1-0D4E3986A4E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13" creationId="{26AC2352-C948-87E6-F862-6207197BD4E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14" creationId="{4E7D5C54-C7D0-A30A-FB7B-54B4083728F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15" creationId="{8E9D7AFC-13C0-6674-527C-9688277B886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16" creationId="{50BFEBF8-6FDB-B2F7-6C94-CF0AFD1E2C1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17" creationId="{A52D55CA-5843-B5BE-4CBA-EFF63E10C8B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18" creationId="{169ABC76-4A02-521C-9B05-98ED026B54D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19" creationId="{5AC515EA-F84F-A1F6-42AE-E29873F5D43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20" creationId="{CFDB9A24-FEB9-3572-EF11-84A96E7868E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21" creationId="{CFE9EBB5-C20A-8010-32AA-1563D2934AB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22" creationId="{03248AAB-7E83-8AD3-38E6-9D51B5C019A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23" creationId="{A635FBF1-6FD1-CEFC-8AB0-FE9FF3ED50F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24" creationId="{D9EE5BEC-4787-5A0F-3BAE-E746D4744C3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25" creationId="{388E69CB-721A-7A67-8E33-B1D8C5E7B67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26" creationId="{8C8EE401-4F4C-9E2C-B86B-A819F3DFF1B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27" creationId="{2AF2DD41-7D32-4A69-61E8-A4784AF7CBA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28" creationId="{E55A1EAD-D522-9CD5-2497-36252490F2C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29" creationId="{5E5089B3-8255-23C4-35B5-03D5A70E668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30" creationId="{40F48B6E-D432-AE12-3061-4E56F32BDBF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31" creationId="{E053D3A2-FAD6-B410-CE8F-51E6719AB74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32" creationId="{2B4943DE-C59C-6838-F89A-7F8483AFC64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33" creationId="{2AC6B94D-03B2-C1D2-901D-2CCB1B41169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34" creationId="{F269879D-A2EB-8639-CA28-A6B4C496CAD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35" creationId="{C1000CB4-C1D8-A6B2-B269-0144506ABC3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36" creationId="{8425E7DB-4AA8-2160-15B7-93BD2E68D37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37" creationId="{1825DAAF-134A-3D81-E9E1-7ECE662CEFC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38" creationId="{B6ACD46C-3291-0248-276B-5ADAB6B1B5F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39" creationId="{79FEA950-CEA0-8517-EDCC-9287A6539D4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40" creationId="{3F4813F6-B5E9-14FA-0966-5ADE6113F26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40" creationId="{750D9966-5A0C-574F-74F8-5641907370E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41" creationId="{B888A6D3-A362-BF6C-40B7-1E8CFA3EDA1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41" creationId="{E2FEDAFC-D529-C16B-2CC0-EAF1CFD59A8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42" creationId="{3CC08C84-860D-884A-1988-4CFAEBF9FC9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42" creationId="{94230E40-7459-807A-0D78-C66AF3537C4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43" creationId="{DC98E518-F907-F607-51F3-B7DADA52440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43" creationId="{FE64727A-B1AA-740A-C4E7-AC1003EEAD8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44" creationId="{C4A41963-A23B-46AF-E1F5-862106EA5FD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44" creationId="{E34BCB9D-3B0F-7837-9F15-E923D661389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45" creationId="{09554502-58F0-FC39-D2C3-8B8F734F324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45" creationId="{7A92BE51-FEAE-EA35-CF71-9863D68C10C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46" creationId="{42B2DB28-738B-EEC2-DFB6-BB83DEDF7BB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46" creationId="{48A9EC4C-4BDF-FDEF-05D5-E9DA0617B8B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47" creationId="{748FBD88-B2AF-3AC4-E977-69EE5EBF412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47" creationId="{786EB176-C1C6-0F9C-9898-1B4A1E64A32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48" creationId="{04B3496A-D4B5-C81C-0755-8B20660EEE4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48" creationId="{87B4B99F-3BFA-AD45-510D-D63C32243E6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49" creationId="{173A43AF-BBFA-14D1-AD17-1AD56F3850F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49" creationId="{9ED36FAB-B552-ACAD-107D-6947E4D3407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50" creationId="{6D430305-206A-0435-57BC-4A5B998815B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50" creationId="{9177166B-3826-AB2C-6100-EF5DB7CF5D6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51" creationId="{9BA013AA-0D43-5184-D8CF-AA20A763B0C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51" creationId="{C7FC09CC-EB7B-255E-7E17-80B98D41E54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52" creationId="{0CE61656-66DD-0D3C-A384-E673127FDFC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52" creationId="{63E28211-269B-6305-B392-F0259966966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53" creationId="{244B6E38-E578-E9B5-EFC2-6C277DF523F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53" creationId="{FAEAB880-2658-5B4E-0D04-97544963EA0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54" creationId="{5A89A24B-06D7-1189-B0EB-DA32DD4C642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54" creationId="{9EC43C6A-040F-5881-9621-81A0E7C29B2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55" creationId="{272E2062-89EA-6EC9-BA18-DA244E6CBC8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55" creationId="{C800E735-6037-D061-3FD9-3660E931A93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56" creationId="{73D1FA67-9C35-A308-6F5D-CB4C56D1F1F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56" creationId="{90B69EBE-B3A7-1D16-107D-7AE48D92022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57" creationId="{C23FA80C-098A-5A85-D2F1-0AC0B0AFA4D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57" creationId="{FFFAD7B3-ECD4-7D93-021D-21D3AFA6BF7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58" creationId="{38678A3C-0A0F-439B-2C0E-B14252667DC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58" creationId="{F8D53D77-FF05-35E3-C584-A92051BDBAD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59" creationId="{3ED760B2-D63C-E08D-5059-71963312C15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59" creationId="{EC4F674C-A1BA-BB11-AC94-A19E2392A3E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60" creationId="{A500D63B-915D-75AA-7EEB-469C3A9D163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60" creationId="{AC597EFF-3977-9BFB-CB13-E41699DEC5C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61" creationId="{A9D4D1D7-85B1-95CC-7172-310568497E5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61" creationId="{BBB440F6-5A29-9668-9583-6B3AD9A3829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62" creationId="{7108511B-5490-0DEB-2DF6-756547CF1BB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62" creationId="{A7A5E85E-307D-8A2E-D285-114453E9ABD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63" creationId="{14FECF9D-E05E-2CEC-193B-1C267718F63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63" creationId="{18159697-609C-29D0-FBD3-AC303B9B992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64" creationId="{9B01EFFA-64EB-C168-5C77-09D0DFD9471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64" creationId="{D2A572F9-CB25-CFB0-CAA0-1E82754E5F9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65" creationId="{1E2EBEB5-A32F-228F-899F-25C13BAC7BA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65" creationId="{36092E39-4A4E-2693-A608-AF084C30B3F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66" creationId="{3355B502-8597-9860-CB43-77EF2D8B862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66" creationId="{D2CF9849-55CF-9394-BFB1-D0C69623700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67" creationId="{489353B1-01C5-1921-5C1C-955073EEFB4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67" creationId="{DC2EA0B0-03A3-F0E1-856D-1195B7BEDA3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68" creationId="{68C499EA-8662-4918-96F1-E1D13FB1C25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68" creationId="{EB333BBB-2281-F20D-E735-EF715E2B682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69" creationId="{53B30711-FAC8-30E5-68BD-D9744423B7F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69" creationId="{BCF9D093-BCE7-A416-91A4-101F015EFD9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70" creationId="{4AEBAC3B-CDC8-99B9-1AD7-B7AEDB01A79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70" creationId="{CEA6E4F7-F781-52D0-23B1-E405CDEAC49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71" creationId="{2FD6CA9B-F3D6-3805-4614-F5B3740C0C6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71" creationId="{4C5EAD72-E4AE-8DC7-2CD5-C23CFA75F92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72" creationId="{05243ACE-2D81-92D2-A1EB-6745DA8D84E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72" creationId="{612DD180-D4C7-5DE4-49AC-E12226429CC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73" creationId="{785C3289-4EF3-EA0A-1D13-63C1BD68ACE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73" creationId="{9AEC8089-0D4C-027D-E99E-F0DF82DBD43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74" creationId="{6D437FD2-1F5E-E441-B550-5D1F537632C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74" creationId="{77A0813C-DDDC-21AE-676A-E9737CFD1A0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75" creationId="{76487617-4053-BB93-1FB6-85E43180657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75" creationId="{C419DAA2-6713-E495-F39D-7FF134B66A9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76" creationId="{F2B7B38F-E88D-C818-8C2D-732F9D4BD89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76" creationId="{FA8768DD-B22F-1432-502D-B78E7522754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77" creationId="{A4CA97D1-2B1F-AA24-9FF9-4EA949DE9B4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77" creationId="{A570D4B6-5866-D12A-A283-696507DE2FB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78" creationId="{1EF0A1F0-CD69-744F-B2CD-4A9EE312676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78" creationId="{F689AF49-18AF-95D7-5789-700781D193E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79" creationId="{48371A74-1913-5F85-EDDE-9A81D052250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79" creationId="{C98F59AB-7B6B-5FAF-D50D-D45110A74F2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80" creationId="{739C3B45-9384-595C-C28B-86F41D3C8D9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80" creationId="{AFC01795-4721-316A-773F-EA46D00C45A3}"/>
          </ac:spMkLst>
        </pc:spChg>
        <pc:spChg chg="mod topLvl modVis">
          <ac:chgData name="Ginevra Minarini" userId="1f1f918c-6db6-4aec-95e5-17ad0358cb46" providerId="ADAL" clId="{03421CA5-02D6-410F-9208-942AACB4DA1F}" dt="2023-11-22T13:35:27.098" v="85905"/>
          <ac:spMkLst>
            <pc:docMk/>
            <pc:sldMk cId="1935945547" sldId="306"/>
            <ac:spMk id="2281" creationId="{2584B08A-F5D7-72B5-F6FE-8675BF6B7D3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82" creationId="{62D31FC4-68EE-DE13-CE4A-FF304F7A689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82" creationId="{8B6E981C-5C4B-0D40-8E17-668554DC5DC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83" creationId="{3DCF017F-AF03-1EB3-7FB6-A3BF1124BB9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83" creationId="{E838ABF7-CC5A-5CB6-0E60-7695DA2ED3C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84" creationId="{35361578-5BFF-36E1-3F43-1077043BE6A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84" creationId="{D93F6BAB-5D3B-C56B-B691-2B50AAC128A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85" creationId="{44D26753-3B2B-9AFE-7665-5990FFFAD4D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85" creationId="{DA68F9BD-3419-DC24-8412-ECA8C30426E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86" creationId="{3BDCD854-5B1E-7808-1D69-8F235B9CB9E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86" creationId="{CAF4C2EA-F8DC-5A9F-190F-26A92671BB2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87" creationId="{9B9E9C84-157E-0F17-8B45-66626BFCB82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87" creationId="{9C90C278-B54F-D142-0BFD-94FA9D66C34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88" creationId="{2582C2C4-6EA6-D09D-BC18-97455DFB5FC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88" creationId="{F7C19EA6-9B32-4AA6-B3EC-1A0311380A9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89" creationId="{1FD2848B-BF0C-5CBD-F9D5-30A472AA216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89" creationId="{329B45C4-39AE-6119-AF4C-E7FD64251D0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90" creationId="{700CBC1C-E7FB-8FE2-D53F-C1B3098E752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90" creationId="{B37C4C3C-B6FE-3742-1F95-8E9FB64272C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91" creationId="{451BECDC-F73A-7C82-FBC4-0770E24CFDF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91" creationId="{573F0B46-76B1-DE28-E0C7-2F4FDD429D1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92" creationId="{1C4168CC-C1C2-5A8A-1881-F62E10C79AC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92" creationId="{7BBE67BC-143C-AFBB-C436-FFADA56842E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93" creationId="{2E55BDF0-0942-2006-6EB7-F7AD782E933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93" creationId="{555AF5D7-F126-F798-C64B-0B790F1A45E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94" creationId="{91D4B29A-684A-77C9-A7F1-A2B51079DE6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94" creationId="{E9FF8628-47AF-10BB-706D-4C73E083B5E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95" creationId="{561CB323-F3D6-7927-BDAC-82BA7D5E6E7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95" creationId="{C3D6FFD0-D1DC-C494-B862-8A003E390BA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96" creationId="{8AF53CCB-5403-EC14-0E93-31873ECB945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96" creationId="{EF979E7B-C4C9-3D56-A103-56F4EEECE25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97" creationId="{3E4CDE05-8954-FD76-AFEA-B9CB2E83E14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97" creationId="{A724C4A4-FECC-CAA1-805E-9077A0CA482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98" creationId="{7D945D49-F6AB-E8F9-317D-0039A3036FC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98" creationId="{D6CF9784-D4F0-C2AE-C2D1-B1074FA9765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299" creationId="{07A6BCC3-D77E-0DC5-A6E4-B18710793D5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299" creationId="{BB78B3AB-E86D-CF14-BFC6-6CA95EEFD54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00" creationId="{C7BA06C2-F0F3-F859-EF94-D45EE1E029D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00" creationId="{DC334240-E174-804A-06EF-1D6FBB215F3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01" creationId="{494E90D1-5EF3-210A-FD97-CB7B21E8603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01" creationId="{8B7B285E-1052-64D7-A9BA-3DA65CB3F02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02" creationId="{2B03357D-AD59-623D-24EF-69236C76E7A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02" creationId="{4C8BA8EC-2089-D319-0BB2-40A34F98350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03" creationId="{1593451D-A07E-BD88-48B5-8F18EBD3816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03" creationId="{2FA22E07-2436-2C34-6588-1507FAD48D6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04" creationId="{0772ECD0-1FB3-07D3-827F-B533DB3416F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04" creationId="{ED4835CE-B23A-5F19-8A4B-B47B9F7426B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05" creationId="{0622B860-6D1F-C30B-CF12-A29673EBC65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05" creationId="{9F749957-C0A0-4A01-2B5D-41292BFFFED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06" creationId="{4BF12C99-E845-D46B-97EA-44694D2C17B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06" creationId="{AFB2FE52-9615-5EA1-B06B-3461613B601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07" creationId="{B89AE14A-F6CC-9E17-A391-97508C50215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07" creationId="{EF0DA46B-F871-323A-3C3B-0C6F913CA94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08" creationId="{22B05365-0A0B-3E78-8D96-752FEC378EB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08" creationId="{9073596C-79BC-4011-BDF6-84768D81B38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09" creationId="{0971E401-D247-626A-2C5A-E90E83337CA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09" creationId="{F53E58D7-9B22-75CE-DC7C-353B9A8BC7C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10" creationId="{6FA0AC79-8490-F488-6BE1-2C07F99407D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10" creationId="{F0C6EBE6-F374-665F-75CE-85D2B89D3BA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11" creationId="{6D1EA039-F86E-35BA-867B-28316395431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11" creationId="{A1C90E8F-3296-2C33-B1AC-04092C4C5F3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12" creationId="{29A27932-68B7-318D-B1B2-A3B89BF95A9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12" creationId="{F7FA72FB-18D9-EB0C-535C-A4C35CE7569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13" creationId="{ADDF4D8F-725F-91E5-B3CF-0913030375B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13" creationId="{D7963926-616C-DFCD-0277-680BCEB3270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14" creationId="{0B53D0AE-F547-24C8-4E8E-8BF815E0A65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14" creationId="{71359ED8-6A53-E980-2F6B-5F6054593E3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15" creationId="{370BB8B3-2F45-A600-70BB-D00C43705FB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15" creationId="{9F6503E5-C3D2-C1C3-2AD7-9F5634307BD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16" creationId="{02F4C0EC-E14C-7F34-D514-0901AA0B8AB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16" creationId="{420D33A2-CE5A-55CC-A77A-4EE13E811192}"/>
          </ac:spMkLst>
        </pc:spChg>
        <pc:spChg chg="mod topLvl modVis">
          <ac:chgData name="Ginevra Minarini" userId="1f1f918c-6db6-4aec-95e5-17ad0358cb46" providerId="ADAL" clId="{03421CA5-02D6-410F-9208-942AACB4DA1F}" dt="2023-11-22T13:35:27.098" v="85907"/>
          <ac:spMkLst>
            <pc:docMk/>
            <pc:sldMk cId="1935945547" sldId="306"/>
            <ac:spMk id="2317" creationId="{B4FB588C-28AB-C9D4-016A-D28914DE0B83}"/>
          </ac:spMkLst>
        </pc:spChg>
        <pc:spChg chg="mod topLvl modVis">
          <ac:chgData name="Ginevra Minarini" userId="1f1f918c-6db6-4aec-95e5-17ad0358cb46" providerId="ADAL" clId="{03421CA5-02D6-410F-9208-942AACB4DA1F}" dt="2023-11-22T13:35:27.098" v="85909"/>
          <ac:spMkLst>
            <pc:docMk/>
            <pc:sldMk cId="1935945547" sldId="306"/>
            <ac:spMk id="2318" creationId="{D2A1AF2A-7414-9B03-247B-E5A3F6BF9326}"/>
          </ac:spMkLst>
        </pc:spChg>
        <pc:spChg chg="mod topLvl modVis">
          <ac:chgData name="Ginevra Minarini" userId="1f1f918c-6db6-4aec-95e5-17ad0358cb46" providerId="ADAL" clId="{03421CA5-02D6-410F-9208-942AACB4DA1F}" dt="2023-11-22T13:35:27.098" v="85911"/>
          <ac:spMkLst>
            <pc:docMk/>
            <pc:sldMk cId="1935945547" sldId="306"/>
            <ac:spMk id="2319" creationId="{84B19A5C-653D-8B60-7633-4546B100DCB4}"/>
          </ac:spMkLst>
        </pc:spChg>
        <pc:spChg chg="mod topLvl modVis">
          <ac:chgData name="Ginevra Minarini" userId="1f1f918c-6db6-4aec-95e5-17ad0358cb46" providerId="ADAL" clId="{03421CA5-02D6-410F-9208-942AACB4DA1F}" dt="2023-11-22T13:35:27.107" v="85913"/>
          <ac:spMkLst>
            <pc:docMk/>
            <pc:sldMk cId="1935945547" sldId="306"/>
            <ac:spMk id="2320" creationId="{5298FEA8-D488-B5FA-3E93-7D75D23F9F25}"/>
          </ac:spMkLst>
        </pc:spChg>
        <pc:spChg chg="mod topLvl modVis">
          <ac:chgData name="Ginevra Minarini" userId="1f1f918c-6db6-4aec-95e5-17ad0358cb46" providerId="ADAL" clId="{03421CA5-02D6-410F-9208-942AACB4DA1F}" dt="2023-11-22T13:35:27.109" v="85915"/>
          <ac:spMkLst>
            <pc:docMk/>
            <pc:sldMk cId="1935945547" sldId="306"/>
            <ac:spMk id="2321" creationId="{56903067-53DC-1810-AC86-B06C56D399A1}"/>
          </ac:spMkLst>
        </pc:spChg>
        <pc:spChg chg="mod topLvl modVis">
          <ac:chgData name="Ginevra Minarini" userId="1f1f918c-6db6-4aec-95e5-17ad0358cb46" providerId="ADAL" clId="{03421CA5-02D6-410F-9208-942AACB4DA1F}" dt="2023-11-22T13:35:27.109" v="85917"/>
          <ac:spMkLst>
            <pc:docMk/>
            <pc:sldMk cId="1935945547" sldId="306"/>
            <ac:spMk id="2322" creationId="{DB73AABE-16F7-080A-3955-EDCF20E3D384}"/>
          </ac:spMkLst>
        </pc:spChg>
        <pc:spChg chg="mod topLvl modVis">
          <ac:chgData name="Ginevra Minarini" userId="1f1f918c-6db6-4aec-95e5-17ad0358cb46" providerId="ADAL" clId="{03421CA5-02D6-410F-9208-942AACB4DA1F}" dt="2023-11-22T13:35:27.109" v="85919"/>
          <ac:spMkLst>
            <pc:docMk/>
            <pc:sldMk cId="1935945547" sldId="306"/>
            <ac:spMk id="2323" creationId="{4672C1BA-EA60-162D-B7CF-C798B48C73B0}"/>
          </ac:spMkLst>
        </pc:spChg>
        <pc:spChg chg="mod topLvl modVis">
          <ac:chgData name="Ginevra Minarini" userId="1f1f918c-6db6-4aec-95e5-17ad0358cb46" providerId="ADAL" clId="{03421CA5-02D6-410F-9208-942AACB4DA1F}" dt="2023-11-22T13:35:27.109" v="85921"/>
          <ac:spMkLst>
            <pc:docMk/>
            <pc:sldMk cId="1935945547" sldId="306"/>
            <ac:spMk id="2324" creationId="{54F7B1A1-65C0-FF07-022F-A8BCD19D9410}"/>
          </ac:spMkLst>
        </pc:spChg>
        <pc:spChg chg="mod topLvl modVis">
          <ac:chgData name="Ginevra Minarini" userId="1f1f918c-6db6-4aec-95e5-17ad0358cb46" providerId="ADAL" clId="{03421CA5-02D6-410F-9208-942AACB4DA1F}" dt="2023-11-22T13:35:27.109" v="85923"/>
          <ac:spMkLst>
            <pc:docMk/>
            <pc:sldMk cId="1935945547" sldId="306"/>
            <ac:spMk id="2325" creationId="{71172826-BAE8-CB73-30B8-0074DD59E8A1}"/>
          </ac:spMkLst>
        </pc:spChg>
        <pc:spChg chg="mod topLvl modVis">
          <ac:chgData name="Ginevra Minarini" userId="1f1f918c-6db6-4aec-95e5-17ad0358cb46" providerId="ADAL" clId="{03421CA5-02D6-410F-9208-942AACB4DA1F}" dt="2023-11-22T13:35:27.117" v="85925"/>
          <ac:spMkLst>
            <pc:docMk/>
            <pc:sldMk cId="1935945547" sldId="306"/>
            <ac:spMk id="2326" creationId="{893C8C18-94D4-B14E-6821-B9C517D0AD68}"/>
          </ac:spMkLst>
        </pc:spChg>
        <pc:spChg chg="mod topLvl modVis">
          <ac:chgData name="Ginevra Minarini" userId="1f1f918c-6db6-4aec-95e5-17ad0358cb46" providerId="ADAL" clId="{03421CA5-02D6-410F-9208-942AACB4DA1F}" dt="2023-11-22T13:35:27.119" v="85927"/>
          <ac:spMkLst>
            <pc:docMk/>
            <pc:sldMk cId="1935945547" sldId="306"/>
            <ac:spMk id="2327" creationId="{655112D4-4313-11AA-5033-C4C6696DF7E5}"/>
          </ac:spMkLst>
        </pc:spChg>
        <pc:spChg chg="mod topLvl modVis">
          <ac:chgData name="Ginevra Minarini" userId="1f1f918c-6db6-4aec-95e5-17ad0358cb46" providerId="ADAL" clId="{03421CA5-02D6-410F-9208-942AACB4DA1F}" dt="2023-11-22T13:35:27.119" v="85929"/>
          <ac:spMkLst>
            <pc:docMk/>
            <pc:sldMk cId="1935945547" sldId="306"/>
            <ac:spMk id="2328" creationId="{83B726AB-E8DC-5CC2-F61F-3CE739F54861}"/>
          </ac:spMkLst>
        </pc:spChg>
        <pc:spChg chg="mod topLvl modVis">
          <ac:chgData name="Ginevra Minarini" userId="1f1f918c-6db6-4aec-95e5-17ad0358cb46" providerId="ADAL" clId="{03421CA5-02D6-410F-9208-942AACB4DA1F}" dt="2023-11-22T13:35:27.119" v="85931"/>
          <ac:spMkLst>
            <pc:docMk/>
            <pc:sldMk cId="1935945547" sldId="306"/>
            <ac:spMk id="2329" creationId="{AB648269-AB2C-DE25-8798-FDC5657DAF6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30" creationId="{0CC65CEE-1F41-5243-2554-4EEFB64A9F3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30" creationId="{1558E54F-A870-3670-3C6A-5302508A816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31" creationId="{D08DC681-ECAD-603E-400B-31B76B4A294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31" creationId="{E0BD8B63-5377-8128-3195-361D11F7722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32" creationId="{032F6484-5E7B-FD43-77F0-E11E14FB734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32" creationId="{ED27507A-BA27-5CE0-1D47-C22946B41CF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33" creationId="{2E4424F4-D20F-4FDA-46D6-3CCC4DA6CD0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33" creationId="{F41E7B9B-9B5E-9599-C6C7-35387873133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34" creationId="{AF2CF758-F796-526B-7F47-C4FDCDB0BEA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34" creationId="{C8D6456A-48B9-452D-6496-58136E73607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35" creationId="{2C682025-BF2B-5B3C-5D38-D7BB0E57BFC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35" creationId="{5118A62C-6E40-7E74-2A5A-8C6880B8AC2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36" creationId="{A6492E15-7032-3079-84ED-8D0C33126A3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36" creationId="{B1478CEE-8D13-9F10-6061-DB5B9B20F81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37" creationId="{59D17C7F-7877-33B5-9244-93F5BBC4C87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37" creationId="{DC29C600-C9B2-7F30-DE31-C1AB32DC278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38" creationId="{485E90E8-DDDC-7B54-74C2-3957B8D591D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38" creationId="{9C4C74CA-87C6-98C8-1C8E-4E4F9B1D8D5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39" creationId="{CFCC0A3F-8420-EBC0-7205-67939A80D07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39" creationId="{FB7250C2-7938-36A7-CA0B-0121D938C89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40" creationId="{90F4634C-A2B7-0036-DE8A-64B2CE5CDE3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40" creationId="{B353A6AD-A838-9B7F-6EA1-2257B3ADEE3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41" creationId="{0803F716-DB19-DDC4-8D3E-C41628E2CCE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41" creationId="{EB863FBF-A137-083C-F2E0-FF93C744043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42" creationId="{38B9C0EE-FBD2-83E8-A48A-E40995C81CD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42" creationId="{4CA77BB7-F8CB-B14B-2985-6DD1C413BA9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43" creationId="{BBBEDEFD-5D6A-90CE-7BE3-E1A4BF294DE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43" creationId="{CA1982B0-6157-BC54-82CB-23AEEEE38AB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44" creationId="{4DA94B6E-D218-78AC-E77D-C5F484D7977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44" creationId="{63774A7C-2A95-87DA-7F34-43F1DA70E8BC}"/>
          </ac:spMkLst>
        </pc:spChg>
        <pc:spChg chg="mod topLvl modVis">
          <ac:chgData name="Ginevra Minarini" userId="1f1f918c-6db6-4aec-95e5-17ad0358cb46" providerId="ADAL" clId="{03421CA5-02D6-410F-9208-942AACB4DA1F}" dt="2023-11-22T13:35:27.119" v="85933"/>
          <ac:spMkLst>
            <pc:docMk/>
            <pc:sldMk cId="1935945547" sldId="306"/>
            <ac:spMk id="2345" creationId="{E6E5BC77-F511-8545-9843-D54B29E8FF0B}"/>
          </ac:spMkLst>
        </pc:spChg>
        <pc:spChg chg="mod topLvl modVis">
          <ac:chgData name="Ginevra Minarini" userId="1f1f918c-6db6-4aec-95e5-17ad0358cb46" providerId="ADAL" clId="{03421CA5-02D6-410F-9208-942AACB4DA1F}" dt="2023-11-22T13:35:27.127" v="85935"/>
          <ac:spMkLst>
            <pc:docMk/>
            <pc:sldMk cId="1935945547" sldId="306"/>
            <ac:spMk id="2346" creationId="{876227FC-E88F-515F-B8D2-F31856CCB460}"/>
          </ac:spMkLst>
        </pc:spChg>
        <pc:spChg chg="mod topLvl modVis">
          <ac:chgData name="Ginevra Minarini" userId="1f1f918c-6db6-4aec-95e5-17ad0358cb46" providerId="ADAL" clId="{03421CA5-02D6-410F-9208-942AACB4DA1F}" dt="2023-11-22T13:35:27.129" v="85937"/>
          <ac:spMkLst>
            <pc:docMk/>
            <pc:sldMk cId="1935945547" sldId="306"/>
            <ac:spMk id="2347" creationId="{209D69B9-B33F-4C14-B321-5D1EC4C8EB60}"/>
          </ac:spMkLst>
        </pc:spChg>
        <pc:spChg chg="mod topLvl modVis">
          <ac:chgData name="Ginevra Minarini" userId="1f1f918c-6db6-4aec-95e5-17ad0358cb46" providerId="ADAL" clId="{03421CA5-02D6-410F-9208-942AACB4DA1F}" dt="2023-11-22T13:35:27.129" v="85939"/>
          <ac:spMkLst>
            <pc:docMk/>
            <pc:sldMk cId="1935945547" sldId="306"/>
            <ac:spMk id="2348" creationId="{288DA1C1-EBB5-00C7-854D-FD671088EDB4}"/>
          </ac:spMkLst>
        </pc:spChg>
        <pc:spChg chg="mod topLvl modVis">
          <ac:chgData name="Ginevra Minarini" userId="1f1f918c-6db6-4aec-95e5-17ad0358cb46" providerId="ADAL" clId="{03421CA5-02D6-410F-9208-942AACB4DA1F}" dt="2023-11-22T13:35:27.129" v="85941"/>
          <ac:spMkLst>
            <pc:docMk/>
            <pc:sldMk cId="1935945547" sldId="306"/>
            <ac:spMk id="2349" creationId="{2C5CDDE2-8369-0C0A-D9AF-D1917AC8666A}"/>
          </ac:spMkLst>
        </pc:spChg>
        <pc:spChg chg="mod topLvl modVis">
          <ac:chgData name="Ginevra Minarini" userId="1f1f918c-6db6-4aec-95e5-17ad0358cb46" providerId="ADAL" clId="{03421CA5-02D6-410F-9208-942AACB4DA1F}" dt="2023-11-22T13:35:27.129" v="85943"/>
          <ac:spMkLst>
            <pc:docMk/>
            <pc:sldMk cId="1935945547" sldId="306"/>
            <ac:spMk id="2350" creationId="{AE3993D1-C296-EA76-DBB1-2AE7139931E3}"/>
          </ac:spMkLst>
        </pc:spChg>
        <pc:spChg chg="mod topLvl modVis">
          <ac:chgData name="Ginevra Minarini" userId="1f1f918c-6db6-4aec-95e5-17ad0358cb46" providerId="ADAL" clId="{03421CA5-02D6-410F-9208-942AACB4DA1F}" dt="2023-11-22T13:35:27.138" v="85945"/>
          <ac:spMkLst>
            <pc:docMk/>
            <pc:sldMk cId="1935945547" sldId="306"/>
            <ac:spMk id="2351" creationId="{23A6D94C-7B0D-E124-C64D-80A766B7980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52" creationId="{7437BBAC-A481-0415-2637-928E5C977C4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52" creationId="{9389D63F-5014-54F9-456C-1B21A56F01F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53" creationId="{A5D81755-3FF5-AF1B-D04B-0E7780930B8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53" creationId="{E4207E11-C0C3-33F8-B79A-19FEAEBCA92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54" creationId="{13DAB682-2DCE-A1F6-76CF-A937B4A42C9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54" creationId="{E075ECF6-7C04-318B-1C9E-05C46B13A5F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55" creationId="{2ABA6D98-AEBE-6BC1-ABBE-8889A755B10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55" creationId="{8108DB0D-FDE5-70F0-4CFB-EAAFB47C3E2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56" creationId="{14500F7B-BD3A-5B84-48D0-5CA8B81846B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56" creationId="{A633E64B-F0E7-D395-96A3-10FE3336B61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57" creationId="{80C40547-EC75-7BCF-C39A-2C04473E83B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57" creationId="{C3FC6DF2-BB4D-8D7D-D60E-DB2A92DF61E5}"/>
          </ac:spMkLst>
        </pc:spChg>
        <pc:spChg chg="mod topLvl modVis">
          <ac:chgData name="Ginevra Minarini" userId="1f1f918c-6db6-4aec-95e5-17ad0358cb46" providerId="ADAL" clId="{03421CA5-02D6-410F-9208-942AACB4DA1F}" dt="2023-11-22T13:35:27.138" v="85947"/>
          <ac:spMkLst>
            <pc:docMk/>
            <pc:sldMk cId="1935945547" sldId="306"/>
            <ac:spMk id="2358" creationId="{9568A704-FBAA-1A53-FDF2-A4BFA278C0E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59" creationId="{3F095218-B60E-0482-CD03-A438184C174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59" creationId="{A57A6AF9-6A13-E868-96B8-F93EE8742BD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60" creationId="{1A855BDF-6A15-E227-0CBB-00716BF7EF0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60" creationId="{632FFF2B-54FA-933D-1622-4C6CE2B7FDCC}"/>
          </ac:spMkLst>
        </pc:spChg>
        <pc:spChg chg="mod topLvl modVis">
          <ac:chgData name="Ginevra Minarini" userId="1f1f918c-6db6-4aec-95e5-17ad0358cb46" providerId="ADAL" clId="{03421CA5-02D6-410F-9208-942AACB4DA1F}" dt="2023-11-22T13:35:27.140" v="85949"/>
          <ac:spMkLst>
            <pc:docMk/>
            <pc:sldMk cId="1935945547" sldId="306"/>
            <ac:spMk id="2361" creationId="{E61BDB4E-7938-2A80-C3DF-9B141FC501D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62" creationId="{DC1CA823-3487-DD9C-A68E-C55CC0A3C4F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62" creationId="{EB690047-3D76-73AA-A2EC-1D9C880C5C5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63" creationId="{6FC05A5A-00E7-6FEE-AE13-279A5FBF467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63" creationId="{B49A300D-CAD7-7E2A-06AF-31B9BF30109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64" creationId="{4B9BD3D8-4335-3F5E-DA62-F037B15CAFF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64" creationId="{B5FE5692-93A3-55D4-273E-FEC8FD7CE42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65" creationId="{C0C669E7-478D-875D-0625-D0F115FF728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65" creationId="{FB54B49C-57F4-340C-8EA5-0CD0BFA72C5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66" creationId="{8A557ADC-C80D-6BA7-8775-741FADE6BC2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66" creationId="{8DBE0A11-2CF6-92B3-7D9F-E2C7B5928E9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67" creationId="{60848D1E-9271-4C0F-B839-05DFFBC2D03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67" creationId="{815F730D-3F12-9C12-6CC2-58069408D8E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68" creationId="{181DC2E0-E8C1-F8ED-AABD-387DB9B1B96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68" creationId="{7FB9D4C4-A098-DC0B-C48C-9A802A8A170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69" creationId="{983D731D-F7B3-FAC8-D8DF-074077F17F5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69" creationId="{AD60B93B-B6E0-4871-FEAE-76E0F904C47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70" creationId="{41DC3F4A-6A5D-6AFD-576A-2C0236CFB66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70" creationId="{9D99DD7D-8957-AD01-6761-F6650D82ED0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71" creationId="{71898BB9-D04F-D70F-6E33-DA846BDD3BE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71" creationId="{A6908FC8-ABC9-2D08-BC6E-82C34250C40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72" creationId="{1F843C53-5F34-E658-C95D-CA545AECEEB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72" creationId="{D9C8D6B0-7F45-2B56-33F3-105616A3501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73" creationId="{43CDB07E-EFA7-8D17-66AE-FD448A1129A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73" creationId="{AA001D9B-437A-215C-A71C-33D7B14F810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74" creationId="{32F1E78B-8BC0-8777-2EEF-1DE6B76701C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74" creationId="{532CCD05-2279-E25B-CF41-72F92AEB8B0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75" creationId="{191FFC13-F674-B366-3CFE-7DE43014736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75" creationId="{62E22A9D-CFCC-011A-C1AE-6A30E5AB367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76" creationId="{8261FE20-9DF5-C3FA-CB04-A3EF4C239C8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76" creationId="{B1B4A795-6881-D597-B7E0-92245B3AC42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77" creationId="{26D7752D-E6CE-459E-3158-9D56F721308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77" creationId="{B8B31535-57EE-E227-4F3A-566C8129D68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78" creationId="{47A231E5-06B0-E4C0-6824-2A99A9BE73A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78" creationId="{E976CAA9-3A3E-2B93-35F6-B32F4E49614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79" creationId="{0BB380D7-5234-33F1-71FC-D98DE1A40E6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79" creationId="{F084CC49-FF96-F266-C29F-6DA7C747074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80" creationId="{49822058-36E9-2D6A-30EC-E03F662477B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80" creationId="{A1282DC9-9D7C-B8D8-5703-983945E8B29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81" creationId="{181CC404-BDD5-4E42-FBBE-2D619FE70FC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81" creationId="{87C78096-9A28-CBBE-2FEC-AE207CF989D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82" creationId="{7DEDB9E3-8176-FEB2-D8B2-498BB342D07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82" creationId="{F9F226AE-594D-DFF7-9262-3FBB5BAE6AD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83" creationId="{38FE3C9A-9809-0E24-A882-EBA01A1C9CF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83" creationId="{3C7F58D3-9804-7396-D7A6-FED92D06F0A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84" creationId="{7935DF7B-79A1-E13F-169A-D993CEEB831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84" creationId="{BA38B3CC-0C33-5F1C-3865-11CC7417058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85" creationId="{575E24EC-6ADC-E124-44C8-7A059CA3860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85" creationId="{CFFBE82D-D48A-D679-57BB-7073E1CB2E8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86" creationId="{72932F6F-A25B-7E29-BCCA-4C33C7D7699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86" creationId="{E2BF0E63-2279-A0BF-D208-8E6F5F9A5D8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87" creationId="{B0F8CEFA-FEA8-2178-8CB8-39617BDFB5B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87" creationId="{B9EA806D-61BB-5D3C-389F-BF669652690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88" creationId="{3F25B4E8-761B-97BE-75D1-D59FE78C496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88" creationId="{E2691B03-8CA8-4CA7-734C-11620BB9C82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89" creationId="{0B27A987-D0D4-1E2B-5EF6-9AB8A5C5A53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89" creationId="{AF5167E9-C9C8-2A21-68A5-7325827057D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90" creationId="{28B35F85-C72E-9406-413A-30F95703285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90" creationId="{69D7A557-3961-2D8E-C1EB-55EB8CE10A9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91" creationId="{71185A03-0582-DA37-D2D0-4516A94940C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91" creationId="{7D89E98F-0E40-2763-09E8-54B130CF8E6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92" creationId="{177A0BF9-FAAC-F761-5D09-DA6BBD0F65A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92" creationId="{FB667DC1-1E59-0CF9-9F8A-F465DCB1E7B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93" creationId="{4D25D69A-058E-3B09-5A3D-B91C2608B4D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93" creationId="{81B7925F-7179-3138-5621-8CF23B5FF0A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94" creationId="{AE0057FB-BCCC-8609-C187-0FF8AC134D3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94" creationId="{CE3D8305-27A9-A917-7743-5F2A519BA59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95" creationId="{00ED66C8-5530-001F-B337-FC6DF84DAA1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95" creationId="{AFB7E627-73DE-C3E2-88AB-4F405AD6288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96" creationId="{52C2E2ED-1402-3FF3-5F11-79BB6234C86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96" creationId="{DB089C9B-AA4A-B235-2032-C7D0A0C8532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97" creationId="{366D2334-15C7-9DAC-9B06-12C21B6AA7F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97" creationId="{521E7394-839C-E9F1-9B9E-1030FE2F3F0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98" creationId="{06CCA6A8-7897-8AC2-3613-706E77C522D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98" creationId="{5518A887-C06E-1200-B027-3FED37E43B8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399" creationId="{22A1F73A-583B-BADD-00BF-CE77AAD4D1A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399" creationId="{83C30F71-C247-5A37-C8BC-37A81A0C3E1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00" creationId="{2983151A-7988-6351-5805-AD1CC6AA481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00" creationId="{6FF62DB7-3175-0C2C-8406-831842C6AEC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01" creationId="{335FD3D5-AC82-8190-2568-E1859594F51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01" creationId="{3C7929CC-5131-80B3-C6A9-D35B5DDDAB9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02" creationId="{201FD105-5E1A-079A-9D01-9F70823CAB4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02" creationId="{968BA20C-798F-5497-9464-EAF37A697FA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03" creationId="{73137C28-4948-8779-511D-5479108353D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03" creationId="{805F749B-44D4-B6E0-EC75-8BFDE3E2A84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04" creationId="{2D39337F-6E34-8541-EDF9-414DF96073E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04" creationId="{475749C4-F990-C432-A0DD-345AE1DE201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05" creationId="{5665D309-0FEA-AE5E-E1E2-82D704482B9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05" creationId="{7BAF51A3-4704-E43B-A95B-3D71D52C028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06" creationId="{3C404CDB-64EC-C085-329E-EABDA0EB9B7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06" creationId="{4747565D-CA79-37BA-AC3F-B3EC3F4CEC3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07" creationId="{200F85F3-AD3B-AEA5-A7EF-7CC1472B52E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07" creationId="{E9A87F4C-A86F-77F5-D9F2-07F59AA98158}"/>
          </ac:spMkLst>
        </pc:spChg>
        <pc:spChg chg="mod topLvl modVis">
          <ac:chgData name="Ginevra Minarini" userId="1f1f918c-6db6-4aec-95e5-17ad0358cb46" providerId="ADAL" clId="{03421CA5-02D6-410F-9208-942AACB4DA1F}" dt="2023-11-22T13:35:27.140" v="85951"/>
          <ac:spMkLst>
            <pc:docMk/>
            <pc:sldMk cId="1935945547" sldId="306"/>
            <ac:spMk id="2408" creationId="{46623127-9F35-07FA-A149-142F952AE51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09" creationId="{82F96938-D861-B62B-F928-062049C75C7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09" creationId="{DC475D48-D69F-50B5-09F0-B20DFE4A55A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10" creationId="{201F55D0-6EAA-3D2C-3A83-BAEC42014FD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10" creationId="{3E0220F5-34D0-23BA-90FB-1140E23C1E3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11" creationId="{1A26C6C7-D0EE-D030-A948-A7A9CD26D2C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11" creationId="{51B7A39D-CEA5-DF65-0590-51238CD0B05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12" creationId="{4C1D5015-2AA9-87B0-1AC5-75209AF2804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12" creationId="{FE2A7764-F714-32E9-0398-605F4B76DD80}"/>
          </ac:spMkLst>
        </pc:spChg>
        <pc:spChg chg="mod topLvl modVis">
          <ac:chgData name="Ginevra Minarini" userId="1f1f918c-6db6-4aec-95e5-17ad0358cb46" providerId="ADAL" clId="{03421CA5-02D6-410F-9208-942AACB4DA1F}" dt="2023-11-22T13:35:27.140" v="85953"/>
          <ac:spMkLst>
            <pc:docMk/>
            <pc:sldMk cId="1935945547" sldId="306"/>
            <ac:spMk id="2413" creationId="{74DD52CB-AF15-DC74-5891-F4E5B15AAF28}"/>
          </ac:spMkLst>
        </pc:spChg>
        <pc:spChg chg="mod topLvl modVis">
          <ac:chgData name="Ginevra Minarini" userId="1f1f918c-6db6-4aec-95e5-17ad0358cb46" providerId="ADAL" clId="{03421CA5-02D6-410F-9208-942AACB4DA1F}" dt="2023-11-22T13:35:27.140" v="85955"/>
          <ac:spMkLst>
            <pc:docMk/>
            <pc:sldMk cId="1935945547" sldId="306"/>
            <ac:spMk id="2414" creationId="{E430518E-EE2D-6AE0-30C4-69EE097F87CE}"/>
          </ac:spMkLst>
        </pc:spChg>
        <pc:spChg chg="mod topLvl modVis">
          <ac:chgData name="Ginevra Minarini" userId="1f1f918c-6db6-4aec-95e5-17ad0358cb46" providerId="ADAL" clId="{03421CA5-02D6-410F-9208-942AACB4DA1F}" dt="2023-11-22T13:35:27.148" v="85957"/>
          <ac:spMkLst>
            <pc:docMk/>
            <pc:sldMk cId="1935945547" sldId="306"/>
            <ac:spMk id="2415" creationId="{E03A9A3C-FFE8-03F8-54F9-5B462FA034AE}"/>
          </ac:spMkLst>
        </pc:spChg>
        <pc:spChg chg="mod topLvl modVis">
          <ac:chgData name="Ginevra Minarini" userId="1f1f918c-6db6-4aec-95e5-17ad0358cb46" providerId="ADAL" clId="{03421CA5-02D6-410F-9208-942AACB4DA1F}" dt="2023-11-22T13:35:27.150" v="85959"/>
          <ac:spMkLst>
            <pc:docMk/>
            <pc:sldMk cId="1935945547" sldId="306"/>
            <ac:spMk id="2416" creationId="{4946F18D-8F63-762B-C64D-CA7D0554E33F}"/>
          </ac:spMkLst>
        </pc:spChg>
        <pc:spChg chg="mod topLvl modVis">
          <ac:chgData name="Ginevra Minarini" userId="1f1f918c-6db6-4aec-95e5-17ad0358cb46" providerId="ADAL" clId="{03421CA5-02D6-410F-9208-942AACB4DA1F}" dt="2023-11-22T13:35:27.150" v="85961"/>
          <ac:spMkLst>
            <pc:docMk/>
            <pc:sldMk cId="1935945547" sldId="306"/>
            <ac:spMk id="2417" creationId="{C7064FC0-D6EF-1D67-34B5-57223768A7E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18" creationId="{2354412B-BEBD-006C-300E-4CCC2156947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18" creationId="{8060A1DA-06A4-9375-CA80-AC27377D9EF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19" creationId="{14F11CF3-999A-EE89-453E-F81FE2B4687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19" creationId="{A8487C27-4A4C-A03A-C43A-A2134EB6A28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20" creationId="{1F164853-6BFB-A74E-CB4A-79184B6FB54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20" creationId="{4B157E3D-EA93-757F-EAFE-E4F5F45CF0F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21" creationId="{835DF42D-F612-F601-42B8-6C6D4381374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21" creationId="{DFFF1488-04CF-E72A-F359-6B10D21050B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22" creationId="{7863242A-290D-EF91-5A01-7E48A2CE07E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22" creationId="{AE2D1B53-A1EE-1C44-ECEE-16CB8241EA5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23" creationId="{5DC50095-7E25-A7EB-5357-A4B907E56C3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23" creationId="{6428A57A-5373-4AD6-0CE7-456F868BBE0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24" creationId="{4B8EC2AF-AA3E-2B27-041C-2BC22FC79AA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24" creationId="{5CD96A11-0ADF-DE6B-A830-445E28BBFB2A}"/>
          </ac:spMkLst>
        </pc:spChg>
        <pc:spChg chg="mod topLvl modVis">
          <ac:chgData name="Ginevra Minarini" userId="1f1f918c-6db6-4aec-95e5-17ad0358cb46" providerId="ADAL" clId="{03421CA5-02D6-410F-9208-942AACB4DA1F}" dt="2023-11-22T13:35:27.150" v="85963"/>
          <ac:spMkLst>
            <pc:docMk/>
            <pc:sldMk cId="1935945547" sldId="306"/>
            <ac:spMk id="2425" creationId="{B3841B1F-8CFB-0F87-55AF-FCA2638B3503}"/>
          </ac:spMkLst>
        </pc:spChg>
        <pc:spChg chg="mod topLvl modVis">
          <ac:chgData name="Ginevra Minarini" userId="1f1f918c-6db6-4aec-95e5-17ad0358cb46" providerId="ADAL" clId="{03421CA5-02D6-410F-9208-942AACB4DA1F}" dt="2023-11-22T13:35:27.150" v="85965"/>
          <ac:spMkLst>
            <pc:docMk/>
            <pc:sldMk cId="1935945547" sldId="306"/>
            <ac:spMk id="2426" creationId="{C247DA86-1FCD-4002-303B-9445BCD080B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27" creationId="{08859BAA-17F1-401E-B068-56A5ED45748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27" creationId="{E8B5CCC1-7603-F922-F7FC-49D40125D27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28" creationId="{65E6166D-50FC-2561-263F-F9FB8B68C57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28" creationId="{FBFBA910-CB85-1627-3A96-A27A1E55CD6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29" creationId="{DBEFD985-4303-3BA9-F567-1D6690D4BFF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29" creationId="{FE3ED2D8-0E47-E00C-4AFC-D1D11C11EC6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30" creationId="{8E3BCF7E-F89D-49B0-E551-42C506EAB53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30" creationId="{BB86FCBA-F88F-7A6E-9C29-27C93E217BD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31" creationId="{E30B6C99-1431-4D50-C4FE-7810C6EA044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31" creationId="{F6EAACE5-669C-1844-A9B7-5AA4EFA0B9C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32" creationId="{B9ABC46E-C39F-4AEF-CBB4-898AE66D40E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32" creationId="{EAA31302-6B05-BCBA-687D-030D9158D25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33" creationId="{50ABAF4A-C213-4288-DA02-25170181DB8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33" creationId="{82FB2900-A86C-FA78-B5B4-690A81649149}"/>
          </ac:spMkLst>
        </pc:spChg>
        <pc:spChg chg="mod topLvl modVis">
          <ac:chgData name="Ginevra Minarini" userId="1f1f918c-6db6-4aec-95e5-17ad0358cb46" providerId="ADAL" clId="{03421CA5-02D6-410F-9208-942AACB4DA1F}" dt="2023-11-22T13:35:27.158" v="85967"/>
          <ac:spMkLst>
            <pc:docMk/>
            <pc:sldMk cId="1935945547" sldId="306"/>
            <ac:spMk id="2434" creationId="{E18FC471-43A3-8028-5DD7-7765258CBCCB}"/>
          </ac:spMkLst>
        </pc:spChg>
        <pc:spChg chg="mod topLvl modVis">
          <ac:chgData name="Ginevra Minarini" userId="1f1f918c-6db6-4aec-95e5-17ad0358cb46" providerId="ADAL" clId="{03421CA5-02D6-410F-9208-942AACB4DA1F}" dt="2023-11-22T13:35:27.158" v="85969"/>
          <ac:spMkLst>
            <pc:docMk/>
            <pc:sldMk cId="1935945547" sldId="306"/>
            <ac:spMk id="2435" creationId="{EABD35A0-87F6-CC28-9BFB-0D3D1CD2C8E4}"/>
          </ac:spMkLst>
        </pc:spChg>
        <pc:spChg chg="mod topLvl modVis">
          <ac:chgData name="Ginevra Minarini" userId="1f1f918c-6db6-4aec-95e5-17ad0358cb46" providerId="ADAL" clId="{03421CA5-02D6-410F-9208-942AACB4DA1F}" dt="2023-11-22T13:35:27.160" v="85971"/>
          <ac:spMkLst>
            <pc:docMk/>
            <pc:sldMk cId="1935945547" sldId="306"/>
            <ac:spMk id="2436" creationId="{B885F049-138F-F79A-D380-797320D9FC4B}"/>
          </ac:spMkLst>
        </pc:spChg>
        <pc:spChg chg="mod topLvl modVis">
          <ac:chgData name="Ginevra Minarini" userId="1f1f918c-6db6-4aec-95e5-17ad0358cb46" providerId="ADAL" clId="{03421CA5-02D6-410F-9208-942AACB4DA1F}" dt="2023-11-22T13:35:27.160" v="85973"/>
          <ac:spMkLst>
            <pc:docMk/>
            <pc:sldMk cId="1935945547" sldId="306"/>
            <ac:spMk id="2437" creationId="{EFA878E9-00D1-FAF5-D0AC-4018364721EF}"/>
          </ac:spMkLst>
        </pc:spChg>
        <pc:spChg chg="mod topLvl modVis">
          <ac:chgData name="Ginevra Minarini" userId="1f1f918c-6db6-4aec-95e5-17ad0358cb46" providerId="ADAL" clId="{03421CA5-02D6-410F-9208-942AACB4DA1F}" dt="2023-11-22T13:35:27.160" v="85975"/>
          <ac:spMkLst>
            <pc:docMk/>
            <pc:sldMk cId="1935945547" sldId="306"/>
            <ac:spMk id="2438" creationId="{8F94A5E4-28DC-EC47-1C80-41BAB7A23BCD}"/>
          </ac:spMkLst>
        </pc:spChg>
        <pc:spChg chg="mod topLvl modVis">
          <ac:chgData name="Ginevra Minarini" userId="1f1f918c-6db6-4aec-95e5-17ad0358cb46" providerId="ADAL" clId="{03421CA5-02D6-410F-9208-942AACB4DA1F}" dt="2023-11-22T13:35:27.160" v="85977"/>
          <ac:spMkLst>
            <pc:docMk/>
            <pc:sldMk cId="1935945547" sldId="306"/>
            <ac:spMk id="2439" creationId="{F66130BD-B977-D405-B768-D92D58AD5DD3}"/>
          </ac:spMkLst>
        </pc:spChg>
        <pc:spChg chg="mod topLvl modVis">
          <ac:chgData name="Ginevra Minarini" userId="1f1f918c-6db6-4aec-95e5-17ad0358cb46" providerId="ADAL" clId="{03421CA5-02D6-410F-9208-942AACB4DA1F}" dt="2023-11-22T13:35:27.169" v="85979"/>
          <ac:spMkLst>
            <pc:docMk/>
            <pc:sldMk cId="1935945547" sldId="306"/>
            <ac:spMk id="2440" creationId="{78A0877E-56A9-00B8-CF9D-203780C18BC4}"/>
          </ac:spMkLst>
        </pc:spChg>
        <pc:spChg chg="mod topLvl modVis">
          <ac:chgData name="Ginevra Minarini" userId="1f1f918c-6db6-4aec-95e5-17ad0358cb46" providerId="ADAL" clId="{03421CA5-02D6-410F-9208-942AACB4DA1F}" dt="2023-11-22T13:35:27.171" v="85981"/>
          <ac:spMkLst>
            <pc:docMk/>
            <pc:sldMk cId="1935945547" sldId="306"/>
            <ac:spMk id="2441" creationId="{6EEC41B4-7A01-1160-AE6E-655FDB61840D}"/>
          </ac:spMkLst>
        </pc:spChg>
        <pc:spChg chg="mod topLvl modVis">
          <ac:chgData name="Ginevra Minarini" userId="1f1f918c-6db6-4aec-95e5-17ad0358cb46" providerId="ADAL" clId="{03421CA5-02D6-410F-9208-942AACB4DA1F}" dt="2023-11-22T13:35:27.171" v="85983"/>
          <ac:spMkLst>
            <pc:docMk/>
            <pc:sldMk cId="1935945547" sldId="306"/>
            <ac:spMk id="2442" creationId="{CA252D60-46C8-7A79-860C-167F2A57A710}"/>
          </ac:spMkLst>
        </pc:spChg>
        <pc:spChg chg="mod topLvl modVis">
          <ac:chgData name="Ginevra Minarini" userId="1f1f918c-6db6-4aec-95e5-17ad0358cb46" providerId="ADAL" clId="{03421CA5-02D6-410F-9208-942AACB4DA1F}" dt="2023-11-22T13:35:27.171" v="85985"/>
          <ac:spMkLst>
            <pc:docMk/>
            <pc:sldMk cId="1935945547" sldId="306"/>
            <ac:spMk id="2443" creationId="{2493E89D-5B9F-003C-06DD-95751A6B08C4}"/>
          </ac:spMkLst>
        </pc:spChg>
        <pc:spChg chg="mod topLvl modVis">
          <ac:chgData name="Ginevra Minarini" userId="1f1f918c-6db6-4aec-95e5-17ad0358cb46" providerId="ADAL" clId="{03421CA5-02D6-410F-9208-942AACB4DA1F}" dt="2023-11-22T13:35:27.171" v="85987"/>
          <ac:spMkLst>
            <pc:docMk/>
            <pc:sldMk cId="1935945547" sldId="306"/>
            <ac:spMk id="2444" creationId="{6849C72C-9F84-9D73-46DC-8E7911E44E0D}"/>
          </ac:spMkLst>
        </pc:spChg>
        <pc:spChg chg="mod topLvl modVis">
          <ac:chgData name="Ginevra Minarini" userId="1f1f918c-6db6-4aec-95e5-17ad0358cb46" providerId="ADAL" clId="{03421CA5-02D6-410F-9208-942AACB4DA1F}" dt="2023-11-22T13:35:27.179" v="85989"/>
          <ac:spMkLst>
            <pc:docMk/>
            <pc:sldMk cId="1935945547" sldId="306"/>
            <ac:spMk id="2445" creationId="{0F019425-4685-5470-1F64-B9A282ECC963}"/>
          </ac:spMkLst>
        </pc:spChg>
        <pc:spChg chg="mod topLvl modVis">
          <ac:chgData name="Ginevra Minarini" userId="1f1f918c-6db6-4aec-95e5-17ad0358cb46" providerId="ADAL" clId="{03421CA5-02D6-410F-9208-942AACB4DA1F}" dt="2023-11-22T13:35:27.181" v="85991"/>
          <ac:spMkLst>
            <pc:docMk/>
            <pc:sldMk cId="1935945547" sldId="306"/>
            <ac:spMk id="2446" creationId="{10427946-99F4-24CC-FF98-E6EF0CB0DD5E}"/>
          </ac:spMkLst>
        </pc:spChg>
        <pc:spChg chg="mod topLvl modVis">
          <ac:chgData name="Ginevra Minarini" userId="1f1f918c-6db6-4aec-95e5-17ad0358cb46" providerId="ADAL" clId="{03421CA5-02D6-410F-9208-942AACB4DA1F}" dt="2023-11-22T13:35:27.181" v="85993"/>
          <ac:spMkLst>
            <pc:docMk/>
            <pc:sldMk cId="1935945547" sldId="306"/>
            <ac:spMk id="2447" creationId="{89A7DFAA-4E32-EAE1-4362-9BF059DAACA9}"/>
          </ac:spMkLst>
        </pc:spChg>
        <pc:spChg chg="mod topLvl modVis">
          <ac:chgData name="Ginevra Minarini" userId="1f1f918c-6db6-4aec-95e5-17ad0358cb46" providerId="ADAL" clId="{03421CA5-02D6-410F-9208-942AACB4DA1F}" dt="2023-11-22T13:35:27.181" v="85995"/>
          <ac:spMkLst>
            <pc:docMk/>
            <pc:sldMk cId="1935945547" sldId="306"/>
            <ac:spMk id="2448" creationId="{4E7629DF-83FF-C9BD-2B94-1DD23EAB1FAF}"/>
          </ac:spMkLst>
        </pc:spChg>
        <pc:spChg chg="mod topLvl modVis">
          <ac:chgData name="Ginevra Minarini" userId="1f1f918c-6db6-4aec-95e5-17ad0358cb46" providerId="ADAL" clId="{03421CA5-02D6-410F-9208-942AACB4DA1F}" dt="2023-11-22T13:35:27.181" v="85997"/>
          <ac:spMkLst>
            <pc:docMk/>
            <pc:sldMk cId="1935945547" sldId="306"/>
            <ac:spMk id="2449" creationId="{FEACD916-90B1-B628-0E02-BD360028781B}"/>
          </ac:spMkLst>
        </pc:spChg>
        <pc:spChg chg="mod topLvl modVis">
          <ac:chgData name="Ginevra Minarini" userId="1f1f918c-6db6-4aec-95e5-17ad0358cb46" providerId="ADAL" clId="{03421CA5-02D6-410F-9208-942AACB4DA1F}" dt="2023-11-22T13:35:27.181" v="85999"/>
          <ac:spMkLst>
            <pc:docMk/>
            <pc:sldMk cId="1935945547" sldId="306"/>
            <ac:spMk id="2450" creationId="{AE19EE14-D337-A37C-1A8A-B330FB609C96}"/>
          </ac:spMkLst>
        </pc:spChg>
        <pc:spChg chg="mod topLvl modVis">
          <ac:chgData name="Ginevra Minarini" userId="1f1f918c-6db6-4aec-95e5-17ad0358cb46" providerId="ADAL" clId="{03421CA5-02D6-410F-9208-942AACB4DA1F}" dt="2023-11-22T13:35:27.189" v="86001"/>
          <ac:spMkLst>
            <pc:docMk/>
            <pc:sldMk cId="1935945547" sldId="306"/>
            <ac:spMk id="2451" creationId="{FB085046-9B84-26D4-D821-279B709A74BF}"/>
          </ac:spMkLst>
        </pc:spChg>
        <pc:spChg chg="mod topLvl modVis">
          <ac:chgData name="Ginevra Minarini" userId="1f1f918c-6db6-4aec-95e5-17ad0358cb46" providerId="ADAL" clId="{03421CA5-02D6-410F-9208-942AACB4DA1F}" dt="2023-11-22T13:35:27.191" v="86003"/>
          <ac:spMkLst>
            <pc:docMk/>
            <pc:sldMk cId="1935945547" sldId="306"/>
            <ac:spMk id="2452" creationId="{235DFE3D-1CCB-905F-06AE-9049F8DE783A}"/>
          </ac:spMkLst>
        </pc:spChg>
        <pc:spChg chg="mod topLvl modVis">
          <ac:chgData name="Ginevra Minarini" userId="1f1f918c-6db6-4aec-95e5-17ad0358cb46" providerId="ADAL" clId="{03421CA5-02D6-410F-9208-942AACB4DA1F}" dt="2023-11-22T13:35:27.191" v="86005"/>
          <ac:spMkLst>
            <pc:docMk/>
            <pc:sldMk cId="1935945547" sldId="306"/>
            <ac:spMk id="2453" creationId="{64363A59-FDFE-68A4-78D5-B0E671E9D2B3}"/>
          </ac:spMkLst>
        </pc:spChg>
        <pc:spChg chg="mod topLvl modVis">
          <ac:chgData name="Ginevra Minarini" userId="1f1f918c-6db6-4aec-95e5-17ad0358cb46" providerId="ADAL" clId="{03421CA5-02D6-410F-9208-942AACB4DA1F}" dt="2023-11-22T13:35:27.191" v="86007"/>
          <ac:spMkLst>
            <pc:docMk/>
            <pc:sldMk cId="1935945547" sldId="306"/>
            <ac:spMk id="2454" creationId="{363F4082-6AB8-2475-D90E-85DB785D2501}"/>
          </ac:spMkLst>
        </pc:spChg>
        <pc:spChg chg="mod topLvl modVis">
          <ac:chgData name="Ginevra Minarini" userId="1f1f918c-6db6-4aec-95e5-17ad0358cb46" providerId="ADAL" clId="{03421CA5-02D6-410F-9208-942AACB4DA1F}" dt="2023-11-22T13:35:27.191" v="86009"/>
          <ac:spMkLst>
            <pc:docMk/>
            <pc:sldMk cId="1935945547" sldId="306"/>
            <ac:spMk id="2455" creationId="{4A3FE084-949F-4944-DAD6-B9F1204531BC}"/>
          </ac:spMkLst>
        </pc:spChg>
        <pc:spChg chg="mod topLvl modVis">
          <ac:chgData name="Ginevra Minarini" userId="1f1f918c-6db6-4aec-95e5-17ad0358cb46" providerId="ADAL" clId="{03421CA5-02D6-410F-9208-942AACB4DA1F}" dt="2023-11-22T13:35:27.199" v="86011"/>
          <ac:spMkLst>
            <pc:docMk/>
            <pc:sldMk cId="1935945547" sldId="306"/>
            <ac:spMk id="2456" creationId="{24032913-38AB-9C04-1D4C-3B40C473E036}"/>
          </ac:spMkLst>
        </pc:spChg>
        <pc:spChg chg="mod topLvl modVis">
          <ac:chgData name="Ginevra Minarini" userId="1f1f918c-6db6-4aec-95e5-17ad0358cb46" providerId="ADAL" clId="{03421CA5-02D6-410F-9208-942AACB4DA1F}" dt="2023-11-22T13:35:27.202" v="86013"/>
          <ac:spMkLst>
            <pc:docMk/>
            <pc:sldMk cId="1935945547" sldId="306"/>
            <ac:spMk id="2457" creationId="{CBFED13D-7E49-6138-2EB9-E6C6483B61EF}"/>
          </ac:spMkLst>
        </pc:spChg>
        <pc:spChg chg="mod topLvl modVis">
          <ac:chgData name="Ginevra Minarini" userId="1f1f918c-6db6-4aec-95e5-17ad0358cb46" providerId="ADAL" clId="{03421CA5-02D6-410F-9208-942AACB4DA1F}" dt="2023-11-22T13:35:27.202" v="86015"/>
          <ac:spMkLst>
            <pc:docMk/>
            <pc:sldMk cId="1935945547" sldId="306"/>
            <ac:spMk id="2458" creationId="{3C66B5FD-40B2-54CE-7908-5705C21CF0DE}"/>
          </ac:spMkLst>
        </pc:spChg>
        <pc:spChg chg="mod topLvl modVis">
          <ac:chgData name="Ginevra Minarini" userId="1f1f918c-6db6-4aec-95e5-17ad0358cb46" providerId="ADAL" clId="{03421CA5-02D6-410F-9208-942AACB4DA1F}" dt="2023-11-22T13:35:27.202" v="86017"/>
          <ac:spMkLst>
            <pc:docMk/>
            <pc:sldMk cId="1935945547" sldId="306"/>
            <ac:spMk id="2459" creationId="{48181032-06AD-F729-1907-E642D5942AA2}"/>
          </ac:spMkLst>
        </pc:spChg>
        <pc:spChg chg="mod topLvl modVis">
          <ac:chgData name="Ginevra Minarini" userId="1f1f918c-6db6-4aec-95e5-17ad0358cb46" providerId="ADAL" clId="{03421CA5-02D6-410F-9208-942AACB4DA1F}" dt="2023-11-22T13:35:27.202" v="86019"/>
          <ac:spMkLst>
            <pc:docMk/>
            <pc:sldMk cId="1935945547" sldId="306"/>
            <ac:spMk id="2460" creationId="{D86DB3F4-3E09-60D1-E96F-C631F4E60B7C}"/>
          </ac:spMkLst>
        </pc:spChg>
        <pc:spChg chg="mod topLvl modVis">
          <ac:chgData name="Ginevra Minarini" userId="1f1f918c-6db6-4aec-95e5-17ad0358cb46" providerId="ADAL" clId="{03421CA5-02D6-410F-9208-942AACB4DA1F}" dt="2023-11-22T13:35:27.202" v="86021"/>
          <ac:spMkLst>
            <pc:docMk/>
            <pc:sldMk cId="1935945547" sldId="306"/>
            <ac:spMk id="2461" creationId="{0F7852DC-FB7A-48F0-633F-8170402FDB13}"/>
          </ac:spMkLst>
        </pc:spChg>
        <pc:spChg chg="mod topLvl modVis">
          <ac:chgData name="Ginevra Minarini" userId="1f1f918c-6db6-4aec-95e5-17ad0358cb46" providerId="ADAL" clId="{03421CA5-02D6-410F-9208-942AACB4DA1F}" dt="2023-11-22T13:35:27.210" v="86023"/>
          <ac:spMkLst>
            <pc:docMk/>
            <pc:sldMk cId="1935945547" sldId="306"/>
            <ac:spMk id="2462" creationId="{9BB6F032-D4B0-4B8B-51DD-0B264EC60A6E}"/>
          </ac:spMkLst>
        </pc:spChg>
        <pc:spChg chg="mod topLvl modVis">
          <ac:chgData name="Ginevra Minarini" userId="1f1f918c-6db6-4aec-95e5-17ad0358cb46" providerId="ADAL" clId="{03421CA5-02D6-410F-9208-942AACB4DA1F}" dt="2023-11-22T13:35:27.212" v="86025"/>
          <ac:spMkLst>
            <pc:docMk/>
            <pc:sldMk cId="1935945547" sldId="306"/>
            <ac:spMk id="2463" creationId="{3B9D774F-DB09-7FB0-C8F7-773896227270}"/>
          </ac:spMkLst>
        </pc:spChg>
        <pc:spChg chg="mod topLvl modVis">
          <ac:chgData name="Ginevra Minarini" userId="1f1f918c-6db6-4aec-95e5-17ad0358cb46" providerId="ADAL" clId="{03421CA5-02D6-410F-9208-942AACB4DA1F}" dt="2023-11-22T13:35:27.212" v="86027"/>
          <ac:spMkLst>
            <pc:docMk/>
            <pc:sldMk cId="1935945547" sldId="306"/>
            <ac:spMk id="2464" creationId="{A8426306-8E2C-E687-42DC-D1985F649761}"/>
          </ac:spMkLst>
        </pc:spChg>
        <pc:spChg chg="mod topLvl modVis">
          <ac:chgData name="Ginevra Minarini" userId="1f1f918c-6db6-4aec-95e5-17ad0358cb46" providerId="ADAL" clId="{03421CA5-02D6-410F-9208-942AACB4DA1F}" dt="2023-11-22T13:35:27.212" v="86029"/>
          <ac:spMkLst>
            <pc:docMk/>
            <pc:sldMk cId="1935945547" sldId="306"/>
            <ac:spMk id="2465" creationId="{D53101E8-BBE0-2702-A2AA-A9F807999AF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66" creationId="{4934667C-FE18-BB94-8562-E16019A71B8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66" creationId="{615D376F-D66D-930A-3BAD-54EECE15100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67" creationId="{3A06B3F4-F911-A1CA-0763-8144D5131C4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67" creationId="{4820B54D-8FA8-87DC-6FF0-8C75E4AB8A8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68" creationId="{87B4F16B-4F21-9819-0E3C-B18B75C66C3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68" creationId="{F1098CFE-A80B-E069-9055-F53DB012412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69" creationId="{1B673312-C238-D9DD-D1BC-FDB11667E90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69" creationId="{E6D6F125-AD32-AC42-376D-854204B0D4F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70" creationId="{2FC07421-D50E-5B2C-51A4-1E6BE9AF3B9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70" creationId="{6DCFD016-1CD5-257F-60A7-441F48CD448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71" creationId="{31BE46AA-1BF9-9AC6-4559-ED00010D5BD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71" creationId="{5AA88124-E58A-1D2C-5471-250A355AD56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72" creationId="{75A23D5F-4456-14FB-00E0-DBD7FC87572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72" creationId="{F6DAFC8F-7B70-0777-7FC8-BB52BDD0A5B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73" creationId="{382D0FC9-3D1E-13C9-71AF-BE35DB1ADA1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73" creationId="{DE844E3D-D88F-55A6-0A96-91FA4BFC0E3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74" creationId="{6B704C46-585A-5F86-195B-32CA904382B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74" creationId="{7CEE4A3A-1E7C-C9AF-B218-EB67DDA05C3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75" creationId="{1583A59E-AFCF-7E63-88AC-EF90E97150D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75" creationId="{3903D72E-8FFA-98F0-9E36-07560B41A0B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76" creationId="{00ABFA05-ADD9-992C-5168-7997AFB8B02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76" creationId="{1BCB07E2-CB30-AFF4-79C7-D526662A0B8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77" creationId="{7FC71D6F-5640-D1DF-F5C7-BB7F87DA199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77" creationId="{BFFB13DE-878D-1D2B-EB25-728570BD5FD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78" creationId="{0572D4DE-3F61-1953-C4D8-CD089F0EBAD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78" creationId="{F3649EAE-91FD-D661-7977-526761E36DB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79" creationId="{681EE381-6E5C-BB41-B150-61283F575B7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79" creationId="{FCFE6B0D-A38B-956E-132F-C999F2246A9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80" creationId="{4C012E90-F64C-6B9E-0C75-29A959676D4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80" creationId="{8CF6F2D6-7E90-E88B-2F7E-814B229823E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81" creationId="{6789A001-0726-53DA-60ED-09A81436FF2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81" creationId="{B774C121-8976-6E02-3399-A4309B6DDFE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82" creationId="{26E55716-595A-AFE9-C59D-114F11B39F6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82" creationId="{7A5E310C-D10D-1E0A-3895-88702339C9A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83" creationId="{2A17E45C-FD74-75B2-7684-11ED7F95792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83" creationId="{91DD8E95-F455-C143-1CCE-B2192303E99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84" creationId="{3887FD7F-218C-E6CB-5958-C899B5C1C2D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84" creationId="{8B9DD521-4598-B605-EED7-BF132DEA7B7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85" creationId="{389BD2B1-A720-39F8-21B7-53CFADA1096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85" creationId="{8898CB87-D6CD-D4EC-34F3-DC042F28168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86" creationId="{370EC552-FF20-4C03-1670-76AFCE92879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86" creationId="{C6BCCD15-B08E-335A-D510-98742D99CF6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87" creationId="{3F269689-9C7E-80A2-DF5D-4A3112129F4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87" creationId="{BC2C6DA7-CABB-DD0E-9755-5C4284D0CB3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88" creationId="{80975A8B-6BAE-B747-6C2C-862FA43620A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88" creationId="{88C5A468-E3A4-6606-3E17-BDD59C0D567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89" creationId="{BB83F4D0-589B-05A4-095A-48DD6566F27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89" creationId="{F8451803-A338-6532-2A74-7F0C59E5A4E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90" creationId="{895D8B1C-9AAA-DDCE-F33E-28537A121F1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90" creationId="{977F871E-6C4B-7FFE-54AD-9024EF7BD2D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91" creationId="{8013FA16-52DF-FB39-D415-92BE18E07EF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91" creationId="{BEFAD94C-7B70-0990-B212-D4A346CDD41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92" creationId="{818F0A35-46D6-8A0F-62F4-FC65ABF28BD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92" creationId="{A51DCEBD-98DC-A977-A8ED-DD548CE258B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93" creationId="{417A1E11-5ECD-FD7F-08CE-C08DD3E8AE2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93" creationId="{E1A26FFF-9F40-2C1A-3A85-FAC3A292106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94" creationId="{CEBF44E1-725E-BAA3-F1F2-8CC22C2B83E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94" creationId="{D56719DE-6A25-6F2A-790F-B365B2A026B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95" creationId="{8AD136DC-CDDF-0CA0-794B-8EA8A0EC6E8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95" creationId="{B66D16B6-0198-26CF-E1EE-1E97B716A3D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96" creationId="{2639D9EB-91AE-6EC4-BC98-6C49B68C019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96" creationId="{4AE58A37-7EE1-BA22-E5D7-FBD0B13DF81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97" creationId="{DD3060F3-9583-4E9B-7048-A11A98F81DB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97" creationId="{EB149D31-C5E2-7F1E-8FF8-514046F7385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98" creationId="{63AAC3FB-8E2F-2ABD-F42D-D79D406E042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98" creationId="{97142BFE-182E-8C2D-3AFE-DD4DC3B1B8A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499" creationId="{3DF841B6-20E6-72F4-C0B6-88C1BD15E25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499" creationId="{9932CF60-66B7-B7BB-A5AD-2C9CFCAF163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00" creationId="{40CD4695-955C-C0B9-4BBC-E4D9144510F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00" creationId="{428CC7AC-2408-FEFE-BB48-D7196F26F40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01" creationId="{75F36A0F-19D5-6145-99B6-322CA87D216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01" creationId="{8E3A9BB2-A02D-1BA3-B125-D2D16A047BC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02" creationId="{49FAF729-CFC8-21C4-A96C-2C1751B8B9F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02" creationId="{D5A504BF-F7B0-BA0D-7619-8740F6FC9FB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03" creationId="{57CE8BC8-AF82-7D7B-9CCB-BD6CCD263CE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03" creationId="{FCF61902-93EE-829A-8DBB-B031674FA42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04" creationId="{095010A8-4369-4758-A627-B45BB716F87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04" creationId="{6580FB11-510C-A092-ABCE-0E659F01570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05" creationId="{BBE8DE52-B2EC-73FA-E45D-17D32109C12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05" creationId="{DF541B28-151E-A359-F31A-F7D7F222F88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06" creationId="{CFD0FBCF-D67D-A065-DD2E-79AF3B218AA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06" creationId="{E4BE8E38-C787-A005-1D03-8C26AFE1C9B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07" creationId="{82811A87-D8AD-415D-1FEE-C19BF00A6A4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07" creationId="{96B9BBEF-40A9-7DAD-6E21-8082D7E22AD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08" creationId="{AECB4FB2-B7A8-DAE2-C5CB-32CBFDC434A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08" creationId="{CE13F940-21F1-7A3D-3905-231520CC4C2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09" creationId="{6581078A-E8D9-EF5A-DAA6-4CEA102DEA3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09" creationId="{C1CB0785-E7C2-2343-D5A1-8E1BC5549D4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10" creationId="{DC36BBDE-D7A9-2B55-968C-B44D0059329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10" creationId="{E91503DE-B7A0-5A89-403A-F99CD18AA97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11" creationId="{153DB658-C5E7-E79F-34A8-EDF790F2F4D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11" creationId="{BA315AE4-C9E3-5952-B008-BE4DF41A209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12" creationId="{9CDD37F3-850D-A98C-C481-B0CD72B9DD0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12" creationId="{BF3142F2-215A-F968-5083-5B49990E0075}"/>
          </ac:spMkLst>
        </pc:spChg>
        <pc:spChg chg="mod topLvl modVis">
          <ac:chgData name="Ginevra Minarini" userId="1f1f918c-6db6-4aec-95e5-17ad0358cb46" providerId="ADAL" clId="{03421CA5-02D6-410F-9208-942AACB4DA1F}" dt="2023-11-22T13:35:27.212" v="86031"/>
          <ac:spMkLst>
            <pc:docMk/>
            <pc:sldMk cId="1935945547" sldId="306"/>
            <ac:spMk id="2513" creationId="{72FEE6BE-145B-1FCB-166D-18A5D78FBF30}"/>
          </ac:spMkLst>
        </pc:spChg>
        <pc:spChg chg="mod topLvl modVis">
          <ac:chgData name="Ginevra Minarini" userId="1f1f918c-6db6-4aec-95e5-17ad0358cb46" providerId="ADAL" clId="{03421CA5-02D6-410F-9208-942AACB4DA1F}" dt="2023-11-22T13:35:27.220" v="86033"/>
          <ac:spMkLst>
            <pc:docMk/>
            <pc:sldMk cId="1935945547" sldId="306"/>
            <ac:spMk id="2514" creationId="{1521FD13-5606-FEF0-DB49-6930572D40E7}"/>
          </ac:spMkLst>
        </pc:spChg>
        <pc:spChg chg="mod topLvl modVis">
          <ac:chgData name="Ginevra Minarini" userId="1f1f918c-6db6-4aec-95e5-17ad0358cb46" providerId="ADAL" clId="{03421CA5-02D6-410F-9208-942AACB4DA1F}" dt="2023-11-22T13:35:27.222" v="86035"/>
          <ac:spMkLst>
            <pc:docMk/>
            <pc:sldMk cId="1935945547" sldId="306"/>
            <ac:spMk id="2515" creationId="{8AB68BA9-7B85-91A0-A467-CC437708350C}"/>
          </ac:spMkLst>
        </pc:spChg>
        <pc:spChg chg="mod topLvl modVis">
          <ac:chgData name="Ginevra Minarini" userId="1f1f918c-6db6-4aec-95e5-17ad0358cb46" providerId="ADAL" clId="{03421CA5-02D6-410F-9208-942AACB4DA1F}" dt="2023-11-22T13:35:27.222" v="86037"/>
          <ac:spMkLst>
            <pc:docMk/>
            <pc:sldMk cId="1935945547" sldId="306"/>
            <ac:spMk id="2516" creationId="{10A0DB58-7E13-EDDF-09A1-3F7D7E6A2638}"/>
          </ac:spMkLst>
        </pc:spChg>
        <pc:spChg chg="mod topLvl modVis">
          <ac:chgData name="Ginevra Minarini" userId="1f1f918c-6db6-4aec-95e5-17ad0358cb46" providerId="ADAL" clId="{03421CA5-02D6-410F-9208-942AACB4DA1F}" dt="2023-11-22T13:35:27.222" v="86039"/>
          <ac:spMkLst>
            <pc:docMk/>
            <pc:sldMk cId="1935945547" sldId="306"/>
            <ac:spMk id="2517" creationId="{5A19A0B8-3287-D8C7-7FFF-E87EEF805197}"/>
          </ac:spMkLst>
        </pc:spChg>
        <pc:spChg chg="mod topLvl modVis">
          <ac:chgData name="Ginevra Minarini" userId="1f1f918c-6db6-4aec-95e5-17ad0358cb46" providerId="ADAL" clId="{03421CA5-02D6-410F-9208-942AACB4DA1F}" dt="2023-11-22T13:35:27.222" v="86041"/>
          <ac:spMkLst>
            <pc:docMk/>
            <pc:sldMk cId="1935945547" sldId="306"/>
            <ac:spMk id="2518" creationId="{E04B7508-AD35-68F0-58CC-50E815692B0B}"/>
          </ac:spMkLst>
        </pc:spChg>
        <pc:spChg chg="mod topLvl modVis">
          <ac:chgData name="Ginevra Minarini" userId="1f1f918c-6db6-4aec-95e5-17ad0358cb46" providerId="ADAL" clId="{03421CA5-02D6-410F-9208-942AACB4DA1F}" dt="2023-11-22T13:35:27.222" v="86043"/>
          <ac:spMkLst>
            <pc:docMk/>
            <pc:sldMk cId="1935945547" sldId="306"/>
            <ac:spMk id="2519" creationId="{9714A341-B3F1-C93F-B4F0-C899D488C756}"/>
          </ac:spMkLst>
        </pc:spChg>
        <pc:spChg chg="mod topLvl modVis">
          <ac:chgData name="Ginevra Minarini" userId="1f1f918c-6db6-4aec-95e5-17ad0358cb46" providerId="ADAL" clId="{03421CA5-02D6-410F-9208-942AACB4DA1F}" dt="2023-11-22T13:35:27.230" v="86045"/>
          <ac:spMkLst>
            <pc:docMk/>
            <pc:sldMk cId="1935945547" sldId="306"/>
            <ac:spMk id="2520" creationId="{9E81F092-B5DE-4078-8E75-FBB5987E53C8}"/>
          </ac:spMkLst>
        </pc:spChg>
        <pc:spChg chg="mod topLvl modVis">
          <ac:chgData name="Ginevra Minarini" userId="1f1f918c-6db6-4aec-95e5-17ad0358cb46" providerId="ADAL" clId="{03421CA5-02D6-410F-9208-942AACB4DA1F}" dt="2023-11-22T13:35:27.233" v="86047"/>
          <ac:spMkLst>
            <pc:docMk/>
            <pc:sldMk cId="1935945547" sldId="306"/>
            <ac:spMk id="2521" creationId="{7AE7875D-170E-FD9D-14AB-F85C0A52378B}"/>
          </ac:spMkLst>
        </pc:spChg>
        <pc:spChg chg="mod topLvl modVis">
          <ac:chgData name="Ginevra Minarini" userId="1f1f918c-6db6-4aec-95e5-17ad0358cb46" providerId="ADAL" clId="{03421CA5-02D6-410F-9208-942AACB4DA1F}" dt="2023-11-22T13:35:27.233" v="86049"/>
          <ac:spMkLst>
            <pc:docMk/>
            <pc:sldMk cId="1935945547" sldId="306"/>
            <ac:spMk id="2522" creationId="{F78EFD08-8967-D71B-9FAB-ED580BE02C9B}"/>
          </ac:spMkLst>
        </pc:spChg>
        <pc:spChg chg="mod topLvl modVis">
          <ac:chgData name="Ginevra Minarini" userId="1f1f918c-6db6-4aec-95e5-17ad0358cb46" providerId="ADAL" clId="{03421CA5-02D6-410F-9208-942AACB4DA1F}" dt="2023-11-22T13:35:27.233" v="86051"/>
          <ac:spMkLst>
            <pc:docMk/>
            <pc:sldMk cId="1935945547" sldId="306"/>
            <ac:spMk id="2523" creationId="{BE6374B7-9A2A-454B-9487-2846FDCE2015}"/>
          </ac:spMkLst>
        </pc:spChg>
        <pc:spChg chg="mod topLvl modVis">
          <ac:chgData name="Ginevra Minarini" userId="1f1f918c-6db6-4aec-95e5-17ad0358cb46" providerId="ADAL" clId="{03421CA5-02D6-410F-9208-942AACB4DA1F}" dt="2023-11-22T13:35:27.233" v="86053"/>
          <ac:spMkLst>
            <pc:docMk/>
            <pc:sldMk cId="1935945547" sldId="306"/>
            <ac:spMk id="2524" creationId="{155A51D0-B480-5BFB-911F-F02D04E14767}"/>
          </ac:spMkLst>
        </pc:spChg>
        <pc:spChg chg="mod topLvl modVis">
          <ac:chgData name="Ginevra Minarini" userId="1f1f918c-6db6-4aec-95e5-17ad0358cb46" providerId="ADAL" clId="{03421CA5-02D6-410F-9208-942AACB4DA1F}" dt="2023-11-22T13:35:27.241" v="86055"/>
          <ac:spMkLst>
            <pc:docMk/>
            <pc:sldMk cId="1935945547" sldId="306"/>
            <ac:spMk id="2525" creationId="{4AC368BD-A0FA-32D9-C03D-56ED9BF86238}"/>
          </ac:spMkLst>
        </pc:spChg>
        <pc:spChg chg="mod topLvl modVis">
          <ac:chgData name="Ginevra Minarini" userId="1f1f918c-6db6-4aec-95e5-17ad0358cb46" providerId="ADAL" clId="{03421CA5-02D6-410F-9208-942AACB4DA1F}" dt="2023-11-22T13:35:27.243" v="86057"/>
          <ac:spMkLst>
            <pc:docMk/>
            <pc:sldMk cId="1935945547" sldId="306"/>
            <ac:spMk id="2526" creationId="{22FE9FA5-5FA6-0B25-3545-9D06C5A2FDE7}"/>
          </ac:spMkLst>
        </pc:spChg>
        <pc:spChg chg="mod topLvl modVis">
          <ac:chgData name="Ginevra Minarini" userId="1f1f918c-6db6-4aec-95e5-17ad0358cb46" providerId="ADAL" clId="{03421CA5-02D6-410F-9208-942AACB4DA1F}" dt="2023-11-22T13:35:27.243" v="86059"/>
          <ac:spMkLst>
            <pc:docMk/>
            <pc:sldMk cId="1935945547" sldId="306"/>
            <ac:spMk id="2527" creationId="{80A1C3D4-C3E4-DC9E-1458-C65F16DD4A66}"/>
          </ac:spMkLst>
        </pc:spChg>
        <pc:spChg chg="mod topLvl modVis">
          <ac:chgData name="Ginevra Minarini" userId="1f1f918c-6db6-4aec-95e5-17ad0358cb46" providerId="ADAL" clId="{03421CA5-02D6-410F-9208-942AACB4DA1F}" dt="2023-11-22T13:35:27.243" v="86061"/>
          <ac:spMkLst>
            <pc:docMk/>
            <pc:sldMk cId="1935945547" sldId="306"/>
            <ac:spMk id="2528" creationId="{E24B052F-8699-114D-93BD-17FBCAD9B78E}"/>
          </ac:spMkLst>
        </pc:spChg>
        <pc:spChg chg="mod topLvl modVis">
          <ac:chgData name="Ginevra Minarini" userId="1f1f918c-6db6-4aec-95e5-17ad0358cb46" providerId="ADAL" clId="{03421CA5-02D6-410F-9208-942AACB4DA1F}" dt="2023-11-22T13:35:27.243" v="86063"/>
          <ac:spMkLst>
            <pc:docMk/>
            <pc:sldMk cId="1935945547" sldId="306"/>
            <ac:spMk id="2529" creationId="{5B13E682-6B74-2A5D-2666-7BDA0DE114C7}"/>
          </ac:spMkLst>
        </pc:spChg>
        <pc:spChg chg="mod topLvl modVis">
          <ac:chgData name="Ginevra Minarini" userId="1f1f918c-6db6-4aec-95e5-17ad0358cb46" providerId="ADAL" clId="{03421CA5-02D6-410F-9208-942AACB4DA1F}" dt="2023-11-22T13:35:27.243" v="86065"/>
          <ac:spMkLst>
            <pc:docMk/>
            <pc:sldMk cId="1935945547" sldId="306"/>
            <ac:spMk id="2530" creationId="{E1384AC1-FE45-86D7-4767-7B2BE7924528}"/>
          </ac:spMkLst>
        </pc:spChg>
        <pc:spChg chg="mod topLvl modVis">
          <ac:chgData name="Ginevra Minarini" userId="1f1f918c-6db6-4aec-95e5-17ad0358cb46" providerId="ADAL" clId="{03421CA5-02D6-410F-9208-942AACB4DA1F}" dt="2023-11-22T13:35:27.251" v="86067"/>
          <ac:spMkLst>
            <pc:docMk/>
            <pc:sldMk cId="1935945547" sldId="306"/>
            <ac:spMk id="2531" creationId="{1098EC93-F579-B9E1-0C30-79DA6E9CBBCB}"/>
          </ac:spMkLst>
        </pc:spChg>
        <pc:spChg chg="mod topLvl modVis">
          <ac:chgData name="Ginevra Minarini" userId="1f1f918c-6db6-4aec-95e5-17ad0358cb46" providerId="ADAL" clId="{03421CA5-02D6-410F-9208-942AACB4DA1F}" dt="2023-11-22T13:35:27.253" v="86069"/>
          <ac:spMkLst>
            <pc:docMk/>
            <pc:sldMk cId="1935945547" sldId="306"/>
            <ac:spMk id="2532" creationId="{DE82FFAE-35EA-A827-1409-D7CFFEF68260}"/>
          </ac:spMkLst>
        </pc:spChg>
        <pc:spChg chg="mod topLvl modVis">
          <ac:chgData name="Ginevra Minarini" userId="1f1f918c-6db6-4aec-95e5-17ad0358cb46" providerId="ADAL" clId="{03421CA5-02D6-410F-9208-942AACB4DA1F}" dt="2023-11-22T13:35:27.253" v="86071"/>
          <ac:spMkLst>
            <pc:docMk/>
            <pc:sldMk cId="1935945547" sldId="306"/>
            <ac:spMk id="2533" creationId="{BAEC651F-D429-9D67-0466-632CC8E1C24A}"/>
          </ac:spMkLst>
        </pc:spChg>
        <pc:spChg chg="mod topLvl modVis">
          <ac:chgData name="Ginevra Minarini" userId="1f1f918c-6db6-4aec-95e5-17ad0358cb46" providerId="ADAL" clId="{03421CA5-02D6-410F-9208-942AACB4DA1F}" dt="2023-11-22T13:35:27.253" v="86073"/>
          <ac:spMkLst>
            <pc:docMk/>
            <pc:sldMk cId="1935945547" sldId="306"/>
            <ac:spMk id="2534" creationId="{62B87C6E-C3F0-10F1-E9FB-14BA4D422950}"/>
          </ac:spMkLst>
        </pc:spChg>
        <pc:spChg chg="mod topLvl modVis">
          <ac:chgData name="Ginevra Minarini" userId="1f1f918c-6db6-4aec-95e5-17ad0358cb46" providerId="ADAL" clId="{03421CA5-02D6-410F-9208-942AACB4DA1F}" dt="2023-11-22T13:35:27.253" v="86075"/>
          <ac:spMkLst>
            <pc:docMk/>
            <pc:sldMk cId="1935945547" sldId="306"/>
            <ac:spMk id="2535" creationId="{7B8D3FAC-8101-888D-29AA-1661B6AD8898}"/>
          </ac:spMkLst>
        </pc:spChg>
        <pc:spChg chg="mod topLvl modVis">
          <ac:chgData name="Ginevra Minarini" userId="1f1f918c-6db6-4aec-95e5-17ad0358cb46" providerId="ADAL" clId="{03421CA5-02D6-410F-9208-942AACB4DA1F}" dt="2023-11-22T13:35:27.261" v="86077"/>
          <ac:spMkLst>
            <pc:docMk/>
            <pc:sldMk cId="1935945547" sldId="306"/>
            <ac:spMk id="2536" creationId="{CB8C6ABA-E08F-5146-CA63-FCD35A44E729}"/>
          </ac:spMkLst>
        </pc:spChg>
        <pc:spChg chg="mod topLvl modVis">
          <ac:chgData name="Ginevra Minarini" userId="1f1f918c-6db6-4aec-95e5-17ad0358cb46" providerId="ADAL" clId="{03421CA5-02D6-410F-9208-942AACB4DA1F}" dt="2023-11-22T13:35:27.263" v="86079"/>
          <ac:spMkLst>
            <pc:docMk/>
            <pc:sldMk cId="1935945547" sldId="306"/>
            <ac:spMk id="2537" creationId="{E609677F-E34E-0E1D-5DB8-CADFBACFA8E3}"/>
          </ac:spMkLst>
        </pc:spChg>
        <pc:spChg chg="mod topLvl modVis">
          <ac:chgData name="Ginevra Minarini" userId="1f1f918c-6db6-4aec-95e5-17ad0358cb46" providerId="ADAL" clId="{03421CA5-02D6-410F-9208-942AACB4DA1F}" dt="2023-11-22T13:35:27.263" v="86081"/>
          <ac:spMkLst>
            <pc:docMk/>
            <pc:sldMk cId="1935945547" sldId="306"/>
            <ac:spMk id="2538" creationId="{2E65C907-B87B-4B1E-BED0-88006D4760C5}"/>
          </ac:spMkLst>
        </pc:spChg>
        <pc:spChg chg="mod topLvl modVis">
          <ac:chgData name="Ginevra Minarini" userId="1f1f918c-6db6-4aec-95e5-17ad0358cb46" providerId="ADAL" clId="{03421CA5-02D6-410F-9208-942AACB4DA1F}" dt="2023-11-22T13:35:27.263" v="86083"/>
          <ac:spMkLst>
            <pc:docMk/>
            <pc:sldMk cId="1935945547" sldId="306"/>
            <ac:spMk id="2539" creationId="{2EE8B045-CD52-0D01-BDDA-F0173AB0B941}"/>
          </ac:spMkLst>
        </pc:spChg>
        <pc:spChg chg="mod topLvl modVis">
          <ac:chgData name="Ginevra Minarini" userId="1f1f918c-6db6-4aec-95e5-17ad0358cb46" providerId="ADAL" clId="{03421CA5-02D6-410F-9208-942AACB4DA1F}" dt="2023-11-22T13:35:27.263" v="86085"/>
          <ac:spMkLst>
            <pc:docMk/>
            <pc:sldMk cId="1935945547" sldId="306"/>
            <ac:spMk id="2540" creationId="{2BA48D1A-D214-6F07-A459-873EACD9F20F}"/>
          </ac:spMkLst>
        </pc:spChg>
        <pc:spChg chg="mod topLvl modVis">
          <ac:chgData name="Ginevra Minarini" userId="1f1f918c-6db6-4aec-95e5-17ad0358cb46" providerId="ADAL" clId="{03421CA5-02D6-410F-9208-942AACB4DA1F}" dt="2023-11-22T13:35:27.272" v="86087"/>
          <ac:spMkLst>
            <pc:docMk/>
            <pc:sldMk cId="1935945547" sldId="306"/>
            <ac:spMk id="2541" creationId="{B630C154-AAD3-5A57-03C0-2FCE4AC1A848}"/>
          </ac:spMkLst>
        </pc:spChg>
        <pc:spChg chg="mod topLvl modVis">
          <ac:chgData name="Ginevra Minarini" userId="1f1f918c-6db6-4aec-95e5-17ad0358cb46" providerId="ADAL" clId="{03421CA5-02D6-410F-9208-942AACB4DA1F}" dt="2023-11-22T13:35:27.274" v="86089"/>
          <ac:spMkLst>
            <pc:docMk/>
            <pc:sldMk cId="1935945547" sldId="306"/>
            <ac:spMk id="2542" creationId="{45EDBBA8-558A-8735-051D-E5EFDD136EA2}"/>
          </ac:spMkLst>
        </pc:spChg>
        <pc:spChg chg="mod topLvl modVis">
          <ac:chgData name="Ginevra Minarini" userId="1f1f918c-6db6-4aec-95e5-17ad0358cb46" providerId="ADAL" clId="{03421CA5-02D6-410F-9208-942AACB4DA1F}" dt="2023-11-22T13:35:27.274" v="86091"/>
          <ac:spMkLst>
            <pc:docMk/>
            <pc:sldMk cId="1935945547" sldId="306"/>
            <ac:spMk id="2543" creationId="{113A7E33-7B9C-BCEA-9271-C95867176000}"/>
          </ac:spMkLst>
        </pc:spChg>
        <pc:spChg chg="mod topLvl modVis">
          <ac:chgData name="Ginevra Minarini" userId="1f1f918c-6db6-4aec-95e5-17ad0358cb46" providerId="ADAL" clId="{03421CA5-02D6-410F-9208-942AACB4DA1F}" dt="2023-11-22T13:35:27.274" v="86093"/>
          <ac:spMkLst>
            <pc:docMk/>
            <pc:sldMk cId="1935945547" sldId="306"/>
            <ac:spMk id="2544" creationId="{734F7687-6D7C-FC0C-7A3C-516323289FAC}"/>
          </ac:spMkLst>
        </pc:spChg>
        <pc:spChg chg="mod topLvl modVis">
          <ac:chgData name="Ginevra Minarini" userId="1f1f918c-6db6-4aec-95e5-17ad0358cb46" providerId="ADAL" clId="{03421CA5-02D6-410F-9208-942AACB4DA1F}" dt="2023-11-22T13:35:27.274" v="86095"/>
          <ac:spMkLst>
            <pc:docMk/>
            <pc:sldMk cId="1935945547" sldId="306"/>
            <ac:spMk id="2545" creationId="{083E6C88-8984-CA53-D5E9-158DFC873493}"/>
          </ac:spMkLst>
        </pc:spChg>
        <pc:spChg chg="mod topLvl modVis">
          <ac:chgData name="Ginevra Minarini" userId="1f1f918c-6db6-4aec-95e5-17ad0358cb46" providerId="ADAL" clId="{03421CA5-02D6-410F-9208-942AACB4DA1F}" dt="2023-11-22T13:35:27.274" v="86097"/>
          <ac:spMkLst>
            <pc:docMk/>
            <pc:sldMk cId="1935945547" sldId="306"/>
            <ac:spMk id="2546" creationId="{A4EE640C-18F6-7D94-3601-73884B07B58E}"/>
          </ac:spMkLst>
        </pc:spChg>
        <pc:spChg chg="mod topLvl modVis">
          <ac:chgData name="Ginevra Minarini" userId="1f1f918c-6db6-4aec-95e5-17ad0358cb46" providerId="ADAL" clId="{03421CA5-02D6-410F-9208-942AACB4DA1F}" dt="2023-11-22T13:35:27.282" v="86099"/>
          <ac:spMkLst>
            <pc:docMk/>
            <pc:sldMk cId="1935945547" sldId="306"/>
            <ac:spMk id="2547" creationId="{F4634396-6C0B-0801-614B-1325B5D5F1BB}"/>
          </ac:spMkLst>
        </pc:spChg>
        <pc:spChg chg="mod topLvl modVis">
          <ac:chgData name="Ginevra Minarini" userId="1f1f918c-6db6-4aec-95e5-17ad0358cb46" providerId="ADAL" clId="{03421CA5-02D6-410F-9208-942AACB4DA1F}" dt="2023-11-22T13:35:27.284" v="86101"/>
          <ac:spMkLst>
            <pc:docMk/>
            <pc:sldMk cId="1935945547" sldId="306"/>
            <ac:spMk id="2548" creationId="{710971C5-3FF2-6C8F-F321-9FB97D55AFE4}"/>
          </ac:spMkLst>
        </pc:spChg>
        <pc:spChg chg="mod topLvl modVis">
          <ac:chgData name="Ginevra Minarini" userId="1f1f918c-6db6-4aec-95e5-17ad0358cb46" providerId="ADAL" clId="{03421CA5-02D6-410F-9208-942AACB4DA1F}" dt="2023-11-22T13:35:27.284" v="86103"/>
          <ac:spMkLst>
            <pc:docMk/>
            <pc:sldMk cId="1935945547" sldId="306"/>
            <ac:spMk id="2549" creationId="{347AFA93-DFF1-2FCA-1857-55E678553ABD}"/>
          </ac:spMkLst>
        </pc:spChg>
        <pc:spChg chg="mod topLvl modVis">
          <ac:chgData name="Ginevra Minarini" userId="1f1f918c-6db6-4aec-95e5-17ad0358cb46" providerId="ADAL" clId="{03421CA5-02D6-410F-9208-942AACB4DA1F}" dt="2023-11-22T13:35:27.284" v="86105"/>
          <ac:spMkLst>
            <pc:docMk/>
            <pc:sldMk cId="1935945547" sldId="306"/>
            <ac:spMk id="2550" creationId="{F733B795-E83D-D1D6-96A2-A395BF7AA654}"/>
          </ac:spMkLst>
        </pc:spChg>
        <pc:spChg chg="mod topLvl modVis">
          <ac:chgData name="Ginevra Minarini" userId="1f1f918c-6db6-4aec-95e5-17ad0358cb46" providerId="ADAL" clId="{03421CA5-02D6-410F-9208-942AACB4DA1F}" dt="2023-11-22T13:35:27.284" v="86107"/>
          <ac:spMkLst>
            <pc:docMk/>
            <pc:sldMk cId="1935945547" sldId="306"/>
            <ac:spMk id="2551" creationId="{A0D70C16-0755-F2CE-59B0-7F1C648882FE}"/>
          </ac:spMkLst>
        </pc:spChg>
        <pc:spChg chg="mod topLvl modVis">
          <ac:chgData name="Ginevra Minarini" userId="1f1f918c-6db6-4aec-95e5-17ad0358cb46" providerId="ADAL" clId="{03421CA5-02D6-410F-9208-942AACB4DA1F}" dt="2023-11-22T13:35:27.292" v="86109"/>
          <ac:spMkLst>
            <pc:docMk/>
            <pc:sldMk cId="1935945547" sldId="306"/>
            <ac:spMk id="2552" creationId="{1756A121-08CE-907A-C564-1F1FF5223967}"/>
          </ac:spMkLst>
        </pc:spChg>
        <pc:spChg chg="mod topLvl modVis">
          <ac:chgData name="Ginevra Minarini" userId="1f1f918c-6db6-4aec-95e5-17ad0358cb46" providerId="ADAL" clId="{03421CA5-02D6-410F-9208-942AACB4DA1F}" dt="2023-11-22T13:35:27.294" v="86111"/>
          <ac:spMkLst>
            <pc:docMk/>
            <pc:sldMk cId="1935945547" sldId="306"/>
            <ac:spMk id="2553" creationId="{26157146-E877-7A0A-FAC8-31AF5EF40C39}"/>
          </ac:spMkLst>
        </pc:spChg>
        <pc:spChg chg="mod topLvl modVis">
          <ac:chgData name="Ginevra Minarini" userId="1f1f918c-6db6-4aec-95e5-17ad0358cb46" providerId="ADAL" clId="{03421CA5-02D6-410F-9208-942AACB4DA1F}" dt="2023-11-22T13:35:27.294" v="86113"/>
          <ac:spMkLst>
            <pc:docMk/>
            <pc:sldMk cId="1935945547" sldId="306"/>
            <ac:spMk id="2554" creationId="{42CB71BD-CE0F-501B-C9C2-20EAC929A8A0}"/>
          </ac:spMkLst>
        </pc:spChg>
        <pc:spChg chg="mod topLvl modVis">
          <ac:chgData name="Ginevra Minarini" userId="1f1f918c-6db6-4aec-95e5-17ad0358cb46" providerId="ADAL" clId="{03421CA5-02D6-410F-9208-942AACB4DA1F}" dt="2023-11-22T13:35:27.294" v="86115"/>
          <ac:spMkLst>
            <pc:docMk/>
            <pc:sldMk cId="1935945547" sldId="306"/>
            <ac:spMk id="2555" creationId="{E45C08B0-0EB1-79A7-56D6-4EC9C16281BF}"/>
          </ac:spMkLst>
        </pc:spChg>
        <pc:spChg chg="mod topLvl modVis">
          <ac:chgData name="Ginevra Minarini" userId="1f1f918c-6db6-4aec-95e5-17ad0358cb46" providerId="ADAL" clId="{03421CA5-02D6-410F-9208-942AACB4DA1F}" dt="2023-11-22T13:35:27.294" v="86117"/>
          <ac:spMkLst>
            <pc:docMk/>
            <pc:sldMk cId="1935945547" sldId="306"/>
            <ac:spMk id="2556" creationId="{8353E3B2-F683-7B61-68AE-A03395CD0D49}"/>
          </ac:spMkLst>
        </pc:spChg>
        <pc:spChg chg="mod topLvl modVis">
          <ac:chgData name="Ginevra Minarini" userId="1f1f918c-6db6-4aec-95e5-17ad0358cb46" providerId="ADAL" clId="{03421CA5-02D6-410F-9208-942AACB4DA1F}" dt="2023-11-22T13:35:27.294" v="86119"/>
          <ac:spMkLst>
            <pc:docMk/>
            <pc:sldMk cId="1935945547" sldId="306"/>
            <ac:spMk id="2557" creationId="{F5956929-DA45-691B-EBE6-82ADA590B487}"/>
          </ac:spMkLst>
        </pc:spChg>
        <pc:spChg chg="mod topLvl modVis">
          <ac:chgData name="Ginevra Minarini" userId="1f1f918c-6db6-4aec-95e5-17ad0358cb46" providerId="ADAL" clId="{03421CA5-02D6-410F-9208-942AACB4DA1F}" dt="2023-11-22T13:35:27.302" v="86121"/>
          <ac:spMkLst>
            <pc:docMk/>
            <pc:sldMk cId="1935945547" sldId="306"/>
            <ac:spMk id="2558" creationId="{5DC69291-F971-EBB3-E654-0B659F599ED3}"/>
          </ac:spMkLst>
        </pc:spChg>
        <pc:spChg chg="mod topLvl modVis">
          <ac:chgData name="Ginevra Minarini" userId="1f1f918c-6db6-4aec-95e5-17ad0358cb46" providerId="ADAL" clId="{03421CA5-02D6-410F-9208-942AACB4DA1F}" dt="2023-11-22T13:35:27.305" v="86123"/>
          <ac:spMkLst>
            <pc:docMk/>
            <pc:sldMk cId="1935945547" sldId="306"/>
            <ac:spMk id="2559" creationId="{74044225-2834-B51A-4968-01E8D661A144}"/>
          </ac:spMkLst>
        </pc:spChg>
        <pc:spChg chg="mod topLvl modVis">
          <ac:chgData name="Ginevra Minarini" userId="1f1f918c-6db6-4aec-95e5-17ad0358cb46" providerId="ADAL" clId="{03421CA5-02D6-410F-9208-942AACB4DA1F}" dt="2023-11-22T13:35:27.305" v="86125"/>
          <ac:spMkLst>
            <pc:docMk/>
            <pc:sldMk cId="1935945547" sldId="306"/>
            <ac:spMk id="2560" creationId="{886B4D32-3645-2034-620C-BA502100B607}"/>
          </ac:spMkLst>
        </pc:spChg>
        <pc:spChg chg="mod topLvl modVis">
          <ac:chgData name="Ginevra Minarini" userId="1f1f918c-6db6-4aec-95e5-17ad0358cb46" providerId="ADAL" clId="{03421CA5-02D6-410F-9208-942AACB4DA1F}" dt="2023-11-22T13:35:27.305" v="86127"/>
          <ac:spMkLst>
            <pc:docMk/>
            <pc:sldMk cId="1935945547" sldId="306"/>
            <ac:spMk id="2561" creationId="{B7F87098-7938-259D-7337-88FA62D8284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62" creationId="{6085EC5E-9CC1-C26B-06A8-4B27A120CEE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62" creationId="{D91541F2-CB20-CD6E-31CF-643025CCD8F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63" creationId="{BF365BEC-78C6-30EC-E4B1-5E0FCD9E6E9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64" creationId="{B18BDE3C-746E-9DD7-111A-1E7E2A001F9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64" creationId="{E20E12E4-2C79-EF47-4F51-4625CF9E4FC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65" creationId="{10CBB5E6-625C-F638-D0EE-C269CDA0992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65" creationId="{A2D45448-1E46-1508-1F26-DCFCC9E7270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66" creationId="{C3F1F1DA-8838-FBBC-CE6F-BF78EC2C7CC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66" creationId="{D863CB3D-2CF4-72DB-01EF-CF720B95F84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67" creationId="{3EBEB595-F3A4-1F55-196D-BE6D6E12A20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67" creationId="{5810523F-278B-034F-C5DA-7A9342F4858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68" creationId="{A49C1B2A-4443-0C8A-E27C-7069CC128C5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68" creationId="{E01D4E7C-7231-B741-E89C-E70335A7F26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69" creationId="{9F40B858-8E76-3CBE-D36A-AF7D26DAF82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69" creationId="{C36300CB-2AC1-0622-D7B0-B8ED0773033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70" creationId="{2BC3278B-2B6E-B9C8-9799-3E9CFF464B5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70" creationId="{5E422248-BBD2-17B1-D416-2C5DEB1B893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71" creationId="{8C049C54-FAA5-F34D-8D1E-D286ED9C173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71" creationId="{8DDD886E-B05E-3D24-798F-582580D728A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72" creationId="{E619FCF7-D7BB-4B73-3FB8-00A52B27B01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72" creationId="{F6888D07-F3CF-DD2B-E7B2-3541A9B87E8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73" creationId="{4FB9C35B-2825-9303-8396-071C080A1E0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73" creationId="{8032F438-3081-DB71-7F03-4E0B427F93B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74" creationId="{00598E50-C09F-9646-CB75-2850E989625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74" creationId="{5501A709-BE36-4116-F196-344493385B6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75" creationId="{B2F81CB4-CCBD-9162-93AE-214C3376552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75" creationId="{D7A70B03-D48B-06E3-96F6-D8669BF4241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76" creationId="{25BCF2DF-DD9A-9488-B397-2345EA05BCC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76" creationId="{AEA25F2F-47FD-7DD6-0A22-C7748F26D4D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77" creationId="{73BA54A0-4E2F-AC30-B07A-AFD9A3109D6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77" creationId="{90DCE2B4-ED1A-EBAC-915B-EDBEE6712E1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78" creationId="{DAEEAAB7-280A-3D6F-204A-E60D61D2E0B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78" creationId="{EC0C6F4F-1DE8-FD4C-708A-D90D2DDD7FE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79" creationId="{C16707DE-6964-8580-6DC5-763AAF70046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79" creationId="{FC3A7455-C83B-9AB4-5134-65A99B571A0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80" creationId="{8EB50061-8F1E-8313-9AF6-1944B4CC72E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80" creationId="{9E125D25-CBA6-AAB2-60A2-2D541277709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81" creationId="{9FDB21E5-DC56-3F58-6CD3-52686833B8B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81" creationId="{C025637C-6D7C-1EF9-0FE5-164C206A8E7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82" creationId="{6ACFFEE4-3DF3-C53F-C42E-38EF73C2FF3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82" creationId="{8307E540-EB11-D548-ACD5-DCA2A8A893C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83" creationId="{A4162B35-51C1-8333-9ABC-7BC76E512DB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83" creationId="{B8995DF6-4A51-4FD8-D99A-8127E996404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84" creationId="{AF08332B-AB3B-26C1-8754-B4E8DBFD321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84" creationId="{DE111E67-A72F-5DD7-AA35-006CCEAE3F7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85" creationId="{6C3F22F4-09C2-678A-4E47-6D4B86FEDE9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85" creationId="{A61BCDD6-985A-C56D-4D4C-875C318BCA7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86" creationId="{798116D0-C3AC-0402-86C9-AC8F8044F67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86" creationId="{8F0C2660-6612-B38B-1440-8A8FBA513A4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87" creationId="{22BA489B-746D-3684-F57D-1C8A9B97088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87" creationId="{F0849163-8422-2327-4FED-4D4F37484BE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88" creationId="{640243A7-A853-1B46-189F-96C77FF9122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88" creationId="{D12B7CAF-977A-5F61-B6E0-168D6F599BA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89" creationId="{766B5C49-E74A-6495-B83B-2FEB572EF24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89" creationId="{E527C139-90C5-8C99-B764-2E70DD9A2C9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90" creationId="{8D577710-645E-656D-F875-906D7A7D9DB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90" creationId="{BB72D07B-79B4-1785-182F-3B7A99104FC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91" creationId="{61532F15-6029-8202-8974-987E297939D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91" creationId="{F9E59754-028C-09AC-200C-24A51EECA68B}"/>
          </ac:spMkLst>
        </pc:spChg>
        <pc:spChg chg="mod topLvl modVis">
          <ac:chgData name="Ginevra Minarini" userId="1f1f918c-6db6-4aec-95e5-17ad0358cb46" providerId="ADAL" clId="{03421CA5-02D6-410F-9208-942AACB4DA1F}" dt="2023-11-22T13:35:27.305" v="86129"/>
          <ac:spMkLst>
            <pc:docMk/>
            <pc:sldMk cId="1935945547" sldId="306"/>
            <ac:spMk id="2592" creationId="{9DE3BB22-D2DE-9AB5-C84B-9C739B9E225C}"/>
          </ac:spMkLst>
        </pc:spChg>
        <pc:spChg chg="mod topLvl modVis">
          <ac:chgData name="Ginevra Minarini" userId="1f1f918c-6db6-4aec-95e5-17ad0358cb46" providerId="ADAL" clId="{03421CA5-02D6-410F-9208-942AACB4DA1F}" dt="2023-11-22T13:35:27.313" v="86131"/>
          <ac:spMkLst>
            <pc:docMk/>
            <pc:sldMk cId="1935945547" sldId="306"/>
            <ac:spMk id="2593" creationId="{E53FCBE9-9F6E-0853-D328-2C9FEBD8BA5F}"/>
          </ac:spMkLst>
        </pc:spChg>
        <pc:spChg chg="mod topLvl modVis">
          <ac:chgData name="Ginevra Minarini" userId="1f1f918c-6db6-4aec-95e5-17ad0358cb46" providerId="ADAL" clId="{03421CA5-02D6-410F-9208-942AACB4DA1F}" dt="2023-11-22T13:35:27.315" v="86133"/>
          <ac:spMkLst>
            <pc:docMk/>
            <pc:sldMk cId="1935945547" sldId="306"/>
            <ac:spMk id="2594" creationId="{79B2227C-0B53-9C0C-E0E9-4C5F10975077}"/>
          </ac:spMkLst>
        </pc:spChg>
        <pc:spChg chg="mod topLvl modVis">
          <ac:chgData name="Ginevra Minarini" userId="1f1f918c-6db6-4aec-95e5-17ad0358cb46" providerId="ADAL" clId="{03421CA5-02D6-410F-9208-942AACB4DA1F}" dt="2023-11-22T13:35:27.315" v="86135"/>
          <ac:spMkLst>
            <pc:docMk/>
            <pc:sldMk cId="1935945547" sldId="306"/>
            <ac:spMk id="2595" creationId="{CBD2DDD0-BEED-E0F8-414B-5282C517C05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96" creationId="{176717EE-2094-694F-967D-E641D391F5C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96" creationId="{6DB79BB0-E7D8-4B44-4992-2D31FAE9568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97" creationId="{40CEDCF1-FAE0-AF6A-65A6-501FC451243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97" creationId="{8BFD11E2-0D7F-D6A1-D49D-B3591FCC034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98" creationId="{10BE6F70-9AC3-950D-9BEB-30F0F286938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98" creationId="{80C8379B-540A-7027-69B1-627AC51CBDB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599" creationId="{41A3886D-5683-F0A8-8B96-DE6313C2EA8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599" creationId="{8F5484E4-9ACA-0B42-5C8A-D7BBAE90EBE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00" creationId="{6A178AF8-2324-5CD7-B316-6C3758AC645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00" creationId="{B5428D2E-6ABE-E489-0D9A-45CD45D3AC5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01" creationId="{F52D4C21-C8CC-C6DE-8147-948C1DFAE36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01" creationId="{F877CB96-D883-C993-5C6D-85568611CB2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02" creationId="{818A5C2A-7FA9-D9DB-8753-AADC506303E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02" creationId="{A3C347D2-1F81-A8CB-04AA-FF79118C445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03" creationId="{2343FD9A-B49B-530C-8095-52C5E58BF3CF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03" creationId="{3B371AAE-E14C-5645-977A-4E687F84E2D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04" creationId="{1CF3C3DD-EF07-26D3-5908-E18CB40F01D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04" creationId="{B59A4BB2-BB9D-CBEA-3798-2A4B7FC91D9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05" creationId="{64B6DBD9-E263-CC72-179D-5A9CD6045B0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05" creationId="{DB87867A-2A95-C19B-D502-B42A11DCAB0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06" creationId="{1AF27DC9-9655-DCEF-11EB-32FF82EB7F8A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06" creationId="{D6E83DA8-C29D-86D0-5760-CF080D69FC9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07" creationId="{3A994508-2439-9E2C-1736-1131599A48E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07" creationId="{D197066B-D6F3-0357-776C-AE3840C0B6D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08" creationId="{65EF20CB-355E-36B6-8954-02EF210D29B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08" creationId="{7FD508EF-2EE4-9566-9F2D-7A1BA5ECCC4E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09" creationId="{03449C09-86DE-C83E-23CA-B4B28E7D9A4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09" creationId="{FF6B058D-3631-BA75-3661-6FF19C6FD8A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10" creationId="{36CA0025-3D48-510B-3A4A-745691B3E30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10" creationId="{82409156-C14C-F07E-2754-5C98E74966C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11" creationId="{2C4CFCB8-69E5-2C15-54A4-E52AF69DCE5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11" creationId="{4E1A8F6A-8E15-2A07-3B53-A0E6AA1386E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12" creationId="{2F92E23B-AE12-9041-39A3-A53DF6FFA7D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12" creationId="{5DE1380D-0649-3E66-9B81-2B97C38AE23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13" creationId="{37AF68B2-F7B2-9981-9C0F-B6CEECF5275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13" creationId="{F92D243B-79E9-6BB8-E143-B3293128D6B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14" creationId="{97992976-AEA2-1021-E8F9-18106E8AB63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14" creationId="{A05B099C-8A95-389C-218E-9B886A4D5BE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15" creationId="{53DCA2F2-A01D-A594-32BA-102305CACC0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15" creationId="{E702A09A-CDA1-77E4-5EA8-8965EC57F0C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16" creationId="{1878D983-516F-5883-4AF9-B0F2734A41E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16" creationId="{26BC16EC-5324-98C1-FE01-4C69E40CC10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17" creationId="{B453E9A7-6C37-0A9F-619D-DFF3401DDE8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17" creationId="{D15FD137-F1D7-E1B9-1A80-4CF33385C7B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18" creationId="{0FA93DE7-F838-8341-81BC-74C3D942796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18" creationId="{936A89E0-94FD-9668-A1A6-1309B53F309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19" creationId="{979AFF07-9A47-8A6E-170F-97D974BD736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19" creationId="{9CBD9090-F483-952F-5557-1E36C61BBAA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20" creationId="{572B8102-0B7E-4709-8D04-88102E6171B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20" creationId="{E9631C57-23FC-2FB2-109F-1734C21E490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21" creationId="{8459C057-8F25-43CB-A358-D5B321973A0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21" creationId="{8D67E5FC-0A1C-41A3-D6A8-FF105FBCF65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22" creationId="{58D57B48-9458-E08E-108C-A1D15E85DF1D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22" creationId="{CC7DC784-3688-4267-0C96-C78FE5607F3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23" creationId="{49FE7AC4-0C62-8F50-D064-694998A6C88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23" creationId="{D18DE3AD-F5FB-26DB-5CC5-5F777BAE32B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24" creationId="{0273ED71-5A82-BA0C-491D-3AEA6E55CDF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24" creationId="{1005F030-9F51-B7B0-ABD6-5120FA7EAB4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24" creationId="{833A5F23-C6ED-C2FF-8DCA-FF5522990BD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24" creationId="{89C5BCF2-A69E-B443-50AA-E75EE456A80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25" creationId="{1DFF1BB1-D215-69D4-3688-79A85EF6D44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25" creationId="{3B3C34B2-CF89-5F74-520E-46671DD4C2F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25" creationId="{3F226056-A7C6-0392-AA6A-352B2F41A7C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25" creationId="{E2862EA0-A969-BDD5-3E05-1E385189A5B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26" creationId="{0AE16562-F83B-7900-591F-24004EC9FA7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26" creationId="{48F2CBD3-C742-3B3E-E401-3919599931E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26" creationId="{6D11A5B6-ED07-1108-4958-836EDB6791F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26" creationId="{DD7F684B-E1F4-FAF9-4491-E56B7AA2C08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27" creationId="{14334F61-F120-A62C-A07C-B4751143BA5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27" creationId="{807DCD5B-3C3F-49DA-F0F1-5D32F875169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27" creationId="{E94806E8-6F04-6DA1-39B2-F609D803EE50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27" creationId="{FE40CF83-4A24-BDCC-824C-D4B766F57E1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28" creationId="{00530E20-E724-BF84-845E-6A9B9C184E3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28" creationId="{5B8FB827-9CE1-DFAE-9E0C-094E1C5FAA7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28" creationId="{A73454FE-4228-474F-E6F7-11094318C85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28" creationId="{FE3ADCDA-4830-457D-4946-8973861C50C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29" creationId="{3237BCBF-C91B-37ED-62ED-ABD0847CDD0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29" creationId="{AFC8671E-EBE6-2B33-2B47-1B68ABD1C12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29" creationId="{D355512A-F181-CE19-1853-DCDE5159505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29" creationId="{E9883970-D91A-9E67-7432-A123D4D7309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30" creationId="{407B20CB-9357-DD7B-C6C0-22AB67D0D4B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30" creationId="{5CBF7439-DA2B-5FEE-737D-AD904EB84EE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30" creationId="{920A863D-B3C9-C00F-1718-E9FCECE65D8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30" creationId="{B407DB44-28C1-5D29-C2B5-EEAE4A28560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31" creationId="{1EC5B05D-DF94-D735-107B-4E01270D887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31" creationId="{1ED6CD1F-A3E2-F61F-6651-E7DE51E31207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31" creationId="{84CA23DF-6AF8-5899-7D41-F3CF66C9E89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31" creationId="{97CAAFF8-223B-AE33-8FA4-4CF0DD28194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32" creationId="{54DDBCF0-AAAD-B5C2-AD27-889D07CABD6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32" creationId="{C3DB9AB2-8755-67E6-2EB2-0105E7EC364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32" creationId="{C572F9DB-537B-445E-C65E-553DE49C071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32" creationId="{D27729DD-0809-18F4-F91E-3DA743AD036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33" creationId="{07C31DB2-663D-854A-8809-C374D8AD4E8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33" creationId="{44F8A90B-20E3-D14F-986D-8A7EEF78BD7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33" creationId="{762432EA-EC13-CAAF-905A-E07ED526494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33" creationId="{7C402EAE-EC6B-F86D-FD9A-7A12E487D12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34" creationId="{488259FF-88AF-C516-7B4E-A8D52349019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34" creationId="{C563E182-F244-8F7C-CD1C-AA3631DA9FF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34" creationId="{EF321435-B459-C1BE-63D1-6DCAB4C5002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34" creationId="{F486D490-FAFC-B369-9DD0-D1A15A2CAD1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35" creationId="{39BA9310-5ECE-1C39-D191-B09A6912E51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35" creationId="{778F277A-A3D0-13AF-5A04-DCFB35A00D8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35" creationId="{8AC62FB1-7E6D-7DF3-353C-C132ECB745C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35" creationId="{FAA3BBF5-D57B-E1F6-E744-0DA5806C72B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36" creationId="{3F33F150-102F-E975-9237-5B833769867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36" creationId="{53D43FB9-1261-9F60-F986-280AADDA41D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36" creationId="{A1EA0502-2103-3573-E5C9-375EEC188F8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36" creationId="{D921F9A5-DCEC-4513-C2CD-92F073479D3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37" creationId="{358A70B9-FE14-D553-8345-FDBA73C6794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37" creationId="{7B639A4F-0DAC-8E29-0688-2FBCD7471C8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37" creationId="{8BDB8297-3FE5-EF38-1141-AB688BB29E1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37" creationId="{9C2C5E4C-976E-224A-7514-2720E3F8016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38" creationId="{42257DEE-B7D8-1321-20D9-B27C1898B22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38" creationId="{6EEA99B8-D850-7644-9760-63873C16134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38" creationId="{7B456F0A-802F-87E0-986C-40B5DE6CF06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38" creationId="{7C143F6A-7FE0-25CB-9782-F87D8E86B3E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39" creationId="{61DD907E-928F-6A26-CC98-D91F6603DD9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39" creationId="{75EFDCFD-EC12-F7E5-8B8D-0AD2C41BB52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39" creationId="{9A6E2BD8-B843-C77A-B428-044EB9697AE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39" creationId="{EF2093FD-A6B9-3651-38FE-E12057ECEFD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40" creationId="{174A35D4-A114-0D06-87E4-4629D53A932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40" creationId="{186068E2-7B8A-9666-0C13-E7BF52A36AD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40" creationId="{36A10353-DAE3-44F7-8CB4-9F1101EA0689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40" creationId="{6DB59D93-68E0-8610-8C69-CE850E160CE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41" creationId="{215749E5-908A-B104-9AA2-57CD6D7EBFB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41" creationId="{46796E27-821A-FDFB-D42B-491AF274D7E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41" creationId="{CB8BF821-72D0-2E4B-5653-355ED98767D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41" creationId="{E89549C4-2D5B-A26D-EEA8-5F831EC0BC4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42" creationId="{0C123578-E6AA-F902-6A68-22947C0AEA3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42" creationId="{1DBEEC2F-6BC1-4F0D-1555-070D229B57B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42" creationId="{280F4AB5-5241-6FD3-1E4A-52F7C7B0B8A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42" creationId="{DF01A5E3-8D1E-2D1E-195E-94175467F73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43" creationId="{AC217506-017C-B4DC-50AA-551AFE2D6FB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43" creationId="{E17806EF-BA4D-E884-0BE8-65E653F46F8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43" creationId="{F0A6AB93-58FA-548B-3DA9-46C795F9EBF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43" creationId="{F6081246-78AE-CFAD-3971-98B2DB187D2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44" creationId="{1A8E1332-413B-B06A-33D4-D98ECEEB62E1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44" creationId="{489EE0FC-29EB-D2B8-BC09-EA59D72B192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44" creationId="{6BC8441B-B84A-6816-14F8-56F3CEF01D7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44" creationId="{CAE491D6-0ABD-DA7C-3D61-039407C1CE3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45" creationId="{1617CDE4-00C7-8A73-A00C-90DD8A812AE1}"/>
          </ac:spMkLst>
        </pc:spChg>
        <pc:spChg chg="mod topLvl modVis">
          <ac:chgData name="Ginevra Minarini" userId="1f1f918c-6db6-4aec-95e5-17ad0358cb46" providerId="ADAL" clId="{03421CA5-02D6-410F-9208-942AACB4DA1F}" dt="2023-11-22T13:35:27.315" v="86137"/>
          <ac:spMkLst>
            <pc:docMk/>
            <pc:sldMk cId="1935945547" sldId="306"/>
            <ac:spMk id="2645" creationId="{574F2863-D009-C6C2-C8C8-ADA840052DA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45" creationId="{699ACB03-AB5C-E18B-F826-CE000281A36A}"/>
          </ac:spMkLst>
        </pc:spChg>
        <pc:spChg chg="mod topLvl modVis">
          <ac:chgData name="Ginevra Minarini" userId="1f1f918c-6db6-4aec-95e5-17ad0358cb46" providerId="ADAL" clId="{03421CA5-02D6-410F-9208-942AACB4DA1F}" dt="2023-11-22T13:35:27.315" v="86139"/>
          <ac:spMkLst>
            <pc:docMk/>
            <pc:sldMk cId="1935945547" sldId="306"/>
            <ac:spMk id="2646" creationId="{05C1BC54-603F-76B9-6719-B3F7DF25857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46" creationId="{3B3E2605-FBA7-0497-736C-C39327ABC28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46" creationId="{94DB0C32-DE84-5DCE-0E82-B6B6A273F51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47" creationId="{10DBFF2B-AB04-B625-6EAB-97C704C331D8}"/>
          </ac:spMkLst>
        </pc:spChg>
        <pc:spChg chg="mod topLvl modVis">
          <ac:chgData name="Ginevra Minarini" userId="1f1f918c-6db6-4aec-95e5-17ad0358cb46" providerId="ADAL" clId="{03421CA5-02D6-410F-9208-942AACB4DA1F}" dt="2023-11-22T13:35:27.315" v="86141"/>
          <ac:spMkLst>
            <pc:docMk/>
            <pc:sldMk cId="1935945547" sldId="306"/>
            <ac:spMk id="2647" creationId="{75CEEC8B-4BCB-16C8-3010-1CCADE6BF33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47" creationId="{834EC097-09C9-CCB4-F14B-D888D9593383}"/>
          </ac:spMkLst>
        </pc:spChg>
        <pc:spChg chg="mod topLvl modVis">
          <ac:chgData name="Ginevra Minarini" userId="1f1f918c-6db6-4aec-95e5-17ad0358cb46" providerId="ADAL" clId="{03421CA5-02D6-410F-9208-942AACB4DA1F}" dt="2023-11-22T13:35:27.323" v="86143"/>
          <ac:spMkLst>
            <pc:docMk/>
            <pc:sldMk cId="1935945547" sldId="306"/>
            <ac:spMk id="2648" creationId="{00FFC391-DD90-93CC-D815-0A33E0DBA1B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48" creationId="{AFFB02F6-5D32-D6AA-DEC0-ADD0A86A69A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48" creationId="{E076CC17-835B-55A9-BE39-05D349A2B4A2}"/>
          </ac:spMkLst>
        </pc:spChg>
        <pc:spChg chg="mod topLvl modVis">
          <ac:chgData name="Ginevra Minarini" userId="1f1f918c-6db6-4aec-95e5-17ad0358cb46" providerId="ADAL" clId="{03421CA5-02D6-410F-9208-942AACB4DA1F}" dt="2023-11-22T13:35:27.325" v="86145"/>
          <ac:spMkLst>
            <pc:docMk/>
            <pc:sldMk cId="1935945547" sldId="306"/>
            <ac:spMk id="2649" creationId="{4746C3CF-25BF-DCD7-E7E7-BA3AF9E5DD1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49" creationId="{61FA3F02-0C19-5C4A-03E3-8D9F10994F9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49" creationId="{82E33C03-E302-A0DD-7543-9D60D6DE27B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50" creationId="{0F26F206-AFF5-6DA8-5AF0-1754F574DCAE}"/>
          </ac:spMkLst>
        </pc:spChg>
        <pc:spChg chg="mod topLvl modVis">
          <ac:chgData name="Ginevra Minarini" userId="1f1f918c-6db6-4aec-95e5-17ad0358cb46" providerId="ADAL" clId="{03421CA5-02D6-410F-9208-942AACB4DA1F}" dt="2023-11-22T13:35:27.325" v="86147"/>
          <ac:spMkLst>
            <pc:docMk/>
            <pc:sldMk cId="1935945547" sldId="306"/>
            <ac:spMk id="2650" creationId="{9D113AE8-4F49-AE8E-EA45-7C1AE2A0CE6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50" creationId="{E4ADA651-A656-E67E-B05F-F94D7A11793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2651" creationId="{DB48FF41-402D-6125-6559-35AA523E581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52" creationId="{0D687441-98B7-170E-31AE-9612C18EDEF1}"/>
          </ac:spMkLst>
        </pc:spChg>
        <pc:spChg chg="mod topLvl modVis">
          <ac:chgData name="Ginevra Minarini" userId="1f1f918c-6db6-4aec-95e5-17ad0358cb46" providerId="ADAL" clId="{03421CA5-02D6-410F-9208-942AACB4DA1F}" dt="2023-11-22T13:35:27.325" v="86149"/>
          <ac:spMkLst>
            <pc:docMk/>
            <pc:sldMk cId="1935945547" sldId="306"/>
            <ac:spMk id="2652" creationId="{545C552D-CE39-E01C-D957-8FBCB83E02F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52" creationId="{CD0F8E5A-5445-9505-FE85-C4792F1DF2E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53" creationId="{3705850C-9F7B-43BA-0B8C-9B6E4FC8335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53" creationId="{4D5A32FC-118A-BC34-BFF2-862CFE296607}"/>
          </ac:spMkLst>
        </pc:spChg>
        <pc:spChg chg="mod topLvl modVis">
          <ac:chgData name="Ginevra Minarini" userId="1f1f918c-6db6-4aec-95e5-17ad0358cb46" providerId="ADAL" clId="{03421CA5-02D6-410F-9208-942AACB4DA1F}" dt="2023-11-22T13:35:27.325" v="86151"/>
          <ac:spMkLst>
            <pc:docMk/>
            <pc:sldMk cId="1935945547" sldId="306"/>
            <ac:spMk id="2653" creationId="{5A74362B-B846-9619-9430-66C7BDB7D41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54" creationId="{163C40D1-3427-678D-0719-F7B7261DC12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54" creationId="{3A7EC98D-21A5-D196-743F-CDF79E598708}"/>
          </ac:spMkLst>
        </pc:spChg>
        <pc:spChg chg="mod topLvl modVis">
          <ac:chgData name="Ginevra Minarini" userId="1f1f918c-6db6-4aec-95e5-17ad0358cb46" providerId="ADAL" clId="{03421CA5-02D6-410F-9208-942AACB4DA1F}" dt="2023-11-22T13:35:27.333" v="86153"/>
          <ac:spMkLst>
            <pc:docMk/>
            <pc:sldMk cId="1935945547" sldId="306"/>
            <ac:spMk id="2654" creationId="{B9FE1F07-E11F-A1D2-62A2-6B66026F9D5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55" creationId="{00FE036A-4D5B-8582-3CDB-EC02F926F28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55" creationId="{7E3A2706-B3DC-B0D3-C1D7-FF65CFE74DD2}"/>
          </ac:spMkLst>
        </pc:spChg>
        <pc:spChg chg="mod topLvl modVis">
          <ac:chgData name="Ginevra Minarini" userId="1f1f918c-6db6-4aec-95e5-17ad0358cb46" providerId="ADAL" clId="{03421CA5-02D6-410F-9208-942AACB4DA1F}" dt="2023-11-22T13:35:27.336" v="86155"/>
          <ac:spMkLst>
            <pc:docMk/>
            <pc:sldMk cId="1935945547" sldId="306"/>
            <ac:spMk id="2655" creationId="{9ED4EDFE-1D6A-3CF5-1C54-242CB5C42AD4}"/>
          </ac:spMkLst>
        </pc:spChg>
        <pc:spChg chg="mod topLvl modVis">
          <ac:chgData name="Ginevra Minarini" userId="1f1f918c-6db6-4aec-95e5-17ad0358cb46" providerId="ADAL" clId="{03421CA5-02D6-410F-9208-942AACB4DA1F}" dt="2023-11-22T13:35:27.336" v="86157"/>
          <ac:spMkLst>
            <pc:docMk/>
            <pc:sldMk cId="1935945547" sldId="306"/>
            <ac:spMk id="2656" creationId="{A7B466B7-6F72-F73B-45ED-547695AE573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56" creationId="{AE96710B-0ECC-FCF7-FDC3-7E65763A00B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56" creationId="{F180ADCF-B938-936D-6DA1-CB5A0A625CB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57" creationId="{38ECE7FF-77AC-D886-31C8-4833AC2F11F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57" creationId="{903F0331-31D4-E547-4B61-099D9629578E}"/>
          </ac:spMkLst>
        </pc:spChg>
        <pc:spChg chg="mod topLvl modVis">
          <ac:chgData name="Ginevra Minarini" userId="1f1f918c-6db6-4aec-95e5-17ad0358cb46" providerId="ADAL" clId="{03421CA5-02D6-410F-9208-942AACB4DA1F}" dt="2023-11-22T13:35:27.336" v="86159"/>
          <ac:spMkLst>
            <pc:docMk/>
            <pc:sldMk cId="1935945547" sldId="306"/>
            <ac:spMk id="2657" creationId="{F78C10B3-2FFF-7E70-7FFD-05B445E49D4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58" creationId="{58EE79C9-D216-E4B9-640F-96CC1A1CE8A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58" creationId="{591A78C7-3550-2B3D-1DA9-7AC9CCB1D923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58" creationId="{C190844C-51FE-7F35-D104-7F17B1CFA5A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58" creationId="{C66AD701-15B4-760C-0996-022945DACCD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59" creationId="{5B8805CF-1E93-89DC-90D9-934F1BC3985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59" creationId="{9BE004CC-FC50-5370-3270-88A1E8DDF004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59" creationId="{D5D8A72D-E2EF-7D1B-DE73-D62FA6203F1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59" creationId="{E154476E-6866-5180-DC3C-EE9B21305CE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60" creationId="{6FB633AB-45F8-4606-08E2-920FB9AE2E1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60" creationId="{7DDE34AA-D686-76F6-C1FF-C0FF9D1E7FC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60" creationId="{9EAB15E5-DFB6-9D75-68E5-44238377CAC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60" creationId="{D50FFA54-90A5-53D2-F1C1-D7AE16771AE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61" creationId="{540C885C-5DA7-154E-139B-170BEA13BA5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61" creationId="{63D15032-9825-8B6E-EC45-9FA3D119409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61" creationId="{698CD697-8C3A-1051-A9B0-E662A3B3EC3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61" creationId="{DA823D5F-36F6-0C33-DB36-7BA678C0AF0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62" creationId="{57F84102-0555-738D-479D-15BC7B2ECB5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62" creationId="{6361732B-392F-E84A-3169-8760425F014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62" creationId="{8D264E46-92E7-E076-2849-68B0875697F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62" creationId="{AADFCF88-5FB2-0908-CED8-ACC591EE508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63" creationId="{48DB92A0-12BB-A19E-45CD-813DB6FE249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63" creationId="{94C15CA6-6B07-1A5D-AE8A-BAEA969D6AA6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63" creationId="{C9398D6E-5B55-3B82-FA98-C17E463FD88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63" creationId="{EDF3F27C-5D6B-A9A0-8EDC-FBDFA0335C25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64" creationId="{01AD7C28-2614-3AF7-E28F-96D7AE4C737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64" creationId="{146A8362-5CAB-2F2F-1BC2-9662BC410B2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64" creationId="{2B74F329-A8D1-F5CB-F5F7-62A3AE2BE8B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64" creationId="{DD6D00F2-AC2E-3F63-C9E4-F5576ECE301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65" creationId="{275873DD-42AF-9031-ADA3-06E67126B1B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65" creationId="{4DE016FC-FC3F-3960-887A-8BD71D9AB89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65" creationId="{86B2892D-B088-89FC-1DE1-31671A177098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65" creationId="{EAF00EDF-C69B-BA4E-A549-F3A869C1506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66" creationId="{5D474A67-1C3A-E1FC-D6D8-FE88EB027EF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66" creationId="{8A40D050-9618-1A90-6D0C-7C94E27AD57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66" creationId="{9C9356A5-9D0E-4EF0-CA34-1956B32F8D9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66" creationId="{A2E5CC9C-9F18-578B-8F37-9440AF7CF3D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2667" creationId="{08468A5D-FE1B-9844-5B22-57A2DDFD98C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2667" creationId="{30CD8EA5-1A4C-2CB1-D32B-C1761C654AE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67" creationId="{3706461C-6A3B-C182-290A-ACDBC179BCE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67" creationId="{F48786FF-D4D6-FEC1-3685-40AA72568F1D}"/>
          </ac:spMkLst>
        </pc:spChg>
        <pc:spChg chg="mod topLvl modVis">
          <ac:chgData name="Ginevra Minarini" userId="1f1f918c-6db6-4aec-95e5-17ad0358cb46" providerId="ADAL" clId="{03421CA5-02D6-410F-9208-942AACB4DA1F}" dt="2023-11-22T13:35:27.336" v="86161"/>
          <ac:spMkLst>
            <pc:docMk/>
            <pc:sldMk cId="1935945547" sldId="306"/>
            <ac:spMk id="2668" creationId="{40244BB1-1BF8-2BF8-47A1-2F292CCEE56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68" creationId="{4597B520-843D-512B-7A17-131A267011A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68" creationId="{A922C49C-E2C7-68C4-6A42-1DD166B8B50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69" creationId="{0D121BE1-2D1B-C208-F3ED-79E8923A7CD4}"/>
          </ac:spMkLst>
        </pc:spChg>
        <pc:spChg chg="mod topLvl modVis">
          <ac:chgData name="Ginevra Minarini" userId="1f1f918c-6db6-4aec-95e5-17ad0358cb46" providerId="ADAL" clId="{03421CA5-02D6-410F-9208-942AACB4DA1F}" dt="2023-11-22T13:35:27.336" v="86163"/>
          <ac:spMkLst>
            <pc:docMk/>
            <pc:sldMk cId="1935945547" sldId="306"/>
            <ac:spMk id="2669" creationId="{1CC86682-A108-384D-2C1D-2E257D586A9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69" creationId="{672F49F4-BFDF-C008-51EB-E321120A50D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70" creationId="{91EE36F2-0F1D-F018-4F87-45A847CB6CFE}"/>
          </ac:spMkLst>
        </pc:spChg>
        <pc:spChg chg="mod topLvl modVis">
          <ac:chgData name="Ginevra Minarini" userId="1f1f918c-6db6-4aec-95e5-17ad0358cb46" providerId="ADAL" clId="{03421CA5-02D6-410F-9208-942AACB4DA1F}" dt="2023-11-22T13:35:27.344" v="86165"/>
          <ac:spMkLst>
            <pc:docMk/>
            <pc:sldMk cId="1935945547" sldId="306"/>
            <ac:spMk id="2670" creationId="{B9972CA9-DF51-93A4-593B-BD387AACA6B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70" creationId="{DDB0D8D6-53C2-7D93-BF08-0FF33FF0444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71" creationId="{6536296E-87A1-C998-DB8E-B0332A1954A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71" creationId="{8078BA72-126B-F613-AF6F-097E34980C27}"/>
          </ac:spMkLst>
        </pc:spChg>
        <pc:spChg chg="mod topLvl modVis">
          <ac:chgData name="Ginevra Minarini" userId="1f1f918c-6db6-4aec-95e5-17ad0358cb46" providerId="ADAL" clId="{03421CA5-02D6-410F-9208-942AACB4DA1F}" dt="2023-11-22T13:35:27.346" v="86167"/>
          <ac:spMkLst>
            <pc:docMk/>
            <pc:sldMk cId="1935945547" sldId="306"/>
            <ac:spMk id="2671" creationId="{8A73258F-321C-37C6-81A0-E50523D64303}"/>
          </ac:spMkLst>
        </pc:spChg>
        <pc:spChg chg="mod topLvl modVis">
          <ac:chgData name="Ginevra Minarini" userId="1f1f918c-6db6-4aec-95e5-17ad0358cb46" providerId="ADAL" clId="{03421CA5-02D6-410F-9208-942AACB4DA1F}" dt="2023-11-22T13:35:27.346" v="86169"/>
          <ac:spMkLst>
            <pc:docMk/>
            <pc:sldMk cId="1935945547" sldId="306"/>
            <ac:spMk id="2672" creationId="{8F9D7257-AAC8-0F29-D7C9-049ACA6CABE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72" creationId="{962B1D0C-302C-B798-5CBE-4E587BEEFD5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72" creationId="{DE93F5F9-AF10-2AD0-98C3-3AEB542E75A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73" creationId="{39E0C66A-B172-AD05-DD47-B2C5155C7EDC}"/>
          </ac:spMkLst>
        </pc:spChg>
        <pc:spChg chg="mod topLvl modVis">
          <ac:chgData name="Ginevra Minarini" userId="1f1f918c-6db6-4aec-95e5-17ad0358cb46" providerId="ADAL" clId="{03421CA5-02D6-410F-9208-942AACB4DA1F}" dt="2023-11-22T13:35:27.346" v="86171"/>
          <ac:spMkLst>
            <pc:docMk/>
            <pc:sldMk cId="1935945547" sldId="306"/>
            <ac:spMk id="2673" creationId="{8A752E31-8EEC-68F7-41EA-D6A3E379833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73" creationId="{B55D728C-5935-5AAE-6168-003D2AA4A40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74" creationId="{1821D4F3-7A34-2C6C-4945-8EAB1700046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74" creationId="{CF66B766-FBB0-80C5-2142-A5CD82FE1DF5}"/>
          </ac:spMkLst>
        </pc:spChg>
        <pc:spChg chg="mod topLvl modVis">
          <ac:chgData name="Ginevra Minarini" userId="1f1f918c-6db6-4aec-95e5-17ad0358cb46" providerId="ADAL" clId="{03421CA5-02D6-410F-9208-942AACB4DA1F}" dt="2023-11-22T13:35:27.346" v="86173"/>
          <ac:spMkLst>
            <pc:docMk/>
            <pc:sldMk cId="1935945547" sldId="306"/>
            <ac:spMk id="2674" creationId="{F3B78C13-DCB6-28DC-C789-E84B0F8B02A2}"/>
          </ac:spMkLst>
        </pc:spChg>
        <pc:spChg chg="mod topLvl modVis">
          <ac:chgData name="Ginevra Minarini" userId="1f1f918c-6db6-4aec-95e5-17ad0358cb46" providerId="ADAL" clId="{03421CA5-02D6-410F-9208-942AACB4DA1F}" dt="2023-11-22T13:35:27.354" v="86175"/>
          <ac:spMkLst>
            <pc:docMk/>
            <pc:sldMk cId="1935945547" sldId="306"/>
            <ac:spMk id="2675" creationId="{0224EC82-E03A-9975-AE16-D37F6D66096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75" creationId="{269D9686-7E4B-BE39-5F30-A419FC53545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75" creationId="{351E186F-78C3-1796-5883-80FB9FE50B8F}"/>
          </ac:spMkLst>
        </pc:spChg>
        <pc:spChg chg="mod topLvl modVis">
          <ac:chgData name="Ginevra Minarini" userId="1f1f918c-6db6-4aec-95e5-17ad0358cb46" providerId="ADAL" clId="{03421CA5-02D6-410F-9208-942AACB4DA1F}" dt="2023-11-22T13:35:27.356" v="86177"/>
          <ac:spMkLst>
            <pc:docMk/>
            <pc:sldMk cId="1935945547" sldId="306"/>
            <ac:spMk id="2676" creationId="{061C8D2E-6ADA-17C3-4947-46ECAD4025E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76" creationId="{290D9959-9DFD-1AAE-8787-AC1C271045B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76" creationId="{DEA43C45-FA6F-9E22-8C66-9CAA5BBE6B2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77" creationId="{2EA79841-A736-37F3-02EA-BAC913AC588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77" creationId="{5E1B43F7-FE20-EFEC-4BF3-EEC6142ED306}"/>
          </ac:spMkLst>
        </pc:spChg>
        <pc:spChg chg="mod topLvl modVis">
          <ac:chgData name="Ginevra Minarini" userId="1f1f918c-6db6-4aec-95e5-17ad0358cb46" providerId="ADAL" clId="{03421CA5-02D6-410F-9208-942AACB4DA1F}" dt="2023-11-22T13:35:27.356" v="86179"/>
          <ac:spMkLst>
            <pc:docMk/>
            <pc:sldMk cId="1935945547" sldId="306"/>
            <ac:spMk id="2677" creationId="{B04FB8F2-0B8A-4E66-037F-94A707DA1288}"/>
          </ac:spMkLst>
        </pc:spChg>
        <pc:spChg chg="mod topLvl modVis">
          <ac:chgData name="Ginevra Minarini" userId="1f1f918c-6db6-4aec-95e5-17ad0358cb46" providerId="ADAL" clId="{03421CA5-02D6-410F-9208-942AACB4DA1F}" dt="2023-11-22T13:35:27.356" v="86181"/>
          <ac:spMkLst>
            <pc:docMk/>
            <pc:sldMk cId="1935945547" sldId="306"/>
            <ac:spMk id="2678" creationId="{98D55E7E-CB07-D534-87C3-90DA75BC980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78" creationId="{B6F3479B-41EE-B2B3-1EFE-9DF371E3A56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78" creationId="{F6C8A1D3-F8A4-9F9D-BC3B-074A3F8C8D8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79" creationId="{73FB8401-9059-4ECC-4EB2-FA15D22632BA}"/>
          </ac:spMkLst>
        </pc:spChg>
        <pc:spChg chg="mod topLvl modVis">
          <ac:chgData name="Ginevra Minarini" userId="1f1f918c-6db6-4aec-95e5-17ad0358cb46" providerId="ADAL" clId="{03421CA5-02D6-410F-9208-942AACB4DA1F}" dt="2023-11-22T13:35:27.356" v="86183"/>
          <ac:spMkLst>
            <pc:docMk/>
            <pc:sldMk cId="1935945547" sldId="306"/>
            <ac:spMk id="2679" creationId="{9243B48C-9960-21F7-63A5-96031D62354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79" creationId="{FFF628F3-E592-96C9-7D3C-EDB3E300AF8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80" creationId="{0A043853-88D1-52F2-226F-087B7437FCF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80" creationId="{7E401919-3F82-EF44-A883-91EBFAC824C2}"/>
          </ac:spMkLst>
        </pc:spChg>
        <pc:spChg chg="mod topLvl modVis">
          <ac:chgData name="Ginevra Minarini" userId="1f1f918c-6db6-4aec-95e5-17ad0358cb46" providerId="ADAL" clId="{03421CA5-02D6-410F-9208-942AACB4DA1F}" dt="2023-11-22T13:35:27.356" v="86185"/>
          <ac:spMkLst>
            <pc:docMk/>
            <pc:sldMk cId="1935945547" sldId="306"/>
            <ac:spMk id="2680" creationId="{A56D4ED0-220A-F2AE-66D0-5845B699A99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81" creationId="{5B4F9BD9-FC9A-A5C0-CF42-92194D70180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81" creationId="{7B646310-3D73-0C25-00A4-AE7F21C4E6F3}"/>
          </ac:spMkLst>
        </pc:spChg>
        <pc:spChg chg="mod topLvl modVis">
          <ac:chgData name="Ginevra Minarini" userId="1f1f918c-6db6-4aec-95e5-17ad0358cb46" providerId="ADAL" clId="{03421CA5-02D6-410F-9208-942AACB4DA1F}" dt="2023-11-22T13:35:27.364" v="86187"/>
          <ac:spMkLst>
            <pc:docMk/>
            <pc:sldMk cId="1935945547" sldId="306"/>
            <ac:spMk id="2681" creationId="{C249D7D1-4AE2-CA4C-227B-6645415ABD14}"/>
          </ac:spMkLst>
        </pc:spChg>
        <pc:spChg chg="mod topLvl modVis">
          <ac:chgData name="Ginevra Minarini" userId="1f1f918c-6db6-4aec-95e5-17ad0358cb46" providerId="ADAL" clId="{03421CA5-02D6-410F-9208-942AACB4DA1F}" dt="2023-11-22T13:35:27.367" v="86189"/>
          <ac:spMkLst>
            <pc:docMk/>
            <pc:sldMk cId="1935945547" sldId="306"/>
            <ac:spMk id="2682" creationId="{3CE86120-ADD2-E054-E836-A607DB2A4A2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82" creationId="{7CA10AE9-D71E-0099-A13E-B6FAD2668C8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82" creationId="{C324BE1B-1E8A-118C-1514-05427C70A80C}"/>
          </ac:spMkLst>
        </pc:spChg>
        <pc:spChg chg="mod topLvl modVis">
          <ac:chgData name="Ginevra Minarini" userId="1f1f918c-6db6-4aec-95e5-17ad0358cb46" providerId="ADAL" clId="{03421CA5-02D6-410F-9208-942AACB4DA1F}" dt="2023-11-22T13:35:27.367" v="86191"/>
          <ac:spMkLst>
            <pc:docMk/>
            <pc:sldMk cId="1935945547" sldId="306"/>
            <ac:spMk id="2683" creationId="{13F9B5F2-8D91-A512-B9C1-C97F368F89B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83" creationId="{9C8318A9-DF3D-C7A2-D42E-B1B97608275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83" creationId="{C46F4ECB-F4CF-9C9D-8D7F-931FDDC1C0D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84" creationId="{462A5818-C57B-B4B9-A01C-002450935239}"/>
          </ac:spMkLst>
        </pc:spChg>
        <pc:spChg chg="mod topLvl modVis">
          <ac:chgData name="Ginevra Minarini" userId="1f1f918c-6db6-4aec-95e5-17ad0358cb46" providerId="ADAL" clId="{03421CA5-02D6-410F-9208-942AACB4DA1F}" dt="2023-11-22T13:35:27.367" v="86193"/>
          <ac:spMkLst>
            <pc:docMk/>
            <pc:sldMk cId="1935945547" sldId="306"/>
            <ac:spMk id="2684" creationId="{52A80EDB-DA01-44CC-98A2-FEC0F4BF62A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84" creationId="{DA1A98B3-CD6F-C18C-8D0E-27934142E0AD}"/>
          </ac:spMkLst>
        </pc:spChg>
        <pc:spChg chg="mod topLvl modVis">
          <ac:chgData name="Ginevra Minarini" userId="1f1f918c-6db6-4aec-95e5-17ad0358cb46" providerId="ADAL" clId="{03421CA5-02D6-410F-9208-942AACB4DA1F}" dt="2023-11-22T13:35:27.367" v="86195"/>
          <ac:spMkLst>
            <pc:docMk/>
            <pc:sldMk cId="1935945547" sldId="306"/>
            <ac:spMk id="2685" creationId="{10749A52-E270-2A9E-974A-D92FDE37658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85" creationId="{141782EA-F9A2-4109-577E-7D75813B10A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85" creationId="{F4E6F43B-7292-B4C4-328B-4CA28858175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86" creationId="{83EEEB72-319D-B781-5C86-72206BA26B9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86" creationId="{ADC14D26-B3E4-74EB-2FFB-98A130DFA670}"/>
          </ac:spMkLst>
        </pc:spChg>
        <pc:spChg chg="mod topLvl modVis">
          <ac:chgData name="Ginevra Minarini" userId="1f1f918c-6db6-4aec-95e5-17ad0358cb46" providerId="ADAL" clId="{03421CA5-02D6-410F-9208-942AACB4DA1F}" dt="2023-11-22T13:35:27.375" v="86197"/>
          <ac:spMkLst>
            <pc:docMk/>
            <pc:sldMk cId="1935945547" sldId="306"/>
            <ac:spMk id="2686" creationId="{DAB4ADCA-E7DF-C4EA-78CC-1998FA07BEE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2687" creationId="{77E9C7DB-A2FB-21E6-03DB-859C33911B79}"/>
          </ac:spMkLst>
        </pc:spChg>
        <pc:spChg chg="mod topLvl modVis">
          <ac:chgData name="Ginevra Minarini" userId="1f1f918c-6db6-4aec-95e5-17ad0358cb46" providerId="ADAL" clId="{03421CA5-02D6-410F-9208-942AACB4DA1F}" dt="2023-11-22T13:35:27.377" v="86199"/>
          <ac:spMkLst>
            <pc:docMk/>
            <pc:sldMk cId="1935945547" sldId="306"/>
            <ac:spMk id="2687" creationId="{832FBAA2-1421-E6BC-0FDF-CDD4875A019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2687" creationId="{D2C11404-CB68-9FC9-2C7E-218150E43CAF}"/>
          </ac:spMkLst>
        </pc:spChg>
        <pc:spChg chg="mod topLvl modVis">
          <ac:chgData name="Ginevra Minarini" userId="1f1f918c-6db6-4aec-95e5-17ad0358cb46" providerId="ADAL" clId="{03421CA5-02D6-410F-9208-942AACB4DA1F}" dt="2023-11-22T13:35:27.377" v="86201"/>
          <ac:spMkLst>
            <pc:docMk/>
            <pc:sldMk cId="1935945547" sldId="306"/>
            <ac:spMk id="2688" creationId="{350F17BB-B17A-7CBB-936C-21FD66B92F98}"/>
          </ac:spMkLst>
        </pc:spChg>
        <pc:spChg chg="mod topLvl modVis">
          <ac:chgData name="Ginevra Minarini" userId="1f1f918c-6db6-4aec-95e5-17ad0358cb46" providerId="ADAL" clId="{03421CA5-02D6-410F-9208-942AACB4DA1F}" dt="2023-11-22T13:35:27.377" v="86203"/>
          <ac:spMkLst>
            <pc:docMk/>
            <pc:sldMk cId="1935945547" sldId="306"/>
            <ac:spMk id="2689" creationId="{013D827B-AB8C-DF2B-38C9-E3C375A4B8FC}"/>
          </ac:spMkLst>
        </pc:spChg>
        <pc:spChg chg="mod topLvl modVis">
          <ac:chgData name="Ginevra Minarini" userId="1f1f918c-6db6-4aec-95e5-17ad0358cb46" providerId="ADAL" clId="{03421CA5-02D6-410F-9208-942AACB4DA1F}" dt="2023-11-22T13:35:27.377" v="86205"/>
          <ac:spMkLst>
            <pc:docMk/>
            <pc:sldMk cId="1935945547" sldId="306"/>
            <ac:spMk id="2690" creationId="{F6030A11-1F52-A266-A855-8BECC9F9FA30}"/>
          </ac:spMkLst>
        </pc:spChg>
        <pc:spChg chg="mod topLvl modVis">
          <ac:chgData name="Ginevra Minarini" userId="1f1f918c-6db6-4aec-95e5-17ad0358cb46" providerId="ADAL" clId="{03421CA5-02D6-410F-9208-942AACB4DA1F}" dt="2023-11-22T13:35:27.377" v="86207"/>
          <ac:spMkLst>
            <pc:docMk/>
            <pc:sldMk cId="1935945547" sldId="306"/>
            <ac:spMk id="2691" creationId="{043EA1CC-46FC-42C7-F64A-3E3FD63F0A59}"/>
          </ac:spMkLst>
        </pc:spChg>
        <pc:spChg chg="mod topLvl modVis">
          <ac:chgData name="Ginevra Minarini" userId="1f1f918c-6db6-4aec-95e5-17ad0358cb46" providerId="ADAL" clId="{03421CA5-02D6-410F-9208-942AACB4DA1F}" dt="2023-11-22T13:35:27.385" v="86209"/>
          <ac:spMkLst>
            <pc:docMk/>
            <pc:sldMk cId="1935945547" sldId="306"/>
            <ac:spMk id="2692" creationId="{EC1D87E3-9DCB-E84C-6235-9FB989A03F57}"/>
          </ac:spMkLst>
        </pc:spChg>
        <pc:spChg chg="mod topLvl modVis">
          <ac:chgData name="Ginevra Minarini" userId="1f1f918c-6db6-4aec-95e5-17ad0358cb46" providerId="ADAL" clId="{03421CA5-02D6-410F-9208-942AACB4DA1F}" dt="2023-11-22T13:35:27.387" v="86211"/>
          <ac:spMkLst>
            <pc:docMk/>
            <pc:sldMk cId="1935945547" sldId="306"/>
            <ac:spMk id="2693" creationId="{97E42665-43F1-CDE9-4746-BE6A0B061BC7}"/>
          </ac:spMkLst>
        </pc:spChg>
        <pc:spChg chg="mod topLvl modVis">
          <ac:chgData name="Ginevra Minarini" userId="1f1f918c-6db6-4aec-95e5-17ad0358cb46" providerId="ADAL" clId="{03421CA5-02D6-410F-9208-942AACB4DA1F}" dt="2023-11-22T13:35:27.387" v="86213"/>
          <ac:spMkLst>
            <pc:docMk/>
            <pc:sldMk cId="1935945547" sldId="306"/>
            <ac:spMk id="2694" creationId="{35F406FF-DEA8-E9EE-C49E-46D24B7FF057}"/>
          </ac:spMkLst>
        </pc:spChg>
        <pc:spChg chg="mod topLvl modVis">
          <ac:chgData name="Ginevra Minarini" userId="1f1f918c-6db6-4aec-95e5-17ad0358cb46" providerId="ADAL" clId="{03421CA5-02D6-410F-9208-942AACB4DA1F}" dt="2023-11-22T13:35:27.387" v="86215"/>
          <ac:spMkLst>
            <pc:docMk/>
            <pc:sldMk cId="1935945547" sldId="306"/>
            <ac:spMk id="2695" creationId="{F181022A-0054-DD22-A3B8-304C25130976}"/>
          </ac:spMkLst>
        </pc:spChg>
        <pc:spChg chg="mod topLvl modVis">
          <ac:chgData name="Ginevra Minarini" userId="1f1f918c-6db6-4aec-95e5-17ad0358cb46" providerId="ADAL" clId="{03421CA5-02D6-410F-9208-942AACB4DA1F}" dt="2023-11-22T13:35:27.387" v="86217"/>
          <ac:spMkLst>
            <pc:docMk/>
            <pc:sldMk cId="1935945547" sldId="306"/>
            <ac:spMk id="2696" creationId="{8E07E5F4-5D4E-3A37-BEF0-88C3740E8E2A}"/>
          </ac:spMkLst>
        </pc:spChg>
        <pc:spChg chg="mod topLvl modVis">
          <ac:chgData name="Ginevra Minarini" userId="1f1f918c-6db6-4aec-95e5-17ad0358cb46" providerId="ADAL" clId="{03421CA5-02D6-410F-9208-942AACB4DA1F}" dt="2023-11-22T13:35:27.395" v="86219"/>
          <ac:spMkLst>
            <pc:docMk/>
            <pc:sldMk cId="1935945547" sldId="306"/>
            <ac:spMk id="2697" creationId="{72F755D2-578D-A941-B662-241AFA85473F}"/>
          </ac:spMkLst>
        </pc:spChg>
        <pc:spChg chg="mod topLvl modVis">
          <ac:chgData name="Ginevra Minarini" userId="1f1f918c-6db6-4aec-95e5-17ad0358cb46" providerId="ADAL" clId="{03421CA5-02D6-410F-9208-942AACB4DA1F}" dt="2023-11-22T13:35:27.398" v="86221"/>
          <ac:spMkLst>
            <pc:docMk/>
            <pc:sldMk cId="1935945547" sldId="306"/>
            <ac:spMk id="2698" creationId="{6A182DD0-7AF0-08B7-AEEC-4BDDBD5269D2}"/>
          </ac:spMkLst>
        </pc:spChg>
        <pc:spChg chg="mod topLvl modVis">
          <ac:chgData name="Ginevra Minarini" userId="1f1f918c-6db6-4aec-95e5-17ad0358cb46" providerId="ADAL" clId="{03421CA5-02D6-410F-9208-942AACB4DA1F}" dt="2023-11-22T13:35:27.398" v="86223"/>
          <ac:spMkLst>
            <pc:docMk/>
            <pc:sldMk cId="1935945547" sldId="306"/>
            <ac:spMk id="2699" creationId="{C548B7C4-12E6-6DE2-EBB3-77CB8A732437}"/>
          </ac:spMkLst>
        </pc:spChg>
        <pc:spChg chg="mod topLvl modVis">
          <ac:chgData name="Ginevra Minarini" userId="1f1f918c-6db6-4aec-95e5-17ad0358cb46" providerId="ADAL" clId="{03421CA5-02D6-410F-9208-942AACB4DA1F}" dt="2023-11-22T13:35:27.398" v="86225"/>
          <ac:spMkLst>
            <pc:docMk/>
            <pc:sldMk cId="1935945547" sldId="306"/>
            <ac:spMk id="2700" creationId="{3E6DCBA7-68CD-15A6-BB65-C4991CCEBCC4}"/>
          </ac:spMkLst>
        </pc:spChg>
        <pc:spChg chg="mod topLvl modVis">
          <ac:chgData name="Ginevra Minarini" userId="1f1f918c-6db6-4aec-95e5-17ad0358cb46" providerId="ADAL" clId="{03421CA5-02D6-410F-9208-942AACB4DA1F}" dt="2023-11-22T13:35:27.398" v="86227"/>
          <ac:spMkLst>
            <pc:docMk/>
            <pc:sldMk cId="1935945547" sldId="306"/>
            <ac:spMk id="2701" creationId="{CA505B79-D9A6-D462-BFAA-34226782DD24}"/>
          </ac:spMkLst>
        </pc:spChg>
        <pc:spChg chg="mod topLvl modVis">
          <ac:chgData name="Ginevra Minarini" userId="1f1f918c-6db6-4aec-95e5-17ad0358cb46" providerId="ADAL" clId="{03421CA5-02D6-410F-9208-942AACB4DA1F}" dt="2023-11-22T13:35:27.398" v="86229"/>
          <ac:spMkLst>
            <pc:docMk/>
            <pc:sldMk cId="1935945547" sldId="306"/>
            <ac:spMk id="2702" creationId="{32785AAE-98F9-5B64-E993-5B028C9EC606}"/>
          </ac:spMkLst>
        </pc:spChg>
        <pc:spChg chg="mod topLvl modVis">
          <ac:chgData name="Ginevra Minarini" userId="1f1f918c-6db6-4aec-95e5-17ad0358cb46" providerId="ADAL" clId="{03421CA5-02D6-410F-9208-942AACB4DA1F}" dt="2023-11-22T13:35:27.406" v="86231"/>
          <ac:spMkLst>
            <pc:docMk/>
            <pc:sldMk cId="1935945547" sldId="306"/>
            <ac:spMk id="2703" creationId="{31C9BDA4-8FC9-1AC1-73C1-609CC76AC9FC}"/>
          </ac:spMkLst>
        </pc:spChg>
        <pc:spChg chg="mod topLvl modVis">
          <ac:chgData name="Ginevra Minarini" userId="1f1f918c-6db6-4aec-95e5-17ad0358cb46" providerId="ADAL" clId="{03421CA5-02D6-410F-9208-942AACB4DA1F}" dt="2023-11-22T13:35:27.408" v="86233"/>
          <ac:spMkLst>
            <pc:docMk/>
            <pc:sldMk cId="1935945547" sldId="306"/>
            <ac:spMk id="2704" creationId="{9A728F37-4990-FAA2-F1F9-F644C60E1790}"/>
          </ac:spMkLst>
        </pc:spChg>
        <pc:spChg chg="mod topLvl modVis">
          <ac:chgData name="Ginevra Minarini" userId="1f1f918c-6db6-4aec-95e5-17ad0358cb46" providerId="ADAL" clId="{03421CA5-02D6-410F-9208-942AACB4DA1F}" dt="2023-11-22T13:35:27.408" v="86235"/>
          <ac:spMkLst>
            <pc:docMk/>
            <pc:sldMk cId="1935945547" sldId="306"/>
            <ac:spMk id="2705" creationId="{F42C9D7E-C14E-E39C-B500-08A212BBB7CA}"/>
          </ac:spMkLst>
        </pc:spChg>
        <pc:spChg chg="mod topLvl modVis">
          <ac:chgData name="Ginevra Minarini" userId="1f1f918c-6db6-4aec-95e5-17ad0358cb46" providerId="ADAL" clId="{03421CA5-02D6-410F-9208-942AACB4DA1F}" dt="2023-11-22T13:35:27.408" v="86237"/>
          <ac:spMkLst>
            <pc:docMk/>
            <pc:sldMk cId="1935945547" sldId="306"/>
            <ac:spMk id="2706" creationId="{CB7D4936-30FD-0ACF-0AE2-A78D7D07E119}"/>
          </ac:spMkLst>
        </pc:spChg>
        <pc:spChg chg="mod topLvl modVis">
          <ac:chgData name="Ginevra Minarini" userId="1f1f918c-6db6-4aec-95e5-17ad0358cb46" providerId="ADAL" clId="{03421CA5-02D6-410F-9208-942AACB4DA1F}" dt="2023-11-22T13:35:27.408" v="86239"/>
          <ac:spMkLst>
            <pc:docMk/>
            <pc:sldMk cId="1935945547" sldId="306"/>
            <ac:spMk id="2707" creationId="{A6B94DBA-2778-827F-1456-AF3D8BF12D71}"/>
          </ac:spMkLst>
        </pc:spChg>
        <pc:spChg chg="mod topLvl modVis">
          <ac:chgData name="Ginevra Minarini" userId="1f1f918c-6db6-4aec-95e5-17ad0358cb46" providerId="ADAL" clId="{03421CA5-02D6-410F-9208-942AACB4DA1F}" dt="2023-11-22T13:35:27.416" v="86241"/>
          <ac:spMkLst>
            <pc:docMk/>
            <pc:sldMk cId="1935945547" sldId="306"/>
            <ac:spMk id="2708" creationId="{8EAC8066-781D-5005-948F-620E6E5C7E58}"/>
          </ac:spMkLst>
        </pc:spChg>
        <pc:spChg chg="mod topLvl modVis">
          <ac:chgData name="Ginevra Minarini" userId="1f1f918c-6db6-4aec-95e5-17ad0358cb46" providerId="ADAL" clId="{03421CA5-02D6-410F-9208-942AACB4DA1F}" dt="2023-11-22T13:35:27.418" v="86243"/>
          <ac:spMkLst>
            <pc:docMk/>
            <pc:sldMk cId="1935945547" sldId="306"/>
            <ac:spMk id="2709" creationId="{70350F71-2CDD-3877-6CFE-870D84EA1517}"/>
          </ac:spMkLst>
        </pc:spChg>
        <pc:spChg chg="mod topLvl modVis">
          <ac:chgData name="Ginevra Minarini" userId="1f1f918c-6db6-4aec-95e5-17ad0358cb46" providerId="ADAL" clId="{03421CA5-02D6-410F-9208-942AACB4DA1F}" dt="2023-11-22T13:35:27.418" v="86245"/>
          <ac:spMkLst>
            <pc:docMk/>
            <pc:sldMk cId="1935945547" sldId="306"/>
            <ac:spMk id="2710" creationId="{F70BC407-E16A-C398-9ED9-5A61E4B8A4D8}"/>
          </ac:spMkLst>
        </pc:spChg>
        <pc:spChg chg="mod topLvl modVis">
          <ac:chgData name="Ginevra Minarini" userId="1f1f918c-6db6-4aec-95e5-17ad0358cb46" providerId="ADAL" clId="{03421CA5-02D6-410F-9208-942AACB4DA1F}" dt="2023-11-22T13:35:27.418" v="86247"/>
          <ac:spMkLst>
            <pc:docMk/>
            <pc:sldMk cId="1935945547" sldId="306"/>
            <ac:spMk id="2711" creationId="{EEBF0361-3C21-7FEF-BC82-AB8C4B5C7428}"/>
          </ac:spMkLst>
        </pc:spChg>
        <pc:spChg chg="mod topLvl modVis">
          <ac:chgData name="Ginevra Minarini" userId="1f1f918c-6db6-4aec-95e5-17ad0358cb46" providerId="ADAL" clId="{03421CA5-02D6-410F-9208-942AACB4DA1F}" dt="2023-11-22T13:35:27.418" v="86249"/>
          <ac:spMkLst>
            <pc:docMk/>
            <pc:sldMk cId="1935945547" sldId="306"/>
            <ac:spMk id="2712" creationId="{194B4DCD-3532-386B-6A1D-E14CA4170A31}"/>
          </ac:spMkLst>
        </pc:spChg>
        <pc:spChg chg="mod topLvl modVis">
          <ac:chgData name="Ginevra Minarini" userId="1f1f918c-6db6-4aec-95e5-17ad0358cb46" providerId="ADAL" clId="{03421CA5-02D6-410F-9208-942AACB4DA1F}" dt="2023-11-22T13:35:27.418" v="86251"/>
          <ac:spMkLst>
            <pc:docMk/>
            <pc:sldMk cId="1935945547" sldId="306"/>
            <ac:spMk id="2713" creationId="{185E28AB-7485-1637-D6F2-19C6C67533DA}"/>
          </ac:spMkLst>
        </pc:spChg>
        <pc:spChg chg="mod topLvl modVis">
          <ac:chgData name="Ginevra Minarini" userId="1f1f918c-6db6-4aec-95e5-17ad0358cb46" providerId="ADAL" clId="{03421CA5-02D6-410F-9208-942AACB4DA1F}" dt="2023-11-22T13:35:27.428" v="86253"/>
          <ac:spMkLst>
            <pc:docMk/>
            <pc:sldMk cId="1935945547" sldId="306"/>
            <ac:spMk id="2714" creationId="{19FE7370-9BDF-C9E5-031C-38225E3E24E6}"/>
          </ac:spMkLst>
        </pc:spChg>
        <pc:spChg chg="mod topLvl modVis">
          <ac:chgData name="Ginevra Minarini" userId="1f1f918c-6db6-4aec-95e5-17ad0358cb46" providerId="ADAL" clId="{03421CA5-02D6-410F-9208-942AACB4DA1F}" dt="2023-11-22T13:35:27.428" v="86255"/>
          <ac:spMkLst>
            <pc:docMk/>
            <pc:sldMk cId="1935945547" sldId="306"/>
            <ac:spMk id="2715" creationId="{92D4C0F7-196F-E010-33DC-00FFA8FDA1E6}"/>
          </ac:spMkLst>
        </pc:spChg>
        <pc:spChg chg="mod topLvl modVis">
          <ac:chgData name="Ginevra Minarini" userId="1f1f918c-6db6-4aec-95e5-17ad0358cb46" providerId="ADAL" clId="{03421CA5-02D6-410F-9208-942AACB4DA1F}" dt="2023-11-22T13:35:27.428" v="86257"/>
          <ac:spMkLst>
            <pc:docMk/>
            <pc:sldMk cId="1935945547" sldId="306"/>
            <ac:spMk id="2716" creationId="{274FA675-50AE-93F6-35CF-D6602AC352F8}"/>
          </ac:spMkLst>
        </pc:spChg>
        <pc:spChg chg="mod topLvl modVis">
          <ac:chgData name="Ginevra Minarini" userId="1f1f918c-6db6-4aec-95e5-17ad0358cb46" providerId="ADAL" clId="{03421CA5-02D6-410F-9208-942AACB4DA1F}" dt="2023-11-22T13:35:27.428" v="86259"/>
          <ac:spMkLst>
            <pc:docMk/>
            <pc:sldMk cId="1935945547" sldId="306"/>
            <ac:spMk id="2717" creationId="{22D88EA7-EA43-0623-0045-BEB81FDDC89A}"/>
          </ac:spMkLst>
        </pc:spChg>
        <pc:spChg chg="mod topLvl modVis">
          <ac:chgData name="Ginevra Minarini" userId="1f1f918c-6db6-4aec-95e5-17ad0358cb46" providerId="ADAL" clId="{03421CA5-02D6-410F-9208-942AACB4DA1F}" dt="2023-11-22T13:35:27.436" v="86261"/>
          <ac:spMkLst>
            <pc:docMk/>
            <pc:sldMk cId="1935945547" sldId="306"/>
            <ac:spMk id="2718" creationId="{A5D34C7A-17AC-E1B5-6470-D266F4E3C9D8}"/>
          </ac:spMkLst>
        </pc:spChg>
        <pc:spChg chg="mod topLvl modVis">
          <ac:chgData name="Ginevra Minarini" userId="1f1f918c-6db6-4aec-95e5-17ad0358cb46" providerId="ADAL" clId="{03421CA5-02D6-410F-9208-942AACB4DA1F}" dt="2023-11-22T13:35:27.438" v="86263"/>
          <ac:spMkLst>
            <pc:docMk/>
            <pc:sldMk cId="1935945547" sldId="306"/>
            <ac:spMk id="2719" creationId="{FD784627-51CF-23CC-2E21-5B31D4758EB1}"/>
          </ac:spMkLst>
        </pc:spChg>
        <pc:spChg chg="mod topLvl modVis">
          <ac:chgData name="Ginevra Minarini" userId="1f1f918c-6db6-4aec-95e5-17ad0358cb46" providerId="ADAL" clId="{03421CA5-02D6-410F-9208-942AACB4DA1F}" dt="2023-11-22T13:35:27.438" v="86265"/>
          <ac:spMkLst>
            <pc:docMk/>
            <pc:sldMk cId="1935945547" sldId="306"/>
            <ac:spMk id="2720" creationId="{9598E8C5-7625-7CFF-F8C7-E85F58C7B4D8}"/>
          </ac:spMkLst>
        </pc:spChg>
        <pc:spChg chg="mod topLvl modVis">
          <ac:chgData name="Ginevra Minarini" userId="1f1f918c-6db6-4aec-95e5-17ad0358cb46" providerId="ADAL" clId="{03421CA5-02D6-410F-9208-942AACB4DA1F}" dt="2023-11-22T13:35:27.438" v="86267"/>
          <ac:spMkLst>
            <pc:docMk/>
            <pc:sldMk cId="1935945547" sldId="306"/>
            <ac:spMk id="2721" creationId="{944A01A4-EEBF-FBA8-9664-BFE8723F03F3}"/>
          </ac:spMkLst>
        </pc:spChg>
        <pc:spChg chg="mod topLvl modVis">
          <ac:chgData name="Ginevra Minarini" userId="1f1f918c-6db6-4aec-95e5-17ad0358cb46" providerId="ADAL" clId="{03421CA5-02D6-410F-9208-942AACB4DA1F}" dt="2023-11-22T13:35:27.438" v="86269"/>
          <ac:spMkLst>
            <pc:docMk/>
            <pc:sldMk cId="1935945547" sldId="306"/>
            <ac:spMk id="2722" creationId="{AF1CBF21-E936-99C2-DB08-99B43CAF7803}"/>
          </ac:spMkLst>
        </pc:spChg>
        <pc:spChg chg="mod topLvl modVis">
          <ac:chgData name="Ginevra Minarini" userId="1f1f918c-6db6-4aec-95e5-17ad0358cb46" providerId="ADAL" clId="{03421CA5-02D6-410F-9208-942AACB4DA1F}" dt="2023-11-22T13:35:27.438" v="86271"/>
          <ac:spMkLst>
            <pc:docMk/>
            <pc:sldMk cId="1935945547" sldId="306"/>
            <ac:spMk id="2723" creationId="{24135E4A-D02E-C7B4-AE01-5406B5752171}"/>
          </ac:spMkLst>
        </pc:spChg>
        <pc:spChg chg="mod topLvl modVis">
          <ac:chgData name="Ginevra Minarini" userId="1f1f918c-6db6-4aec-95e5-17ad0358cb46" providerId="ADAL" clId="{03421CA5-02D6-410F-9208-942AACB4DA1F}" dt="2023-11-22T13:35:27.446" v="86273"/>
          <ac:spMkLst>
            <pc:docMk/>
            <pc:sldMk cId="1935945547" sldId="306"/>
            <ac:spMk id="2724" creationId="{382795F2-0E4D-1000-813A-3E328C49F87D}"/>
          </ac:spMkLst>
        </pc:spChg>
        <pc:spChg chg="mod topLvl modVis">
          <ac:chgData name="Ginevra Minarini" userId="1f1f918c-6db6-4aec-95e5-17ad0358cb46" providerId="ADAL" clId="{03421CA5-02D6-410F-9208-942AACB4DA1F}" dt="2023-11-22T13:35:27.448" v="86275"/>
          <ac:spMkLst>
            <pc:docMk/>
            <pc:sldMk cId="1935945547" sldId="306"/>
            <ac:spMk id="2725" creationId="{70290E77-EC0C-B08E-AE6E-B2BD43E1C34D}"/>
          </ac:spMkLst>
        </pc:spChg>
        <pc:spChg chg="mod topLvl modVis">
          <ac:chgData name="Ginevra Minarini" userId="1f1f918c-6db6-4aec-95e5-17ad0358cb46" providerId="ADAL" clId="{03421CA5-02D6-410F-9208-942AACB4DA1F}" dt="2023-11-22T13:35:27.448" v="86277"/>
          <ac:spMkLst>
            <pc:docMk/>
            <pc:sldMk cId="1935945547" sldId="306"/>
            <ac:spMk id="2726" creationId="{93BBC96F-97B7-F28B-AFE6-D97E4B3EC16E}"/>
          </ac:spMkLst>
        </pc:spChg>
        <pc:spChg chg="mod topLvl modVis">
          <ac:chgData name="Ginevra Minarini" userId="1f1f918c-6db6-4aec-95e5-17ad0358cb46" providerId="ADAL" clId="{03421CA5-02D6-410F-9208-942AACB4DA1F}" dt="2023-11-22T13:35:27.448" v="86279"/>
          <ac:spMkLst>
            <pc:docMk/>
            <pc:sldMk cId="1935945547" sldId="306"/>
            <ac:spMk id="2727" creationId="{BF2E52B3-F601-9F10-B99D-C78EACF5915B}"/>
          </ac:spMkLst>
        </pc:spChg>
        <pc:spChg chg="mod topLvl modVis">
          <ac:chgData name="Ginevra Minarini" userId="1f1f918c-6db6-4aec-95e5-17ad0358cb46" providerId="ADAL" clId="{03421CA5-02D6-410F-9208-942AACB4DA1F}" dt="2023-11-22T13:35:27.448" v="86281"/>
          <ac:spMkLst>
            <pc:docMk/>
            <pc:sldMk cId="1935945547" sldId="306"/>
            <ac:spMk id="2728" creationId="{B01EC67F-1416-F111-CB19-FD82DC614368}"/>
          </ac:spMkLst>
        </pc:spChg>
        <pc:spChg chg="mod topLvl modVis">
          <ac:chgData name="Ginevra Minarini" userId="1f1f918c-6db6-4aec-95e5-17ad0358cb46" providerId="ADAL" clId="{03421CA5-02D6-410F-9208-942AACB4DA1F}" dt="2023-11-22T13:35:27.457" v="86283"/>
          <ac:spMkLst>
            <pc:docMk/>
            <pc:sldMk cId="1935945547" sldId="306"/>
            <ac:spMk id="2729" creationId="{94E5C33C-4D2C-4ACF-9CF6-34C775D45AB8}"/>
          </ac:spMkLst>
        </pc:spChg>
        <pc:spChg chg="mod topLvl modVis">
          <ac:chgData name="Ginevra Minarini" userId="1f1f918c-6db6-4aec-95e5-17ad0358cb46" providerId="ADAL" clId="{03421CA5-02D6-410F-9208-942AACB4DA1F}" dt="2023-11-22T13:35:27.459" v="86285"/>
          <ac:spMkLst>
            <pc:docMk/>
            <pc:sldMk cId="1935945547" sldId="306"/>
            <ac:spMk id="2730" creationId="{B4467353-D9FB-E8E4-C13B-9CA12983848F}"/>
          </ac:spMkLst>
        </pc:spChg>
        <pc:spChg chg="mod topLvl modVis">
          <ac:chgData name="Ginevra Minarini" userId="1f1f918c-6db6-4aec-95e5-17ad0358cb46" providerId="ADAL" clId="{03421CA5-02D6-410F-9208-942AACB4DA1F}" dt="2023-11-22T13:35:27.459" v="86287"/>
          <ac:spMkLst>
            <pc:docMk/>
            <pc:sldMk cId="1935945547" sldId="306"/>
            <ac:spMk id="2731" creationId="{8A0C5A72-BD98-1855-040E-66782618E36B}"/>
          </ac:spMkLst>
        </pc:spChg>
        <pc:spChg chg="mod topLvl modVis">
          <ac:chgData name="Ginevra Minarini" userId="1f1f918c-6db6-4aec-95e5-17ad0358cb46" providerId="ADAL" clId="{03421CA5-02D6-410F-9208-942AACB4DA1F}" dt="2023-11-22T13:35:27.459" v="86289"/>
          <ac:spMkLst>
            <pc:docMk/>
            <pc:sldMk cId="1935945547" sldId="306"/>
            <ac:spMk id="2732" creationId="{423EF6E4-656A-EA7C-7FC4-AE1310FD618A}"/>
          </ac:spMkLst>
        </pc:spChg>
        <pc:spChg chg="mod topLvl modVis">
          <ac:chgData name="Ginevra Minarini" userId="1f1f918c-6db6-4aec-95e5-17ad0358cb46" providerId="ADAL" clId="{03421CA5-02D6-410F-9208-942AACB4DA1F}" dt="2023-11-22T13:35:27.459" v="86291"/>
          <ac:spMkLst>
            <pc:docMk/>
            <pc:sldMk cId="1935945547" sldId="306"/>
            <ac:spMk id="2733" creationId="{6F5B8854-6D01-D408-2E62-EB78ECB9F86D}"/>
          </ac:spMkLst>
        </pc:spChg>
        <pc:spChg chg="mod topLvl modVis">
          <ac:chgData name="Ginevra Minarini" userId="1f1f918c-6db6-4aec-95e5-17ad0358cb46" providerId="ADAL" clId="{03421CA5-02D6-410F-9208-942AACB4DA1F}" dt="2023-11-22T13:35:27.467" v="86293"/>
          <ac:spMkLst>
            <pc:docMk/>
            <pc:sldMk cId="1935945547" sldId="306"/>
            <ac:spMk id="2734" creationId="{A8EF014C-5E9F-B040-6002-3E81C175C339}"/>
          </ac:spMkLst>
        </pc:spChg>
        <pc:spChg chg="mod topLvl modVis">
          <ac:chgData name="Ginevra Minarini" userId="1f1f918c-6db6-4aec-95e5-17ad0358cb46" providerId="ADAL" clId="{03421CA5-02D6-410F-9208-942AACB4DA1F}" dt="2023-11-22T13:35:27.469" v="86295"/>
          <ac:spMkLst>
            <pc:docMk/>
            <pc:sldMk cId="1935945547" sldId="306"/>
            <ac:spMk id="2735" creationId="{4C5D1E40-A69E-7FE9-1AA3-DE78BDF4FCBB}"/>
          </ac:spMkLst>
        </pc:spChg>
        <pc:spChg chg="mod topLvl modVis">
          <ac:chgData name="Ginevra Minarini" userId="1f1f918c-6db6-4aec-95e5-17ad0358cb46" providerId="ADAL" clId="{03421CA5-02D6-410F-9208-942AACB4DA1F}" dt="2023-11-22T13:35:27.469" v="86297"/>
          <ac:spMkLst>
            <pc:docMk/>
            <pc:sldMk cId="1935945547" sldId="306"/>
            <ac:spMk id="2736" creationId="{B55B60A9-822F-E956-B2F7-3D380FC419B2}"/>
          </ac:spMkLst>
        </pc:spChg>
        <pc:spChg chg="mod topLvl modVis">
          <ac:chgData name="Ginevra Minarini" userId="1f1f918c-6db6-4aec-95e5-17ad0358cb46" providerId="ADAL" clId="{03421CA5-02D6-410F-9208-942AACB4DA1F}" dt="2023-11-22T13:35:27.469" v="86299"/>
          <ac:spMkLst>
            <pc:docMk/>
            <pc:sldMk cId="1935945547" sldId="306"/>
            <ac:spMk id="2737" creationId="{F995ACAC-01BD-B59E-8960-424F5B07305D}"/>
          </ac:spMkLst>
        </pc:spChg>
        <pc:spChg chg="mod topLvl modVis">
          <ac:chgData name="Ginevra Minarini" userId="1f1f918c-6db6-4aec-95e5-17ad0358cb46" providerId="ADAL" clId="{03421CA5-02D6-410F-9208-942AACB4DA1F}" dt="2023-11-22T13:35:27.469" v="86301"/>
          <ac:spMkLst>
            <pc:docMk/>
            <pc:sldMk cId="1935945547" sldId="306"/>
            <ac:spMk id="2738" creationId="{08A532AE-88C3-32BC-1128-037113C40929}"/>
          </ac:spMkLst>
        </pc:spChg>
        <pc:spChg chg="mod topLvl modVis">
          <ac:chgData name="Ginevra Minarini" userId="1f1f918c-6db6-4aec-95e5-17ad0358cb46" providerId="ADAL" clId="{03421CA5-02D6-410F-9208-942AACB4DA1F}" dt="2023-11-22T13:35:27.469" v="86303"/>
          <ac:spMkLst>
            <pc:docMk/>
            <pc:sldMk cId="1935945547" sldId="306"/>
            <ac:spMk id="2739" creationId="{BA319822-9057-95DB-20BA-E0FF11E9FB73}"/>
          </ac:spMkLst>
        </pc:spChg>
        <pc:spChg chg="mod topLvl modVis">
          <ac:chgData name="Ginevra Minarini" userId="1f1f918c-6db6-4aec-95e5-17ad0358cb46" providerId="ADAL" clId="{03421CA5-02D6-410F-9208-942AACB4DA1F}" dt="2023-11-22T13:35:27.477" v="86305"/>
          <ac:spMkLst>
            <pc:docMk/>
            <pc:sldMk cId="1935945547" sldId="306"/>
            <ac:spMk id="2740" creationId="{BF86D9F6-C41C-E9B3-86AA-75472C78F78A}"/>
          </ac:spMkLst>
        </pc:spChg>
        <pc:spChg chg="mod topLvl modVis">
          <ac:chgData name="Ginevra Minarini" userId="1f1f918c-6db6-4aec-95e5-17ad0358cb46" providerId="ADAL" clId="{03421CA5-02D6-410F-9208-942AACB4DA1F}" dt="2023-11-22T13:35:27.479" v="86307"/>
          <ac:spMkLst>
            <pc:docMk/>
            <pc:sldMk cId="1935945547" sldId="306"/>
            <ac:spMk id="2741" creationId="{B7E2645E-D087-8588-F033-56717B08C611}"/>
          </ac:spMkLst>
        </pc:spChg>
        <pc:spChg chg="mod topLvl modVis">
          <ac:chgData name="Ginevra Minarini" userId="1f1f918c-6db6-4aec-95e5-17ad0358cb46" providerId="ADAL" clId="{03421CA5-02D6-410F-9208-942AACB4DA1F}" dt="2023-11-22T13:35:27.479" v="86309"/>
          <ac:spMkLst>
            <pc:docMk/>
            <pc:sldMk cId="1935945547" sldId="306"/>
            <ac:spMk id="2742" creationId="{047C51CE-50A2-8D75-A8D5-91D32EEA03B0}"/>
          </ac:spMkLst>
        </pc:spChg>
        <pc:spChg chg="mod topLvl modVis">
          <ac:chgData name="Ginevra Minarini" userId="1f1f918c-6db6-4aec-95e5-17ad0358cb46" providerId="ADAL" clId="{03421CA5-02D6-410F-9208-942AACB4DA1F}" dt="2023-11-22T13:35:27.479" v="86311"/>
          <ac:spMkLst>
            <pc:docMk/>
            <pc:sldMk cId="1935945547" sldId="306"/>
            <ac:spMk id="2743" creationId="{DC99330C-9B5A-7626-A3DE-DE3EA09E3CD7}"/>
          </ac:spMkLst>
        </pc:spChg>
        <pc:spChg chg="mod topLvl modVis">
          <ac:chgData name="Ginevra Minarini" userId="1f1f918c-6db6-4aec-95e5-17ad0358cb46" providerId="ADAL" clId="{03421CA5-02D6-410F-9208-942AACB4DA1F}" dt="2023-11-22T13:35:27.479" v="86313"/>
          <ac:spMkLst>
            <pc:docMk/>
            <pc:sldMk cId="1935945547" sldId="306"/>
            <ac:spMk id="2744" creationId="{A002D79F-F261-EBD7-2C0C-5227E836E96B}"/>
          </ac:spMkLst>
        </pc:spChg>
        <pc:spChg chg="mod topLvl modVis">
          <ac:chgData name="Ginevra Minarini" userId="1f1f918c-6db6-4aec-95e5-17ad0358cb46" providerId="ADAL" clId="{03421CA5-02D6-410F-9208-942AACB4DA1F}" dt="2023-11-22T13:35:27.487" v="86315"/>
          <ac:spMkLst>
            <pc:docMk/>
            <pc:sldMk cId="1935945547" sldId="306"/>
            <ac:spMk id="2745" creationId="{707C654B-1D43-378B-454E-203097BE28D5}"/>
          </ac:spMkLst>
        </pc:spChg>
        <pc:spChg chg="mod topLvl modVis">
          <ac:chgData name="Ginevra Minarini" userId="1f1f918c-6db6-4aec-95e5-17ad0358cb46" providerId="ADAL" clId="{03421CA5-02D6-410F-9208-942AACB4DA1F}" dt="2023-11-22T13:35:27.489" v="86317"/>
          <ac:spMkLst>
            <pc:docMk/>
            <pc:sldMk cId="1935945547" sldId="306"/>
            <ac:spMk id="2746" creationId="{7CB0C9A0-3531-5C5A-D12E-187728945CB7}"/>
          </ac:spMkLst>
        </pc:spChg>
        <pc:spChg chg="mod topLvl modVis">
          <ac:chgData name="Ginevra Minarini" userId="1f1f918c-6db6-4aec-95e5-17ad0358cb46" providerId="ADAL" clId="{03421CA5-02D6-410F-9208-942AACB4DA1F}" dt="2023-11-22T13:35:27.489" v="86319"/>
          <ac:spMkLst>
            <pc:docMk/>
            <pc:sldMk cId="1935945547" sldId="306"/>
            <ac:spMk id="2747" creationId="{8F79AF45-FC09-A198-3170-CCEF9343E7B3}"/>
          </ac:spMkLst>
        </pc:spChg>
        <pc:spChg chg="mod topLvl modVis">
          <ac:chgData name="Ginevra Minarini" userId="1f1f918c-6db6-4aec-95e5-17ad0358cb46" providerId="ADAL" clId="{03421CA5-02D6-410F-9208-942AACB4DA1F}" dt="2023-11-22T13:35:27.489" v="86321"/>
          <ac:spMkLst>
            <pc:docMk/>
            <pc:sldMk cId="1935945547" sldId="306"/>
            <ac:spMk id="2748" creationId="{9056ACAD-40A3-3CAC-287B-45AAB04CDE60}"/>
          </ac:spMkLst>
        </pc:spChg>
        <pc:spChg chg="mod topLvl modVis">
          <ac:chgData name="Ginevra Minarini" userId="1f1f918c-6db6-4aec-95e5-17ad0358cb46" providerId="ADAL" clId="{03421CA5-02D6-410F-9208-942AACB4DA1F}" dt="2023-11-22T13:35:27.489" v="86323"/>
          <ac:spMkLst>
            <pc:docMk/>
            <pc:sldMk cId="1935945547" sldId="306"/>
            <ac:spMk id="2749" creationId="{294BD269-804F-12BA-7762-52909D4954B4}"/>
          </ac:spMkLst>
        </pc:spChg>
        <pc:spChg chg="mod topLvl modVis">
          <ac:chgData name="Ginevra Minarini" userId="1f1f918c-6db6-4aec-95e5-17ad0358cb46" providerId="ADAL" clId="{03421CA5-02D6-410F-9208-942AACB4DA1F}" dt="2023-11-22T13:35:27.498" v="86325"/>
          <ac:spMkLst>
            <pc:docMk/>
            <pc:sldMk cId="1935945547" sldId="306"/>
            <ac:spMk id="2750" creationId="{78BBC97D-AF8F-2E93-6B79-2063423564FA}"/>
          </ac:spMkLst>
        </pc:spChg>
        <pc:spChg chg="mod topLvl modVis">
          <ac:chgData name="Ginevra Minarini" userId="1f1f918c-6db6-4aec-95e5-17ad0358cb46" providerId="ADAL" clId="{03421CA5-02D6-410F-9208-942AACB4DA1F}" dt="2023-11-22T13:35:27.500" v="86327"/>
          <ac:spMkLst>
            <pc:docMk/>
            <pc:sldMk cId="1935945547" sldId="306"/>
            <ac:spMk id="2751" creationId="{F8F089E2-0FE2-1D5F-99C2-33AE06A29D39}"/>
          </ac:spMkLst>
        </pc:spChg>
        <pc:spChg chg="mod topLvl modVis">
          <ac:chgData name="Ginevra Minarini" userId="1f1f918c-6db6-4aec-95e5-17ad0358cb46" providerId="ADAL" clId="{03421CA5-02D6-410F-9208-942AACB4DA1F}" dt="2023-11-22T13:35:27.500" v="86329"/>
          <ac:spMkLst>
            <pc:docMk/>
            <pc:sldMk cId="1935945547" sldId="306"/>
            <ac:spMk id="2752" creationId="{89B94FBB-19EE-77F2-C7B7-0AD5EB1AFBD4}"/>
          </ac:spMkLst>
        </pc:spChg>
        <pc:spChg chg="mod topLvl modVis">
          <ac:chgData name="Ginevra Minarini" userId="1f1f918c-6db6-4aec-95e5-17ad0358cb46" providerId="ADAL" clId="{03421CA5-02D6-410F-9208-942AACB4DA1F}" dt="2023-11-22T13:35:27.500" v="86331"/>
          <ac:spMkLst>
            <pc:docMk/>
            <pc:sldMk cId="1935945547" sldId="306"/>
            <ac:spMk id="2753" creationId="{0E86431E-D26B-9FE0-805F-4FFBAABA2CFA}"/>
          </ac:spMkLst>
        </pc:spChg>
        <pc:spChg chg="mod topLvl modVis">
          <ac:chgData name="Ginevra Minarini" userId="1f1f918c-6db6-4aec-95e5-17ad0358cb46" providerId="ADAL" clId="{03421CA5-02D6-410F-9208-942AACB4DA1F}" dt="2023-11-22T13:35:27.500" v="86333"/>
          <ac:spMkLst>
            <pc:docMk/>
            <pc:sldMk cId="1935945547" sldId="306"/>
            <ac:spMk id="2754" creationId="{1F0640D1-5572-8D62-B162-8C2C36EF9428}"/>
          </ac:spMkLst>
        </pc:spChg>
        <pc:spChg chg="mod topLvl modVis">
          <ac:chgData name="Ginevra Minarini" userId="1f1f918c-6db6-4aec-95e5-17ad0358cb46" providerId="ADAL" clId="{03421CA5-02D6-410F-9208-942AACB4DA1F}" dt="2023-11-22T13:35:27.500" v="86335"/>
          <ac:spMkLst>
            <pc:docMk/>
            <pc:sldMk cId="1935945547" sldId="306"/>
            <ac:spMk id="2755" creationId="{87DCC443-91C3-4F64-CC14-B26A8A1DCE4D}"/>
          </ac:spMkLst>
        </pc:spChg>
        <pc:spChg chg="mod topLvl modVis">
          <ac:chgData name="Ginevra Minarini" userId="1f1f918c-6db6-4aec-95e5-17ad0358cb46" providerId="ADAL" clId="{03421CA5-02D6-410F-9208-942AACB4DA1F}" dt="2023-11-22T13:35:27.508" v="86337"/>
          <ac:spMkLst>
            <pc:docMk/>
            <pc:sldMk cId="1935945547" sldId="306"/>
            <ac:spMk id="2756" creationId="{96901BDB-D563-44E9-94F0-695D5645CC38}"/>
          </ac:spMkLst>
        </pc:spChg>
        <pc:spChg chg="mod topLvl modVis">
          <ac:chgData name="Ginevra Minarini" userId="1f1f918c-6db6-4aec-95e5-17ad0358cb46" providerId="ADAL" clId="{03421CA5-02D6-410F-9208-942AACB4DA1F}" dt="2023-11-22T13:35:27.510" v="86339"/>
          <ac:spMkLst>
            <pc:docMk/>
            <pc:sldMk cId="1935945547" sldId="306"/>
            <ac:spMk id="2757" creationId="{CF97AB80-5479-D9EE-6DA6-1A6AC32FDFBE}"/>
          </ac:spMkLst>
        </pc:spChg>
        <pc:spChg chg="mod topLvl modVis">
          <ac:chgData name="Ginevra Minarini" userId="1f1f918c-6db6-4aec-95e5-17ad0358cb46" providerId="ADAL" clId="{03421CA5-02D6-410F-9208-942AACB4DA1F}" dt="2023-11-22T13:35:27.510" v="86341"/>
          <ac:spMkLst>
            <pc:docMk/>
            <pc:sldMk cId="1935945547" sldId="306"/>
            <ac:spMk id="2758" creationId="{BE2F824A-6A38-F935-16F5-E3A616E029D0}"/>
          </ac:spMkLst>
        </pc:spChg>
        <pc:spChg chg="mod topLvl modVis">
          <ac:chgData name="Ginevra Minarini" userId="1f1f918c-6db6-4aec-95e5-17ad0358cb46" providerId="ADAL" clId="{03421CA5-02D6-410F-9208-942AACB4DA1F}" dt="2023-11-22T13:35:27.510" v="86343"/>
          <ac:spMkLst>
            <pc:docMk/>
            <pc:sldMk cId="1935945547" sldId="306"/>
            <ac:spMk id="2759" creationId="{298E12C5-CA29-525A-1BDC-7D405B8DD30B}"/>
          </ac:spMkLst>
        </pc:spChg>
        <pc:spChg chg="mod topLvl modVis">
          <ac:chgData name="Ginevra Minarini" userId="1f1f918c-6db6-4aec-95e5-17ad0358cb46" providerId="ADAL" clId="{03421CA5-02D6-410F-9208-942AACB4DA1F}" dt="2023-11-22T13:35:27.510" v="86345"/>
          <ac:spMkLst>
            <pc:docMk/>
            <pc:sldMk cId="1935945547" sldId="306"/>
            <ac:spMk id="2760" creationId="{38C00AF8-0FC5-43FA-4A11-E5006157FBE7}"/>
          </ac:spMkLst>
        </pc:spChg>
        <pc:spChg chg="mod topLvl modVis">
          <ac:chgData name="Ginevra Minarini" userId="1f1f918c-6db6-4aec-95e5-17ad0358cb46" providerId="ADAL" clId="{03421CA5-02D6-410F-9208-942AACB4DA1F}" dt="2023-11-22T13:35:27.518" v="86347"/>
          <ac:spMkLst>
            <pc:docMk/>
            <pc:sldMk cId="1935945547" sldId="306"/>
            <ac:spMk id="2761" creationId="{F9BCFC25-5BAA-78C6-170C-22A54584CA48}"/>
          </ac:spMkLst>
        </pc:spChg>
        <pc:spChg chg="mod topLvl modVis">
          <ac:chgData name="Ginevra Minarini" userId="1f1f918c-6db6-4aec-95e5-17ad0358cb46" providerId="ADAL" clId="{03421CA5-02D6-410F-9208-942AACB4DA1F}" dt="2023-11-22T13:35:27.520" v="86349"/>
          <ac:spMkLst>
            <pc:docMk/>
            <pc:sldMk cId="1935945547" sldId="306"/>
            <ac:spMk id="2762" creationId="{23F7FE34-8CA0-77C1-0996-093D52DC7428}"/>
          </ac:spMkLst>
        </pc:spChg>
        <pc:spChg chg="mod topLvl modVis">
          <ac:chgData name="Ginevra Minarini" userId="1f1f918c-6db6-4aec-95e5-17ad0358cb46" providerId="ADAL" clId="{03421CA5-02D6-410F-9208-942AACB4DA1F}" dt="2023-11-22T13:35:27.520" v="86351"/>
          <ac:spMkLst>
            <pc:docMk/>
            <pc:sldMk cId="1935945547" sldId="306"/>
            <ac:spMk id="2763" creationId="{6BFEFFEC-391C-7E52-ED6B-311C0EDF7511}"/>
          </ac:spMkLst>
        </pc:spChg>
        <pc:spChg chg="mod topLvl modVis">
          <ac:chgData name="Ginevra Minarini" userId="1f1f918c-6db6-4aec-95e5-17ad0358cb46" providerId="ADAL" clId="{03421CA5-02D6-410F-9208-942AACB4DA1F}" dt="2023-11-22T13:35:27.520" v="86353"/>
          <ac:spMkLst>
            <pc:docMk/>
            <pc:sldMk cId="1935945547" sldId="306"/>
            <ac:spMk id="2764" creationId="{B9EB0B32-2A4B-DD29-DBEC-BCE011865AC7}"/>
          </ac:spMkLst>
        </pc:spChg>
        <pc:spChg chg="mod topLvl modVis">
          <ac:chgData name="Ginevra Minarini" userId="1f1f918c-6db6-4aec-95e5-17ad0358cb46" providerId="ADAL" clId="{03421CA5-02D6-410F-9208-942AACB4DA1F}" dt="2023-11-22T13:35:27.520" v="86355"/>
          <ac:spMkLst>
            <pc:docMk/>
            <pc:sldMk cId="1935945547" sldId="306"/>
            <ac:spMk id="2765" creationId="{AF67F6EC-6C40-C4A6-CA7D-04D3069858F5}"/>
          </ac:spMkLst>
        </pc:spChg>
        <pc:spChg chg="mod topLvl modVis">
          <ac:chgData name="Ginevra Minarini" userId="1f1f918c-6db6-4aec-95e5-17ad0358cb46" providerId="ADAL" clId="{03421CA5-02D6-410F-9208-942AACB4DA1F}" dt="2023-11-22T13:35:27.529" v="86357"/>
          <ac:spMkLst>
            <pc:docMk/>
            <pc:sldMk cId="1935945547" sldId="306"/>
            <ac:spMk id="2766" creationId="{E71C2006-E477-54CB-7DF7-D3F47EA8CD0E}"/>
          </ac:spMkLst>
        </pc:spChg>
        <pc:spChg chg="mod topLvl modVis">
          <ac:chgData name="Ginevra Minarini" userId="1f1f918c-6db6-4aec-95e5-17ad0358cb46" providerId="ADAL" clId="{03421CA5-02D6-410F-9208-942AACB4DA1F}" dt="2023-11-22T13:35:27.531" v="86359"/>
          <ac:spMkLst>
            <pc:docMk/>
            <pc:sldMk cId="1935945547" sldId="306"/>
            <ac:spMk id="2767" creationId="{F84D0685-A036-8AC0-76F0-F6444E187FF6}"/>
          </ac:spMkLst>
        </pc:spChg>
        <pc:spChg chg="mod topLvl modVis">
          <ac:chgData name="Ginevra Minarini" userId="1f1f918c-6db6-4aec-95e5-17ad0358cb46" providerId="ADAL" clId="{03421CA5-02D6-410F-9208-942AACB4DA1F}" dt="2023-11-22T13:35:27.531" v="86361"/>
          <ac:spMkLst>
            <pc:docMk/>
            <pc:sldMk cId="1935945547" sldId="306"/>
            <ac:spMk id="2768" creationId="{7E563514-FC5E-9D4D-54BB-A6E81344E099}"/>
          </ac:spMkLst>
        </pc:spChg>
        <pc:spChg chg="mod topLvl modVis">
          <ac:chgData name="Ginevra Minarini" userId="1f1f918c-6db6-4aec-95e5-17ad0358cb46" providerId="ADAL" clId="{03421CA5-02D6-410F-9208-942AACB4DA1F}" dt="2023-11-22T13:35:27.531" v="86363"/>
          <ac:spMkLst>
            <pc:docMk/>
            <pc:sldMk cId="1935945547" sldId="306"/>
            <ac:spMk id="2769" creationId="{64F16127-9D5F-2F11-51E5-5F4A97047CA1}"/>
          </ac:spMkLst>
        </pc:spChg>
        <pc:spChg chg="mod topLvl modVis">
          <ac:chgData name="Ginevra Minarini" userId="1f1f918c-6db6-4aec-95e5-17ad0358cb46" providerId="ADAL" clId="{03421CA5-02D6-410F-9208-942AACB4DA1F}" dt="2023-11-22T13:35:27.531" v="86365"/>
          <ac:spMkLst>
            <pc:docMk/>
            <pc:sldMk cId="1935945547" sldId="306"/>
            <ac:spMk id="2770" creationId="{12A618F4-3371-3E3A-3A7E-A2B119B255C7}"/>
          </ac:spMkLst>
        </pc:spChg>
        <pc:spChg chg="mod topLvl modVis">
          <ac:chgData name="Ginevra Minarini" userId="1f1f918c-6db6-4aec-95e5-17ad0358cb46" providerId="ADAL" clId="{03421CA5-02D6-410F-9208-942AACB4DA1F}" dt="2023-11-22T13:35:27.539" v="86367"/>
          <ac:spMkLst>
            <pc:docMk/>
            <pc:sldMk cId="1935945547" sldId="306"/>
            <ac:spMk id="2771" creationId="{9CF9916F-0619-4385-EFEA-6EEE5821E980}"/>
          </ac:spMkLst>
        </pc:spChg>
        <pc:spChg chg="mod topLvl modVis">
          <ac:chgData name="Ginevra Minarini" userId="1f1f918c-6db6-4aec-95e5-17ad0358cb46" providerId="ADAL" clId="{03421CA5-02D6-410F-9208-942AACB4DA1F}" dt="2023-11-22T13:35:27.541" v="86369"/>
          <ac:spMkLst>
            <pc:docMk/>
            <pc:sldMk cId="1935945547" sldId="306"/>
            <ac:spMk id="2772" creationId="{8F98EBC5-D3E3-AE50-5F6D-D7261D7C2FE9}"/>
          </ac:spMkLst>
        </pc:spChg>
        <pc:spChg chg="mod topLvl modVis">
          <ac:chgData name="Ginevra Minarini" userId="1f1f918c-6db6-4aec-95e5-17ad0358cb46" providerId="ADAL" clId="{03421CA5-02D6-410F-9208-942AACB4DA1F}" dt="2023-11-22T13:35:27.541" v="86371"/>
          <ac:spMkLst>
            <pc:docMk/>
            <pc:sldMk cId="1935945547" sldId="306"/>
            <ac:spMk id="2773" creationId="{CB52EB9D-91D8-4E25-A6A5-02540359F3DD}"/>
          </ac:spMkLst>
        </pc:spChg>
        <pc:spChg chg="mod topLvl modVis">
          <ac:chgData name="Ginevra Minarini" userId="1f1f918c-6db6-4aec-95e5-17ad0358cb46" providerId="ADAL" clId="{03421CA5-02D6-410F-9208-942AACB4DA1F}" dt="2023-11-22T13:35:27.541" v="86373"/>
          <ac:spMkLst>
            <pc:docMk/>
            <pc:sldMk cId="1935945547" sldId="306"/>
            <ac:spMk id="2774" creationId="{C914D72D-0FD2-4F4D-D5B7-D21B87277D2B}"/>
          </ac:spMkLst>
        </pc:spChg>
        <pc:spChg chg="mod topLvl modVis">
          <ac:chgData name="Ginevra Minarini" userId="1f1f918c-6db6-4aec-95e5-17ad0358cb46" providerId="ADAL" clId="{03421CA5-02D6-410F-9208-942AACB4DA1F}" dt="2023-11-22T13:35:27.541" v="86375"/>
          <ac:spMkLst>
            <pc:docMk/>
            <pc:sldMk cId="1935945547" sldId="306"/>
            <ac:spMk id="2775" creationId="{4F25EA12-3D30-F06C-2247-1D60CF400161}"/>
          </ac:spMkLst>
        </pc:spChg>
        <pc:spChg chg="mod topLvl modVis">
          <ac:chgData name="Ginevra Minarini" userId="1f1f918c-6db6-4aec-95e5-17ad0358cb46" providerId="ADAL" clId="{03421CA5-02D6-410F-9208-942AACB4DA1F}" dt="2023-11-22T13:35:27.541" v="86377"/>
          <ac:spMkLst>
            <pc:docMk/>
            <pc:sldMk cId="1935945547" sldId="306"/>
            <ac:spMk id="2776" creationId="{39EF603B-0B34-B019-1E0E-E4A376C36544}"/>
          </ac:spMkLst>
        </pc:spChg>
        <pc:spChg chg="mod topLvl modVis">
          <ac:chgData name="Ginevra Minarini" userId="1f1f918c-6db6-4aec-95e5-17ad0358cb46" providerId="ADAL" clId="{03421CA5-02D6-410F-9208-942AACB4DA1F}" dt="2023-11-22T13:35:27.549" v="86379"/>
          <ac:spMkLst>
            <pc:docMk/>
            <pc:sldMk cId="1935945547" sldId="306"/>
            <ac:spMk id="2777" creationId="{6D6F19C7-DE40-8FC2-3161-9ADB5444AC97}"/>
          </ac:spMkLst>
        </pc:spChg>
        <pc:spChg chg="mod topLvl modVis">
          <ac:chgData name="Ginevra Minarini" userId="1f1f918c-6db6-4aec-95e5-17ad0358cb46" providerId="ADAL" clId="{03421CA5-02D6-410F-9208-942AACB4DA1F}" dt="2023-11-22T13:35:27.551" v="86381"/>
          <ac:spMkLst>
            <pc:docMk/>
            <pc:sldMk cId="1935945547" sldId="306"/>
            <ac:spMk id="2778" creationId="{7025C940-2518-D8F4-5D76-833E93CB315D}"/>
          </ac:spMkLst>
        </pc:spChg>
        <pc:spChg chg="mod topLvl modVis">
          <ac:chgData name="Ginevra Minarini" userId="1f1f918c-6db6-4aec-95e5-17ad0358cb46" providerId="ADAL" clId="{03421CA5-02D6-410F-9208-942AACB4DA1F}" dt="2023-11-22T13:35:27.551" v="86383"/>
          <ac:spMkLst>
            <pc:docMk/>
            <pc:sldMk cId="1935945547" sldId="306"/>
            <ac:spMk id="2779" creationId="{6ECB8A92-77C0-665D-3B2E-3AE244A1C7B8}"/>
          </ac:spMkLst>
        </pc:spChg>
        <pc:spChg chg="mod topLvl modVis">
          <ac:chgData name="Ginevra Minarini" userId="1f1f918c-6db6-4aec-95e5-17ad0358cb46" providerId="ADAL" clId="{03421CA5-02D6-410F-9208-942AACB4DA1F}" dt="2023-11-22T13:35:27.551" v="86385"/>
          <ac:spMkLst>
            <pc:docMk/>
            <pc:sldMk cId="1935945547" sldId="306"/>
            <ac:spMk id="2780" creationId="{2AD91D32-44CB-44D2-F21E-065370291942}"/>
          </ac:spMkLst>
        </pc:spChg>
        <pc:spChg chg="mod topLvl modVis">
          <ac:chgData name="Ginevra Minarini" userId="1f1f918c-6db6-4aec-95e5-17ad0358cb46" providerId="ADAL" clId="{03421CA5-02D6-410F-9208-942AACB4DA1F}" dt="2023-11-22T13:35:27.551" v="86387"/>
          <ac:spMkLst>
            <pc:docMk/>
            <pc:sldMk cId="1935945547" sldId="306"/>
            <ac:spMk id="2781" creationId="{4FA39ED3-38EF-1216-9C0E-AA253A1EB6F0}"/>
          </ac:spMkLst>
        </pc:spChg>
        <pc:spChg chg="mod topLvl modVis">
          <ac:chgData name="Ginevra Minarini" userId="1f1f918c-6db6-4aec-95e5-17ad0358cb46" providerId="ADAL" clId="{03421CA5-02D6-410F-9208-942AACB4DA1F}" dt="2023-11-22T13:35:27.559" v="86389"/>
          <ac:spMkLst>
            <pc:docMk/>
            <pc:sldMk cId="1935945547" sldId="306"/>
            <ac:spMk id="2782" creationId="{AF2C0286-A5F7-ABFE-6835-D81B156A7417}"/>
          </ac:spMkLst>
        </pc:spChg>
        <pc:spChg chg="mod topLvl modVis">
          <ac:chgData name="Ginevra Minarini" userId="1f1f918c-6db6-4aec-95e5-17ad0358cb46" providerId="ADAL" clId="{03421CA5-02D6-410F-9208-942AACB4DA1F}" dt="2023-11-22T13:35:27.562" v="86391"/>
          <ac:spMkLst>
            <pc:docMk/>
            <pc:sldMk cId="1935945547" sldId="306"/>
            <ac:spMk id="2783" creationId="{808CF17A-BBA1-9E73-FF10-3600D8BCC2D6}"/>
          </ac:spMkLst>
        </pc:spChg>
        <pc:spChg chg="mod topLvl modVis">
          <ac:chgData name="Ginevra Minarini" userId="1f1f918c-6db6-4aec-95e5-17ad0358cb46" providerId="ADAL" clId="{03421CA5-02D6-410F-9208-942AACB4DA1F}" dt="2023-11-22T13:35:27.562" v="86393"/>
          <ac:spMkLst>
            <pc:docMk/>
            <pc:sldMk cId="1935945547" sldId="306"/>
            <ac:spMk id="2784" creationId="{375D7C08-80D6-8F1B-6CFF-FEE07E9810A3}"/>
          </ac:spMkLst>
        </pc:spChg>
        <pc:spChg chg="mod topLvl modVis">
          <ac:chgData name="Ginevra Minarini" userId="1f1f918c-6db6-4aec-95e5-17ad0358cb46" providerId="ADAL" clId="{03421CA5-02D6-410F-9208-942AACB4DA1F}" dt="2023-11-22T13:35:27.562" v="86395"/>
          <ac:spMkLst>
            <pc:docMk/>
            <pc:sldMk cId="1935945547" sldId="306"/>
            <ac:spMk id="2785" creationId="{AF68BE89-5161-7405-6677-5E761E53E0D5}"/>
          </ac:spMkLst>
        </pc:spChg>
        <pc:spChg chg="mod topLvl modVis">
          <ac:chgData name="Ginevra Minarini" userId="1f1f918c-6db6-4aec-95e5-17ad0358cb46" providerId="ADAL" clId="{03421CA5-02D6-410F-9208-942AACB4DA1F}" dt="2023-11-22T13:35:27.562" v="86397"/>
          <ac:spMkLst>
            <pc:docMk/>
            <pc:sldMk cId="1935945547" sldId="306"/>
            <ac:spMk id="2786" creationId="{7DC6C32E-AD2D-6DD1-59DF-FF43735952CE}"/>
          </ac:spMkLst>
        </pc:spChg>
        <pc:spChg chg="mod topLvl modVis">
          <ac:chgData name="Ginevra Minarini" userId="1f1f918c-6db6-4aec-95e5-17ad0358cb46" providerId="ADAL" clId="{03421CA5-02D6-410F-9208-942AACB4DA1F}" dt="2023-11-22T13:35:27.570" v="86399"/>
          <ac:spMkLst>
            <pc:docMk/>
            <pc:sldMk cId="1935945547" sldId="306"/>
            <ac:spMk id="2787" creationId="{67B4108B-3945-CB0A-C283-A4547A62BCBB}"/>
          </ac:spMkLst>
        </pc:spChg>
        <pc:spChg chg="mod topLvl modVis">
          <ac:chgData name="Ginevra Minarini" userId="1f1f918c-6db6-4aec-95e5-17ad0358cb46" providerId="ADAL" clId="{03421CA5-02D6-410F-9208-942AACB4DA1F}" dt="2023-11-22T13:35:27.572" v="86401"/>
          <ac:spMkLst>
            <pc:docMk/>
            <pc:sldMk cId="1935945547" sldId="306"/>
            <ac:spMk id="2788" creationId="{68511816-FAAA-BC91-3F3B-6AAFF90F8690}"/>
          </ac:spMkLst>
        </pc:spChg>
        <pc:spChg chg="mod topLvl modVis">
          <ac:chgData name="Ginevra Minarini" userId="1f1f918c-6db6-4aec-95e5-17ad0358cb46" providerId="ADAL" clId="{03421CA5-02D6-410F-9208-942AACB4DA1F}" dt="2023-11-22T13:35:27.572" v="86403"/>
          <ac:spMkLst>
            <pc:docMk/>
            <pc:sldMk cId="1935945547" sldId="306"/>
            <ac:spMk id="2789" creationId="{28340BB1-9AE3-CE11-DEF9-1A230C0CCBA1}"/>
          </ac:spMkLst>
        </pc:spChg>
        <pc:spChg chg="mod topLvl modVis">
          <ac:chgData name="Ginevra Minarini" userId="1f1f918c-6db6-4aec-95e5-17ad0358cb46" providerId="ADAL" clId="{03421CA5-02D6-410F-9208-942AACB4DA1F}" dt="2023-11-22T13:35:27.572" v="86405"/>
          <ac:spMkLst>
            <pc:docMk/>
            <pc:sldMk cId="1935945547" sldId="306"/>
            <ac:spMk id="2790" creationId="{46D7E278-824E-BD8F-B828-CA071D6B2C9F}"/>
          </ac:spMkLst>
        </pc:spChg>
        <pc:spChg chg="mod topLvl modVis">
          <ac:chgData name="Ginevra Minarini" userId="1f1f918c-6db6-4aec-95e5-17ad0358cb46" providerId="ADAL" clId="{03421CA5-02D6-410F-9208-942AACB4DA1F}" dt="2023-11-22T13:35:27.572" v="86407"/>
          <ac:spMkLst>
            <pc:docMk/>
            <pc:sldMk cId="1935945547" sldId="306"/>
            <ac:spMk id="2791" creationId="{C1EF8582-CF99-D88C-8541-E18F771499E4}"/>
          </ac:spMkLst>
        </pc:spChg>
        <pc:spChg chg="mod topLvl modVis">
          <ac:chgData name="Ginevra Minarini" userId="1f1f918c-6db6-4aec-95e5-17ad0358cb46" providerId="ADAL" clId="{03421CA5-02D6-410F-9208-942AACB4DA1F}" dt="2023-11-22T13:35:27.580" v="86409"/>
          <ac:spMkLst>
            <pc:docMk/>
            <pc:sldMk cId="1935945547" sldId="306"/>
            <ac:spMk id="2792" creationId="{BFFDE7E3-82E4-A43C-FB49-D539B3E7FCB7}"/>
          </ac:spMkLst>
        </pc:spChg>
        <pc:spChg chg="mod topLvl modVis">
          <ac:chgData name="Ginevra Minarini" userId="1f1f918c-6db6-4aec-95e5-17ad0358cb46" providerId="ADAL" clId="{03421CA5-02D6-410F-9208-942AACB4DA1F}" dt="2023-11-22T13:35:27.582" v="86411"/>
          <ac:spMkLst>
            <pc:docMk/>
            <pc:sldMk cId="1935945547" sldId="306"/>
            <ac:spMk id="2793" creationId="{D97E22C3-DCEF-36D5-9727-CECD05EED9DF}"/>
          </ac:spMkLst>
        </pc:spChg>
        <pc:spChg chg="mod topLvl modVis">
          <ac:chgData name="Ginevra Minarini" userId="1f1f918c-6db6-4aec-95e5-17ad0358cb46" providerId="ADAL" clId="{03421CA5-02D6-410F-9208-942AACB4DA1F}" dt="2023-11-22T13:35:27.582" v="86413"/>
          <ac:spMkLst>
            <pc:docMk/>
            <pc:sldMk cId="1935945547" sldId="306"/>
            <ac:spMk id="2794" creationId="{6D8C0F54-D294-E7EF-EBF8-AA089024838A}"/>
          </ac:spMkLst>
        </pc:spChg>
        <pc:spChg chg="mod topLvl modVis">
          <ac:chgData name="Ginevra Minarini" userId="1f1f918c-6db6-4aec-95e5-17ad0358cb46" providerId="ADAL" clId="{03421CA5-02D6-410F-9208-942AACB4DA1F}" dt="2023-11-22T13:35:27.582" v="86415"/>
          <ac:spMkLst>
            <pc:docMk/>
            <pc:sldMk cId="1935945547" sldId="306"/>
            <ac:spMk id="2795" creationId="{73E19627-C22F-CFC2-A424-176BB7DB235C}"/>
          </ac:spMkLst>
        </pc:spChg>
        <pc:spChg chg="mod topLvl modVis">
          <ac:chgData name="Ginevra Minarini" userId="1f1f918c-6db6-4aec-95e5-17ad0358cb46" providerId="ADAL" clId="{03421CA5-02D6-410F-9208-942AACB4DA1F}" dt="2023-11-22T13:35:27.582" v="86417"/>
          <ac:spMkLst>
            <pc:docMk/>
            <pc:sldMk cId="1935945547" sldId="306"/>
            <ac:spMk id="2796" creationId="{9744FDBF-B9E2-536E-203A-114086024DC8}"/>
          </ac:spMkLst>
        </pc:spChg>
        <pc:spChg chg="mod topLvl modVis">
          <ac:chgData name="Ginevra Minarini" userId="1f1f918c-6db6-4aec-95e5-17ad0358cb46" providerId="ADAL" clId="{03421CA5-02D6-410F-9208-942AACB4DA1F}" dt="2023-11-22T13:35:27.590" v="86419"/>
          <ac:spMkLst>
            <pc:docMk/>
            <pc:sldMk cId="1935945547" sldId="306"/>
            <ac:spMk id="2797" creationId="{86226BFB-29F0-C3C1-9565-E333AB1CC52D}"/>
          </ac:spMkLst>
        </pc:spChg>
        <pc:spChg chg="mod topLvl modVis">
          <ac:chgData name="Ginevra Minarini" userId="1f1f918c-6db6-4aec-95e5-17ad0358cb46" providerId="ADAL" clId="{03421CA5-02D6-410F-9208-942AACB4DA1F}" dt="2023-11-22T13:35:27.592" v="86421"/>
          <ac:spMkLst>
            <pc:docMk/>
            <pc:sldMk cId="1935945547" sldId="306"/>
            <ac:spMk id="2798" creationId="{AA8A0218-CC63-1490-AD7D-8F11CF1CBA08}"/>
          </ac:spMkLst>
        </pc:spChg>
        <pc:spChg chg="mod topLvl modVis">
          <ac:chgData name="Ginevra Minarini" userId="1f1f918c-6db6-4aec-95e5-17ad0358cb46" providerId="ADAL" clId="{03421CA5-02D6-410F-9208-942AACB4DA1F}" dt="2023-11-22T13:35:27.592" v="86423"/>
          <ac:spMkLst>
            <pc:docMk/>
            <pc:sldMk cId="1935945547" sldId="306"/>
            <ac:spMk id="2799" creationId="{F2ACC6D2-F693-70C9-F29B-B7D5B0C80744}"/>
          </ac:spMkLst>
        </pc:spChg>
        <pc:spChg chg="mod topLvl modVis">
          <ac:chgData name="Ginevra Minarini" userId="1f1f918c-6db6-4aec-95e5-17ad0358cb46" providerId="ADAL" clId="{03421CA5-02D6-410F-9208-942AACB4DA1F}" dt="2023-11-22T13:35:27.592" v="86425"/>
          <ac:spMkLst>
            <pc:docMk/>
            <pc:sldMk cId="1935945547" sldId="306"/>
            <ac:spMk id="2800" creationId="{33DDD811-FE0A-4119-5429-E7DF0CB83873}"/>
          </ac:spMkLst>
        </pc:spChg>
        <pc:spChg chg="mod topLvl modVis">
          <ac:chgData name="Ginevra Minarini" userId="1f1f918c-6db6-4aec-95e5-17ad0358cb46" providerId="ADAL" clId="{03421CA5-02D6-410F-9208-942AACB4DA1F}" dt="2023-11-22T13:35:27.592" v="86427"/>
          <ac:spMkLst>
            <pc:docMk/>
            <pc:sldMk cId="1935945547" sldId="306"/>
            <ac:spMk id="2801" creationId="{E4E17658-AAB1-3B83-04D5-F7DE90CD6D7D}"/>
          </ac:spMkLst>
        </pc:spChg>
        <pc:spChg chg="mod topLvl modVis">
          <ac:chgData name="Ginevra Minarini" userId="1f1f918c-6db6-4aec-95e5-17ad0358cb46" providerId="ADAL" clId="{03421CA5-02D6-410F-9208-942AACB4DA1F}" dt="2023-11-22T13:35:27.600" v="86429"/>
          <ac:spMkLst>
            <pc:docMk/>
            <pc:sldMk cId="1935945547" sldId="306"/>
            <ac:spMk id="2802" creationId="{A415CD42-59B8-A86E-A41F-FB55E9CA2F40}"/>
          </ac:spMkLst>
        </pc:spChg>
        <pc:spChg chg="mod topLvl modVis">
          <ac:chgData name="Ginevra Minarini" userId="1f1f918c-6db6-4aec-95e5-17ad0358cb46" providerId="ADAL" clId="{03421CA5-02D6-410F-9208-942AACB4DA1F}" dt="2023-11-22T13:35:27.602" v="86431"/>
          <ac:spMkLst>
            <pc:docMk/>
            <pc:sldMk cId="1935945547" sldId="306"/>
            <ac:spMk id="2803" creationId="{2E71AE23-6B75-DB77-06E5-8921E9F00E29}"/>
          </ac:spMkLst>
        </pc:spChg>
        <pc:spChg chg="mod topLvl modVis">
          <ac:chgData name="Ginevra Minarini" userId="1f1f918c-6db6-4aec-95e5-17ad0358cb46" providerId="ADAL" clId="{03421CA5-02D6-410F-9208-942AACB4DA1F}" dt="2023-11-22T13:35:27.602" v="86433"/>
          <ac:spMkLst>
            <pc:docMk/>
            <pc:sldMk cId="1935945547" sldId="306"/>
            <ac:spMk id="2804" creationId="{0736E927-398F-B6E8-654D-D2F98742762F}"/>
          </ac:spMkLst>
        </pc:spChg>
        <pc:spChg chg="mod topLvl modVis">
          <ac:chgData name="Ginevra Minarini" userId="1f1f918c-6db6-4aec-95e5-17ad0358cb46" providerId="ADAL" clId="{03421CA5-02D6-410F-9208-942AACB4DA1F}" dt="2023-11-22T13:35:27.602" v="86435"/>
          <ac:spMkLst>
            <pc:docMk/>
            <pc:sldMk cId="1935945547" sldId="306"/>
            <ac:spMk id="2805" creationId="{08BBAB53-D393-A6DF-D180-1419AB30FB67}"/>
          </ac:spMkLst>
        </pc:spChg>
        <pc:spChg chg="mod topLvl modVis">
          <ac:chgData name="Ginevra Minarini" userId="1f1f918c-6db6-4aec-95e5-17ad0358cb46" providerId="ADAL" clId="{03421CA5-02D6-410F-9208-942AACB4DA1F}" dt="2023-11-22T13:35:27.602" v="86437"/>
          <ac:spMkLst>
            <pc:docMk/>
            <pc:sldMk cId="1935945547" sldId="306"/>
            <ac:spMk id="2806" creationId="{44C8FBA2-C5C0-1DD4-42D1-2C364F79429E}"/>
          </ac:spMkLst>
        </pc:spChg>
        <pc:spChg chg="mod topLvl modVis">
          <ac:chgData name="Ginevra Minarini" userId="1f1f918c-6db6-4aec-95e5-17ad0358cb46" providerId="ADAL" clId="{03421CA5-02D6-410F-9208-942AACB4DA1F}" dt="2023-11-22T13:35:27.610" v="86439"/>
          <ac:spMkLst>
            <pc:docMk/>
            <pc:sldMk cId="1935945547" sldId="306"/>
            <ac:spMk id="2807" creationId="{E078851B-E890-825A-EF46-213DE5D49C50}"/>
          </ac:spMkLst>
        </pc:spChg>
        <pc:spChg chg="mod topLvl modVis">
          <ac:chgData name="Ginevra Minarini" userId="1f1f918c-6db6-4aec-95e5-17ad0358cb46" providerId="ADAL" clId="{03421CA5-02D6-410F-9208-942AACB4DA1F}" dt="2023-11-22T13:35:27.612" v="86441"/>
          <ac:spMkLst>
            <pc:docMk/>
            <pc:sldMk cId="1935945547" sldId="306"/>
            <ac:spMk id="2808" creationId="{3F7BB00D-B2CA-9404-29EB-7FC1B2B05A4C}"/>
          </ac:spMkLst>
        </pc:spChg>
        <pc:spChg chg="mod topLvl modVis">
          <ac:chgData name="Ginevra Minarini" userId="1f1f918c-6db6-4aec-95e5-17ad0358cb46" providerId="ADAL" clId="{03421CA5-02D6-410F-9208-942AACB4DA1F}" dt="2023-11-22T13:35:27.612" v="86443"/>
          <ac:spMkLst>
            <pc:docMk/>
            <pc:sldMk cId="1935945547" sldId="306"/>
            <ac:spMk id="2809" creationId="{E81FD6ED-13A0-24F9-5258-6E38E8455955}"/>
          </ac:spMkLst>
        </pc:spChg>
        <pc:spChg chg="mod topLvl modVis">
          <ac:chgData name="Ginevra Minarini" userId="1f1f918c-6db6-4aec-95e5-17ad0358cb46" providerId="ADAL" clId="{03421CA5-02D6-410F-9208-942AACB4DA1F}" dt="2023-11-22T13:35:27.612" v="86445"/>
          <ac:spMkLst>
            <pc:docMk/>
            <pc:sldMk cId="1935945547" sldId="306"/>
            <ac:spMk id="2810" creationId="{D1AD9E01-8FD9-C10C-9213-608C54C427DA}"/>
          </ac:spMkLst>
        </pc:spChg>
        <pc:spChg chg="mod topLvl modVis">
          <ac:chgData name="Ginevra Minarini" userId="1f1f918c-6db6-4aec-95e5-17ad0358cb46" providerId="ADAL" clId="{03421CA5-02D6-410F-9208-942AACB4DA1F}" dt="2023-11-22T13:35:27.612" v="86447"/>
          <ac:spMkLst>
            <pc:docMk/>
            <pc:sldMk cId="1935945547" sldId="306"/>
            <ac:spMk id="2811" creationId="{E5848013-9067-58BF-A863-0A94F14277B4}"/>
          </ac:spMkLst>
        </pc:spChg>
        <pc:spChg chg="mod topLvl modVis">
          <ac:chgData name="Ginevra Minarini" userId="1f1f918c-6db6-4aec-95e5-17ad0358cb46" providerId="ADAL" clId="{03421CA5-02D6-410F-9208-942AACB4DA1F}" dt="2023-11-22T13:35:27.612" v="86449"/>
          <ac:spMkLst>
            <pc:docMk/>
            <pc:sldMk cId="1935945547" sldId="306"/>
            <ac:spMk id="2812" creationId="{DBF25A75-0714-E51B-0871-7303D02422F5}"/>
          </ac:spMkLst>
        </pc:spChg>
        <pc:spChg chg="mod topLvl modVis">
          <ac:chgData name="Ginevra Minarini" userId="1f1f918c-6db6-4aec-95e5-17ad0358cb46" providerId="ADAL" clId="{03421CA5-02D6-410F-9208-942AACB4DA1F}" dt="2023-11-22T13:35:27.620" v="86451"/>
          <ac:spMkLst>
            <pc:docMk/>
            <pc:sldMk cId="1935945547" sldId="306"/>
            <ac:spMk id="2813" creationId="{BAAE9665-06DD-C07D-D39A-320A3C2FD92B}"/>
          </ac:spMkLst>
        </pc:spChg>
        <pc:spChg chg="mod topLvl modVis">
          <ac:chgData name="Ginevra Minarini" userId="1f1f918c-6db6-4aec-95e5-17ad0358cb46" providerId="ADAL" clId="{03421CA5-02D6-410F-9208-942AACB4DA1F}" dt="2023-11-22T13:35:27.622" v="86453"/>
          <ac:spMkLst>
            <pc:docMk/>
            <pc:sldMk cId="1935945547" sldId="306"/>
            <ac:spMk id="2814" creationId="{C731F5B8-24DB-5A71-7CEC-DEC80187E51E}"/>
          </ac:spMkLst>
        </pc:spChg>
        <pc:spChg chg="mod topLvl modVis">
          <ac:chgData name="Ginevra Minarini" userId="1f1f918c-6db6-4aec-95e5-17ad0358cb46" providerId="ADAL" clId="{03421CA5-02D6-410F-9208-942AACB4DA1F}" dt="2023-11-22T13:35:27.622" v="86455"/>
          <ac:spMkLst>
            <pc:docMk/>
            <pc:sldMk cId="1935945547" sldId="306"/>
            <ac:spMk id="2815" creationId="{BDCD795E-FEBA-E2BC-3040-F13459AAA594}"/>
          </ac:spMkLst>
        </pc:spChg>
        <pc:spChg chg="mod topLvl modVis">
          <ac:chgData name="Ginevra Minarini" userId="1f1f918c-6db6-4aec-95e5-17ad0358cb46" providerId="ADAL" clId="{03421CA5-02D6-410F-9208-942AACB4DA1F}" dt="2023-11-22T13:35:27.622" v="86457"/>
          <ac:spMkLst>
            <pc:docMk/>
            <pc:sldMk cId="1935945547" sldId="306"/>
            <ac:spMk id="2816" creationId="{8A0ACCAA-0A79-3045-B6D6-6034864A7DBF}"/>
          </ac:spMkLst>
        </pc:spChg>
        <pc:spChg chg="mod topLvl modVis">
          <ac:chgData name="Ginevra Minarini" userId="1f1f918c-6db6-4aec-95e5-17ad0358cb46" providerId="ADAL" clId="{03421CA5-02D6-410F-9208-942AACB4DA1F}" dt="2023-11-22T13:35:27.622" v="86459"/>
          <ac:spMkLst>
            <pc:docMk/>
            <pc:sldMk cId="1935945547" sldId="306"/>
            <ac:spMk id="2817" creationId="{A9D68BEF-8F32-477F-7D0D-D3D50CD29BC3}"/>
          </ac:spMkLst>
        </pc:spChg>
        <pc:spChg chg="mod topLvl modVis">
          <ac:chgData name="Ginevra Minarini" userId="1f1f918c-6db6-4aec-95e5-17ad0358cb46" providerId="ADAL" clId="{03421CA5-02D6-410F-9208-942AACB4DA1F}" dt="2023-11-22T13:35:27.631" v="86461"/>
          <ac:spMkLst>
            <pc:docMk/>
            <pc:sldMk cId="1935945547" sldId="306"/>
            <ac:spMk id="2818" creationId="{6EC88F4D-2532-3504-A23F-F62E31A0D7A0}"/>
          </ac:spMkLst>
        </pc:spChg>
        <pc:spChg chg="mod topLvl modVis">
          <ac:chgData name="Ginevra Minarini" userId="1f1f918c-6db6-4aec-95e5-17ad0358cb46" providerId="ADAL" clId="{03421CA5-02D6-410F-9208-942AACB4DA1F}" dt="2023-11-22T13:35:27.633" v="86463"/>
          <ac:spMkLst>
            <pc:docMk/>
            <pc:sldMk cId="1935945547" sldId="306"/>
            <ac:spMk id="2819" creationId="{03FA5AC9-639A-F8C8-167A-B51B0B8E3193}"/>
          </ac:spMkLst>
        </pc:spChg>
        <pc:spChg chg="mod topLvl modVis">
          <ac:chgData name="Ginevra Minarini" userId="1f1f918c-6db6-4aec-95e5-17ad0358cb46" providerId="ADAL" clId="{03421CA5-02D6-410F-9208-942AACB4DA1F}" dt="2023-11-22T13:35:27.633" v="86465"/>
          <ac:spMkLst>
            <pc:docMk/>
            <pc:sldMk cId="1935945547" sldId="306"/>
            <ac:spMk id="2820" creationId="{342BA748-4A1C-D3C0-4B2A-FE4B5CFF1B8F}"/>
          </ac:spMkLst>
        </pc:spChg>
        <pc:spChg chg="mod topLvl modVis">
          <ac:chgData name="Ginevra Minarini" userId="1f1f918c-6db6-4aec-95e5-17ad0358cb46" providerId="ADAL" clId="{03421CA5-02D6-410F-9208-942AACB4DA1F}" dt="2023-11-22T13:35:27.633" v="86467"/>
          <ac:spMkLst>
            <pc:docMk/>
            <pc:sldMk cId="1935945547" sldId="306"/>
            <ac:spMk id="2821" creationId="{56A47121-ECDC-803C-45FC-9B0EF00739CA}"/>
          </ac:spMkLst>
        </pc:spChg>
        <pc:spChg chg="mod topLvl modVis">
          <ac:chgData name="Ginevra Minarini" userId="1f1f918c-6db6-4aec-95e5-17ad0358cb46" providerId="ADAL" clId="{03421CA5-02D6-410F-9208-942AACB4DA1F}" dt="2023-11-22T13:35:27.633" v="86469"/>
          <ac:spMkLst>
            <pc:docMk/>
            <pc:sldMk cId="1935945547" sldId="306"/>
            <ac:spMk id="2822" creationId="{9B089DEB-1322-72DB-EFC6-1BC8A6F23082}"/>
          </ac:spMkLst>
        </pc:spChg>
        <pc:spChg chg="mod topLvl modVis">
          <ac:chgData name="Ginevra Minarini" userId="1f1f918c-6db6-4aec-95e5-17ad0358cb46" providerId="ADAL" clId="{03421CA5-02D6-410F-9208-942AACB4DA1F}" dt="2023-11-22T13:35:27.641" v="86471"/>
          <ac:spMkLst>
            <pc:docMk/>
            <pc:sldMk cId="1935945547" sldId="306"/>
            <ac:spMk id="2823" creationId="{6B6D6364-2974-089E-6A89-8E94B6822E6F}"/>
          </ac:spMkLst>
        </pc:spChg>
        <pc:spChg chg="mod topLvl modVis">
          <ac:chgData name="Ginevra Minarini" userId="1f1f918c-6db6-4aec-95e5-17ad0358cb46" providerId="ADAL" clId="{03421CA5-02D6-410F-9208-942AACB4DA1F}" dt="2023-11-22T13:35:27.641" v="86473"/>
          <ac:spMkLst>
            <pc:docMk/>
            <pc:sldMk cId="1935945547" sldId="306"/>
            <ac:spMk id="2824" creationId="{8999BF81-4AA3-1213-A0D1-D85510FD0F46}"/>
          </ac:spMkLst>
        </pc:spChg>
        <pc:spChg chg="mod topLvl modVis">
          <ac:chgData name="Ginevra Minarini" userId="1f1f918c-6db6-4aec-95e5-17ad0358cb46" providerId="ADAL" clId="{03421CA5-02D6-410F-9208-942AACB4DA1F}" dt="2023-11-22T13:35:27.643" v="86475"/>
          <ac:spMkLst>
            <pc:docMk/>
            <pc:sldMk cId="1935945547" sldId="306"/>
            <ac:spMk id="2825" creationId="{3050B7A8-7D10-B18E-F0DD-EC56CE99F7AE}"/>
          </ac:spMkLst>
        </pc:spChg>
        <pc:spChg chg="mod topLvl modVis">
          <ac:chgData name="Ginevra Minarini" userId="1f1f918c-6db6-4aec-95e5-17ad0358cb46" providerId="ADAL" clId="{03421CA5-02D6-410F-9208-942AACB4DA1F}" dt="2023-11-22T13:35:27.643" v="86477"/>
          <ac:spMkLst>
            <pc:docMk/>
            <pc:sldMk cId="1935945547" sldId="306"/>
            <ac:spMk id="2826" creationId="{8B08639B-51EB-E018-5302-4F508799DB9C}"/>
          </ac:spMkLst>
        </pc:spChg>
        <pc:spChg chg="mod topLvl modVis">
          <ac:chgData name="Ginevra Minarini" userId="1f1f918c-6db6-4aec-95e5-17ad0358cb46" providerId="ADAL" clId="{03421CA5-02D6-410F-9208-942AACB4DA1F}" dt="2023-11-22T13:35:27.643" v="86479"/>
          <ac:spMkLst>
            <pc:docMk/>
            <pc:sldMk cId="1935945547" sldId="306"/>
            <ac:spMk id="2827" creationId="{B79EF919-026C-66B5-CD06-0372AC7D7E1F}"/>
          </ac:spMkLst>
        </pc:spChg>
        <pc:spChg chg="mod topLvl modVis">
          <ac:chgData name="Ginevra Minarini" userId="1f1f918c-6db6-4aec-95e5-17ad0358cb46" providerId="ADAL" clId="{03421CA5-02D6-410F-9208-942AACB4DA1F}" dt="2023-11-22T13:35:27.643" v="86481"/>
          <ac:spMkLst>
            <pc:docMk/>
            <pc:sldMk cId="1935945547" sldId="306"/>
            <ac:spMk id="2828" creationId="{6242D35F-43E0-2334-8718-B3F75BF03A96}"/>
          </ac:spMkLst>
        </pc:spChg>
        <pc:spChg chg="mod topLvl modVis">
          <ac:chgData name="Ginevra Minarini" userId="1f1f918c-6db6-4aec-95e5-17ad0358cb46" providerId="ADAL" clId="{03421CA5-02D6-410F-9208-942AACB4DA1F}" dt="2023-11-22T13:35:27.651" v="86483"/>
          <ac:spMkLst>
            <pc:docMk/>
            <pc:sldMk cId="1935945547" sldId="306"/>
            <ac:spMk id="2829" creationId="{4278F05E-E0B1-B3A1-2BD5-5156859571EA}"/>
          </ac:spMkLst>
        </pc:spChg>
        <pc:spChg chg="mod topLvl modVis">
          <ac:chgData name="Ginevra Minarini" userId="1f1f918c-6db6-4aec-95e5-17ad0358cb46" providerId="ADAL" clId="{03421CA5-02D6-410F-9208-942AACB4DA1F}" dt="2023-11-22T13:35:27.653" v="86485"/>
          <ac:spMkLst>
            <pc:docMk/>
            <pc:sldMk cId="1935945547" sldId="306"/>
            <ac:spMk id="2830" creationId="{C7B32F66-5EFB-ADAC-D648-8F8943EEC692}"/>
          </ac:spMkLst>
        </pc:spChg>
        <pc:spChg chg="mod topLvl modVis">
          <ac:chgData name="Ginevra Minarini" userId="1f1f918c-6db6-4aec-95e5-17ad0358cb46" providerId="ADAL" clId="{03421CA5-02D6-410F-9208-942AACB4DA1F}" dt="2023-11-22T13:35:27.653" v="86487"/>
          <ac:spMkLst>
            <pc:docMk/>
            <pc:sldMk cId="1935945547" sldId="306"/>
            <ac:spMk id="2831" creationId="{A1758567-24E7-964E-D7DF-1D8A4F68EFA8}"/>
          </ac:spMkLst>
        </pc:spChg>
        <pc:spChg chg="mod topLvl modVis">
          <ac:chgData name="Ginevra Minarini" userId="1f1f918c-6db6-4aec-95e5-17ad0358cb46" providerId="ADAL" clId="{03421CA5-02D6-410F-9208-942AACB4DA1F}" dt="2023-11-22T13:35:27.653" v="86489"/>
          <ac:spMkLst>
            <pc:docMk/>
            <pc:sldMk cId="1935945547" sldId="306"/>
            <ac:spMk id="2832" creationId="{8DFE15E2-E35A-CDB1-6A8B-1A844AEE11DC}"/>
          </ac:spMkLst>
        </pc:spChg>
        <pc:spChg chg="mod topLvl modVis">
          <ac:chgData name="Ginevra Minarini" userId="1f1f918c-6db6-4aec-95e5-17ad0358cb46" providerId="ADAL" clId="{03421CA5-02D6-410F-9208-942AACB4DA1F}" dt="2023-11-22T13:35:27.653" v="86491"/>
          <ac:spMkLst>
            <pc:docMk/>
            <pc:sldMk cId="1935945547" sldId="306"/>
            <ac:spMk id="2833" creationId="{8742F208-8A38-AF0C-C5C6-89F3AB24A54B}"/>
          </ac:spMkLst>
        </pc:spChg>
        <pc:spChg chg="mod topLvl modVis">
          <ac:chgData name="Ginevra Minarini" userId="1f1f918c-6db6-4aec-95e5-17ad0358cb46" providerId="ADAL" clId="{03421CA5-02D6-410F-9208-942AACB4DA1F}" dt="2023-11-22T13:35:27.661" v="86493"/>
          <ac:spMkLst>
            <pc:docMk/>
            <pc:sldMk cId="1935945547" sldId="306"/>
            <ac:spMk id="2834" creationId="{DA1E78AD-84FC-6927-AE17-FF9DC77CCDBE}"/>
          </ac:spMkLst>
        </pc:spChg>
        <pc:spChg chg="mod topLvl modVis">
          <ac:chgData name="Ginevra Minarini" userId="1f1f918c-6db6-4aec-95e5-17ad0358cb46" providerId="ADAL" clId="{03421CA5-02D6-410F-9208-942AACB4DA1F}" dt="2023-11-22T13:35:27.663" v="86495"/>
          <ac:spMkLst>
            <pc:docMk/>
            <pc:sldMk cId="1935945547" sldId="306"/>
            <ac:spMk id="2835" creationId="{E8AA2BBF-D7B6-B9DD-7E74-B3D11D3C86B9}"/>
          </ac:spMkLst>
        </pc:spChg>
        <pc:spChg chg="mod topLvl modVis">
          <ac:chgData name="Ginevra Minarini" userId="1f1f918c-6db6-4aec-95e5-17ad0358cb46" providerId="ADAL" clId="{03421CA5-02D6-410F-9208-942AACB4DA1F}" dt="2023-11-22T13:35:27.663" v="86497"/>
          <ac:spMkLst>
            <pc:docMk/>
            <pc:sldMk cId="1935945547" sldId="306"/>
            <ac:spMk id="2836" creationId="{0B14E3CA-C5F3-F608-0004-780481F461BA}"/>
          </ac:spMkLst>
        </pc:spChg>
        <pc:spChg chg="mod topLvl modVis">
          <ac:chgData name="Ginevra Minarini" userId="1f1f918c-6db6-4aec-95e5-17ad0358cb46" providerId="ADAL" clId="{03421CA5-02D6-410F-9208-942AACB4DA1F}" dt="2023-11-22T13:35:27.663" v="86499"/>
          <ac:spMkLst>
            <pc:docMk/>
            <pc:sldMk cId="1935945547" sldId="306"/>
            <ac:spMk id="2837" creationId="{CFBC5693-90CE-A361-F3D8-B8704E6C6497}"/>
          </ac:spMkLst>
        </pc:spChg>
        <pc:spChg chg="mod topLvl modVis">
          <ac:chgData name="Ginevra Minarini" userId="1f1f918c-6db6-4aec-95e5-17ad0358cb46" providerId="ADAL" clId="{03421CA5-02D6-410F-9208-942AACB4DA1F}" dt="2023-11-22T13:35:27.663" v="86501"/>
          <ac:spMkLst>
            <pc:docMk/>
            <pc:sldMk cId="1935945547" sldId="306"/>
            <ac:spMk id="2838" creationId="{018D60C4-3E28-0D74-8984-41F4F9D3ACF0}"/>
          </ac:spMkLst>
        </pc:spChg>
        <pc:spChg chg="mod topLvl modVis">
          <ac:chgData name="Ginevra Minarini" userId="1f1f918c-6db6-4aec-95e5-17ad0358cb46" providerId="ADAL" clId="{03421CA5-02D6-410F-9208-942AACB4DA1F}" dt="2023-11-22T13:35:27.672" v="86503"/>
          <ac:spMkLst>
            <pc:docMk/>
            <pc:sldMk cId="1935945547" sldId="306"/>
            <ac:spMk id="2839" creationId="{5F4F1943-4711-D83A-168A-6DE85F9C14EA}"/>
          </ac:spMkLst>
        </pc:spChg>
        <pc:spChg chg="mod topLvl modVis">
          <ac:chgData name="Ginevra Minarini" userId="1f1f918c-6db6-4aec-95e5-17ad0358cb46" providerId="ADAL" clId="{03421CA5-02D6-410F-9208-942AACB4DA1F}" dt="2023-11-22T13:35:27.672" v="86505"/>
          <ac:spMkLst>
            <pc:docMk/>
            <pc:sldMk cId="1935945547" sldId="306"/>
            <ac:spMk id="2840" creationId="{E6D66844-6076-AF2B-05C2-1CE224F3DDBA}"/>
          </ac:spMkLst>
        </pc:spChg>
        <pc:spChg chg="mod topLvl modVis">
          <ac:chgData name="Ginevra Minarini" userId="1f1f918c-6db6-4aec-95e5-17ad0358cb46" providerId="ADAL" clId="{03421CA5-02D6-410F-9208-942AACB4DA1F}" dt="2023-11-22T13:35:27.674" v="86507"/>
          <ac:spMkLst>
            <pc:docMk/>
            <pc:sldMk cId="1935945547" sldId="306"/>
            <ac:spMk id="2841" creationId="{A4878C43-5D5D-5107-627C-95F5B46975E2}"/>
          </ac:spMkLst>
        </pc:spChg>
        <pc:spChg chg="mod topLvl modVis">
          <ac:chgData name="Ginevra Minarini" userId="1f1f918c-6db6-4aec-95e5-17ad0358cb46" providerId="ADAL" clId="{03421CA5-02D6-410F-9208-942AACB4DA1F}" dt="2023-11-22T13:35:27.674" v="86509"/>
          <ac:spMkLst>
            <pc:docMk/>
            <pc:sldMk cId="1935945547" sldId="306"/>
            <ac:spMk id="2842" creationId="{4D501F1C-C2DF-66D8-CBA8-45CF2B70A245}"/>
          </ac:spMkLst>
        </pc:spChg>
        <pc:spChg chg="mod topLvl modVis">
          <ac:chgData name="Ginevra Minarini" userId="1f1f918c-6db6-4aec-95e5-17ad0358cb46" providerId="ADAL" clId="{03421CA5-02D6-410F-9208-942AACB4DA1F}" dt="2023-11-22T13:35:27.674" v="86511"/>
          <ac:spMkLst>
            <pc:docMk/>
            <pc:sldMk cId="1935945547" sldId="306"/>
            <ac:spMk id="2843" creationId="{B375EBDD-E554-14C9-A7E8-55879A5D94FD}"/>
          </ac:spMkLst>
        </pc:spChg>
        <pc:spChg chg="mod topLvl modVis">
          <ac:chgData name="Ginevra Minarini" userId="1f1f918c-6db6-4aec-95e5-17ad0358cb46" providerId="ADAL" clId="{03421CA5-02D6-410F-9208-942AACB4DA1F}" dt="2023-11-22T13:35:27.674" v="86513"/>
          <ac:spMkLst>
            <pc:docMk/>
            <pc:sldMk cId="1935945547" sldId="306"/>
            <ac:spMk id="2844" creationId="{BCC5CDDA-F4BD-1899-CC9E-778EC25797D3}"/>
          </ac:spMkLst>
        </pc:spChg>
        <pc:spChg chg="mod topLvl modVis">
          <ac:chgData name="Ginevra Minarini" userId="1f1f918c-6db6-4aec-95e5-17ad0358cb46" providerId="ADAL" clId="{03421CA5-02D6-410F-9208-942AACB4DA1F}" dt="2023-11-22T13:35:27.682" v="86515"/>
          <ac:spMkLst>
            <pc:docMk/>
            <pc:sldMk cId="1935945547" sldId="306"/>
            <ac:spMk id="2845" creationId="{1D7E41CD-4618-85BA-C849-8E31362D86B2}"/>
          </ac:spMkLst>
        </pc:spChg>
        <pc:spChg chg="mod topLvl modVis">
          <ac:chgData name="Ginevra Minarini" userId="1f1f918c-6db6-4aec-95e5-17ad0358cb46" providerId="ADAL" clId="{03421CA5-02D6-410F-9208-942AACB4DA1F}" dt="2023-11-22T13:35:27.684" v="86517"/>
          <ac:spMkLst>
            <pc:docMk/>
            <pc:sldMk cId="1935945547" sldId="306"/>
            <ac:spMk id="2846" creationId="{3A9897E9-09F0-DD80-4DA0-98DB69774EC3}"/>
          </ac:spMkLst>
        </pc:spChg>
        <pc:spChg chg="mod topLvl modVis">
          <ac:chgData name="Ginevra Minarini" userId="1f1f918c-6db6-4aec-95e5-17ad0358cb46" providerId="ADAL" clId="{03421CA5-02D6-410F-9208-942AACB4DA1F}" dt="2023-11-22T13:35:27.684" v="86519"/>
          <ac:spMkLst>
            <pc:docMk/>
            <pc:sldMk cId="1935945547" sldId="306"/>
            <ac:spMk id="2847" creationId="{E25943CA-1166-1307-2422-80253C0E1029}"/>
          </ac:spMkLst>
        </pc:spChg>
        <pc:spChg chg="mod topLvl modVis">
          <ac:chgData name="Ginevra Minarini" userId="1f1f918c-6db6-4aec-95e5-17ad0358cb46" providerId="ADAL" clId="{03421CA5-02D6-410F-9208-942AACB4DA1F}" dt="2023-11-22T13:35:27.684" v="86521"/>
          <ac:spMkLst>
            <pc:docMk/>
            <pc:sldMk cId="1935945547" sldId="306"/>
            <ac:spMk id="2848" creationId="{54A97914-0D14-CF43-1302-2E31A0BFFC2A}"/>
          </ac:spMkLst>
        </pc:spChg>
        <pc:spChg chg="mod topLvl modVis">
          <ac:chgData name="Ginevra Minarini" userId="1f1f918c-6db6-4aec-95e5-17ad0358cb46" providerId="ADAL" clId="{03421CA5-02D6-410F-9208-942AACB4DA1F}" dt="2023-11-22T13:35:27.684" v="86523"/>
          <ac:spMkLst>
            <pc:docMk/>
            <pc:sldMk cId="1935945547" sldId="306"/>
            <ac:spMk id="2849" creationId="{4F1451B5-E701-0C84-F479-0EC881570D50}"/>
          </ac:spMkLst>
        </pc:spChg>
        <pc:spChg chg="mod topLvl modVis">
          <ac:chgData name="Ginevra Minarini" userId="1f1f918c-6db6-4aec-95e5-17ad0358cb46" providerId="ADAL" clId="{03421CA5-02D6-410F-9208-942AACB4DA1F}" dt="2023-11-22T13:35:27.692" v="86525"/>
          <ac:spMkLst>
            <pc:docMk/>
            <pc:sldMk cId="1935945547" sldId="306"/>
            <ac:spMk id="2850" creationId="{68935522-06C3-2049-B6BF-A6912FF0CD7A}"/>
          </ac:spMkLst>
        </pc:spChg>
        <pc:spChg chg="mod topLvl modVis">
          <ac:chgData name="Ginevra Minarini" userId="1f1f918c-6db6-4aec-95e5-17ad0358cb46" providerId="ADAL" clId="{03421CA5-02D6-410F-9208-942AACB4DA1F}" dt="2023-11-22T13:35:27.694" v="86527"/>
          <ac:spMkLst>
            <pc:docMk/>
            <pc:sldMk cId="1935945547" sldId="306"/>
            <ac:spMk id="2851" creationId="{B3A614B9-021D-CAF1-EF39-D88C00EEF757}"/>
          </ac:spMkLst>
        </pc:spChg>
        <pc:spChg chg="mod topLvl modVis">
          <ac:chgData name="Ginevra Minarini" userId="1f1f918c-6db6-4aec-95e5-17ad0358cb46" providerId="ADAL" clId="{03421CA5-02D6-410F-9208-942AACB4DA1F}" dt="2023-11-22T13:35:27.694" v="86529"/>
          <ac:spMkLst>
            <pc:docMk/>
            <pc:sldMk cId="1935945547" sldId="306"/>
            <ac:spMk id="2852" creationId="{DB2E6F84-F2AB-916C-2B4B-4AC5EB751F07}"/>
          </ac:spMkLst>
        </pc:spChg>
        <pc:spChg chg="mod topLvl modVis">
          <ac:chgData name="Ginevra Minarini" userId="1f1f918c-6db6-4aec-95e5-17ad0358cb46" providerId="ADAL" clId="{03421CA5-02D6-410F-9208-942AACB4DA1F}" dt="2023-11-22T13:35:27.694" v="86531"/>
          <ac:spMkLst>
            <pc:docMk/>
            <pc:sldMk cId="1935945547" sldId="306"/>
            <ac:spMk id="2853" creationId="{A5BFDCC0-A86C-8C40-85E6-01354874D5AB}"/>
          </ac:spMkLst>
        </pc:spChg>
        <pc:spChg chg="mod topLvl modVis">
          <ac:chgData name="Ginevra Minarini" userId="1f1f918c-6db6-4aec-95e5-17ad0358cb46" providerId="ADAL" clId="{03421CA5-02D6-410F-9208-942AACB4DA1F}" dt="2023-11-22T13:35:27.694" v="86533"/>
          <ac:spMkLst>
            <pc:docMk/>
            <pc:sldMk cId="1935945547" sldId="306"/>
            <ac:spMk id="2854" creationId="{ED6703EC-AA53-ED2E-D704-AB3893142C34}"/>
          </ac:spMkLst>
        </pc:spChg>
        <pc:spChg chg="mod topLvl modVis">
          <ac:chgData name="Ginevra Minarini" userId="1f1f918c-6db6-4aec-95e5-17ad0358cb46" providerId="ADAL" clId="{03421CA5-02D6-410F-9208-942AACB4DA1F}" dt="2023-11-22T13:35:27.694" v="86535"/>
          <ac:spMkLst>
            <pc:docMk/>
            <pc:sldMk cId="1935945547" sldId="306"/>
            <ac:spMk id="2855" creationId="{54285307-E572-DDF9-C940-7CE491FD6A44}"/>
          </ac:spMkLst>
        </pc:spChg>
        <pc:spChg chg="mod topLvl modVis">
          <ac:chgData name="Ginevra Minarini" userId="1f1f918c-6db6-4aec-95e5-17ad0358cb46" providerId="ADAL" clId="{03421CA5-02D6-410F-9208-942AACB4DA1F}" dt="2023-11-22T13:35:27.703" v="86537"/>
          <ac:spMkLst>
            <pc:docMk/>
            <pc:sldMk cId="1935945547" sldId="306"/>
            <ac:spMk id="2856" creationId="{5AC01445-DD22-25D9-99D0-481ED0995BE6}"/>
          </ac:spMkLst>
        </pc:spChg>
        <pc:spChg chg="mod topLvl modVis">
          <ac:chgData name="Ginevra Minarini" userId="1f1f918c-6db6-4aec-95e5-17ad0358cb46" providerId="ADAL" clId="{03421CA5-02D6-410F-9208-942AACB4DA1F}" dt="2023-11-22T13:35:27.705" v="86539"/>
          <ac:spMkLst>
            <pc:docMk/>
            <pc:sldMk cId="1935945547" sldId="306"/>
            <ac:spMk id="2857" creationId="{69EA2306-FDE3-EF30-ADCE-F1A5FAF92686}"/>
          </ac:spMkLst>
        </pc:spChg>
        <pc:spChg chg="mod topLvl modVis">
          <ac:chgData name="Ginevra Minarini" userId="1f1f918c-6db6-4aec-95e5-17ad0358cb46" providerId="ADAL" clId="{03421CA5-02D6-410F-9208-942AACB4DA1F}" dt="2023-11-22T13:35:27.705" v="86541"/>
          <ac:spMkLst>
            <pc:docMk/>
            <pc:sldMk cId="1935945547" sldId="306"/>
            <ac:spMk id="2858" creationId="{D308BCA3-BD3B-42FD-2468-5F10EC6C8FC9}"/>
          </ac:spMkLst>
        </pc:spChg>
        <pc:spChg chg="mod topLvl modVis">
          <ac:chgData name="Ginevra Minarini" userId="1f1f918c-6db6-4aec-95e5-17ad0358cb46" providerId="ADAL" clId="{03421CA5-02D6-410F-9208-942AACB4DA1F}" dt="2023-11-22T13:35:27.705" v="86543"/>
          <ac:spMkLst>
            <pc:docMk/>
            <pc:sldMk cId="1935945547" sldId="306"/>
            <ac:spMk id="2859" creationId="{17F861C5-8DA7-EBD6-7A53-0C5E5692F3A0}"/>
          </ac:spMkLst>
        </pc:spChg>
        <pc:spChg chg="mod topLvl modVis">
          <ac:chgData name="Ginevra Minarini" userId="1f1f918c-6db6-4aec-95e5-17ad0358cb46" providerId="ADAL" clId="{03421CA5-02D6-410F-9208-942AACB4DA1F}" dt="2023-11-22T13:35:27.705" v="86545"/>
          <ac:spMkLst>
            <pc:docMk/>
            <pc:sldMk cId="1935945547" sldId="306"/>
            <ac:spMk id="2860" creationId="{936CB945-0DA5-E780-2C10-7DEA24D9A5E6}"/>
          </ac:spMkLst>
        </pc:spChg>
        <pc:spChg chg="mod topLvl modVis">
          <ac:chgData name="Ginevra Minarini" userId="1f1f918c-6db6-4aec-95e5-17ad0358cb46" providerId="ADAL" clId="{03421CA5-02D6-410F-9208-942AACB4DA1F}" dt="2023-11-22T13:35:27.713" v="86547"/>
          <ac:spMkLst>
            <pc:docMk/>
            <pc:sldMk cId="1935945547" sldId="306"/>
            <ac:spMk id="2861" creationId="{7F672A3D-4DEC-2A3A-4913-0E6ECA443712}"/>
          </ac:spMkLst>
        </pc:spChg>
        <pc:spChg chg="mod topLvl modVis">
          <ac:chgData name="Ginevra Minarini" userId="1f1f918c-6db6-4aec-95e5-17ad0358cb46" providerId="ADAL" clId="{03421CA5-02D6-410F-9208-942AACB4DA1F}" dt="2023-11-22T13:35:27.715" v="86549"/>
          <ac:spMkLst>
            <pc:docMk/>
            <pc:sldMk cId="1935945547" sldId="306"/>
            <ac:spMk id="2862" creationId="{1C51FEDF-E19D-5A14-C0AA-80A73D720191}"/>
          </ac:spMkLst>
        </pc:spChg>
        <pc:spChg chg="mod topLvl modVis">
          <ac:chgData name="Ginevra Minarini" userId="1f1f918c-6db6-4aec-95e5-17ad0358cb46" providerId="ADAL" clId="{03421CA5-02D6-410F-9208-942AACB4DA1F}" dt="2023-11-22T13:35:27.715" v="86551"/>
          <ac:spMkLst>
            <pc:docMk/>
            <pc:sldMk cId="1935945547" sldId="306"/>
            <ac:spMk id="2863" creationId="{CC91CA5C-1A25-B650-47CA-0BEA6898F4C0}"/>
          </ac:spMkLst>
        </pc:spChg>
        <pc:spChg chg="mod topLvl modVis">
          <ac:chgData name="Ginevra Minarini" userId="1f1f918c-6db6-4aec-95e5-17ad0358cb46" providerId="ADAL" clId="{03421CA5-02D6-410F-9208-942AACB4DA1F}" dt="2023-11-22T13:35:27.715" v="86553"/>
          <ac:spMkLst>
            <pc:docMk/>
            <pc:sldMk cId="1935945547" sldId="306"/>
            <ac:spMk id="2864" creationId="{DBD704FA-593C-39CA-1E81-C78C5B1437B4}"/>
          </ac:spMkLst>
        </pc:spChg>
        <pc:spChg chg="mod topLvl modVis">
          <ac:chgData name="Ginevra Minarini" userId="1f1f918c-6db6-4aec-95e5-17ad0358cb46" providerId="ADAL" clId="{03421CA5-02D6-410F-9208-942AACB4DA1F}" dt="2023-11-22T13:35:27.715" v="86555"/>
          <ac:spMkLst>
            <pc:docMk/>
            <pc:sldMk cId="1935945547" sldId="306"/>
            <ac:spMk id="2865" creationId="{74B64975-FB3C-2F35-ABF3-677194230C9C}"/>
          </ac:spMkLst>
        </pc:spChg>
        <pc:spChg chg="mod topLvl modVis">
          <ac:chgData name="Ginevra Minarini" userId="1f1f918c-6db6-4aec-95e5-17ad0358cb46" providerId="ADAL" clId="{03421CA5-02D6-410F-9208-942AACB4DA1F}" dt="2023-11-22T13:35:27.715" v="86557"/>
          <ac:spMkLst>
            <pc:docMk/>
            <pc:sldMk cId="1935945547" sldId="306"/>
            <ac:spMk id="2866" creationId="{06168C0F-2BA8-E417-9640-2A769F6D17BB}"/>
          </ac:spMkLst>
        </pc:spChg>
        <pc:spChg chg="mod topLvl modVis">
          <ac:chgData name="Ginevra Minarini" userId="1f1f918c-6db6-4aec-95e5-17ad0358cb46" providerId="ADAL" clId="{03421CA5-02D6-410F-9208-942AACB4DA1F}" dt="2023-11-22T13:35:27.723" v="86559"/>
          <ac:spMkLst>
            <pc:docMk/>
            <pc:sldMk cId="1935945547" sldId="306"/>
            <ac:spMk id="2867" creationId="{5E9EF531-B2CE-8AB3-296A-1394B2A538D5}"/>
          </ac:spMkLst>
        </pc:spChg>
        <pc:spChg chg="mod topLvl modVis">
          <ac:chgData name="Ginevra Minarini" userId="1f1f918c-6db6-4aec-95e5-17ad0358cb46" providerId="ADAL" clId="{03421CA5-02D6-410F-9208-942AACB4DA1F}" dt="2023-11-22T13:35:27.725" v="86561"/>
          <ac:spMkLst>
            <pc:docMk/>
            <pc:sldMk cId="1935945547" sldId="306"/>
            <ac:spMk id="2868" creationId="{EF82FE50-2AEF-590E-4AE5-956832290C94}"/>
          </ac:spMkLst>
        </pc:spChg>
        <pc:spChg chg="mod topLvl modVis">
          <ac:chgData name="Ginevra Minarini" userId="1f1f918c-6db6-4aec-95e5-17ad0358cb46" providerId="ADAL" clId="{03421CA5-02D6-410F-9208-942AACB4DA1F}" dt="2023-11-22T13:35:27.725" v="86563"/>
          <ac:spMkLst>
            <pc:docMk/>
            <pc:sldMk cId="1935945547" sldId="306"/>
            <ac:spMk id="2869" creationId="{B6E2D052-AE87-7B8E-BF3D-A3123FB0FE4A}"/>
          </ac:spMkLst>
        </pc:spChg>
        <pc:spChg chg="mod topLvl modVis">
          <ac:chgData name="Ginevra Minarini" userId="1f1f918c-6db6-4aec-95e5-17ad0358cb46" providerId="ADAL" clId="{03421CA5-02D6-410F-9208-942AACB4DA1F}" dt="2023-11-22T13:35:27.725" v="86565"/>
          <ac:spMkLst>
            <pc:docMk/>
            <pc:sldMk cId="1935945547" sldId="306"/>
            <ac:spMk id="2870" creationId="{3BECCC0A-3473-8E6D-784E-F96AE31B6978}"/>
          </ac:spMkLst>
        </pc:spChg>
        <pc:spChg chg="mod topLvl modVis">
          <ac:chgData name="Ginevra Minarini" userId="1f1f918c-6db6-4aec-95e5-17ad0358cb46" providerId="ADAL" clId="{03421CA5-02D6-410F-9208-942AACB4DA1F}" dt="2023-11-22T13:35:27.725" v="86567"/>
          <ac:spMkLst>
            <pc:docMk/>
            <pc:sldMk cId="1935945547" sldId="306"/>
            <ac:spMk id="2871" creationId="{6164782A-846D-8E37-7315-72D55A5F8E78}"/>
          </ac:spMkLst>
        </pc:spChg>
        <pc:spChg chg="mod topLvl modVis">
          <ac:chgData name="Ginevra Minarini" userId="1f1f918c-6db6-4aec-95e5-17ad0358cb46" providerId="ADAL" clId="{03421CA5-02D6-410F-9208-942AACB4DA1F}" dt="2023-11-22T13:35:27.734" v="86569"/>
          <ac:spMkLst>
            <pc:docMk/>
            <pc:sldMk cId="1935945547" sldId="306"/>
            <ac:spMk id="2872" creationId="{D0CFFB87-BD80-3B4F-3E5F-49B2D1384B47}"/>
          </ac:spMkLst>
        </pc:spChg>
        <pc:spChg chg="mod topLvl modVis">
          <ac:chgData name="Ginevra Minarini" userId="1f1f918c-6db6-4aec-95e5-17ad0358cb46" providerId="ADAL" clId="{03421CA5-02D6-410F-9208-942AACB4DA1F}" dt="2023-11-22T13:35:27.736" v="86571"/>
          <ac:spMkLst>
            <pc:docMk/>
            <pc:sldMk cId="1935945547" sldId="306"/>
            <ac:spMk id="2873" creationId="{6EE67CDD-26E2-0407-CEFE-9BFF8F8A337E}"/>
          </ac:spMkLst>
        </pc:spChg>
        <pc:spChg chg="mod topLvl modVis">
          <ac:chgData name="Ginevra Minarini" userId="1f1f918c-6db6-4aec-95e5-17ad0358cb46" providerId="ADAL" clId="{03421CA5-02D6-410F-9208-942AACB4DA1F}" dt="2023-11-22T13:35:27.736" v="86573"/>
          <ac:spMkLst>
            <pc:docMk/>
            <pc:sldMk cId="1935945547" sldId="306"/>
            <ac:spMk id="2874" creationId="{93AC0B7F-BF92-0FFC-6C1C-DFD2BD39D6D2}"/>
          </ac:spMkLst>
        </pc:spChg>
        <pc:spChg chg="mod topLvl modVis">
          <ac:chgData name="Ginevra Minarini" userId="1f1f918c-6db6-4aec-95e5-17ad0358cb46" providerId="ADAL" clId="{03421CA5-02D6-410F-9208-942AACB4DA1F}" dt="2023-11-22T13:35:27.736" v="86575"/>
          <ac:spMkLst>
            <pc:docMk/>
            <pc:sldMk cId="1935945547" sldId="306"/>
            <ac:spMk id="2875" creationId="{44F29E82-B065-23D5-F1E7-DF682424AAD2}"/>
          </ac:spMkLst>
        </pc:spChg>
        <pc:spChg chg="mod topLvl modVis">
          <ac:chgData name="Ginevra Minarini" userId="1f1f918c-6db6-4aec-95e5-17ad0358cb46" providerId="ADAL" clId="{03421CA5-02D6-410F-9208-942AACB4DA1F}" dt="2023-11-22T13:35:27.736" v="86577"/>
          <ac:spMkLst>
            <pc:docMk/>
            <pc:sldMk cId="1935945547" sldId="306"/>
            <ac:spMk id="2876" creationId="{FDD4E82D-2E82-D9FC-171B-D8000D66AADD}"/>
          </ac:spMkLst>
        </pc:spChg>
        <pc:spChg chg="mod topLvl modVis">
          <ac:chgData name="Ginevra Minarini" userId="1f1f918c-6db6-4aec-95e5-17ad0358cb46" providerId="ADAL" clId="{03421CA5-02D6-410F-9208-942AACB4DA1F}" dt="2023-11-22T13:35:27.736" v="86579"/>
          <ac:spMkLst>
            <pc:docMk/>
            <pc:sldMk cId="1935945547" sldId="306"/>
            <ac:spMk id="2877" creationId="{A2BE1031-1C4D-1A08-8E47-4D92603DFFF1}"/>
          </ac:spMkLst>
        </pc:spChg>
        <pc:spChg chg="mod topLvl modVis">
          <ac:chgData name="Ginevra Minarini" userId="1f1f918c-6db6-4aec-95e5-17ad0358cb46" providerId="ADAL" clId="{03421CA5-02D6-410F-9208-942AACB4DA1F}" dt="2023-11-22T13:35:27.744" v="86581"/>
          <ac:spMkLst>
            <pc:docMk/>
            <pc:sldMk cId="1935945547" sldId="306"/>
            <ac:spMk id="2878" creationId="{C9963A5E-C747-CC4B-C323-54B5862D51E3}"/>
          </ac:spMkLst>
        </pc:spChg>
        <pc:spChg chg="mod topLvl modVis">
          <ac:chgData name="Ginevra Minarini" userId="1f1f918c-6db6-4aec-95e5-17ad0358cb46" providerId="ADAL" clId="{03421CA5-02D6-410F-9208-942AACB4DA1F}" dt="2023-11-22T13:35:27.746" v="86583"/>
          <ac:spMkLst>
            <pc:docMk/>
            <pc:sldMk cId="1935945547" sldId="306"/>
            <ac:spMk id="2879" creationId="{0258D0A3-FA78-705C-426C-46C984A56EF6}"/>
          </ac:spMkLst>
        </pc:spChg>
        <pc:spChg chg="mod topLvl modVis">
          <ac:chgData name="Ginevra Minarini" userId="1f1f918c-6db6-4aec-95e5-17ad0358cb46" providerId="ADAL" clId="{03421CA5-02D6-410F-9208-942AACB4DA1F}" dt="2023-11-22T13:35:27.746" v="86585"/>
          <ac:spMkLst>
            <pc:docMk/>
            <pc:sldMk cId="1935945547" sldId="306"/>
            <ac:spMk id="2880" creationId="{4468D21F-2DBA-2672-9DC7-9808E561B0B5}"/>
          </ac:spMkLst>
        </pc:spChg>
        <pc:spChg chg="mod topLvl modVis">
          <ac:chgData name="Ginevra Minarini" userId="1f1f918c-6db6-4aec-95e5-17ad0358cb46" providerId="ADAL" clId="{03421CA5-02D6-410F-9208-942AACB4DA1F}" dt="2023-11-22T13:35:27.746" v="86587"/>
          <ac:spMkLst>
            <pc:docMk/>
            <pc:sldMk cId="1935945547" sldId="306"/>
            <ac:spMk id="2881" creationId="{64A5B7FF-18B2-CDE1-8D04-B2D07A302A68}"/>
          </ac:spMkLst>
        </pc:spChg>
        <pc:spChg chg="mod topLvl modVis">
          <ac:chgData name="Ginevra Minarini" userId="1f1f918c-6db6-4aec-95e5-17ad0358cb46" providerId="ADAL" clId="{03421CA5-02D6-410F-9208-942AACB4DA1F}" dt="2023-11-22T13:35:27.746" v="86589"/>
          <ac:spMkLst>
            <pc:docMk/>
            <pc:sldMk cId="1935945547" sldId="306"/>
            <ac:spMk id="2882" creationId="{ADF2526E-F19C-3602-7B6A-F9B45839DF14}"/>
          </ac:spMkLst>
        </pc:spChg>
        <pc:spChg chg="mod topLvl modVis">
          <ac:chgData name="Ginevra Minarini" userId="1f1f918c-6db6-4aec-95e5-17ad0358cb46" providerId="ADAL" clId="{03421CA5-02D6-410F-9208-942AACB4DA1F}" dt="2023-11-22T13:35:27.754" v="86591"/>
          <ac:spMkLst>
            <pc:docMk/>
            <pc:sldMk cId="1935945547" sldId="306"/>
            <ac:spMk id="2883" creationId="{ABEA61DB-09F5-F755-9C46-D303A868D761}"/>
          </ac:spMkLst>
        </pc:spChg>
        <pc:spChg chg="mod topLvl modVis">
          <ac:chgData name="Ginevra Minarini" userId="1f1f918c-6db6-4aec-95e5-17ad0358cb46" providerId="ADAL" clId="{03421CA5-02D6-410F-9208-942AACB4DA1F}" dt="2023-11-22T13:35:27.756" v="86593"/>
          <ac:spMkLst>
            <pc:docMk/>
            <pc:sldMk cId="1935945547" sldId="306"/>
            <ac:spMk id="2884" creationId="{D9ACCCE2-2F86-7103-94D8-D724C1799ECC}"/>
          </ac:spMkLst>
        </pc:spChg>
        <pc:spChg chg="mod topLvl modVis">
          <ac:chgData name="Ginevra Minarini" userId="1f1f918c-6db6-4aec-95e5-17ad0358cb46" providerId="ADAL" clId="{03421CA5-02D6-410F-9208-942AACB4DA1F}" dt="2023-11-22T13:35:27.756" v="86595"/>
          <ac:spMkLst>
            <pc:docMk/>
            <pc:sldMk cId="1935945547" sldId="306"/>
            <ac:spMk id="2885" creationId="{3D81825B-6766-122F-517A-9F439BEB7B05}"/>
          </ac:spMkLst>
        </pc:spChg>
        <pc:spChg chg="mod topLvl modVis">
          <ac:chgData name="Ginevra Minarini" userId="1f1f918c-6db6-4aec-95e5-17ad0358cb46" providerId="ADAL" clId="{03421CA5-02D6-410F-9208-942AACB4DA1F}" dt="2023-11-22T13:35:27.756" v="86597"/>
          <ac:spMkLst>
            <pc:docMk/>
            <pc:sldMk cId="1935945547" sldId="306"/>
            <ac:spMk id="2886" creationId="{7CB315FD-BA2C-771F-2FF1-7BA61C3E7820}"/>
          </ac:spMkLst>
        </pc:spChg>
        <pc:spChg chg="mod topLvl modVis">
          <ac:chgData name="Ginevra Minarini" userId="1f1f918c-6db6-4aec-95e5-17ad0358cb46" providerId="ADAL" clId="{03421CA5-02D6-410F-9208-942AACB4DA1F}" dt="2023-11-22T13:35:27.756" v="86599"/>
          <ac:spMkLst>
            <pc:docMk/>
            <pc:sldMk cId="1935945547" sldId="306"/>
            <ac:spMk id="2887" creationId="{3DE32AC0-6F0B-D3EB-BD32-4CD2BC5C6491}"/>
          </ac:spMkLst>
        </pc:spChg>
        <pc:spChg chg="mod topLvl modVis">
          <ac:chgData name="Ginevra Minarini" userId="1f1f918c-6db6-4aec-95e5-17ad0358cb46" providerId="ADAL" clId="{03421CA5-02D6-410F-9208-942AACB4DA1F}" dt="2023-11-22T13:35:27.756" v="86601"/>
          <ac:spMkLst>
            <pc:docMk/>
            <pc:sldMk cId="1935945547" sldId="306"/>
            <ac:spMk id="2888" creationId="{80E5EAEE-7CB3-F57D-21BB-27800C51DA91}"/>
          </ac:spMkLst>
        </pc:spChg>
        <pc:spChg chg="mod topLvl modVis">
          <ac:chgData name="Ginevra Minarini" userId="1f1f918c-6db6-4aec-95e5-17ad0358cb46" providerId="ADAL" clId="{03421CA5-02D6-410F-9208-942AACB4DA1F}" dt="2023-11-22T13:35:27.764" v="86603"/>
          <ac:spMkLst>
            <pc:docMk/>
            <pc:sldMk cId="1935945547" sldId="306"/>
            <ac:spMk id="2889" creationId="{BDAFC97E-218A-7249-4CB7-B80DF018248D}"/>
          </ac:spMkLst>
        </pc:spChg>
        <pc:spChg chg="mod topLvl modVis">
          <ac:chgData name="Ginevra Minarini" userId="1f1f918c-6db6-4aec-95e5-17ad0358cb46" providerId="ADAL" clId="{03421CA5-02D6-410F-9208-942AACB4DA1F}" dt="2023-11-22T13:35:27.767" v="86605"/>
          <ac:spMkLst>
            <pc:docMk/>
            <pc:sldMk cId="1935945547" sldId="306"/>
            <ac:spMk id="2890" creationId="{6FCD6166-361F-0D1F-7DFD-30315BF8BB7E}"/>
          </ac:spMkLst>
        </pc:spChg>
        <pc:spChg chg="mod topLvl modVis">
          <ac:chgData name="Ginevra Minarini" userId="1f1f918c-6db6-4aec-95e5-17ad0358cb46" providerId="ADAL" clId="{03421CA5-02D6-410F-9208-942AACB4DA1F}" dt="2023-11-22T13:35:27.767" v="86607"/>
          <ac:spMkLst>
            <pc:docMk/>
            <pc:sldMk cId="1935945547" sldId="306"/>
            <ac:spMk id="2891" creationId="{635BB4C1-2C14-3BC8-B57F-CD4191809609}"/>
          </ac:spMkLst>
        </pc:spChg>
        <pc:spChg chg="mod topLvl modVis">
          <ac:chgData name="Ginevra Minarini" userId="1f1f918c-6db6-4aec-95e5-17ad0358cb46" providerId="ADAL" clId="{03421CA5-02D6-410F-9208-942AACB4DA1F}" dt="2023-11-22T13:35:27.767" v="86609"/>
          <ac:spMkLst>
            <pc:docMk/>
            <pc:sldMk cId="1935945547" sldId="306"/>
            <ac:spMk id="2892" creationId="{C2B11C63-F28A-3D60-2F3C-8A44769C8026}"/>
          </ac:spMkLst>
        </pc:spChg>
        <pc:spChg chg="mod topLvl modVis">
          <ac:chgData name="Ginevra Minarini" userId="1f1f918c-6db6-4aec-95e5-17ad0358cb46" providerId="ADAL" clId="{03421CA5-02D6-410F-9208-942AACB4DA1F}" dt="2023-11-22T13:35:27.767" v="86611"/>
          <ac:spMkLst>
            <pc:docMk/>
            <pc:sldMk cId="1935945547" sldId="306"/>
            <ac:spMk id="2893" creationId="{B357F3E6-8127-3C95-E86F-2AF5E6057678}"/>
          </ac:spMkLst>
        </pc:spChg>
        <pc:spChg chg="mod topLvl modVis">
          <ac:chgData name="Ginevra Minarini" userId="1f1f918c-6db6-4aec-95e5-17ad0358cb46" providerId="ADAL" clId="{03421CA5-02D6-410F-9208-942AACB4DA1F}" dt="2023-11-22T13:35:27.775" v="86613"/>
          <ac:spMkLst>
            <pc:docMk/>
            <pc:sldMk cId="1935945547" sldId="306"/>
            <ac:spMk id="2894" creationId="{E36B5D08-44D7-817C-275F-B823E947DC84}"/>
          </ac:spMkLst>
        </pc:spChg>
        <pc:spChg chg="mod topLvl modVis">
          <ac:chgData name="Ginevra Minarini" userId="1f1f918c-6db6-4aec-95e5-17ad0358cb46" providerId="ADAL" clId="{03421CA5-02D6-410F-9208-942AACB4DA1F}" dt="2023-11-22T13:35:27.777" v="86615"/>
          <ac:spMkLst>
            <pc:docMk/>
            <pc:sldMk cId="1935945547" sldId="306"/>
            <ac:spMk id="2895" creationId="{90D2F83A-9CAE-12AB-3015-3D901809C5D7}"/>
          </ac:spMkLst>
        </pc:spChg>
        <pc:spChg chg="mod topLvl modVis">
          <ac:chgData name="Ginevra Minarini" userId="1f1f918c-6db6-4aec-95e5-17ad0358cb46" providerId="ADAL" clId="{03421CA5-02D6-410F-9208-942AACB4DA1F}" dt="2023-11-22T13:35:27.777" v="86617"/>
          <ac:spMkLst>
            <pc:docMk/>
            <pc:sldMk cId="1935945547" sldId="306"/>
            <ac:spMk id="2896" creationId="{CA57CCD0-5D36-DEC1-D8E4-60C33015A1CA}"/>
          </ac:spMkLst>
        </pc:spChg>
        <pc:spChg chg="mod topLvl modVis">
          <ac:chgData name="Ginevra Minarini" userId="1f1f918c-6db6-4aec-95e5-17ad0358cb46" providerId="ADAL" clId="{03421CA5-02D6-410F-9208-942AACB4DA1F}" dt="2023-11-22T13:35:27.777" v="86619"/>
          <ac:spMkLst>
            <pc:docMk/>
            <pc:sldMk cId="1935945547" sldId="306"/>
            <ac:spMk id="2897" creationId="{45B1DABF-467D-76FD-BB9E-11A40612E403}"/>
          </ac:spMkLst>
        </pc:spChg>
        <pc:spChg chg="mod topLvl modVis">
          <ac:chgData name="Ginevra Minarini" userId="1f1f918c-6db6-4aec-95e5-17ad0358cb46" providerId="ADAL" clId="{03421CA5-02D6-410F-9208-942AACB4DA1F}" dt="2023-11-22T13:35:27.777" v="86621"/>
          <ac:spMkLst>
            <pc:docMk/>
            <pc:sldMk cId="1935945547" sldId="306"/>
            <ac:spMk id="2898" creationId="{26917682-0B48-2D63-AAB1-F0652E167069}"/>
          </ac:spMkLst>
        </pc:spChg>
        <pc:spChg chg="mod topLvl modVis">
          <ac:chgData name="Ginevra Minarini" userId="1f1f918c-6db6-4aec-95e5-17ad0358cb46" providerId="ADAL" clId="{03421CA5-02D6-410F-9208-942AACB4DA1F}" dt="2023-11-22T13:35:27.785" v="86623"/>
          <ac:spMkLst>
            <pc:docMk/>
            <pc:sldMk cId="1935945547" sldId="306"/>
            <ac:spMk id="2899" creationId="{9D44FCB6-F8B4-5E75-0E5D-578054E50C4C}"/>
          </ac:spMkLst>
        </pc:spChg>
        <pc:spChg chg="mod topLvl modVis">
          <ac:chgData name="Ginevra Minarini" userId="1f1f918c-6db6-4aec-95e5-17ad0358cb46" providerId="ADAL" clId="{03421CA5-02D6-410F-9208-942AACB4DA1F}" dt="2023-11-22T13:35:27.785" v="86625"/>
          <ac:spMkLst>
            <pc:docMk/>
            <pc:sldMk cId="1935945547" sldId="306"/>
            <ac:spMk id="2900" creationId="{44416E60-5B81-0BC6-5214-B8C9854F0A61}"/>
          </ac:spMkLst>
        </pc:spChg>
        <pc:spChg chg="mod topLvl modVis">
          <ac:chgData name="Ginevra Minarini" userId="1f1f918c-6db6-4aec-95e5-17ad0358cb46" providerId="ADAL" clId="{03421CA5-02D6-410F-9208-942AACB4DA1F}" dt="2023-11-22T13:35:27.787" v="86627"/>
          <ac:spMkLst>
            <pc:docMk/>
            <pc:sldMk cId="1935945547" sldId="306"/>
            <ac:spMk id="2901" creationId="{EF2ADDE9-E35C-E805-344F-A85D0A9A5D87}"/>
          </ac:spMkLst>
        </pc:spChg>
        <pc:spChg chg="mod topLvl modVis">
          <ac:chgData name="Ginevra Minarini" userId="1f1f918c-6db6-4aec-95e5-17ad0358cb46" providerId="ADAL" clId="{03421CA5-02D6-410F-9208-942AACB4DA1F}" dt="2023-11-22T13:35:27.787" v="86629"/>
          <ac:spMkLst>
            <pc:docMk/>
            <pc:sldMk cId="1935945547" sldId="306"/>
            <ac:spMk id="2902" creationId="{C443147C-A2A0-B8D1-1C50-74C28E92C3E1}"/>
          </ac:spMkLst>
        </pc:spChg>
        <pc:spChg chg="mod topLvl modVis">
          <ac:chgData name="Ginevra Minarini" userId="1f1f918c-6db6-4aec-95e5-17ad0358cb46" providerId="ADAL" clId="{03421CA5-02D6-410F-9208-942AACB4DA1F}" dt="2023-11-22T13:35:27.787" v="86631"/>
          <ac:spMkLst>
            <pc:docMk/>
            <pc:sldMk cId="1935945547" sldId="306"/>
            <ac:spMk id="2903" creationId="{597EF33C-D3B6-7F74-55EB-C5F5D2F5C26D}"/>
          </ac:spMkLst>
        </pc:spChg>
        <pc:spChg chg="mod topLvl modVis">
          <ac:chgData name="Ginevra Minarini" userId="1f1f918c-6db6-4aec-95e5-17ad0358cb46" providerId="ADAL" clId="{03421CA5-02D6-410F-9208-942AACB4DA1F}" dt="2023-11-22T13:35:27.787" v="86633"/>
          <ac:spMkLst>
            <pc:docMk/>
            <pc:sldMk cId="1935945547" sldId="306"/>
            <ac:spMk id="2904" creationId="{A24A8B54-0C1A-CE25-4E24-8FC0DFCCA297}"/>
          </ac:spMkLst>
        </pc:spChg>
        <pc:spChg chg="mod topLvl modVis">
          <ac:chgData name="Ginevra Minarini" userId="1f1f918c-6db6-4aec-95e5-17ad0358cb46" providerId="ADAL" clId="{03421CA5-02D6-410F-9208-942AACB4DA1F}" dt="2023-11-22T13:35:27.795" v="86635"/>
          <ac:spMkLst>
            <pc:docMk/>
            <pc:sldMk cId="1935945547" sldId="306"/>
            <ac:spMk id="2905" creationId="{83B87817-38D4-C56A-F23F-B362C1CEA538}"/>
          </ac:spMkLst>
        </pc:spChg>
        <pc:spChg chg="mod topLvl modVis">
          <ac:chgData name="Ginevra Minarini" userId="1f1f918c-6db6-4aec-95e5-17ad0358cb46" providerId="ADAL" clId="{03421CA5-02D6-410F-9208-942AACB4DA1F}" dt="2023-11-22T13:35:27.798" v="86637"/>
          <ac:spMkLst>
            <pc:docMk/>
            <pc:sldMk cId="1935945547" sldId="306"/>
            <ac:spMk id="2906" creationId="{CB4FA6DF-6589-1ED5-C5BC-3A220CBEF3AB}"/>
          </ac:spMkLst>
        </pc:spChg>
        <pc:spChg chg="mod topLvl modVis">
          <ac:chgData name="Ginevra Minarini" userId="1f1f918c-6db6-4aec-95e5-17ad0358cb46" providerId="ADAL" clId="{03421CA5-02D6-410F-9208-942AACB4DA1F}" dt="2023-11-22T13:35:27.798" v="86639"/>
          <ac:spMkLst>
            <pc:docMk/>
            <pc:sldMk cId="1935945547" sldId="306"/>
            <ac:spMk id="2907" creationId="{E0C96A38-F33B-7C41-FF9B-2E1677F5772E}"/>
          </ac:spMkLst>
        </pc:spChg>
        <pc:spChg chg="mod topLvl modVis">
          <ac:chgData name="Ginevra Minarini" userId="1f1f918c-6db6-4aec-95e5-17ad0358cb46" providerId="ADAL" clId="{03421CA5-02D6-410F-9208-942AACB4DA1F}" dt="2023-11-22T13:35:27.798" v="86641"/>
          <ac:spMkLst>
            <pc:docMk/>
            <pc:sldMk cId="1935945547" sldId="306"/>
            <ac:spMk id="2908" creationId="{48BDECB4-8795-5DEF-E3AA-3B5702761093}"/>
          </ac:spMkLst>
        </pc:spChg>
        <pc:spChg chg="mod topLvl modVis">
          <ac:chgData name="Ginevra Minarini" userId="1f1f918c-6db6-4aec-95e5-17ad0358cb46" providerId="ADAL" clId="{03421CA5-02D6-410F-9208-942AACB4DA1F}" dt="2023-11-22T13:35:27.798" v="86643"/>
          <ac:spMkLst>
            <pc:docMk/>
            <pc:sldMk cId="1935945547" sldId="306"/>
            <ac:spMk id="2909" creationId="{064602ED-C68F-6899-BBFF-B5E0A56D62AB}"/>
          </ac:spMkLst>
        </pc:spChg>
        <pc:spChg chg="mod topLvl modVis">
          <ac:chgData name="Ginevra Minarini" userId="1f1f918c-6db6-4aec-95e5-17ad0358cb46" providerId="ADAL" clId="{03421CA5-02D6-410F-9208-942AACB4DA1F}" dt="2023-11-22T13:35:27.806" v="86645"/>
          <ac:spMkLst>
            <pc:docMk/>
            <pc:sldMk cId="1935945547" sldId="306"/>
            <ac:spMk id="2910" creationId="{1FA1D7D7-9D98-1BCC-5A56-63C08C6880F0}"/>
          </ac:spMkLst>
        </pc:spChg>
        <pc:spChg chg="mod topLvl modVis">
          <ac:chgData name="Ginevra Minarini" userId="1f1f918c-6db6-4aec-95e5-17ad0358cb46" providerId="ADAL" clId="{03421CA5-02D6-410F-9208-942AACB4DA1F}" dt="2023-11-22T13:35:27.808" v="86647"/>
          <ac:spMkLst>
            <pc:docMk/>
            <pc:sldMk cId="1935945547" sldId="306"/>
            <ac:spMk id="2911" creationId="{837772C3-D075-4CA0-19A9-CE5EDADFAEAB}"/>
          </ac:spMkLst>
        </pc:spChg>
        <pc:spChg chg="mod topLvl modVis">
          <ac:chgData name="Ginevra Minarini" userId="1f1f918c-6db6-4aec-95e5-17ad0358cb46" providerId="ADAL" clId="{03421CA5-02D6-410F-9208-942AACB4DA1F}" dt="2023-11-22T13:35:27.808" v="86649"/>
          <ac:spMkLst>
            <pc:docMk/>
            <pc:sldMk cId="1935945547" sldId="306"/>
            <ac:spMk id="2912" creationId="{DAB46714-80F0-836F-AA4C-DE5DFFEC66D3}"/>
          </ac:spMkLst>
        </pc:spChg>
        <pc:spChg chg="mod topLvl modVis">
          <ac:chgData name="Ginevra Minarini" userId="1f1f918c-6db6-4aec-95e5-17ad0358cb46" providerId="ADAL" clId="{03421CA5-02D6-410F-9208-942AACB4DA1F}" dt="2023-11-22T13:35:27.808" v="86651"/>
          <ac:spMkLst>
            <pc:docMk/>
            <pc:sldMk cId="1935945547" sldId="306"/>
            <ac:spMk id="2913" creationId="{46205246-649B-C862-F5F5-7C75C348B4E7}"/>
          </ac:spMkLst>
        </pc:spChg>
        <pc:spChg chg="mod topLvl modVis">
          <ac:chgData name="Ginevra Minarini" userId="1f1f918c-6db6-4aec-95e5-17ad0358cb46" providerId="ADAL" clId="{03421CA5-02D6-410F-9208-942AACB4DA1F}" dt="2023-11-22T13:35:27.808" v="86653"/>
          <ac:spMkLst>
            <pc:docMk/>
            <pc:sldMk cId="1935945547" sldId="306"/>
            <ac:spMk id="2914" creationId="{589DC043-4293-9DD9-58F1-4D48B393E4B6}"/>
          </ac:spMkLst>
        </pc:spChg>
        <pc:spChg chg="mod topLvl modVis">
          <ac:chgData name="Ginevra Minarini" userId="1f1f918c-6db6-4aec-95e5-17ad0358cb46" providerId="ADAL" clId="{03421CA5-02D6-410F-9208-942AACB4DA1F}" dt="2023-11-22T13:35:27.808" v="86655"/>
          <ac:spMkLst>
            <pc:docMk/>
            <pc:sldMk cId="1935945547" sldId="306"/>
            <ac:spMk id="2915" creationId="{9C19A798-2DD9-64F3-1B46-4FC4057EA1BE}"/>
          </ac:spMkLst>
        </pc:spChg>
        <pc:spChg chg="mod topLvl modVis">
          <ac:chgData name="Ginevra Minarini" userId="1f1f918c-6db6-4aec-95e5-17ad0358cb46" providerId="ADAL" clId="{03421CA5-02D6-410F-9208-942AACB4DA1F}" dt="2023-11-22T13:35:27.816" v="86657"/>
          <ac:spMkLst>
            <pc:docMk/>
            <pc:sldMk cId="1935945547" sldId="306"/>
            <ac:spMk id="2916" creationId="{EFFCFEEB-7F98-8B9A-C0C1-1F5781AC9958}"/>
          </ac:spMkLst>
        </pc:spChg>
        <pc:spChg chg="mod topLvl modVis">
          <ac:chgData name="Ginevra Minarini" userId="1f1f918c-6db6-4aec-95e5-17ad0358cb46" providerId="ADAL" clId="{03421CA5-02D6-410F-9208-942AACB4DA1F}" dt="2023-11-22T13:35:27.818" v="86659"/>
          <ac:spMkLst>
            <pc:docMk/>
            <pc:sldMk cId="1935945547" sldId="306"/>
            <ac:spMk id="2917" creationId="{58E652FB-56B9-C3FD-B76D-48C95CD02E88}"/>
          </ac:spMkLst>
        </pc:spChg>
        <pc:spChg chg="mod topLvl modVis">
          <ac:chgData name="Ginevra Minarini" userId="1f1f918c-6db6-4aec-95e5-17ad0358cb46" providerId="ADAL" clId="{03421CA5-02D6-410F-9208-942AACB4DA1F}" dt="2023-11-22T13:35:27.818" v="86661"/>
          <ac:spMkLst>
            <pc:docMk/>
            <pc:sldMk cId="1935945547" sldId="306"/>
            <ac:spMk id="2918" creationId="{639F410D-BCE1-08B2-3792-89B74DC3F092}"/>
          </ac:spMkLst>
        </pc:spChg>
        <pc:spChg chg="mod topLvl modVis">
          <ac:chgData name="Ginevra Minarini" userId="1f1f918c-6db6-4aec-95e5-17ad0358cb46" providerId="ADAL" clId="{03421CA5-02D6-410F-9208-942AACB4DA1F}" dt="2023-11-22T13:35:27.818" v="86663"/>
          <ac:spMkLst>
            <pc:docMk/>
            <pc:sldMk cId="1935945547" sldId="306"/>
            <ac:spMk id="2919" creationId="{8A070574-36E5-6C13-132B-D143F37832E2}"/>
          </ac:spMkLst>
        </pc:spChg>
        <pc:spChg chg="mod topLvl modVis">
          <ac:chgData name="Ginevra Minarini" userId="1f1f918c-6db6-4aec-95e5-17ad0358cb46" providerId="ADAL" clId="{03421CA5-02D6-410F-9208-942AACB4DA1F}" dt="2023-11-22T13:35:27.818" v="86665"/>
          <ac:spMkLst>
            <pc:docMk/>
            <pc:sldMk cId="1935945547" sldId="306"/>
            <ac:spMk id="2920" creationId="{07FAA8B5-F2CA-6CD5-49B5-F5DA911376E7}"/>
          </ac:spMkLst>
        </pc:spChg>
        <pc:spChg chg="mod topLvl modVis">
          <ac:chgData name="Ginevra Minarini" userId="1f1f918c-6db6-4aec-95e5-17ad0358cb46" providerId="ADAL" clId="{03421CA5-02D6-410F-9208-942AACB4DA1F}" dt="2023-11-22T13:35:27.826" v="86667"/>
          <ac:spMkLst>
            <pc:docMk/>
            <pc:sldMk cId="1935945547" sldId="306"/>
            <ac:spMk id="2921" creationId="{DF0254F7-C280-7274-586A-1F8DF35A82CB}"/>
          </ac:spMkLst>
        </pc:spChg>
        <pc:spChg chg="mod topLvl modVis">
          <ac:chgData name="Ginevra Minarini" userId="1f1f918c-6db6-4aec-95e5-17ad0358cb46" providerId="ADAL" clId="{03421CA5-02D6-410F-9208-942AACB4DA1F}" dt="2023-11-22T13:35:27.828" v="86669"/>
          <ac:spMkLst>
            <pc:docMk/>
            <pc:sldMk cId="1935945547" sldId="306"/>
            <ac:spMk id="2922" creationId="{6ED78BF5-4421-AF2C-AFA9-2EA79275874C}"/>
          </ac:spMkLst>
        </pc:spChg>
        <pc:spChg chg="mod topLvl modVis">
          <ac:chgData name="Ginevra Minarini" userId="1f1f918c-6db6-4aec-95e5-17ad0358cb46" providerId="ADAL" clId="{03421CA5-02D6-410F-9208-942AACB4DA1F}" dt="2023-11-22T13:35:27.828" v="86671"/>
          <ac:spMkLst>
            <pc:docMk/>
            <pc:sldMk cId="1935945547" sldId="306"/>
            <ac:spMk id="2923" creationId="{D67A7609-C095-72CE-6263-B2E8DA51D052}"/>
          </ac:spMkLst>
        </pc:spChg>
        <pc:spChg chg="mod topLvl modVis">
          <ac:chgData name="Ginevra Minarini" userId="1f1f918c-6db6-4aec-95e5-17ad0358cb46" providerId="ADAL" clId="{03421CA5-02D6-410F-9208-942AACB4DA1F}" dt="2023-11-22T13:35:27.828" v="86673"/>
          <ac:spMkLst>
            <pc:docMk/>
            <pc:sldMk cId="1935945547" sldId="306"/>
            <ac:spMk id="2924" creationId="{EED4FFDA-FE38-5168-6123-3C30FE81BFF7}"/>
          </ac:spMkLst>
        </pc:spChg>
        <pc:spChg chg="mod topLvl modVis">
          <ac:chgData name="Ginevra Minarini" userId="1f1f918c-6db6-4aec-95e5-17ad0358cb46" providerId="ADAL" clId="{03421CA5-02D6-410F-9208-942AACB4DA1F}" dt="2023-11-22T13:35:27.828" v="86675"/>
          <ac:spMkLst>
            <pc:docMk/>
            <pc:sldMk cId="1935945547" sldId="306"/>
            <ac:spMk id="2925" creationId="{F1480945-0C8A-7746-8C90-814F45510459}"/>
          </ac:spMkLst>
        </pc:spChg>
        <pc:spChg chg="mod topLvl modVis">
          <ac:chgData name="Ginevra Minarini" userId="1f1f918c-6db6-4aec-95e5-17ad0358cb46" providerId="ADAL" clId="{03421CA5-02D6-410F-9208-942AACB4DA1F}" dt="2023-11-22T13:35:27.828" v="86677"/>
          <ac:spMkLst>
            <pc:docMk/>
            <pc:sldMk cId="1935945547" sldId="306"/>
            <ac:spMk id="2926" creationId="{1AB0F0A3-F16F-69DD-7E68-CCF70526D528}"/>
          </ac:spMkLst>
        </pc:spChg>
        <pc:spChg chg="mod topLvl modVis">
          <ac:chgData name="Ginevra Minarini" userId="1f1f918c-6db6-4aec-95e5-17ad0358cb46" providerId="ADAL" clId="{03421CA5-02D6-410F-9208-942AACB4DA1F}" dt="2023-11-22T13:35:27.837" v="86679"/>
          <ac:spMkLst>
            <pc:docMk/>
            <pc:sldMk cId="1935945547" sldId="306"/>
            <ac:spMk id="2927" creationId="{413759C5-AFC8-2812-FA8C-D7214DFB002D}"/>
          </ac:spMkLst>
        </pc:spChg>
        <pc:spChg chg="mod topLvl modVis">
          <ac:chgData name="Ginevra Minarini" userId="1f1f918c-6db6-4aec-95e5-17ad0358cb46" providerId="ADAL" clId="{03421CA5-02D6-410F-9208-942AACB4DA1F}" dt="2023-11-22T13:35:27.839" v="86681"/>
          <ac:spMkLst>
            <pc:docMk/>
            <pc:sldMk cId="1935945547" sldId="306"/>
            <ac:spMk id="2928" creationId="{1B1BD975-F1F8-3758-51DF-02ABB9A41056}"/>
          </ac:spMkLst>
        </pc:spChg>
        <pc:spChg chg="mod topLvl modVis">
          <ac:chgData name="Ginevra Minarini" userId="1f1f918c-6db6-4aec-95e5-17ad0358cb46" providerId="ADAL" clId="{03421CA5-02D6-410F-9208-942AACB4DA1F}" dt="2023-11-22T13:35:27.839" v="86683"/>
          <ac:spMkLst>
            <pc:docMk/>
            <pc:sldMk cId="1935945547" sldId="306"/>
            <ac:spMk id="2929" creationId="{1C6046BC-FE0D-C209-FDB6-10F25242A71F}"/>
          </ac:spMkLst>
        </pc:spChg>
        <pc:spChg chg="mod topLvl modVis">
          <ac:chgData name="Ginevra Minarini" userId="1f1f918c-6db6-4aec-95e5-17ad0358cb46" providerId="ADAL" clId="{03421CA5-02D6-410F-9208-942AACB4DA1F}" dt="2023-11-22T13:35:27.839" v="86685"/>
          <ac:spMkLst>
            <pc:docMk/>
            <pc:sldMk cId="1935945547" sldId="306"/>
            <ac:spMk id="2930" creationId="{956CF9B4-B91C-6521-B4C7-BC7F95200AF5}"/>
          </ac:spMkLst>
        </pc:spChg>
        <pc:spChg chg="mod topLvl modVis">
          <ac:chgData name="Ginevra Minarini" userId="1f1f918c-6db6-4aec-95e5-17ad0358cb46" providerId="ADAL" clId="{03421CA5-02D6-410F-9208-942AACB4DA1F}" dt="2023-11-22T13:35:27.839" v="86687"/>
          <ac:spMkLst>
            <pc:docMk/>
            <pc:sldMk cId="1935945547" sldId="306"/>
            <ac:spMk id="2931" creationId="{E0A83F0D-F363-A7C5-ECF9-63412455EB5F}"/>
          </ac:spMkLst>
        </pc:spChg>
        <pc:spChg chg="mod topLvl modVis">
          <ac:chgData name="Ginevra Minarini" userId="1f1f918c-6db6-4aec-95e5-17ad0358cb46" providerId="ADAL" clId="{03421CA5-02D6-410F-9208-942AACB4DA1F}" dt="2023-11-22T13:35:27.847" v="86689"/>
          <ac:spMkLst>
            <pc:docMk/>
            <pc:sldMk cId="1935945547" sldId="306"/>
            <ac:spMk id="2932" creationId="{B44F4D06-7DF7-7915-1F0E-F6EBE94E2C41}"/>
          </ac:spMkLst>
        </pc:spChg>
        <pc:spChg chg="mod topLvl modVis">
          <ac:chgData name="Ginevra Minarini" userId="1f1f918c-6db6-4aec-95e5-17ad0358cb46" providerId="ADAL" clId="{03421CA5-02D6-410F-9208-942AACB4DA1F}" dt="2023-11-22T13:35:27.849" v="86691"/>
          <ac:spMkLst>
            <pc:docMk/>
            <pc:sldMk cId="1935945547" sldId="306"/>
            <ac:spMk id="2933" creationId="{8FDCE499-6E22-59BD-34A1-B94FD5D99F39}"/>
          </ac:spMkLst>
        </pc:spChg>
        <pc:spChg chg="mod topLvl modVis">
          <ac:chgData name="Ginevra Minarini" userId="1f1f918c-6db6-4aec-95e5-17ad0358cb46" providerId="ADAL" clId="{03421CA5-02D6-410F-9208-942AACB4DA1F}" dt="2023-11-22T13:35:27.849" v="86693"/>
          <ac:spMkLst>
            <pc:docMk/>
            <pc:sldMk cId="1935945547" sldId="306"/>
            <ac:spMk id="2934" creationId="{AE293622-15E1-FEC6-FA31-C834403B1A06}"/>
          </ac:spMkLst>
        </pc:spChg>
        <pc:spChg chg="mod topLvl modVis">
          <ac:chgData name="Ginevra Minarini" userId="1f1f918c-6db6-4aec-95e5-17ad0358cb46" providerId="ADAL" clId="{03421CA5-02D6-410F-9208-942AACB4DA1F}" dt="2023-11-22T13:35:27.849" v="86695"/>
          <ac:spMkLst>
            <pc:docMk/>
            <pc:sldMk cId="1935945547" sldId="306"/>
            <ac:spMk id="2935" creationId="{F4E4A3FC-84F8-719D-D26C-FBA14D05AEB9}"/>
          </ac:spMkLst>
        </pc:spChg>
        <pc:spChg chg="mod topLvl modVis">
          <ac:chgData name="Ginevra Minarini" userId="1f1f918c-6db6-4aec-95e5-17ad0358cb46" providerId="ADAL" clId="{03421CA5-02D6-410F-9208-942AACB4DA1F}" dt="2023-11-22T13:35:27.849" v="86697"/>
          <ac:spMkLst>
            <pc:docMk/>
            <pc:sldMk cId="1935945547" sldId="306"/>
            <ac:spMk id="2936" creationId="{046081C8-2102-6F02-E1E5-12ED66B97005}"/>
          </ac:spMkLst>
        </pc:spChg>
        <pc:spChg chg="mod topLvl modVis">
          <ac:chgData name="Ginevra Minarini" userId="1f1f918c-6db6-4aec-95e5-17ad0358cb46" providerId="ADAL" clId="{03421CA5-02D6-410F-9208-942AACB4DA1F}" dt="2023-11-22T13:35:27.857" v="86699"/>
          <ac:spMkLst>
            <pc:docMk/>
            <pc:sldMk cId="1935945547" sldId="306"/>
            <ac:spMk id="2937" creationId="{11D79A69-9062-09C2-B33C-96E2CAB02F8B}"/>
          </ac:spMkLst>
        </pc:spChg>
        <pc:spChg chg="mod topLvl modVis">
          <ac:chgData name="Ginevra Minarini" userId="1f1f918c-6db6-4aec-95e5-17ad0358cb46" providerId="ADAL" clId="{03421CA5-02D6-410F-9208-942AACB4DA1F}" dt="2023-11-22T13:35:27.857" v="86701"/>
          <ac:spMkLst>
            <pc:docMk/>
            <pc:sldMk cId="1935945547" sldId="306"/>
            <ac:spMk id="2938" creationId="{C8739498-2531-7C0C-BB6E-64C58214BDF9}"/>
          </ac:spMkLst>
        </pc:spChg>
        <pc:spChg chg="mod topLvl modVis">
          <ac:chgData name="Ginevra Minarini" userId="1f1f918c-6db6-4aec-95e5-17ad0358cb46" providerId="ADAL" clId="{03421CA5-02D6-410F-9208-942AACB4DA1F}" dt="2023-11-22T13:35:27.859" v="86703"/>
          <ac:spMkLst>
            <pc:docMk/>
            <pc:sldMk cId="1935945547" sldId="306"/>
            <ac:spMk id="2939" creationId="{29046A68-4C12-E58A-6BC7-79E2CB5A2693}"/>
          </ac:spMkLst>
        </pc:spChg>
        <pc:spChg chg="mod topLvl modVis">
          <ac:chgData name="Ginevra Minarini" userId="1f1f918c-6db6-4aec-95e5-17ad0358cb46" providerId="ADAL" clId="{03421CA5-02D6-410F-9208-942AACB4DA1F}" dt="2023-11-22T13:35:27.859" v="86705"/>
          <ac:spMkLst>
            <pc:docMk/>
            <pc:sldMk cId="1935945547" sldId="306"/>
            <ac:spMk id="2940" creationId="{BB462691-2546-119E-40D1-355980B4AEF7}"/>
          </ac:spMkLst>
        </pc:spChg>
        <pc:spChg chg="mod topLvl modVis">
          <ac:chgData name="Ginevra Minarini" userId="1f1f918c-6db6-4aec-95e5-17ad0358cb46" providerId="ADAL" clId="{03421CA5-02D6-410F-9208-942AACB4DA1F}" dt="2023-11-22T13:35:27.859" v="86707"/>
          <ac:spMkLst>
            <pc:docMk/>
            <pc:sldMk cId="1935945547" sldId="306"/>
            <ac:spMk id="2941" creationId="{BE2F7026-58FF-FC6D-5EF8-56A479349577}"/>
          </ac:spMkLst>
        </pc:spChg>
        <pc:spChg chg="mod topLvl modVis">
          <ac:chgData name="Ginevra Minarini" userId="1f1f918c-6db6-4aec-95e5-17ad0358cb46" providerId="ADAL" clId="{03421CA5-02D6-410F-9208-942AACB4DA1F}" dt="2023-11-22T13:35:27.859" v="86709"/>
          <ac:spMkLst>
            <pc:docMk/>
            <pc:sldMk cId="1935945547" sldId="306"/>
            <ac:spMk id="2942" creationId="{73FED283-D60A-ADD6-570C-47DD3AF0A980}"/>
          </ac:spMkLst>
        </pc:spChg>
        <pc:spChg chg="mod topLvl modVis">
          <ac:chgData name="Ginevra Minarini" userId="1f1f918c-6db6-4aec-95e5-17ad0358cb46" providerId="ADAL" clId="{03421CA5-02D6-410F-9208-942AACB4DA1F}" dt="2023-11-22T13:35:27.868" v="86711"/>
          <ac:spMkLst>
            <pc:docMk/>
            <pc:sldMk cId="1935945547" sldId="306"/>
            <ac:spMk id="2943" creationId="{DA9E0B15-7DFE-B355-EBEF-510DFBDAF93B}"/>
          </ac:spMkLst>
        </pc:spChg>
        <pc:spChg chg="mod topLvl modVis">
          <ac:chgData name="Ginevra Minarini" userId="1f1f918c-6db6-4aec-95e5-17ad0358cb46" providerId="ADAL" clId="{03421CA5-02D6-410F-9208-942AACB4DA1F}" dt="2023-11-22T13:35:27.870" v="86713"/>
          <ac:spMkLst>
            <pc:docMk/>
            <pc:sldMk cId="1935945547" sldId="306"/>
            <ac:spMk id="2944" creationId="{B07E2BD1-28B9-0B4A-E1BC-83816D21921A}"/>
          </ac:spMkLst>
        </pc:spChg>
        <pc:spChg chg="mod topLvl modVis">
          <ac:chgData name="Ginevra Minarini" userId="1f1f918c-6db6-4aec-95e5-17ad0358cb46" providerId="ADAL" clId="{03421CA5-02D6-410F-9208-942AACB4DA1F}" dt="2023-11-22T13:35:27.870" v="86715"/>
          <ac:spMkLst>
            <pc:docMk/>
            <pc:sldMk cId="1935945547" sldId="306"/>
            <ac:spMk id="2945" creationId="{C89ED252-336B-EE7B-DD3D-60F91C2D78DF}"/>
          </ac:spMkLst>
        </pc:spChg>
        <pc:spChg chg="mod topLvl modVis">
          <ac:chgData name="Ginevra Minarini" userId="1f1f918c-6db6-4aec-95e5-17ad0358cb46" providerId="ADAL" clId="{03421CA5-02D6-410F-9208-942AACB4DA1F}" dt="2023-11-22T13:35:27.870" v="86717"/>
          <ac:spMkLst>
            <pc:docMk/>
            <pc:sldMk cId="1935945547" sldId="306"/>
            <ac:spMk id="2946" creationId="{5681C57E-7BCC-719B-D997-45D154C1689C}"/>
          </ac:spMkLst>
        </pc:spChg>
        <pc:spChg chg="mod topLvl modVis">
          <ac:chgData name="Ginevra Minarini" userId="1f1f918c-6db6-4aec-95e5-17ad0358cb46" providerId="ADAL" clId="{03421CA5-02D6-410F-9208-942AACB4DA1F}" dt="2023-11-22T13:35:27.870" v="86719"/>
          <ac:spMkLst>
            <pc:docMk/>
            <pc:sldMk cId="1935945547" sldId="306"/>
            <ac:spMk id="2947" creationId="{89F1877D-0AD0-8CBC-B972-6D85A8BF164D}"/>
          </ac:spMkLst>
        </pc:spChg>
        <pc:spChg chg="mod topLvl modVis">
          <ac:chgData name="Ginevra Minarini" userId="1f1f918c-6db6-4aec-95e5-17ad0358cb46" providerId="ADAL" clId="{03421CA5-02D6-410F-9208-942AACB4DA1F}" dt="2023-11-22T13:35:27.878" v="86721"/>
          <ac:spMkLst>
            <pc:docMk/>
            <pc:sldMk cId="1935945547" sldId="306"/>
            <ac:spMk id="2948" creationId="{79B4E525-334A-F81E-E4F3-C8F388686A34}"/>
          </ac:spMkLst>
        </pc:spChg>
        <pc:spChg chg="mod topLvl modVis">
          <ac:chgData name="Ginevra Minarini" userId="1f1f918c-6db6-4aec-95e5-17ad0358cb46" providerId="ADAL" clId="{03421CA5-02D6-410F-9208-942AACB4DA1F}" dt="2023-11-22T13:35:27.880" v="86723"/>
          <ac:spMkLst>
            <pc:docMk/>
            <pc:sldMk cId="1935945547" sldId="306"/>
            <ac:spMk id="2949" creationId="{AC8A96CA-F47C-3E07-2B2D-79F88B5A0266}"/>
          </ac:spMkLst>
        </pc:spChg>
        <pc:spChg chg="mod topLvl modVis">
          <ac:chgData name="Ginevra Minarini" userId="1f1f918c-6db6-4aec-95e5-17ad0358cb46" providerId="ADAL" clId="{03421CA5-02D6-410F-9208-942AACB4DA1F}" dt="2023-11-22T13:35:27.880" v="86725"/>
          <ac:spMkLst>
            <pc:docMk/>
            <pc:sldMk cId="1935945547" sldId="306"/>
            <ac:spMk id="2950" creationId="{913695F4-8C17-2AA8-1297-4797344E02A9}"/>
          </ac:spMkLst>
        </pc:spChg>
        <pc:spChg chg="mod topLvl modVis">
          <ac:chgData name="Ginevra Minarini" userId="1f1f918c-6db6-4aec-95e5-17ad0358cb46" providerId="ADAL" clId="{03421CA5-02D6-410F-9208-942AACB4DA1F}" dt="2023-11-22T13:35:27.880" v="86727"/>
          <ac:spMkLst>
            <pc:docMk/>
            <pc:sldMk cId="1935945547" sldId="306"/>
            <ac:spMk id="2951" creationId="{10A5DD14-1C51-3A5C-BC0D-B97DB5F9F24A}"/>
          </ac:spMkLst>
        </pc:spChg>
        <pc:spChg chg="mod topLvl modVis">
          <ac:chgData name="Ginevra Minarini" userId="1f1f918c-6db6-4aec-95e5-17ad0358cb46" providerId="ADAL" clId="{03421CA5-02D6-410F-9208-942AACB4DA1F}" dt="2023-11-22T13:35:27.880" v="86729"/>
          <ac:spMkLst>
            <pc:docMk/>
            <pc:sldMk cId="1935945547" sldId="306"/>
            <ac:spMk id="2952" creationId="{4D73020A-B57E-7DF1-E515-70AF0936F9B2}"/>
          </ac:spMkLst>
        </pc:spChg>
        <pc:spChg chg="mod topLvl modVis">
          <ac:chgData name="Ginevra Minarini" userId="1f1f918c-6db6-4aec-95e5-17ad0358cb46" providerId="ADAL" clId="{03421CA5-02D6-410F-9208-942AACB4DA1F}" dt="2023-11-22T13:35:27.880" v="86731"/>
          <ac:spMkLst>
            <pc:docMk/>
            <pc:sldMk cId="1935945547" sldId="306"/>
            <ac:spMk id="2953" creationId="{CA9BD89F-9376-816C-7776-97CD8ADD05D0}"/>
          </ac:spMkLst>
        </pc:spChg>
        <pc:spChg chg="mod topLvl modVis">
          <ac:chgData name="Ginevra Minarini" userId="1f1f918c-6db6-4aec-95e5-17ad0358cb46" providerId="ADAL" clId="{03421CA5-02D6-410F-9208-942AACB4DA1F}" dt="2023-11-22T13:35:27.888" v="86733"/>
          <ac:spMkLst>
            <pc:docMk/>
            <pc:sldMk cId="1935945547" sldId="306"/>
            <ac:spMk id="2954" creationId="{B416D58B-8D14-0B94-6615-5E3457BB66C7}"/>
          </ac:spMkLst>
        </pc:spChg>
        <pc:spChg chg="mod topLvl modVis">
          <ac:chgData name="Ginevra Minarini" userId="1f1f918c-6db6-4aec-95e5-17ad0358cb46" providerId="ADAL" clId="{03421CA5-02D6-410F-9208-942AACB4DA1F}" dt="2023-11-22T13:35:27.890" v="86735"/>
          <ac:spMkLst>
            <pc:docMk/>
            <pc:sldMk cId="1935945547" sldId="306"/>
            <ac:spMk id="2955" creationId="{FF9F68FA-83BE-1EF4-53AA-AFAFF69D9220}"/>
          </ac:spMkLst>
        </pc:spChg>
        <pc:spChg chg="mod topLvl modVis">
          <ac:chgData name="Ginevra Minarini" userId="1f1f918c-6db6-4aec-95e5-17ad0358cb46" providerId="ADAL" clId="{03421CA5-02D6-410F-9208-942AACB4DA1F}" dt="2023-11-22T13:35:27.890" v="86737"/>
          <ac:spMkLst>
            <pc:docMk/>
            <pc:sldMk cId="1935945547" sldId="306"/>
            <ac:spMk id="2956" creationId="{A76E6385-BE0D-1479-61F6-E38086AF91E2}"/>
          </ac:spMkLst>
        </pc:spChg>
        <pc:spChg chg="mod topLvl modVis">
          <ac:chgData name="Ginevra Minarini" userId="1f1f918c-6db6-4aec-95e5-17ad0358cb46" providerId="ADAL" clId="{03421CA5-02D6-410F-9208-942AACB4DA1F}" dt="2023-11-22T13:35:27.890" v="86739"/>
          <ac:spMkLst>
            <pc:docMk/>
            <pc:sldMk cId="1935945547" sldId="306"/>
            <ac:spMk id="2957" creationId="{5F4228C8-F4E4-6929-687A-A67C0E49073C}"/>
          </ac:spMkLst>
        </pc:spChg>
        <pc:spChg chg="mod topLvl modVis">
          <ac:chgData name="Ginevra Minarini" userId="1f1f918c-6db6-4aec-95e5-17ad0358cb46" providerId="ADAL" clId="{03421CA5-02D6-410F-9208-942AACB4DA1F}" dt="2023-11-22T13:35:27.890" v="86741"/>
          <ac:spMkLst>
            <pc:docMk/>
            <pc:sldMk cId="1935945547" sldId="306"/>
            <ac:spMk id="2958" creationId="{072603BD-C82C-F206-6171-FC0610300744}"/>
          </ac:spMkLst>
        </pc:spChg>
        <pc:spChg chg="mod topLvl modVis">
          <ac:chgData name="Ginevra Minarini" userId="1f1f918c-6db6-4aec-95e5-17ad0358cb46" providerId="ADAL" clId="{03421CA5-02D6-410F-9208-942AACB4DA1F}" dt="2023-11-22T13:35:27.898" v="86743"/>
          <ac:spMkLst>
            <pc:docMk/>
            <pc:sldMk cId="1935945547" sldId="306"/>
            <ac:spMk id="2959" creationId="{B51A8BCC-73FD-14CC-1EAF-A0C11011FF73}"/>
          </ac:spMkLst>
        </pc:spChg>
        <pc:spChg chg="mod topLvl modVis">
          <ac:chgData name="Ginevra Minarini" userId="1f1f918c-6db6-4aec-95e5-17ad0358cb46" providerId="ADAL" clId="{03421CA5-02D6-410F-9208-942AACB4DA1F}" dt="2023-11-22T13:35:27.901" v="86745"/>
          <ac:spMkLst>
            <pc:docMk/>
            <pc:sldMk cId="1935945547" sldId="306"/>
            <ac:spMk id="2960" creationId="{97385CE5-07F5-444D-992C-A8B1616FD0FD}"/>
          </ac:spMkLst>
        </pc:spChg>
        <pc:spChg chg="mod topLvl modVis">
          <ac:chgData name="Ginevra Minarini" userId="1f1f918c-6db6-4aec-95e5-17ad0358cb46" providerId="ADAL" clId="{03421CA5-02D6-410F-9208-942AACB4DA1F}" dt="2023-11-22T13:35:27.901" v="86747"/>
          <ac:spMkLst>
            <pc:docMk/>
            <pc:sldMk cId="1935945547" sldId="306"/>
            <ac:spMk id="2961" creationId="{E54C42F3-A2E1-EC44-56C6-D47DF90F62FA}"/>
          </ac:spMkLst>
        </pc:spChg>
        <pc:spChg chg="mod topLvl modVis">
          <ac:chgData name="Ginevra Minarini" userId="1f1f918c-6db6-4aec-95e5-17ad0358cb46" providerId="ADAL" clId="{03421CA5-02D6-410F-9208-942AACB4DA1F}" dt="2023-11-22T13:35:27.901" v="86749"/>
          <ac:spMkLst>
            <pc:docMk/>
            <pc:sldMk cId="1935945547" sldId="306"/>
            <ac:spMk id="2962" creationId="{BBAEC52E-C73D-CCC1-F3C5-1615A2C0889E}"/>
          </ac:spMkLst>
        </pc:spChg>
        <pc:spChg chg="mod topLvl modVis">
          <ac:chgData name="Ginevra Minarini" userId="1f1f918c-6db6-4aec-95e5-17ad0358cb46" providerId="ADAL" clId="{03421CA5-02D6-410F-9208-942AACB4DA1F}" dt="2023-11-22T13:35:27.901" v="86751"/>
          <ac:spMkLst>
            <pc:docMk/>
            <pc:sldMk cId="1935945547" sldId="306"/>
            <ac:spMk id="2963" creationId="{C877336C-0A2B-CE8E-ABD1-A257627D75E2}"/>
          </ac:spMkLst>
        </pc:spChg>
        <pc:spChg chg="mod topLvl modVis">
          <ac:chgData name="Ginevra Minarini" userId="1f1f918c-6db6-4aec-95e5-17ad0358cb46" providerId="ADAL" clId="{03421CA5-02D6-410F-9208-942AACB4DA1F}" dt="2023-11-22T13:35:27.901" v="86753"/>
          <ac:spMkLst>
            <pc:docMk/>
            <pc:sldMk cId="1935945547" sldId="306"/>
            <ac:spMk id="2964" creationId="{110A27B2-5F36-1C74-7A3F-F2981F8615AE}"/>
          </ac:spMkLst>
        </pc:spChg>
        <pc:spChg chg="mod topLvl modVis">
          <ac:chgData name="Ginevra Minarini" userId="1f1f918c-6db6-4aec-95e5-17ad0358cb46" providerId="ADAL" clId="{03421CA5-02D6-410F-9208-942AACB4DA1F}" dt="2023-11-22T13:35:27.909" v="86755"/>
          <ac:spMkLst>
            <pc:docMk/>
            <pc:sldMk cId="1935945547" sldId="306"/>
            <ac:spMk id="2965" creationId="{0E73FB5F-1AB1-9D2E-6D41-75998A9F1D0A}"/>
          </ac:spMkLst>
        </pc:spChg>
        <pc:spChg chg="mod topLvl modVis">
          <ac:chgData name="Ginevra Minarini" userId="1f1f918c-6db6-4aec-95e5-17ad0358cb46" providerId="ADAL" clId="{03421CA5-02D6-410F-9208-942AACB4DA1F}" dt="2023-11-22T13:35:27.911" v="86757"/>
          <ac:spMkLst>
            <pc:docMk/>
            <pc:sldMk cId="1935945547" sldId="306"/>
            <ac:spMk id="2966" creationId="{BC4F3D50-1E9D-9F35-8F2A-C99F06445253}"/>
          </ac:spMkLst>
        </pc:spChg>
        <pc:spChg chg="mod topLvl modVis">
          <ac:chgData name="Ginevra Minarini" userId="1f1f918c-6db6-4aec-95e5-17ad0358cb46" providerId="ADAL" clId="{03421CA5-02D6-410F-9208-942AACB4DA1F}" dt="2023-11-22T13:35:27.911" v="86759"/>
          <ac:spMkLst>
            <pc:docMk/>
            <pc:sldMk cId="1935945547" sldId="306"/>
            <ac:spMk id="2967" creationId="{7EF8FACF-991F-8B1C-D6E2-9931167F0BDD}"/>
          </ac:spMkLst>
        </pc:spChg>
        <pc:spChg chg="mod topLvl modVis">
          <ac:chgData name="Ginevra Minarini" userId="1f1f918c-6db6-4aec-95e5-17ad0358cb46" providerId="ADAL" clId="{03421CA5-02D6-410F-9208-942AACB4DA1F}" dt="2023-11-22T13:35:27.911" v="86761"/>
          <ac:spMkLst>
            <pc:docMk/>
            <pc:sldMk cId="1935945547" sldId="306"/>
            <ac:spMk id="2968" creationId="{2F796B44-16DF-FD29-C29F-2FD2A7812B05}"/>
          </ac:spMkLst>
        </pc:spChg>
        <pc:spChg chg="mod topLvl modVis">
          <ac:chgData name="Ginevra Minarini" userId="1f1f918c-6db6-4aec-95e5-17ad0358cb46" providerId="ADAL" clId="{03421CA5-02D6-410F-9208-942AACB4DA1F}" dt="2023-11-22T13:35:27.911" v="86763"/>
          <ac:spMkLst>
            <pc:docMk/>
            <pc:sldMk cId="1935945547" sldId="306"/>
            <ac:spMk id="2969" creationId="{EF82F520-8614-A236-D666-3268298A6677}"/>
          </ac:spMkLst>
        </pc:spChg>
        <pc:spChg chg="mod topLvl modVis">
          <ac:chgData name="Ginevra Minarini" userId="1f1f918c-6db6-4aec-95e5-17ad0358cb46" providerId="ADAL" clId="{03421CA5-02D6-410F-9208-942AACB4DA1F}" dt="2023-11-22T13:35:27.919" v="86765"/>
          <ac:spMkLst>
            <pc:docMk/>
            <pc:sldMk cId="1935945547" sldId="306"/>
            <ac:spMk id="2970" creationId="{66FC7985-7F4A-1DD0-6258-B9440933BD93}"/>
          </ac:spMkLst>
        </pc:spChg>
        <pc:spChg chg="mod topLvl modVis">
          <ac:chgData name="Ginevra Minarini" userId="1f1f918c-6db6-4aec-95e5-17ad0358cb46" providerId="ADAL" clId="{03421CA5-02D6-410F-9208-942AACB4DA1F}" dt="2023-11-22T13:35:27.921" v="86767"/>
          <ac:spMkLst>
            <pc:docMk/>
            <pc:sldMk cId="1935945547" sldId="306"/>
            <ac:spMk id="2971" creationId="{F3B5C2AF-E97F-9695-8E2C-0F5254F56614}"/>
          </ac:spMkLst>
        </pc:spChg>
        <pc:spChg chg="mod topLvl modVis">
          <ac:chgData name="Ginevra Minarini" userId="1f1f918c-6db6-4aec-95e5-17ad0358cb46" providerId="ADAL" clId="{03421CA5-02D6-410F-9208-942AACB4DA1F}" dt="2023-11-22T13:35:27.921" v="86769"/>
          <ac:spMkLst>
            <pc:docMk/>
            <pc:sldMk cId="1935945547" sldId="306"/>
            <ac:spMk id="2972" creationId="{FB02AF5A-0206-20BD-566E-28727D18D09C}"/>
          </ac:spMkLst>
        </pc:spChg>
        <pc:spChg chg="mod topLvl modVis">
          <ac:chgData name="Ginevra Minarini" userId="1f1f918c-6db6-4aec-95e5-17ad0358cb46" providerId="ADAL" clId="{03421CA5-02D6-410F-9208-942AACB4DA1F}" dt="2023-11-22T13:35:27.921" v="86771"/>
          <ac:spMkLst>
            <pc:docMk/>
            <pc:sldMk cId="1935945547" sldId="306"/>
            <ac:spMk id="2973" creationId="{FE101708-D8A8-5091-64A7-D80D70FB7889}"/>
          </ac:spMkLst>
        </pc:spChg>
        <pc:spChg chg="mod topLvl modVis">
          <ac:chgData name="Ginevra Minarini" userId="1f1f918c-6db6-4aec-95e5-17ad0358cb46" providerId="ADAL" clId="{03421CA5-02D6-410F-9208-942AACB4DA1F}" dt="2023-11-22T13:35:27.921" v="86773"/>
          <ac:spMkLst>
            <pc:docMk/>
            <pc:sldMk cId="1935945547" sldId="306"/>
            <ac:spMk id="2974" creationId="{1448B5D9-AF1F-DD65-B896-AC4006E9602E}"/>
          </ac:spMkLst>
        </pc:spChg>
        <pc:spChg chg="mod topLvl modVis">
          <ac:chgData name="Ginevra Minarini" userId="1f1f918c-6db6-4aec-95e5-17ad0358cb46" providerId="ADAL" clId="{03421CA5-02D6-410F-9208-942AACB4DA1F}" dt="2023-11-22T13:35:27.929" v="86775"/>
          <ac:spMkLst>
            <pc:docMk/>
            <pc:sldMk cId="1935945547" sldId="306"/>
            <ac:spMk id="2975" creationId="{7EDECCC9-8984-F83E-78F7-0DAF7069E4C2}"/>
          </ac:spMkLst>
        </pc:spChg>
        <pc:spChg chg="mod topLvl modVis">
          <ac:chgData name="Ginevra Minarini" userId="1f1f918c-6db6-4aec-95e5-17ad0358cb46" providerId="ADAL" clId="{03421CA5-02D6-410F-9208-942AACB4DA1F}" dt="2023-11-22T13:35:27.929" v="86777"/>
          <ac:spMkLst>
            <pc:docMk/>
            <pc:sldMk cId="1935945547" sldId="306"/>
            <ac:spMk id="2976" creationId="{EBEA8FF2-CDA4-9270-D8BC-C52828883FBF}"/>
          </ac:spMkLst>
        </pc:spChg>
        <pc:spChg chg="mod topLvl modVis">
          <ac:chgData name="Ginevra Minarini" userId="1f1f918c-6db6-4aec-95e5-17ad0358cb46" providerId="ADAL" clId="{03421CA5-02D6-410F-9208-942AACB4DA1F}" dt="2023-11-22T13:35:27.931" v="86779"/>
          <ac:spMkLst>
            <pc:docMk/>
            <pc:sldMk cId="1935945547" sldId="306"/>
            <ac:spMk id="2977" creationId="{DF2D2268-B0E1-25CA-15EA-45FDAD775E51}"/>
          </ac:spMkLst>
        </pc:spChg>
        <pc:spChg chg="mod topLvl modVis">
          <ac:chgData name="Ginevra Minarini" userId="1f1f918c-6db6-4aec-95e5-17ad0358cb46" providerId="ADAL" clId="{03421CA5-02D6-410F-9208-942AACB4DA1F}" dt="2023-11-22T13:35:27.931" v="86781"/>
          <ac:spMkLst>
            <pc:docMk/>
            <pc:sldMk cId="1935945547" sldId="306"/>
            <ac:spMk id="2978" creationId="{F3AB9E92-4CFB-B404-BC80-8CCA6281C197}"/>
          </ac:spMkLst>
        </pc:spChg>
        <pc:spChg chg="mod topLvl modVis">
          <ac:chgData name="Ginevra Minarini" userId="1f1f918c-6db6-4aec-95e5-17ad0358cb46" providerId="ADAL" clId="{03421CA5-02D6-410F-9208-942AACB4DA1F}" dt="2023-11-22T13:35:27.931" v="86783"/>
          <ac:spMkLst>
            <pc:docMk/>
            <pc:sldMk cId="1935945547" sldId="306"/>
            <ac:spMk id="2979" creationId="{C9235DB0-FED7-8435-D2FD-1F7E7C14165D}"/>
          </ac:spMkLst>
        </pc:spChg>
        <pc:spChg chg="mod topLvl modVis">
          <ac:chgData name="Ginevra Minarini" userId="1f1f918c-6db6-4aec-95e5-17ad0358cb46" providerId="ADAL" clId="{03421CA5-02D6-410F-9208-942AACB4DA1F}" dt="2023-11-22T13:35:27.931" v="86785"/>
          <ac:spMkLst>
            <pc:docMk/>
            <pc:sldMk cId="1935945547" sldId="306"/>
            <ac:spMk id="2980" creationId="{6CD8171C-DAA8-5035-954B-2E350720A1FD}"/>
          </ac:spMkLst>
        </pc:spChg>
        <pc:spChg chg="mod topLvl modVis">
          <ac:chgData name="Ginevra Minarini" userId="1f1f918c-6db6-4aec-95e5-17ad0358cb46" providerId="ADAL" clId="{03421CA5-02D6-410F-9208-942AACB4DA1F}" dt="2023-11-22T13:35:27.940" v="86787"/>
          <ac:spMkLst>
            <pc:docMk/>
            <pc:sldMk cId="1935945547" sldId="306"/>
            <ac:spMk id="2981" creationId="{CCCA954B-36D2-8030-947D-4F858E2AE5EE}"/>
          </ac:spMkLst>
        </pc:spChg>
        <pc:spChg chg="mod topLvl modVis">
          <ac:chgData name="Ginevra Minarini" userId="1f1f918c-6db6-4aec-95e5-17ad0358cb46" providerId="ADAL" clId="{03421CA5-02D6-410F-9208-942AACB4DA1F}" dt="2023-11-22T13:35:27.942" v="86789"/>
          <ac:spMkLst>
            <pc:docMk/>
            <pc:sldMk cId="1935945547" sldId="306"/>
            <ac:spMk id="2982" creationId="{20D474A9-E5DF-DB63-0F6E-16FBC4090FDE}"/>
          </ac:spMkLst>
        </pc:spChg>
        <pc:spChg chg="mod topLvl modVis">
          <ac:chgData name="Ginevra Minarini" userId="1f1f918c-6db6-4aec-95e5-17ad0358cb46" providerId="ADAL" clId="{03421CA5-02D6-410F-9208-942AACB4DA1F}" dt="2023-11-22T13:35:27.942" v="86791"/>
          <ac:spMkLst>
            <pc:docMk/>
            <pc:sldMk cId="1935945547" sldId="306"/>
            <ac:spMk id="2983" creationId="{8D6A63F7-CEED-CC94-2336-3F1325BFCD64}"/>
          </ac:spMkLst>
        </pc:spChg>
        <pc:spChg chg="mod topLvl modVis">
          <ac:chgData name="Ginevra Minarini" userId="1f1f918c-6db6-4aec-95e5-17ad0358cb46" providerId="ADAL" clId="{03421CA5-02D6-410F-9208-942AACB4DA1F}" dt="2023-11-22T13:35:27.942" v="86793"/>
          <ac:spMkLst>
            <pc:docMk/>
            <pc:sldMk cId="1935945547" sldId="306"/>
            <ac:spMk id="2984" creationId="{8CFE6F10-1389-3B99-F959-9B8AE96080E7}"/>
          </ac:spMkLst>
        </pc:spChg>
        <pc:spChg chg="mod topLvl modVis">
          <ac:chgData name="Ginevra Minarini" userId="1f1f918c-6db6-4aec-95e5-17ad0358cb46" providerId="ADAL" clId="{03421CA5-02D6-410F-9208-942AACB4DA1F}" dt="2023-11-22T13:35:27.942" v="86795"/>
          <ac:spMkLst>
            <pc:docMk/>
            <pc:sldMk cId="1935945547" sldId="306"/>
            <ac:spMk id="2985" creationId="{9E911040-712C-068D-85B8-A4838D68AE3B}"/>
          </ac:spMkLst>
        </pc:spChg>
        <pc:spChg chg="mod topLvl modVis">
          <ac:chgData name="Ginevra Minarini" userId="1f1f918c-6db6-4aec-95e5-17ad0358cb46" providerId="ADAL" clId="{03421CA5-02D6-410F-9208-942AACB4DA1F}" dt="2023-11-22T13:35:27.950" v="86797"/>
          <ac:spMkLst>
            <pc:docMk/>
            <pc:sldMk cId="1935945547" sldId="306"/>
            <ac:spMk id="2986" creationId="{A8D1EB32-4FB1-59BA-D77D-4F9B075FB678}"/>
          </ac:spMkLst>
        </pc:spChg>
        <pc:spChg chg="mod topLvl modVis">
          <ac:chgData name="Ginevra Minarini" userId="1f1f918c-6db6-4aec-95e5-17ad0358cb46" providerId="ADAL" clId="{03421CA5-02D6-410F-9208-942AACB4DA1F}" dt="2023-11-22T13:35:27.950" v="86799"/>
          <ac:spMkLst>
            <pc:docMk/>
            <pc:sldMk cId="1935945547" sldId="306"/>
            <ac:spMk id="2987" creationId="{9F57E695-3BB0-3F03-BF9D-31E14371CAD3}"/>
          </ac:spMkLst>
        </pc:spChg>
        <pc:spChg chg="mod topLvl modVis">
          <ac:chgData name="Ginevra Minarini" userId="1f1f918c-6db6-4aec-95e5-17ad0358cb46" providerId="ADAL" clId="{03421CA5-02D6-410F-9208-942AACB4DA1F}" dt="2023-11-22T13:35:27.952" v="86801"/>
          <ac:spMkLst>
            <pc:docMk/>
            <pc:sldMk cId="1935945547" sldId="306"/>
            <ac:spMk id="2988" creationId="{79F446FF-3591-A46C-6BC6-C17EBACDE9C5}"/>
          </ac:spMkLst>
        </pc:spChg>
        <pc:spChg chg="mod topLvl modVis">
          <ac:chgData name="Ginevra Minarini" userId="1f1f918c-6db6-4aec-95e5-17ad0358cb46" providerId="ADAL" clId="{03421CA5-02D6-410F-9208-942AACB4DA1F}" dt="2023-11-22T13:35:27.952" v="86803"/>
          <ac:spMkLst>
            <pc:docMk/>
            <pc:sldMk cId="1935945547" sldId="306"/>
            <ac:spMk id="2989" creationId="{9F0A9A27-2ECA-DDEF-60B5-3040B815B358}"/>
          </ac:spMkLst>
        </pc:spChg>
        <pc:spChg chg="mod topLvl modVis">
          <ac:chgData name="Ginevra Minarini" userId="1f1f918c-6db6-4aec-95e5-17ad0358cb46" providerId="ADAL" clId="{03421CA5-02D6-410F-9208-942AACB4DA1F}" dt="2023-11-22T13:35:27.952" v="86805"/>
          <ac:spMkLst>
            <pc:docMk/>
            <pc:sldMk cId="1935945547" sldId="306"/>
            <ac:spMk id="2990" creationId="{B9F6996E-8BAA-B032-96E7-9BC1D81FA384}"/>
          </ac:spMkLst>
        </pc:spChg>
        <pc:spChg chg="mod topLvl modVis">
          <ac:chgData name="Ginevra Minarini" userId="1f1f918c-6db6-4aec-95e5-17ad0358cb46" providerId="ADAL" clId="{03421CA5-02D6-410F-9208-942AACB4DA1F}" dt="2023-11-22T13:35:27.952" v="86807"/>
          <ac:spMkLst>
            <pc:docMk/>
            <pc:sldMk cId="1935945547" sldId="306"/>
            <ac:spMk id="2991" creationId="{203AC80D-C598-9D46-06E5-8909EEA6D6B3}"/>
          </ac:spMkLst>
        </pc:spChg>
        <pc:spChg chg="mod topLvl modVis">
          <ac:chgData name="Ginevra Minarini" userId="1f1f918c-6db6-4aec-95e5-17ad0358cb46" providerId="ADAL" clId="{03421CA5-02D6-410F-9208-942AACB4DA1F}" dt="2023-11-22T13:35:27.960" v="86809"/>
          <ac:spMkLst>
            <pc:docMk/>
            <pc:sldMk cId="1935945547" sldId="306"/>
            <ac:spMk id="2992" creationId="{8C2E847C-F689-069E-8315-1CC5731F2F38}"/>
          </ac:spMkLst>
        </pc:spChg>
        <pc:spChg chg="mod topLvl modVis">
          <ac:chgData name="Ginevra Minarini" userId="1f1f918c-6db6-4aec-95e5-17ad0358cb46" providerId="ADAL" clId="{03421CA5-02D6-410F-9208-942AACB4DA1F}" dt="2023-11-22T13:35:27.962" v="86811"/>
          <ac:spMkLst>
            <pc:docMk/>
            <pc:sldMk cId="1935945547" sldId="306"/>
            <ac:spMk id="2993" creationId="{D16186B8-A475-1F5B-40D9-572D151FB879}"/>
          </ac:spMkLst>
        </pc:spChg>
        <pc:spChg chg="mod topLvl modVis">
          <ac:chgData name="Ginevra Minarini" userId="1f1f918c-6db6-4aec-95e5-17ad0358cb46" providerId="ADAL" clId="{03421CA5-02D6-410F-9208-942AACB4DA1F}" dt="2023-11-22T13:35:27.962" v="86813"/>
          <ac:spMkLst>
            <pc:docMk/>
            <pc:sldMk cId="1935945547" sldId="306"/>
            <ac:spMk id="2994" creationId="{6EE446F9-D42B-E2D1-63C4-EA336C0A22CB}"/>
          </ac:spMkLst>
        </pc:spChg>
        <pc:spChg chg="mod topLvl modVis">
          <ac:chgData name="Ginevra Minarini" userId="1f1f918c-6db6-4aec-95e5-17ad0358cb46" providerId="ADAL" clId="{03421CA5-02D6-410F-9208-942AACB4DA1F}" dt="2023-11-22T13:35:27.962" v="86815"/>
          <ac:spMkLst>
            <pc:docMk/>
            <pc:sldMk cId="1935945547" sldId="306"/>
            <ac:spMk id="2995" creationId="{964E5459-BF9B-E714-9F22-16FFC9FDF802}"/>
          </ac:spMkLst>
        </pc:spChg>
        <pc:spChg chg="mod topLvl modVis">
          <ac:chgData name="Ginevra Minarini" userId="1f1f918c-6db6-4aec-95e5-17ad0358cb46" providerId="ADAL" clId="{03421CA5-02D6-410F-9208-942AACB4DA1F}" dt="2023-11-22T13:35:27.962" v="86817"/>
          <ac:spMkLst>
            <pc:docMk/>
            <pc:sldMk cId="1935945547" sldId="306"/>
            <ac:spMk id="2996" creationId="{300BDBA8-101A-1F32-2076-197762EDD5E6}"/>
          </ac:spMkLst>
        </pc:spChg>
        <pc:spChg chg="mod topLvl modVis">
          <ac:chgData name="Ginevra Minarini" userId="1f1f918c-6db6-4aec-95e5-17ad0358cb46" providerId="ADAL" clId="{03421CA5-02D6-410F-9208-942AACB4DA1F}" dt="2023-11-22T13:35:27.971" v="86819"/>
          <ac:spMkLst>
            <pc:docMk/>
            <pc:sldMk cId="1935945547" sldId="306"/>
            <ac:spMk id="2997" creationId="{781A4B57-8144-070B-1374-85EADF91150A}"/>
          </ac:spMkLst>
        </pc:spChg>
        <pc:spChg chg="mod topLvl modVis">
          <ac:chgData name="Ginevra Minarini" userId="1f1f918c-6db6-4aec-95e5-17ad0358cb46" providerId="ADAL" clId="{03421CA5-02D6-410F-9208-942AACB4DA1F}" dt="2023-11-22T13:35:27.973" v="86821"/>
          <ac:spMkLst>
            <pc:docMk/>
            <pc:sldMk cId="1935945547" sldId="306"/>
            <ac:spMk id="2998" creationId="{F9D21D8B-1499-4B91-C92D-52A5F0AC3366}"/>
          </ac:spMkLst>
        </pc:spChg>
        <pc:spChg chg="mod topLvl modVis">
          <ac:chgData name="Ginevra Minarini" userId="1f1f918c-6db6-4aec-95e5-17ad0358cb46" providerId="ADAL" clId="{03421CA5-02D6-410F-9208-942AACB4DA1F}" dt="2023-11-22T13:35:27.973" v="86823"/>
          <ac:spMkLst>
            <pc:docMk/>
            <pc:sldMk cId="1935945547" sldId="306"/>
            <ac:spMk id="2999" creationId="{BD4B74A1-E674-AF33-7435-52B954A288E9}"/>
          </ac:spMkLst>
        </pc:spChg>
        <pc:spChg chg="mod topLvl modVis">
          <ac:chgData name="Ginevra Minarini" userId="1f1f918c-6db6-4aec-95e5-17ad0358cb46" providerId="ADAL" clId="{03421CA5-02D6-410F-9208-942AACB4DA1F}" dt="2023-11-22T13:35:27.973" v="86825"/>
          <ac:spMkLst>
            <pc:docMk/>
            <pc:sldMk cId="1935945547" sldId="306"/>
            <ac:spMk id="3000" creationId="{CF126D0B-1E32-7524-2BF8-3C94BA2F280F}"/>
          </ac:spMkLst>
        </pc:spChg>
        <pc:spChg chg="mod topLvl modVis">
          <ac:chgData name="Ginevra Minarini" userId="1f1f918c-6db6-4aec-95e5-17ad0358cb46" providerId="ADAL" clId="{03421CA5-02D6-410F-9208-942AACB4DA1F}" dt="2023-11-22T13:35:27.973" v="86827"/>
          <ac:spMkLst>
            <pc:docMk/>
            <pc:sldMk cId="1935945547" sldId="306"/>
            <ac:spMk id="3001" creationId="{57EB3E5E-5FDA-B45E-9011-2E375CE70C06}"/>
          </ac:spMkLst>
        </pc:spChg>
        <pc:spChg chg="mod topLvl modVis">
          <ac:chgData name="Ginevra Minarini" userId="1f1f918c-6db6-4aec-95e5-17ad0358cb46" providerId="ADAL" clId="{03421CA5-02D6-410F-9208-942AACB4DA1F}" dt="2023-11-22T13:35:27.973" v="86829"/>
          <ac:spMkLst>
            <pc:docMk/>
            <pc:sldMk cId="1935945547" sldId="306"/>
            <ac:spMk id="3002" creationId="{EB38206F-17EF-CEFD-BA8E-DF56BD393B80}"/>
          </ac:spMkLst>
        </pc:spChg>
        <pc:spChg chg="mod topLvl modVis">
          <ac:chgData name="Ginevra Minarini" userId="1f1f918c-6db6-4aec-95e5-17ad0358cb46" providerId="ADAL" clId="{03421CA5-02D6-410F-9208-942AACB4DA1F}" dt="2023-11-22T13:35:27.981" v="86831"/>
          <ac:spMkLst>
            <pc:docMk/>
            <pc:sldMk cId="1935945547" sldId="306"/>
            <ac:spMk id="3003" creationId="{71807A89-61CA-9651-FC2D-129CA6799922}"/>
          </ac:spMkLst>
        </pc:spChg>
        <pc:spChg chg="mod topLvl modVis">
          <ac:chgData name="Ginevra Minarini" userId="1f1f918c-6db6-4aec-95e5-17ad0358cb46" providerId="ADAL" clId="{03421CA5-02D6-410F-9208-942AACB4DA1F}" dt="2023-11-22T13:35:27.983" v="86833"/>
          <ac:spMkLst>
            <pc:docMk/>
            <pc:sldMk cId="1935945547" sldId="306"/>
            <ac:spMk id="3004" creationId="{25E32EA0-E57D-39BB-A957-EE1003F92EB3}"/>
          </ac:spMkLst>
        </pc:spChg>
        <pc:spChg chg="mod topLvl modVis">
          <ac:chgData name="Ginevra Minarini" userId="1f1f918c-6db6-4aec-95e5-17ad0358cb46" providerId="ADAL" clId="{03421CA5-02D6-410F-9208-942AACB4DA1F}" dt="2023-11-22T13:35:27.983" v="86835"/>
          <ac:spMkLst>
            <pc:docMk/>
            <pc:sldMk cId="1935945547" sldId="306"/>
            <ac:spMk id="3005" creationId="{FB6B1D2C-A91A-3A50-4688-B49C6387D5EA}"/>
          </ac:spMkLst>
        </pc:spChg>
        <pc:spChg chg="mod topLvl modVis">
          <ac:chgData name="Ginevra Minarini" userId="1f1f918c-6db6-4aec-95e5-17ad0358cb46" providerId="ADAL" clId="{03421CA5-02D6-410F-9208-942AACB4DA1F}" dt="2023-11-22T13:35:27.983" v="86837"/>
          <ac:spMkLst>
            <pc:docMk/>
            <pc:sldMk cId="1935945547" sldId="306"/>
            <ac:spMk id="3006" creationId="{02FF0A63-AA79-E5E8-DC1C-DF3DC54255F2}"/>
          </ac:spMkLst>
        </pc:spChg>
        <pc:spChg chg="mod topLvl modVis">
          <ac:chgData name="Ginevra Minarini" userId="1f1f918c-6db6-4aec-95e5-17ad0358cb46" providerId="ADAL" clId="{03421CA5-02D6-410F-9208-942AACB4DA1F}" dt="2023-11-22T13:35:27.983" v="86839"/>
          <ac:spMkLst>
            <pc:docMk/>
            <pc:sldMk cId="1935945547" sldId="306"/>
            <ac:spMk id="3007" creationId="{79C0D4E6-1A8C-4AC8-0950-F728F7FB58A1}"/>
          </ac:spMkLst>
        </pc:spChg>
        <pc:spChg chg="mod topLvl modVis">
          <ac:chgData name="Ginevra Minarini" userId="1f1f918c-6db6-4aec-95e5-17ad0358cb46" providerId="ADAL" clId="{03421CA5-02D6-410F-9208-942AACB4DA1F}" dt="2023-11-22T13:35:27.991" v="86841"/>
          <ac:spMkLst>
            <pc:docMk/>
            <pc:sldMk cId="1935945547" sldId="306"/>
            <ac:spMk id="3008" creationId="{88E9F240-8D34-50E4-6571-3B2E20808664}"/>
          </ac:spMkLst>
        </pc:spChg>
        <pc:spChg chg="mod topLvl modVis">
          <ac:chgData name="Ginevra Minarini" userId="1f1f918c-6db6-4aec-95e5-17ad0358cb46" providerId="ADAL" clId="{03421CA5-02D6-410F-9208-942AACB4DA1F}" dt="2023-11-22T13:35:27.993" v="86843"/>
          <ac:spMkLst>
            <pc:docMk/>
            <pc:sldMk cId="1935945547" sldId="306"/>
            <ac:spMk id="3009" creationId="{637DFAA0-836D-3F39-8EB7-49541DDE813A}"/>
          </ac:spMkLst>
        </pc:spChg>
        <pc:spChg chg="mod topLvl modVis">
          <ac:chgData name="Ginevra Minarini" userId="1f1f918c-6db6-4aec-95e5-17ad0358cb46" providerId="ADAL" clId="{03421CA5-02D6-410F-9208-942AACB4DA1F}" dt="2023-11-22T13:35:27.993" v="86845"/>
          <ac:spMkLst>
            <pc:docMk/>
            <pc:sldMk cId="1935945547" sldId="306"/>
            <ac:spMk id="3010" creationId="{4CD564DD-ED10-CACF-5909-68636D2AA89A}"/>
          </ac:spMkLst>
        </pc:spChg>
        <pc:spChg chg="mod topLvl modVis">
          <ac:chgData name="Ginevra Minarini" userId="1f1f918c-6db6-4aec-95e5-17ad0358cb46" providerId="ADAL" clId="{03421CA5-02D6-410F-9208-942AACB4DA1F}" dt="2023-11-22T13:35:27.993" v="86847"/>
          <ac:spMkLst>
            <pc:docMk/>
            <pc:sldMk cId="1935945547" sldId="306"/>
            <ac:spMk id="3011" creationId="{7E3D9345-67B6-B794-B48E-9765BAAA9F53}"/>
          </ac:spMkLst>
        </pc:spChg>
        <pc:spChg chg="mod topLvl modVis">
          <ac:chgData name="Ginevra Minarini" userId="1f1f918c-6db6-4aec-95e5-17ad0358cb46" providerId="ADAL" clId="{03421CA5-02D6-410F-9208-942AACB4DA1F}" dt="2023-11-22T13:35:27.993" v="86849"/>
          <ac:spMkLst>
            <pc:docMk/>
            <pc:sldMk cId="1935945547" sldId="306"/>
            <ac:spMk id="3012" creationId="{1B42E57E-26C7-85D0-1C86-29DD913330BC}"/>
          </ac:spMkLst>
        </pc:spChg>
        <pc:spChg chg="mod topLvl modVis">
          <ac:chgData name="Ginevra Minarini" userId="1f1f918c-6db6-4aec-95e5-17ad0358cb46" providerId="ADAL" clId="{03421CA5-02D6-410F-9208-942AACB4DA1F}" dt="2023-11-22T13:35:27.993" v="86851"/>
          <ac:spMkLst>
            <pc:docMk/>
            <pc:sldMk cId="1935945547" sldId="306"/>
            <ac:spMk id="3013" creationId="{65897AE8-4806-BEE9-FD10-1B6CA2ADA8BE}"/>
          </ac:spMkLst>
        </pc:spChg>
        <pc:spChg chg="mod topLvl modVis">
          <ac:chgData name="Ginevra Minarini" userId="1f1f918c-6db6-4aec-95e5-17ad0358cb46" providerId="ADAL" clId="{03421CA5-02D6-410F-9208-942AACB4DA1F}" dt="2023-11-22T13:35:28.001" v="86853"/>
          <ac:spMkLst>
            <pc:docMk/>
            <pc:sldMk cId="1935945547" sldId="306"/>
            <ac:spMk id="3014" creationId="{E60EDAC2-A93C-B585-88AE-6C11FED536EE}"/>
          </ac:spMkLst>
        </pc:spChg>
        <pc:spChg chg="mod topLvl modVis">
          <ac:chgData name="Ginevra Minarini" userId="1f1f918c-6db6-4aec-95e5-17ad0358cb46" providerId="ADAL" clId="{03421CA5-02D6-410F-9208-942AACB4DA1F}" dt="2023-11-22T13:35:28.004" v="86855"/>
          <ac:spMkLst>
            <pc:docMk/>
            <pc:sldMk cId="1935945547" sldId="306"/>
            <ac:spMk id="3015" creationId="{884393DA-F2E5-05B3-A6F6-1B1880614BC2}"/>
          </ac:spMkLst>
        </pc:spChg>
        <pc:spChg chg="mod topLvl modVis">
          <ac:chgData name="Ginevra Minarini" userId="1f1f918c-6db6-4aec-95e5-17ad0358cb46" providerId="ADAL" clId="{03421CA5-02D6-410F-9208-942AACB4DA1F}" dt="2023-11-22T13:35:28.004" v="86857"/>
          <ac:spMkLst>
            <pc:docMk/>
            <pc:sldMk cId="1935945547" sldId="306"/>
            <ac:spMk id="3016" creationId="{C1262E21-5F31-996E-2B85-3077A101E7C1}"/>
          </ac:spMkLst>
        </pc:spChg>
        <pc:spChg chg="mod topLvl modVis">
          <ac:chgData name="Ginevra Minarini" userId="1f1f918c-6db6-4aec-95e5-17ad0358cb46" providerId="ADAL" clId="{03421CA5-02D6-410F-9208-942AACB4DA1F}" dt="2023-11-22T13:35:28.004" v="86859"/>
          <ac:spMkLst>
            <pc:docMk/>
            <pc:sldMk cId="1935945547" sldId="306"/>
            <ac:spMk id="3017" creationId="{B1620583-8D6F-F242-357D-F89DB2EB4AB1}"/>
          </ac:spMkLst>
        </pc:spChg>
        <pc:spChg chg="mod topLvl modVis">
          <ac:chgData name="Ginevra Minarini" userId="1f1f918c-6db6-4aec-95e5-17ad0358cb46" providerId="ADAL" clId="{03421CA5-02D6-410F-9208-942AACB4DA1F}" dt="2023-11-22T13:35:28.004" v="86861"/>
          <ac:spMkLst>
            <pc:docMk/>
            <pc:sldMk cId="1935945547" sldId="306"/>
            <ac:spMk id="3018" creationId="{F2024C39-3A42-3CEA-26F0-CEB4AD2F742C}"/>
          </ac:spMkLst>
        </pc:spChg>
        <pc:spChg chg="mod topLvl modVis">
          <ac:chgData name="Ginevra Minarini" userId="1f1f918c-6db6-4aec-95e5-17ad0358cb46" providerId="ADAL" clId="{03421CA5-02D6-410F-9208-942AACB4DA1F}" dt="2023-11-22T13:35:28.012" v="86863"/>
          <ac:spMkLst>
            <pc:docMk/>
            <pc:sldMk cId="1935945547" sldId="306"/>
            <ac:spMk id="3019" creationId="{EFBB772B-AED6-66E0-A223-A0F27E427CE4}"/>
          </ac:spMkLst>
        </pc:spChg>
        <pc:spChg chg="mod topLvl modVis">
          <ac:chgData name="Ginevra Minarini" userId="1f1f918c-6db6-4aec-95e5-17ad0358cb46" providerId="ADAL" clId="{03421CA5-02D6-410F-9208-942AACB4DA1F}" dt="2023-11-22T13:35:28.014" v="86865"/>
          <ac:spMkLst>
            <pc:docMk/>
            <pc:sldMk cId="1935945547" sldId="306"/>
            <ac:spMk id="3020" creationId="{2C7AEC9E-9633-26BA-A2BB-AF5CD5A48B5D}"/>
          </ac:spMkLst>
        </pc:spChg>
        <pc:spChg chg="mod topLvl modVis">
          <ac:chgData name="Ginevra Minarini" userId="1f1f918c-6db6-4aec-95e5-17ad0358cb46" providerId="ADAL" clId="{03421CA5-02D6-410F-9208-942AACB4DA1F}" dt="2023-11-22T13:35:28.014" v="86867"/>
          <ac:spMkLst>
            <pc:docMk/>
            <pc:sldMk cId="1935945547" sldId="306"/>
            <ac:spMk id="3021" creationId="{40A79324-0453-F8BC-2F72-09D75D4EFCEB}"/>
          </ac:spMkLst>
        </pc:spChg>
        <pc:spChg chg="mod topLvl modVis">
          <ac:chgData name="Ginevra Minarini" userId="1f1f918c-6db6-4aec-95e5-17ad0358cb46" providerId="ADAL" clId="{03421CA5-02D6-410F-9208-942AACB4DA1F}" dt="2023-11-22T13:35:28.014" v="86869"/>
          <ac:spMkLst>
            <pc:docMk/>
            <pc:sldMk cId="1935945547" sldId="306"/>
            <ac:spMk id="3022" creationId="{4475F533-3121-AD72-52F3-BDB1D191C797}"/>
          </ac:spMkLst>
        </pc:spChg>
        <pc:spChg chg="mod topLvl modVis">
          <ac:chgData name="Ginevra Minarini" userId="1f1f918c-6db6-4aec-95e5-17ad0358cb46" providerId="ADAL" clId="{03421CA5-02D6-410F-9208-942AACB4DA1F}" dt="2023-11-22T13:35:28.014" v="86871"/>
          <ac:spMkLst>
            <pc:docMk/>
            <pc:sldMk cId="1935945547" sldId="306"/>
            <ac:spMk id="3023" creationId="{AE52F117-22DA-5884-CB55-D22D1B928803}"/>
          </ac:spMkLst>
        </pc:spChg>
        <pc:spChg chg="mod topLvl modVis">
          <ac:chgData name="Ginevra Minarini" userId="1f1f918c-6db6-4aec-95e5-17ad0358cb46" providerId="ADAL" clId="{03421CA5-02D6-410F-9208-942AACB4DA1F}" dt="2023-11-22T13:35:28.022" v="86873"/>
          <ac:spMkLst>
            <pc:docMk/>
            <pc:sldMk cId="1935945547" sldId="306"/>
            <ac:spMk id="3024" creationId="{CDD36AAC-25FE-24D2-C025-D8FA48AAEB9F}"/>
          </ac:spMkLst>
        </pc:spChg>
        <pc:spChg chg="mod topLvl modVis">
          <ac:chgData name="Ginevra Minarini" userId="1f1f918c-6db6-4aec-95e5-17ad0358cb46" providerId="ADAL" clId="{03421CA5-02D6-410F-9208-942AACB4DA1F}" dt="2023-11-22T13:35:28.024" v="86875"/>
          <ac:spMkLst>
            <pc:docMk/>
            <pc:sldMk cId="1935945547" sldId="306"/>
            <ac:spMk id="3025" creationId="{3B6909D8-6E33-446E-D5AC-DC1416DBB2C9}"/>
          </ac:spMkLst>
        </pc:spChg>
        <pc:spChg chg="mod topLvl modVis">
          <ac:chgData name="Ginevra Minarini" userId="1f1f918c-6db6-4aec-95e5-17ad0358cb46" providerId="ADAL" clId="{03421CA5-02D6-410F-9208-942AACB4DA1F}" dt="2023-11-22T13:35:28.024" v="86877"/>
          <ac:spMkLst>
            <pc:docMk/>
            <pc:sldMk cId="1935945547" sldId="306"/>
            <ac:spMk id="3026" creationId="{4D9F0278-4807-6E81-0341-4863301DA2C4}"/>
          </ac:spMkLst>
        </pc:spChg>
        <pc:spChg chg="mod topLvl modVis">
          <ac:chgData name="Ginevra Minarini" userId="1f1f918c-6db6-4aec-95e5-17ad0358cb46" providerId="ADAL" clId="{03421CA5-02D6-410F-9208-942AACB4DA1F}" dt="2023-11-22T13:35:28.024" v="86879"/>
          <ac:spMkLst>
            <pc:docMk/>
            <pc:sldMk cId="1935945547" sldId="306"/>
            <ac:spMk id="3027" creationId="{6A9BF325-744E-BFA5-B88A-A7FA3A52C980}"/>
          </ac:spMkLst>
        </pc:spChg>
        <pc:spChg chg="mod topLvl modVis">
          <ac:chgData name="Ginevra Minarini" userId="1f1f918c-6db6-4aec-95e5-17ad0358cb46" providerId="ADAL" clId="{03421CA5-02D6-410F-9208-942AACB4DA1F}" dt="2023-11-22T13:35:28.024" v="86881"/>
          <ac:spMkLst>
            <pc:docMk/>
            <pc:sldMk cId="1935945547" sldId="306"/>
            <ac:spMk id="3028" creationId="{50505304-391D-BF34-E204-1BEC70AEB906}"/>
          </ac:spMkLst>
        </pc:spChg>
        <pc:spChg chg="mod topLvl modVis">
          <ac:chgData name="Ginevra Minarini" userId="1f1f918c-6db6-4aec-95e5-17ad0358cb46" providerId="ADAL" clId="{03421CA5-02D6-410F-9208-942AACB4DA1F}" dt="2023-11-22T13:35:28.032" v="86883"/>
          <ac:spMkLst>
            <pc:docMk/>
            <pc:sldMk cId="1935945547" sldId="306"/>
            <ac:spMk id="3029" creationId="{25551784-5C6E-4DCA-C8AC-EDFC8FD350A8}"/>
          </ac:spMkLst>
        </pc:spChg>
        <pc:spChg chg="mod topLvl modVis">
          <ac:chgData name="Ginevra Minarini" userId="1f1f918c-6db6-4aec-95e5-17ad0358cb46" providerId="ADAL" clId="{03421CA5-02D6-410F-9208-942AACB4DA1F}" dt="2023-11-22T13:35:28.032" v="86885"/>
          <ac:spMkLst>
            <pc:docMk/>
            <pc:sldMk cId="1935945547" sldId="306"/>
            <ac:spMk id="3030" creationId="{5871DBAB-C679-E403-8D27-E14B783BE0A3}"/>
          </ac:spMkLst>
        </pc:spChg>
        <pc:spChg chg="mod topLvl modVis">
          <ac:chgData name="Ginevra Minarini" userId="1f1f918c-6db6-4aec-95e5-17ad0358cb46" providerId="ADAL" clId="{03421CA5-02D6-410F-9208-942AACB4DA1F}" dt="2023-11-22T13:35:28.035" v="86887"/>
          <ac:spMkLst>
            <pc:docMk/>
            <pc:sldMk cId="1935945547" sldId="306"/>
            <ac:spMk id="3031" creationId="{91318647-836C-2981-D5D8-763084DDA512}"/>
          </ac:spMkLst>
        </pc:spChg>
        <pc:spChg chg="mod topLvl modVis">
          <ac:chgData name="Ginevra Minarini" userId="1f1f918c-6db6-4aec-95e5-17ad0358cb46" providerId="ADAL" clId="{03421CA5-02D6-410F-9208-942AACB4DA1F}" dt="2023-11-22T13:35:28.035" v="86889"/>
          <ac:spMkLst>
            <pc:docMk/>
            <pc:sldMk cId="1935945547" sldId="306"/>
            <ac:spMk id="3032" creationId="{9E713EFF-C62E-F5DE-57E2-908C110C0B4B}"/>
          </ac:spMkLst>
        </pc:spChg>
        <pc:spChg chg="mod topLvl modVis">
          <ac:chgData name="Ginevra Minarini" userId="1f1f918c-6db6-4aec-95e5-17ad0358cb46" providerId="ADAL" clId="{03421CA5-02D6-410F-9208-942AACB4DA1F}" dt="2023-11-22T13:35:28.035" v="86891"/>
          <ac:spMkLst>
            <pc:docMk/>
            <pc:sldMk cId="1935945547" sldId="306"/>
            <ac:spMk id="3033" creationId="{B083BE5B-9F5E-4ED2-304F-5753478670D8}"/>
          </ac:spMkLst>
        </pc:spChg>
        <pc:spChg chg="mod topLvl modVis">
          <ac:chgData name="Ginevra Minarini" userId="1f1f918c-6db6-4aec-95e5-17ad0358cb46" providerId="ADAL" clId="{03421CA5-02D6-410F-9208-942AACB4DA1F}" dt="2023-11-22T13:35:28.035" v="86893"/>
          <ac:spMkLst>
            <pc:docMk/>
            <pc:sldMk cId="1935945547" sldId="306"/>
            <ac:spMk id="3034" creationId="{994D2221-7BE3-0345-1F0E-E0DC5E162CBC}"/>
          </ac:spMkLst>
        </pc:spChg>
        <pc:spChg chg="mod topLvl modVis">
          <ac:chgData name="Ginevra Minarini" userId="1f1f918c-6db6-4aec-95e5-17ad0358cb46" providerId="ADAL" clId="{03421CA5-02D6-410F-9208-942AACB4DA1F}" dt="2023-11-22T13:35:28.043" v="86895"/>
          <ac:spMkLst>
            <pc:docMk/>
            <pc:sldMk cId="1935945547" sldId="306"/>
            <ac:spMk id="3035" creationId="{1F65E9D8-117C-47F7-8C0F-4AF1E0C93F8B}"/>
          </ac:spMkLst>
        </pc:spChg>
        <pc:spChg chg="mod topLvl modVis">
          <ac:chgData name="Ginevra Minarini" userId="1f1f918c-6db6-4aec-95e5-17ad0358cb46" providerId="ADAL" clId="{03421CA5-02D6-410F-9208-942AACB4DA1F}" dt="2023-11-22T13:35:28.045" v="86897"/>
          <ac:spMkLst>
            <pc:docMk/>
            <pc:sldMk cId="1935945547" sldId="306"/>
            <ac:spMk id="3036" creationId="{48363757-7B6C-BEAA-9BBF-CFC3A2CF2BB8}"/>
          </ac:spMkLst>
        </pc:spChg>
        <pc:spChg chg="mod topLvl modVis">
          <ac:chgData name="Ginevra Minarini" userId="1f1f918c-6db6-4aec-95e5-17ad0358cb46" providerId="ADAL" clId="{03421CA5-02D6-410F-9208-942AACB4DA1F}" dt="2023-11-22T13:35:28.045" v="86899"/>
          <ac:spMkLst>
            <pc:docMk/>
            <pc:sldMk cId="1935945547" sldId="306"/>
            <ac:spMk id="3037" creationId="{15128679-E1E8-463F-BAE9-8E27D4B51650}"/>
          </ac:spMkLst>
        </pc:spChg>
        <pc:spChg chg="mod topLvl modVis">
          <ac:chgData name="Ginevra Minarini" userId="1f1f918c-6db6-4aec-95e5-17ad0358cb46" providerId="ADAL" clId="{03421CA5-02D6-410F-9208-942AACB4DA1F}" dt="2023-11-22T13:35:28.045" v="86901"/>
          <ac:spMkLst>
            <pc:docMk/>
            <pc:sldMk cId="1935945547" sldId="306"/>
            <ac:spMk id="3038" creationId="{1A544438-F84E-4C7F-9E19-81FEDF13117B}"/>
          </ac:spMkLst>
        </pc:spChg>
        <pc:spChg chg="mod topLvl modVis">
          <ac:chgData name="Ginevra Minarini" userId="1f1f918c-6db6-4aec-95e5-17ad0358cb46" providerId="ADAL" clId="{03421CA5-02D6-410F-9208-942AACB4DA1F}" dt="2023-11-22T13:35:28.045" v="86903"/>
          <ac:spMkLst>
            <pc:docMk/>
            <pc:sldMk cId="1935945547" sldId="306"/>
            <ac:spMk id="3039" creationId="{8A16EBA4-053F-2419-31E3-389342600E91}"/>
          </ac:spMkLst>
        </pc:spChg>
        <pc:spChg chg="mod topLvl modVis">
          <ac:chgData name="Ginevra Minarini" userId="1f1f918c-6db6-4aec-95e5-17ad0358cb46" providerId="ADAL" clId="{03421CA5-02D6-410F-9208-942AACB4DA1F}" dt="2023-11-22T13:35:28.053" v="86905"/>
          <ac:spMkLst>
            <pc:docMk/>
            <pc:sldMk cId="1935945547" sldId="306"/>
            <ac:spMk id="3040" creationId="{1A76409D-12D8-5002-283B-2957070E486C}"/>
          </ac:spMkLst>
        </pc:spChg>
        <pc:spChg chg="mod topLvl modVis">
          <ac:chgData name="Ginevra Minarini" userId="1f1f918c-6db6-4aec-95e5-17ad0358cb46" providerId="ADAL" clId="{03421CA5-02D6-410F-9208-942AACB4DA1F}" dt="2023-11-22T13:35:28.053" v="86907"/>
          <ac:spMkLst>
            <pc:docMk/>
            <pc:sldMk cId="1935945547" sldId="306"/>
            <ac:spMk id="3041" creationId="{8D0BC4DD-69D7-3628-2A3D-456C7D934FE8}"/>
          </ac:spMkLst>
        </pc:spChg>
        <pc:spChg chg="mod topLvl modVis">
          <ac:chgData name="Ginevra Minarini" userId="1f1f918c-6db6-4aec-95e5-17ad0358cb46" providerId="ADAL" clId="{03421CA5-02D6-410F-9208-942AACB4DA1F}" dt="2023-11-22T13:35:28.055" v="86909"/>
          <ac:spMkLst>
            <pc:docMk/>
            <pc:sldMk cId="1935945547" sldId="306"/>
            <ac:spMk id="3042" creationId="{FF6E1F2B-B142-1DE7-D49F-ED4DE435EABA}"/>
          </ac:spMkLst>
        </pc:spChg>
        <pc:spChg chg="mod topLvl modVis">
          <ac:chgData name="Ginevra Minarini" userId="1f1f918c-6db6-4aec-95e5-17ad0358cb46" providerId="ADAL" clId="{03421CA5-02D6-410F-9208-942AACB4DA1F}" dt="2023-11-22T13:35:28.055" v="86911"/>
          <ac:spMkLst>
            <pc:docMk/>
            <pc:sldMk cId="1935945547" sldId="306"/>
            <ac:spMk id="3043" creationId="{B3B12FE6-F5F8-D518-0A5F-E23B51678720}"/>
          </ac:spMkLst>
        </pc:spChg>
        <pc:spChg chg="mod topLvl modVis">
          <ac:chgData name="Ginevra Minarini" userId="1f1f918c-6db6-4aec-95e5-17ad0358cb46" providerId="ADAL" clId="{03421CA5-02D6-410F-9208-942AACB4DA1F}" dt="2023-11-22T13:35:28.055" v="86913"/>
          <ac:spMkLst>
            <pc:docMk/>
            <pc:sldMk cId="1935945547" sldId="306"/>
            <ac:spMk id="3044" creationId="{FEF45C8C-0623-5245-F29B-6C2DC4E7801B}"/>
          </ac:spMkLst>
        </pc:spChg>
        <pc:spChg chg="mod topLvl modVis">
          <ac:chgData name="Ginevra Minarini" userId="1f1f918c-6db6-4aec-95e5-17ad0358cb46" providerId="ADAL" clId="{03421CA5-02D6-410F-9208-942AACB4DA1F}" dt="2023-11-22T13:35:28.055" v="86915"/>
          <ac:spMkLst>
            <pc:docMk/>
            <pc:sldMk cId="1935945547" sldId="306"/>
            <ac:spMk id="3045" creationId="{F534478B-C6EB-46EF-08E7-9899B3D1D95A}"/>
          </ac:spMkLst>
        </pc:spChg>
        <pc:spChg chg="mod topLvl modVis">
          <ac:chgData name="Ginevra Minarini" userId="1f1f918c-6db6-4aec-95e5-17ad0358cb46" providerId="ADAL" clId="{03421CA5-02D6-410F-9208-942AACB4DA1F}" dt="2023-11-22T13:35:28.063" v="86917"/>
          <ac:spMkLst>
            <pc:docMk/>
            <pc:sldMk cId="1935945547" sldId="306"/>
            <ac:spMk id="3046" creationId="{3FA1321C-8C3F-A429-8879-77028A1106F8}"/>
          </ac:spMkLst>
        </pc:spChg>
        <pc:spChg chg="mod topLvl modVis">
          <ac:chgData name="Ginevra Minarini" userId="1f1f918c-6db6-4aec-95e5-17ad0358cb46" providerId="ADAL" clId="{03421CA5-02D6-410F-9208-942AACB4DA1F}" dt="2023-11-22T13:35:28.065" v="86919"/>
          <ac:spMkLst>
            <pc:docMk/>
            <pc:sldMk cId="1935945547" sldId="306"/>
            <ac:spMk id="3047" creationId="{30FA9880-3A43-092A-713E-D2AE86A789CC}"/>
          </ac:spMkLst>
        </pc:spChg>
        <pc:spChg chg="mod topLvl modVis">
          <ac:chgData name="Ginevra Minarini" userId="1f1f918c-6db6-4aec-95e5-17ad0358cb46" providerId="ADAL" clId="{03421CA5-02D6-410F-9208-942AACB4DA1F}" dt="2023-11-22T13:35:28.065" v="86921"/>
          <ac:spMkLst>
            <pc:docMk/>
            <pc:sldMk cId="1935945547" sldId="306"/>
            <ac:spMk id="3048" creationId="{494DC988-BD86-7898-E448-46CEE7BCBB8F}"/>
          </ac:spMkLst>
        </pc:spChg>
        <pc:spChg chg="mod topLvl modVis">
          <ac:chgData name="Ginevra Minarini" userId="1f1f918c-6db6-4aec-95e5-17ad0358cb46" providerId="ADAL" clId="{03421CA5-02D6-410F-9208-942AACB4DA1F}" dt="2023-11-22T13:35:28.065" v="86923"/>
          <ac:spMkLst>
            <pc:docMk/>
            <pc:sldMk cId="1935945547" sldId="306"/>
            <ac:spMk id="3049" creationId="{A6940DF0-6146-CF8E-30E9-2F8594AA2870}"/>
          </ac:spMkLst>
        </pc:spChg>
        <pc:spChg chg="mod topLvl modVis">
          <ac:chgData name="Ginevra Minarini" userId="1f1f918c-6db6-4aec-95e5-17ad0358cb46" providerId="ADAL" clId="{03421CA5-02D6-410F-9208-942AACB4DA1F}" dt="2023-11-22T13:35:28.065" v="86925"/>
          <ac:spMkLst>
            <pc:docMk/>
            <pc:sldMk cId="1935945547" sldId="306"/>
            <ac:spMk id="3050" creationId="{9BA396BD-A79E-F438-172E-7E5135186890}"/>
          </ac:spMkLst>
        </pc:spChg>
        <pc:spChg chg="mod topLvl modVis">
          <ac:chgData name="Ginevra Minarini" userId="1f1f918c-6db6-4aec-95e5-17ad0358cb46" providerId="ADAL" clId="{03421CA5-02D6-410F-9208-942AACB4DA1F}" dt="2023-11-22T13:35:28.074" v="86927"/>
          <ac:spMkLst>
            <pc:docMk/>
            <pc:sldMk cId="1935945547" sldId="306"/>
            <ac:spMk id="3051" creationId="{A3150924-DBC8-4643-7FA7-A1E1C9AD7245}"/>
          </ac:spMkLst>
        </pc:spChg>
        <pc:spChg chg="mod topLvl modVis">
          <ac:chgData name="Ginevra Minarini" userId="1f1f918c-6db6-4aec-95e5-17ad0358cb46" providerId="ADAL" clId="{03421CA5-02D6-410F-9208-942AACB4DA1F}" dt="2023-11-22T13:35:28.076" v="86929"/>
          <ac:spMkLst>
            <pc:docMk/>
            <pc:sldMk cId="1935945547" sldId="306"/>
            <ac:spMk id="3052" creationId="{E66B4996-BE17-C42D-B4BC-354A5E39D01D}"/>
          </ac:spMkLst>
        </pc:spChg>
        <pc:spChg chg="mod topLvl modVis">
          <ac:chgData name="Ginevra Minarini" userId="1f1f918c-6db6-4aec-95e5-17ad0358cb46" providerId="ADAL" clId="{03421CA5-02D6-410F-9208-942AACB4DA1F}" dt="2023-11-22T13:35:28.076" v="86931"/>
          <ac:spMkLst>
            <pc:docMk/>
            <pc:sldMk cId="1935945547" sldId="306"/>
            <ac:spMk id="3053" creationId="{4F02524C-7341-F900-07F8-24D940E0C6E3}"/>
          </ac:spMkLst>
        </pc:spChg>
        <pc:spChg chg="mod topLvl modVis">
          <ac:chgData name="Ginevra Minarini" userId="1f1f918c-6db6-4aec-95e5-17ad0358cb46" providerId="ADAL" clId="{03421CA5-02D6-410F-9208-942AACB4DA1F}" dt="2023-11-22T13:35:28.076" v="86933"/>
          <ac:spMkLst>
            <pc:docMk/>
            <pc:sldMk cId="1935945547" sldId="306"/>
            <ac:spMk id="3054" creationId="{83FAC140-CD12-D9E0-3B45-08F645D25C15}"/>
          </ac:spMkLst>
        </pc:spChg>
        <pc:spChg chg="mod topLvl modVis">
          <ac:chgData name="Ginevra Minarini" userId="1f1f918c-6db6-4aec-95e5-17ad0358cb46" providerId="ADAL" clId="{03421CA5-02D6-410F-9208-942AACB4DA1F}" dt="2023-11-22T13:35:28.076" v="86935"/>
          <ac:spMkLst>
            <pc:docMk/>
            <pc:sldMk cId="1935945547" sldId="306"/>
            <ac:spMk id="3055" creationId="{26053E3B-BF73-CC36-55CB-42C06733501D}"/>
          </ac:spMkLst>
        </pc:spChg>
        <pc:spChg chg="mod topLvl modVis">
          <ac:chgData name="Ginevra Minarini" userId="1f1f918c-6db6-4aec-95e5-17ad0358cb46" providerId="ADAL" clId="{03421CA5-02D6-410F-9208-942AACB4DA1F}" dt="2023-11-22T13:35:28.076" v="86937"/>
          <ac:spMkLst>
            <pc:docMk/>
            <pc:sldMk cId="1935945547" sldId="306"/>
            <ac:spMk id="3056" creationId="{30E73CEE-255E-2323-49B0-A2489CE26413}"/>
          </ac:spMkLst>
        </pc:spChg>
        <pc:spChg chg="mod topLvl modVis">
          <ac:chgData name="Ginevra Minarini" userId="1f1f918c-6db6-4aec-95e5-17ad0358cb46" providerId="ADAL" clId="{03421CA5-02D6-410F-9208-942AACB4DA1F}" dt="2023-11-22T13:35:28.084" v="86939"/>
          <ac:spMkLst>
            <pc:docMk/>
            <pc:sldMk cId="1935945547" sldId="306"/>
            <ac:spMk id="3057" creationId="{79A747A6-BB3E-1D0A-4B63-B26334852149}"/>
          </ac:spMkLst>
        </pc:spChg>
        <pc:spChg chg="mod topLvl modVis">
          <ac:chgData name="Ginevra Minarini" userId="1f1f918c-6db6-4aec-95e5-17ad0358cb46" providerId="ADAL" clId="{03421CA5-02D6-410F-9208-942AACB4DA1F}" dt="2023-11-22T13:35:28.086" v="86941"/>
          <ac:spMkLst>
            <pc:docMk/>
            <pc:sldMk cId="1935945547" sldId="306"/>
            <ac:spMk id="3058" creationId="{579F7E09-A28E-AC3E-03EB-E961FFD20A09}"/>
          </ac:spMkLst>
        </pc:spChg>
        <pc:spChg chg="mod topLvl modVis">
          <ac:chgData name="Ginevra Minarini" userId="1f1f918c-6db6-4aec-95e5-17ad0358cb46" providerId="ADAL" clId="{03421CA5-02D6-410F-9208-942AACB4DA1F}" dt="2023-11-22T13:35:28.086" v="86943"/>
          <ac:spMkLst>
            <pc:docMk/>
            <pc:sldMk cId="1935945547" sldId="306"/>
            <ac:spMk id="3059" creationId="{BB7A442D-1EC3-F72C-15D7-9659BAADABE9}"/>
          </ac:spMkLst>
        </pc:spChg>
        <pc:spChg chg="mod topLvl modVis">
          <ac:chgData name="Ginevra Minarini" userId="1f1f918c-6db6-4aec-95e5-17ad0358cb46" providerId="ADAL" clId="{03421CA5-02D6-410F-9208-942AACB4DA1F}" dt="2023-11-22T13:35:28.086" v="86945"/>
          <ac:spMkLst>
            <pc:docMk/>
            <pc:sldMk cId="1935945547" sldId="306"/>
            <ac:spMk id="3060" creationId="{6340A928-FD39-8710-269F-90D760FCB16E}"/>
          </ac:spMkLst>
        </pc:spChg>
        <pc:spChg chg="mod topLvl modVis">
          <ac:chgData name="Ginevra Minarini" userId="1f1f918c-6db6-4aec-95e5-17ad0358cb46" providerId="ADAL" clId="{03421CA5-02D6-410F-9208-942AACB4DA1F}" dt="2023-11-22T13:35:28.086" v="86947"/>
          <ac:spMkLst>
            <pc:docMk/>
            <pc:sldMk cId="1935945547" sldId="306"/>
            <ac:spMk id="3061" creationId="{0DBBD29D-1603-58FE-E1DC-46D20E13DF5A}"/>
          </ac:spMkLst>
        </pc:spChg>
        <pc:spChg chg="mod topLvl modVis">
          <ac:chgData name="Ginevra Minarini" userId="1f1f918c-6db6-4aec-95e5-17ad0358cb46" providerId="ADAL" clId="{03421CA5-02D6-410F-9208-942AACB4DA1F}" dt="2023-11-22T13:35:28.094" v="86949"/>
          <ac:spMkLst>
            <pc:docMk/>
            <pc:sldMk cId="1935945547" sldId="306"/>
            <ac:spMk id="3062" creationId="{BA05F9D9-ADE5-1BC0-7BE8-793B7942D40C}"/>
          </ac:spMkLst>
        </pc:spChg>
        <pc:spChg chg="mod topLvl modVis">
          <ac:chgData name="Ginevra Minarini" userId="1f1f918c-6db6-4aec-95e5-17ad0358cb46" providerId="ADAL" clId="{03421CA5-02D6-410F-9208-942AACB4DA1F}" dt="2023-11-22T13:35:28.096" v="86951"/>
          <ac:spMkLst>
            <pc:docMk/>
            <pc:sldMk cId="1935945547" sldId="306"/>
            <ac:spMk id="3063" creationId="{4E98BDF4-7458-59B2-113C-16238F469460}"/>
          </ac:spMkLst>
        </pc:spChg>
        <pc:spChg chg="mod topLvl modVis">
          <ac:chgData name="Ginevra Minarini" userId="1f1f918c-6db6-4aec-95e5-17ad0358cb46" providerId="ADAL" clId="{03421CA5-02D6-410F-9208-942AACB4DA1F}" dt="2023-11-22T13:35:28.096" v="86953"/>
          <ac:spMkLst>
            <pc:docMk/>
            <pc:sldMk cId="1935945547" sldId="306"/>
            <ac:spMk id="3064" creationId="{F1EE5B40-98DD-0290-5CC8-EE2251EA75AF}"/>
          </ac:spMkLst>
        </pc:spChg>
        <pc:spChg chg="mod topLvl modVis">
          <ac:chgData name="Ginevra Minarini" userId="1f1f918c-6db6-4aec-95e5-17ad0358cb46" providerId="ADAL" clId="{03421CA5-02D6-410F-9208-942AACB4DA1F}" dt="2023-11-22T13:35:28.096" v="86955"/>
          <ac:spMkLst>
            <pc:docMk/>
            <pc:sldMk cId="1935945547" sldId="306"/>
            <ac:spMk id="3065" creationId="{B723DA66-BF57-A110-47C0-D4E414DCFCFA}"/>
          </ac:spMkLst>
        </pc:spChg>
        <pc:spChg chg="mod topLvl modVis">
          <ac:chgData name="Ginevra Minarini" userId="1f1f918c-6db6-4aec-95e5-17ad0358cb46" providerId="ADAL" clId="{03421CA5-02D6-410F-9208-942AACB4DA1F}" dt="2023-11-22T13:35:28.096" v="86957"/>
          <ac:spMkLst>
            <pc:docMk/>
            <pc:sldMk cId="1935945547" sldId="306"/>
            <ac:spMk id="3066" creationId="{D649B531-ED79-BB0D-8BE0-A3B2AACCB471}"/>
          </ac:spMkLst>
        </pc:spChg>
        <pc:spChg chg="mod topLvl modVis">
          <ac:chgData name="Ginevra Minarini" userId="1f1f918c-6db6-4aec-95e5-17ad0358cb46" providerId="ADAL" clId="{03421CA5-02D6-410F-9208-942AACB4DA1F}" dt="2023-11-22T13:35:28.096" v="86959"/>
          <ac:spMkLst>
            <pc:docMk/>
            <pc:sldMk cId="1935945547" sldId="306"/>
            <ac:spMk id="3067" creationId="{3B3747F9-2E8D-A014-C42B-21DB6360D903}"/>
          </ac:spMkLst>
        </pc:spChg>
        <pc:spChg chg="mod topLvl modVis">
          <ac:chgData name="Ginevra Minarini" userId="1f1f918c-6db6-4aec-95e5-17ad0358cb46" providerId="ADAL" clId="{03421CA5-02D6-410F-9208-942AACB4DA1F}" dt="2023-11-22T13:35:28.105" v="86961"/>
          <ac:spMkLst>
            <pc:docMk/>
            <pc:sldMk cId="1935945547" sldId="306"/>
            <ac:spMk id="3068" creationId="{771BE0F5-6E3D-2317-0004-F0B69B4EFC38}"/>
          </ac:spMkLst>
        </pc:spChg>
        <pc:spChg chg="mod topLvl modVis">
          <ac:chgData name="Ginevra Minarini" userId="1f1f918c-6db6-4aec-95e5-17ad0358cb46" providerId="ADAL" clId="{03421CA5-02D6-410F-9208-942AACB4DA1F}" dt="2023-11-22T13:35:28.107" v="86963"/>
          <ac:spMkLst>
            <pc:docMk/>
            <pc:sldMk cId="1935945547" sldId="306"/>
            <ac:spMk id="3069" creationId="{8A95A85F-3678-2237-35E1-7A984E5E098E}"/>
          </ac:spMkLst>
        </pc:spChg>
        <pc:spChg chg="mod topLvl modVis">
          <ac:chgData name="Ginevra Minarini" userId="1f1f918c-6db6-4aec-95e5-17ad0358cb46" providerId="ADAL" clId="{03421CA5-02D6-410F-9208-942AACB4DA1F}" dt="2023-11-22T13:35:28.107" v="86965"/>
          <ac:spMkLst>
            <pc:docMk/>
            <pc:sldMk cId="1935945547" sldId="306"/>
            <ac:spMk id="3070" creationId="{936E1D18-C90C-1D30-EE39-433A1F9FC877}"/>
          </ac:spMkLst>
        </pc:spChg>
        <pc:spChg chg="mod topLvl modVis">
          <ac:chgData name="Ginevra Minarini" userId="1f1f918c-6db6-4aec-95e5-17ad0358cb46" providerId="ADAL" clId="{03421CA5-02D6-410F-9208-942AACB4DA1F}" dt="2023-11-22T13:35:28.107" v="86967"/>
          <ac:spMkLst>
            <pc:docMk/>
            <pc:sldMk cId="1935945547" sldId="306"/>
            <ac:spMk id="3071" creationId="{E41E66C3-28A3-ADA6-6234-0991BA580C06}"/>
          </ac:spMkLst>
        </pc:spChg>
        <pc:spChg chg="mod topLvl modVis">
          <ac:chgData name="Ginevra Minarini" userId="1f1f918c-6db6-4aec-95e5-17ad0358cb46" providerId="ADAL" clId="{03421CA5-02D6-410F-9208-942AACB4DA1F}" dt="2023-11-22T13:35:28.107" v="86969"/>
          <ac:spMkLst>
            <pc:docMk/>
            <pc:sldMk cId="1935945547" sldId="306"/>
            <ac:spMk id="3072" creationId="{D4D84C1B-07A5-95A5-EB6F-694AE7DE7B69}"/>
          </ac:spMkLst>
        </pc:spChg>
        <pc:spChg chg="mod topLvl modVis">
          <ac:chgData name="Ginevra Minarini" userId="1f1f918c-6db6-4aec-95e5-17ad0358cb46" providerId="ADAL" clId="{03421CA5-02D6-410F-9208-942AACB4DA1F}" dt="2023-11-22T13:35:28.115" v="86971"/>
          <ac:spMkLst>
            <pc:docMk/>
            <pc:sldMk cId="1935945547" sldId="306"/>
            <ac:spMk id="3073" creationId="{9C2BD8A1-8805-4ECB-A34A-E1E24422CEC7}"/>
          </ac:spMkLst>
        </pc:spChg>
        <pc:spChg chg="mod topLvl modVis">
          <ac:chgData name="Ginevra Minarini" userId="1f1f918c-6db6-4aec-95e5-17ad0358cb46" providerId="ADAL" clId="{03421CA5-02D6-410F-9208-942AACB4DA1F}" dt="2023-11-22T13:35:28.117" v="86973"/>
          <ac:spMkLst>
            <pc:docMk/>
            <pc:sldMk cId="1935945547" sldId="306"/>
            <ac:spMk id="3074" creationId="{A1AE9BAC-9E65-C6A6-FE1D-F14AFA184F0B}"/>
          </ac:spMkLst>
        </pc:spChg>
        <pc:spChg chg="mod topLvl modVis">
          <ac:chgData name="Ginevra Minarini" userId="1f1f918c-6db6-4aec-95e5-17ad0358cb46" providerId="ADAL" clId="{03421CA5-02D6-410F-9208-942AACB4DA1F}" dt="2023-11-22T13:35:28.117" v="86975"/>
          <ac:spMkLst>
            <pc:docMk/>
            <pc:sldMk cId="1935945547" sldId="306"/>
            <ac:spMk id="3075" creationId="{0DD8CFB0-496C-D2F4-FE9C-DD32DF4D9203}"/>
          </ac:spMkLst>
        </pc:spChg>
        <pc:spChg chg="mod topLvl modVis">
          <ac:chgData name="Ginevra Minarini" userId="1f1f918c-6db6-4aec-95e5-17ad0358cb46" providerId="ADAL" clId="{03421CA5-02D6-410F-9208-942AACB4DA1F}" dt="2023-11-22T13:35:28.117" v="86977"/>
          <ac:spMkLst>
            <pc:docMk/>
            <pc:sldMk cId="1935945547" sldId="306"/>
            <ac:spMk id="3076" creationId="{827335B8-8E74-7EB0-AB8C-0745CCE71C8F}"/>
          </ac:spMkLst>
        </pc:spChg>
        <pc:spChg chg="mod topLvl modVis">
          <ac:chgData name="Ginevra Minarini" userId="1f1f918c-6db6-4aec-95e5-17ad0358cb46" providerId="ADAL" clId="{03421CA5-02D6-410F-9208-942AACB4DA1F}" dt="2023-11-22T13:35:28.117" v="86979"/>
          <ac:spMkLst>
            <pc:docMk/>
            <pc:sldMk cId="1935945547" sldId="306"/>
            <ac:spMk id="3077" creationId="{4A81FD9A-0FAC-F069-C5E5-EFC05A447770}"/>
          </ac:spMkLst>
        </pc:spChg>
        <pc:spChg chg="mod topLvl modVis">
          <ac:chgData name="Ginevra Minarini" userId="1f1f918c-6db6-4aec-95e5-17ad0358cb46" providerId="ADAL" clId="{03421CA5-02D6-410F-9208-942AACB4DA1F}" dt="2023-11-22T13:35:28.125" v="86981"/>
          <ac:spMkLst>
            <pc:docMk/>
            <pc:sldMk cId="1935945547" sldId="306"/>
            <ac:spMk id="3078" creationId="{04DF27A9-D654-0E3D-9B0D-9CAE6EECB0EA}"/>
          </ac:spMkLst>
        </pc:spChg>
        <pc:spChg chg="mod topLvl modVis">
          <ac:chgData name="Ginevra Minarini" userId="1f1f918c-6db6-4aec-95e5-17ad0358cb46" providerId="ADAL" clId="{03421CA5-02D6-410F-9208-942AACB4DA1F}" dt="2023-11-22T13:35:28.125" v="86983"/>
          <ac:spMkLst>
            <pc:docMk/>
            <pc:sldMk cId="1935945547" sldId="306"/>
            <ac:spMk id="3079" creationId="{9916FBFF-2F48-A15F-BE7C-BAF651E6D17A}"/>
          </ac:spMkLst>
        </pc:spChg>
        <pc:spChg chg="mod topLvl modVis">
          <ac:chgData name="Ginevra Minarini" userId="1f1f918c-6db6-4aec-95e5-17ad0358cb46" providerId="ADAL" clId="{03421CA5-02D6-410F-9208-942AACB4DA1F}" dt="2023-11-22T13:35:28.127" v="86985"/>
          <ac:spMkLst>
            <pc:docMk/>
            <pc:sldMk cId="1935945547" sldId="306"/>
            <ac:spMk id="3080" creationId="{C0156BC5-D033-6BB6-4378-366DBD354C7F}"/>
          </ac:spMkLst>
        </pc:spChg>
        <pc:spChg chg="mod topLvl modVis">
          <ac:chgData name="Ginevra Minarini" userId="1f1f918c-6db6-4aec-95e5-17ad0358cb46" providerId="ADAL" clId="{03421CA5-02D6-410F-9208-942AACB4DA1F}" dt="2023-11-22T13:35:28.127" v="86987"/>
          <ac:spMkLst>
            <pc:docMk/>
            <pc:sldMk cId="1935945547" sldId="306"/>
            <ac:spMk id="3081" creationId="{6125A446-1ACE-6677-C3F7-9D1760B5E6B7}"/>
          </ac:spMkLst>
        </pc:spChg>
        <pc:spChg chg="mod topLvl modVis">
          <ac:chgData name="Ginevra Minarini" userId="1f1f918c-6db6-4aec-95e5-17ad0358cb46" providerId="ADAL" clId="{03421CA5-02D6-410F-9208-942AACB4DA1F}" dt="2023-11-22T13:35:28.127" v="86989"/>
          <ac:spMkLst>
            <pc:docMk/>
            <pc:sldMk cId="1935945547" sldId="306"/>
            <ac:spMk id="3082" creationId="{018E0E58-C2C4-56E4-9BD8-380BA2A7CAD9}"/>
          </ac:spMkLst>
        </pc:spChg>
        <pc:spChg chg="mod topLvl modVis">
          <ac:chgData name="Ginevra Minarini" userId="1f1f918c-6db6-4aec-95e5-17ad0358cb46" providerId="ADAL" clId="{03421CA5-02D6-410F-9208-942AACB4DA1F}" dt="2023-11-22T13:35:28.127" v="86991"/>
          <ac:spMkLst>
            <pc:docMk/>
            <pc:sldMk cId="1935945547" sldId="306"/>
            <ac:spMk id="3083" creationId="{93B6DB55-144F-11A7-A514-A7F22CCF5BBA}"/>
          </ac:spMkLst>
        </pc:spChg>
        <pc:spChg chg="mod topLvl modVis">
          <ac:chgData name="Ginevra Minarini" userId="1f1f918c-6db6-4aec-95e5-17ad0358cb46" providerId="ADAL" clId="{03421CA5-02D6-410F-9208-942AACB4DA1F}" dt="2023-11-22T13:35:28.136" v="86993"/>
          <ac:spMkLst>
            <pc:docMk/>
            <pc:sldMk cId="1935945547" sldId="306"/>
            <ac:spMk id="3084" creationId="{97787FA8-066C-5738-2CDA-E1ECB9C37655}"/>
          </ac:spMkLst>
        </pc:spChg>
        <pc:spChg chg="mod topLvl modVis">
          <ac:chgData name="Ginevra Minarini" userId="1f1f918c-6db6-4aec-95e5-17ad0358cb46" providerId="ADAL" clId="{03421CA5-02D6-410F-9208-942AACB4DA1F}" dt="2023-11-22T13:35:28.138" v="86995"/>
          <ac:spMkLst>
            <pc:docMk/>
            <pc:sldMk cId="1935945547" sldId="306"/>
            <ac:spMk id="3085" creationId="{4F1C726D-81E1-4EA4-BD51-FB6906786669}"/>
          </ac:spMkLst>
        </pc:spChg>
        <pc:spChg chg="mod topLvl modVis">
          <ac:chgData name="Ginevra Minarini" userId="1f1f918c-6db6-4aec-95e5-17ad0358cb46" providerId="ADAL" clId="{03421CA5-02D6-410F-9208-942AACB4DA1F}" dt="2023-11-22T13:35:28.138" v="86997"/>
          <ac:spMkLst>
            <pc:docMk/>
            <pc:sldMk cId="1935945547" sldId="306"/>
            <ac:spMk id="3086" creationId="{53831AF9-246E-9155-1155-664CAF2FA9BC}"/>
          </ac:spMkLst>
        </pc:spChg>
        <pc:spChg chg="mod topLvl modVis">
          <ac:chgData name="Ginevra Minarini" userId="1f1f918c-6db6-4aec-95e5-17ad0358cb46" providerId="ADAL" clId="{03421CA5-02D6-410F-9208-942AACB4DA1F}" dt="2023-11-22T13:35:28.138" v="86999"/>
          <ac:spMkLst>
            <pc:docMk/>
            <pc:sldMk cId="1935945547" sldId="306"/>
            <ac:spMk id="3087" creationId="{FE4A18B5-9B41-B085-DF8F-CFE47AC059B3}"/>
          </ac:spMkLst>
        </pc:spChg>
        <pc:spChg chg="mod topLvl modVis">
          <ac:chgData name="Ginevra Minarini" userId="1f1f918c-6db6-4aec-95e5-17ad0358cb46" providerId="ADAL" clId="{03421CA5-02D6-410F-9208-942AACB4DA1F}" dt="2023-11-22T13:35:28.138" v="87001"/>
          <ac:spMkLst>
            <pc:docMk/>
            <pc:sldMk cId="1935945547" sldId="306"/>
            <ac:spMk id="3088" creationId="{E019EC3E-AEEE-5B21-7088-AAE7D2560184}"/>
          </ac:spMkLst>
        </pc:spChg>
        <pc:spChg chg="mod topLvl modVis">
          <ac:chgData name="Ginevra Minarini" userId="1f1f918c-6db6-4aec-95e5-17ad0358cb46" providerId="ADAL" clId="{03421CA5-02D6-410F-9208-942AACB4DA1F}" dt="2023-11-22T13:35:28.146" v="87003"/>
          <ac:spMkLst>
            <pc:docMk/>
            <pc:sldMk cId="1935945547" sldId="306"/>
            <ac:spMk id="3089" creationId="{93908BC7-099F-2BD8-E611-47E6DA25AA68}"/>
          </ac:spMkLst>
        </pc:spChg>
        <pc:spChg chg="mod topLvl modVis">
          <ac:chgData name="Ginevra Minarini" userId="1f1f918c-6db6-4aec-95e5-17ad0358cb46" providerId="ADAL" clId="{03421CA5-02D6-410F-9208-942AACB4DA1F}" dt="2023-11-22T13:35:28.148" v="87005"/>
          <ac:spMkLst>
            <pc:docMk/>
            <pc:sldMk cId="1935945547" sldId="306"/>
            <ac:spMk id="3090" creationId="{F6D68E36-7C3E-EB53-A325-55A568007160}"/>
          </ac:spMkLst>
        </pc:spChg>
        <pc:spChg chg="mod topLvl modVis">
          <ac:chgData name="Ginevra Minarini" userId="1f1f918c-6db6-4aec-95e5-17ad0358cb46" providerId="ADAL" clId="{03421CA5-02D6-410F-9208-942AACB4DA1F}" dt="2023-11-22T13:35:28.148" v="87007"/>
          <ac:spMkLst>
            <pc:docMk/>
            <pc:sldMk cId="1935945547" sldId="306"/>
            <ac:spMk id="3091" creationId="{C0F1E540-0437-DB73-B3AF-A753BB042BAB}"/>
          </ac:spMkLst>
        </pc:spChg>
        <pc:spChg chg="mod topLvl modVis">
          <ac:chgData name="Ginevra Minarini" userId="1f1f918c-6db6-4aec-95e5-17ad0358cb46" providerId="ADAL" clId="{03421CA5-02D6-410F-9208-942AACB4DA1F}" dt="2023-11-22T13:35:28.148" v="87009"/>
          <ac:spMkLst>
            <pc:docMk/>
            <pc:sldMk cId="1935945547" sldId="306"/>
            <ac:spMk id="3092" creationId="{AD9A7EC5-15F2-D1D1-47C2-FF81E1BEDC58}"/>
          </ac:spMkLst>
        </pc:spChg>
        <pc:spChg chg="mod topLvl modVis">
          <ac:chgData name="Ginevra Minarini" userId="1f1f918c-6db6-4aec-95e5-17ad0358cb46" providerId="ADAL" clId="{03421CA5-02D6-410F-9208-942AACB4DA1F}" dt="2023-11-22T13:35:28.148" v="87011"/>
          <ac:spMkLst>
            <pc:docMk/>
            <pc:sldMk cId="1935945547" sldId="306"/>
            <ac:spMk id="3093" creationId="{B23411B4-C93F-B3A7-42C3-A4F5A17C7B32}"/>
          </ac:spMkLst>
        </pc:spChg>
        <pc:spChg chg="mod topLvl modVis">
          <ac:chgData name="Ginevra Minarini" userId="1f1f918c-6db6-4aec-95e5-17ad0358cb46" providerId="ADAL" clId="{03421CA5-02D6-410F-9208-942AACB4DA1F}" dt="2023-11-22T13:35:28.156" v="87013"/>
          <ac:spMkLst>
            <pc:docMk/>
            <pc:sldMk cId="1935945547" sldId="306"/>
            <ac:spMk id="3094" creationId="{1231BF94-76DB-690C-848D-A07536F58BB3}"/>
          </ac:spMkLst>
        </pc:spChg>
        <pc:spChg chg="mod topLvl modVis">
          <ac:chgData name="Ginevra Minarini" userId="1f1f918c-6db6-4aec-95e5-17ad0358cb46" providerId="ADAL" clId="{03421CA5-02D6-410F-9208-942AACB4DA1F}" dt="2023-11-22T13:35:28.156" v="87015"/>
          <ac:spMkLst>
            <pc:docMk/>
            <pc:sldMk cId="1935945547" sldId="306"/>
            <ac:spMk id="3095" creationId="{373DAA14-C66F-95D3-8725-85102E4CC142}"/>
          </ac:spMkLst>
        </pc:spChg>
        <pc:spChg chg="mod topLvl modVis">
          <ac:chgData name="Ginevra Minarini" userId="1f1f918c-6db6-4aec-95e5-17ad0358cb46" providerId="ADAL" clId="{03421CA5-02D6-410F-9208-942AACB4DA1F}" dt="2023-11-22T13:35:28.158" v="87017"/>
          <ac:spMkLst>
            <pc:docMk/>
            <pc:sldMk cId="1935945547" sldId="306"/>
            <ac:spMk id="3096" creationId="{E565B082-1AB6-20B4-F10B-045C20D73D9C}"/>
          </ac:spMkLst>
        </pc:spChg>
        <pc:spChg chg="mod topLvl modVis">
          <ac:chgData name="Ginevra Minarini" userId="1f1f918c-6db6-4aec-95e5-17ad0358cb46" providerId="ADAL" clId="{03421CA5-02D6-410F-9208-942AACB4DA1F}" dt="2023-11-22T13:35:28.158" v="87019"/>
          <ac:spMkLst>
            <pc:docMk/>
            <pc:sldMk cId="1935945547" sldId="306"/>
            <ac:spMk id="3097" creationId="{B7B181B9-9BAE-070F-F113-73D7DD31EFE1}"/>
          </ac:spMkLst>
        </pc:spChg>
        <pc:spChg chg="mod topLvl modVis">
          <ac:chgData name="Ginevra Minarini" userId="1f1f918c-6db6-4aec-95e5-17ad0358cb46" providerId="ADAL" clId="{03421CA5-02D6-410F-9208-942AACB4DA1F}" dt="2023-11-22T13:35:28.158" v="87021"/>
          <ac:spMkLst>
            <pc:docMk/>
            <pc:sldMk cId="1935945547" sldId="306"/>
            <ac:spMk id="3098" creationId="{BEC6A3E5-8276-7169-5B58-EEBD7CF8DC88}"/>
          </ac:spMkLst>
        </pc:spChg>
        <pc:spChg chg="mod topLvl modVis">
          <ac:chgData name="Ginevra Minarini" userId="1f1f918c-6db6-4aec-95e5-17ad0358cb46" providerId="ADAL" clId="{03421CA5-02D6-410F-9208-942AACB4DA1F}" dt="2023-11-22T13:35:28.158" v="87023"/>
          <ac:spMkLst>
            <pc:docMk/>
            <pc:sldMk cId="1935945547" sldId="306"/>
            <ac:spMk id="3099" creationId="{EA19C053-4797-59AE-0B00-9891C8AC9D72}"/>
          </ac:spMkLst>
        </pc:spChg>
        <pc:spChg chg="mod topLvl modVis">
          <ac:chgData name="Ginevra Minarini" userId="1f1f918c-6db6-4aec-95e5-17ad0358cb46" providerId="ADAL" clId="{03421CA5-02D6-410F-9208-942AACB4DA1F}" dt="2023-11-22T13:35:28.166" v="87025"/>
          <ac:spMkLst>
            <pc:docMk/>
            <pc:sldMk cId="1935945547" sldId="306"/>
            <ac:spMk id="3100" creationId="{14FB22FB-583E-E2C6-3071-F023DE4A7175}"/>
          </ac:spMkLst>
        </pc:spChg>
        <pc:spChg chg="mod topLvl modVis">
          <ac:chgData name="Ginevra Minarini" userId="1f1f918c-6db6-4aec-95e5-17ad0358cb46" providerId="ADAL" clId="{03421CA5-02D6-410F-9208-942AACB4DA1F}" dt="2023-11-22T13:35:28.168" v="87027"/>
          <ac:spMkLst>
            <pc:docMk/>
            <pc:sldMk cId="1935945547" sldId="306"/>
            <ac:spMk id="3101" creationId="{EF853349-0F05-5961-D2E6-EBED69E4E429}"/>
          </ac:spMkLst>
        </pc:spChg>
        <pc:spChg chg="mod topLvl modVis">
          <ac:chgData name="Ginevra Minarini" userId="1f1f918c-6db6-4aec-95e5-17ad0358cb46" providerId="ADAL" clId="{03421CA5-02D6-410F-9208-942AACB4DA1F}" dt="2023-11-22T13:35:28.168" v="87029"/>
          <ac:spMkLst>
            <pc:docMk/>
            <pc:sldMk cId="1935945547" sldId="306"/>
            <ac:spMk id="3102" creationId="{C1F2DE36-E704-E9BD-0364-C220F6EF4A37}"/>
          </ac:spMkLst>
        </pc:spChg>
        <pc:spChg chg="mod topLvl modVis">
          <ac:chgData name="Ginevra Minarini" userId="1f1f918c-6db6-4aec-95e5-17ad0358cb46" providerId="ADAL" clId="{03421CA5-02D6-410F-9208-942AACB4DA1F}" dt="2023-11-22T13:35:28.168" v="87031"/>
          <ac:spMkLst>
            <pc:docMk/>
            <pc:sldMk cId="1935945547" sldId="306"/>
            <ac:spMk id="3103" creationId="{B6AD97C6-989C-E4AA-EA94-98E0E198A761}"/>
          </ac:spMkLst>
        </pc:spChg>
        <pc:spChg chg="mod topLvl modVis">
          <ac:chgData name="Ginevra Minarini" userId="1f1f918c-6db6-4aec-95e5-17ad0358cb46" providerId="ADAL" clId="{03421CA5-02D6-410F-9208-942AACB4DA1F}" dt="2023-11-22T13:35:28.168" v="87033"/>
          <ac:spMkLst>
            <pc:docMk/>
            <pc:sldMk cId="1935945547" sldId="306"/>
            <ac:spMk id="3104" creationId="{C7B1C66B-6D10-8659-72D0-624375E7AF7C}"/>
          </ac:spMkLst>
        </pc:spChg>
        <pc:spChg chg="mod topLvl modVis">
          <ac:chgData name="Ginevra Minarini" userId="1f1f918c-6db6-4aec-95e5-17ad0358cb46" providerId="ADAL" clId="{03421CA5-02D6-410F-9208-942AACB4DA1F}" dt="2023-11-22T13:35:28.177" v="87035"/>
          <ac:spMkLst>
            <pc:docMk/>
            <pc:sldMk cId="1935945547" sldId="306"/>
            <ac:spMk id="3105" creationId="{11C1DDDF-A620-07E2-21A5-3DB27D35CAB7}"/>
          </ac:spMkLst>
        </pc:spChg>
        <pc:spChg chg="mod topLvl modVis">
          <ac:chgData name="Ginevra Minarini" userId="1f1f918c-6db6-4aec-95e5-17ad0358cb46" providerId="ADAL" clId="{03421CA5-02D6-410F-9208-942AACB4DA1F}" dt="2023-11-22T13:35:28.179" v="87037"/>
          <ac:spMkLst>
            <pc:docMk/>
            <pc:sldMk cId="1935945547" sldId="306"/>
            <ac:spMk id="3106" creationId="{79DB72A4-34BA-493A-BF7B-4C9E15861955}"/>
          </ac:spMkLst>
        </pc:spChg>
        <pc:spChg chg="mod topLvl modVis">
          <ac:chgData name="Ginevra Minarini" userId="1f1f918c-6db6-4aec-95e5-17ad0358cb46" providerId="ADAL" clId="{03421CA5-02D6-410F-9208-942AACB4DA1F}" dt="2023-11-22T13:35:28.179" v="87039"/>
          <ac:spMkLst>
            <pc:docMk/>
            <pc:sldMk cId="1935945547" sldId="306"/>
            <ac:spMk id="3107" creationId="{2C9DF940-FF2A-A14E-663E-B101C1FCD760}"/>
          </ac:spMkLst>
        </pc:spChg>
        <pc:spChg chg="mod topLvl modVis">
          <ac:chgData name="Ginevra Minarini" userId="1f1f918c-6db6-4aec-95e5-17ad0358cb46" providerId="ADAL" clId="{03421CA5-02D6-410F-9208-942AACB4DA1F}" dt="2023-11-22T13:35:28.179" v="87041"/>
          <ac:spMkLst>
            <pc:docMk/>
            <pc:sldMk cId="1935945547" sldId="306"/>
            <ac:spMk id="3108" creationId="{9AB3101A-9E38-16EA-AC5C-51ED5F3B1A0A}"/>
          </ac:spMkLst>
        </pc:spChg>
        <pc:spChg chg="mod topLvl modVis">
          <ac:chgData name="Ginevra Minarini" userId="1f1f918c-6db6-4aec-95e5-17ad0358cb46" providerId="ADAL" clId="{03421CA5-02D6-410F-9208-942AACB4DA1F}" dt="2023-11-22T13:35:28.179" v="87043"/>
          <ac:spMkLst>
            <pc:docMk/>
            <pc:sldMk cId="1935945547" sldId="306"/>
            <ac:spMk id="3109" creationId="{F661DA23-A74D-5706-AA89-56E72217EBF4}"/>
          </ac:spMkLst>
        </pc:spChg>
        <pc:spChg chg="mod topLvl modVis">
          <ac:chgData name="Ginevra Minarini" userId="1f1f918c-6db6-4aec-95e5-17ad0358cb46" providerId="ADAL" clId="{03421CA5-02D6-410F-9208-942AACB4DA1F}" dt="2023-11-22T13:35:28.179" v="87045"/>
          <ac:spMkLst>
            <pc:docMk/>
            <pc:sldMk cId="1935945547" sldId="306"/>
            <ac:spMk id="3110" creationId="{BDC382B2-8096-F0E8-DDB6-7269AE595005}"/>
          </ac:spMkLst>
        </pc:spChg>
        <pc:spChg chg="mod topLvl modVis">
          <ac:chgData name="Ginevra Minarini" userId="1f1f918c-6db6-4aec-95e5-17ad0358cb46" providerId="ADAL" clId="{03421CA5-02D6-410F-9208-942AACB4DA1F}" dt="2023-11-22T13:35:28.187" v="87047"/>
          <ac:spMkLst>
            <pc:docMk/>
            <pc:sldMk cId="1935945547" sldId="306"/>
            <ac:spMk id="3111" creationId="{13EE9588-7CD8-DD99-C69C-F94BC6808B03}"/>
          </ac:spMkLst>
        </pc:spChg>
        <pc:spChg chg="mod topLvl modVis">
          <ac:chgData name="Ginevra Minarini" userId="1f1f918c-6db6-4aec-95e5-17ad0358cb46" providerId="ADAL" clId="{03421CA5-02D6-410F-9208-942AACB4DA1F}" dt="2023-11-22T13:35:28.189" v="87049"/>
          <ac:spMkLst>
            <pc:docMk/>
            <pc:sldMk cId="1935945547" sldId="306"/>
            <ac:spMk id="3112" creationId="{05D6013A-6E42-441F-2FC2-A2F3FA5E0662}"/>
          </ac:spMkLst>
        </pc:spChg>
        <pc:spChg chg="mod topLvl modVis">
          <ac:chgData name="Ginevra Minarini" userId="1f1f918c-6db6-4aec-95e5-17ad0358cb46" providerId="ADAL" clId="{03421CA5-02D6-410F-9208-942AACB4DA1F}" dt="2023-11-22T13:35:28.189" v="87051"/>
          <ac:spMkLst>
            <pc:docMk/>
            <pc:sldMk cId="1935945547" sldId="306"/>
            <ac:spMk id="3113" creationId="{C948A3FA-5C98-89D8-CBA3-6FFB7E0DC3C7}"/>
          </ac:spMkLst>
        </pc:spChg>
        <pc:spChg chg="mod topLvl modVis">
          <ac:chgData name="Ginevra Minarini" userId="1f1f918c-6db6-4aec-95e5-17ad0358cb46" providerId="ADAL" clId="{03421CA5-02D6-410F-9208-942AACB4DA1F}" dt="2023-11-22T13:35:28.189" v="87053"/>
          <ac:spMkLst>
            <pc:docMk/>
            <pc:sldMk cId="1935945547" sldId="306"/>
            <ac:spMk id="3114" creationId="{4C2061B6-FB41-3B52-FFC3-F16809581AA9}"/>
          </ac:spMkLst>
        </pc:spChg>
        <pc:spChg chg="mod topLvl modVis">
          <ac:chgData name="Ginevra Minarini" userId="1f1f918c-6db6-4aec-95e5-17ad0358cb46" providerId="ADAL" clId="{03421CA5-02D6-410F-9208-942AACB4DA1F}" dt="2023-11-22T13:35:28.189" v="87055"/>
          <ac:spMkLst>
            <pc:docMk/>
            <pc:sldMk cId="1935945547" sldId="306"/>
            <ac:spMk id="3115" creationId="{534AADD5-721E-CF36-0E56-164A8DF7A887}"/>
          </ac:spMkLst>
        </pc:spChg>
        <pc:spChg chg="mod topLvl modVis">
          <ac:chgData name="Ginevra Minarini" userId="1f1f918c-6db6-4aec-95e5-17ad0358cb46" providerId="ADAL" clId="{03421CA5-02D6-410F-9208-942AACB4DA1F}" dt="2023-11-22T13:35:28.197" v="87057"/>
          <ac:spMkLst>
            <pc:docMk/>
            <pc:sldMk cId="1935945547" sldId="306"/>
            <ac:spMk id="3116" creationId="{726DDF62-4436-63CE-B1BE-FDE19370FB26}"/>
          </ac:spMkLst>
        </pc:spChg>
        <pc:spChg chg="mod topLvl modVis">
          <ac:chgData name="Ginevra Minarini" userId="1f1f918c-6db6-4aec-95e5-17ad0358cb46" providerId="ADAL" clId="{03421CA5-02D6-410F-9208-942AACB4DA1F}" dt="2023-11-22T13:35:28.199" v="87059"/>
          <ac:spMkLst>
            <pc:docMk/>
            <pc:sldMk cId="1935945547" sldId="306"/>
            <ac:spMk id="3117" creationId="{E80C8799-06BE-BBB9-90A4-A199EEC516E0}"/>
          </ac:spMkLst>
        </pc:spChg>
        <pc:spChg chg="mod topLvl modVis">
          <ac:chgData name="Ginevra Minarini" userId="1f1f918c-6db6-4aec-95e5-17ad0358cb46" providerId="ADAL" clId="{03421CA5-02D6-410F-9208-942AACB4DA1F}" dt="2023-11-22T13:35:28.199" v="87061"/>
          <ac:spMkLst>
            <pc:docMk/>
            <pc:sldMk cId="1935945547" sldId="306"/>
            <ac:spMk id="3118" creationId="{4CA398E1-5B6C-7358-7F09-615290DE1046}"/>
          </ac:spMkLst>
        </pc:spChg>
        <pc:spChg chg="mod topLvl modVis">
          <ac:chgData name="Ginevra Minarini" userId="1f1f918c-6db6-4aec-95e5-17ad0358cb46" providerId="ADAL" clId="{03421CA5-02D6-410F-9208-942AACB4DA1F}" dt="2023-11-22T13:35:28.199" v="87063"/>
          <ac:spMkLst>
            <pc:docMk/>
            <pc:sldMk cId="1935945547" sldId="306"/>
            <ac:spMk id="3119" creationId="{B7FE42F2-8EC5-F64E-7C46-8B4EA9C5860A}"/>
          </ac:spMkLst>
        </pc:spChg>
        <pc:spChg chg="mod topLvl modVis">
          <ac:chgData name="Ginevra Minarini" userId="1f1f918c-6db6-4aec-95e5-17ad0358cb46" providerId="ADAL" clId="{03421CA5-02D6-410F-9208-942AACB4DA1F}" dt="2023-11-22T13:35:28.199" v="87065"/>
          <ac:spMkLst>
            <pc:docMk/>
            <pc:sldMk cId="1935945547" sldId="306"/>
            <ac:spMk id="3120" creationId="{07AB0415-345E-084A-C740-D5A85E391C90}"/>
          </ac:spMkLst>
        </pc:spChg>
        <pc:spChg chg="mod topLvl modVis">
          <ac:chgData name="Ginevra Minarini" userId="1f1f918c-6db6-4aec-95e5-17ad0358cb46" providerId="ADAL" clId="{03421CA5-02D6-410F-9208-942AACB4DA1F}" dt="2023-11-22T13:35:28.208" v="87067"/>
          <ac:spMkLst>
            <pc:docMk/>
            <pc:sldMk cId="1935945547" sldId="306"/>
            <ac:spMk id="3121" creationId="{E6F58375-B43B-712C-4926-537BB38752DD}"/>
          </ac:spMkLst>
        </pc:spChg>
        <pc:spChg chg="mod topLvl modVis">
          <ac:chgData name="Ginevra Minarini" userId="1f1f918c-6db6-4aec-95e5-17ad0358cb46" providerId="ADAL" clId="{03421CA5-02D6-410F-9208-942AACB4DA1F}" dt="2023-11-22T13:35:28.210" v="87069"/>
          <ac:spMkLst>
            <pc:docMk/>
            <pc:sldMk cId="1935945547" sldId="306"/>
            <ac:spMk id="3122" creationId="{A681A543-A8EE-FBCC-7D20-9C2AFB9F5C13}"/>
          </ac:spMkLst>
        </pc:spChg>
        <pc:spChg chg="mod topLvl modVis">
          <ac:chgData name="Ginevra Minarini" userId="1f1f918c-6db6-4aec-95e5-17ad0358cb46" providerId="ADAL" clId="{03421CA5-02D6-410F-9208-942AACB4DA1F}" dt="2023-11-22T13:35:28.210" v="87071"/>
          <ac:spMkLst>
            <pc:docMk/>
            <pc:sldMk cId="1935945547" sldId="306"/>
            <ac:spMk id="3123" creationId="{DC9066E6-04A4-6597-2DAF-DCC5142C72F3}"/>
          </ac:spMkLst>
        </pc:spChg>
        <pc:spChg chg="mod topLvl modVis">
          <ac:chgData name="Ginevra Minarini" userId="1f1f918c-6db6-4aec-95e5-17ad0358cb46" providerId="ADAL" clId="{03421CA5-02D6-410F-9208-942AACB4DA1F}" dt="2023-11-22T13:35:28.210" v="87073"/>
          <ac:spMkLst>
            <pc:docMk/>
            <pc:sldMk cId="1935945547" sldId="306"/>
            <ac:spMk id="3124" creationId="{BB5424F4-9443-28AD-5166-F1EC7BF8BAD6}"/>
          </ac:spMkLst>
        </pc:spChg>
        <pc:spChg chg="mod topLvl modVis">
          <ac:chgData name="Ginevra Minarini" userId="1f1f918c-6db6-4aec-95e5-17ad0358cb46" providerId="ADAL" clId="{03421CA5-02D6-410F-9208-942AACB4DA1F}" dt="2023-11-22T13:35:28.210" v="87075"/>
          <ac:spMkLst>
            <pc:docMk/>
            <pc:sldMk cId="1935945547" sldId="306"/>
            <ac:spMk id="3125" creationId="{3569406A-FDD8-E608-9429-1E919D005631}"/>
          </ac:spMkLst>
        </pc:spChg>
        <pc:spChg chg="mod topLvl modVis">
          <ac:chgData name="Ginevra Minarini" userId="1f1f918c-6db6-4aec-95e5-17ad0358cb46" providerId="ADAL" clId="{03421CA5-02D6-410F-9208-942AACB4DA1F}" dt="2023-11-22T13:35:28.218" v="87077"/>
          <ac:spMkLst>
            <pc:docMk/>
            <pc:sldMk cId="1935945547" sldId="306"/>
            <ac:spMk id="3126" creationId="{AE50BA07-D526-8C20-C788-5E72B9CBCAE7}"/>
          </ac:spMkLst>
        </pc:spChg>
        <pc:spChg chg="mod topLvl modVis">
          <ac:chgData name="Ginevra Minarini" userId="1f1f918c-6db6-4aec-95e5-17ad0358cb46" providerId="ADAL" clId="{03421CA5-02D6-410F-9208-942AACB4DA1F}" dt="2023-11-22T13:35:28.220" v="87079"/>
          <ac:spMkLst>
            <pc:docMk/>
            <pc:sldMk cId="1935945547" sldId="306"/>
            <ac:spMk id="3127" creationId="{368CCC74-D3B8-C784-8D5A-9EBE9180AA42}"/>
          </ac:spMkLst>
        </pc:spChg>
        <pc:spChg chg="mod topLvl modVis">
          <ac:chgData name="Ginevra Minarini" userId="1f1f918c-6db6-4aec-95e5-17ad0358cb46" providerId="ADAL" clId="{03421CA5-02D6-410F-9208-942AACB4DA1F}" dt="2023-11-22T13:35:28.220" v="87081"/>
          <ac:spMkLst>
            <pc:docMk/>
            <pc:sldMk cId="1935945547" sldId="306"/>
            <ac:spMk id="3128" creationId="{7C80B664-34E5-D4EB-BE42-BD635600CCC6}"/>
          </ac:spMkLst>
        </pc:spChg>
        <pc:spChg chg="mod topLvl modVis">
          <ac:chgData name="Ginevra Minarini" userId="1f1f918c-6db6-4aec-95e5-17ad0358cb46" providerId="ADAL" clId="{03421CA5-02D6-410F-9208-942AACB4DA1F}" dt="2023-11-22T13:35:28.220" v="87083"/>
          <ac:spMkLst>
            <pc:docMk/>
            <pc:sldMk cId="1935945547" sldId="306"/>
            <ac:spMk id="3129" creationId="{2CD26243-D650-40A1-2B54-34DB042B07D6}"/>
          </ac:spMkLst>
        </pc:spChg>
        <pc:spChg chg="mod topLvl modVis">
          <ac:chgData name="Ginevra Minarini" userId="1f1f918c-6db6-4aec-95e5-17ad0358cb46" providerId="ADAL" clId="{03421CA5-02D6-410F-9208-942AACB4DA1F}" dt="2023-11-22T13:35:28.220" v="87085"/>
          <ac:spMkLst>
            <pc:docMk/>
            <pc:sldMk cId="1935945547" sldId="306"/>
            <ac:spMk id="3130" creationId="{3E3A1884-2B29-7D16-0E21-778562390FA2}"/>
          </ac:spMkLst>
        </pc:spChg>
        <pc:spChg chg="mod topLvl modVis">
          <ac:chgData name="Ginevra Minarini" userId="1f1f918c-6db6-4aec-95e5-17ad0358cb46" providerId="ADAL" clId="{03421CA5-02D6-410F-9208-942AACB4DA1F}" dt="2023-11-22T13:35:28.228" v="87087"/>
          <ac:spMkLst>
            <pc:docMk/>
            <pc:sldMk cId="1935945547" sldId="306"/>
            <ac:spMk id="3131" creationId="{BB631EFE-1DE4-DD05-5DEA-3E7BF82A5E38}"/>
          </ac:spMkLst>
        </pc:spChg>
        <pc:spChg chg="mod topLvl modVis">
          <ac:chgData name="Ginevra Minarini" userId="1f1f918c-6db6-4aec-95e5-17ad0358cb46" providerId="ADAL" clId="{03421CA5-02D6-410F-9208-942AACB4DA1F}" dt="2023-11-22T13:35:28.230" v="87089"/>
          <ac:spMkLst>
            <pc:docMk/>
            <pc:sldMk cId="1935945547" sldId="306"/>
            <ac:spMk id="3132" creationId="{128D7B55-4608-71E9-EE15-4A39C66A03C2}"/>
          </ac:spMkLst>
        </pc:spChg>
        <pc:spChg chg="mod topLvl modVis">
          <ac:chgData name="Ginevra Minarini" userId="1f1f918c-6db6-4aec-95e5-17ad0358cb46" providerId="ADAL" clId="{03421CA5-02D6-410F-9208-942AACB4DA1F}" dt="2023-11-22T13:35:28.230" v="87091"/>
          <ac:spMkLst>
            <pc:docMk/>
            <pc:sldMk cId="1935945547" sldId="306"/>
            <ac:spMk id="3133" creationId="{C8D4C5B5-FB5A-67BA-C2B7-2243A5838995}"/>
          </ac:spMkLst>
        </pc:spChg>
        <pc:spChg chg="mod topLvl modVis">
          <ac:chgData name="Ginevra Minarini" userId="1f1f918c-6db6-4aec-95e5-17ad0358cb46" providerId="ADAL" clId="{03421CA5-02D6-410F-9208-942AACB4DA1F}" dt="2023-11-22T13:35:28.230" v="87093"/>
          <ac:spMkLst>
            <pc:docMk/>
            <pc:sldMk cId="1935945547" sldId="306"/>
            <ac:spMk id="3134" creationId="{A6AA47A8-4473-9097-FAA9-BFFBA04B31C1}"/>
          </ac:spMkLst>
        </pc:spChg>
        <pc:spChg chg="mod topLvl modVis">
          <ac:chgData name="Ginevra Minarini" userId="1f1f918c-6db6-4aec-95e5-17ad0358cb46" providerId="ADAL" clId="{03421CA5-02D6-410F-9208-942AACB4DA1F}" dt="2023-11-22T13:35:28.230" v="87095"/>
          <ac:spMkLst>
            <pc:docMk/>
            <pc:sldMk cId="1935945547" sldId="306"/>
            <ac:spMk id="3135" creationId="{4CE6C4C2-1459-00F9-DAD1-54CAE400310F}"/>
          </ac:spMkLst>
        </pc:spChg>
        <pc:spChg chg="mod topLvl modVis">
          <ac:chgData name="Ginevra Minarini" userId="1f1f918c-6db6-4aec-95e5-17ad0358cb46" providerId="ADAL" clId="{03421CA5-02D6-410F-9208-942AACB4DA1F}" dt="2023-11-22T13:35:28.238" v="87097"/>
          <ac:spMkLst>
            <pc:docMk/>
            <pc:sldMk cId="1935945547" sldId="306"/>
            <ac:spMk id="3136" creationId="{8013EBBC-5286-F20E-C035-4F6BD298276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36" creationId="{9A32CA3D-D7C1-F451-12CE-4AE3227106C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36" creationId="{BDEFB741-5752-455A-703C-2E2847CA31C3}"/>
          </ac:spMkLst>
        </pc:spChg>
        <pc:spChg chg="mod topLvl modVis">
          <ac:chgData name="Ginevra Minarini" userId="1f1f918c-6db6-4aec-95e5-17ad0358cb46" providerId="ADAL" clId="{03421CA5-02D6-410F-9208-942AACB4DA1F}" dt="2023-11-22T13:35:28.240" v="87099"/>
          <ac:spMkLst>
            <pc:docMk/>
            <pc:sldMk cId="1935945547" sldId="306"/>
            <ac:spMk id="3137" creationId="{7C27C164-B3EF-C5B0-1889-E1CD3F61364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37" creationId="{96AC282E-D13B-C26A-5EB9-A447B0C70DA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37" creationId="{E8FF46DA-6290-DFA3-070F-1EB267197D05}"/>
          </ac:spMkLst>
        </pc:spChg>
        <pc:spChg chg="mod topLvl modVis">
          <ac:chgData name="Ginevra Minarini" userId="1f1f918c-6db6-4aec-95e5-17ad0358cb46" providerId="ADAL" clId="{03421CA5-02D6-410F-9208-942AACB4DA1F}" dt="2023-11-22T13:35:28.240" v="87101"/>
          <ac:spMkLst>
            <pc:docMk/>
            <pc:sldMk cId="1935945547" sldId="306"/>
            <ac:spMk id="3138" creationId="{02245D5E-E1AA-63A7-9AEE-DA787E95A0A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38" creationId="{203C41A1-2A25-8B86-2886-96B0E4451D5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38" creationId="{81772FA5-737B-9CF0-77EE-89F430BEB0F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39" creationId="{5C73AEBB-1651-AC40-1E79-B6F5FA6D1C32}"/>
          </ac:spMkLst>
        </pc:spChg>
        <pc:spChg chg="mod topLvl modVis">
          <ac:chgData name="Ginevra Minarini" userId="1f1f918c-6db6-4aec-95e5-17ad0358cb46" providerId="ADAL" clId="{03421CA5-02D6-410F-9208-942AACB4DA1F}" dt="2023-11-22T13:35:28.240" v="87103"/>
          <ac:spMkLst>
            <pc:docMk/>
            <pc:sldMk cId="1935945547" sldId="306"/>
            <ac:spMk id="3139" creationId="{806D79D4-CB85-E428-A7A2-DB17914A491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39" creationId="{BA1FC16C-0E4C-CD54-71FC-BF5FEA218AF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40" creationId="{6F4BB8FC-A689-B677-D0BA-D39564B7CF2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40" creationId="{C06027B9-AFE4-ACDE-D348-66991CB947C8}"/>
          </ac:spMkLst>
        </pc:spChg>
        <pc:spChg chg="mod topLvl modVis">
          <ac:chgData name="Ginevra Minarini" userId="1f1f918c-6db6-4aec-95e5-17ad0358cb46" providerId="ADAL" clId="{03421CA5-02D6-410F-9208-942AACB4DA1F}" dt="2023-11-22T13:35:28.240" v="87105"/>
          <ac:spMkLst>
            <pc:docMk/>
            <pc:sldMk cId="1935945547" sldId="306"/>
            <ac:spMk id="3140" creationId="{C68303BE-C7D9-6A53-9B0A-084EEB6BCDC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41" creationId="{64C695D0-7B56-CD8E-2C9A-3B5699EF4255}"/>
          </ac:spMkLst>
        </pc:spChg>
        <pc:spChg chg="mod topLvl modVis">
          <ac:chgData name="Ginevra Minarini" userId="1f1f918c-6db6-4aec-95e5-17ad0358cb46" providerId="ADAL" clId="{03421CA5-02D6-410F-9208-942AACB4DA1F}" dt="2023-11-22T13:35:28.248" v="87107"/>
          <ac:spMkLst>
            <pc:docMk/>
            <pc:sldMk cId="1935945547" sldId="306"/>
            <ac:spMk id="3141" creationId="{7A933D7C-D943-B108-3771-1069849B6C5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41" creationId="{9449C05E-ACBE-3427-FCF8-2D5C22D79094}"/>
          </ac:spMkLst>
        </pc:spChg>
        <pc:spChg chg="mod topLvl modVis">
          <ac:chgData name="Ginevra Minarini" userId="1f1f918c-6db6-4aec-95e5-17ad0358cb46" providerId="ADAL" clId="{03421CA5-02D6-410F-9208-942AACB4DA1F}" dt="2023-11-22T13:35:28.250" v="87109"/>
          <ac:spMkLst>
            <pc:docMk/>
            <pc:sldMk cId="1935945547" sldId="306"/>
            <ac:spMk id="3142" creationId="{1192E6AD-9030-CF96-7758-65C1364A046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42" creationId="{E8CAFFDE-6187-FB8E-6247-91373EF9AF9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43" creationId="{09587E92-6779-AB90-4EED-56AFE82E5ECF}"/>
          </ac:spMkLst>
        </pc:spChg>
        <pc:spChg chg="mod topLvl modVis">
          <ac:chgData name="Ginevra Minarini" userId="1f1f918c-6db6-4aec-95e5-17ad0358cb46" providerId="ADAL" clId="{03421CA5-02D6-410F-9208-942AACB4DA1F}" dt="2023-11-22T13:35:28.250" v="87111"/>
          <ac:spMkLst>
            <pc:docMk/>
            <pc:sldMk cId="1935945547" sldId="306"/>
            <ac:spMk id="3143" creationId="{0A611987-7BAD-4730-D99B-E57F76BF055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43" creationId="{8B12EC97-6A90-B068-6613-288CA64474B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44" creationId="{9E47316F-AACF-D43C-6756-64EA1158ACA3}"/>
          </ac:spMkLst>
        </pc:spChg>
        <pc:spChg chg="mod topLvl modVis">
          <ac:chgData name="Ginevra Minarini" userId="1f1f918c-6db6-4aec-95e5-17ad0358cb46" providerId="ADAL" clId="{03421CA5-02D6-410F-9208-942AACB4DA1F}" dt="2023-11-22T13:35:28.250" v="87113"/>
          <ac:spMkLst>
            <pc:docMk/>
            <pc:sldMk cId="1935945547" sldId="306"/>
            <ac:spMk id="3144" creationId="{A9031249-8FE5-50F9-975B-4AD7D3EB3C3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44" creationId="{B4456DFF-0C75-A4F5-DBEF-819E485E08AA}"/>
          </ac:spMkLst>
        </pc:spChg>
        <pc:spChg chg="mod topLvl modVis">
          <ac:chgData name="Ginevra Minarini" userId="1f1f918c-6db6-4aec-95e5-17ad0358cb46" providerId="ADAL" clId="{03421CA5-02D6-410F-9208-942AACB4DA1F}" dt="2023-11-22T13:35:28.250" v="87115"/>
          <ac:spMkLst>
            <pc:docMk/>
            <pc:sldMk cId="1935945547" sldId="306"/>
            <ac:spMk id="3145" creationId="{09759777-EB66-F9CA-6793-60539F5A672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45" creationId="{4A3E1A57-8F4F-40F3-A251-82570B9A1CB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45" creationId="{99F00D66-7DD6-4754-500C-8287EFDA5E1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46" creationId="{1DECDE5F-8FDF-8032-8E7A-91041101BEB3}"/>
          </ac:spMkLst>
        </pc:spChg>
        <pc:spChg chg="mod topLvl modVis">
          <ac:chgData name="Ginevra Minarini" userId="1f1f918c-6db6-4aec-95e5-17ad0358cb46" providerId="ADAL" clId="{03421CA5-02D6-410F-9208-942AACB4DA1F}" dt="2023-11-22T13:35:28.250" v="87117"/>
          <ac:spMkLst>
            <pc:docMk/>
            <pc:sldMk cId="1935945547" sldId="306"/>
            <ac:spMk id="3146" creationId="{66A329F9-B6AB-297F-FE4A-787B1C0E31D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46" creationId="{FE413C0D-A821-8FE9-8577-2A089CDC635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47" creationId="{375E3320-11E1-5D0C-EAC3-4A938C75E4D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47" creationId="{3B3409EB-5292-853A-A5BC-04E75E4D524F}"/>
          </ac:spMkLst>
        </pc:spChg>
        <pc:spChg chg="mod topLvl modVis">
          <ac:chgData name="Ginevra Minarini" userId="1f1f918c-6db6-4aec-95e5-17ad0358cb46" providerId="ADAL" clId="{03421CA5-02D6-410F-9208-942AACB4DA1F}" dt="2023-11-22T13:35:28.258" v="87119"/>
          <ac:spMkLst>
            <pc:docMk/>
            <pc:sldMk cId="1935945547" sldId="306"/>
            <ac:spMk id="3147" creationId="{D7DA9ABE-F557-2703-7855-A92ADAE529A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48" creationId="{0274826A-B876-93E6-0583-B6223D19806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48" creationId="{6095A846-D24E-192D-5863-DE376A6A20E5}"/>
          </ac:spMkLst>
        </pc:spChg>
        <pc:spChg chg="mod topLvl modVis">
          <ac:chgData name="Ginevra Minarini" userId="1f1f918c-6db6-4aec-95e5-17ad0358cb46" providerId="ADAL" clId="{03421CA5-02D6-410F-9208-942AACB4DA1F}" dt="2023-11-22T13:35:28.261" v="87121"/>
          <ac:spMkLst>
            <pc:docMk/>
            <pc:sldMk cId="1935945547" sldId="306"/>
            <ac:spMk id="3148" creationId="{E428FF76-924E-DD7C-ED5A-3E8EFACC2249}"/>
          </ac:spMkLst>
        </pc:spChg>
        <pc:spChg chg="mod topLvl modVis">
          <ac:chgData name="Ginevra Minarini" userId="1f1f918c-6db6-4aec-95e5-17ad0358cb46" providerId="ADAL" clId="{03421CA5-02D6-410F-9208-942AACB4DA1F}" dt="2023-11-22T13:35:28.261" v="87123"/>
          <ac:spMkLst>
            <pc:docMk/>
            <pc:sldMk cId="1935945547" sldId="306"/>
            <ac:spMk id="3149" creationId="{4FB75604-CE75-4911-1623-CE9F638915A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49" creationId="{94321F7E-7441-E120-0D0E-6880304BBE8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49" creationId="{CBC8691C-C55D-DDD2-6358-71C9C02D32FC}"/>
          </ac:spMkLst>
        </pc:spChg>
        <pc:spChg chg="mod topLvl modVis">
          <ac:chgData name="Ginevra Minarini" userId="1f1f918c-6db6-4aec-95e5-17ad0358cb46" providerId="ADAL" clId="{03421CA5-02D6-410F-9208-942AACB4DA1F}" dt="2023-11-22T13:35:28.261" v="87125"/>
          <ac:spMkLst>
            <pc:docMk/>
            <pc:sldMk cId="1935945547" sldId="306"/>
            <ac:spMk id="3150" creationId="{014A1F4E-9389-2421-4810-7436CBF7C99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50" creationId="{1378DDDF-05D1-15AA-17F0-40ACFD8AD71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50" creationId="{C4515A49-FFA9-FC7A-F635-1E63E25F287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51" creationId="{042C717A-9C2D-2362-6D01-B91907483E1C}"/>
          </ac:spMkLst>
        </pc:spChg>
        <pc:spChg chg="mod topLvl modVis">
          <ac:chgData name="Ginevra Minarini" userId="1f1f918c-6db6-4aec-95e5-17ad0358cb46" providerId="ADAL" clId="{03421CA5-02D6-410F-9208-942AACB4DA1F}" dt="2023-11-22T13:35:28.261" v="87127"/>
          <ac:spMkLst>
            <pc:docMk/>
            <pc:sldMk cId="1935945547" sldId="306"/>
            <ac:spMk id="3151" creationId="{CC32E82F-2B83-3914-8336-1148CBA560D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51" creationId="{F8DFA7E4-1EB4-B771-141E-C57E1713ADD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52" creationId="{063CAFEC-C4B1-75DB-1D28-9A73029026FE}"/>
          </ac:spMkLst>
        </pc:spChg>
        <pc:spChg chg="mod topLvl modVis">
          <ac:chgData name="Ginevra Minarini" userId="1f1f918c-6db6-4aec-95e5-17ad0358cb46" providerId="ADAL" clId="{03421CA5-02D6-410F-9208-942AACB4DA1F}" dt="2023-11-22T13:35:28.269" v="87129"/>
          <ac:spMkLst>
            <pc:docMk/>
            <pc:sldMk cId="1935945547" sldId="306"/>
            <ac:spMk id="3152" creationId="{3A9320F9-A046-B972-AD88-552D5BD1E9D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52" creationId="{55753913-76FE-A917-7825-4DDC4B72968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53" creationId="{381C7C24-D812-C3BD-B25E-766E1DA8CDA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53" creationId="{6EA6F54B-C9C0-D90D-CB14-CCC4C6EE01B7}"/>
          </ac:spMkLst>
        </pc:spChg>
        <pc:spChg chg="mod topLvl modVis">
          <ac:chgData name="Ginevra Minarini" userId="1f1f918c-6db6-4aec-95e5-17ad0358cb46" providerId="ADAL" clId="{03421CA5-02D6-410F-9208-942AACB4DA1F}" dt="2023-11-22T13:35:28.271" v="87131"/>
          <ac:spMkLst>
            <pc:docMk/>
            <pc:sldMk cId="1935945547" sldId="306"/>
            <ac:spMk id="3153" creationId="{99B8FAF6-824B-7463-3F27-35690F0664EA}"/>
          </ac:spMkLst>
        </pc:spChg>
        <pc:spChg chg="mod topLvl modVis">
          <ac:chgData name="Ginevra Minarini" userId="1f1f918c-6db6-4aec-95e5-17ad0358cb46" providerId="ADAL" clId="{03421CA5-02D6-410F-9208-942AACB4DA1F}" dt="2023-11-22T13:35:28.271" v="87133"/>
          <ac:spMkLst>
            <pc:docMk/>
            <pc:sldMk cId="1935945547" sldId="306"/>
            <ac:spMk id="3154" creationId="{6DDD3CA0-08D9-EC26-F68C-2D66F5E8F97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54" creationId="{9F4ACF21-B1CC-1617-EDB9-B070012605C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54" creationId="{FCC8C0F8-A161-6F69-E992-92357672ED9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55" creationId="{225FE7BC-295C-A974-B4F6-9BA4E25A005A}"/>
          </ac:spMkLst>
        </pc:spChg>
        <pc:spChg chg="mod topLvl modVis">
          <ac:chgData name="Ginevra Minarini" userId="1f1f918c-6db6-4aec-95e5-17ad0358cb46" providerId="ADAL" clId="{03421CA5-02D6-410F-9208-942AACB4DA1F}" dt="2023-11-22T13:35:28.271" v="87135"/>
          <ac:spMkLst>
            <pc:docMk/>
            <pc:sldMk cId="1935945547" sldId="306"/>
            <ac:spMk id="3155" creationId="{B5F1C712-DA8D-377C-14E3-0B6F8B48700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55" creationId="{B871326F-E631-E694-6C05-E93CB532788C}"/>
          </ac:spMkLst>
        </pc:spChg>
        <pc:spChg chg="mod topLvl modVis">
          <ac:chgData name="Ginevra Minarini" userId="1f1f918c-6db6-4aec-95e5-17ad0358cb46" providerId="ADAL" clId="{03421CA5-02D6-410F-9208-942AACB4DA1F}" dt="2023-11-22T13:35:28.271" v="87137"/>
          <ac:spMkLst>
            <pc:docMk/>
            <pc:sldMk cId="1935945547" sldId="306"/>
            <ac:spMk id="3156" creationId="{5D3D4C00-D86A-2471-03BE-5459E108508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56" creationId="{E22E6F9A-CBDE-438F-C5FC-FC5CAB69264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56" creationId="{E916056E-1B8A-65EF-60E7-E842D9DC619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57" creationId="{62B512B5-379F-BD58-091C-D97957F0FEE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57" creationId="{6F7DDB5A-8247-9472-C750-5FE60DE42116}"/>
          </ac:spMkLst>
        </pc:spChg>
        <pc:spChg chg="mod topLvl modVis">
          <ac:chgData name="Ginevra Minarini" userId="1f1f918c-6db6-4aec-95e5-17ad0358cb46" providerId="ADAL" clId="{03421CA5-02D6-410F-9208-942AACB4DA1F}" dt="2023-11-22T13:35:28.279" v="87139"/>
          <ac:spMkLst>
            <pc:docMk/>
            <pc:sldMk cId="1935945547" sldId="306"/>
            <ac:spMk id="3157" creationId="{F69FD72E-AECB-D89E-0C05-B40E529944E0}"/>
          </ac:spMkLst>
        </pc:spChg>
        <pc:spChg chg="mod topLvl modVis">
          <ac:chgData name="Ginevra Minarini" userId="1f1f918c-6db6-4aec-95e5-17ad0358cb46" providerId="ADAL" clId="{03421CA5-02D6-410F-9208-942AACB4DA1F}" dt="2023-11-22T13:35:28.281" v="87141"/>
          <ac:spMkLst>
            <pc:docMk/>
            <pc:sldMk cId="1935945547" sldId="306"/>
            <ac:spMk id="3158" creationId="{233861EC-AD47-9EB8-E981-8EAE89C3490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58" creationId="{48D3022D-664A-165D-E216-A398056212B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58" creationId="{89C356DA-F1CE-2DC1-E525-2F8538D24C4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59" creationId="{5DC3A398-7331-66D9-FB2C-706B13141A9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59" creationId="{B3FFE581-1FCE-3D3C-4A09-64EED24725BE}"/>
          </ac:spMkLst>
        </pc:spChg>
        <pc:spChg chg="mod topLvl modVis">
          <ac:chgData name="Ginevra Minarini" userId="1f1f918c-6db6-4aec-95e5-17ad0358cb46" providerId="ADAL" clId="{03421CA5-02D6-410F-9208-942AACB4DA1F}" dt="2023-11-22T13:35:28.281" v="87143"/>
          <ac:spMkLst>
            <pc:docMk/>
            <pc:sldMk cId="1935945547" sldId="306"/>
            <ac:spMk id="3159" creationId="{CBCFA1B7-B4C6-0DB1-0154-ECE894733C5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60" creationId="{2BF76505-338D-C4BE-B000-FFD0F69603E1}"/>
          </ac:spMkLst>
        </pc:spChg>
        <pc:spChg chg="mod topLvl modVis">
          <ac:chgData name="Ginevra Minarini" userId="1f1f918c-6db6-4aec-95e5-17ad0358cb46" providerId="ADAL" clId="{03421CA5-02D6-410F-9208-942AACB4DA1F}" dt="2023-11-22T13:35:28.281" v="87145"/>
          <ac:spMkLst>
            <pc:docMk/>
            <pc:sldMk cId="1935945547" sldId="306"/>
            <ac:spMk id="3160" creationId="{35E36944-FD14-89E4-2EBF-4941F8D0DE2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60" creationId="{7ADDDECD-6F85-19DD-AD8E-2239750FFD1B}"/>
          </ac:spMkLst>
        </pc:spChg>
        <pc:spChg chg="mod topLvl modVis">
          <ac:chgData name="Ginevra Minarini" userId="1f1f918c-6db6-4aec-95e5-17ad0358cb46" providerId="ADAL" clId="{03421CA5-02D6-410F-9208-942AACB4DA1F}" dt="2023-11-22T13:35:28.281" v="87147"/>
          <ac:spMkLst>
            <pc:docMk/>
            <pc:sldMk cId="1935945547" sldId="306"/>
            <ac:spMk id="3161" creationId="{0EC0939A-0053-09D5-0273-E8457385D45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61" creationId="{5A297D7E-F03F-924C-76EC-72F89C0FEA0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61" creationId="{A793E41F-783D-9A4B-573A-6CEF5C5F318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62" creationId="{2A84ADFF-FB7F-CD28-8DDE-68A69B9275E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62" creationId="{AF1E6622-DB32-DA9B-4C71-92EBD05F332A}"/>
          </ac:spMkLst>
        </pc:spChg>
        <pc:spChg chg="mod topLvl modVis">
          <ac:chgData name="Ginevra Minarini" userId="1f1f918c-6db6-4aec-95e5-17ad0358cb46" providerId="ADAL" clId="{03421CA5-02D6-410F-9208-942AACB4DA1F}" dt="2023-11-22T13:35:28.289" v="87149"/>
          <ac:spMkLst>
            <pc:docMk/>
            <pc:sldMk cId="1935945547" sldId="306"/>
            <ac:spMk id="3162" creationId="{C4343483-7AAE-DAA0-E5FA-5D89D107231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63" creationId="{7C772681-7125-DDB0-3356-E13992A102B5}"/>
          </ac:spMkLst>
        </pc:spChg>
        <pc:spChg chg="mod topLvl modVis">
          <ac:chgData name="Ginevra Minarini" userId="1f1f918c-6db6-4aec-95e5-17ad0358cb46" providerId="ADAL" clId="{03421CA5-02D6-410F-9208-942AACB4DA1F}" dt="2023-11-22T13:35:28.291" v="87151"/>
          <ac:spMkLst>
            <pc:docMk/>
            <pc:sldMk cId="1935945547" sldId="306"/>
            <ac:spMk id="3163" creationId="{C9BDFA4C-6038-B826-67AB-9A18103512A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63" creationId="{EE2E6FA5-CD33-EB7A-32F9-3BE641EEE04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64" creationId="{12D8D9D4-951C-D42B-409A-7D5C999AD13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64" creationId="{4A034BBF-001B-194A-292D-A84C971FE538}"/>
          </ac:spMkLst>
        </pc:spChg>
        <pc:spChg chg="mod topLvl modVis">
          <ac:chgData name="Ginevra Minarini" userId="1f1f918c-6db6-4aec-95e5-17ad0358cb46" providerId="ADAL" clId="{03421CA5-02D6-410F-9208-942AACB4DA1F}" dt="2023-11-22T13:35:28.291" v="87153"/>
          <ac:spMkLst>
            <pc:docMk/>
            <pc:sldMk cId="1935945547" sldId="306"/>
            <ac:spMk id="3164" creationId="{DE9B93CC-460F-C0C4-6965-331604CEE4E7}"/>
          </ac:spMkLst>
        </pc:spChg>
        <pc:spChg chg="mod topLvl modVis">
          <ac:chgData name="Ginevra Minarini" userId="1f1f918c-6db6-4aec-95e5-17ad0358cb46" providerId="ADAL" clId="{03421CA5-02D6-410F-9208-942AACB4DA1F}" dt="2023-11-22T13:35:28.291" v="87155"/>
          <ac:spMkLst>
            <pc:docMk/>
            <pc:sldMk cId="1935945547" sldId="306"/>
            <ac:spMk id="3165" creationId="{98EC9FC1-AC87-4634-5D90-AC313159136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65" creationId="{E593F541-E769-4954-CE8A-44BECBA9D66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65" creationId="{F4F3B4C2-C093-E54D-D043-C69B81FFB771}"/>
          </ac:spMkLst>
        </pc:spChg>
        <pc:spChg chg="mod topLvl modVis">
          <ac:chgData name="Ginevra Minarini" userId="1f1f918c-6db6-4aec-95e5-17ad0358cb46" providerId="ADAL" clId="{03421CA5-02D6-410F-9208-942AACB4DA1F}" dt="2023-11-22T13:35:28.291" v="87157"/>
          <ac:spMkLst>
            <pc:docMk/>
            <pc:sldMk cId="1935945547" sldId="306"/>
            <ac:spMk id="3166" creationId="{34E82703-41A1-96A0-FFCC-5518152BB19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66" creationId="{AFED7E9A-3E36-93D7-6D2B-9505FD61E22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66" creationId="{E2043EA2-3AB1-172E-AB68-59012A05DA7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67" creationId="{1DD0D1AB-6067-C763-DED3-AAED012CEF59}"/>
          </ac:spMkLst>
        </pc:spChg>
        <pc:spChg chg="mod topLvl modVis">
          <ac:chgData name="Ginevra Minarini" userId="1f1f918c-6db6-4aec-95e5-17ad0358cb46" providerId="ADAL" clId="{03421CA5-02D6-410F-9208-942AACB4DA1F}" dt="2023-11-22T13:35:28.291" v="87159"/>
          <ac:spMkLst>
            <pc:docMk/>
            <pc:sldMk cId="1935945547" sldId="306"/>
            <ac:spMk id="3167" creationId="{608D43A6-E167-8708-A7FA-C00897E338B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67" creationId="{8F3E17E3-1E71-025C-54A4-DF3E43F62059}"/>
          </ac:spMkLst>
        </pc:spChg>
        <pc:spChg chg="mod topLvl modVis">
          <ac:chgData name="Ginevra Minarini" userId="1f1f918c-6db6-4aec-95e5-17ad0358cb46" providerId="ADAL" clId="{03421CA5-02D6-410F-9208-942AACB4DA1F}" dt="2023-11-22T13:35:28.300" v="87161"/>
          <ac:spMkLst>
            <pc:docMk/>
            <pc:sldMk cId="1935945547" sldId="306"/>
            <ac:spMk id="3168" creationId="{8C653538-5664-859B-D502-7A029EE9033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68" creationId="{BEDCDD7C-FD3C-CF0F-C698-0E142EE6043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68" creationId="{D3C5A803-F729-B35E-A95B-B548422AA34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69" creationId="{5B3BD7E7-068B-111E-C2DB-7F94EA02C94E}"/>
          </ac:spMkLst>
        </pc:spChg>
        <pc:spChg chg="mod topLvl modVis">
          <ac:chgData name="Ginevra Minarini" userId="1f1f918c-6db6-4aec-95e5-17ad0358cb46" providerId="ADAL" clId="{03421CA5-02D6-410F-9208-942AACB4DA1F}" dt="2023-11-22T13:35:28.302" v="87163"/>
          <ac:spMkLst>
            <pc:docMk/>
            <pc:sldMk cId="1935945547" sldId="306"/>
            <ac:spMk id="3169" creationId="{5BE320B6-334A-955F-57C6-BD675F77247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69" creationId="{80EED8B8-0FDE-D1B0-C654-F8AE3226142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70" creationId="{423F6800-9E40-0D75-A28E-DE034344BFD2}"/>
          </ac:spMkLst>
        </pc:spChg>
        <pc:spChg chg="mod topLvl modVis">
          <ac:chgData name="Ginevra Minarini" userId="1f1f918c-6db6-4aec-95e5-17ad0358cb46" providerId="ADAL" clId="{03421CA5-02D6-410F-9208-942AACB4DA1F}" dt="2023-11-22T13:35:28.302" v="87165"/>
          <ac:spMkLst>
            <pc:docMk/>
            <pc:sldMk cId="1935945547" sldId="306"/>
            <ac:spMk id="3170" creationId="{DC7D4FE5-23F8-AF1A-0B7D-A5A2F24A68D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70" creationId="{FDA50278-C8C9-6C6A-2C98-33404F0277C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71" creationId="{0682810D-879E-5AD8-B981-145B3E52AA6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71" creationId="{52FFED2F-78DD-7BD2-D086-B14844D3BFCD}"/>
          </ac:spMkLst>
        </pc:spChg>
        <pc:spChg chg="mod topLvl modVis">
          <ac:chgData name="Ginevra Minarini" userId="1f1f918c-6db6-4aec-95e5-17ad0358cb46" providerId="ADAL" clId="{03421CA5-02D6-410F-9208-942AACB4DA1F}" dt="2023-11-22T13:35:28.302" v="87167"/>
          <ac:spMkLst>
            <pc:docMk/>
            <pc:sldMk cId="1935945547" sldId="306"/>
            <ac:spMk id="3171" creationId="{AB1E53F2-A886-6E9A-B458-2058B4DFE55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72" creationId="{0465DD5A-3035-9A68-FC96-59890054D4A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72" creationId="{304962B1-BA6A-86F7-A2D4-FFC52592020E}"/>
          </ac:spMkLst>
        </pc:spChg>
        <pc:spChg chg="mod topLvl modVis">
          <ac:chgData name="Ginevra Minarini" userId="1f1f918c-6db6-4aec-95e5-17ad0358cb46" providerId="ADAL" clId="{03421CA5-02D6-410F-9208-942AACB4DA1F}" dt="2023-11-22T13:35:28.302" v="87169"/>
          <ac:spMkLst>
            <pc:docMk/>
            <pc:sldMk cId="1935945547" sldId="306"/>
            <ac:spMk id="3172" creationId="{F307C2DB-7E15-4F83-E846-B2B3F89B5F1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73" creationId="{27EE7104-DE77-D847-4323-615E54640F1F}"/>
          </ac:spMkLst>
        </pc:spChg>
        <pc:spChg chg="mod topLvl modVis">
          <ac:chgData name="Ginevra Minarini" userId="1f1f918c-6db6-4aec-95e5-17ad0358cb46" providerId="ADAL" clId="{03421CA5-02D6-410F-9208-942AACB4DA1F}" dt="2023-11-22T13:35:28.310" v="87171"/>
          <ac:spMkLst>
            <pc:docMk/>
            <pc:sldMk cId="1935945547" sldId="306"/>
            <ac:spMk id="3173" creationId="{82CFF3F2-0053-F787-DE59-DFD406F4A16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73" creationId="{EBD0B540-87E5-5911-5B07-509EAEAAD57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74" creationId="{A4030CE0-64AB-3F3D-791E-F19EF9E7F621}"/>
          </ac:spMkLst>
        </pc:spChg>
        <pc:spChg chg="mod topLvl modVis">
          <ac:chgData name="Ginevra Minarini" userId="1f1f918c-6db6-4aec-95e5-17ad0358cb46" providerId="ADAL" clId="{03421CA5-02D6-410F-9208-942AACB4DA1F}" dt="2023-11-22T13:35:28.312" v="87173"/>
          <ac:spMkLst>
            <pc:docMk/>
            <pc:sldMk cId="1935945547" sldId="306"/>
            <ac:spMk id="3174" creationId="{EE57AF8E-6FFF-6BA3-5517-655C0666119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75" creationId="{05224379-6500-20F9-CE7B-E18BB27297B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75" creationId="{3D07C6CF-7822-EB19-5B45-E16EEC45EC59}"/>
          </ac:spMkLst>
        </pc:spChg>
        <pc:spChg chg="mod topLvl modVis">
          <ac:chgData name="Ginevra Minarini" userId="1f1f918c-6db6-4aec-95e5-17ad0358cb46" providerId="ADAL" clId="{03421CA5-02D6-410F-9208-942AACB4DA1F}" dt="2023-11-22T13:35:28.312" v="87175"/>
          <ac:spMkLst>
            <pc:docMk/>
            <pc:sldMk cId="1935945547" sldId="306"/>
            <ac:spMk id="3175" creationId="{FAC5AA36-44D2-DBFD-71E6-B08A0BDB34D0}"/>
          </ac:spMkLst>
        </pc:spChg>
        <pc:spChg chg="mod topLvl modVis">
          <ac:chgData name="Ginevra Minarini" userId="1f1f918c-6db6-4aec-95e5-17ad0358cb46" providerId="ADAL" clId="{03421CA5-02D6-410F-9208-942AACB4DA1F}" dt="2023-11-22T13:35:28.312" v="87177"/>
          <ac:spMkLst>
            <pc:docMk/>
            <pc:sldMk cId="1935945547" sldId="306"/>
            <ac:spMk id="3176" creationId="{01D120D5-35FE-058F-3840-653F4E1949E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76" creationId="{7E8CA50D-9105-93CF-92D5-0FFF476F792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76" creationId="{C25BE237-C8E6-5E17-4E1B-8E001F2401A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77" creationId="{1FE48922-5F64-BA72-B3BB-687E1285959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77" creationId="{43DCC7F5-5875-5D0E-D55B-A07F4858F045}"/>
          </ac:spMkLst>
        </pc:spChg>
        <pc:spChg chg="mod topLvl modVis">
          <ac:chgData name="Ginevra Minarini" userId="1f1f918c-6db6-4aec-95e5-17ad0358cb46" providerId="ADAL" clId="{03421CA5-02D6-410F-9208-942AACB4DA1F}" dt="2023-11-22T13:35:28.312" v="87179"/>
          <ac:spMkLst>
            <pc:docMk/>
            <pc:sldMk cId="1935945547" sldId="306"/>
            <ac:spMk id="3177" creationId="{90DA54C2-2FA9-D89C-6FA7-1041D55BAFC2}"/>
          </ac:spMkLst>
        </pc:spChg>
        <pc:spChg chg="mod topLvl modVis">
          <ac:chgData name="Ginevra Minarini" userId="1f1f918c-6db6-4aec-95e5-17ad0358cb46" providerId="ADAL" clId="{03421CA5-02D6-410F-9208-942AACB4DA1F}" dt="2023-11-22T13:35:28.320" v="87181"/>
          <ac:spMkLst>
            <pc:docMk/>
            <pc:sldMk cId="1935945547" sldId="306"/>
            <ac:spMk id="3178" creationId="{18D5C995-A428-4871-21E3-CEC31FCAF0A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78" creationId="{B2C1E7F2-8FD5-FD8D-7224-128D36F9B15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78" creationId="{FA15C1EB-D68A-60FD-2448-76536EB242D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179" creationId="{7ACB4084-DAF6-E307-6D04-111044251922}"/>
          </ac:spMkLst>
        </pc:spChg>
        <pc:spChg chg="mod topLvl modVis">
          <ac:chgData name="Ginevra Minarini" userId="1f1f918c-6db6-4aec-95e5-17ad0358cb46" providerId="ADAL" clId="{03421CA5-02D6-410F-9208-942AACB4DA1F}" dt="2023-11-22T13:35:28.322" v="87183"/>
          <ac:spMkLst>
            <pc:docMk/>
            <pc:sldMk cId="1935945547" sldId="306"/>
            <ac:spMk id="3179" creationId="{829170F9-16F2-7EAF-8EF6-5C633332D80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179" creationId="{9D48974E-5BC9-62CD-E3D5-80FB8282372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80" creationId="{AA904506-AB12-8611-FC7C-F4D9CC565C2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81" creationId="{24B85149-2AB3-9F9C-5274-E973DD99290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82" creationId="{356E68E6-E1BB-0315-0ACD-D5E1163E0D9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83" creationId="{F1080FDE-E364-2BBB-924D-4FF031A3A90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84" creationId="{F111F067-4751-52B3-35D2-55441760F8A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85" creationId="{07E67C8F-9DB7-F9DE-1BFB-13D2083E4DB0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86" creationId="{CCE359B9-1E54-637E-8FC6-3FB58B26069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87" creationId="{704FA780-D36D-D178-EEB5-38AA11511D3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88" creationId="{571DEF32-5939-ABB8-6E37-5153975364B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89" creationId="{317C44FA-493F-BFC0-4422-175AFFC299D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90" creationId="{32EC2340-A6E3-4A4F-6C84-3BBADEF7D3C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91" creationId="{97D244E5-06CB-1964-EB66-DA523F0F052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92" creationId="{451E7B92-5917-755B-29C1-A3F06A6307E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93" creationId="{C1342502-03BC-460B-0F04-AEC5D642482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94" creationId="{C44BC45E-1129-157E-14CB-B15D870439DF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95" creationId="{B54B7AF6-0D10-47A8-95E0-354F368046A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96" creationId="{D1A617AD-605A-AC04-2EA7-4D69583D590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97" creationId="{F6473754-0241-AE4D-E76A-2ABF170D3EA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98" creationId="{8EBACE12-9E38-4347-B8D2-DF73FF585B6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199" creationId="{EA80C5EE-CC9D-FD6B-A5BB-222C0DE31D5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00" creationId="{342B4D03-E242-C6E4-8A0C-B83CDC10BDE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01" creationId="{CE3E401F-838D-DF2C-36DA-8A418954D8E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02" creationId="{CBB8701A-8852-84E7-264D-9ED053E5EBE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03" creationId="{06E65E19-1A9D-0B45-ACF3-CCF2E1A1EF2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04" creationId="{EA1A985D-A82A-C17D-EFAD-BCC0F4D4AA7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05" creationId="{6B5C4158-730A-4C4F-06FE-1A67A9C070A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06" creationId="{0216A9D2-5AD7-4535-7BBB-5EE3593D6D0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07" creationId="{54A726BA-44D1-109B-FC6B-BFEA4A9D37F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08" creationId="{8E09474F-AD71-A7D3-35AF-01343ADF617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09" creationId="{1951A8C7-FF60-FF0F-DED7-DF389E12E63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10" creationId="{CCB3027B-2EAA-DB73-6B32-5B38BEA0A69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11" creationId="{34757C22-84B6-7D57-3E62-D3360FCE653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12" creationId="{716F69D1-C4A4-D1F7-5B62-AFF8B1E3FBC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13" creationId="{4698290E-2445-BE15-5BE9-A2665D7ADCC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14" creationId="{857BE0D3-48D2-5BA5-EEB0-9D79FF54A43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15" creationId="{87B77709-EC54-9F60-C5A9-2FDB16BF05A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16" creationId="{884D30DA-DDC5-F90B-9F71-42D2CE49826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17" creationId="{7557278D-93F7-2092-4B69-271A43E4E1D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18" creationId="{400675B8-0AB0-B462-7D59-E5405FAAD14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19" creationId="{FD5A1F56-B4C0-24AD-93B2-8AB3BBB5177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20" creationId="{A0EA6213-A0C8-BD94-07D0-C41A03C64DE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21" creationId="{9FF98F33-85EE-A727-7E3A-DA73E9B20ED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22" creationId="{19BD44FB-83E4-CBE0-26CA-5B8AF0AA7610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23" creationId="{DC75751F-971C-2BFC-B5C7-FAE83B60CF4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24" creationId="{41365426-E799-515E-2821-9DEC33A3512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25" creationId="{CE29979B-B175-D9D0-0A79-2ED9DE61448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26" creationId="{E015DCA3-3700-2CA2-B219-DFF58A035A0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27" creationId="{537EA708-920D-457A-75DC-D63178DE020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28" creationId="{EC78396A-CD5A-228D-2949-1366146E636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29" creationId="{BB15645E-D69B-8D18-F922-5548A98E75E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30" creationId="{032331DA-0A66-30CC-3C19-E57CAAA6902F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31" creationId="{63E36864-5978-CA2E-BC42-FFB15F8AFAC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32" creationId="{A94B6FD4-7777-7967-C9D8-C3EDF3E81FC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33" creationId="{03B7DCA7-BB23-2A37-C0D6-B865FFE77A8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34" creationId="{77E6C6A6-5F69-3E89-36E9-B58752C73E6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35" creationId="{5F152086-94D7-CD82-E4AE-C2BFCA39B46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36" creationId="{2C8A3842-6E4B-CC33-D477-4681899047F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37" creationId="{25959019-4ED1-FBBA-BFF4-44403F1DCF2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38" creationId="{BAE3DC9F-D213-366D-1A8D-711CEDD7BAA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39" creationId="{89BCA628-5C68-60FA-3CA6-B1136FD9C94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40" creationId="{36C4B3C1-E8ED-3AA0-3331-5018230ACD6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41" creationId="{7B5D1D5C-93F7-2A58-1180-EA4A55D2A1B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42" creationId="{8A9B2A93-C7C6-14DB-0EC0-394BA8DDE1A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43" creationId="{FA79212C-56D8-843D-F2DC-24EE5FCBCCA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44" creationId="{44EFFD8B-DAAF-F91D-70E7-9C131C1C219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45" creationId="{9BE75584-3126-E708-BCED-D6A96FC49AD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46" creationId="{355A14F9-6B1A-0357-B946-7AE3F67E6B2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47" creationId="{061D6BE8-2092-B2CB-A9DD-6625BE51786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48" creationId="{A5E561F5-4950-3A5F-2B57-79DE48A8933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49" creationId="{79453A5B-86AE-497F-D9F9-BFD65A7BEFB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50" creationId="{C0A2DC15-0F53-2606-6719-D563669BAD6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51" creationId="{32863D34-8827-7EE4-6871-DA857503003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52" creationId="{83BFE2A0-81AE-C907-B1DD-E5572B4FE70F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53" creationId="{88A8FBF1-DF14-BBD1-3A73-E70346E6B3D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54" creationId="{5FD94168-FDD3-0DD6-4FC8-34D76D8DC93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55" creationId="{EDA79380-B803-5261-B635-7B2ADE89077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56" creationId="{7C006580-4F6B-D69E-9478-6BAB906B7DE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57" creationId="{71BCFF9C-746D-B9A8-C3F1-6A016ECE1EE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58" creationId="{16A51298-0E62-9A9C-3E9C-22F8D36A9B1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59" creationId="{5A34FAAD-27CA-33A7-BB1F-7816FB197A4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60" creationId="{6ACE8E64-D5D3-967C-AA96-D85959C398D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61" creationId="{7F37F0B4-E2E0-7E50-7F08-5600FE0C5D7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62" creationId="{478AFFC5-59DD-C336-49D0-F16A591CF99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63" creationId="{3C5A158C-E0E0-D6AB-3624-9B5970EB51C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64" creationId="{FF8CD9F6-0BA7-4D89-D365-E5162673FC4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65" creationId="{9AE85A7C-E09A-4DF3-54D2-14A87781CEA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66" creationId="{4D385D02-97C6-E7D5-A5BC-71B589ED190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67" creationId="{0406114F-3AD7-34E2-A189-85A4098EBB5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68" creationId="{179C61BA-066F-6007-A05D-312E85BE2F0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69" creationId="{60779607-95D8-5425-9B7F-D185F05B4BB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70" creationId="{994D15AE-DCFC-7E1F-3D0F-F9268475228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71" creationId="{5B63A7D1-A8B1-8239-C222-EACB0FD03F7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72" creationId="{D293E672-98BC-54CA-474A-ED8C1EA39C5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73" creationId="{C9542E0B-6D56-9477-2995-72ACBF5A9D9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74" creationId="{19CBFA17-95BE-4BF5-1617-FB3075CAC9E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75" creationId="{2539E8C1-E1B3-9687-D0F8-30D1E581679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76" creationId="{8968CEDC-702C-A03E-FB9D-F05CEE9A704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77" creationId="{8CFBB825-E55A-C6E0-F56A-4C603DBAE9BF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78" creationId="{494FBBF6-3845-9EA8-7E49-176F7915787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79" creationId="{900A06F8-067B-033B-FD70-642F9062EE6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80" creationId="{FDA01F92-8E98-B910-A050-796AAC67936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81" creationId="{ED0B152A-8A61-4C61-8C19-A6DD20B5A1F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82" creationId="{71DE066C-F1A6-2FC7-3FC4-03EEB90BFFB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83" creationId="{45755D83-B147-A225-403E-D437F724351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84" creationId="{BA13A6F5-C167-278A-F985-F840DD685BF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85" creationId="{66E7262E-7BEB-5A87-9560-DEF85EF6C6D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86" creationId="{B0C3FAEC-AB9A-79F9-88B9-16896F03D51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87" creationId="{91A86407-E80B-882D-195F-DD6B03F8177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88" creationId="{DA001EE8-6420-8A2A-3F7C-36ED8093948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89" creationId="{88C16765-F96A-E1A9-E738-A75A2C5FD26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90" creationId="{7825914B-C928-B2C0-4321-73629BEB72D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91" creationId="{3A339B26-E0F8-9BA5-8983-A2F7EE3ECE8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92" creationId="{0DD218A4-FF2F-1AEE-2B22-D5DFF55742E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93" creationId="{88966159-D491-2BE5-DE72-A03EB8D1440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94" creationId="{CD37A72E-362D-D8E4-EEB8-3FA2892B643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95" creationId="{BE4E7AA5-389D-7125-6CC0-A638D22B222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96" creationId="{384E48B7-801D-CE87-F71A-13C190A3FF4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97" creationId="{5F9C2D6D-719D-BF7C-1074-01300A0B3DE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98" creationId="{9D4A15BC-C990-9FBB-9527-75E41D3EC66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299" creationId="{81A8D292-47CB-5130-EAD8-9F4BDF96D0B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00" creationId="{8EEBAF6A-75E6-23B1-FB1B-468BF076CD1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01" creationId="{543ABA89-0770-0965-974C-5722E49E409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02" creationId="{5864CDDA-8483-F56F-46D7-BDD47A74E23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03" creationId="{8F64F2A1-F981-6E91-0DFE-0DE62D3E43A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04" creationId="{19DF851C-C98E-341C-F25F-8D69B6223ED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05" creationId="{A1FEEBD7-CA1B-B181-6B11-651AE48F433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06" creationId="{4FFFF681-3A53-0F9F-CDAB-6399034735F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07" creationId="{1FC18939-1892-CE40-5D00-A01CA7C0F45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08" creationId="{FEDE8822-17CA-E495-FD98-285A2E5ACDC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09" creationId="{798267CD-2BC3-0F17-B43F-5B53BC0CAA8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10" creationId="{E0D5D2CB-76B3-51B7-7413-D401F389CFF0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11" creationId="{7CD2B5C8-5809-6BE7-33A7-26AD7EED794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12" creationId="{4677FB9C-97D3-7803-4BA0-F0E67C4491E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13" creationId="{8DAA1151-F1E5-C455-FD4E-910B3EB538A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14" creationId="{EA516362-21B8-8A2E-BF34-3FFE36BEE1E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15" creationId="{831A4A32-C819-A30F-B90C-9C6787CB865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16" creationId="{28573F49-90F7-D1A5-7405-901AD72D5D9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17" creationId="{FB59F10C-58BD-E2DD-ADCC-25ECDD1991B0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18" creationId="{491EF455-FF14-BA0F-F5FC-C6CE91E6122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19" creationId="{3E31917D-AB94-0F37-F801-E5E6BCB340A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20" creationId="{73DD99A3-8C3E-C5F1-305E-778D3D9A24B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21" creationId="{F3703827-410F-CB5B-2C19-75EE1E5DC37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22" creationId="{EBF19398-EA8E-25FE-DAA9-9FDB5DC3017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23" creationId="{735985DF-113C-4FBD-2551-5208F4706EE0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24" creationId="{5F17D56F-70C7-CD80-93D1-898911E79520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25" creationId="{03E56911-327D-C2E5-5CBD-FD024B9E593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26" creationId="{24DB9D24-C533-182D-8823-02D551DC695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27" creationId="{A378F31F-A21B-5DDC-D5AE-6CAA01940E5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28" creationId="{A62E9882-2F72-88BF-7AAF-8D7588180E9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29" creationId="{6D2AF167-5054-A6DC-9B62-91D5A1CB497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30" creationId="{A4724BE5-AF16-4788-C0B7-C2B048C4F76F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31" creationId="{7F216A41-034C-6E9E-8F0E-0D69A2331F7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32" creationId="{65E84F91-78AB-0ECE-286A-8C08AD3D511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33" creationId="{BD24B813-8B93-10D4-204F-E5E3DAD6446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34" creationId="{5713E0A0-6EA6-DB0E-0426-75BE4097234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35" creationId="{DD7F49A6-AF63-6E6D-A99A-510D574C73F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36" creationId="{690C5879-FAAC-7B35-F465-6CC342C2681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37" creationId="{1FA56119-9100-C7E0-88C4-C4327F31B47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38" creationId="{4B261ABC-3D09-D3C6-D2C8-8569DB6AC36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39" creationId="{03E4043F-DEBE-E1BE-1CF1-7B1E468A806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40" creationId="{3DE4E59E-225F-F614-464B-AD44213163F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41" creationId="{CB8A1FB5-16AC-6BF2-0EF1-D48CC0A1BDE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42" creationId="{392FFD59-FB9F-A236-85E5-47FB3A764D3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43" creationId="{2AE5BCC5-6E58-BCD7-B3DF-ED6EFC27149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44" creationId="{6B7E5618-CBCE-DF87-2D0C-B6992465692F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45" creationId="{1D380135-3963-9E87-F42F-56C9660DEFC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46" creationId="{FA07661E-AF6B-0DC1-59CB-DADF70516CD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47" creationId="{3561A391-F058-1AB7-5881-3F1AE568DF3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48" creationId="{2C91F343-9EB8-BEA9-9A28-3F02C9CAB6B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49" creationId="{FA5EFEC7-6D0E-D2BF-EFCE-DF2D9ED82BA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50" creationId="{CFEC1A4E-B513-BEF3-602A-BA2A9B7C1D0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51" creationId="{F70F5C7C-DB2E-2725-FE4A-89114D6B2F9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52" creationId="{1A087819-FFE5-7CED-04CC-E074D7E8844F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53" creationId="{9157E7FC-C278-71DA-0DED-C87022387F6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54" creationId="{BA12F733-7E78-8840-1F89-FBBE487A2D5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55" creationId="{619ECA6B-EABF-AA49-99AE-9A75F3B09B2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56" creationId="{8B154E45-04D2-1A78-4DA3-5C53AC2D878F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57" creationId="{60E9C44F-A287-0A85-A954-798BD8822F2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58" creationId="{C929B1A4-4BE1-A80F-B903-6AB700067990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59" creationId="{C6DBD040-1D30-DC47-9A4F-C1ED3D15309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60" creationId="{E7FEFD70-674A-C4B8-0A3B-54E314A7F7F0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61" creationId="{8B48C835-4B92-54E0-523B-F59DE819882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62" creationId="{BC6C5030-CA60-7EA5-47AA-DD6230A84DF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63" creationId="{E5CF501B-1EB9-B6FA-2AC1-E13D21E0296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64" creationId="{4611F7AF-DFD0-455F-06BB-97F4D96E50E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65" creationId="{0DEE1401-728E-8E23-C6D2-8C81ADDBA7E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66" creationId="{1C92D91B-FD6D-CCE9-D31D-05DC104871C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67" creationId="{4917E163-777F-433D-2AFF-E1FE4F6C9CD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68" creationId="{B0EE53FB-3B42-2DC5-2D64-FCFD4F6A9A4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69" creationId="{4AB44DF8-D3D2-0048-D6E2-53584970431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70" creationId="{7848CC57-1017-65E5-D21F-8926070A881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71" creationId="{A6375C53-3D15-AF57-2D6E-D015EC1A48B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72" creationId="{9828CECC-3D7C-753C-500E-6DCF563AF03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73" creationId="{7E2EE914-4696-9FB8-327D-9BC98EE7EA2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74" creationId="{EE991D2E-6A76-9F9C-F3DF-0B0051B90A5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75" creationId="{843E73EC-AABB-5EDC-7FC1-30D44366E6A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76" creationId="{DD3ACA84-0493-1F78-8FF2-0688992BCC0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77" creationId="{4E6097DF-94C6-9690-C3CB-2D3151A4585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78" creationId="{F8CF8D91-BBF1-1691-09B2-A8611E0A70D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79" creationId="{56A42DCE-53F5-844E-E9C8-61347D280BC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80" creationId="{19663FA1-320C-2724-F801-89B8EC8CD95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81" creationId="{68B46B0C-8FBF-A1DC-34AA-994C0656C0C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82" creationId="{6A094026-9E46-E36D-610B-18DBC0F9895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83" creationId="{8CB7E6C9-AE74-6A50-79E1-385ADCFBA23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84" creationId="{B1094C29-D37C-4067-7D33-6404418CC8B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85" creationId="{D17DE938-1BE5-46AA-267F-48D1C69C3CC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86" creationId="{FF0012A4-0FD8-D302-4F35-10B80D52E570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87" creationId="{FEEB6435-D3D8-73EA-E894-D99ADEAD6FEF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88" creationId="{9A06DA27-C2EC-73AD-BA9C-A2DFAB00572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89" creationId="{F4CCA76C-48D6-811F-EF70-BA550248B29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90" creationId="{D3767627-85A7-0718-96D4-DC09610EDEA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91" creationId="{C5293E7A-FCA6-528E-D745-922F8D9CD34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92" creationId="{B3AE4DCF-BA60-A542-8BCF-13D2A171ABB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93" creationId="{B656A065-BE0E-1422-DEB1-FD1BEAB4233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94" creationId="{FD39B211-041C-66D3-FA13-154F76017B8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95" creationId="{D302E373-FA29-24BC-30F2-128E47BD668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96" creationId="{F2FBEDFF-CD8D-C099-49FD-4D3F6110DFC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97" creationId="{135D8832-1983-A368-F141-2112566289B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98" creationId="{EC5C6F8A-C774-176A-99BA-F9F3F29BCC3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399" creationId="{F698084E-85F7-9A90-B279-8E0FFC5D38D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00" creationId="{6104D683-BCCA-FF38-0525-C81C48EE44E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01" creationId="{B29261BF-DCEA-35E8-5CEE-6CFC28B7F68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02" creationId="{DE554599-1A32-6D93-C0DB-FBE9E544FE3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03" creationId="{23D3C9EA-05E3-41A6-FD17-51DECB469E8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04" creationId="{64CEBF00-C46D-5FBA-3A99-95FED2512BE0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05" creationId="{B2258B33-1C94-A7AA-2F24-43589C190203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06" creationId="{05D7CA1A-0A65-9133-4C46-75A76F688E2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07" creationId="{6F2F80EF-A679-9827-0D7B-4EDBAD76CA1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08" creationId="{FEA53DC5-AABD-2A2E-9597-F332E24418E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09" creationId="{D46E87EE-C18C-E00B-3C7A-65B73969494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10" creationId="{1FAF7FF6-A462-DAB1-833D-32E59B3DA67A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11" creationId="{190DDDEC-5B44-90B3-D8ED-975BE26700C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12" creationId="{C5A9C9A8-0EF8-ED53-D3BF-1D3D276D5779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13" creationId="{AF693F68-CBB5-1813-51AC-A8EC5CDADC9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14" creationId="{8E7E36FD-C525-646C-15BD-0EF2957FFF8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15" creationId="{B60EFAB1-DC9F-76DC-BCD9-36EBDC8674F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16" creationId="{4C8F15B9-1BC9-1B16-00E0-8FE0B7CED90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17" creationId="{5098667C-98AC-DE80-6373-8BDFF4B71567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18" creationId="{707EC6A1-0D67-8352-ED5E-B1C08FA2071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19" creationId="{A712D823-3A85-ED04-2B93-E679512EEDE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20" creationId="{EF7F7721-D8B6-CD12-C72A-BB3AA9982E5C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21" creationId="{AFE2C101-85F5-7894-4263-BE0B253B1949}"/>
          </ac:spMkLst>
        </pc:spChg>
        <pc:spChg chg="mod topLvl modVis">
          <ac:chgData name="Ginevra Minarini" userId="1f1f918c-6db6-4aec-95e5-17ad0358cb46" providerId="ADAL" clId="{03421CA5-02D6-410F-9208-942AACB4DA1F}" dt="2023-11-27T15:57:26.059" v="164304"/>
          <ac:spMkLst>
            <pc:docMk/>
            <pc:sldMk cId="1935945547" sldId="306"/>
            <ac:spMk id="3422" creationId="{24ECCF51-6AB6-0F9B-4242-4453F386AF03}"/>
          </ac:spMkLst>
        </pc:spChg>
        <pc:spChg chg="mod topLvl modVis">
          <ac:chgData name="Ginevra Minarini" userId="1f1f918c-6db6-4aec-95e5-17ad0358cb46" providerId="ADAL" clId="{03421CA5-02D6-410F-9208-942AACB4DA1F}" dt="2023-11-27T15:57:26.059" v="164304"/>
          <ac:spMkLst>
            <pc:docMk/>
            <pc:sldMk cId="1935945547" sldId="306"/>
            <ac:spMk id="3423" creationId="{7AE85BD8-9B71-B4B0-86A6-9666AA72AB3B}"/>
          </ac:spMkLst>
        </pc:spChg>
        <pc:spChg chg="mod topLvl modVis">
          <ac:chgData name="Ginevra Minarini" userId="1f1f918c-6db6-4aec-95e5-17ad0358cb46" providerId="ADAL" clId="{03421CA5-02D6-410F-9208-942AACB4DA1F}" dt="2023-11-27T15:57:26.059" v="164304"/>
          <ac:spMkLst>
            <pc:docMk/>
            <pc:sldMk cId="1935945547" sldId="306"/>
            <ac:spMk id="3424" creationId="{29A517E4-8F3B-83A3-1F71-546ECEA0DFA4}"/>
          </ac:spMkLst>
        </pc:spChg>
        <pc:spChg chg="mod topLvl modVis">
          <ac:chgData name="Ginevra Minarini" userId="1f1f918c-6db6-4aec-95e5-17ad0358cb46" providerId="ADAL" clId="{03421CA5-02D6-410F-9208-942AACB4DA1F}" dt="2023-11-27T15:57:26.059" v="164304"/>
          <ac:spMkLst>
            <pc:docMk/>
            <pc:sldMk cId="1935945547" sldId="306"/>
            <ac:spMk id="3425" creationId="{AB1AD0AC-B37F-3549-2811-542A7C230CB1}"/>
          </ac:spMkLst>
        </pc:spChg>
        <pc:spChg chg="mod topLvl modVis">
          <ac:chgData name="Ginevra Minarini" userId="1f1f918c-6db6-4aec-95e5-17ad0358cb46" providerId="ADAL" clId="{03421CA5-02D6-410F-9208-942AACB4DA1F}" dt="2023-11-27T15:57:26.059" v="164304"/>
          <ac:spMkLst>
            <pc:docMk/>
            <pc:sldMk cId="1935945547" sldId="306"/>
            <ac:spMk id="3426" creationId="{8C657DA5-D210-44AB-956A-6AA61B0BDA81}"/>
          </ac:spMkLst>
        </pc:spChg>
        <pc:spChg chg="mod topLvl modVis">
          <ac:chgData name="Ginevra Minarini" userId="1f1f918c-6db6-4aec-95e5-17ad0358cb46" providerId="ADAL" clId="{03421CA5-02D6-410F-9208-942AACB4DA1F}" dt="2023-11-27T15:57:26.059" v="164304"/>
          <ac:spMkLst>
            <pc:docMk/>
            <pc:sldMk cId="1935945547" sldId="306"/>
            <ac:spMk id="3427" creationId="{EAE16D70-F685-D4D6-DB30-390519D3F68B}"/>
          </ac:spMkLst>
        </pc:spChg>
        <pc:spChg chg="mod topLvl modVis">
          <ac:chgData name="Ginevra Minarini" userId="1f1f918c-6db6-4aec-95e5-17ad0358cb46" providerId="ADAL" clId="{03421CA5-02D6-410F-9208-942AACB4DA1F}" dt="2023-11-27T15:57:26.059" v="164304"/>
          <ac:spMkLst>
            <pc:docMk/>
            <pc:sldMk cId="1935945547" sldId="306"/>
            <ac:spMk id="3428" creationId="{95176E83-5CEA-715E-9286-97D0725D35E4}"/>
          </ac:spMkLst>
        </pc:spChg>
        <pc:spChg chg="mod topLvl modVis">
          <ac:chgData name="Ginevra Minarini" userId="1f1f918c-6db6-4aec-95e5-17ad0358cb46" providerId="ADAL" clId="{03421CA5-02D6-410F-9208-942AACB4DA1F}" dt="2023-11-27T15:57:26.059" v="164304"/>
          <ac:spMkLst>
            <pc:docMk/>
            <pc:sldMk cId="1935945547" sldId="306"/>
            <ac:spMk id="3429" creationId="{0DDC1C22-7738-21D7-44CB-60BDAA6A4848}"/>
          </ac:spMkLst>
        </pc:spChg>
        <pc:spChg chg="mod topLvl modVis">
          <ac:chgData name="Ginevra Minarini" userId="1f1f918c-6db6-4aec-95e5-17ad0358cb46" providerId="ADAL" clId="{03421CA5-02D6-410F-9208-942AACB4DA1F}" dt="2023-11-27T15:57:26.059" v="164304"/>
          <ac:spMkLst>
            <pc:docMk/>
            <pc:sldMk cId="1935945547" sldId="306"/>
            <ac:spMk id="3430" creationId="{C57393D6-3A8B-6B9A-9977-C1096C835353}"/>
          </ac:spMkLst>
        </pc:spChg>
        <pc:spChg chg="mod topLvl modVis">
          <ac:chgData name="Ginevra Minarini" userId="1f1f918c-6db6-4aec-95e5-17ad0358cb46" providerId="ADAL" clId="{03421CA5-02D6-410F-9208-942AACB4DA1F}" dt="2023-11-27T15:57:26.059" v="164304"/>
          <ac:spMkLst>
            <pc:docMk/>
            <pc:sldMk cId="1935945547" sldId="306"/>
            <ac:spMk id="3431" creationId="{C880FC82-D3CF-40DA-6D88-FE1E07313168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32" creationId="{6597DA80-CD77-8FE8-22B3-F0B77A647E9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33" creationId="{403F22D7-CF0D-D4C5-9DD8-54BDB693B60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34" creationId="{5860C55F-0FAB-E7A7-531F-0EA171854845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35" creationId="{5DAB7D5A-E434-5739-519A-3D23318A4E6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36" creationId="{219F7D8B-8540-0641-9224-C7C1EAE1E58E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37" creationId="{5BCE8397-71D5-4634-E2C2-9A62B644E36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38" creationId="{E8C0D845-2CA7-9142-AEB1-73576E75023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39" creationId="{ECC99D40-4487-5300-9130-AE4386D2D61F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40" creationId="{6A93E470-D1FA-2C6C-F04B-3A437C30C90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41" creationId="{3C5110E9-E1B4-BF85-310A-3BA006A064BB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42" creationId="{0514834E-933A-A122-8225-0046BCFDF7C2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43" creationId="{1BF79B5D-F22D-0114-BDC3-3A0F37445260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44" creationId="{00A47540-D4F2-D64C-AFA9-55F6D9AC6AB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45" creationId="{2EC02CEA-A6A1-0AB0-214C-E2518C0B2616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46" creationId="{8105E161-3C37-5329-D6CB-B2DC13BB4201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47" creationId="{12BFDF19-8D6D-12F2-51D9-CF9E46501AE4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48" creationId="{E524D828-6765-0BD7-CA41-38CC56CEBD0D}"/>
          </ac:spMkLst>
        </pc:spChg>
        <pc:spChg chg="mod topLvl modVis">
          <ac:chgData name="Ginevra Minarini" userId="1f1f918c-6db6-4aec-95e5-17ad0358cb46" providerId="ADAL" clId="{03421CA5-02D6-410F-9208-942AACB4DA1F}" dt="2023-11-27T15:57:31.235" v="164334"/>
          <ac:spMkLst>
            <pc:docMk/>
            <pc:sldMk cId="1935945547" sldId="306"/>
            <ac:spMk id="3449" creationId="{BD5CB604-409A-94F3-FA6B-153B41A997C3}"/>
          </ac:spMkLst>
        </pc:spChg>
        <pc:spChg chg="mod topLvl modVis">
          <ac:chgData name="Ginevra Minarini" userId="1f1f918c-6db6-4aec-95e5-17ad0358cb46" providerId="ADAL" clId="{03421CA5-02D6-410F-9208-942AACB4DA1F}" dt="2023-11-22T13:35:28.322" v="87185"/>
          <ac:spMkLst>
            <pc:docMk/>
            <pc:sldMk cId="1935945547" sldId="306"/>
            <ac:spMk id="3450" creationId="{4A1414B0-8201-0008-4770-FACD1B08426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450" creationId="{DB997F78-6612-5BEA-D1F4-A58C8A26E7A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450" creationId="{DFDE237A-3796-CEB8-B214-DE44F8E9E6F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452" creationId="{30D44BC1-D99F-E377-6ACE-33F519D00B5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452" creationId="{A23E1F0F-65F8-6A17-1CBB-FF561C8C214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452" creationId="{DC6D5E36-C9C5-7998-FC0A-2DF4420A3FFC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3453" creationId="{4FA4B635-7258-806B-CCEB-5CF148A0CD5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453" creationId="{81378AB0-E3B6-7CFB-88BF-524E5FED356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453" creationId="{852C8AAB-A78C-256E-472E-1582332205F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453" creationId="{A8EE8961-0F23-129F-4678-E9E2C0CE803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454" creationId="{2E110F6A-DCA9-BF44-B3C7-377DBA3073D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454" creationId="{A8C3914B-4DC7-900A-CA0E-75E0B5370C6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454" creationId="{C62A46AF-0055-4EB9-FF95-65295795683B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3454" creationId="{C95098E3-C9F2-28E9-C262-19E6148F1A2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455" creationId="{287C01A7-BD96-A2A6-A86D-B51A7F8F047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455" creationId="{4348E9F0-6A56-EF68-C89D-E51A3A7B94B2}"/>
          </ac:spMkLst>
        </pc:spChg>
        <pc:spChg chg="del mod topLvl">
          <ac:chgData name="Ginevra Minarini" userId="1f1f918c-6db6-4aec-95e5-17ad0358cb46" providerId="ADAL" clId="{03421CA5-02D6-410F-9208-942AACB4DA1F}" dt="2023-11-22T13:10:39.453" v="84436" actId="478"/>
          <ac:spMkLst>
            <pc:docMk/>
            <pc:sldMk cId="1935945547" sldId="306"/>
            <ac:spMk id="3455" creationId="{87E39BEE-636A-594A-4290-AFB522096EE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455" creationId="{BAE3DD20-9F73-E4BE-19B1-9CA45FC8E302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57" creationId="{A803146B-108B-3E9D-38E7-BAB2BA21E0C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58" creationId="{3D4264C8-9255-3202-8B99-34B1EA738FF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59" creationId="{9DE48096-E2AA-7217-FFD8-3DFC8FB3EB6E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60" creationId="{4607691A-FD3C-66FB-0E7A-1533994C998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61" creationId="{437FE690-EA0B-7C43-271B-BC4743C4EB60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62" creationId="{6431BE25-384E-19A8-7164-0D7CE1B2F15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63" creationId="{8CF8F736-E80C-7AB1-3BCF-B663656239D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64" creationId="{4B6A9C86-268F-08AA-D546-2D23E779784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65" creationId="{2FE56DCB-F7B3-D67F-7BE2-935DA98CBAF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66" creationId="{6768A45D-AF40-84BF-F2D6-52E86F69715E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67" creationId="{18F33F15-5DCC-CED6-2221-6CD8F0EF51C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68" creationId="{2BD12EF9-21FB-8E37-40BB-226D860F4C4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69" creationId="{4A589BD3-0CAD-EDA0-FDE9-464A208F45A2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70" creationId="{F7175DEC-51C9-7CD9-BB8D-ED5201AADEF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71" creationId="{30CB17A0-84E8-01AE-0867-725B8FF5C3D1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72" creationId="{A1E8217D-82CA-DE89-4C4D-8678AADEA27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73" creationId="{C49A4A98-8641-F233-6D51-7C9ACFC25C4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74" creationId="{6F239B4B-1B9A-4B26-B512-300A48AE4A7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75" creationId="{82F78F5E-5630-BFE7-FB9C-11D0243AB5F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76" creationId="{8F70363A-A0E8-D88D-F217-9A8FE2CB628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77" creationId="{82548D2D-9D88-EF76-7A6B-C3D9E0D84858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78" creationId="{70A34C19-92B1-5B1B-EAAE-53CF628F809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79" creationId="{8F2C4695-9325-6F67-15DE-EF54FCC7034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80" creationId="{D2BB80AE-8CD3-AB34-299C-D6F58D0DFC6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81" creationId="{4F002CDC-A44D-04D6-2E6D-709B81A9B0A1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82" creationId="{A63E5FB7-21B8-2755-33FD-2EABB5ECA50E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83" creationId="{0821F073-EB4E-4FCA-9036-9A45C563E483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84" creationId="{8B09D8C0-D2FE-EBCA-5547-842CE4AF84C3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85" creationId="{8B745B13-CC16-3D7E-A8B2-66C6EF7A7F7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86" creationId="{04860A38-5BEE-0D65-FF7A-78152A1F24A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87" creationId="{9AFAAEC4-CC2E-1A63-8542-B4025B87AC2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88" creationId="{67582E13-4F25-CFEF-0B37-2A32AE0DA71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89" creationId="{24296A23-FCC9-640F-FD3C-E40E0A87728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90" creationId="{B3662391-D057-E587-79E2-7383FE163498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92" creationId="{B556B952-1A20-0207-8FF1-916AA93CB6A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94" creationId="{3899421B-4013-F362-80F3-ABE308BCE75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96" creationId="{B0CEE994-0607-BA37-15E9-925D4E0128A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98" creationId="{D79A965A-ACA9-C7C4-09B9-8FDD457A30A2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499" creationId="{012D46EF-B7C1-E557-DA26-BFE87EC24051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00" creationId="{0292794B-F26F-60CA-4AA2-E7C103F58EC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01" creationId="{C62EEFE6-D0C8-9D82-3DAC-1AEFC83020B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02" creationId="{0B131FED-938B-76A6-70D2-EF2D6424685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03" creationId="{16951C54-E2FE-05E6-8BEF-66B451B717B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04" creationId="{76B2523A-1984-67F6-2127-53C5787354DE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05" creationId="{AF77F3F5-C254-083E-AF93-6E8D3A9E136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06" creationId="{ED61CA7C-4039-65A3-D3A9-E39EFA6DA80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07" creationId="{016AA668-6CD2-EFEF-1961-BCC2C3B261D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08" creationId="{1812AF8E-7467-B304-B8F5-08D1EE6201C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09" creationId="{523E44A2-BAB1-21C1-D2D7-BCB2488B9F6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10" creationId="{374155C2-779F-5495-13B7-95239393BCF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11" creationId="{6E5AB2D6-0966-BE6C-10B7-9EFDE37FA4C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12" creationId="{CC46FC27-2E1A-6D6A-75CD-3E8BB904F730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13" creationId="{E37B9307-1A50-ED7C-6450-D2E14729FED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14" creationId="{4DE178C4-03AB-2C07-7AC0-8AC3D87BC36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15" creationId="{FFC755B8-7842-E179-3585-F44F902FB59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16" creationId="{192D64FA-CD17-64D0-3D33-99B5F88E62F0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17" creationId="{1D7E7C56-0372-1799-4912-178F1174DE5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18" creationId="{7D116783-7B1F-6DEE-9EBC-9FAE92CEA89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19" creationId="{D0C7CDBE-F4AB-2877-9CA7-8E646DF7ACB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20" creationId="{07E5DC67-FBA1-DCB5-8B4B-C0BE58511BD2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21" creationId="{5A02C385-0599-59B9-EFB1-B681B6EC2B7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22" creationId="{4B35E8A8-D739-E2E3-1091-E5B81439B8B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23" creationId="{DD683DA7-3DCF-4160-76A0-D6BE8D58227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24" creationId="{26D1F351-0117-CAC4-7258-3CA7A096B78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25" creationId="{B3EE9868-9970-3040-57DE-A5715258A70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26" creationId="{2DBEDAF1-3B37-D409-D2D4-F78D16CA6D63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27" creationId="{E3C6A105-2CB5-9C1B-3D9F-3949AA48DA0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28" creationId="{0E441095-A2FA-A845-794B-4E487D6079C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29" creationId="{2987163E-15F8-5A74-CD0B-75AB4A5B416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30" creationId="{FFFE9AED-2CB0-9BEC-FD5A-9A6BDE31420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31" creationId="{3B10EDFB-5783-00FA-1FCD-876A8C3C0A6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32" creationId="{F5C8B1BE-17C3-70BB-8A85-0227F96A20D3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33" creationId="{283F1288-92F7-2DE6-A5EE-C91041F9A480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34" creationId="{3F51D0B4-9EBB-F4F7-3042-5998A94ACBA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35" creationId="{83342322-2F89-46EE-C61A-6BB992A87EE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36" creationId="{5036EA72-1F5A-EC30-397C-6890E77C689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37" creationId="{77F1D95C-E04E-499D-CA91-54449038AA6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38" creationId="{198E012F-4973-6238-0449-F8F217707988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39" creationId="{B9A3C065-22CB-2BC3-8BB5-6D8A98DA3F7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40" creationId="{A83BDF10-4365-D08F-AFD7-68DFF785DF0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41" creationId="{B8F05309-2B59-40AF-9807-29D6BAAC5162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42" creationId="{D487A313-7F26-3F48-7EAF-25F31DA94A08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43" creationId="{B96292ED-6BD4-E8B1-0A0F-3C0158109EE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44" creationId="{9EEA3FEB-6CB7-2413-AB70-66D24C87FDF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45" creationId="{65EA636A-64B1-92EF-9A40-8F5B6C1D523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46" creationId="{222154A0-C035-31AA-6196-3561F39C9691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47" creationId="{72B670DE-4933-053C-A42A-49C6B37F1E4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48" creationId="{38F634D7-1798-413A-030D-AEFC402D510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49" creationId="{1BE4165D-3D88-E868-518E-A22EFE8AC99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50" creationId="{214FAE3D-B4AD-6371-39CA-2B2EDFC417F1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51" creationId="{2B77C2EB-2829-C41F-B53F-2AB4C32DFD2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52" creationId="{DE77145B-9351-6D33-536D-6536662EBD20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53" creationId="{18EFBD16-BDAA-90E7-EF32-4DBCB2388C8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54" creationId="{437BAD64-3C33-4599-C375-2E7F132A4188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55" creationId="{9ACD4271-14C0-A7A1-4FF2-35D2285DF01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56" creationId="{609BA494-F64B-D5ED-C786-3093948A80D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57" creationId="{F96E4E45-53FD-C475-DF89-804E79A7D81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58" creationId="{061A2121-5E0F-FB3E-C924-2D85F70C3F0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59" creationId="{546C7298-6AF0-0332-EBC9-1F3D0A24DA28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60" creationId="{4D3E08E0-576B-44CC-AE45-5109EBFC809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61" creationId="{D64EAD84-94C7-B57C-C6EA-F54F3D0442C0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62" creationId="{77241D50-DD60-1D53-25CE-185C63349AD8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63" creationId="{502F6BA4-C36C-7157-26DD-3252889A68B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64" creationId="{E1000480-F628-199D-61C4-399F5F77FA9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65" creationId="{DB1E0B0A-14DF-02E8-24B2-FD80F139E0E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66" creationId="{0A94DDBC-793E-4A2C-C6A3-FF5ED7A2622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67" creationId="{FDF18520-2C1D-9947-EC6A-0BBD0FA4747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68" creationId="{65672E94-4772-29EC-AEAD-9DEBB08D945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69" creationId="{0A0BCC4E-DCB3-E31B-C029-5645E3174C98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70" creationId="{374BA6E5-84B9-7CF6-A555-1FD2DFA6E7CE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71" creationId="{4449E6B4-DEB3-4476-12A6-34BC21B64DD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72" creationId="{5AB81A56-212C-ED9A-21B9-9E40D2C07AA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73" creationId="{8D69E301-0693-362E-AEC5-91DB85DBD66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74" creationId="{1092BE39-7717-2D45-3B11-39A1AFAD7C73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75" creationId="{384604A9-DDB2-51F5-3077-0D6B752EA513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76" creationId="{407207B6-8928-E46E-B64F-729E6AF89C52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77" creationId="{A56EA399-8CB8-E080-3A09-FF65708462C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78" creationId="{A963AF80-575F-440A-F5A1-FF9A2F53878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79" creationId="{11FCA978-3345-B8AD-F0C4-F2F37207ED9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80" creationId="{CC97B894-1F55-AA48-522E-C888FFBF340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81" creationId="{8C3A1806-97D2-6374-1EF3-076B67D6BBE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82" creationId="{B9ECC2D2-50F1-5420-586B-E324750C330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83" creationId="{884D9943-443E-0B91-E996-783440074F1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84" creationId="{97E4DF47-AAC8-A971-7EBC-A1DE13064362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85" creationId="{AFD71340-BB48-E6E6-B45B-BD35DEB06113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86" creationId="{8C4FC89C-2287-D2BC-6C2C-AAE300EE4E4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87" creationId="{D0C53B59-ACA7-4380-29CD-B4995A01133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88" creationId="{6CE1EA4E-7797-A36F-2B39-1715743023F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89" creationId="{5D5ED992-450E-41EC-D14C-025EF6BA0B7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90" creationId="{A61ECD38-1B96-CA87-E1AC-83F98A2EBC2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91" creationId="{1A846E8A-3DB3-A114-DFCF-8E89B476A10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92" creationId="{126DDB4E-013D-444A-43D3-D613C877DB5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93" creationId="{1EA1CEEC-CD19-51F3-D261-309993E6A302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94" creationId="{E76CEC12-2A67-11AB-92D4-A62EB38BFDC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95" creationId="{64FC949D-0D74-A8F2-645C-F610858A763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96" creationId="{5A4DBB6B-79D7-E8CB-478B-5A2DCED5629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97" creationId="{BE484CDC-45C4-D455-A489-0789B745BFB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98" creationId="{CE601029-EC37-80AB-8C35-9D83A3CA690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599" creationId="{CA9617CC-AC97-7EEB-B814-586726218218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00" creationId="{A95E2A7D-8E29-053B-5D24-AF29A88C859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01" creationId="{E178003C-AF68-9482-A387-55011CFBFF8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02" creationId="{D1EF7DB7-2073-492F-63FF-7B701393F7E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03" creationId="{67146BF0-177E-9FD4-607A-7C090527AD51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04" creationId="{AB84201C-3FD0-035A-9F7E-52960BD32F0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05" creationId="{69C1225E-E779-C352-AA26-4F7BA1C221E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06" creationId="{EC1A03B1-39E8-6DC6-00CC-7CF29B99C35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07" creationId="{8DBC1B6B-F849-6787-0217-7601C9F5CCB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08" creationId="{FAFC6AAC-A5B4-999A-8F74-DECB2AC09C1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09" creationId="{AE61AA33-1341-AF2E-0C79-EB57254949D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10" creationId="{C6B4CEE1-8005-F0DA-DC74-BD7F55B135B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11" creationId="{641B5DAE-1856-BDEF-B557-B61CE8546F5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12" creationId="{D5C31564-ED81-F18A-EBB9-8811FB0F607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13" creationId="{B484FA1E-058C-951B-DCD3-7E983B61D22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14" creationId="{D09F8F08-6C43-1002-D396-6FA257235038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15" creationId="{8A78584A-C284-36DB-4532-A7D6CFCCC7D3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16" creationId="{0D033CCF-E22C-A7BA-EECC-B81C0239C77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17" creationId="{4BF09AE3-E6D2-E6DB-672D-19CABC7898F1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18" creationId="{AA0E478D-C774-30E3-234E-D01D76FF47A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19" creationId="{407273C3-8595-850D-CFFE-14E2E12708D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20" creationId="{7F7E19A8-D297-F2FF-97AF-36E73C3F501E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21" creationId="{A4B8E360-F228-D579-5C66-6AA9171B154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22" creationId="{171D3988-5682-BEDE-97E0-28173E188B11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23" creationId="{AD51354D-5B90-9624-D736-54C72F826420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24" creationId="{5780D061-AFB7-755D-FDE6-D05A1B9B2090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25" creationId="{9F670513-C243-216D-4EA0-2FF6D8578AF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26" creationId="{F6618D72-BD04-CB5D-3880-529D9157B07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27" creationId="{C8C4DC19-770D-F8CA-7A3C-1D9459E2403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28" creationId="{E7679813-533C-644F-7071-3BE9961D9F7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29" creationId="{3A198CEC-1AEE-B354-D9B1-9624F056125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30" creationId="{B79EBDAB-3775-4F49-A5A5-1A85CAC77FA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31" creationId="{BCAFAA87-0A06-22BE-8B70-989B29166C81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32" creationId="{316D54B9-847C-54E3-EDC6-768FD49CCE6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33" creationId="{0E933708-8C48-E5E0-3BD2-8BD59FBA149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34" creationId="{6B1A6E4D-7BB5-73CC-ABF2-6369928897DE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35" creationId="{31F25299-6EC6-6820-248C-3FE5FCC72C52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36" creationId="{341EB4EB-05CE-7B8D-B6D8-66F89C6624E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37" creationId="{E97748C6-2703-769F-2659-DDB0F9798E1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38" creationId="{1EBA2A1C-2987-768D-5109-95CA28FB744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39" creationId="{46B58B30-6F0C-E9A5-0BC2-ADF8775D120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40" creationId="{7BB2600A-DFE4-5C32-0519-3215EFF1D44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41" creationId="{A4DFF814-3504-DEFA-0547-281B96B0A342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42" creationId="{9FF785D3-0080-A31D-F5BE-322DEA54A44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43" creationId="{1C695328-35D4-7B54-FC8D-197B5EABCAF2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44" creationId="{EB99B7F0-F701-9458-295B-4D0D882367E0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45" creationId="{F642D1BA-7D34-869B-BBFE-BF0820BBAD60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46" creationId="{EC5096FE-5DD7-A4A4-52B5-96028606936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47" creationId="{81428521-448E-3A0B-AC2F-C482555A9E2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48" creationId="{3C695D36-5448-B9FE-BDDF-B1254A0D7E10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49" creationId="{98CA7758-70E2-DBDE-71F2-88F458DA11E8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50" creationId="{43B8D5FD-98EE-5FE3-F8F6-ADD92462894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51" creationId="{A20D7E34-5DB3-CFC9-5B23-A12B3A1AF74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52" creationId="{9182940D-B54F-4CA5-4F7E-D8680F2CDB5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53" creationId="{9963C362-0090-7BBB-FA26-282A3E52267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54" creationId="{DFEA3722-9D81-C22F-26DB-434F327EC7A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55" creationId="{C3F6F60A-4EB5-76DB-A3BB-630353C1AF8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56" creationId="{36D82810-8E7D-5004-9545-D87AFB060D2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57" creationId="{4835C543-59BA-692C-2BA8-72687B9A3C13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58" creationId="{5668EA2B-ED18-7371-D23D-668985600F8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59" creationId="{9BEC02C2-E2C6-BE30-F758-CF77F864EC3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60" creationId="{132DCDD1-DDF4-478B-3AF2-03E0AD74D19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61" creationId="{84C3D211-E9CD-302A-A530-FAB5C07650B2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62" creationId="{C4871C0F-E5C2-EFF3-BEB8-BE590A963D6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63" creationId="{489118BD-2936-1614-2063-9E12C1619E7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64" creationId="{B7B73E4A-E8E4-9B66-78BA-4ED2DCA6055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65" creationId="{EA429984-EE78-9061-E215-EAE737E5D13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66" creationId="{B34E75D5-BEC3-AE32-E41F-983333E53390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67" creationId="{058D119A-5C55-E4BA-9959-9C5EC4E0B10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68" creationId="{5C578A07-07CE-1A71-DAF8-115063CBA84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69" creationId="{457D1ED2-6263-DDF2-2E9B-3A3B14F4B26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70" creationId="{5DC8A327-0D7E-7130-C7C4-E31643379B5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71" creationId="{616CE8AC-4D0A-ECB8-272F-E7F344A17EC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72" creationId="{AF0C1E82-8EB6-1A9E-79ED-3A54C30300DE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73" creationId="{3B2FB564-E3EA-4857-1D29-0997791029A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74" creationId="{A355F6C6-9767-7F2D-7AF1-D952E8ACAD8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75" creationId="{F91DB9B8-E933-3CD5-3134-3E2CAEC99E38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76" creationId="{128C759F-A3EC-EC45-5F7D-E4C52FACA49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77" creationId="{C1270838-2EEA-FDD8-38D7-18C609365C1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78" creationId="{FF182C77-543C-3FC9-C635-4EB6A171BF6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79" creationId="{C1B29487-D945-0593-3429-205F4618B1E3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80" creationId="{0F66B2E7-5C21-B664-B511-50D32F66540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81" creationId="{97F58EAA-2D70-674C-D5F4-DB2F374874C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82" creationId="{8109AAF6-2704-5709-5BF9-ED75A9F8122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83" creationId="{F652BDA1-A405-3C07-1843-305C5148E09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84" creationId="{563665C5-7F3B-62A1-868B-B8EE7E11E38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85" creationId="{A14DAC84-CEB1-0626-C0E7-7E3915FCD41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86" creationId="{D4C2E1F2-8509-3676-4354-FED47A092374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87" creationId="{6037675F-4D15-F27E-77EB-953D8AEFC381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88" creationId="{D375E94A-3FDF-67AA-A83C-173D6FFDDAC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89" creationId="{92E9CCAF-4168-AEBC-33A2-3AE4443CFCF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90" creationId="{E438C4F6-89B3-5E9B-4F2E-035DE372A76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91" creationId="{3093D55F-BDED-94E2-6E18-9D5443F26BAE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92" creationId="{EFAB9574-803D-E7DF-D4D3-A924C7C6C368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93" creationId="{C736F52B-D8B3-2FA1-0063-EF4A4B6E66C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94" creationId="{E8A2D4F8-D139-5F05-C65F-F69F17F3535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95" creationId="{1F632CB5-16CA-9299-36E5-E0B3B76760A0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96" creationId="{06DC87D7-F309-A49A-B030-6DE37ADDAF5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97" creationId="{573E24B4-C89B-843A-15E5-6A73131F193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98" creationId="{A94E4287-6D0A-BD6D-4839-DD5233280A06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699" creationId="{195FA245-0C56-B38A-5D0E-AEC2887AE675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00" creationId="{8BFA42E4-F0C8-5511-29A2-7197A7D5E15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01" creationId="{EA79C3F6-AD70-E98F-D3B2-375ED44FE21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02" creationId="{DEE021EF-0D49-8631-C7BB-9E01A6D33E2B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03" creationId="{B96563E9-BD00-64A2-D8E7-4BF20939903A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04" creationId="{42969A79-8961-EBE7-E5DF-D99D976D7B13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05" creationId="{9C9FD787-EDCC-900D-6BC5-136D3996F0AF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06" creationId="{F833D46F-02A1-AAB2-0612-ACE7533A1EA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07" creationId="{B60430E9-A07A-4200-43BF-C5A1C9CB9DEE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08" creationId="{6A772795-B867-6BEC-C66F-A552BEFDA33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09" creationId="{984D4A08-5CDD-1FEF-A7A5-14DD8D45A799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10" creationId="{09F7AA5F-E45E-D918-4A5D-684C58850537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11" creationId="{5106ECE6-C1AA-A4ED-C156-8FF6A17A304C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12" creationId="{30B19AE5-E8A3-1861-F416-A2CC16E39AA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12" creationId="{8C85AA7C-961E-9C2A-60FD-FC5E96E3385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12" creationId="{930385B1-BA07-0652-B2D9-FA20658435C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12" creationId="{ABA236BB-625C-31C0-D23E-7BDEF24321E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13" creationId="{02A97DE6-FAF2-396F-3188-7278096B2423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13" creationId="{0375AC92-10D3-0A5F-88BF-7B4DE2430E6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13" creationId="{1D70D737-08CF-96EE-6204-81EBB2078C4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13" creationId="{8583F0CD-9925-DCA0-4320-0266EC049DCD}"/>
          </ac:spMkLst>
        </pc:spChg>
        <pc:spChg chg="mod">
          <ac:chgData name="Ginevra Minarini" userId="1f1f918c-6db6-4aec-95e5-17ad0358cb46" providerId="ADAL" clId="{03421CA5-02D6-410F-9208-942AACB4DA1F}" dt="2023-11-22T13:10:33.971" v="84435" actId="165"/>
          <ac:spMkLst>
            <pc:docMk/>
            <pc:sldMk cId="1935945547" sldId="306"/>
            <ac:spMk id="3714" creationId="{01EB7FCC-8CC7-78B2-B7AD-10C6DE0FAA7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14" creationId="{04F1A727-F9A2-0367-EF64-069E269716B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14" creationId="{258293E6-6B28-15A4-841C-707A51A1A02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14" creationId="{8D2BF995-76BA-D464-3469-909B66FDE0D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16" creationId="{057E90CD-5567-6026-A59C-A740DD2D1FA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16" creationId="{0AD9EAAE-CEA6-A957-3489-7153E71BE32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16" creationId="{EF1DDECA-9AA9-CED7-34CB-EB2C4862A69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19" creationId="{5A8039F8-D57F-4FAC-86BD-65BA3D7AD81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19" creationId="{AACF3420-7126-239B-D27E-8DA7D5F1772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19" creationId="{F4A076DA-54A3-781D-258E-A3F2AC51D27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21" creationId="{2A917757-1D08-4414-349A-38D276F5399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21" creationId="{5BDDFA67-AB01-1E84-AC15-87193DF0D31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21" creationId="{757D9ED9-1E11-D058-EAAE-AC92352F745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22" creationId="{6309F922-EC70-E950-24A2-82347F87A96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22" creationId="{A09D351A-932E-A28E-CD59-1EE343C04E2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23" creationId="{22D06E56-61BD-7AFA-1862-45B3189607D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23" creationId="{2765F2E4-EF74-0901-231C-13E57B26478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23" creationId="{3E37F563-AB44-7BFB-992D-04DC5156D40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24" creationId="{1F5E169A-D73D-3BF1-E75A-8A1C9216AA4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24" creationId="{2441E855-673C-B70A-4D82-6E5F18B5D4B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24" creationId="{26D04257-DE13-B01C-0ECF-83049086B91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25" creationId="{30F3865C-2F60-4566-76AF-EE33FC38999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25" creationId="{5E77893F-C784-42DD-9D41-A3940E7E34F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25" creationId="{B3FC5374-CB07-95EE-DC2B-BEE9578A1A7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26" creationId="{6DCBD8C8-0E43-E684-BF69-2CEE0746EBE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26" creationId="{94FBFB96-77F9-F615-B01F-98D05E09D35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26" creationId="{BDF4D2CD-F7FB-2F62-A07D-C11D0A3469D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27" creationId="{040E3381-72ED-5EAF-3062-48A6A149350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27" creationId="{23C16E97-81ED-2D58-89E3-9FE5AB5842C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27" creationId="{BABBE1FF-FB1D-263A-E41B-253EF91458AD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28" creationId="{B185CC3B-6198-1E62-7518-57B623C0DFF0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29" creationId="{CFC9926E-CB2A-B99E-A2A9-F456A9FAC60B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30" creationId="{F73F2B2D-3098-59FB-ACAD-669ADA4F596A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31" creationId="{4E4C6DF5-7CBF-B75E-4349-439A93B26D23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32" creationId="{BE91B85A-07F3-05D4-7F49-4B211349110D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33" creationId="{5CC2EA8B-802E-763E-90B5-22E624BA54E7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34" creationId="{8FF5CC26-202B-3296-E40F-3DCAD360EB1F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35" creationId="{CB0C1902-C106-6857-EBA2-8FFAC4734E32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36" creationId="{00A3E9D3-5598-CB11-A493-04AF411FF357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37" creationId="{A36D53F6-DF33-A43F-ACF7-E5163DAF366F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38" creationId="{72B74FF8-48C0-D738-5C9C-F76C6692FFE4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39" creationId="{BC26718C-3D1E-CDA6-B591-5D5F6653B476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40" creationId="{8096D55A-F452-E09C-15DF-6E40024AB513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41" creationId="{952D2CC8-2C33-A987-9D55-775043CC60B3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42" creationId="{960B45DC-1096-1FA0-48DC-5B3B787F3094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43" creationId="{30F2633B-6628-FF6E-8978-D2A5B6101AAC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44" creationId="{944ECD4E-E5E1-2C08-DE35-915A8E5D9C4C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45" creationId="{B02C0C41-A60B-7FCF-B3A4-C828348F622A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46" creationId="{19A0BA3E-A5CA-5489-161C-8223E4A97184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47" creationId="{589481F2-D2B4-5CEE-56A0-6D26E3AAF664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48" creationId="{78BAC65C-58A4-3628-75C4-5F548E8815AA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49" creationId="{316FB3DA-5409-1A35-970C-0BEB9B0E6A49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50" creationId="{7A248BD6-04F8-F939-1F07-4DF21A3B01A4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51" creationId="{C02AF7FD-EAF3-69CB-4B77-C03A379F1F47}"/>
          </ac:spMkLst>
        </pc:spChg>
        <pc:spChg chg="mod modVis">
          <ac:chgData name="Ginevra Minarini" userId="1f1f918c-6db6-4aec-95e5-17ad0358cb46" providerId="ADAL" clId="{03421CA5-02D6-410F-9208-942AACB4DA1F}" dt="2023-11-27T15:47:04.508" v="160310"/>
          <ac:spMkLst>
            <pc:docMk/>
            <pc:sldMk cId="1935945547" sldId="306"/>
            <ac:spMk id="3752" creationId="{5590E90C-B0CD-A133-997F-E15D6AC57CCC}"/>
          </ac:spMkLst>
        </pc:spChg>
        <pc:spChg chg="add mod ord modVis">
          <ac:chgData name="Ginevra Minarini" userId="1f1f918c-6db6-4aec-95e5-17ad0358cb46" providerId="ADAL" clId="{03421CA5-02D6-410F-9208-942AACB4DA1F}" dt="2023-11-27T16:20:49.768" v="165750"/>
          <ac:spMkLst>
            <pc:docMk/>
            <pc:sldMk cId="1935945547" sldId="306"/>
            <ac:spMk id="3754" creationId="{E701A030-25D0-A411-9A2F-21273E4FB8B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55" creationId="{35B44C16-C35D-50D4-7F0E-AE54906FDCF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55" creationId="{AAAAE667-1E37-7157-0534-229454671F2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55" creationId="{F1EB69DE-C756-0B8F-4F7F-36D75C1DC4A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56" creationId="{27AF29AD-6A96-EBB4-29F5-CB01F3300D7C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56" creationId="{6053AF73-585E-CEF3-D726-C5F1072B76B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56" creationId="{81339A80-FEA9-0F58-2CAB-E60B9041091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56" creationId="{AC48ED33-E92F-6CD4-038D-84D4DDC276B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57" creationId="{12604427-B0B3-218E-E71D-AB5BD86306D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57" creationId="{1A20CE09-63EB-059D-73F0-B352BB001DA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57" creationId="{B3F3BBED-E944-9908-AC7F-0F87DF76889A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57" creationId="{ECCEBAF4-56CB-8969-310A-09B28BC64E4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58" creationId="{2446F4C9-15C7-68AC-C227-D1B54D5F85A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58" creationId="{5EB155B4-00F7-14EB-2A46-AA31FA2B5D0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58" creationId="{92240DEC-B305-3EF5-EB8F-AC0234C15B72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58" creationId="{B80D0AA8-E4C7-FA61-1950-AEA81031BA1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59" creationId="{1C6F265B-247A-8E5B-4317-FFFF85E61AFA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59" creationId="{2CEAC47B-8593-EA41-CE39-4348804F08A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59" creationId="{4A3E57F0-BC9E-00E6-7F01-C033FF2C187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59" creationId="{8F38F5F2-13FF-EE42-F553-E00C106418A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60" creationId="{3A304ED4-57A8-C2B0-A514-FD998865959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60" creationId="{6231CFE3-AA90-2E0D-D8AA-28C23D2E80FA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61" creationId="{2C8C794D-6244-3318-5AA3-A1F76CBAB96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61" creationId="{53B53251-29BE-ADC2-0CE1-2BDC16AE78D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61" creationId="{83ED52B3-62A4-A6C9-8756-EF975BDB80A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61" creationId="{D896418B-2A16-0E09-99C9-32A7FC83A6A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62" creationId="{284577EE-E086-6BDD-DC85-676A88B71F6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62" creationId="{45B1026F-ECCB-0602-6342-3898432E9D7C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62" creationId="{DE46B0DA-10B3-3D11-8C16-CAF2E3C190E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62" creationId="{E182A512-ED60-B168-BDD2-FA4005494DF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63" creationId="{3395B373-33FA-289E-2283-956EAC5991C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63" creationId="{684585A3-A637-ED3B-1344-B5FC304D54F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63" creationId="{D1AD2B05-94F3-8ACF-D21E-2BC25D0169C7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63" creationId="{E83E88B9-747C-A50F-37FC-F19702ADD92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64" creationId="{12AF0697-07AD-6A51-F5FE-EFD80DD6DC33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64" creationId="{4019DD88-8F44-D0A7-7052-C1F51D3DF50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64" creationId="{5006000C-0426-777D-894D-E3A4E089ACF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64" creationId="{6F986B8E-DE5D-2534-3F33-C95FB01554E7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65" creationId="{296FCFF5-2239-9F8E-ABAB-07271C405B1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65" creationId="{5B546717-AA26-7A5F-32C5-DEA5C43FB48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65" creationId="{777BC34F-AE59-EE20-B668-E384DE7B614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65" creationId="{DE820E30-5625-1792-6BBB-98FDD554E5E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66" creationId="{17F800D9-7FD2-4B71-64A0-A3DA592329DA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66" creationId="{7E6440DB-865F-5612-A4FB-9A01DB2A377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66" creationId="{DB43A99B-5952-4544-2383-3592198AA44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66" creationId="{E201D81A-B565-CAD8-C016-95929AC35B5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67" creationId="{2E5F0C6B-E5ED-733A-AA25-8911759DA4E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67" creationId="{4B3F099B-EFDB-B6B7-1FA0-D2228D39A452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67" creationId="{4BCF4A4A-F869-C5C9-8D33-856AFCC199E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67" creationId="{A6DC551F-24CB-F096-2159-3190C486F51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68" creationId="{064C1ED5-DD5E-E674-2DDC-A17D7053B2CA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68" creationId="{4DE899B1-B5FA-2B8E-00F6-598B8F1F76C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68" creationId="{762798AB-44B1-40EB-494B-03FDCEF0671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68" creationId="{78106FD1-D5F4-098C-FFAA-568BA8EB9F38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69" creationId="{2ABCAF75-F267-F773-4016-4E76FD52C78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69" creationId="{889709E3-6A3E-05EB-EF9F-E0E3B7E40CA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69" creationId="{9F00FD7A-E874-7EA6-EB2D-089931322DD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69" creationId="{C010CFA4-9E6B-B584-A467-7237812526D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70" creationId="{1D4E29FB-75B1-C50B-D6C6-DA655B4C3CF9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70" creationId="{8C77CEAA-A36B-F1BC-82AB-FBFA1572CE5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70" creationId="{AD64E79A-B691-4929-F636-491D40C7F91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70" creationId="{B077E822-1605-EC70-E593-DE0C38F3ADD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71" creationId="{33E228E5-5FE4-6C56-6495-C5C681D2A76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71" creationId="{E57E72F2-8AA6-D056-1935-B47FC9F8B148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71" creationId="{EBC719E3-DA51-1249-B212-C9F3807613C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71" creationId="{FE6B690A-66FE-55F0-85E8-0F71516D50F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72" creationId="{9B0653C1-DCF0-07AC-EAF3-E12AFCA8926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72" creationId="{ACB0B8A3-59CC-8089-7409-994D2F2DB845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72" creationId="{B57FF735-C0F7-6042-D433-4D773BE7567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72" creationId="{C2FEAB9E-DA4E-3AE8-E719-E2086B10EF2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73" creationId="{455F6A0A-AA74-FE8D-85FC-7C9BBE41BD9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73" creationId="{5FD636FF-9929-F0B5-0DF3-993D87CA3D93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73" creationId="{7767D817-BF98-DB2E-D0FC-A40B159BECA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73" creationId="{89268436-F2D7-B7C2-C1B5-6AE74A06CF1D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74" creationId="{0C00930B-17C5-49A6-9239-5AFE23332F6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74" creationId="{D2BAD703-A043-E0A5-B2D8-DCF85988B1C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74" creationId="{E0CB7F94-C571-B12E-19EF-FCBBC60CFD7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74" creationId="{E9D19603-0152-6BFA-7D56-AC932CCF69F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75" creationId="{6AE0270C-A64A-994F-DAF7-ADDD44BD5FAE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75" creationId="{A785D81F-BF7E-E4B5-72D7-C57871FDEEE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75" creationId="{AFE7131E-F369-3ABB-C247-0E64A49D11D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75" creationId="{CD29F396-B794-7F79-0359-6519468340A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76" creationId="{39402995-3779-B24B-033A-F4E89955CDA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76" creationId="{7F151B15-E688-9685-3051-A47033CEA059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76" creationId="{88967D5F-987D-371B-B2C6-1ADBB36FA0D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76" creationId="{ED7F3AD1-EFBD-F9EA-9285-172C6CBC801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77" creationId="{3D8F906E-6A26-2BD4-B376-D666D90E9C3C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77" creationId="{6D77FB87-6BC8-F700-7218-7AEC7952330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77" creationId="{78429424-ABF2-F827-B32C-F68AC4DCB01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77" creationId="{B3BA5D23-0BD4-08CB-879A-ED8C73F7753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78" creationId="{42333726-78A0-3852-F448-EF616B363496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78" creationId="{551D6E05-0CB1-0F1C-C2D9-7EF19FA4825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78" creationId="{CE8F6B95-7B72-A689-0EF1-7B34FC5118A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78" creationId="{D062F49F-2516-AAAF-1F30-DF9CC0C5BD75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79" creationId="{6A450A8F-9B0F-0EE7-453B-A9D3E0B6286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79" creationId="{886DD5A1-7569-102E-F27C-892BB1C7350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79" creationId="{A883F404-D97F-229D-4F8F-4775A585A81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79" creationId="{F65B80BA-E3CC-B27F-4180-E3E45CDCAB6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80" creationId="{2E6B738B-A421-9439-2616-83870DDF9DCA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80" creationId="{3EAA352C-6DD5-BE4C-CA76-C5C058605AA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80" creationId="{49C270F9-3111-FBF2-4F10-4515E8FFA7E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80" creationId="{5DFDAAB0-E03F-5F5D-3AB5-C74FF068594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81" creationId="{627BD4B8-227B-D1FF-0F6E-565B9C31598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81" creationId="{9D7F7767-CB98-2344-3B40-03C52ACCE65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81" creationId="{ADA54BBB-3AAF-E0CC-54D7-ECD502DEC240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82" creationId="{5AC8E038-AAD1-3490-EFD8-D22207A93F0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82" creationId="{6C1E5762-9943-A0EA-1C75-E924C3D64BC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82" creationId="{737E78A1-4FC7-CCB3-E714-023B8DF5102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82" creationId="{84DA5AA8-AD10-A6C0-1F10-624494C60BA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783" creationId="{3187E990-4739-A593-AB16-742A00FAE28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783" creationId="{6C22F3C5-DCFB-7D0D-29E9-FCF42D218E9A}"/>
          </ac:spMkLst>
        </pc:spChg>
        <pc:spChg chg="mod">
          <ac:chgData name="Ginevra Minarini" userId="1f1f918c-6db6-4aec-95e5-17ad0358cb46" providerId="ADAL" clId="{03421CA5-02D6-410F-9208-942AACB4DA1F}" dt="2023-11-22T13:21:22.303" v="84635"/>
          <ac:spMkLst>
            <pc:docMk/>
            <pc:sldMk cId="1935945547" sldId="306"/>
            <ac:spMk id="3783" creationId="{8BB29E68-485C-B82B-36E5-D6AED3BEEAA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783" creationId="{D078A1F8-8BC1-5C2E-90C9-490F6C3E324C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785" creationId="{517F9013-3F07-B7BA-645F-0F283E0B7AEF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786" creationId="{53B10577-AA1F-FF53-CD39-DF3960878DC6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788" creationId="{9FD3A5D9-B447-0D6E-33FE-03D27924DF39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789" creationId="{9463EF4C-3EB3-DDD6-4FC0-C3D6C3BF73D2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791" creationId="{F42579F3-271B-6EA1-58F1-01596A45F41E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792" creationId="{A9136147-6134-2DBE-ACD3-76291D5F5A7B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793" creationId="{E1929DCA-D5AB-2423-8AF9-9E2FCEEAE5FC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795" creationId="{2D342184-6AA0-891E-C487-49F2988AC84F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796" creationId="{934DDD14-D7CE-2679-025F-4B0DE93F7933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797" creationId="{FA985D84-3519-0E63-B172-77AE2E53DCFC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798" creationId="{634BC836-D23D-8D67-9B7F-7C0599BF56AC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799" creationId="{3752E8BE-9C14-6B40-2593-B348E831F6D9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00" creationId="{17061332-D839-A466-3D17-54E0E9BA9936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01" creationId="{90DB57B4-2CE4-62B8-99EC-2CB12188912A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02" creationId="{6D63E591-1CBC-6FA7-72B1-2D95D67C5F64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03" creationId="{5674EFFC-3ECC-E006-7F73-61DB46A919B5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04" creationId="{D6AA7DB0-B2B3-DDB5-BE68-467753E11FF8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05" creationId="{14B54395-015E-78EA-1AB9-FDD626E6EE12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06" creationId="{6395AB30-9DD5-D280-3B96-FDBBC0DE25C1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07" creationId="{9FB6B975-0C68-0D4F-E36C-3E4076CD0469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08" creationId="{89015E18-AF51-2A5E-B124-337783C50937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09" creationId="{CD59B4EE-8C95-0DA8-7725-E45D1442B164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10" creationId="{823EE903-5608-F317-195A-15279A4F6B16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11" creationId="{1B42A752-BB65-7D6D-1C11-D649EA29070E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12" creationId="{D4C067FC-F600-85D8-36A3-67F5538F1035}"/>
          </ac:spMkLst>
        </pc:spChg>
        <pc:spChg chg="mod modVis">
          <ac:chgData name="Ginevra Minarini" userId="1f1f918c-6db6-4aec-95e5-17ad0358cb46" providerId="ADAL" clId="{03421CA5-02D6-410F-9208-942AACB4DA1F}" dt="2023-11-27T16:20:08.386" v="165388"/>
          <ac:spMkLst>
            <pc:docMk/>
            <pc:sldMk cId="1935945547" sldId="306"/>
            <ac:spMk id="3813" creationId="{51E5C92D-FD73-F038-CC84-F2219680E31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14" creationId="{287896B4-E350-A693-41BF-2404311DAC4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14" creationId="{82475504-BFAB-72FD-C7B9-EE49BD17674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14" creationId="{9E81A977-73A5-EE71-6EAA-9DD8335D211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15" creationId="{06DCF0AD-A992-605C-4919-44BA90AB65F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15" creationId="{3CFF77C1-E78C-0B3A-40C2-A43DD3A4A3C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15" creationId="{84688960-72ED-6F6E-5003-AC84829FAE8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16" creationId="{60A31E6F-D228-C769-F4BF-15CB9B80B64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16" creationId="{63A3A24C-0064-673C-C939-6989F7C0DDC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16" creationId="{79048E94-AA3A-B4D8-512D-A3B7F14D9E1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17" creationId="{00379A33-71DE-D7A6-2DC8-EF35E4DDB54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17" creationId="{8BBFE9C3-7048-C56B-2454-9186035126F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17" creationId="{934E8E00-6F79-035D-C3BC-50A65B7B404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18" creationId="{06180FC8-E2BE-386F-5532-BA9B6F78EC7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18" creationId="{7F3180F7-97C2-8DB2-2E29-D79B7C92236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18" creationId="{CAE4F235-5238-498A-5E21-687439BA324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19" creationId="{0C321CA4-A978-3507-5256-9B744CD9EDE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19" creationId="{770792BC-7B03-4B66-6DBB-0E7A40F8D3D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19" creationId="{830052C2-28D6-8958-65BC-02B7B2A839F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20" creationId="{19957BBC-4EFE-52AE-4999-D9163AC3B2F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20" creationId="{5949BF2A-C9A0-1BB5-43C4-004B2D7D44D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20" creationId="{8415AE0A-37B4-138B-1DA6-D876D23A9A4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21" creationId="{0A57C9D2-73EB-5BE2-F3B2-C4608780CA6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21" creationId="{2CC29FF5-2DD0-F00E-19FD-0265A033245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21" creationId="{BE25D727-5726-8477-7259-53A0A8C7EBC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22" creationId="{0D09FC0C-74DD-C8CC-4122-ACABF27AFD6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22" creationId="{7C8616F7-EADF-F4F5-3ACD-E7FDD984340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22" creationId="{CE536506-5962-0C29-06AA-F6867A2D417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23" creationId="{50A6C0EB-1957-9C2E-DD47-B16DCB3C384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23" creationId="{51E3E417-DE3F-6841-ED84-211E05BB7E4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23" creationId="{A2C63592-38BE-BD10-3D1C-8105E9770B3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24" creationId="{CC91F11C-3354-8DBC-738F-118597A5222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24" creationId="{FBE78853-0BA0-6312-135A-A1F48E29358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24" creationId="{FE5C0FD8-B3ED-F536-AEC4-36E6556828D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25" creationId="{8FB1248C-587D-5D92-26B2-930C8981C29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25" creationId="{D9903CC1-A86A-F37B-1A80-58DD754C4B2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25" creationId="{F059D380-A21D-F7EA-F5D6-4DC3DCEC616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26" creationId="{53D9D8DA-6BB0-4A66-C192-5EE0A823BFF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26" creationId="{7466B532-B75E-DDFF-B501-1D31C7CDC3C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26" creationId="{A3048860-1A98-173F-99B3-7CC9183BC45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27" creationId="{1F99E3EA-6D1D-7441-E499-D882CA8ACAC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27" creationId="{3E47F527-6BCB-A656-E896-FF0BDB17800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27" creationId="{6682305D-A97D-BA61-EF44-62604E305B1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28" creationId="{610E5624-B860-790D-EEB2-BA34F8B407A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28" creationId="{787176A9-07B2-9160-BDBA-7139174A487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28" creationId="{7E3A128B-E79B-4D8B-5FEE-AF437A7A406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29" creationId="{141EDE3B-DE0E-5F27-4EA9-C5C8CEEE912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29" creationId="{D9D4D936-D831-D6C9-F270-D693CF1085A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29" creationId="{E72831A4-49DE-1D0B-8606-45AD3593357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30" creationId="{10E550D4-5FA9-C02D-A04A-4F763DFE50A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30" creationId="{C7F3D5F2-AD7F-601D-1085-964503044C7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30" creationId="{EFCE0F9F-770D-34C5-E543-8F3EB14275C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31" creationId="{48D07D0C-3148-1ADF-DE53-F7A97EB181E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31" creationId="{AF42EBF7-9858-E296-3AAD-6DDB3F110D0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31" creationId="{F4D0A1C7-EE34-22AA-FEE6-EBD2BFFC8F2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32" creationId="{443BC804-7D0C-6D57-76A7-EEF5A8C2B26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32" creationId="{79FF4553-25F9-36A5-0CC9-4B7F25C400D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32" creationId="{83B0086D-3BB6-BE40-3F6E-9490E75A5FE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33" creationId="{18247895-EE1A-45B1-21AF-C050A17BEDD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33" creationId="{8800086E-C751-9B28-CB32-585A7E2107A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33" creationId="{C85D8A40-0D72-45B3-E868-5B8327FF90D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34" creationId="{21EBC6E5-720C-12A2-4787-85CC66BC8FE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34" creationId="{89B4D63B-F069-C666-415F-22729E46239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34" creationId="{D599A5C4-78B4-0166-D147-15E0B3EBFC1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35" creationId="{B70D9348-7988-5B94-4E2D-774A59679A2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35" creationId="{C27BC010-C556-D882-8616-29C9E0CE351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35" creationId="{CB23E722-9E8D-AFAE-B700-3CBE1E63F3F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36" creationId="{4BDFEEFB-19AF-6C71-35DD-6F5FD062C68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36" creationId="{6D4AC168-34DA-8FAD-3BDD-5C223228E9A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36" creationId="{FEC6A99E-922B-B70D-A61A-BEC63143EAB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37" creationId="{8964ED50-D06A-D5F3-11AB-A91FEBCAA35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37" creationId="{8B06DEF7-0437-B8E6-B27C-073E64EF530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37" creationId="{B8B6E81E-84AC-660A-4D2D-51F12047179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38" creationId="{596CDCBB-A2DB-D9D0-EB14-2AC05A45D90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38" creationId="{B5470227-D22D-042B-061C-1673D5EF199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38" creationId="{E966852F-4CA6-7126-22D0-C53D916E1E3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3839" creationId="{13639346-F887-1DE0-8B50-EBC5E593125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39" creationId="{F6834FF8-DEF3-3D66-DB81-82AB66D7CEB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3839" creationId="{F85254EE-46D3-F2D0-E52D-0F215B0609A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40" creationId="{0FFDA833-1F5A-97BD-EB8D-92FF60AE4BE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41" creationId="{1337FBD0-6074-A209-A90D-BE664EE8D6C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42" creationId="{871319CC-34FE-6A5F-99F5-0FE23123AF6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43" creationId="{EB399994-2710-6FC6-1FE5-7286F257161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44" creationId="{1F2B1A58-3D68-425E-A6EB-BBF08BEF8DD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45" creationId="{C29FA7D8-EAF1-DB83-7BC9-6F4ED13BE6A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46" creationId="{644BE225-4599-1A46-351A-79E105F69AD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47" creationId="{26706FF1-BCCE-F723-1D2C-E717FD950C5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48" creationId="{A9121BF2-EB9D-BCBF-D71D-2B03B6712FC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49" creationId="{26A5C440-3720-B7BE-FEAD-FC7025F51F4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50" creationId="{8A197CDF-C7F0-638B-AEE8-3FD2A9046F1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51" creationId="{9DE2AA45-733F-73EA-AAE3-9263F65BE85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52" creationId="{3A0945E9-70BA-C1F6-7CE4-C452FBE9A5E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53" creationId="{D643A938-6663-1D52-C227-997C7E19FF6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54" creationId="{A4A0ABBA-9E50-A1C0-C184-CA829C94A2F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55" creationId="{2F279890-2B0F-4A46-4F64-ED062DC43AD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56" creationId="{C5C2C20F-5742-83D1-9042-343CD5877FE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57" creationId="{0A5D38FB-BD15-42C0-83CD-905C6D130CA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58" creationId="{BB8C6045-C32C-0027-6988-E0E80DDA5EA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59" creationId="{52FD08AA-A83C-0E67-3343-D03050C8CE6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60" creationId="{6933A02C-4A65-F3D0-61BB-99026ABBE1A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61" creationId="{CA757E2E-ACD8-F7FA-A0FC-77DF442BE38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62" creationId="{1949AA67-195A-DB9E-F781-0D36F8568A0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63" creationId="{68EC3153-3929-C58F-0FDB-732373D1221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64" creationId="{89AEC6E9-A6ED-402A-8BC1-A54E0EACF72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65" creationId="{DB448974-C517-E6A8-931F-514B0098930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66" creationId="{A8E3D58A-9C7F-8B17-FE1E-7F40C895F4A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67" creationId="{45035499-114C-C424-6894-F6D15A1A669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68" creationId="{4EA26EE4-1998-067F-0020-96E8F67C960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69" creationId="{0B668FD3-6D2C-3F40-942A-94CA3358DB6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70" creationId="{17435406-3C9E-4757-8BAC-F4EB99556FE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71" creationId="{07CDE8FE-BC9B-917C-AA95-B5E4B1EA442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72" creationId="{E39B8B09-EADE-AAFF-8050-07E94CC5E50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73" creationId="{01FECB2F-068B-62CF-4C81-BD2DD8150D5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74" creationId="{BD05D2E2-FADF-88D4-BD41-58D17FA618E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75" creationId="{DCDCDE85-F70C-1517-D55E-FFA7D05859C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76" creationId="{75255587-BD86-A201-CFBB-312A41B3B9F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77" creationId="{7FE5EB58-4C0C-BE1C-BE85-7B2F03D86C6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78" creationId="{18F0FF8A-BB97-B88D-5870-FA13A5D5E40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79" creationId="{5B5857DB-B455-4E94-6FE6-6D88B87BD8C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80" creationId="{AB3C1075-25E7-C9E1-B1A4-C4739E031D0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81" creationId="{7922036F-04A1-3E8C-8BB2-E2FC2227BBE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82" creationId="{5EAD5115-5241-4147-ABDE-27DE92819CE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83" creationId="{2308F4E8-CC00-4C3F-F587-82223D0AAB9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84" creationId="{8F8A8EEB-959F-0129-23FD-7294550C058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85" creationId="{E1002A02-CB30-17AC-98CE-7B559150546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86" creationId="{8860ACC6-50E0-1249-8A30-1DEE2D9A474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87" creationId="{D705CC07-3DA4-7B60-1571-9A4D67A63FC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88" creationId="{4CEBAC3E-1054-C50C-85DE-F4F32EDA8CC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89" creationId="{36ED4BCD-1763-6AB3-95F1-0B410344818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90" creationId="{C740AF97-29B3-B3DA-55EA-E7BA9585C5A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91" creationId="{8616BA89-E112-7C23-FBCE-516C8783AAF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92" creationId="{1BA7E432-4686-39D6-36B5-DC3AD6C289F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93" creationId="{9D194592-00A6-2233-8BEF-BA1AE469B24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94" creationId="{54F2D1BD-6717-23C2-C8CE-A79639E19E6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95" creationId="{DAAD45D7-C273-4B8B-7DE4-A1271D023B7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96" creationId="{177D0753-FC62-5638-BB8F-565DF0F0628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97" creationId="{A2B75D16-24B8-2D99-823D-F42C22001B2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98" creationId="{13179588-1641-2318-A24C-7C0B126CD12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899" creationId="{8BD61BCC-622B-9392-739D-8580E0AC29E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00" creationId="{754D61D2-8DD4-E1F2-B61B-65B2F4D680B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01" creationId="{A7A56F9C-2C30-BC3D-25B7-A75D5233953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02" creationId="{7D314939-A4DF-4AF9-E5B7-7E3FA2C79B8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03" creationId="{1978B681-BB31-0619-06DB-1B51F39F22E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04" creationId="{65B64A91-0489-6D81-E390-8378C6359D1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05" creationId="{F88AA0EC-F115-55FC-8FEC-F7695A9DDF5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06" creationId="{10F8CB17-6D8C-6862-CC3C-11E88FD185D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07" creationId="{B4006EAD-3F68-BEB1-CAFF-D82D1DDF0B1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08" creationId="{FEC9C0C8-DF69-F86C-9FD2-3C4F83D8516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09" creationId="{2788149B-2978-7844-3C32-29316B5FC5E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10" creationId="{38846172-1E50-E7C8-D353-1342B191FE6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11" creationId="{6529B68F-05FE-5D5A-92FD-EB3DAE068F7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12" creationId="{479FC118-4BB0-1FE5-3B6B-B207C27D5F2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13" creationId="{E8938C74-C061-D671-9050-B2C47588E17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14" creationId="{13F80F42-8D54-E6BD-9D70-DC14631421B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15" creationId="{4771B5C5-F97E-AF57-F8C4-4187C5C11D5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16" creationId="{D5607313-27D2-814F-214A-A23473725D9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17" creationId="{05A7DFA8-3FDE-C230-3CC0-F58AC9AEAB4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18" creationId="{0F52FBD4-5B48-FACA-E5FB-5155EBD842B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19" creationId="{0B56047A-CD35-AA35-9C0E-F9E450F7600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20" creationId="{110A10F9-2DBB-6EC1-71DD-ABC6F0342DE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21" creationId="{D6E630CA-EE5B-4F8B-AA12-ADB6C53A71C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22" creationId="{56A551CF-35B4-E63C-FB26-D642A558279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23" creationId="{A8FEE233-A0E3-9A75-BD0C-1159985EA71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24" creationId="{DD329C28-B5C8-7B65-B28D-EBDCE41764C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25" creationId="{0033DB75-F88D-A327-4914-13AA3634818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26" creationId="{F31E1AA5-A692-2013-D8DC-C562069B63D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27" creationId="{5062F3E3-1A02-42E4-EBED-CFE7B028EAD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28" creationId="{00EEB646-8246-A255-5C7C-E926B3231BB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29" creationId="{E03A8CCD-C549-8BEA-DC48-E63B2FC2670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30" creationId="{74D84DE2-65FF-DFB2-CDBC-63284F13650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31" creationId="{3F9E11C3-4ECF-E6FF-2002-6E6877F715D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32" creationId="{4F6141ED-331B-6542-E1E0-F3A0E70240F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33" creationId="{137549DE-6D2C-5FE3-D5CE-9A2475593E4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34" creationId="{68996B53-CDD2-0DE3-8305-290A5752A06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35" creationId="{85EAD387-EE05-925F-5DDB-2CDE0F139A6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36" creationId="{F66C12CC-1604-A975-DA68-C6663E8915D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37" creationId="{84217D1B-30D3-EB7C-B0E2-261E699064A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38" creationId="{27B29C24-B860-3F0D-0FD0-B50D841E791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39" creationId="{5FA7A2D9-6422-0694-9669-51384A0B8B6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40" creationId="{C4215E31-E3AE-E28E-2A88-BBD07803CA5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41" creationId="{BD9B2618-77B8-EE8D-E0A9-C64A964259E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42" creationId="{693DAEA8-3606-31F1-F027-7D308E968E8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43" creationId="{1E541144-07F6-D63B-6D06-4AA02FA418B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44" creationId="{9FB0C085-5FE4-8495-90C4-C610F7A5C48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45" creationId="{97F83A04-BDD6-45EC-ED49-CE19238C945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46" creationId="{5671753B-5324-0BB1-14A6-5DC50059A73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47" creationId="{68772097-B414-93E3-3AEB-5B1617171A9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48" creationId="{0FC957D7-88D7-F585-DC3B-A48A0DE3060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49" creationId="{B83C9599-2217-6898-CA6A-2F1E9F953FD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50" creationId="{54AAA577-8557-88D9-5F85-BD3F72812D7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51" creationId="{344CE417-786B-2434-19CE-EF17095EDA4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52" creationId="{380198CA-1016-374E-AE20-8714F9A4E4E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53" creationId="{40DC4637-91F0-1756-D884-995877D94A5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54" creationId="{52587229-E762-FA84-CEB3-AE94487D1EE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56" creationId="{E4C3F719-DD9E-781D-72ED-2C0185F5B6C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57" creationId="{56271C49-84DD-463F-2086-54BD32AF01C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58" creationId="{F50D56C6-5F7E-8BB0-1A31-277D584CADF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59" creationId="{9037974D-066C-7072-0667-9D9B33CF791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60" creationId="{330BB89C-5E7B-C53E-8745-E98CF7D7102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61" creationId="{089C13EE-EB37-2717-EC94-FD9EF6487D8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62" creationId="{A964EAE9-FCCC-CCAD-7190-25FC7E43CEE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63" creationId="{C1196AB8-BAAA-43E0-7F5B-F3C3995C72C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64" creationId="{7EA838B6-2653-804B-ED29-72F69599984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65" creationId="{0AF47A76-0C29-E0D5-C160-C46AF140D67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66" creationId="{07864883-64D4-3D77-6F04-2AB656AE194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67" creationId="{846D71D7-4E2A-8642-CD22-B7C3F445791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68" creationId="{74E76363-95FA-C17F-6053-73FBE14466B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69" creationId="{11059810-27D5-04E3-0C74-64A347A51C0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70" creationId="{9ED1215F-BE20-3446-386E-506F98EE2A3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71" creationId="{F8C928B4-B38A-180E-E310-20D68F3D8C9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72" creationId="{C0958527-C440-EF33-24BA-5DE3C61E231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73" creationId="{E93ADB1C-035E-23E1-4ACB-EE6EDE536A0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74" creationId="{D9F3AB2F-366E-2816-7C91-56BA04586C2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75" creationId="{7FC6052D-30C0-C159-1B41-F285C63229E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76" creationId="{AFDFCB1E-3016-B3AF-0FDE-09212C2A8C4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77" creationId="{2EA58882-7401-DDE5-93C2-4E6C2DD1BBE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78" creationId="{E4972D3C-9F43-39EA-6E4C-9E7567255C5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79" creationId="{18E11FB9-AB4A-6B15-F1BF-BEA2E34DAF6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80" creationId="{D1FE4233-C6F6-AA31-0C16-3911114048A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81" creationId="{EF63DFC7-50D6-34F6-577D-29561731947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82" creationId="{46CD84A6-2057-C2B7-EF7E-E1CD4E68760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83" creationId="{F53E0086-9C53-125C-6880-76C29608EF8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84" creationId="{1DE86F4F-90D7-BB4B-320A-C7F6BB09A4B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85" creationId="{2D3EE613-10B5-AEEA-D07E-B0049C609A2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86" creationId="{BB224F1B-63DB-6594-5087-1261D677F50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87" creationId="{291C9347-EE50-9BB6-0D9F-5EDF9995237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88" creationId="{E25F90FF-EFD7-31FE-BD8E-7E2FFAFDB2E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89" creationId="{19A14A05-B9E6-9376-608D-F965063D428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90" creationId="{B7514111-C6F3-EA03-6E11-9D285F4BC9E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91" creationId="{CF5BD6DC-84E2-4175-A897-9D3597C73B7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92" creationId="{761E0F53-6260-9266-6818-4109D5B8D2E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93" creationId="{28601F6D-3EBD-326A-3347-76121CFF469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94" creationId="{DDFC0D7D-37D9-7353-DD43-9279CCA3671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95" creationId="{4EA12DAA-611F-50AF-D152-B5D75FF8C95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96" creationId="{2785F5D1-F3F4-410E-4F7D-CC72F71433A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97" creationId="{9421D595-F6A7-0AF1-137B-0C93DBEFE71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98" creationId="{E976C5C9-27F2-5C5C-EEFC-FA1166F988B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3999" creationId="{8F577A82-692A-CBEA-29E6-FA3533E0ED6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00" creationId="{8AA69D65-E0F0-69B6-4AE8-48C5690DAD4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01" creationId="{A97971B2-4BD6-8F9F-C061-DFF2DCD08A2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02" creationId="{6CC7A1F2-08D6-B7FC-C19C-6981E647347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03" creationId="{8AF6B634-3DF2-2DA0-C08F-AC679E0C5C9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04" creationId="{D9D7D1CF-D85A-C6BD-B363-E0812AE0BC4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05" creationId="{A5B923A2-A404-4761-6E47-CE7D84B7C83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06" creationId="{F10467CF-D18A-E007-B593-8690ADDDCE2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07" creationId="{C0ECAB2C-61DE-BF46-46DB-AA1BB554344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08" creationId="{F426372C-9E59-A8B2-0BE1-2BC3704B5DE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09" creationId="{E4C2FD4A-DA6F-664D-143F-AC8F6432AFF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10" creationId="{03FC7C5C-817C-80E8-DC61-F8D5CECD677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11" creationId="{F8719EB0-D04B-FA71-2083-0DCAA958C07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12" creationId="{B6781A8C-6CD7-96EB-86FA-69A5D86474E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13" creationId="{02642508-CDD0-8809-5071-C541353C422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14" creationId="{DDB5A521-C718-57EA-BEEF-3B2ECE7F7D3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15" creationId="{C7BB2673-6E8E-F2A7-34CB-52AC85C6726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16" creationId="{234D220C-A947-20B9-5CA6-957E71FC436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17" creationId="{7F33AA31-93E2-37D5-3D8E-F802C6D6994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18" creationId="{CA6B1645-74BA-8C25-1A72-F4CB3F4CEDA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19" creationId="{9FCD4BF0-7A51-3C7E-2946-D17A297D4EF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20" creationId="{CB5C83A6-B6B1-2D27-815C-E9CB79647A8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21" creationId="{4CBD2E92-88E1-665F-94A6-8D10796409B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22" creationId="{826814EA-FD16-7819-A841-4EE59F7D26C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23" creationId="{F9F4691C-9C2E-075A-4C12-E7B90D7E340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24" creationId="{82982979-1071-63B7-1D9E-CABFDAE3AA7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25" creationId="{D3B0E91B-2167-CABF-6456-468A234F5B1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26" creationId="{3FF5EE78-DEE4-7374-B909-8B9C6B5D0EE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27" creationId="{9A68C899-A3E6-A8C2-CCC7-519F0DBDFC5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28" creationId="{B9ACBCD4-5F52-DAA1-8C15-D4B0ADB04EA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29" creationId="{DAB9CD87-93F9-FDDD-2745-40BFC4CC446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30" creationId="{FAB3963D-94AE-D636-920C-5F8948EF4CC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31" creationId="{9A2C2C4C-F4EB-6CDA-D0E8-6128AE18501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32" creationId="{7BEE1548-6045-8AD2-5D6A-B690AF897D3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33" creationId="{B4E67803-D956-32E0-6C4A-BD6F44EF827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34" creationId="{D8066C6A-7752-4D99-0C29-DE09754A032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35" creationId="{37695132-E14A-F748-8D0B-4EC9D3DFF7D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36" creationId="{8762E1F9-C01F-E1E6-4929-C8248DE1FAD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37" creationId="{C8166D0F-A273-5E92-C6BA-82B2C77095A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38" creationId="{D96471E6-F258-A95C-DE15-329D9DD9454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39" creationId="{4AF42F57-0C23-636B-8C6E-D515D7E11D1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40" creationId="{41EEA666-45BE-2EC7-03FB-F5E6B311D59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41" creationId="{7E42F07F-18A5-C14B-83B6-530F54972EF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42" creationId="{681A4EE5-4119-1327-F596-D91012EB2F4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43" creationId="{1CE4964E-35C1-AF65-A51D-CC9A43A7C18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44" creationId="{97D69E11-AF0D-EAA9-D5A6-AC1934BF9B2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45" creationId="{D84B2F11-7F74-47BE-B8F2-2FC0A598724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46" creationId="{B5E25665-4F2C-725C-32BE-3D7F056882B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47" creationId="{A42AD51C-5EE1-9FE3-5A02-5427090ECA3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48" creationId="{774E5E7F-E941-AD96-4729-9A10076720C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49" creationId="{08AF0F9F-CBB9-55E9-0C29-54CAD814EFD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50" creationId="{7214D9EE-68CC-F03F-F09D-D1B2492F698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51" creationId="{21EEFBB2-DD23-2AEE-3525-B7A06C04C1D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52" creationId="{60184877-1FDB-D5C3-89FB-B10A60239E0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53" creationId="{CCBE9EA0-1466-EDBC-C122-54E42264780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54" creationId="{A391BF25-F7C5-C967-E92D-D71484BBB09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55" creationId="{EB9063CD-957D-BECE-4AB2-6AD20177ABC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56" creationId="{58CE685F-3795-4D6F-4CCF-EE1FF584927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57" creationId="{15E26434-8B0F-8C45-170F-284640213ED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58" creationId="{462F8233-54DC-152C-414D-A4AC1535B66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59" creationId="{11821811-69AE-053D-2061-2312E224F38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60" creationId="{C63FBC60-7D8A-0B43-3DEB-1AE653EC80A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62" creationId="{0DB1D10B-EAEA-92AA-1615-03168C89059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63" creationId="{5B43C6B1-1D40-33F3-5ACB-0F40E0ED752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64" creationId="{C8C3B200-66C5-F260-D234-791BFCC7E79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66" creationId="{127CDCE4-D7F4-F599-BD91-24E05273052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67" creationId="{655DCC61-1323-931F-8133-8EE86884642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68" creationId="{B05BEBF4-D550-8C6B-0EDE-B84C2EB7BA9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69" creationId="{09AC58A2-88DF-D38F-113C-CF7C49DB90F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70" creationId="{3E4AE002-73D6-0CD7-748E-D123303085D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71" creationId="{3C277A09-7D83-0369-ABFE-5531D1738E0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72" creationId="{BDD35718-E5B0-15D5-162B-1DDEA4E756D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73" creationId="{698ADD24-4076-A888-939E-E5C67749C24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74" creationId="{91DD7E22-12EB-3665-46D1-44311BC6E4A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75" creationId="{A0CFBBDE-83E8-C825-9FF4-802A0C73212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76" creationId="{9334175B-1799-824D-A084-97B9C367E70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77" creationId="{AA834E86-BE8F-B3A3-ED50-5B9C0052985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78" creationId="{B233F130-D9DE-FAB7-BFEF-4B37F9F1C33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79" creationId="{01A75C6C-BAB2-B45C-C41A-141633E893C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80" creationId="{23E14822-E861-0704-6815-E55E2AE3897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81" creationId="{C32D9EB5-4E09-D20E-3064-F401E86DF13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82" creationId="{AEBF3FB8-3AAA-FB3E-EC39-73F3A23C12A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83" creationId="{42BBACAD-7804-4DC6-9483-BFFBAD086A8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84" creationId="{A6FD3DA3-9AD1-F972-CD56-EA36B3673FB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85" creationId="{0DEF70C1-7EB6-4E06-FFC0-885F0F365FC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86" creationId="{988DB0BB-B210-DB3C-EEF2-DCC4A12682D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87" creationId="{CAF6B105-8DDA-7173-6929-2AC09227A18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88" creationId="{2040B35E-CF06-6530-E0E3-4B49223A8DE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89" creationId="{29285E68-E7BE-BCD2-FA1A-D79C39F1294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90" creationId="{A8AF10FA-8D20-CCC1-7F34-D12E555814E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91" creationId="{00F3C366-0A07-8AC5-CC56-231FD4B7D1A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92" creationId="{90CEBCE6-3D4D-5B51-2B40-0DCDB8795CB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93" creationId="{9D800508-7E13-2165-64A6-E860AA99D83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94" creationId="{50EE2720-6546-3A1A-5A7A-580676A8FA5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95" creationId="{940761F1-D2A8-4DAA-05BA-61B5BF58F50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96" creationId="{94F36379-458D-35DF-C7D8-74760F01070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97" creationId="{85567B35-48D8-DCC7-7193-9DABE10E8E6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98" creationId="{26E1579E-5A46-7286-DF15-3B8C64E59DB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099" creationId="{1FF618D1-62DB-94DD-F6A2-04BC73B145A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01" creationId="{6EDE5E5C-238C-D9A0-2B36-82C163EBE1F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03" creationId="{99C58B9E-E85E-45C1-1F8F-954977DB482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05" creationId="{BC922641-677C-27F6-9411-BCACA65265F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07" creationId="{D42B31F6-9923-1F54-2A75-89DCBE8E191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08" creationId="{292E66F6-87A8-270D-1E63-72265E5C42F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09" creationId="{83EF36F6-6143-9794-048D-27024C2E47E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10" creationId="{BD750766-BF17-B2A3-E0FD-3A92DD2DF80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11" creationId="{7E0F644F-3967-47E8-F0C5-FA7708BDECE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12" creationId="{F25F6693-8E16-B953-2376-72AA5FFC31C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13" creationId="{447987F8-99F6-2FFB-4374-F231F3FE0D0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14" creationId="{0E60A4B5-6528-B9A0-0E72-E6324B6001A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15" creationId="{E8105BA0-E422-0E3E-D7FC-102D3F77ED3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16" creationId="{A8ED132E-8A77-91DD-E65A-9CE757C2829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17" creationId="{ECF6C4B1-469A-ADF1-C25C-AF55955B081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18" creationId="{F4DC841B-5EE1-2D35-2658-0E16F6C9C60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19" creationId="{774288F8-C422-1591-6102-D46F7EB9294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20" creationId="{3D0A0D1A-51AF-4183-314D-5F9F6944010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21" creationId="{3B35F7AE-6CD1-2D6F-7B65-DF63CC43F70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22" creationId="{C20FA6CB-ACD7-90C5-5EFF-C08013C23FD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23" creationId="{D45841D0-C3A0-A88F-9F21-B403F88E615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24" creationId="{E34107EE-1CA3-F509-2781-3C5675BA266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25" creationId="{83AFFD7E-A80A-87A3-FA32-3DEB54D5DCC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26" creationId="{14714D70-CEF0-0C1B-1534-EE853E56E36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27" creationId="{5F43BE4D-3799-1521-3754-31DF2EC4F1F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28" creationId="{9CAB6608-0ADA-257B-C356-12F4CFB4E99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29" creationId="{59622C79-6E9D-E2A8-686D-AE3CF00C26C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30" creationId="{3F629547-004D-9F2F-95E1-500705C55E9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31" creationId="{985A5BB7-B841-32AE-3299-F9B98B76CCA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32" creationId="{359A4AB6-34E5-BF38-2B76-CBFDEBBEF96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33" creationId="{3CEC1B03-C024-70BF-6AAA-AB5FB039B27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34" creationId="{04D08464-16BB-A0B3-7C09-56F33DF8260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35" creationId="{8AEA2398-2B33-6DF9-5141-8F59898510F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36" creationId="{38C0B8FE-0710-7893-7E8D-2090F27CA9F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37" creationId="{BFB46E52-A716-2875-FD42-0213F84A85D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38" creationId="{6F58522A-0499-66C4-4493-4F6F7914934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39" creationId="{80C7985C-75B0-A856-5C2B-5B1E537B23F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40" creationId="{3D394020-629D-DF54-7DAB-21585FB3A29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41" creationId="{7E0F669D-D5ED-0826-F000-C8E184DF43D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42" creationId="{13255B96-D232-0734-132E-3D50F1D90A7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43" creationId="{A45B4A23-C26A-6B90-92F0-4152A85531B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44" creationId="{BE28E914-E3AF-24C0-3EB3-BF5EC252C58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45" creationId="{69597103-DFE5-2761-973C-7E34CBA6EA1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46" creationId="{6D4B38A7-9E1F-CC01-4DD1-1E9298E215F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47" creationId="{665E337E-541E-E955-B23D-3898CD2BBDA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48" creationId="{8C8641A4-5B84-D679-29AE-34916182B7D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49" creationId="{D59F7D4C-15B1-B2A8-8755-76F3B8854B9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50" creationId="{CED6AC8C-B858-43E2-DCE7-AD03BFEA61E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51" creationId="{4FC0D35B-44B7-7BCC-3C84-BB51B720180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52" creationId="{99DBDE0E-C5A1-36A1-F915-5422D65C7E3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53" creationId="{E23C1F2D-EDE0-A1D6-5F25-FE3786C14D0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54" creationId="{18AAB63E-EF35-7421-20B9-8C7A7FED852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55" creationId="{0E4A5AA1-5836-43E7-DF83-27990FDB67C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56" creationId="{25499B2A-1C48-CB29-13CD-45CE04850BE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57" creationId="{27F7FF7D-E4AC-E842-223A-F0C77000A86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58" creationId="{7036A18D-19DC-A161-CD34-ABD9B609FD3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59" creationId="{72929FBA-6AF6-0707-1475-63FB36A7F73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60" creationId="{3B32E0AA-7A7F-F8B2-5324-DC803AB5146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61" creationId="{F04A8C9D-B110-E9EE-5D91-3716AE2B2A8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62" creationId="{3A7654C2-4524-A3D6-3AE0-29AB09D0801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63" creationId="{AC6AE1A1-2F8A-31D1-5405-F8C26BDF580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64" creationId="{5110601C-1C1B-6632-6101-D9167BA5C8B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65" creationId="{8E13F656-1716-090F-75D0-50BF63C5CAC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66" creationId="{5ED64705-DD6B-ECF6-FC23-EEC5D41E155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67" creationId="{5B002A12-F698-7A42-0556-AA586C575DB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68" creationId="{70A08AF1-B39E-3831-509E-2D06F0736E4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69" creationId="{BBACBDC5-29D5-8B77-2228-DBAD3500962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70" creationId="{2C72857C-4CD1-7D3B-EBE3-0AF6B54A907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71" creationId="{218A939B-DA35-66BE-AD1B-A983DF2923B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72" creationId="{C89A21F3-CE00-E79F-29C6-55394445113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73" creationId="{4D833A48-CAB7-CB19-9BDB-E7919B4BFED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74" creationId="{942D7C16-68CE-E915-2F67-7953CA3FC99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75" creationId="{138CE9F8-AA98-088A-2D78-BFD96A58B91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76" creationId="{3460DCAF-C7C2-32EF-C0E4-27B35996668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77" creationId="{9B53A133-211A-CA97-1D82-FF4B72348BD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78" creationId="{1F25EAE1-DFA8-1D04-B99D-5ACD3692B5B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79" creationId="{C5E9B464-391F-59D2-E0C9-E0810584DDF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80" creationId="{B0140912-9A48-3D9E-FB51-DA098E719BE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81" creationId="{DE922D54-BBCB-3EDB-94D0-E5FA9F63A59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82" creationId="{5E4A8AEC-155A-EFDA-5343-CD6ABE3F6AB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83" creationId="{F7953867-9822-FC92-8AE5-F8226A43ECF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84" creationId="{A275B88B-EAFD-0954-AAB6-4475748D804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85" creationId="{EBA3243F-A7CB-1926-0BF2-207A4278C36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86" creationId="{FBF34DBD-FC7A-033D-E738-72446113298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87" creationId="{32085B3A-941E-23F1-6381-1948457B8CE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88" creationId="{2399DCFB-58B3-1CAA-74E7-123B5A31C55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89" creationId="{291E1936-8EED-2165-DD7F-FD89CEBBA99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90" creationId="{C0351F16-D805-44D8-8351-9F89EAAB532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91" creationId="{A4279C56-0EAA-03DF-42FF-1460E850560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92" creationId="{F5B2BF4B-F3BB-8963-FC90-78311BE029C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93" creationId="{3B63C4E1-478F-4A03-E9AB-61EB00FBC88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94" creationId="{9946FC62-5C09-B4E6-34FA-014E75390B9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95" creationId="{7E9A3159-2BC3-F96D-0238-058ADCD7401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96" creationId="{C1D00B90-96B1-CDF7-5392-1D0A0C3BBB1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97" creationId="{1D355ADE-467B-5D51-CA37-8CECC8B7058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98" creationId="{01932D12-D894-DFF8-7ECD-40676A846AF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199" creationId="{87A71E59-9DA8-5B40-2269-95BD1473E54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00" creationId="{82E276DB-EE9A-F07A-7153-20E8305597B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01" creationId="{893435CF-4368-0475-4F5A-4C6FEC772F2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02" creationId="{8458DD8E-BF2B-1B9B-4229-276C0E3FEF5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03" creationId="{E572A0BF-794D-4B35-1591-62DD5E0F6FB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04" creationId="{59C8DACE-FBB2-E5B1-07BF-6820EAD79BC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05" creationId="{55D3FBD8-8EB7-8582-02C6-C523A3C89FE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06" creationId="{62D75ABC-5A08-7DCD-1F32-01C92FD2586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07" creationId="{B923BFFE-0023-22A1-BC08-9E48DE0C03B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08" creationId="{65E7D2B7-DA60-83A6-76DB-5331E2374D6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09" creationId="{0A33AA23-EBEA-C7BF-431E-0FD78EFD117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10" creationId="{D6122C0D-D5FC-2704-0CC3-74ACD11CC23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11" creationId="{F1312FB8-BE4B-0C66-D049-F37D5E18032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12" creationId="{7C6FA77F-75C6-6F5D-4613-C4CF20DE368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13" creationId="{38D6F2A0-4100-7863-E640-FC55E45B82E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14" creationId="{3B4F3D9E-6CA6-BF8A-AAFC-9DFCD571E6B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15" creationId="{CC044A2E-4B10-04A3-DC8E-745C698C78D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16" creationId="{12308D36-FD84-5CC9-542B-A96BE142753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17" creationId="{81C86A72-2FA3-7FF0-B159-1E6BABC7FE9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18" creationId="{438FC39C-8AC2-C2B1-25B4-E6F1EA5DA54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19" creationId="{474378DB-1BCE-3A6B-929E-156EB03438D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20" creationId="{C226E140-9984-A5DE-99CE-697A1314795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21" creationId="{C4A7191E-29A0-BD16-91C0-D2F0C0FA08B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22" creationId="{F33BFD76-78BD-00AE-FC7E-96C02666C7D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23" creationId="{591FAAC9-7F3D-8165-AA71-7677928160F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24" creationId="{62D0273E-9507-CA29-A0CB-B94B0BBAAAA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25" creationId="{35AE7DCD-1A9B-A914-9B2E-E72C3CE186C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26" creationId="{44BE94CF-1AAE-054D-5260-3720B336D8B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27" creationId="{FF162A5B-EA28-F192-BB4F-631D4316F43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28" creationId="{0681967F-78B0-C690-9462-28CC63FF111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29" creationId="{DA34FC17-69A6-F035-0802-77060FFBFC4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30" creationId="{671DA5D9-7FC0-6209-9DB5-6A28D40741F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31" creationId="{F29285A0-352A-6293-75C9-4278E98A675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32" creationId="{C11696FF-4955-2AA2-EC28-4483E9CB04C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33" creationId="{999622E6-3217-529D-936A-A87C7EB6575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34" creationId="{C1BF6358-987D-7EA0-EF2B-50837ED22DE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35" creationId="{121E011E-0336-E763-2A87-EA417F3E0B7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36" creationId="{BC4D9825-AB09-3BF8-3BB0-93CDBF8D7D8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37" creationId="{3E485E1D-AD84-8643-2549-B53F2BF17FF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38" creationId="{D03E74C5-E9AE-1B50-7323-30DD933AF64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39" creationId="{807F796E-D5B4-E9A5-4667-ED4030897BD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40" creationId="{8FEE2E12-C713-4195-CBCC-1251DA12C23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41" creationId="{1C7F21FF-ED26-DCCA-D244-E1DCA6B4F00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42" creationId="{3348BED8-927E-F700-ECA5-F4B54607534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43" creationId="{7FE4E5FC-1567-17C6-85CA-1C4829F2047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44" creationId="{B86E7D4D-9462-1905-0D79-A2BFFA8FA4D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45" creationId="{B6F169F6-0CC9-1109-44F6-8859A4B49F9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46" creationId="{CEC78BED-B7E4-099E-B52D-C6B7197A388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47" creationId="{5A00C3A6-F86F-6EA6-521C-43809235A38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48" creationId="{2FB211D2-4B7D-534C-0AA2-5A7D3BC9A16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49" creationId="{C5DEF89A-7B52-E2AB-7AE8-4C46B7AAE4A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50" creationId="{3F2BE7FB-722C-6EAA-4558-19816D34DB6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51" creationId="{926B5D59-A2F1-040E-DCFA-22C9AA740DB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52" creationId="{646197AB-2540-17A5-A928-2784C0D407C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53" creationId="{D7A3DA46-7CA0-E5B5-A410-96943077A17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54" creationId="{C70CDAC8-2955-2914-19FB-E684CB366B1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55" creationId="{AD2AC4BF-13F9-D1AA-CCD9-5E0FFA9526D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56" creationId="{9ECA8B82-4300-DB0D-F202-577A040E41D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57" creationId="{2D0C7F68-3015-E88D-F9DC-1EFB9FBE8D3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58" creationId="{476640F4-916F-DA24-9358-01249EDA1C0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59" creationId="{1E26418C-0FE7-401D-ADC9-B52281D5934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60" creationId="{1CC04798-ED62-C878-C9CE-7B2B11E73CE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61" creationId="{C3A5371D-DB0E-E0D7-B97A-65927A2DF37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62" creationId="{57B36CCF-B777-13C7-64C9-A620CE0B8D7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63" creationId="{6009B492-8428-8A56-8E11-9C288D10059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64" creationId="{812E8F08-FF5B-F8F4-6254-8AC8735C52D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65" creationId="{A041A71B-7B38-1928-6197-2DFA2E12833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66" creationId="{422D4F19-AB9C-110D-1ACF-43F683610BD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67" creationId="{558A6194-99FE-3FD7-42E0-A2E427EA50D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68" creationId="{0DA76C17-9069-DEAE-30AE-3DE42548D55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69" creationId="{446E8872-4444-E570-FDAC-97457855520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70" creationId="{BF8DC69F-38F0-8ADD-913F-7BF8785BB75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71" creationId="{8AD6BCF7-1C93-D8B9-7C3C-DD283958CB4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72" creationId="{4EB2F92C-82C0-1849-DBEC-9BF4EDAED2B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73" creationId="{6DABF5C9-AD61-F2B7-6F9A-F81BC6897F7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74" creationId="{CDD633DC-E2BB-3283-69E6-982E772A9F0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75" creationId="{5060DF5C-4EFC-5B99-AAB0-8116CE72585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76" creationId="{0D82DD92-51B4-CB19-13A3-839457D1732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77" creationId="{3C98CF23-5C24-4080-EF15-4D22F2CDFD3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78" creationId="{67CA0FA6-16CC-ECCA-0311-76635B95A2F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79" creationId="{EFDB21F5-AA8D-CA6D-E23A-DE8996BB3FF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80" creationId="{19ABAB62-D992-5698-3103-C13B77BB984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81" creationId="{6186D1B4-FFE8-BD7B-9395-75E5DF5E149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82" creationId="{94629617-069C-1810-C308-87D87A82ACE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83" creationId="{2AC3019B-7C76-1381-A557-12F1AA6849C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84" creationId="{BDA05162-FAED-7253-2A52-56DD76C0D6B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85" creationId="{E9E23073-8F31-DE98-FE5D-A778999661E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86" creationId="{3F9615EE-7A63-B305-7342-5F8630BB725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87" creationId="{AF566EB5-F468-58DC-66D5-33341481017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88" creationId="{4DA57D0A-2C95-1897-07ED-7FCDFE833EB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89" creationId="{693544FA-7B66-D166-E11E-6EE41631028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90" creationId="{C649FE1E-3541-DDCD-B586-BD55837B10A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91" creationId="{DF5D3A0F-2705-0FA2-0024-0DECA7E5664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92" creationId="{6E83EE20-EA9B-B8A2-8447-A616E483663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93" creationId="{21A53A94-A507-67E2-6FCF-606C42C81FD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94" creationId="{06D1BFE6-21A1-8D86-CC94-CAEB5F0F096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95" creationId="{434A4219-D36A-7A88-DED1-05E53EBC34C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96" creationId="{BC1A4A4F-0349-3576-AD4C-5C9F65ACE86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97" creationId="{08BC3561-A4BA-8958-DF62-CD858F1E962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98" creationId="{EC308229-08ED-A0D7-94C5-6C95F557C11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299" creationId="{ECB9D7D7-1983-548B-D3A3-86675B2BCFB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00" creationId="{3EE77C7D-8F64-56F9-C83E-E601D03650C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01" creationId="{4ECC49D2-ED47-34F6-AABE-D0486692C4B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02" creationId="{AE553FB3-B214-D575-FE8D-0AB86B89F7A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03" creationId="{4C27C424-FD86-D0E6-3C13-F94288CC9D5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04" creationId="{B1D57C1C-C1BD-9ABE-ACFE-B86B82A88CA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05" creationId="{263B240B-8668-4F08-7605-E7FE4171380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06" creationId="{09B6762A-C5A2-D002-15E5-9A7E7329A62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07" creationId="{E2AE7A6C-C197-9597-EE1E-AC820306E61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08" creationId="{B090F6C3-AD6F-AF52-E077-7ED09151753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09" creationId="{39E014FC-30F1-0044-863A-635AEA69B36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10" creationId="{688037E9-C056-65F7-7D10-147A4BBD874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11" creationId="{5DC16BE9-88D5-C233-E47D-90C999ADBC7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12" creationId="{22138906-B8BE-CC78-2682-F747548C471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13" creationId="{23CE8F80-276F-9864-5022-5E9DA845F53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14" creationId="{D34FAA4F-8D7D-6791-4FD3-960198A1E2B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15" creationId="{FC1916CB-B128-2999-84FC-359114D3296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16" creationId="{C8C5132D-D316-794F-442B-E5F5A7B3DE7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17" creationId="{07981D47-4598-9C9E-86A0-25ECA535041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18" creationId="{C56B67B2-0686-6CFB-F558-9068164DBBC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19" creationId="{171BA293-2D54-AF9B-DA83-C671EB89D82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20" creationId="{B9A922CE-AB6E-D3AC-427F-E12D0F8163A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21" creationId="{2203D952-AB7A-BF32-116A-C53223D25A2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22" creationId="{1E05FE13-8D77-6976-30B3-5401BCB13AE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23" creationId="{20132319-E963-AE12-F3CA-82282D0D1A3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26" creationId="{682812B1-2133-BABC-9BAF-C2DACA69392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27" creationId="{0544EA73-A881-9627-4B63-8CCFFF75C32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28" creationId="{D5E6055C-33E6-13DA-EF86-C42A9619C30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29" creationId="{7B1D89EF-0E8B-CD4D-F16B-98A537D8393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30" creationId="{16750B52-88F4-77F5-18CD-CA69BAE6D7D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31" creationId="{68423F9C-0833-E0AB-1278-301FE248F82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32" creationId="{13671C09-5E47-F778-F2EE-50AF985CDA3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33" creationId="{B9D21037-78DD-E521-8F6D-0E151FB6CAF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34" creationId="{2DD310F2-0145-3640-2C9A-FE308AF0140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35" creationId="{F636BE29-8C78-2733-EFC6-C1C23B8BF4F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36" creationId="{70F1BF08-0D61-ABEB-5D11-59CFEFBDF86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37" creationId="{58B4C0D6-BCA0-3DA6-5655-78E70819FF7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38" creationId="{C0E4E9E1-D919-A662-5975-89E1D749DBB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39" creationId="{F1457A52-27F2-0D7D-7A28-7B2CA92895C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40" creationId="{56930F54-2A5C-915A-ED0A-AB8CE353B57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41" creationId="{120C1E17-5F1A-F03F-ECC4-A352B363FEB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42" creationId="{FBBF0B99-7CA4-8BA2-D090-0E2047F6BB7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43" creationId="{9542B4B6-6FE0-8E00-82F4-170B0447E5D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44" creationId="{5EA852A4-E316-61A0-C2E7-A2CB90ED2C1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45" creationId="{8DC2F835-28A1-1C9B-5901-385DDDD82FF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46" creationId="{AD726670-3EC8-6A89-252C-638E05B8076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47" creationId="{574C3996-E9E8-5F6E-2DEE-BA7DDF0B51D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48" creationId="{0307D251-288A-4DC8-AD9D-4CF6F2B3852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49" creationId="{867935CA-2CE8-EB54-26BB-5EBE51338CF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50" creationId="{FAA4A018-88DE-E2FE-601B-191EDE78363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51" creationId="{2FEF960C-9BEC-BFE2-FF7C-B6727BD6F5F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52" creationId="{4FD6ECF9-5033-FB57-BBB3-24E5DFAD95E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53" creationId="{3A57963F-18CD-26F9-B2CA-DFA17F22F98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54" creationId="{D9D1A822-5E3D-4CE6-04AA-474B11A61F5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55" creationId="{ECB7317D-31FA-5002-556D-CD3985A30E5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56" creationId="{8A61055F-BA30-DE0B-66A0-33F692BC6AF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57" creationId="{7703C8BA-4EE0-7737-E652-8A7FCE7F0A1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58" creationId="{6F92BDBB-DFC8-9C1D-5A17-BB9A56526B5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59" creationId="{C1C65E09-F61B-2418-B38C-05C8348F89C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60" creationId="{627CEC2B-5836-1FF9-0B68-6A7D4F2D3E8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61" creationId="{B4CB7079-A2F0-D9D0-BB79-63F8CCD0202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62" creationId="{7C0D17C2-01BA-D072-49C5-441097877EF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63" creationId="{50D0427F-1E5A-9492-DA28-91BF8D06960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64" creationId="{ECF47E16-144A-5467-F7A0-7E9B2CBACDA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65" creationId="{0A492560-16BF-6BBB-0933-756471DBA48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66" creationId="{F4A9E81F-D2ED-29E7-72E0-FB68C369E3E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67" creationId="{D6ACDAB7-2CF3-A5C6-2F00-24E8B9E439D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68" creationId="{187018FC-8B74-BD6B-6A3F-C3DEE00E7BF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69" creationId="{D233E83A-F2FD-3B65-102D-19FD21DC354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70" creationId="{57FDF997-00EC-918B-0FCF-B4E3A8DA71B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71" creationId="{9AE937F3-0EF8-997E-3ED4-24596FB1266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72" creationId="{F7A766B5-D54F-B095-9F1E-42BE8C2F73C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73" creationId="{31FEC521-11F5-1C03-5D66-18A07C83315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74" creationId="{99FAAEB0-0F26-9B22-4B9C-4B4122D038C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75" creationId="{F226A4BB-8D76-E6FD-C24E-42C0DDC767E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76" creationId="{B6C89E71-E090-324E-F48C-E52C16E4F30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77" creationId="{04B6DC76-82E8-E0EE-7CBF-5F43AF5AEF8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78" creationId="{DB89885D-0808-7AA3-1403-DBBD068B126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79" creationId="{C0C40F8C-766F-E9A4-7895-19BA96A9456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80" creationId="{68BB0284-DB31-DE20-E1AC-883F074F0C4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81" creationId="{D458A943-A4A8-83FB-5203-4B4C7DA1400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82" creationId="{0ED35A5E-6345-87E6-622F-B394438780F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83" creationId="{F11054CD-63A8-577B-6C33-78DC8268917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84" creationId="{80246BED-DC45-ED41-C728-47558CB1EED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85" creationId="{43F968BA-C9EF-9426-2ED6-974190D8051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86" creationId="{86F95C5B-B0C7-8666-65AF-04BA731803D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87" creationId="{7B0A7BED-30AB-2BB3-8456-D88AE5A3797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88" creationId="{816B6FE7-FC79-392F-C8B1-FC0E4918123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89" creationId="{16D6650E-6B46-9BBB-6093-402ED8D820B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90" creationId="{70578D67-7C6F-DE1B-6992-8FAC61B3324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91" creationId="{B7A71507-5A0B-4FB3-D4D5-4481812FF54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92" creationId="{803C81FD-6F54-9AB1-08CC-96658A1B7CE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93" creationId="{278B4FEA-47CB-EF1D-28D9-CF27F2D75CB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94" creationId="{2E0B39EC-A852-6CA1-961D-BA40A4F10B6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95" creationId="{A60BC5DB-11C7-FBE3-D9EA-F6D97999222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96" creationId="{63EF2E6E-C0FE-3823-BF2E-5C3750F4C48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97" creationId="{2EB1727E-4876-5065-A2E4-77891A4E3B4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98" creationId="{E7DDB179-2594-28EB-323A-749557CDB30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399" creationId="{E340C7A4-F87C-649A-684B-380D98016D6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00" creationId="{C113F492-66A5-801F-3606-E52A46FFB61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01" creationId="{1FA4CA9C-D719-A494-DE09-A24F89EA0B5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02" creationId="{55AD399F-F89E-A1A8-B84F-18656AC9654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03" creationId="{D52B89AF-E3E6-8877-DF6E-749A71953E2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04" creationId="{E91E2E85-6A35-B193-707B-FE8BA483BC5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05" creationId="{3F9B73BB-D6A0-F19C-0431-DACF07BE0D5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06" creationId="{0048206E-61B5-501E-2A3A-6DB4BCF61A4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07" creationId="{17A9E69D-0548-E1F6-B97A-D6FED83A679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08" creationId="{EB53E5F3-B076-8DFE-FFEB-11624DFC8C1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09" creationId="{F6025042-EF0E-A0DE-C1C3-C3EAD037FD3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10" creationId="{7EAE5767-AB0B-901D-0D25-362F12EAC94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11" creationId="{F0469F6C-B105-98C1-E8ED-160905435D8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12" creationId="{02CBD028-975D-F942-808E-B9D9F2E1AC0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13" creationId="{27DDCB86-9134-2551-4026-CAB35788737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14" creationId="{BD10F921-F81C-6E6F-9692-870EDACE2A2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15" creationId="{CCA8E0CD-53C1-03BF-839D-1D5D94A9B79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16" creationId="{F25C5313-F7EC-45CE-2590-0C6A306E81B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17" creationId="{D9A8A58C-1BF2-3887-E1EF-89CA6B5A56F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18" creationId="{06CC1AB1-0899-F219-E8BA-F05ED99EC33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19" creationId="{D6E8932B-7EDC-D86D-8831-1070A1EEAD5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20" creationId="{22EDD7FE-31BB-F555-6180-B820DAB9F21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21" creationId="{D0C91EF3-7F46-E6AB-BB8B-C81E5496BB9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22" creationId="{92F145E0-AA91-4CD3-3EE9-FA9D53DD416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23" creationId="{965DABAA-26BC-356F-EBDD-49FB159B9B4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24" creationId="{61E087E9-5D4D-20D4-6650-F199E0CB6C1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25" creationId="{704CBAAA-94AB-04D7-6B15-640088519FC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26" creationId="{5B5FC6E1-9AFA-ECC5-9398-546002C9865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27" creationId="{24C87378-00F8-6A61-03EE-6D416F627F3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28" creationId="{B878E399-3987-A7F3-933F-1ACE614DD70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29" creationId="{02C03220-E4A0-8865-6D0A-D0B615524A9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30" creationId="{70C42D2B-4612-7924-C118-3780CC5FE3D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31" creationId="{C23B9848-83DB-81AD-8073-F97102D5BA9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32" creationId="{A8C2D79A-9C76-DF18-4C23-693E90DB0FB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33" creationId="{9AE82A44-55E8-00AF-4DAE-8645F120F07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34" creationId="{7EB8703C-710B-F44C-0276-5E46F7DC3FB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35" creationId="{8D048D38-AEB0-4525-53A8-EBBF53B3F91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36" creationId="{2F734F03-8DE0-ABE9-923A-DECA8B912C6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37" creationId="{472887E5-C09E-2E61-0CE8-1A0ED092B12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38" creationId="{B289BBF5-8939-2D3F-445E-9E23C61262E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39" creationId="{5211208A-CB6F-3C12-8FF3-03CC061BD29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40" creationId="{DB8E6491-E57F-C08E-F92A-60753266440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41" creationId="{72896EF8-BF41-1AE9-4799-5CACC3B207E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42" creationId="{89FDAA88-899A-585F-4F5A-8A9E98BFBE2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43" creationId="{CDA7DBA8-04A5-50EC-4101-69441CA562A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44" creationId="{3C52A7FA-2AC8-8F92-2032-A524D8E7A04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45" creationId="{1D18D24C-4CCA-A05F-6065-F6D16416707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46" creationId="{40CEF218-6C36-7F77-DA69-56157520177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47" creationId="{6C18BF20-BEE6-200E-CD2C-4BC1480F9BE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48" creationId="{D67A09A0-761E-70D9-0CC3-644A0B7DDEB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49" creationId="{6579F4DE-3C11-EF0F-0162-AA4BBFB1D9C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50" creationId="{8D05091B-C3EA-6A18-F6EF-AE8619144BF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51" creationId="{FCE24540-87FD-D94F-2F4A-BFACF2955BD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52" creationId="{B0949686-4588-76F1-DFA1-CD003394293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53" creationId="{D2776B73-E483-89D4-343B-2442D69D9D2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54" creationId="{406CCC41-053B-BADE-B20B-D312B6F8C8E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55" creationId="{765986B4-65A4-DC2D-E0F2-01C9BD0E9DC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56" creationId="{3048AE30-3C04-4DF5-C3F9-F9B0075EC05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57" creationId="{4622D5F2-1DF0-177E-2278-F427A0327B9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58" creationId="{8A4E3D18-5F71-F068-8DBA-17D7F7BEAAB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59" creationId="{DEC6C51E-D012-6680-0279-B1DE27817A2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60" creationId="{49DDDF21-03E1-D1DB-25C3-D96CCA41B06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61" creationId="{0CE55057-C717-FC08-C55F-E9C87A4A2EE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62" creationId="{0A77012F-193B-6987-48F4-9D7E48575DD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63" creationId="{1C2B962D-1D7C-3CC3-3610-9F9CD5CC41A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64" creationId="{97ADCB8B-82A6-0E9C-DCB3-5AE5B974114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65" creationId="{B8F79B87-DF5F-F80F-10D3-3C1EEBEB565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66" creationId="{873BBEC4-4D04-3197-734E-BD2D69E1D4D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67" creationId="{1686AB6B-A1C9-09D5-FA0C-ADC1E856711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68" creationId="{68C9D10A-768D-1F85-4038-2E527395F68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69" creationId="{A8D4A5E6-C963-1FE3-C2CF-B5CB6459F9F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70" creationId="{5DC02FFE-2495-6A40-EE53-C0626B572E5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71" creationId="{F3874B2E-A2BD-7B43-E717-A8C34CED84B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72" creationId="{268BBAF7-8142-E6FA-96AA-D67E5976DF6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73" creationId="{B9E70446-8CEA-73E4-799C-56244206041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74" creationId="{E431ED7B-CB29-7E05-33E4-6B12555720D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75" creationId="{4B2F4852-4BEE-B02D-0F5B-1634E107FB3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76" creationId="{FFF83915-C390-1FC4-22E6-5024E95F179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77" creationId="{47498D7E-C8FC-DD87-155C-9D0B087FD0B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78" creationId="{A8E54573-AA3B-9EC5-D6F6-8B54165A4C7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79" creationId="{C4D76995-0EF8-BDA7-5EB2-B10B0B02669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80" creationId="{631F837C-67F8-CA70-CBB5-0719E2CF5B0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81" creationId="{EDE8FD3A-D59F-8AD2-CE22-873A1E297E7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82" creationId="{3AD19F7B-720D-E2F2-AB69-0667E5E269B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83" creationId="{36D64EA1-AB9A-E1E0-B0F0-5BF0F5E3D70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84" creationId="{414088B6-1811-A292-CDB5-1EB781E9C85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85" creationId="{D146353A-488A-0E49-9D5A-386954548F8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86" creationId="{E7A979B3-48C3-C474-C860-4AEEDA2D312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87" creationId="{CB9E2B6D-3C05-EAA1-29B9-2F32416AAEF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88" creationId="{F93A4B50-A698-298E-7687-9F28DCBF71F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89" creationId="{A04FAF1A-3D80-AB53-028A-CDC6605F6FC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90" creationId="{3B551E09-2B3A-EB5E-E785-0E8A5EA237E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91" creationId="{267AC752-6FCE-9E25-1E78-783E19D9C15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92" creationId="{84A1C3CE-B090-8954-0EBF-DB2CBEB69EA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93" creationId="{AAF62058-852F-BA52-C545-83244A4A17A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94" creationId="{834828E0-884F-FD52-F985-35CE0DFA9E3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95" creationId="{106D6748-CF3C-7888-B0E5-9D7731E94C5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96" creationId="{1F0BD05D-456C-60D5-66B7-4F9028B0D1D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97" creationId="{9A657103-24E1-9DC3-B8CD-02DA2303B21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98" creationId="{B0CC1747-7081-D4CC-5924-DE51B874245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499" creationId="{150BD0E9-ACF5-F8C9-6B57-A46BB7B6DD2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00" creationId="{CC31FE4E-76E9-A953-D335-48399A6B7B6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01" creationId="{0E8E6047-525B-9B70-2F23-915D6E0F7E9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02" creationId="{7081D76F-E874-816E-34B1-0E929BE7800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03" creationId="{3FF9CD11-2CCB-245D-2EE8-91FE72086D3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04" creationId="{5F757558-A36C-F23B-7A8F-85526D08A6D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05" creationId="{B991AAF4-7FB8-213D-DC90-5C0A549D1E1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06" creationId="{7868E38B-D39E-4602-7C99-3DE4CD14BB3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07" creationId="{32F83BE8-6049-F8AC-00E7-D0FE6784E68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08" creationId="{32F43530-4941-0905-E667-F9BDDFE4E69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09" creationId="{6111D46E-871B-C3BA-D31E-E22C354CBA5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10" creationId="{12444C1A-221E-42F2-06AC-B22EB930668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11" creationId="{9194B727-D699-6EF5-B9F0-C4D2BF37417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12" creationId="{FC2260CF-4160-7A62-AC7E-D35C3CF1C55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13" creationId="{46357B02-061F-7376-DDFE-32915079506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14" creationId="{ECDD4EF6-ECE8-CEF4-FA5E-05F0AA65857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15" creationId="{0993724F-A2E6-68F0-08F1-F8D14A77AA4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16" creationId="{040C8D58-EE79-3B66-1F44-B3A4980F675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17" creationId="{D0D75032-2FCE-00F7-9B69-358D7305DB4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18" creationId="{BF7671BF-B4A7-3714-334D-983D4184690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19" creationId="{F1BC32D2-3192-B893-18D4-D4CC2541FBF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20" creationId="{17FB3FD6-D95E-302F-ABD9-8F5E821FA79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21" creationId="{CD24AEB5-4B77-7175-FE46-4B06B12727A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22" creationId="{F6B9F5F7-58AA-DE14-3C37-5D1A4EB86DE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23" creationId="{E8453672-421A-5031-FD12-86C0AB81004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24" creationId="{6B285F2E-AC40-9E3B-0B34-7CC163B5DDB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25" creationId="{63D27042-A08A-8EF3-2521-DF4EDFEBA15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26" creationId="{8672F901-892A-3FD0-ECF6-2A47D72BEC7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27" creationId="{D2C1A782-F3B3-DFC9-2B87-1B3FAFB1F7A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28" creationId="{30B5DF9A-7DC5-5613-A930-9CB009926CD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29" creationId="{BAE61012-D436-E529-D2D1-40BD84EBAB3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30" creationId="{6EBF26BD-AC51-D0F9-29FA-233BCDA52BC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31" creationId="{574FDF3A-36D6-54BA-64DA-D8F33AA834F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32" creationId="{4E49F918-E9CA-FF20-82D7-77AB08C21CF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33" creationId="{40CF7C4B-A01D-F5B6-F971-65289998063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34" creationId="{2172C003-D90A-6B76-5216-97142D4C556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35" creationId="{FD3B82D9-C4DC-9B45-8533-353BF2668E1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36" creationId="{E11BBA20-59CA-F42F-AB80-5CDE0127097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37" creationId="{78D748B4-1C5C-42BA-95EF-AED14C6C6D1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38" creationId="{A07B7F65-8EBA-DDCD-7B86-AD52FB4C9CB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39" creationId="{42D77F02-D099-3D4A-943A-AA541E30519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40" creationId="{9EE2564F-CB30-4D66-E3BE-EBF8646EA4F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41" creationId="{0D948E0E-002B-012B-C261-16FFDBF6741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42" creationId="{F9AABCC6-645D-421E-26FC-F886A6C90BC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43" creationId="{34DC9180-516F-DF1D-9A86-F107686AE60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44" creationId="{21432F13-D57C-B2D0-B3E8-17C99111A26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45" creationId="{EFC4BDF8-7044-67B9-8F9F-687BE611B4D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46" creationId="{0223F771-0E1B-2A17-2642-CF3A2482A57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47" creationId="{6E731B49-A30A-3187-BA8C-D1CE34239F9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48" creationId="{34DCCE84-0FD6-C742-BC19-C9EC9391043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49" creationId="{F95E92AC-656F-D97E-1545-919ACC32CA4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50" creationId="{0F23A32A-99EA-0040-CDCA-2DF4D0AFB5D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51" creationId="{5E9E3138-B3C5-2078-17F8-EEB98192285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52" creationId="{1EF1A120-5C8B-E359-06BB-9B10FA8A87E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53" creationId="{E5485604-603D-48E8-9C8F-B8313B09424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54" creationId="{A25A7D57-DAD5-95C2-136F-DF30F54679F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55" creationId="{A5BA5705-55F6-D91E-AB6B-C7E8184F1D4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56" creationId="{2054BE68-67C6-C3F9-4F50-6967F4ED0B6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57" creationId="{0C297428-DA01-E313-D8C0-55AC95B3BE0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58" creationId="{FA16D87F-860C-2BB7-5141-7CC965CF3F7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59" creationId="{327DE4B8-0BD4-48EE-A737-AE6EDAD5638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60" creationId="{02D610C0-EFD3-2C80-755D-880ECA1EE86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61" creationId="{14A44B6C-AA39-2363-30F9-D05BAFECA78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62" creationId="{2EB07394-1126-9415-758E-51F700E6C33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63" creationId="{6F42B0BF-1644-6F28-A903-D5123DABC93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64" creationId="{389D07AD-C69E-F69D-1383-18B07BD274E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65" creationId="{777C5105-E3B9-B0C7-D541-C62890E7022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66" creationId="{75A7DBEA-3276-4884-F5A6-DBA6270E34E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67" creationId="{7706A7E5-BF35-4B98-DEDA-194F4F03DCB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68" creationId="{7CB53AEF-D340-428F-4151-45094CD1E4D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69" creationId="{AD41953E-CF26-4F5C-1A64-90500A4B198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70" creationId="{C4455861-7655-2AE1-AB86-8EA21048E7A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71" creationId="{8D4A6C65-E71D-47DC-53E6-90B0A3FA2A7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72" creationId="{BDB38853-7A42-41D6-63F9-647A3A3689B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73" creationId="{4AA270C5-D0B6-D07D-6429-6BA2BA7E02B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74" creationId="{0E4FF2AB-545D-C21C-800E-CF6B5E790C8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75" creationId="{06FA33B2-D4D3-B8FC-8D7E-595C876CD36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76" creationId="{9B09A5D5-E19F-8BAB-E04B-11EAB899C41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77" creationId="{6B613E03-D217-82CB-DA8C-6AC518A0839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78" creationId="{8EB09388-FACA-3497-3C5A-65F572CEACE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79" creationId="{56B843F0-8DFA-18CC-7C80-3AF02AE8110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80" creationId="{6080D16D-BC6A-4CC2-90BA-989EAF3A18F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81" creationId="{86A90648-0DB1-1B0D-2442-39E7A0E9305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82" creationId="{3437B088-7FDF-779E-D33A-5AE8F827E30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83" creationId="{DBE13451-FB67-736E-63A4-BD3FF84F364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84" creationId="{F9D64B94-3BA6-7FA8-E415-27263BA54C8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85" creationId="{C405276A-B275-3773-408A-C9607F6549C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86" creationId="{72A36CCD-1297-097B-733E-772C56F92A4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87" creationId="{456A37D5-CBC0-34CB-2968-8D78150A823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88" creationId="{AA1EF1B2-F265-7EC4-A8BD-91C77A265D6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89" creationId="{B6106EBA-04E8-CE5E-C8CD-5AB093DC4ED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90" creationId="{026D954B-C2A4-B9BE-34D6-D755EE8BB6E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91" creationId="{937B1F35-4A8A-1589-BBD2-1EEDD4A44B2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92" creationId="{CDB34BA2-6A86-F84A-357A-1D7461DF696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93" creationId="{D40B46B1-1DE5-90DB-4A72-7EE2686F349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94" creationId="{E4C93E14-EB1A-1A0A-92C4-52AB89E39FF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95" creationId="{92D7425B-26E6-654B-6C1D-25DACB8E0E5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96" creationId="{A877E023-DEDA-25ED-6B7C-79EF8BDF1DA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97" creationId="{9F240F97-68EA-ADF0-38FD-E2EBA96BC34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98" creationId="{0CD0DD80-B6D1-3A80-3F0A-33A7BA8A962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599" creationId="{B38B8769-B079-C135-909B-98EF5AD3C26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00" creationId="{9744F318-B9BD-CF40-9F24-2520C821FDD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01" creationId="{AC66917A-8079-E954-5F1E-ACF4F34FFAA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02" creationId="{C235C734-5861-C302-0E0D-E6423532791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03" creationId="{3CDA15E8-AF16-17D0-4A22-D6CBBC73ACC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04" creationId="{A94AE595-BA65-C24F-904D-CD9342C5A0D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05" creationId="{694B000F-9AC3-7687-2232-957D3B73900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06" creationId="{0E577686-DCA7-F59A-20F1-D38EF95B51D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07" creationId="{C089538E-6F97-6762-EE41-85A3054DA38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08" creationId="{B425B626-EFD3-8137-23AB-E50127D84E9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09" creationId="{DC404264-7335-F005-37E6-AF134CBC907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10" creationId="{85838A56-7806-4EC0-F193-134CAD8B54A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11" creationId="{82CAE826-5A0E-6B10-D487-8F1C93DC3B2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12" creationId="{A0D1B919-7F0F-1826-26C9-B74B0F14B79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13" creationId="{F4ABD35E-9AC9-EAF0-79C8-F043FED7878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14" creationId="{4EA08BF8-9850-A085-A2EE-0A97AA46DA7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15" creationId="{205D4A59-EF7F-9B35-F1ED-A4C0E069C28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16" creationId="{5259E0E0-8C5E-F6EA-6AF0-F8A4B4602D1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17" creationId="{40C6E580-F58C-FA49-4032-F6C93DF461B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18" creationId="{AF2199C0-4DC0-22FD-07AD-AA268C91628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19" creationId="{1287309D-233D-4746-DF3E-0A9A1B97F8E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20" creationId="{4CDD06DD-6434-D066-8EBA-F25ED3F7BEB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21" creationId="{CE333E49-7F61-37D0-BDD4-A9D9C12D2E1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22" creationId="{28F37066-0870-4D77-5A96-8F2C120A027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23" creationId="{E7C5B300-157B-E20B-D05D-430AE538DEA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24" creationId="{64EC7148-A2CE-4D53-3123-0778B2A06C9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25" creationId="{8E13AB9E-AF85-F51D-C6D8-21EBF2BF26E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26" creationId="{18A6025B-703E-5175-4A05-16ABFB7C380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27" creationId="{BF7CCE9B-B563-FA31-B911-F1E0E0AF167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28" creationId="{CD7C3422-6A73-02AF-E202-724274F3EDC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29" creationId="{A2B14D2B-A28C-B682-36B2-7156E832E81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30" creationId="{1BABA43B-E277-B9FD-F6E4-4D7B709B948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31" creationId="{0C368F35-DD52-6A63-80B3-CAB075E4429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32" creationId="{D735211C-7CEA-ED5F-BF82-B55E861F61F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33" creationId="{95054FE4-EE0D-A196-EECD-65DD077F774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34" creationId="{B975D86E-CE07-BA3D-9A9C-C8C47D3DCB6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35" creationId="{D3E0B999-575E-C289-2A30-28A2EF28A3B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36" creationId="{F82A8AB3-6690-A925-CA27-B71D15E30C8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37" creationId="{398B168B-C70B-638C-797B-0D55C155401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38" creationId="{8A9D8134-069A-DBA7-CBDE-6AFB6992C08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39" creationId="{74EE62E9-E846-325F-87DF-D3471AD1DE7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40" creationId="{48B56EC5-2B4E-9AFF-0C3D-9A04438569C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41" creationId="{969AC1A3-00CD-6E34-1274-C2186BE82D8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42" creationId="{8E1C3E2C-297A-DDDD-304A-82513F1036B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43" creationId="{8D169499-8320-163B-0CB2-11972A797AD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44" creationId="{C1E9F1F3-677E-3F15-2A2C-4B075C92124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45" creationId="{785DC701-0F5A-0775-129D-04787FA89D6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46" creationId="{E819727B-8CA1-4061-09C0-B72BC774733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47" creationId="{D005E269-0205-91C0-EF9D-4B756CEAEEA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48" creationId="{72D4E77B-17A9-E461-EE8A-29504657C47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49" creationId="{823D6A73-8735-FCAB-9C1A-A996E4C52B0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50" creationId="{9F8DB007-E38E-6376-E3F7-EE3A3DA3624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51" creationId="{ABDE3238-2087-A720-2C97-6CBCE9ABFDB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52" creationId="{2DE726F9-46B0-67BF-BDA5-71D21DC59FC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53" creationId="{D2CFE41C-71E9-02B4-4394-9BB669A1107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54" creationId="{0C81CE4D-DB23-6DE0-68E0-E902D8ACD9C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55" creationId="{A3A6A9D8-9D24-F4F0-368E-4BF1D104FD4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56" creationId="{C03800B8-1350-7A61-E3B6-C71A785C187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57" creationId="{A16D7602-5955-C9A8-0F58-C899D9A62CF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58" creationId="{913569F4-E4D8-8261-A7B8-6849156A336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59" creationId="{DBB0819D-8203-225B-3CA9-EED1B98FC12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60" creationId="{13A9F4A4-4DA2-82A4-F621-CCFFC38E2FF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61" creationId="{0E152815-882D-8312-FA9C-8D44534E08E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62" creationId="{E6F46E8C-BEBD-8A0F-F774-BBFE5B2F559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63" creationId="{AF31C2AC-4CF5-209C-ED66-895DB681045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64" creationId="{E28F5B41-236A-EA18-67B7-0548B6FCDED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65" creationId="{1A4FFCA7-11B9-AF67-A643-37C75C3F611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66" creationId="{08A23BA3-731E-A4E2-3D4A-A79209F9B12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67" creationId="{86E1044C-F1F5-A37D-AEA1-D6B43785ADA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68" creationId="{194C6301-148E-F32C-A3AC-C6B54008CBC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69" creationId="{4EB35355-9B23-5A0A-EF34-7E8FD166E4C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70" creationId="{05EC410B-607F-BC3B-BC32-9F4E343CBCD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71" creationId="{564DED9B-5101-2E1D-B0BF-530DEBC9326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72" creationId="{21DE5AA9-6150-9FBD-E82A-AB0BC684CD1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73" creationId="{B723E772-C73F-8701-122F-AAA474BF14F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74" creationId="{75E37BC5-153C-512F-FCCE-C7F062D6D08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75" creationId="{B6268FC2-075B-2976-DD33-58F90CBFA45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76" creationId="{4AB33BDD-01BE-DBBE-6C92-3308F6EB72E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77" creationId="{038A1468-88FD-27BA-2E66-22BFECDD7D7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78" creationId="{71A73C70-BC63-BAC5-B4E5-05F4A9546EE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79" creationId="{87DA2BB3-2434-7942-7A6F-573B37392E4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80" creationId="{51CEB2A1-DE29-08B3-C5CA-1D9443F73BE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81" creationId="{540B8A02-166D-4150-2F56-254F806B30E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82" creationId="{EB60FC18-F635-B854-01D4-2CE90D88351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83" creationId="{98DFDFDE-C7E3-933D-C536-57402198F49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84" creationId="{E97297DD-BCE6-08A5-593C-F8003A9C47C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85" creationId="{B6E32FE1-EEA8-BFF1-4E82-CAA983F7C33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86" creationId="{CEC1C432-6021-1276-EE01-0AF2EC1979A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87" creationId="{9138B4AA-DA76-F47C-2A3C-933190A92A3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88" creationId="{4F21CD64-300A-F12F-47CB-13B8EE0175E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89" creationId="{3B5C15A9-2A03-9F85-4713-C6D1F534082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90" creationId="{DA41C0A6-03ED-F3DC-D30F-C58507FBCC8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91" creationId="{4FE122C9-D25E-A934-81FE-35A6B62D28B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92" creationId="{94F96174-83A2-2022-ED85-87E43BB2FDB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93" creationId="{4B7FD9D2-0667-85C1-33DA-F2229F80D5C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94" creationId="{40163CD1-1F1D-9220-0FF6-BF0ACC22D5E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95" creationId="{1D693768-BAC2-FEF2-84D7-941B26F4F84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96" creationId="{F906C1DD-0492-D964-3758-25E6523F076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97" creationId="{85F98934-0D47-C590-5A38-05965A82266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98" creationId="{F8C97CFE-CD5F-6923-A5AE-75E1DCF8892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699" creationId="{33857752-F347-E63D-E07A-0AC815D6C1B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00" creationId="{96E9E375-926A-2AFE-B219-C4946F8DF3C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01" creationId="{80571C3D-B643-7445-2C13-5BA9073F588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02" creationId="{13293465-7A1E-A7DD-65B2-D748B467802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03" creationId="{FB1DAF21-30CF-4E7D-0B93-3E908E02202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04" creationId="{BC908905-552E-D714-A4FB-E2FDB284C18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05" creationId="{E28978FA-64AB-E546-D5CD-B2E916F291B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06" creationId="{109D8625-37A9-A407-1B17-48A57874012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07" creationId="{97277E09-2D29-578D-853C-EF5754B97C9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08" creationId="{BCA3045C-C618-0CDF-2554-F709E79482E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09" creationId="{02F95990-55BC-A9C7-90A5-D98AB6DF511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10" creationId="{AABB4BAB-D9D3-1DE4-FE2C-4203E504047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11" creationId="{367B5D35-9419-1434-C1DC-8C96C060847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12" creationId="{7BA9F1D8-46BE-E47C-1D8F-DC5FD0DF4E4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13" creationId="{9DECB651-CC14-F6C3-2119-6FD543C0761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14" creationId="{E633D1B9-A077-B33B-236A-E0EE2E8D3A8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15" creationId="{474D6E6C-FEB7-176D-6D8C-1F456668075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16" creationId="{410B7F49-BC0D-4A7B-1B84-CD2EE13510E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17" creationId="{925C1295-76FB-2C4C-9F20-9B26D3CD49A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18" creationId="{3CA30B54-AD1E-86DD-EE50-0F884C4CD77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19" creationId="{4BD0EFF2-D1F7-3353-869F-9FD311815D5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20" creationId="{DDE136F2-24F9-4284-C616-8E48A22A739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21" creationId="{4A2A4A80-53BC-9785-978A-608EDC75FE1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22" creationId="{755B406A-8C7C-CE7B-0479-DBD6585C9A1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23" creationId="{CC6C5875-CCD7-77D5-438A-544C201FBCB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24" creationId="{54513CB3-EA39-4FA5-536A-17C24224D89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25" creationId="{5501AC03-3539-15F1-8920-519E2F7E8D4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26" creationId="{AAE71C02-3B58-C0A7-427E-662D2940DAA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27" creationId="{5F7DF674-959C-6633-4BED-BC60A719562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28" creationId="{EEFFA608-B4EF-8EFC-8D6C-5DFFEB0FD20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29" creationId="{C1EFE945-E937-F5B1-ABFA-28332BDE068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30" creationId="{92F179A9-3FAE-DC4D-7BD3-054BDD0A205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31" creationId="{38DF56B1-8112-FF90-52F7-9CED3587F04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32" creationId="{4074B433-C952-2392-58F0-C5C8DC4562C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33" creationId="{91194EB9-431B-6B83-42A3-94019A54BDA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34" creationId="{0B6C7240-19F3-2769-0310-AD1FB637988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35" creationId="{238B894D-8D85-0169-5D55-2CEAE660E53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36" creationId="{DC36838B-7D26-2A8C-5537-B33BEB3C502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37" creationId="{664E55E7-51D7-9E89-4541-730EA77287E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38" creationId="{62A029F5-8606-C02D-090D-AAF3DBA18CB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39" creationId="{487A9E66-4997-6A1F-2048-DBB05DE9D02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40" creationId="{56DAEC5A-5DE7-6752-CCA1-E55CDF973BA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41" creationId="{2EDE8CDE-B800-06F6-F68C-7CE73FE0725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42" creationId="{71FE8AED-254A-DCA0-661E-2F73D9AEE1E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43" creationId="{1CEE9CF5-9A71-2DEC-3BA6-7C527BBD0B3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44" creationId="{73ADF169-F033-767B-D0C9-7405B79569A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45" creationId="{6ADF6940-122E-4CBF-08DF-82EA74D2049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46" creationId="{6022B599-3B57-65A6-2CF7-4B3CA13CB6D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47" creationId="{DCDA24B6-E90D-BE4A-6136-06B016786D5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48" creationId="{A9D86208-A58E-C5A7-2D29-A0DD487F0CF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49" creationId="{0DAE9056-D553-5C3E-5E72-6BAD6AA68EF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50" creationId="{DAA7E52C-44F8-F6CD-53BF-68D8E5244F4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51" creationId="{FE75F2AF-143E-52B6-8442-96748F5C86C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52" creationId="{4C931683-52EA-1B99-F392-F50B04C7349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53" creationId="{D1C2CB33-599C-5F4D-EBC9-709E47E9417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54" creationId="{0288698A-0E62-D29F-38E9-7C4CC6C4BE4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55" creationId="{52593982-8370-33E7-28D3-387642DD74D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56" creationId="{2CCF2762-6C5D-D0B9-7CFE-7D75C827F5A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57" creationId="{530079EE-D029-EF08-7527-0A9A6CF3524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58" creationId="{894C605C-2B7E-9D87-0B3E-8E7B1893884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59" creationId="{64F707C9-706E-F42A-3205-0D127E8725F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60" creationId="{2E1470D3-465C-726A-BFB6-0B5A2E3F724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61" creationId="{63601959-5052-5680-EC2B-684DFADA344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62" creationId="{31BCD9EA-EE30-2C99-D8EA-7A6A5F1124E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63" creationId="{5A2D38EC-02D4-5478-2BF5-2450A696E68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64" creationId="{F7B7955E-9D26-67CC-1AA3-5ECCEB81A0D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65" creationId="{3015BCBB-8357-2760-8DFA-F3873C4E410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66" creationId="{A882DF91-7A49-6481-E105-9DB5EE92C12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67" creationId="{D251D31D-DFDC-7DE5-0E71-1EB33106621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68" creationId="{A7DEBDC6-EAC1-9BA3-4A03-78DA05470F56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69" creationId="{6DAEA39B-E5CB-F8CC-E5A4-8ADB6648799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70" creationId="{C91759B7-34FD-ED41-31B4-D6C6DC9FE17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71" creationId="{99AA6844-BCA7-2EA4-28C1-F6B40F544EB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72" creationId="{14CDCB5F-EDA0-76AB-C297-89A54891D7F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73" creationId="{584E2B28-01BC-BB73-A3AE-928AD70F5B7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74" creationId="{6C7EDE55-957B-0938-90D2-E3BAEAFBC7A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75" creationId="{BA7FC5DF-5FDD-5513-0647-4FCCB4BBACD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76" creationId="{F02BC608-FD66-9450-3609-7F95ED5F6FC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77" creationId="{76B87C3F-72D9-B7A5-711C-37601686B17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78" creationId="{867472A7-0866-1079-B48F-763A657C352F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79" creationId="{DE0A0034-BB06-3BDD-C66C-7BDCB1FFB1B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80" creationId="{66C4A698-752F-D29F-C8ED-7122A68F195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81" creationId="{352B8314-2202-4A3E-8AEA-8E551C59DC2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82" creationId="{54D363C6-2ABF-6BDC-7ADB-D24250505C8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83" creationId="{85EF25F1-83E3-E3BC-1498-AD2B52E7C12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84" creationId="{95B3F044-0CBC-C58E-48AD-6039FBDD2B6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85" creationId="{8412CE94-7630-19CD-E998-EEB93E0D9F2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86" creationId="{4653890F-1CD2-4E54-1A27-E85BE218013B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87" creationId="{7C31E8A6-FB07-58E2-7A45-70F57CEB570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88" creationId="{350C645B-1CC8-E675-022B-F8FCEEED72E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89" creationId="{608F6B85-4848-C4CD-45B5-1B8D07BA31A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90" creationId="{A9D82FC3-9F6A-8250-9551-51104FDF0567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91" creationId="{B5F53B30-A009-3FEE-A9A6-CF623590985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92" creationId="{2E5A1C6F-7861-2B86-59C9-5B95D0DB80C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93" creationId="{FCC41842-9F34-8000-4E3E-33683583943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94" creationId="{85D9BA32-376F-41E3-92FA-99C0BB6A9C4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95" creationId="{49131332-D8CF-8840-A308-AEAAE27FEEA9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96" creationId="{7FEB2992-CE5C-49F6-2CB9-0CDCC6861FCC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97" creationId="{0BA6D2E9-52FB-9521-8B36-FE49A7CDE7C1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98" creationId="{F364D78B-489B-695B-BFB9-DB09E79A997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799" creationId="{D960DB25-E42C-3903-4AAC-42F1B1F4F53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800" creationId="{62DB2761-8E98-0788-6A40-24B52B02E6AE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800" creationId="{892B8212-D132-808F-3E51-B5A91BC68C1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801" creationId="{E12CAA78-4BAF-EF19-7A49-8B8F7B88665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801" creationId="{F5A2DBC2-4A46-9D25-1CBC-FA05943CB0C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802" creationId="{99F47723-43A2-FC30-4758-E96F1B2E966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802" creationId="{FD7AEF5A-B916-075A-5795-A778AE09FA4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803" creationId="{9AB292CE-2D1A-665D-0D39-0F57FD051C0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803" creationId="{CA3F3EA4-1E9B-3BE4-A720-51637BABBF98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804" creationId="{8F0E1973-D38C-64FB-2DCF-F18B4A120AA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804" creationId="{C223EE61-0A47-BE2F-A9A0-B7CBED03FFAD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805" creationId="{A1A5E325-9B73-FEF9-2F93-30E69A60BD5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805" creationId="{C8C9C9A8-4694-5EB7-1999-D2AF3F51860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806" creationId="{6F759D7C-D5E8-8B08-2C97-3433ACCBA9F5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806" creationId="{C70334F9-BC7A-FA26-67FD-11AE0E9E2C0A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807" creationId="{9292BF81-C4C6-3F09-67E8-9FF835681F3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807" creationId="{B4B15BD4-1FAF-2CA6-6263-9D58609DC010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808" creationId="{669BC134-B5B5-9C56-6452-E47CAA65B5C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808" creationId="{F6A6F233-F1B3-1729-F061-85F20609B47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809" creationId="{20ACC1B8-A26F-9097-B012-720AF5A66E24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809" creationId="{D95BBC0D-1FAE-C4C7-5B3D-96C8C962A602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810" creationId="{098330AB-5917-5164-D52A-F7359D6E3FC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810" creationId="{20524F6C-FBD6-2366-4971-89DADF1A9173}"/>
          </ac:spMkLst>
        </pc:spChg>
        <pc:spChg chg="mod">
          <ac:chgData name="Ginevra Minarini" userId="1f1f918c-6db6-4aec-95e5-17ad0358cb46" providerId="ADAL" clId="{03421CA5-02D6-410F-9208-942AACB4DA1F}" dt="2023-11-23T09:08:38.281" v="100393"/>
          <ac:spMkLst>
            <pc:docMk/>
            <pc:sldMk cId="1935945547" sldId="306"/>
            <ac:spMk id="4811" creationId="{8BC191B0-39A5-1A7F-2C1B-4CB70430387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4811" creationId="{9D56D2D7-B266-530B-277B-16E931AB60D8}"/>
          </ac:spMkLst>
        </pc:spChg>
        <pc:spChg chg="del mod modVis">
          <ac:chgData name="Ginevra Minarini" userId="1f1f918c-6db6-4aec-95e5-17ad0358cb46" providerId="ADAL" clId="{03421CA5-02D6-410F-9208-942AACB4DA1F}" dt="2023-11-24T14:55:37.321" v="157143" actId="478"/>
          <ac:spMkLst>
            <pc:docMk/>
            <pc:sldMk cId="1935945547" sldId="306"/>
            <ac:spMk id="4813" creationId="{382272EB-7E49-84A8-DFFF-840CC9440F2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14" creationId="{8BDC1E65-F6B1-EB14-D0EA-42B36D868E9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15" creationId="{3150895D-F96D-4C74-80E3-5FAA245B2DF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16" creationId="{35C58AB9-B68D-699D-B213-BDAEBE6D139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17" creationId="{E74036A3-CA92-3C4C-F7B4-2BEAB223AEA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18" creationId="{87FD0C58-042A-9597-C58C-BDAA6C523C9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19" creationId="{17A58876-BB6B-6F2D-1356-EF1893B55CA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20" creationId="{A3E074C3-FECD-D2A1-9CA9-37E963D41B4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21" creationId="{0C673B05-865B-9983-EED2-62BF41D2A41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22" creationId="{F27B90F2-5419-E4CC-0A27-FD13A278170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23" creationId="{CE369630-F1C8-2860-5E17-20C141FE145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24" creationId="{F3140E38-8860-D1B3-2901-2B812D19BCB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25" creationId="{18400E70-D345-874B-107A-E523F5F42D4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26" creationId="{6C7EFB4B-8A93-05E5-724D-9A171E6C22D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27" creationId="{171B0C99-A08D-54AD-6A5B-9568BA57A28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28" creationId="{CD5CE9FE-D726-09A6-98D1-7A2A49FAEAE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29" creationId="{3391AFB6-C0B9-C89C-AB5A-D0BB2EE69B4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30" creationId="{897A1625-4857-7C3A-13F4-A04D959ECD7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31" creationId="{F7AACCA8-E589-D61C-D1A4-4659A1714B5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32" creationId="{E4C6DD0C-7A81-F85A-6BFB-53052CF8F36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33" creationId="{E9F9892C-1402-CE6A-FDAA-92CCD3C6D24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34" creationId="{98CEC513-0C7E-9952-000D-80C20B8BDA4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35" creationId="{C997E35B-A025-E194-4F03-7488B3012EB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36" creationId="{5B80E7C4-4DF2-C3FE-4760-5A0AEBB88C6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37" creationId="{8F7DD2B3-1F46-9F07-0145-0AEF998865F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38" creationId="{3C7FE827-0456-BF56-4B9C-9EC207030CB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39" creationId="{BA736FE1-3333-E360-D38B-671FC668A68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40" creationId="{9E31C351-3503-5E4C-9F33-556F7F673AB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41" creationId="{2AA21CC7-409C-BE44-590D-EA16909049F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42" creationId="{356B0AF7-BD3D-B414-1427-F9B26C3DE5B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43" creationId="{4933DCAB-BEB1-65AC-8125-D4A1E70B102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44" creationId="{3391BBBC-EC82-CFA8-0A24-89177A94A01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45" creationId="{920E5CEA-FEDE-AF11-E25D-04D13FDC7D0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46" creationId="{801EF534-0942-8620-C851-EA18F0F732E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47" creationId="{9D7E365F-CE38-24AB-8A20-D0C20344867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48" creationId="{31F7DA91-8FCF-ADD3-77F3-F69154F6747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49" creationId="{312D6656-767B-CA11-7CF5-CF31DAE1DA5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50" creationId="{0E554905-0E3E-25AA-9DDE-E7109701235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51" creationId="{FCD1590D-98ED-7916-9C2F-8B081882C14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52" creationId="{DED2EDAA-1E0B-6AEF-8AC7-A212BABC762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53" creationId="{91D37CB1-D649-4777-0121-DFFB7248B2E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54" creationId="{E86B37E0-9917-598B-3461-1F1BBDB63AE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55" creationId="{D7F7CC73-9C08-BFB0-5DCA-49F4A5A15EE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56" creationId="{5A5B2834-B6CF-E55F-D70C-9620D4D99B2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57" creationId="{5FDBA157-BD7A-997B-8E62-0A2AC3A0AF53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58" creationId="{E2F7AE48-9B4F-BA92-016A-1B7583ACE47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60" creationId="{67D17371-1C43-FF86-3D82-DA8094EDC68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61" creationId="{38EBE1C1-5902-8D25-159D-7BEAD1A0DE82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62" creationId="{21066E15-A1C3-E9E2-2465-A9F7CF1454EA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63" creationId="{718697E2-C255-BC94-3449-23504B346238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64" creationId="{EB3ABBCC-4947-C467-E51B-9CA8846C1A17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65" creationId="{970E048F-1D80-78E2-E3DD-8C3BAD9F3D67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66" creationId="{3EAF4925-669E-B20D-9E34-F2454F93F7A0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67" creationId="{676DD202-B7A9-0A80-CAE7-A279799F148B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68" creationId="{6AA359BA-BDF5-D2AA-CF12-9FD70FDB0B84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69" creationId="{8B6BACA8-AF44-F49A-833A-B10825610459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70" creationId="{199AD9F8-4D9E-F57E-D0F3-A16D95F369A4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71" creationId="{87CA1C2E-A1B1-D31E-7758-88C448144A66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72" creationId="{3F9A0254-0807-E578-EAD8-5CDBB5EE5006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73" creationId="{015B9CC4-5F2D-E5D2-3AE9-95BE46D3D837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74" creationId="{3559F3C4-D357-4978-7821-B3737792B0F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75" creationId="{823C0F4A-10E6-5294-09BC-ACC0681FFF7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76" creationId="{6B43C3C1-A346-AA58-9D04-8A3917B0E43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77" creationId="{386E451D-0553-4F5A-DD72-0384A1B2ACF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78" creationId="{C2440C29-D23D-1E84-4FFA-4E061FC0A90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79" creationId="{734D645E-D385-ED2F-D488-9A8F0D91A2E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80" creationId="{FD5B77B4-C79B-9829-BB42-1B44C993CB3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81" creationId="{70AFAF9C-833B-8312-5A09-E051BE6D2F4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82" creationId="{A6FFEC01-478D-64A3-4A58-7A053E12E29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83" creationId="{3EB9017D-0966-700A-E1B9-38197EA6081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84" creationId="{FBD20714-1A09-9E5F-5C52-84EA0B8B7AD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85" creationId="{1887A72D-3C53-540F-25D2-DF69881D57F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86" creationId="{AE3397E2-EA8C-B015-6C11-D936EDE8FD5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87" creationId="{9F7E2CE0-18A7-56D6-72B1-31783877A23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88" creationId="{D5FB580B-883B-1851-C128-FB4D8749830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89" creationId="{3B6941F1-0165-F542-C73E-1C79E65B1CF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90" creationId="{67D4E413-9EEE-E317-E4A3-987BB4EFB33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91" creationId="{234D35B4-4EE3-6D43-D57E-CF2D28D363F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92" creationId="{CF9CEE4D-CE5B-D3C1-6D5B-E57346A40FD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93" creationId="{E3BECFDD-EE56-8981-FEF8-178517DD167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94" creationId="{7DD75634-DD0F-8C4E-7D0C-04E7A156206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95" creationId="{85DC3F53-5F7A-470D-6F8F-5B4F75C0E2F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96" creationId="{9D600D5E-080F-8D6E-BE70-48C9CB6D91E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97" creationId="{6553A527-4A48-91BA-1D17-F9AA816C147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98" creationId="{B6385321-6F32-C358-32AE-61100D5B707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899" creationId="{93893F7A-F4CC-7F50-E92A-3EC01804038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00" creationId="{46AC3840-65AA-A198-873A-80DFB58C621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02" creationId="{885AADE2-8E80-54FA-D9C9-70DC988E3B3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03" creationId="{1D59EBD1-4C46-5153-8814-2C29B67910B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04" creationId="{09B77513-5B6B-7105-4831-1D5903112AA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05" creationId="{134C76EE-C520-B331-8F33-D0BEC2F3F2B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06" creationId="{BF464252-6B31-F48E-A048-DB47CE456A3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07" creationId="{035EE2B0-91EC-D776-09E8-DD64E7A9CD2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08" creationId="{F42274AA-5813-2038-BBC7-F519CFB5532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09" creationId="{0055598C-B231-4AB1-2511-7B7B1CCFFBD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10" creationId="{D7DBBADC-8ABE-CFF6-610A-745AAB895D6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11" creationId="{63BF7276-8888-7028-84A8-1941E76978A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12" creationId="{21DE2C80-7B7E-8EE8-4E4C-015672D4D7F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13" creationId="{0A5D5A33-8E61-5E36-A357-B1DF57CCD6A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14" creationId="{D6E4CE77-3214-8FBD-59A5-CBE045A1FEC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15" creationId="{0101AA28-FE55-9213-8EFC-A8635A54492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16" creationId="{7161C3FD-3028-6CA9-1EED-DAFCE629E53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17" creationId="{A35EFD1D-49D3-44A3-BEE1-7D3BA166836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18" creationId="{16AD0905-5A7B-E86E-3783-C0A10A15A24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19" creationId="{F5BC1C6A-64D9-2415-4535-57744507AB3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20" creationId="{D2D4A12F-F5EF-8B03-505C-75AEB909E18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21" creationId="{FD1933BE-6407-F3A3-6418-A392C5A0ECC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22" creationId="{26C47C52-61CC-6CC8-5028-06963FAF22B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23" creationId="{C6BA3859-E273-BB40-DCE2-81DB670B5D3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24" creationId="{18328E8A-1FD8-64ED-C5FF-18E6F159C46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25" creationId="{91A9F7E3-DC0C-147E-4CF3-4C9799442FE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26" creationId="{DD58E0D4-6863-D134-2975-A77D7724811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27" creationId="{3C65EAEC-2F2B-BA9A-7ADD-0A7284A0ED9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28" creationId="{F89F6D88-6975-EB1A-FA36-179C8FBFED3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29" creationId="{DC340CF9-8149-70DD-E5F8-BD03F4F1DD0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30" creationId="{0B81AA90-A65B-7CB5-E674-FCA60593587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31" creationId="{DD866027-D484-FA44-CE90-11BEEE3AF4A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32" creationId="{1EC34FBE-06A2-9E0B-222C-990DB8CA702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33" creationId="{9F44270B-F35F-6C60-32CC-5E74B4DCB83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34" creationId="{5244AB53-4712-DACE-9334-40F75631F21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35" creationId="{26CAEA6B-5AFF-32F5-6C2F-88EAB18D797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36" creationId="{AED2A730-08B4-4C6E-C112-FA03A693319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37" creationId="{D5099B06-4DAB-4A58-16EF-91035B0CCA4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38" creationId="{5EAA53BC-4DDD-E14E-C6B5-C1862125D10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39" creationId="{641BAFFD-2365-3BC1-61AD-E478A89C198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40" creationId="{E94FF848-E219-B265-2257-0619CCB4B22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41" creationId="{1F7813D8-1911-B0A8-A582-38189D5241B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42" creationId="{4682FD41-625D-75C3-E888-71CB49D992A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43" creationId="{06AA664C-86E1-F881-1295-9C66D680E3E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44" creationId="{7DFFD748-DF13-4E4E-AFBC-F6C9A926CB1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45" creationId="{CC2B319A-D522-5248-749D-5F3502E7B6D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46" creationId="{263B9A00-E49C-2C32-7C2F-5D2D3477615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47" creationId="{C10CCFA5-9F2F-014D-7B9A-2159EBD8FCE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48" creationId="{8903D990-89AE-49B9-76B7-433C464BFF8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49" creationId="{4D26CBDA-FE00-AEAA-4807-F5646AE6153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50" creationId="{E43CD097-BAFC-D627-2CB5-2470B0AE2DD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51" creationId="{9B1961B1-369B-FE29-B176-C3BAF03A648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52" creationId="{0BE20EB5-7241-3549-9858-751F23EB25D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53" creationId="{F195F7AA-DBF1-EC68-CFBA-C7132120E2E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54" creationId="{A268E007-0D8B-58C3-0BFD-56B6AF12239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55" creationId="{4EAC295D-2E68-D5B8-8D24-E34C89FF98B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56" creationId="{D3CFC641-1830-6F6F-D7FC-7297AE44CC8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57" creationId="{C5395677-4A25-7BD6-7086-8D7DF13C706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58" creationId="{146A05F5-87F0-BCBA-5865-13C835B3976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59" creationId="{11970B87-6E19-BF22-2773-B6C93CA19F3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60" creationId="{4B0302A9-62C5-A8D3-14C4-2583E382118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61" creationId="{97EB1C4B-0461-AB12-A3C2-2D30A5D5B22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62" creationId="{33310F16-66B5-76E6-3263-8D0C06BAABD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63" creationId="{E4DBBE76-A29F-3225-4FD6-B64A1AAA8F7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64" creationId="{561F5BD3-0747-C0FA-F92D-71A57F03811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65" creationId="{1F6EA39A-29D5-4898-8786-74338D943EE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66" creationId="{1DA9BCA3-B5BD-46E4-19FA-086108DA4FD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67" creationId="{35760FC4-813F-D962-A4F6-B876955F863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68" creationId="{282F47C4-2913-7CA5-40FF-80536824FA0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69" creationId="{F3C2B58C-2E55-BC67-23D5-6770968834E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70" creationId="{6D89F66B-A575-4DC6-4794-F741B677D8B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71" creationId="{C8B1108D-E245-3905-8B4C-E95ED1E47F5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72" creationId="{9A67B560-230F-8039-3129-DDAD8E9BD43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73" creationId="{53E2813C-4D8B-C509-C7F6-8B873DB2C50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74" creationId="{C5E8C44D-677D-FA74-B85E-653C85D15F0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75" creationId="{E6A528B4-B512-6926-C8D3-101374D55D9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76" creationId="{A6CE4BD2-9F9D-066F-C4BD-403AB3B3F7E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77" creationId="{E4A48CC7-C953-B6D9-717D-AA8270CCF39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78" creationId="{B612192F-FD1A-1687-D752-92C910F8350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79" creationId="{43CBF6BD-9F66-AF8D-2A78-CF380A55DA3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80" creationId="{BE4C8CD6-A585-F706-6BDE-DDC2F480FF7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81" creationId="{602263FD-63E1-E04E-A247-68742EF48B2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82" creationId="{8A96617E-218A-F83A-F0DD-8040D6977F6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83" creationId="{EA928147-3088-3838-1EBB-BA85CE9497C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84" creationId="{DDEF1C13-828F-7864-03A5-E64605F376B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85" creationId="{A46A7CA7-00C3-30DC-C7F2-02B987AF101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86" creationId="{9EBD9409-81E8-1BFD-C782-8DD6F50A552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87" creationId="{3506B6AF-AF9A-9B2B-DBEC-E1EEE3E64DF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88" creationId="{A3E516BF-6DC7-AAC8-C772-39491898D8F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89" creationId="{09E0D258-7B47-E9B1-A370-7FA152C99C9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90" creationId="{51CF4FE2-BB26-7D4E-1999-EC698F3CF1C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91" creationId="{1BDCDFEB-FC08-1516-F5C8-ED2CB37BFC7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92" creationId="{E14ADA0D-AC5B-0E24-03CB-31D64201D60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93" creationId="{50E30327-5CDB-21FC-BC48-A354820FF43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94" creationId="{05E60012-5D10-8F20-73B2-02DC1ABC363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95" creationId="{B55F3543-5744-E06D-5331-86D771178E9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96" creationId="{B96B33AC-E7A6-CFB3-2450-0E00F9236AE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97" creationId="{ABF52F8F-EB32-0392-8503-F2AF01DA0C2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98" creationId="{25D6B4A6-4F93-AD8E-F05A-B08419EA3CA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4999" creationId="{D7C788F8-7E56-8717-6144-91BD5664D1D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00" creationId="{217FE124-571D-130B-2273-75F17FDA353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01" creationId="{C5CE47E2-2B04-705D-4446-41D56A0FD16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02" creationId="{00EA591E-0732-AFBC-01C1-5A6B1A5AA30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03" creationId="{2D0BA166-B9DF-CB8C-6D4E-77FCEC96E51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04" creationId="{A1B65573-514A-EB3A-E725-EF4347659B4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05" creationId="{0CC044D3-38B0-6469-6474-27E65852D19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06" creationId="{CAD9DC35-B85C-658C-2DE3-22EDC797A89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07" creationId="{CDC5123A-78D5-AB07-99E1-73514B9D5BB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08" creationId="{92D58AF9-AC25-AED1-BFDB-FC503B4B31E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09" creationId="{5A9D56D6-9C48-AD53-0073-46628A14ECF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10" creationId="{F4EE6A5C-E68B-21F7-B34A-CE9506D6F77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11" creationId="{1411F097-3EB2-1D62-22A1-729CCA86B16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12" creationId="{95534959-A35E-AECC-5623-B1161B3B0CA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13" creationId="{11AA6E64-CD7A-CBF1-75C5-2FD4A08A289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14" creationId="{EB755DDD-36CD-C974-ACBF-93A6332F2D9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15" creationId="{4F4D8EF2-32EE-77BF-B007-1383BE138C9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16" creationId="{C86B0FD4-DA86-4447-9CC8-26CD7A1C599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17" creationId="{B39B5FCF-2F62-E8F6-3738-F1507D24057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18" creationId="{5D8F705F-78B7-75CC-DA57-886319D106F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19" creationId="{08C74C18-8766-4E63-A902-D9FF618690C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20" creationId="{5576AAE0-EDBD-0529-0995-1BA8E77EF70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21" creationId="{ABDA3297-02E5-EAD0-F047-4406E9480FA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22" creationId="{D0ED99E0-CF37-98FD-262D-E8F45CA19C2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23" creationId="{6D1905A9-6912-5D93-2294-CDADEDEE14C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24" creationId="{CD20B514-EE27-CF2E-BFB8-E2279BE7906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25" creationId="{338C69AC-90C8-52EB-59AD-8CB8A826C03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26" creationId="{36117537-75C7-7E01-82D0-8E4B92356F0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27" creationId="{C084ACA0-1803-60C6-D5DF-71B2C9418DC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28" creationId="{419D7826-080F-0DF7-9E62-E34A1AE88C4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29" creationId="{8CB39094-7EA3-4F12-5843-94B1BE503C8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30" creationId="{6774BAFE-FA02-30FE-12ED-8238031F613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31" creationId="{EFCCF066-F611-9569-0404-8350C115250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32" creationId="{F71E306C-2D1F-5B5B-1AD6-1AF2C3F6183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33" creationId="{41ADFCAB-DEC7-9C9F-0218-DBCE664AA89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34" creationId="{0CBEEA32-7F7E-BBCF-F5A1-CA6AA6740EC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35" creationId="{8C71448D-BCA1-6533-7E76-0D678E8AF71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36" creationId="{FE7500D9-7FAB-7311-A03E-9A5F6DB8292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37" creationId="{D5AC9B06-0077-64A8-7185-E9D5B269988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38" creationId="{CD8223ED-4A6F-E993-EF19-07ECDFD782E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39" creationId="{6015F47A-1A2D-CB82-C8D8-0EFAB8AA0DF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40" creationId="{48F5BD41-1D58-2C8A-9E63-28240229791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41" creationId="{0B7143F0-46C7-60FA-7D03-5601F6A4371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42" creationId="{7CDCAFCA-7489-1510-EC95-164435FAD4C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43" creationId="{FD203E91-3C83-341D-B88C-4C08CE1879F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44" creationId="{1A7610D7-6018-D42F-DBDA-B24633075A9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45" creationId="{1132729C-A80F-C14F-4B67-5BC820BBFC0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46" creationId="{B11B0F0D-DD29-B277-FC31-59D15CA5A8D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47" creationId="{1D81A4F1-02C7-ADAC-EB81-3D2430A9806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48" creationId="{ED540FEE-3248-D746-0868-7FCFA25D52A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49" creationId="{AD19BC79-4DE2-709D-2B9C-7B8DE423768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50" creationId="{977F72D4-B817-D817-824C-B1DBAEF8170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51" creationId="{B12E4930-C2B5-10FB-2ECB-AC32F949189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52" creationId="{8BB67DA6-B738-F811-44DF-02FAD9A4FF4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53" creationId="{1D336906-F9C7-C0B4-C6A2-58B848E05F8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54" creationId="{D7CD603A-B26F-2BC2-FA4D-4608414F132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55" creationId="{135609D7-C716-928D-1964-B13392CD5CB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56" creationId="{6929CEDD-990E-92E6-9E51-608E7757CAF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57" creationId="{82214570-630E-8CF4-E933-3EC1CC66858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58" creationId="{7449AAE3-E733-5767-F00A-2B29E9D844E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59" creationId="{AF8758A3-8CBF-E049-9F2F-8F20A1E638C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60" creationId="{9A03D9D9-57F1-8187-372F-FBD5A6ED4EF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61" creationId="{F26CE45F-610F-F0EA-4777-2E3CD248594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62" creationId="{303D5CD7-19E9-EAAA-ABFA-59123BA8115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63" creationId="{7543D107-5C72-1916-B679-AA1C2030F84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64" creationId="{FF0278F6-F902-0F94-8A32-B8BDF79988F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65" creationId="{CB60787F-B25E-3643-0188-E4D41566678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66" creationId="{575E4E98-98EC-AD15-6454-C302CBCF458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67" creationId="{8AE8BE91-6E18-0E62-E272-B52B1EE7989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68" creationId="{EFBBE730-568B-A085-DD11-E37A87C91F9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69" creationId="{26D587C1-1FB4-A3D6-5ACA-3C2EC50C2CB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70" creationId="{AC0F82A5-B2EE-BA2B-8599-73F45D8B71D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71" creationId="{EBBC7A32-0E57-E9B7-E40F-84BA9941223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72" creationId="{293B5034-D4EC-D1F7-7985-9C137E4C44D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73" creationId="{74BB0C69-3429-0C9A-77C6-F0453093662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74" creationId="{84351C07-3F42-31BA-2F1F-5062E738969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75" creationId="{B3FF0673-9F94-39F2-855E-F72A6C9B712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76" creationId="{F553021C-9FE3-BEAB-0739-C77CF755E78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77" creationId="{5E575312-0DF0-4F7C-1356-E8A1CF20017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78" creationId="{15233CA9-BBCB-C4E7-BCA6-992ABB65FCC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79" creationId="{AB7C21F8-3EC9-FBAA-BEAE-4C19731D393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80" creationId="{7382D08F-CFC6-0BD4-A090-B689066A5EB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81" creationId="{2F63654A-102C-EC33-192D-B7BB4453664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82" creationId="{7052C5EF-355A-4D5E-B0E9-EF81BFD83E9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83" creationId="{174DAAC1-0605-20C0-C8AD-23D60A2BEAA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84" creationId="{B3EABF1F-E0DA-A89F-782F-9616E55BB4A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85" creationId="{28A5FF1E-2DB7-0F86-28EE-D9F535883B5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86" creationId="{127AD72F-57C7-08E9-C2BE-390E8D7F418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87" creationId="{1391587A-B92F-AF10-83C7-F38F0EF1EA1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88" creationId="{D51B7AC8-67CF-30A8-9007-E10FDFF7108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89" creationId="{7008733E-4B10-8AE3-2A5D-CCAFB604B3F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90" creationId="{681A7D9D-91F9-0C39-F27E-60DC32588F6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91" creationId="{880AD8AE-6C01-8DBC-CFF5-F27EE954312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92" creationId="{E987D0F0-B306-27EF-627A-5C8171B7153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93" creationId="{1C5A3C37-A1C3-08EB-720F-14E9E3A39E0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94" creationId="{20F21E8D-3736-7EFA-1231-80A07513224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95" creationId="{D40E3EB2-890A-F0E9-09CD-908084FE0BA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96" creationId="{C8457DA7-477F-C1A7-30A0-940CE37AF74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97" creationId="{AAD2E41A-6913-C652-14DC-F202F0F726E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98" creationId="{81C77AE7-6929-3A8B-53FE-2CA92D23545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099" creationId="{05144216-5B8C-B4D0-8C5E-FC2559FB660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00" creationId="{F70F4963-A1DE-1C62-6D14-F83E5168763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01" creationId="{3A7B4522-387C-88A1-C8B1-F1F087EB5E1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02" creationId="{34FF8121-CD92-AD4D-6D2C-F072C179CF3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03" creationId="{6F1C1FF2-3CC0-4758-7807-3BA78121820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04" creationId="{3DA164DD-D14E-3E0F-65D0-47707711078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05" creationId="{3CEEFC9C-41AC-58BE-5750-0A8AAD991EF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06" creationId="{858A6D17-6262-4BE2-26D8-44B392E196F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07" creationId="{458815B3-1D27-57F5-73D3-4E6E88D8A8C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08" creationId="{A5D7D2CE-2CA6-ACD9-AC7B-9791AD2029E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09" creationId="{725A6256-2F4E-78AF-B876-FA677BDAE46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10" creationId="{C12D9290-64CE-1643-5235-E10BE66AD98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11" creationId="{81DD2B9C-5C69-0DB8-53C3-6109FB6E33F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12" creationId="{542FD7ED-656F-D053-78AF-7111D27E14C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13" creationId="{CCD6BE61-8F2A-D016-1F52-5DFACF3D089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14" creationId="{F4078634-5BFB-8354-9A4C-FE32B593E52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15" creationId="{F1A40236-B8F9-AF9C-1724-5CE64B254D3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16" creationId="{FB869AE8-D35F-2CAC-4A95-D16CAFBB937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17" creationId="{57542BE0-A2BE-8579-D005-FCAED6E9816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18" creationId="{F0838114-19C0-6ED7-9DC3-A2AC6ED8D70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19" creationId="{A4E3B44E-F51A-D141-C115-7CE911D97D0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20" creationId="{5BBCFA25-E2DB-EC10-EE6D-11B9983B9C2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21" creationId="{FA20E7D8-3E88-1C97-A3DD-FFC2A7FD027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22" creationId="{5FC80251-3BCC-8FB5-47B3-A742EE6ED0D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23" creationId="{DCCFFB00-395E-00E2-19B6-481DF6EC04B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24" creationId="{240DE94C-D0FA-E4A9-6541-A3C78CE7F14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25" creationId="{DF40F476-8913-B102-B0E1-0DDC3CCAE1C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26" creationId="{C3F8A8DA-62B3-E2D5-4FF6-ECA919B59D2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27" creationId="{AF7C1306-8E11-FF3C-45E5-425DB817411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28" creationId="{57481648-3B7E-5AD0-796D-A7A46077437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29" creationId="{656AE565-701E-4F1D-7A32-B4E033BF38B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30" creationId="{E9B2FE08-9307-D6E9-126A-916CF56C85B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31" creationId="{D7210099-7ACD-C188-B324-173878E9B4D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32" creationId="{65E0F2F8-194A-23E5-CB31-E96DB80BCB3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33" creationId="{87107DF5-219F-6B05-DA12-BB674EB404A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34" creationId="{4886F9A8-AC54-4E7C-82B2-7679A7C0814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35" creationId="{545AFEF9-FA97-AA2F-64ED-2658A1C16E3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36" creationId="{0410BFDE-746A-A377-FBE9-3F59B9F44B2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37" creationId="{032C4CB4-6D31-B1A3-801B-F1328E84873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38" creationId="{1035475A-D90B-8CB5-8F8E-CA7FDC145C6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39" creationId="{31462B16-8941-0340-8647-43217589266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40" creationId="{4C1FE309-2349-6841-2E0D-C840A316AF4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41" creationId="{095D6D37-F4E2-8954-DC02-4709CCA3D60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42" creationId="{D9CA457E-9BD8-4E0C-ED38-D76EF492ADD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43" creationId="{8E6968CC-6F88-CEA9-358A-30342FC11B6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44" creationId="{F01BC176-3192-9613-9741-E85ED62A90C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45" creationId="{85018F39-3821-DA44-3554-1867A3FA8FA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46" creationId="{A72E36E0-BFA2-E845-25C4-1D19EB807D3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47" creationId="{00BFD219-AE96-B2B5-C314-8ED94AB6B9E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48" creationId="{45B8F913-948C-3B73-7724-50B32BA9E9D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49" creationId="{BF82F8F5-8876-1D2E-D20D-DDA597ECE59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50" creationId="{06AF05C1-9D8D-F135-DE04-8032CF08ACF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51" creationId="{D4CD563F-F4E6-78F3-58FE-B1B3D327F14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52" creationId="{19449B5A-C5B5-FA58-D61B-C1E093F2571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53" creationId="{0154097C-3450-E4C3-8C1E-E2D6FA5C30E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54" creationId="{1E32CF4E-8577-A44D-8C07-2BBDFA2FB46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55" creationId="{46B8DBBB-D0FD-5E03-8A9B-10FF04A739A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56" creationId="{89F86B5E-9676-C95A-CD0C-C1ACD77D2B3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57" creationId="{41BA2072-02C4-306A-B916-E9E5A8B2B44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58" creationId="{E1E3623E-0251-C365-0462-CEB09104CE4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59" creationId="{3C93DF63-9493-4311-BB6D-0DF5E27210A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60" creationId="{D68599D6-0130-0806-DE87-76CAA78913F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61" creationId="{970D76DD-72BD-EB5E-DFDA-6E06BC9C47A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62" creationId="{F7EDD631-2A5E-6655-B64A-956F81E84F9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63" creationId="{5B3DB7F5-B72E-F581-E142-D1890B3C225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64" creationId="{18BFB7A1-F72A-BD6F-65D3-5F219758B96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65" creationId="{732594F9-82F1-D374-751C-0187CA19D3A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66" creationId="{5F9E98B1-44B1-1B83-29D9-F5A4240E348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67" creationId="{E7A20324-686B-CD7A-1A34-944A9EC9537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68" creationId="{4304117E-4373-85B3-D3FA-3621B254CF7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69" creationId="{4572F0FF-F226-B027-C69F-BB6423E9A4D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70" creationId="{4B110763-4B2B-4B0D-548F-3B61A3DFDF7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71" creationId="{BD2EBCDB-47E3-B1E0-62FD-92716771C5F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72" creationId="{21986359-755C-29E3-03EB-48AC01500E2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73" creationId="{B5DF62C2-78E0-FAE8-346E-900E9E9A357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74" creationId="{F46F0143-3B02-A976-00A8-9BB689E1EBA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75" creationId="{BF33C9F0-C92E-5490-AAF8-6C248BEDB04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76" creationId="{1AA90F12-521A-A42A-68A7-3A2C60DE9E7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77" creationId="{6AA2EDE7-3B80-8D66-7D55-E573A44936B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78" creationId="{21C01A62-C337-597F-860A-00AE60C1152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79" creationId="{23A7E4E2-F744-3A27-E11A-F4C5B9F2AA8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80" creationId="{501612A1-78F8-2E84-8DCA-738D0DD6E16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81" creationId="{F84F6058-8511-8F39-0E4F-3FEF0755456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82" creationId="{EF3F85F9-1252-EFBE-1C23-8718E22DDD3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83" creationId="{E83538E8-0467-DB7A-6A06-C1732121CDB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84" creationId="{CBDED190-458B-850F-ADC0-19489EB1B5D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85" creationId="{245F8939-E39D-5DBE-222D-7DAE6B8FF75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86" creationId="{D76C5A75-4298-5B31-EFA1-E1E00651F82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87" creationId="{A185554F-5AE3-06EC-9E06-EAB2F378441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88" creationId="{B86F7F98-DAFE-5D4E-8820-8534AFDF411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89" creationId="{2A3518D8-935F-28B9-8B6A-56B61507570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90" creationId="{990A08F7-6161-ACA9-C180-47417B6BC3C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91" creationId="{3476F4F4-0D1E-510A-23F9-20F1AFBC089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92" creationId="{7B047FB1-8C0A-FA2F-F3EB-11E307FEDAC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93" creationId="{7ECB20D5-E509-A264-8824-CF022210276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94" creationId="{AFDCEAD0-ECD2-7438-F7CD-CD2112C9038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95" creationId="{E91234BD-C976-54A6-C1EA-91D46381689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96" creationId="{F9CFF4DA-2B4A-AA9B-A721-39959E25D4E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97" creationId="{D3133443-5B8F-79DF-63BD-FE3F355C9E6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98" creationId="{90E22F3F-4A7E-79E2-F8B8-4B0162498FD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199" creationId="{BF72AC1A-9E40-14C4-A9C1-C153E2181AC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00" creationId="{2D4F815A-C782-C918-37C4-5389A8D2897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01" creationId="{58941D4C-7CB7-7DB7-02F4-5AEF758B6D4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02" creationId="{C1C7A519-815F-FCBE-6F54-C0840CAF52F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03" creationId="{BB1B482C-0A8E-A446-4DA9-BD738FD76B8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04" creationId="{0CBBE857-75E0-CA72-5F2D-6BC1D3EF940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05" creationId="{55826AB2-0E79-2E82-49B4-880D9DC9AB3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06" creationId="{0036C639-B9C5-80FC-C76F-9C4DC18AF00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07" creationId="{6817BC40-963C-6EE5-0981-2B6B8D83F40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08" creationId="{839EEA1C-D62C-89A0-D915-A279891FD38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09" creationId="{324A5A60-6361-A353-F389-07D74C184EE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10" creationId="{A81B3D07-3EA7-E9E7-95D6-2AB22761320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11" creationId="{F1E27E0A-AC6B-79D0-5CF7-F342E4379DC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12" creationId="{A4A1C3A1-E6FB-94F5-5F18-7B852541E03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13" creationId="{F6F793A0-6FCD-FA0F-2107-1B6AF1DC1AF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14" creationId="{E94A0CF8-7877-89F8-E706-6FF17C43175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15" creationId="{03FB9101-9604-A7DD-AC63-E04F54CF8DE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16" creationId="{731746F4-BD5B-4EFD-83DF-83DF932D062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17" creationId="{B7B412A4-AA2A-F3F6-9BC3-7DF0BCD5FD3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18" creationId="{3446DFFE-0841-7C3F-EDBB-2F9AABF5AC7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19" creationId="{35654C37-9EC6-2B77-77C3-D296FE8CD45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20" creationId="{25376C30-1F57-41CA-DDB4-045F6D8DECE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21" creationId="{53DAD618-8954-1AFB-EF90-360FD15B818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22" creationId="{EC4DA878-9445-86A6-0583-6F862A18535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23" creationId="{F8D9735C-A82C-ECD9-FD3A-0CDA0B6F4ED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24" creationId="{951EA37E-706C-982E-AF52-03DCF13972E7}"/>
          </ac:spMkLst>
        </pc:spChg>
        <pc:spChg chg="del mod modVis">
          <ac:chgData name="Ginevra Minarini" userId="1f1f918c-6db6-4aec-95e5-17ad0358cb46" providerId="ADAL" clId="{03421CA5-02D6-410F-9208-942AACB4DA1F}" dt="2023-11-24T15:02:33.167" v="157301" actId="478"/>
          <ac:spMkLst>
            <pc:docMk/>
            <pc:sldMk cId="1935945547" sldId="306"/>
            <ac:spMk id="5225" creationId="{189335B4-E8AF-0205-2BD0-E1C3BD8CE981}"/>
          </ac:spMkLst>
        </pc:spChg>
        <pc:spChg chg="del mod modVis">
          <ac:chgData name="Ginevra Minarini" userId="1f1f918c-6db6-4aec-95e5-17ad0358cb46" providerId="ADAL" clId="{03421CA5-02D6-410F-9208-942AACB4DA1F}" dt="2023-11-24T15:02:32.281" v="157300" actId="478"/>
          <ac:spMkLst>
            <pc:docMk/>
            <pc:sldMk cId="1935945547" sldId="306"/>
            <ac:spMk id="5226" creationId="{1228BDF0-E5D7-C499-8FBB-CA300AAB3DB4}"/>
          </ac:spMkLst>
        </pc:spChg>
        <pc:spChg chg="del mod modVis">
          <ac:chgData name="Ginevra Minarini" userId="1f1f918c-6db6-4aec-95e5-17ad0358cb46" providerId="ADAL" clId="{03421CA5-02D6-410F-9208-942AACB4DA1F}" dt="2023-11-24T15:02:46.916" v="157308" actId="478"/>
          <ac:spMkLst>
            <pc:docMk/>
            <pc:sldMk cId="1935945547" sldId="306"/>
            <ac:spMk id="5227" creationId="{DA2E499E-1D8F-12E2-CEEE-0FE4817962EB}"/>
          </ac:spMkLst>
        </pc:spChg>
        <pc:spChg chg="del mod modVis">
          <ac:chgData name="Ginevra Minarini" userId="1f1f918c-6db6-4aec-95e5-17ad0358cb46" providerId="ADAL" clId="{03421CA5-02D6-410F-9208-942AACB4DA1F}" dt="2023-11-24T15:02:48.754" v="157309" actId="478"/>
          <ac:spMkLst>
            <pc:docMk/>
            <pc:sldMk cId="1935945547" sldId="306"/>
            <ac:spMk id="5228" creationId="{EC263794-A54D-7693-2553-8A962BBC23FA}"/>
          </ac:spMkLst>
        </pc:spChg>
        <pc:spChg chg="del mod modVis">
          <ac:chgData name="Ginevra Minarini" userId="1f1f918c-6db6-4aec-95e5-17ad0358cb46" providerId="ADAL" clId="{03421CA5-02D6-410F-9208-942AACB4DA1F}" dt="2023-11-24T15:02:35.259" v="157303" actId="478"/>
          <ac:spMkLst>
            <pc:docMk/>
            <pc:sldMk cId="1935945547" sldId="306"/>
            <ac:spMk id="5229" creationId="{25846280-100C-FE79-B511-DB4AB13D2C0E}"/>
          </ac:spMkLst>
        </pc:spChg>
        <pc:spChg chg="del mod modVis">
          <ac:chgData name="Ginevra Minarini" userId="1f1f918c-6db6-4aec-95e5-17ad0358cb46" providerId="ADAL" clId="{03421CA5-02D6-410F-9208-942AACB4DA1F}" dt="2023-11-24T15:02:46.054" v="157307" actId="478"/>
          <ac:spMkLst>
            <pc:docMk/>
            <pc:sldMk cId="1935945547" sldId="306"/>
            <ac:spMk id="5230" creationId="{E4F8C42A-2F42-D5F8-0562-62115F5030D9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31" creationId="{5C0FE694-C09B-C86B-A7BE-9D4E2569E53C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32" creationId="{4F2A0498-5ADA-9C62-31E4-65CE5EF6C230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33" creationId="{205A013B-101F-EE70-58F4-1535F8A974AE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34" creationId="{435935A1-DFF6-B508-F923-03200E0E0D04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35" creationId="{1ACA2EAE-903E-C6C5-AE24-A51ADF690EBF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36" creationId="{EECE8F9A-0E78-581B-64ED-24998DF6108E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37" creationId="{E9732CB4-31C1-32D9-6CD0-30E0E9B2495E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38" creationId="{47B5F011-1038-98BE-682F-57806A7E72A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39" creationId="{B904E09D-2CFE-66DC-EC7E-E4CDCEAC6AA5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40" creationId="{A2955C89-E820-ED2D-AADC-DBB6B405791D}"/>
          </ac:spMkLst>
        </pc:spChg>
        <pc:spChg chg="del mod modVis">
          <ac:chgData name="Ginevra Minarini" userId="1f1f918c-6db6-4aec-95e5-17ad0358cb46" providerId="ADAL" clId="{03421CA5-02D6-410F-9208-942AACB4DA1F}" dt="2023-11-24T15:02:44.129" v="157306" actId="478"/>
          <ac:spMkLst>
            <pc:docMk/>
            <pc:sldMk cId="1935945547" sldId="306"/>
            <ac:spMk id="5241" creationId="{05D4FE5D-E806-EA48-5557-4D7C97EE948A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42" creationId="{1289749C-EC6E-1F9C-A4AE-F11586BD3B1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43" creationId="{04009303-7335-5312-6053-DE25E7266855}"/>
          </ac:spMkLst>
        </pc:spChg>
        <pc:spChg chg="add del 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244" creationId="{F0F30304-070E-E5B0-C163-9F5B4377BC4A}"/>
          </ac:spMkLst>
        </pc:spChg>
        <pc:spChg chg="del mod modVis">
          <ac:chgData name="Ginevra Minarini" userId="1f1f918c-6db6-4aec-95e5-17ad0358cb46" providerId="ADAL" clId="{03421CA5-02D6-410F-9208-942AACB4DA1F}" dt="2023-11-24T15:02:28.105" v="157296" actId="478"/>
          <ac:spMkLst>
            <pc:docMk/>
            <pc:sldMk cId="1935945547" sldId="306"/>
            <ac:spMk id="5245" creationId="{8CDC32A0-4D0C-D534-F133-2710CC12E3F0}"/>
          </ac:spMkLst>
        </pc:spChg>
        <pc:spChg chg="del mod modVis">
          <ac:chgData name="Ginevra Minarini" userId="1f1f918c-6db6-4aec-95e5-17ad0358cb46" providerId="ADAL" clId="{03421CA5-02D6-410F-9208-942AACB4DA1F}" dt="2023-11-24T15:02:29.594" v="157297" actId="478"/>
          <ac:spMkLst>
            <pc:docMk/>
            <pc:sldMk cId="1935945547" sldId="306"/>
            <ac:spMk id="5246" creationId="{9AE36F81-1810-2699-5710-A71EB4A0F506}"/>
          </ac:spMkLst>
        </pc:spChg>
        <pc:spChg chg="del mod modVis">
          <ac:chgData name="Ginevra Minarini" userId="1f1f918c-6db6-4aec-95e5-17ad0358cb46" providerId="ADAL" clId="{03421CA5-02D6-410F-9208-942AACB4DA1F}" dt="2023-11-24T15:02:34.029" v="157302" actId="478"/>
          <ac:spMkLst>
            <pc:docMk/>
            <pc:sldMk cId="1935945547" sldId="306"/>
            <ac:spMk id="5247" creationId="{A22E3EBB-EB45-3EE3-DD47-D48FC6045307}"/>
          </ac:spMkLst>
        </pc:spChg>
        <pc:spChg chg="del mod modVis">
          <ac:chgData name="Ginevra Minarini" userId="1f1f918c-6db6-4aec-95e5-17ad0358cb46" providerId="ADAL" clId="{03421CA5-02D6-410F-9208-942AACB4DA1F}" dt="2023-11-24T15:02:30.534" v="157298" actId="478"/>
          <ac:spMkLst>
            <pc:docMk/>
            <pc:sldMk cId="1935945547" sldId="306"/>
            <ac:spMk id="5248" creationId="{D0A57F33-2070-30F2-77AA-13E65CA4284E}"/>
          </ac:spMkLst>
        </pc:spChg>
        <pc:spChg chg="del mod modVis">
          <ac:chgData name="Ginevra Minarini" userId="1f1f918c-6db6-4aec-95e5-17ad0358cb46" providerId="ADAL" clId="{03421CA5-02D6-410F-9208-942AACB4DA1F}" dt="2023-11-24T15:02:31.404" v="157299" actId="478"/>
          <ac:spMkLst>
            <pc:docMk/>
            <pc:sldMk cId="1935945547" sldId="306"/>
            <ac:spMk id="5249" creationId="{E1C559D3-2597-A9A8-20FC-D730423340FE}"/>
          </ac:spMkLst>
        </pc:spChg>
        <pc:spChg chg="del mod modVis">
          <ac:chgData name="Ginevra Minarini" userId="1f1f918c-6db6-4aec-95e5-17ad0358cb46" providerId="ADAL" clId="{03421CA5-02D6-410F-9208-942AACB4DA1F}" dt="2023-11-23T16:01:26.072" v="156831" actId="478"/>
          <ac:spMkLst>
            <pc:docMk/>
            <pc:sldMk cId="1935945547" sldId="306"/>
            <ac:spMk id="5250" creationId="{1C59A0C9-CDA9-46E6-23D2-CD86948EF34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50" creationId="{AF0FA682-DB3D-CBF2-1539-7E9F7BA9E88C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251" creationId="{0EC0B287-834A-2074-7774-3CFD0FB0406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51" creationId="{9938A0DD-0BFB-E37C-DA79-FB17039C1057}"/>
          </ac:spMkLst>
        </pc:spChg>
        <pc:spChg chg="del mod modVis">
          <ac:chgData name="Ginevra Minarini" userId="1f1f918c-6db6-4aec-95e5-17ad0358cb46" providerId="ADAL" clId="{03421CA5-02D6-410F-9208-942AACB4DA1F}" dt="2023-11-23T16:02:21.926" v="156835" actId="478"/>
          <ac:spMkLst>
            <pc:docMk/>
            <pc:sldMk cId="1935945547" sldId="306"/>
            <ac:spMk id="5252" creationId="{748D8842-9CE3-161D-67FA-3F5AFD0CE86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52" creationId="{D57E169D-546A-E3FD-0CE1-FEFAEF93A2B7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253" creationId="{369BA0A0-B5FA-E4FE-1EBE-F8ACC2E2FCE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53" creationId="{E1349CA5-224F-DEBE-6293-D76C02E9F5A0}"/>
          </ac:spMkLst>
        </pc:spChg>
        <pc:spChg chg="del mod modVis">
          <ac:chgData name="Ginevra Minarini" userId="1f1f918c-6db6-4aec-95e5-17ad0358cb46" providerId="ADAL" clId="{03421CA5-02D6-410F-9208-942AACB4DA1F}" dt="2023-11-23T16:02:21.926" v="156835" actId="478"/>
          <ac:spMkLst>
            <pc:docMk/>
            <pc:sldMk cId="1935945547" sldId="306"/>
            <ac:spMk id="5254" creationId="{0A3577E6-A2E1-63F9-9721-5A087BD46C1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54" creationId="{4EB5B294-48A6-D7BB-D79C-8B6649660AFE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255" creationId="{3DC34347-5C45-586C-6F1D-89F753B7A5E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55" creationId="{9AC91C7C-016D-F639-CFDD-70D0E9F74D7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56" creationId="{3043AE9D-3D5A-C304-9BA0-BC15F3CE91FB}"/>
          </ac:spMkLst>
        </pc:spChg>
        <pc:spChg chg="del mod modVis">
          <ac:chgData name="Ginevra Minarini" userId="1f1f918c-6db6-4aec-95e5-17ad0358cb46" providerId="ADAL" clId="{03421CA5-02D6-410F-9208-942AACB4DA1F}" dt="2023-11-23T16:02:21.926" v="156835" actId="478"/>
          <ac:spMkLst>
            <pc:docMk/>
            <pc:sldMk cId="1935945547" sldId="306"/>
            <ac:spMk id="5256" creationId="{521258F3-2A91-F327-0FE1-E792A359255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57" creationId="{A3F069EF-C953-8ACF-C447-34E8325D8003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257" creationId="{D6055A32-5602-1D66-A62C-CCA27E8324E4}"/>
          </ac:spMkLst>
        </pc:spChg>
        <pc:spChg chg="del mod modVis">
          <ac:chgData name="Ginevra Minarini" userId="1f1f918c-6db6-4aec-95e5-17ad0358cb46" providerId="ADAL" clId="{03421CA5-02D6-410F-9208-942AACB4DA1F}" dt="2023-11-23T16:02:21.926" v="156835" actId="478"/>
          <ac:spMkLst>
            <pc:docMk/>
            <pc:sldMk cId="1935945547" sldId="306"/>
            <ac:spMk id="5258" creationId="{24B557D8-E7C9-9362-9B4E-1724429A99B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58" creationId="{78632C64-EF94-FFE1-3E42-D05BF04D878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59" creationId="{043055F6-EB12-133B-86AC-51E35D77E6BF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259" creationId="{FE8F795D-F9B4-DD96-76D7-35985329814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60" creationId="{5D6F92DC-3F2D-2941-64C6-CB4C11A41DF6}"/>
          </ac:spMkLst>
        </pc:spChg>
        <pc:spChg chg="del mod modVis">
          <ac:chgData name="Ginevra Minarini" userId="1f1f918c-6db6-4aec-95e5-17ad0358cb46" providerId="ADAL" clId="{03421CA5-02D6-410F-9208-942AACB4DA1F}" dt="2023-11-23T16:02:21.926" v="156835" actId="478"/>
          <ac:spMkLst>
            <pc:docMk/>
            <pc:sldMk cId="1935945547" sldId="306"/>
            <ac:spMk id="5260" creationId="{9B08E35C-6B77-5A52-115E-880054C1726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61" creationId="{9E44DB4E-5FCB-440F-7C2F-D5ED7CCB9EDD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261" creationId="{F7A52260-4C68-EB68-4B59-DBB42FA3BFC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62" creationId="{00C3387D-8DC9-B85F-7CF6-A8203D1FA148}"/>
          </ac:spMkLst>
        </pc:spChg>
        <pc:spChg chg="del mod modVis">
          <ac:chgData name="Ginevra Minarini" userId="1f1f918c-6db6-4aec-95e5-17ad0358cb46" providerId="ADAL" clId="{03421CA5-02D6-410F-9208-942AACB4DA1F}" dt="2023-11-23T16:02:21.926" v="156835" actId="478"/>
          <ac:spMkLst>
            <pc:docMk/>
            <pc:sldMk cId="1935945547" sldId="306"/>
            <ac:spMk id="5262" creationId="{B3270452-7640-BF81-295E-19E8A5DA2C84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263" creationId="{1696A0ED-8A55-EE0F-9CA9-7F9E477E93D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63" creationId="{E8A22578-D87E-7C78-1BE4-7D41C3D8B87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64" creationId="{1C584CFB-ED14-3B8A-4754-B73C035917B7}"/>
          </ac:spMkLst>
        </pc:spChg>
        <pc:spChg chg="del mod modVis">
          <ac:chgData name="Ginevra Minarini" userId="1f1f918c-6db6-4aec-95e5-17ad0358cb46" providerId="ADAL" clId="{03421CA5-02D6-410F-9208-942AACB4DA1F}" dt="2023-11-23T16:02:21.926" v="156835" actId="478"/>
          <ac:spMkLst>
            <pc:docMk/>
            <pc:sldMk cId="1935945547" sldId="306"/>
            <ac:spMk id="5264" creationId="{62C2B5A1-7E92-447D-08FC-7F3A0DED7165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265" creationId="{47AFB367-21AB-3A3B-F07A-7E8AB2BE1EC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65" creationId="{A2315A89-2A8C-E8D0-FABD-587AB9C8696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66" creationId="{0A7EA068-AD11-93BA-D1F9-82663FC81A7C}"/>
          </ac:spMkLst>
        </pc:spChg>
        <pc:spChg chg="del mod modVis">
          <ac:chgData name="Ginevra Minarini" userId="1f1f918c-6db6-4aec-95e5-17ad0358cb46" providerId="ADAL" clId="{03421CA5-02D6-410F-9208-942AACB4DA1F}" dt="2023-11-23T16:02:21.926" v="156835" actId="478"/>
          <ac:spMkLst>
            <pc:docMk/>
            <pc:sldMk cId="1935945547" sldId="306"/>
            <ac:spMk id="5266" creationId="{12A7F1EB-FE03-3D9E-E736-500B557ED59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67" creationId="{82D019F3-2BAA-3949-2F6F-3329DC87B0C6}"/>
          </ac:spMkLst>
        </pc:spChg>
        <pc:spChg chg="del mod modVis">
          <ac:chgData name="Ginevra Minarini" userId="1f1f918c-6db6-4aec-95e5-17ad0358cb46" providerId="ADAL" clId="{03421CA5-02D6-410F-9208-942AACB4DA1F}" dt="2023-11-23T16:01:26.072" v="156831" actId="478"/>
          <ac:spMkLst>
            <pc:docMk/>
            <pc:sldMk cId="1935945547" sldId="306"/>
            <ac:spMk id="5267" creationId="{BCFC33CC-67C9-DD59-1D4D-4C917B7F69D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68" creationId="{9647DADA-C4D0-2C39-67A0-A18F5B224C59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68" creationId="{B4D70303-5C6E-EB06-79F7-19489A27A27A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69" creationId="{72D35869-0F11-A52E-1AC7-70BBFF226AA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69" creationId="{FB6E1C1A-70A9-1474-CFD9-BD0D6C7E6159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70" creationId="{5647A9BF-94DD-04BB-7444-7CEA4A71230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70" creationId="{CFE76B92-97E3-04E7-644D-38A231AB924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71" creationId="{09992A05-0A20-3CD8-9AE0-F55F328DBEB7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71" creationId="{92AC5FF9-3BAA-F51B-A06F-6469F53EDCEF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72" creationId="{171BB457-6B36-CA63-5450-43F83644FB4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72" creationId="{B0AFD114-9262-8DA7-7311-B23165F45BC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73" creationId="{100E5677-B506-A3A1-BA05-18FDC3C2C0D9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73" creationId="{75F68E38-1E15-B249-EAC7-6BC1629B1C95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74" creationId="{2C0E5C01-BEF6-946E-BBA5-1BEBE505876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74" creationId="{8A7C9CD9-246D-86EC-9341-D93ABBCC797A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75" creationId="{C8D6D9F4-2CEB-936A-0345-0E51A7DC76F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75" creationId="{CC0F289C-5C4A-F736-E2A2-A09214DC262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76" creationId="{A43EF329-9610-77A0-EAC8-C540B6C953DA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76" creationId="{AB9E1826-1B75-2C84-6979-E4BD578325C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77" creationId="{2B797898-7ECC-249A-58AB-C7A761F11924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77" creationId="{C4F70F84-D126-7000-0203-1E6152A83B66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78" creationId="{4A294A75-50CD-F2DC-47DF-000A76DB7A9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78" creationId="{DD529B93-80D2-342E-9995-00AE3C503086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79" creationId="{B7D4BE01-FA47-42B3-EFC2-628632D9631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79" creationId="{C0B07405-88DB-5FDD-0715-D10C3B93356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80" creationId="{8A65AF2F-BF1A-318D-D49A-975328BC46E5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80" creationId="{96C5D941-4867-BFEE-890A-DC41365727E5}"/>
          </ac:spMkLst>
        </pc:spChg>
        <pc:spChg chg="del mod modVis">
          <ac:chgData name="Ginevra Minarini" userId="1f1f918c-6db6-4aec-95e5-17ad0358cb46" providerId="ADAL" clId="{03421CA5-02D6-410F-9208-942AACB4DA1F}" dt="2023-11-23T16:02:12.734" v="156834" actId="478"/>
          <ac:spMkLst>
            <pc:docMk/>
            <pc:sldMk cId="1935945547" sldId="306"/>
            <ac:spMk id="5281" creationId="{701E0990-6B76-DD89-1148-69C04725327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81" creationId="{B182D08C-6C08-8AAC-01E8-89E4336F944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82" creationId="{2C25EB4D-43D3-7AE2-F50A-46180C948D2D}"/>
          </ac:spMkLst>
        </pc:spChg>
        <pc:spChg chg="del mod modVis">
          <ac:chgData name="Ginevra Minarini" userId="1f1f918c-6db6-4aec-95e5-17ad0358cb46" providerId="ADAL" clId="{03421CA5-02D6-410F-9208-942AACB4DA1F}" dt="2023-11-23T16:03:13.434" v="156842" actId="478"/>
          <ac:spMkLst>
            <pc:docMk/>
            <pc:sldMk cId="1935945547" sldId="306"/>
            <ac:spMk id="5282" creationId="{8B51C824-E17C-F2D2-E09D-84C6AE57D4A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83" creationId="{411A5A34-D5C6-80D4-BBEF-5CC2CB3E298A}"/>
          </ac:spMkLst>
        </pc:spChg>
        <pc:spChg chg="del mod modVis">
          <ac:chgData name="Ginevra Minarini" userId="1f1f918c-6db6-4aec-95e5-17ad0358cb46" providerId="ADAL" clId="{03421CA5-02D6-410F-9208-942AACB4DA1F}" dt="2023-11-23T16:03:13.434" v="156842" actId="478"/>
          <ac:spMkLst>
            <pc:docMk/>
            <pc:sldMk cId="1935945547" sldId="306"/>
            <ac:spMk id="5283" creationId="{C42B6FBC-ECE0-3AB3-096F-E97D86D92A3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84" creationId="{5512085D-4576-F2AA-A719-5EBF67374B28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284" creationId="{FE1EECAD-810A-21AA-61F4-30A9D16469F3}"/>
          </ac:spMkLst>
        </pc:spChg>
        <pc:spChg chg="del mod modVis">
          <ac:chgData name="Ginevra Minarini" userId="1f1f918c-6db6-4aec-95e5-17ad0358cb46" providerId="ADAL" clId="{03421CA5-02D6-410F-9208-942AACB4DA1F}" dt="2023-11-23T16:03:13.434" v="156842" actId="478"/>
          <ac:spMkLst>
            <pc:docMk/>
            <pc:sldMk cId="1935945547" sldId="306"/>
            <ac:spMk id="5285" creationId="{47C67B35-2252-26B6-3964-55A32A5DB3F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85" creationId="{FC438F18-CAD4-A6CC-3A74-899CB9C0137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86" creationId="{032BDB65-09B6-15E7-462C-C75A77358AE6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286" creationId="{907505B3-B4C0-2BAE-813E-8C14E0B6FD34}"/>
          </ac:spMkLst>
        </pc:spChg>
        <pc:spChg chg="del mod modVis">
          <ac:chgData name="Ginevra Minarini" userId="1f1f918c-6db6-4aec-95e5-17ad0358cb46" providerId="ADAL" clId="{03421CA5-02D6-410F-9208-942AACB4DA1F}" dt="2023-11-23T16:03:13.434" v="156842" actId="478"/>
          <ac:spMkLst>
            <pc:docMk/>
            <pc:sldMk cId="1935945547" sldId="306"/>
            <ac:spMk id="5287" creationId="{4954308B-48DB-0F51-4107-1F97575E2EE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87" creationId="{DFD290DA-1085-B4DE-904E-8AD2C95974D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88" creationId="{3BA25081-762F-F2E8-B227-2DA3FD040AD7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288" creationId="{40844718-02D7-F596-8A41-2C142AF69D8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89" creationId="{117C0FE7-5942-38EC-280F-5E5B30A60764}"/>
          </ac:spMkLst>
        </pc:spChg>
        <pc:spChg chg="del mod modVis">
          <ac:chgData name="Ginevra Minarini" userId="1f1f918c-6db6-4aec-95e5-17ad0358cb46" providerId="ADAL" clId="{03421CA5-02D6-410F-9208-942AACB4DA1F}" dt="2023-11-23T16:03:13.434" v="156842" actId="478"/>
          <ac:spMkLst>
            <pc:docMk/>
            <pc:sldMk cId="1935945547" sldId="306"/>
            <ac:spMk id="5289" creationId="{FAEAEEA0-0C55-2691-7BAC-AFBDEEB7CC7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90" creationId="{6FD0E9E0-C2F4-7E55-289F-FC5E6E7D1DC9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290" creationId="{F63D6265-D236-48A2-41A4-E869D349C040}"/>
          </ac:spMkLst>
        </pc:spChg>
        <pc:spChg chg="del mod modVis">
          <ac:chgData name="Ginevra Minarini" userId="1f1f918c-6db6-4aec-95e5-17ad0358cb46" providerId="ADAL" clId="{03421CA5-02D6-410F-9208-942AACB4DA1F}" dt="2023-11-23T16:03:13.434" v="156842" actId="478"/>
          <ac:spMkLst>
            <pc:docMk/>
            <pc:sldMk cId="1935945547" sldId="306"/>
            <ac:spMk id="5291" creationId="{40A819D7-5A64-7C71-02D7-F199BB99C28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91" creationId="{EC6A8A2F-8997-76B6-5091-470136FD28C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92" creationId="{1B6AC7A8-5C43-DB57-D43B-F564328D65E6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292" creationId="{7FFF4D38-4C14-BD0D-B684-A60E9E65F598}"/>
          </ac:spMkLst>
        </pc:spChg>
        <pc:spChg chg="del mod modVis">
          <ac:chgData name="Ginevra Minarini" userId="1f1f918c-6db6-4aec-95e5-17ad0358cb46" providerId="ADAL" clId="{03421CA5-02D6-410F-9208-942AACB4DA1F}" dt="2023-11-23T16:03:13.434" v="156842" actId="478"/>
          <ac:spMkLst>
            <pc:docMk/>
            <pc:sldMk cId="1935945547" sldId="306"/>
            <ac:spMk id="5293" creationId="{440D16E8-D4C1-4F9B-1268-91A755A999A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93" creationId="{C98EEAAE-39EB-6B4B-F5A0-65FA6D18DB6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94" creationId="{3B9B59BD-3CB9-9E48-57A0-C58315362968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294" creationId="{EE382F1C-A668-83E5-C806-EB4BF872C4F0}"/>
          </ac:spMkLst>
        </pc:spChg>
        <pc:spChg chg="del mod modVis">
          <ac:chgData name="Ginevra Minarini" userId="1f1f918c-6db6-4aec-95e5-17ad0358cb46" providerId="ADAL" clId="{03421CA5-02D6-410F-9208-942AACB4DA1F}" dt="2023-11-23T16:03:13.434" v="156842" actId="478"/>
          <ac:spMkLst>
            <pc:docMk/>
            <pc:sldMk cId="1935945547" sldId="306"/>
            <ac:spMk id="5295" creationId="{4778CFBD-00C9-F411-93E5-4380A98D549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95" creationId="{C5F1B3B7-2345-BFD4-D80D-9F8C03307A2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96" creationId="{99262D24-9917-F697-2DE1-CAC17A6893A1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296" creationId="{AF1738AA-157A-B336-5450-D8C84A2A4C5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97" creationId="{3BAC13B7-6104-1ADC-418E-2E350A272DB6}"/>
          </ac:spMkLst>
        </pc:spChg>
        <pc:spChg chg="del mod modVis">
          <ac:chgData name="Ginevra Minarini" userId="1f1f918c-6db6-4aec-95e5-17ad0358cb46" providerId="ADAL" clId="{03421CA5-02D6-410F-9208-942AACB4DA1F}" dt="2023-11-23T16:03:13.434" v="156842" actId="478"/>
          <ac:spMkLst>
            <pc:docMk/>
            <pc:sldMk cId="1935945547" sldId="306"/>
            <ac:spMk id="5297" creationId="{71960C49-6BC8-F653-8650-A6E119CE9E1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98" creationId="{C7B3290C-4E37-A505-AC63-C08533994837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298" creationId="{DAC96DC7-F513-67C1-3539-B9E394E5F85D}"/>
          </ac:spMkLst>
        </pc:spChg>
        <pc:spChg chg="del mod modVis">
          <ac:chgData name="Ginevra Minarini" userId="1f1f918c-6db6-4aec-95e5-17ad0358cb46" providerId="ADAL" clId="{03421CA5-02D6-410F-9208-942AACB4DA1F}" dt="2023-11-23T16:03:13.434" v="156842" actId="478"/>
          <ac:spMkLst>
            <pc:docMk/>
            <pc:sldMk cId="1935945547" sldId="306"/>
            <ac:spMk id="5299" creationId="{6222056C-0ABF-41D9-8BC7-921FC2E3769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299" creationId="{9FDB3790-E61F-0DF3-0B21-BCE86112FDFA}"/>
          </ac:spMkLst>
        </pc:spChg>
        <pc:spChg chg="del mod modVis">
          <ac:chgData name="Ginevra Minarini" userId="1f1f918c-6db6-4aec-95e5-17ad0358cb46" providerId="ADAL" clId="{03421CA5-02D6-410F-9208-942AACB4DA1F}" dt="2023-11-23T16:03:24.323" v="156843" actId="478"/>
          <ac:spMkLst>
            <pc:docMk/>
            <pc:sldMk cId="1935945547" sldId="306"/>
            <ac:spMk id="5300" creationId="{99783CC2-CA55-CBE5-4393-C8E8354D462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00" creationId="{B645330A-EBFE-AB30-1759-D0DDBA7B9293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01" creationId="{65159CAA-5464-A397-D942-8092991E68B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01" creationId="{A7A11944-581E-6DB6-7B90-CC2C0040B60D}"/>
          </ac:spMkLst>
        </pc:spChg>
        <pc:spChg chg="del mod modVis">
          <ac:chgData name="Ginevra Minarini" userId="1f1f918c-6db6-4aec-95e5-17ad0358cb46" providerId="ADAL" clId="{03421CA5-02D6-410F-9208-942AACB4DA1F}" dt="2023-11-23T16:03:24.323" v="156843" actId="478"/>
          <ac:spMkLst>
            <pc:docMk/>
            <pc:sldMk cId="1935945547" sldId="306"/>
            <ac:spMk id="5302" creationId="{0CB29D30-D1C4-04DE-EB1F-EB0CBC750C0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02" creationId="{EED53016-BFBF-288C-0335-543240BCAF8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03" creationId="{36D60414-858D-04D8-373F-5D5DCABAD23E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03" creationId="{984FE84D-B0CD-7B79-1358-CCF8CA78D89D}"/>
          </ac:spMkLst>
        </pc:spChg>
        <pc:spChg chg="del mod modVis">
          <ac:chgData name="Ginevra Minarini" userId="1f1f918c-6db6-4aec-95e5-17ad0358cb46" providerId="ADAL" clId="{03421CA5-02D6-410F-9208-942AACB4DA1F}" dt="2023-11-23T16:03:24.323" v="156843" actId="478"/>
          <ac:spMkLst>
            <pc:docMk/>
            <pc:sldMk cId="1935945547" sldId="306"/>
            <ac:spMk id="5304" creationId="{ADD4F022-3C2B-9CBE-33C0-9E3F062AF70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04" creationId="{EA3B4179-9EBF-57D5-AB0E-F20581D8332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05" creationId="{86516B3B-13FC-8FB9-61EE-087547AE6847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05" creationId="{8CCD43FE-64F1-7BF8-7EAC-DD2D65EDF11B}"/>
          </ac:spMkLst>
        </pc:spChg>
        <pc:spChg chg="del mod modVis">
          <ac:chgData name="Ginevra Minarini" userId="1f1f918c-6db6-4aec-95e5-17ad0358cb46" providerId="ADAL" clId="{03421CA5-02D6-410F-9208-942AACB4DA1F}" dt="2023-11-23T16:03:24.323" v="156843" actId="478"/>
          <ac:spMkLst>
            <pc:docMk/>
            <pc:sldMk cId="1935945547" sldId="306"/>
            <ac:spMk id="5306" creationId="{65DDA478-7A6E-BDFF-5851-CF59A42DF5A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06" creationId="{8BB79EE6-03DC-3AE5-59BE-70D41EE49B6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07" creationId="{C040ADB2-B3CC-6967-49B7-0D97CB01CD34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07" creationId="{C5B722C6-6A24-6301-6F8B-60193917E25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08" creationId="{3FFB8C3D-827B-35B3-4DF0-8E435946D3AF}"/>
          </ac:spMkLst>
        </pc:spChg>
        <pc:spChg chg="del mod modVis">
          <ac:chgData name="Ginevra Minarini" userId="1f1f918c-6db6-4aec-95e5-17ad0358cb46" providerId="ADAL" clId="{03421CA5-02D6-410F-9208-942AACB4DA1F}" dt="2023-11-23T16:03:24.323" v="156843" actId="478"/>
          <ac:spMkLst>
            <pc:docMk/>
            <pc:sldMk cId="1935945547" sldId="306"/>
            <ac:spMk id="5308" creationId="{5A590F0F-8559-1ABF-FA75-17189755E8F6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09" creationId="{5F24BBAD-60FD-6563-1980-E19152464F1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09" creationId="{D3EE3FA3-B6D5-6DBF-87BA-52B5B8313A72}"/>
          </ac:spMkLst>
        </pc:spChg>
        <pc:spChg chg="del mod modVis">
          <ac:chgData name="Ginevra Minarini" userId="1f1f918c-6db6-4aec-95e5-17ad0358cb46" providerId="ADAL" clId="{03421CA5-02D6-410F-9208-942AACB4DA1F}" dt="2023-11-23T16:03:24.323" v="156843" actId="478"/>
          <ac:spMkLst>
            <pc:docMk/>
            <pc:sldMk cId="1935945547" sldId="306"/>
            <ac:spMk id="5310" creationId="{C9AD740D-08B8-BBF9-8E06-E0AD1CB75A9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10" creationId="{E0751D36-9C3A-7B5A-6886-123EE4E6BCB9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11" creationId="{02B9310D-BEAA-696E-FB0F-2EEF071AEE4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11" creationId="{A9735EA1-E16B-1FAE-BC42-A667BF91D9F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12" creationId="{09CE22B0-3482-2DF3-719C-0AD940F79524}"/>
          </ac:spMkLst>
        </pc:spChg>
        <pc:spChg chg="del mod modVis">
          <ac:chgData name="Ginevra Minarini" userId="1f1f918c-6db6-4aec-95e5-17ad0358cb46" providerId="ADAL" clId="{03421CA5-02D6-410F-9208-942AACB4DA1F}" dt="2023-11-23T16:03:24.323" v="156843" actId="478"/>
          <ac:spMkLst>
            <pc:docMk/>
            <pc:sldMk cId="1935945547" sldId="306"/>
            <ac:spMk id="5312" creationId="{5B84390B-EDD0-CB0D-E104-1B14D9371F2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13" creationId="{DB6F5708-00B3-0DA7-73F0-9AEFE3868F7B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13" creationId="{FF3AD92E-6BA8-B7DC-E0EC-2F0308A27CBA}"/>
          </ac:spMkLst>
        </pc:spChg>
        <pc:spChg chg="del mod modVis">
          <ac:chgData name="Ginevra Minarini" userId="1f1f918c-6db6-4aec-95e5-17ad0358cb46" providerId="ADAL" clId="{03421CA5-02D6-410F-9208-942AACB4DA1F}" dt="2023-11-23T16:03:13.434" v="156842" actId="478"/>
          <ac:spMkLst>
            <pc:docMk/>
            <pc:sldMk cId="1935945547" sldId="306"/>
            <ac:spMk id="5314" creationId="{1D31E3BB-09A2-AA19-D54B-FD89D10C0FB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14" creationId="{9BB6ED42-E4A7-A786-2A4E-13DB07160469}"/>
          </ac:spMkLst>
        </pc:spChg>
        <pc:spChg chg="del mod modVis">
          <ac:chgData name="Ginevra Minarini" userId="1f1f918c-6db6-4aec-95e5-17ad0358cb46" providerId="ADAL" clId="{03421CA5-02D6-410F-9208-942AACB4DA1F}" dt="2023-11-23T16:03:24.323" v="156843" actId="478"/>
          <ac:spMkLst>
            <pc:docMk/>
            <pc:sldMk cId="1935945547" sldId="306"/>
            <ac:spMk id="5315" creationId="{18EFBCAF-75EE-CBF5-F9BD-128C0D61D1B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15" creationId="{5D2AB5DC-5A24-3360-7881-8C56F63A436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16" creationId="{5ABF5DEF-E383-CBB8-941D-94AD27912EC7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16" creationId="{EBAD6C52-7347-9564-4911-A617BB0E4BCA}"/>
          </ac:spMkLst>
        </pc:spChg>
        <pc:spChg chg="del mod modVis">
          <ac:chgData name="Ginevra Minarini" userId="1f1f918c-6db6-4aec-95e5-17ad0358cb46" providerId="ADAL" clId="{03421CA5-02D6-410F-9208-942AACB4DA1F}" dt="2023-11-23T16:03:24.323" v="156843" actId="478"/>
          <ac:spMkLst>
            <pc:docMk/>
            <pc:sldMk cId="1935945547" sldId="306"/>
            <ac:spMk id="5317" creationId="{2074C1EA-E1B6-B4D5-D720-934B1D33ED0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17" creationId="{9228D9E3-DC80-1D67-C177-69EE5E96CD2D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18" creationId="{35F4BB5D-D6DF-372D-30F9-15837B07015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18" creationId="{AEDD9E3C-18FF-F5B0-3D83-C0DFF41D2CAB}"/>
          </ac:spMkLst>
        </pc:spChg>
        <pc:spChg chg="del mod modVis">
          <ac:chgData name="Ginevra Minarini" userId="1f1f918c-6db6-4aec-95e5-17ad0358cb46" providerId="ADAL" clId="{03421CA5-02D6-410F-9208-942AACB4DA1F}" dt="2023-11-23T16:03:24.323" v="156843" actId="478"/>
          <ac:spMkLst>
            <pc:docMk/>
            <pc:sldMk cId="1935945547" sldId="306"/>
            <ac:spMk id="5319" creationId="{85031F17-2524-3FC7-FC93-151E87D6C43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19" creationId="{D8CEF08D-1E14-9F00-2EE0-C763BF04767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20" creationId="{9B3284D6-1E60-87F5-F22E-FD215FA0FB71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20" creationId="{9E78EA5B-864E-73A6-AEB1-AB821E5DD57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21" creationId="{1E742C0D-CC16-E1B5-1CFD-FFE768AA3802}"/>
          </ac:spMkLst>
        </pc:spChg>
        <pc:spChg chg="del mod modVis">
          <ac:chgData name="Ginevra Minarini" userId="1f1f918c-6db6-4aec-95e5-17ad0358cb46" providerId="ADAL" clId="{03421CA5-02D6-410F-9208-942AACB4DA1F}" dt="2023-11-23T16:03:24.323" v="156843" actId="478"/>
          <ac:spMkLst>
            <pc:docMk/>
            <pc:sldMk cId="1935945547" sldId="306"/>
            <ac:spMk id="5321" creationId="{A9EDCBA5-1B6B-C4C6-9571-8D4AF59DC73A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22" creationId="{055B0F3C-F3B9-DFE9-C8A8-16D3D704362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22" creationId="{795222E2-0302-6BF3-DCD7-3A0ABB943E73}"/>
          </ac:spMkLst>
        </pc:spChg>
        <pc:spChg chg="del mod modVis">
          <ac:chgData name="Ginevra Minarini" userId="1f1f918c-6db6-4aec-95e5-17ad0358cb46" providerId="ADAL" clId="{03421CA5-02D6-410F-9208-942AACB4DA1F}" dt="2023-11-23T16:03:24.323" v="156843" actId="478"/>
          <ac:spMkLst>
            <pc:docMk/>
            <pc:sldMk cId="1935945547" sldId="306"/>
            <ac:spMk id="5323" creationId="{5666539E-4093-8995-AAE6-E70357E04E1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23" creationId="{77FE5A06-AC7E-3958-0F7C-DA695B582C1C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24" creationId="{0FDD82A9-8F2A-1BF3-4C1A-14DE85779C6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24" creationId="{588C0E33-4B33-6C04-BEFE-A3B8EC7E4E20}"/>
          </ac:spMkLst>
        </pc:spChg>
        <pc:spChg chg="del mod modVis">
          <ac:chgData name="Ginevra Minarini" userId="1f1f918c-6db6-4aec-95e5-17ad0358cb46" providerId="ADAL" clId="{03421CA5-02D6-410F-9208-942AACB4DA1F}" dt="2023-11-23T16:03:13.434" v="156842" actId="478"/>
          <ac:spMkLst>
            <pc:docMk/>
            <pc:sldMk cId="1935945547" sldId="306"/>
            <ac:spMk id="5325" creationId="{D5788E03-6A18-2AF2-6D2B-680D91B8839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25" creationId="{E9507388-4AFF-4F05-FEA9-D0ED98307928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26" creationId="{72B22D62-7C75-062A-03C6-8FCB6459F7C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26" creationId="{82C2B587-DC37-2249-4F5A-035258BF59FA}"/>
          </ac:spMkLst>
        </pc:spChg>
        <pc:spChg chg="del mod modVis">
          <ac:chgData name="Ginevra Minarini" userId="1f1f918c-6db6-4aec-95e5-17ad0358cb46" providerId="ADAL" clId="{03421CA5-02D6-410F-9208-942AACB4DA1F}" dt="2023-11-23T16:03:24.323" v="156843" actId="478"/>
          <ac:spMkLst>
            <pc:docMk/>
            <pc:sldMk cId="1935945547" sldId="306"/>
            <ac:spMk id="5327" creationId="{9DC0338F-61A6-807D-331F-BCEA3CBE0E0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27" creationId="{E51DA4A1-0597-C3FC-5662-D01E8269E8A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28" creationId="{6D0A9326-E112-EBFF-925D-B78D66332286}"/>
          </ac:spMkLst>
        </pc:spChg>
        <pc:spChg chg="del mod modVis">
          <ac:chgData name="Ginevra Minarini" userId="1f1f918c-6db6-4aec-95e5-17ad0358cb46" providerId="ADAL" clId="{03421CA5-02D6-410F-9208-942AACB4DA1F}" dt="2023-11-23T16:03:42.481" v="156844" actId="478"/>
          <ac:spMkLst>
            <pc:docMk/>
            <pc:sldMk cId="1935945547" sldId="306"/>
            <ac:spMk id="5328" creationId="{B57359E4-9999-449A-79C2-85A2C4AE0019}"/>
          </ac:spMkLst>
        </pc:spChg>
        <pc:spChg chg="del mod modVis">
          <ac:chgData name="Ginevra Minarini" userId="1f1f918c-6db6-4aec-95e5-17ad0358cb46" providerId="ADAL" clId="{03421CA5-02D6-410F-9208-942AACB4DA1F}" dt="2023-11-23T16:01:26.072" v="156831" actId="478"/>
          <ac:spMkLst>
            <pc:docMk/>
            <pc:sldMk cId="1935945547" sldId="306"/>
            <ac:spMk id="5329" creationId="{4323B0CD-E9A3-1D03-DDA4-9BD2DE6BF44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29" creationId="{BE3FF049-F124-D06C-8BB4-627A635D1B7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30" creationId="{87C666DE-CAE9-A74A-3EAE-99BA597F5ADB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30" creationId="{FCEEFCBA-BAEF-CC3F-F505-586E5B1B98D2}"/>
          </ac:spMkLst>
        </pc:spChg>
        <pc:spChg chg="del mod modVis">
          <ac:chgData name="Ginevra Minarini" userId="1f1f918c-6db6-4aec-95e5-17ad0358cb46" providerId="ADAL" clId="{03421CA5-02D6-410F-9208-942AACB4DA1F}" dt="2023-11-23T16:02:50.958" v="156841" actId="478"/>
          <ac:spMkLst>
            <pc:docMk/>
            <pc:sldMk cId="1935945547" sldId="306"/>
            <ac:spMk id="5331" creationId="{6BA345B1-F8FB-25EE-8456-88880D38ADB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31" creationId="{E2E92B63-E88C-8328-7339-94FF9BEB76E7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32" creationId="{60B396C3-0C5D-BD8A-A909-E83A7A2850F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32" creationId="{FCAD4814-A94F-D434-6293-684FD9CA6C7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33" creationId="{92A049A3-CBBF-3E47-C8B0-DB9D481803B9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34" creationId="{04A0CBD4-2C58-D68D-B98A-C17F79C729C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34" creationId="{A211ED93-5F22-231E-F265-07F6F12F162B}"/>
          </ac:spMkLst>
        </pc:spChg>
        <pc:spChg chg="del mod modVis">
          <ac:chgData name="Ginevra Minarini" userId="1f1f918c-6db6-4aec-95e5-17ad0358cb46" providerId="ADAL" clId="{03421CA5-02D6-410F-9208-942AACB4DA1F}" dt="2023-11-23T16:02:50.958" v="156841" actId="478"/>
          <ac:spMkLst>
            <pc:docMk/>
            <pc:sldMk cId="1935945547" sldId="306"/>
            <ac:spMk id="5335" creationId="{13987143-F639-4F24-E77B-89B927FA107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35" creationId="{499E06FC-FEE7-F126-EFC4-E9F4284F3D4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36" creationId="{3794A1E6-B773-DF26-3467-567A2DEE9BEF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36" creationId="{ABF7E754-DB06-C45A-2111-93114EE6ADE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37" creationId="{8BB38242-B0BA-A75F-599D-5268A6333C96}"/>
          </ac:spMkLst>
        </pc:spChg>
        <pc:spChg chg="del mod modVis">
          <ac:chgData name="Ginevra Minarini" userId="1f1f918c-6db6-4aec-95e5-17ad0358cb46" providerId="ADAL" clId="{03421CA5-02D6-410F-9208-942AACB4DA1F}" dt="2023-11-23T16:02:34.463" v="156837" actId="478"/>
          <ac:spMkLst>
            <pc:docMk/>
            <pc:sldMk cId="1935945547" sldId="306"/>
            <ac:spMk id="5337" creationId="{FBED958C-3CA0-B9B7-5822-F2DF755FFB94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38" creationId="{0A629065-5AAE-82C3-1AD9-62ADCC9559F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38" creationId="{0F68D3BB-765D-CFF5-A5B7-4B52B64BD37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39" creationId="{279D3D13-8FD0-9F52-4692-12DD58ECB0CD}"/>
          </ac:spMkLst>
        </pc:spChg>
        <pc:spChg chg="del mod modVis">
          <ac:chgData name="Ginevra Minarini" userId="1f1f918c-6db6-4aec-95e5-17ad0358cb46" providerId="ADAL" clId="{03421CA5-02D6-410F-9208-942AACB4DA1F}" dt="2023-11-23T16:02:50.958" v="156841" actId="478"/>
          <ac:spMkLst>
            <pc:docMk/>
            <pc:sldMk cId="1935945547" sldId="306"/>
            <ac:spMk id="5339" creationId="{A462CC18-35C6-10D0-FDF2-74EE28C7850E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40" creationId="{4695CB35-9317-EF8E-CCAD-244CE6B2FAA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40" creationId="{4DCE11A0-A997-89C8-DD11-A0CDE8FDC73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41" creationId="{1B214485-91EE-1164-5838-1664BFB67E73}"/>
          </ac:spMkLst>
        </pc:spChg>
        <pc:spChg chg="del mod modVis">
          <ac:chgData name="Ginevra Minarini" userId="1f1f918c-6db6-4aec-95e5-17ad0358cb46" providerId="ADAL" clId="{03421CA5-02D6-410F-9208-942AACB4DA1F}" dt="2023-11-23T16:02:35.614" v="156838" actId="478"/>
          <ac:spMkLst>
            <pc:docMk/>
            <pc:sldMk cId="1935945547" sldId="306"/>
            <ac:spMk id="5341" creationId="{C9A298A1-8BB3-49CE-9B5C-D69F8495B80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42" creationId="{6273592D-78E0-6063-45FA-0E7264C88713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42" creationId="{BD597837-CE6A-8DC8-2DED-5B9886C7448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43" creationId="{574DE10F-283E-4DAA-6E43-7F2EF0F77F7E}"/>
          </ac:spMkLst>
        </pc:spChg>
        <pc:spChg chg="del mod modVis">
          <ac:chgData name="Ginevra Minarini" userId="1f1f918c-6db6-4aec-95e5-17ad0358cb46" providerId="ADAL" clId="{03421CA5-02D6-410F-9208-942AACB4DA1F}" dt="2023-11-23T16:02:39.204" v="156840" actId="478"/>
          <ac:spMkLst>
            <pc:docMk/>
            <pc:sldMk cId="1935945547" sldId="306"/>
            <ac:spMk id="5343" creationId="{BC3F7FE4-673C-066E-1555-75415AC0C920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44" creationId="{495B3EB6-C0E1-93F8-8945-56EEEC939CD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44" creationId="{BDBA6D4D-7D52-25CC-49EF-E775811D355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45" creationId="{AF7BA039-9BDC-C9CB-B200-C5AB1EC8AAB5}"/>
          </ac:spMkLst>
        </pc:spChg>
        <pc:spChg chg="del mod modVis">
          <ac:chgData name="Ginevra Minarini" userId="1f1f918c-6db6-4aec-95e5-17ad0358cb46" providerId="ADAL" clId="{03421CA5-02D6-410F-9208-942AACB4DA1F}" dt="2023-11-23T16:02:36.663" v="156839" actId="478"/>
          <ac:spMkLst>
            <pc:docMk/>
            <pc:sldMk cId="1935945547" sldId="306"/>
            <ac:spMk id="5345" creationId="{B5814AE9-8FD9-85F6-E91C-5234402C42B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46" creationId="{6701E21A-7AA4-7B44-D9EF-BDB647982EF4}"/>
          </ac:spMkLst>
        </pc:spChg>
        <pc:spChg chg="del mod modVis">
          <ac:chgData name="Ginevra Minarini" userId="1f1f918c-6db6-4aec-95e5-17ad0358cb46" providerId="ADAL" clId="{03421CA5-02D6-410F-9208-942AACB4DA1F}" dt="2023-11-23T16:01:26.072" v="156831" actId="478"/>
          <ac:spMkLst>
            <pc:docMk/>
            <pc:sldMk cId="1935945547" sldId="306"/>
            <ac:spMk id="5346" creationId="{DA2EE54F-BBDC-12D0-6B6E-219C1BEF9E0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47" creationId="{18F029C6-6FA9-C303-77B9-89844E4254B1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47" creationId="{F30BC929-DFDF-A0BF-EE85-F582A774F402}"/>
          </ac:spMkLst>
        </pc:spChg>
        <pc:spChg chg="del mod modVis">
          <ac:chgData name="Ginevra Minarini" userId="1f1f918c-6db6-4aec-95e5-17ad0358cb46" providerId="ADAL" clId="{03421CA5-02D6-410F-9208-942AACB4DA1F}" dt="2023-11-23T16:01:59.533" v="156833" actId="478"/>
          <ac:spMkLst>
            <pc:docMk/>
            <pc:sldMk cId="1935945547" sldId="306"/>
            <ac:spMk id="5348" creationId="{931692F9-02AB-E92F-88AA-53F87C0D679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48" creationId="{C9DC3C62-7B5B-F674-5860-29C56EE0AB2F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49" creationId="{5545873B-9466-1169-527B-EAB658EC8BF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49" creationId="{BE7CA87A-2C8C-D7A8-FB0B-E5E97E78F81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50" creationId="{0594ED81-8D2D-6425-21C6-EF11F901D3B2}"/>
          </ac:spMkLst>
        </pc:spChg>
        <pc:spChg chg="del mod modVis">
          <ac:chgData name="Ginevra Minarini" userId="1f1f918c-6db6-4aec-95e5-17ad0358cb46" providerId="ADAL" clId="{03421CA5-02D6-410F-9208-942AACB4DA1F}" dt="2023-11-23T16:02:50.958" v="156841" actId="478"/>
          <ac:spMkLst>
            <pc:docMk/>
            <pc:sldMk cId="1935945547" sldId="306"/>
            <ac:spMk id="5350" creationId="{6FE6AE24-A288-3E3A-B7B8-D12B65046F4C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51" creationId="{108C1318-7A02-7EDE-1980-FEE7EC00651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51" creationId="{3C7324DD-AA30-A362-5B79-99FF7E95F108}"/>
          </ac:spMkLst>
        </pc:spChg>
        <pc:spChg chg="del mod modVis">
          <ac:chgData name="Ginevra Minarini" userId="1f1f918c-6db6-4aec-95e5-17ad0358cb46" providerId="ADAL" clId="{03421CA5-02D6-410F-9208-942AACB4DA1F}" dt="2023-11-23T16:01:59.533" v="156833" actId="478"/>
          <ac:spMkLst>
            <pc:docMk/>
            <pc:sldMk cId="1935945547" sldId="306"/>
            <ac:spMk id="5352" creationId="{092B0F8E-CDB6-BBE6-A0D6-BFDCF490D92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52" creationId="{496C6782-C9E6-EE81-E67A-92C1364C2DC7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53" creationId="{84DC3C70-2896-31A4-E306-D4456CD3C47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53" creationId="{CFA57209-E10A-00B2-A934-5068BA20476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54" creationId="{339012D4-39BB-6AF9-DD14-E69958EA3DC8}"/>
          </ac:spMkLst>
        </pc:spChg>
        <pc:spChg chg="del mod modVis">
          <ac:chgData name="Ginevra Minarini" userId="1f1f918c-6db6-4aec-95e5-17ad0358cb46" providerId="ADAL" clId="{03421CA5-02D6-410F-9208-942AACB4DA1F}" dt="2023-11-23T16:02:50.958" v="156841" actId="478"/>
          <ac:spMkLst>
            <pc:docMk/>
            <pc:sldMk cId="1935945547" sldId="306"/>
            <ac:spMk id="5354" creationId="{99A607C6-557B-F270-E939-AFDDD753D6E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55" creationId="{6F4EF812-BC5A-66A4-CF4D-B51F37463AE2}"/>
          </ac:spMkLst>
        </pc:spChg>
        <pc:spChg chg="del mod modVis">
          <ac:chgData name="Ginevra Minarini" userId="1f1f918c-6db6-4aec-95e5-17ad0358cb46" providerId="ADAL" clId="{03421CA5-02D6-410F-9208-942AACB4DA1F}" dt="2023-11-23T16:01:26.072" v="156831" actId="478"/>
          <ac:spMkLst>
            <pc:docMk/>
            <pc:sldMk cId="1935945547" sldId="306"/>
            <ac:spMk id="5355" creationId="{77072B14-0756-954D-A7E4-4C84CB9C563E}"/>
          </ac:spMkLst>
        </pc:spChg>
        <pc:spChg chg="del mod modVis">
          <ac:chgData name="Ginevra Minarini" userId="1f1f918c-6db6-4aec-95e5-17ad0358cb46" providerId="ADAL" clId="{03421CA5-02D6-410F-9208-942AACB4DA1F}" dt="2023-11-23T16:02:50.958" v="156841" actId="478"/>
          <ac:spMkLst>
            <pc:docMk/>
            <pc:sldMk cId="1935945547" sldId="306"/>
            <ac:spMk id="5356" creationId="{97C40ABE-6129-615B-829F-B950B928664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56" creationId="{A733B9D6-C73C-A4F1-EEFB-FD71EAC75E2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57" creationId="{8BCCA367-75CE-3DE1-2904-2C756C23E2DF}"/>
          </ac:spMkLst>
        </pc:spChg>
        <pc:spChg chg="del mod modVis">
          <ac:chgData name="Ginevra Minarini" userId="1f1f918c-6db6-4aec-95e5-17ad0358cb46" providerId="ADAL" clId="{03421CA5-02D6-410F-9208-942AACB4DA1F}" dt="2023-11-23T16:01:26.072" v="156831" actId="478"/>
          <ac:spMkLst>
            <pc:docMk/>
            <pc:sldMk cId="1935945547" sldId="306"/>
            <ac:spMk id="5357" creationId="{B3D3C5C2-D308-63BA-09F6-3C0B4810CBC8}"/>
          </ac:spMkLst>
        </pc:spChg>
        <pc:spChg chg="del mod modVis">
          <ac:chgData name="Ginevra Minarini" userId="1f1f918c-6db6-4aec-95e5-17ad0358cb46" providerId="ADAL" clId="{03421CA5-02D6-410F-9208-942AACB4DA1F}" dt="2023-11-23T16:02:50.958" v="156841" actId="478"/>
          <ac:spMkLst>
            <pc:docMk/>
            <pc:sldMk cId="1935945547" sldId="306"/>
            <ac:spMk id="5358" creationId="{29511AC8-33A3-6D3E-6372-5F013C97525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58" creationId="{8D0FC94E-CFC4-DF5B-6D7D-D4166240C2D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59" creationId="{2A42B3EE-09B3-5264-F03F-1E2FF7B2D766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59" creationId="{D009034A-19A0-EC09-9A8B-62F6E050516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60" creationId="{3D5E1C32-5BC3-F370-FFCB-C3A42EB650BC}"/>
          </ac:spMkLst>
        </pc:spChg>
        <pc:spChg chg="del mod modVis">
          <ac:chgData name="Ginevra Minarini" userId="1f1f918c-6db6-4aec-95e5-17ad0358cb46" providerId="ADAL" clId="{03421CA5-02D6-410F-9208-942AACB4DA1F}" dt="2023-11-23T16:02:50.958" v="156841" actId="478"/>
          <ac:spMkLst>
            <pc:docMk/>
            <pc:sldMk cId="1935945547" sldId="306"/>
            <ac:spMk id="5360" creationId="{A98D05A8-8CFD-9927-949D-6D8B0989011C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61" creationId="{9AC8F4F4-D8FB-D1CA-0EE1-D53FCDFBBBF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61" creationId="{AA4FDC20-D95D-B75C-E69D-24A85553F2B7}"/>
          </ac:spMkLst>
        </pc:spChg>
        <pc:spChg chg="del mod modVis">
          <ac:chgData name="Ginevra Minarini" userId="1f1f918c-6db6-4aec-95e5-17ad0358cb46" providerId="ADAL" clId="{03421CA5-02D6-410F-9208-942AACB4DA1F}" dt="2023-11-23T16:02:50.958" v="156841" actId="478"/>
          <ac:spMkLst>
            <pc:docMk/>
            <pc:sldMk cId="1935945547" sldId="306"/>
            <ac:spMk id="5362" creationId="{01CB2C78-219E-8CD4-C2CB-EB4CB1BDECE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62" creationId="{348598A7-C628-1DDB-389E-FE0EF69619A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63" creationId="{9E1A899A-E0DC-F44D-83AA-E4F44375BAF6}"/>
          </ac:spMkLst>
        </pc:spChg>
        <pc:spChg chg="del mod modVis">
          <ac:chgData name="Ginevra Minarini" userId="1f1f918c-6db6-4aec-95e5-17ad0358cb46" providerId="ADAL" clId="{03421CA5-02D6-410F-9208-942AACB4DA1F}" dt="2023-11-23T16:01:26.072" v="156831" actId="478"/>
          <ac:spMkLst>
            <pc:docMk/>
            <pc:sldMk cId="1935945547" sldId="306"/>
            <ac:spMk id="5363" creationId="{F2AF5FA2-A3C0-6882-8A45-570E31953362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64" creationId="{47981A25-BFFC-CD52-34BB-64FFEE51CF9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64" creationId="{BC1B65F9-532B-4424-EE5C-4D6E217FF570}"/>
          </ac:spMkLst>
        </pc:spChg>
        <pc:spChg chg="del mod modVis">
          <ac:chgData name="Ginevra Minarini" userId="1f1f918c-6db6-4aec-95e5-17ad0358cb46" providerId="ADAL" clId="{03421CA5-02D6-410F-9208-942AACB4DA1F}" dt="2023-11-23T16:02:31.778" v="156836" actId="478"/>
          <ac:spMkLst>
            <pc:docMk/>
            <pc:sldMk cId="1935945547" sldId="306"/>
            <ac:spMk id="5365" creationId="{D2554930-1F73-AE71-6E22-2D0355166CF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65" creationId="{D28EB422-573E-B48F-DE24-B4E20DBFA96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66" creationId="{5A75556D-35E1-C842-6620-B6B00D5A6D59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66" creationId="{E23509F6-3F2E-CD35-3EDA-0F8BE772A14A}"/>
          </ac:spMkLst>
        </pc:spChg>
        <pc:spChg chg="del mod modVis">
          <ac:chgData name="Ginevra Minarini" userId="1f1f918c-6db6-4aec-95e5-17ad0358cb46" providerId="ADAL" clId="{03421CA5-02D6-410F-9208-942AACB4DA1F}" dt="2023-11-23T16:02:31.778" v="156836" actId="478"/>
          <ac:spMkLst>
            <pc:docMk/>
            <pc:sldMk cId="1935945547" sldId="306"/>
            <ac:spMk id="5367" creationId="{8328593C-B351-8BA5-ABCF-1382A65C1D9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67" creationId="{8A55121B-5A7C-36F7-9BD8-8936450B0BD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68" creationId="{90FD885E-BA6C-7D09-3E2F-3455C3765A56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68" creationId="{A354A125-9DCF-F567-7BC7-5D8240EE5D77}"/>
          </ac:spMkLst>
        </pc:spChg>
        <pc:spChg chg="del mod modVis">
          <ac:chgData name="Ginevra Minarini" userId="1f1f918c-6db6-4aec-95e5-17ad0358cb46" providerId="ADAL" clId="{03421CA5-02D6-410F-9208-942AACB4DA1F}" dt="2023-11-23T16:02:31.778" v="156836" actId="478"/>
          <ac:spMkLst>
            <pc:docMk/>
            <pc:sldMk cId="1935945547" sldId="306"/>
            <ac:spMk id="5369" creationId="{AB3A2377-B014-126F-60B2-909B1C4EE03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69" creationId="{B50B6D05-275B-EACC-5EAC-AB334FA92247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70" creationId="{5B7E84AC-BDF1-ED5F-0FE0-00F2C3110E5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70" creationId="{E9E14296-4B1F-CEDE-3CC4-8CA3DB844276}"/>
          </ac:spMkLst>
        </pc:spChg>
        <pc:spChg chg="del mod modVis">
          <ac:chgData name="Ginevra Minarini" userId="1f1f918c-6db6-4aec-95e5-17ad0358cb46" providerId="ADAL" clId="{03421CA5-02D6-410F-9208-942AACB4DA1F}" dt="2023-11-23T16:02:31.778" v="156836" actId="478"/>
          <ac:spMkLst>
            <pc:docMk/>
            <pc:sldMk cId="1935945547" sldId="306"/>
            <ac:spMk id="5371" creationId="{19478873-64B2-7B34-8A46-3EDE153FB00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71" creationId="{99F770E4-DA2B-0247-7C10-293C2510E83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72" creationId="{1EE6C48E-5FFB-A889-EC80-E1D2763C9D6E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72" creationId="{BB62983C-A58C-A253-995F-C99B9ACDCC3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73" creationId="{A3F3FB39-0997-2999-1588-FC53821B6F36}"/>
          </ac:spMkLst>
        </pc:spChg>
        <pc:spChg chg="del mod modVis">
          <ac:chgData name="Ginevra Minarini" userId="1f1f918c-6db6-4aec-95e5-17ad0358cb46" providerId="ADAL" clId="{03421CA5-02D6-410F-9208-942AACB4DA1F}" dt="2023-11-23T16:02:31.778" v="156836" actId="478"/>
          <ac:spMkLst>
            <pc:docMk/>
            <pc:sldMk cId="1935945547" sldId="306"/>
            <ac:spMk id="5373" creationId="{F5687502-D1AE-7BD8-FA3F-D45D8BC9CC4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74" creationId="{57D1B4BE-7996-022A-7658-F152B097E9F6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74" creationId="{BA2424E2-11CC-8CFF-0077-2195C3F78D7D}"/>
          </ac:spMkLst>
        </pc:spChg>
        <pc:spChg chg="del mod modVis">
          <ac:chgData name="Ginevra Minarini" userId="1f1f918c-6db6-4aec-95e5-17ad0358cb46" providerId="ADAL" clId="{03421CA5-02D6-410F-9208-942AACB4DA1F}" dt="2023-11-23T16:02:31.778" v="156836" actId="478"/>
          <ac:spMkLst>
            <pc:docMk/>
            <pc:sldMk cId="1935945547" sldId="306"/>
            <ac:spMk id="5375" creationId="{3B6C0C16-4A63-5ABC-A7F9-4028E25ADE6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75" creationId="{F8C848BB-EB5A-CAAE-9C5C-C4AAFA03F17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76" creationId="{0962206C-2699-CEAA-EB1F-7BA882ACE932}"/>
          </ac:spMkLst>
        </pc:spChg>
        <pc:spChg chg="del mod modVis">
          <ac:chgData name="Ginevra Minarini" userId="1f1f918c-6db6-4aec-95e5-17ad0358cb46" providerId="ADAL" clId="{03421CA5-02D6-410F-9208-942AACB4DA1F}" dt="2023-11-23T16:01:52.605" v="156832" actId="478"/>
          <ac:spMkLst>
            <pc:docMk/>
            <pc:sldMk cId="1935945547" sldId="306"/>
            <ac:spMk id="5376" creationId="{8D78B1CB-CFB9-10FF-76E2-B334B650A217}"/>
          </ac:spMkLst>
        </pc:spChg>
        <pc:spChg chg="del mod modVis">
          <ac:chgData name="Ginevra Minarini" userId="1f1f918c-6db6-4aec-95e5-17ad0358cb46" providerId="ADAL" clId="{03421CA5-02D6-410F-9208-942AACB4DA1F}" dt="2023-11-23T16:02:31.778" v="156836" actId="478"/>
          <ac:spMkLst>
            <pc:docMk/>
            <pc:sldMk cId="1935945547" sldId="306"/>
            <ac:spMk id="5377" creationId="{9D253B9F-9B75-8850-8EFA-C7255C3A1F4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5377" creationId="{DA5E2D74-5369-8B71-CA17-9ADEB14D947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78" creationId="{D4FB3158-684F-3A3F-3D34-C5314F6984C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80" creationId="{14118C4D-ABB3-A9F6-D03B-B133B853BFA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81" creationId="{EA1C0D6C-BDC7-9475-5914-1C2C1969A0F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82" creationId="{433F1603-E9EF-A113-2D7A-082627A6DB8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83" creationId="{75A499BD-0523-B75C-0849-6714284FF00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84" creationId="{35A90924-6895-3A2F-909E-F5E389218F6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85" creationId="{A2C5A883-E152-9719-267F-9A742930B3D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86" creationId="{8D6969A5-8734-9890-F320-521832EC1EE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87" creationId="{1AC8C843-6D5D-F1D2-39F6-345BF079E7F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88" creationId="{CC4A65C2-6433-A213-8F13-8CF2471EFA6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89" creationId="{1DCF531E-55F5-3F41-4927-6A1E06FEBB1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90" creationId="{E75E153D-ED5D-D437-9461-97688678F05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91" creationId="{872ADAEA-906B-6D14-EFC2-E4D27D56375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92" creationId="{CB7EA707-C77B-4550-8AAA-1325F790E6A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93" creationId="{14B38AC5-AFBD-BEBF-6EEC-8351C5F7028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94" creationId="{4A0B7307-5932-66FE-692E-8717A5903F8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95" creationId="{5239AFDA-114C-D381-1DB4-7C094F80CEB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96" creationId="{182532D5-48D7-EF62-D6E5-C98B718AB89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97" creationId="{DA397758-7C6B-7F13-D21A-7ABB35F7213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98" creationId="{30FFBDE4-E2FB-B06D-7CDF-26D9BB27AF5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399" creationId="{5080BA5F-B616-BF47-90B0-297A52EA0C6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00" creationId="{6EBEA79B-D670-A95D-F30E-3B0038FA81C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01" creationId="{BC05DF1A-79DF-0298-1D06-1A0B8CFF652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02" creationId="{81A1119F-566B-CAB6-9CA6-D90581A0535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03" creationId="{AB8F03B2-028F-9289-5E76-3498E6C2605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04" creationId="{3D1D820F-5838-A838-F492-8AB6FEF94F8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05" creationId="{A532FF2B-2F00-E1D1-73A4-2264DCADB69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06" creationId="{2CF98F62-FF7C-0DF3-A6D3-E2199986D42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07" creationId="{CFC03582-AF5A-8660-0AC2-104A90EF0F6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08" creationId="{99A6311F-0BD6-8752-AAF4-3246ECE04AC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09" creationId="{60F36DAE-8C42-7BC1-5EBA-2B79DD5F99B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10" creationId="{62B358B3-EED2-918C-8010-BDFF747CAB3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11" creationId="{E546015C-B910-42C7-86D2-1AA8C04B189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12" creationId="{A1215703-CA50-27CB-351B-3A9BCF738AD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13" creationId="{9AA2B9E3-B23D-7AC6-6543-D323B909843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14" creationId="{521387F7-FA9A-EE2A-21D2-0B40779868C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15" creationId="{FBF89BDB-27CC-41CC-5DF3-40FFF70B791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16" creationId="{11FB309A-B37E-E007-8786-ADF5DEE6E77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17" creationId="{D2B53061-44FA-98EA-2B66-0F92DBD65C4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18" creationId="{D4919799-BA77-CA2F-5D6D-52B2482F44B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19" creationId="{55A375CB-A237-365B-A4B1-DE7F0B592C2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20" creationId="{566CB8F6-6E62-8F15-DAC8-EDB6D7C76F2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21" creationId="{24FF35B0-4A38-31C6-BEEF-6413C2C71F9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22" creationId="{CC3675F4-27BF-64C3-A8F8-B53CFB27BFC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23" creationId="{7F76BA08-C12B-8C21-ED3F-DBB66085CF3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24" creationId="{1E41BFC5-1043-280B-4F87-E297F30B991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25" creationId="{FE7E0498-CC45-064F-D491-FA7ADA981D8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26" creationId="{953D12EC-B005-B478-D96E-E41C2F426D7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27" creationId="{27747F9F-9935-BD18-F6D1-85ED82DA895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28" creationId="{082DC55E-4FC0-B0DE-B51A-95EDB664796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29" creationId="{1B98FADF-F432-AA4B-A2A7-1180A05A682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30" creationId="{1C646BF7-20C7-5CFC-C123-86B5073D831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31" creationId="{83432ED1-EBC4-564B-68A9-45AB6D8DBE6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32" creationId="{26647B76-1711-00DE-6537-D9A918BDBEA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33" creationId="{F224F232-6AF4-DACE-13E8-8BAB357B293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34" creationId="{8D413EFF-9527-209C-BB8A-7ECD3509F05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35" creationId="{40891860-8FEB-7A2D-651A-41EABD93A1E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36" creationId="{47B9614A-6DF7-9927-4BC0-16339CFAF32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37" creationId="{8106AC55-9932-B911-6E59-C5FF51035C1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38" creationId="{808A319B-19E5-E3D6-4E55-E2E1ED6446D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39" creationId="{11D7E817-EFAC-B51A-E397-3C7E731A80D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40" creationId="{9D061CA0-6290-CFFB-A2F2-4C607C1E52A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41" creationId="{7249FA03-57B6-03F2-A737-9196C90A9BD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42" creationId="{7A03DCC6-7E37-E106-572A-4D0CF3A99CD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43" creationId="{A86BD693-72E0-8A60-A0A9-ADD87F8BEBD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44" creationId="{F4DF0EF3-2D7B-D483-E443-5490FA84F3E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45" creationId="{036D0436-8CCE-2F0E-62EE-49296FBFFCE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46" creationId="{8A211DF2-15A5-1FDD-0CE9-740CE1FDF44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47" creationId="{EA546FED-DBB8-8C67-FA69-F49CB39D918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48" creationId="{1A2ED39E-FF5F-35D7-02FF-E9670EAAB3F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49" creationId="{7DCAD5AC-43E5-FCC9-E4F2-87357A40397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50" creationId="{F1EC8F7D-15D9-A7F6-8229-27E77827A51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51" creationId="{2F7FB726-D651-394E-68B6-1CA714CE2C1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52" creationId="{FE03E39E-A815-281D-7BF3-C999189D937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53" creationId="{624D8A95-552D-BFA4-ACF5-0E48A05C8AD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54" creationId="{9A8F750C-7EE5-7C61-78F3-0270C54CFC9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55" creationId="{40FBBE43-B536-0754-B28B-BBB24829E07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56" creationId="{EC5F797C-C0FE-15D4-6348-954D0519731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57" creationId="{6B1B26BE-5535-6FC2-14D9-6F6162615D1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58" creationId="{445E3CBB-F382-E775-7F19-4221066C146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59" creationId="{3707CAD7-E49B-FB3D-E2F9-FF3CC1B82CD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60" creationId="{5A7AE2CF-E78A-97C5-194A-72F2FAA1BDA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61" creationId="{AED9022B-1EB5-CBCA-DBFF-4F4702A92D2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62" creationId="{100471C8-7EBC-53D7-D8BF-3B2700899C4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63" creationId="{042C8BB7-D302-903E-A496-B5EAA7B90C5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64" creationId="{8EFFAB2E-618D-4E1C-DED6-DB3A8D1F6CB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65" creationId="{856F24E2-C9F9-D3BE-D427-82A22D6EB36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66" creationId="{09B4146F-E38B-0891-92A8-AEB59FC13C3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67" creationId="{74852A30-539D-EAF9-D70D-85912763356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68" creationId="{4E8F77DC-01D2-4B57-FB7B-1BEAAEE3F44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69" creationId="{E65158C7-39C0-112A-242C-644FAC4DA24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70" creationId="{BD5FB506-AB82-3E0B-B60F-0C31091C1D4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71" creationId="{C83E7090-06D8-4BFF-1D68-A0ECEBF331F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72" creationId="{755A784B-98DD-2AF1-8A9B-9A7CCB7D5CA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73" creationId="{B80EDBF3-0337-0B96-6497-06F11F7B425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74" creationId="{DC318C16-50AA-8487-30C6-76888E76D67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75" creationId="{6F72134F-7239-6BCA-9D81-969FE2B1093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76" creationId="{D20399CA-0A44-173B-0020-94EC102EA63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77" creationId="{77BE11F8-9C35-F431-5223-A054778A031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78" creationId="{6BF042E0-08C3-604B-DBBE-AD41905DD7D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79" creationId="{999C16BF-6949-B338-2213-72D79053137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80" creationId="{14631022-AE33-918A-037C-F12641C4FFE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81" creationId="{19CBD522-F523-716E-7705-3FE28587195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82" creationId="{5F7179C3-45DF-4392-4588-25DDD12EDA5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83" creationId="{6855BDB8-41CA-EFF6-E054-AE6D32B8A8A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84" creationId="{C2AE1693-F7CA-A527-CFE0-DF903858527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86" creationId="{84DA4C0B-712F-82CF-AC07-133BC8A898A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87" creationId="{20C5776D-8473-2A99-91E1-F22866613ED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88" creationId="{C7FF3A59-A0D6-15B5-6C62-DB4F006CFFE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90" creationId="{579594B1-F3F6-CF0C-13A0-53BD706A513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91" creationId="{24C3A9FD-6932-2420-C16D-A7C9188332C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92" creationId="{0FC1FC8C-59F5-591A-4027-958B81AD9D1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93" creationId="{B93DDC37-F536-9BFE-E31B-7A13B574DD9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94" creationId="{0A37107F-D482-0E5D-BE92-8E6D77A44EA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95" creationId="{DC0F035A-2AAD-A3E4-0CA6-1610BEF2EAA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96" creationId="{7EBFA101-9413-4FD2-F92C-16C1E3EDDD7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97" creationId="{DF8535DB-4DF4-B645-9057-FC1C4048FF9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98" creationId="{58081DF5-EEE1-78D1-3D02-7FCA1BEEC1E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499" creationId="{4AE0567B-931F-FF6B-31CA-419E46EA19C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00" creationId="{C029CAD0-A513-A96C-3011-80E073DD7DD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01" creationId="{328128FA-C567-6B6B-40F3-F817F3FAB27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02" creationId="{95341131-BF8E-D166-80D6-D512DF8B466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03" creationId="{84C8977B-C497-1AF3-F89C-90D5AA06DEC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04" creationId="{A35353AC-DFD4-AC79-9350-ADE186D5CF0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05" creationId="{E00422F2-6335-B599-9894-9F351A0627E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06" creationId="{7FBAB891-71D3-6CB0-BBEF-D2C0DEAEBEA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07" creationId="{73C6FF6A-52E1-7CC4-375B-54E996B43D5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08" creationId="{78D37355-D0B6-9239-94FE-BCBB1077FAD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09" creationId="{C0B5F7A4-449D-A8DA-002D-73293858E4C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10" creationId="{139C7F5D-A90B-FEC2-D8F7-952B3FB5842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11" creationId="{358A6B95-6AFD-3E54-C7CB-B7FFC69AB40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12" creationId="{D64BBF1F-95BE-8F85-A752-3D89346A30A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13" creationId="{721F706E-DE26-AE3A-E9E5-C0F746E0FEC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14" creationId="{5473B407-3820-542C-ECEE-A2D35662490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15" creationId="{88A90DE0-396A-8852-C6B4-12DCE90585C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16" creationId="{F27066CA-BC5B-6475-3F53-A54674D3173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17" creationId="{5C149747-A80D-265F-64EF-7469500387F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18" creationId="{85FD37AB-5128-144D-89C3-F33864EE301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19" creationId="{EF3EE675-EE7C-BDFE-4CBE-2AB7AF44B2E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20" creationId="{3BD96924-4F81-3588-AF9E-969696D9B05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21" creationId="{06A84D56-D9E5-F50C-A4FD-00307A67DA6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22" creationId="{F95683F1-DBB5-EB9F-B9DD-E72B26C8A0C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23" creationId="{C9E3C04D-C2D1-5097-6BDC-F4C08FD8F17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25" creationId="{9314FBEF-6BC8-F51F-8923-9731C79F15E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27" creationId="{817A2570-E4CB-2398-D2D6-B88DECE11AE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29" creationId="{D5B8A9B1-7796-BC67-BB6F-9E3AEB5EFF4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31" creationId="{C1E0CF0B-1B8E-7D0A-13E0-92B790EC6AA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32" creationId="{3FFA52F6-CD9F-0D72-7B1C-13E882C5B9E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33" creationId="{539D4049-D92F-B345-C9F6-848BB95BF00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34" creationId="{DE1A2521-30E8-CCF9-20C0-9751CD66A7E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35" creationId="{B51049F4-7EB6-1D91-B5DA-18CC53A0CEA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36" creationId="{A79A5B2E-538E-C6EE-E078-9911821EA02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37" creationId="{2752DBA1-661F-BC5F-7E20-6AB7DDCACA7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38" creationId="{939047E1-2BC8-F456-82EB-E65A23BECA5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39" creationId="{675F8142-3871-4C25-8AFB-D88715684DC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40" creationId="{EBA094F1-1CC8-8B8A-2680-72546E0F3F0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41" creationId="{25CF1E60-8436-1253-6429-E04DF9464E1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42" creationId="{A6742C17-649B-8D2D-9949-115987407CD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43" creationId="{77A5B512-5255-5197-BEC1-A4A810EBC85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44" creationId="{B8EAD553-6732-AB0D-15A7-40F1D1B980F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45" creationId="{F73908BA-B2E9-E08F-0700-E333F212665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46" creationId="{BF5B0DC1-A2B3-085D-C8E2-A450BC31C4D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47" creationId="{62FC8E78-4571-9C6B-16EE-6595FC5A1DF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48" creationId="{917C729F-08B2-AC71-6F28-EAA49642422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49" creationId="{D9F1FB05-1FB2-4791-177C-7E1E73ED8C3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50" creationId="{57B11678-7A53-55B6-058B-A7ECAB95893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51" creationId="{567E4E94-8448-5F43-60B6-C8FCE59ED51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52" creationId="{5E5E09B6-3A2A-BDBC-1CE1-6CEEE13E38B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53" creationId="{7F88B51A-F352-321E-4741-C7DA1736C02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54" creationId="{72CE910D-D015-8BD4-2644-98CA13F4AE3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55" creationId="{C176AFED-18F5-4B09-2158-A84203907D0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56" creationId="{7BF42B38-8462-0382-A7F9-772358AB5E4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57" creationId="{A1B190A5-63A3-84DD-02C3-16640A2CA00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58" creationId="{DE5BE650-DED2-4E8D-D75E-F4C35572C8B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59" creationId="{45A05D15-022A-D5F6-5C7B-5D9D9CD2A36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60" creationId="{8729B473-80E5-972D-3EED-B9C18F6D575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61" creationId="{C34017BD-8E08-E1DC-FD38-79043834DF8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62" creationId="{C142D881-E75E-E60F-62E9-DFA2C017F79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63" creationId="{1B28C4E0-D42D-C947-86E7-82A65CECA8A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64" creationId="{FF124C65-0168-1117-6B81-6179AE9F16F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65" creationId="{A0114794-3F26-2F78-35EB-2A1ADE3B5A5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66" creationId="{D19F05DB-46C0-5C35-BBC9-D6501F26123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67" creationId="{24E71323-65D5-6D78-4B61-271B47742EF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68" creationId="{1E7FE824-DA3A-ADD3-D973-3E60116B8BF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69" creationId="{387D574C-7209-3012-6AE2-771E8E6ABF7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70" creationId="{E5E24F6E-20F2-8F00-ABAE-3D7D2FD746E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71" creationId="{84B43256-7B9A-2944-747F-A1CA8938174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72" creationId="{7AA87344-DB63-1295-CE3D-4BDE7D887E4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73" creationId="{7A8BFC38-C16B-E8DA-E55E-12EB3D27501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74" creationId="{FB9DF2A1-A412-27F8-A91B-191408CCAD6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75" creationId="{A580B13C-EFE1-22EA-20CA-FCB6DD13113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76" creationId="{701A2F5E-DA1B-C8AD-FD15-DBE9C69766D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77" creationId="{0B7B4412-2121-4865-777D-73C48A294A6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78" creationId="{E137C163-0845-4B50-E39C-F6707A22CEC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79" creationId="{93EC53F1-768F-0BB4-6564-8DC25D84DC4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80" creationId="{DB845556-1058-6F62-EAE1-DAD81B9E28B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81" creationId="{64B5F15F-2CA6-DADF-2739-5CC5144B7DE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82" creationId="{89CA1925-1B9B-F9ED-0A65-9865E770761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83" creationId="{DC9B83ED-2789-BECB-39AA-47FEA702DBD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84" creationId="{B0512FC1-E4FF-1C28-488D-33604A138C7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85" creationId="{A7A890C5-ED41-747B-6C28-14E9DA8E112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86" creationId="{32118B0B-8A4F-373B-DF42-1C25181279A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87" creationId="{342B4B82-7049-1756-6398-E8AA4EDA559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88" creationId="{CAFD002C-45DF-80A1-DD3D-828A45989E5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89" creationId="{6084D0D1-51C2-FF88-52E4-67FDF5E0FFA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90" creationId="{A34FEB60-5957-B401-1A34-00FFA93B532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91" creationId="{E3B4A261-DA9C-A46C-A81E-BF0C7A654AF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92" creationId="{B8819D83-8ADA-B058-FAED-3BC4C7DE6A9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93" creationId="{3CC7605A-CDF9-AC62-056F-21724B113A8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94" creationId="{D743772C-76A0-6B19-718B-C31E678ABD4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95" creationId="{D4C07D78-F868-7B74-D743-CC62F21CF4A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96" creationId="{E4FD789F-7728-D770-9BA3-BD25BE6739B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97" creationId="{2B0CBCB5-7EA9-33F9-EFD9-421149E1F2F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98" creationId="{E1201BC8-B2C2-BC40-E950-69C0B774B77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599" creationId="{60B1E333-463D-A675-2916-9F721CB170A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00" creationId="{6523616C-F91B-522A-0BDD-4FC4B7653DD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01" creationId="{32A2F65D-270C-1E65-F38C-0FC91FC0FF4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02" creationId="{30C750A8-1DA6-0531-45A8-644F677D20C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03" creationId="{91F8D2EE-6F5B-70FE-040B-74AEEE97946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04" creationId="{66F971FE-2F41-5BA8-52D0-C0CEFA489E1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05" creationId="{059BE3DE-33E0-E5D1-75C4-EB5BEF5F3B2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06" creationId="{AA7BDBB8-96FF-EBC1-C5C5-30995E491ED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07" creationId="{58608638-37B2-9085-5B69-3EC79064EB1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08" creationId="{819E71FE-0ABF-6EC4-D270-057458275A4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09" creationId="{A89C9A66-08D6-1E11-AAB4-3A192016C19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10" creationId="{D59DAD93-105C-623D-B176-A6252BD7F6F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11" creationId="{C4CC9265-CBC2-4BAE-43BB-1FC46DB038D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12" creationId="{1847FF16-732E-0C21-8389-1E4BAAFF475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13" creationId="{508C5744-DE03-B3D8-F394-B26A46054A2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14" creationId="{FE4097CD-69B0-BCEC-5105-823297654F6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15" creationId="{BF8746CA-B87C-A523-3EB6-325675745DE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16" creationId="{F6D1540D-FF48-1A2D-3397-AB56483A588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17" creationId="{AA662B80-AB66-7AF0-E23E-83A6C72C7C6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18" creationId="{17E3CC62-730C-1DCE-C12E-A8497540230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19" creationId="{6982ACF5-9497-B212-4E2E-47C628522E1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20" creationId="{45C19186-8C3B-0E44-1A6E-A894243AF7A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21" creationId="{C7819F3A-AEB9-7EF3-A19F-2B90F3BF1F1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22" creationId="{4F192058-DF43-5312-F869-B240C4F0F08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23" creationId="{73B60EA1-307C-C8BA-3C73-9F5792637C0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24" creationId="{B54374C8-37DF-D0C1-DD3A-8ECD2670D6F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25" creationId="{EE5FC7CC-EFEC-4BC7-4AD6-CCA8E721E9B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26" creationId="{19583F7C-5086-FCCF-5778-FB59A0EED39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27" creationId="{EC308A2A-10D7-FBF0-C5A6-AA3F4EB8120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28" creationId="{F86A89D5-5CF5-A091-3846-5AC68AE5500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29" creationId="{5777A77E-2874-4BCE-3066-0189006EDA4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30" creationId="{C05808C0-AA66-1647-A5CF-6740EB1700E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31" creationId="{571D0136-8323-6C52-CDD9-FD3B74D5272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32" creationId="{D79BC14A-6354-C2A2-E45F-E9C6BEB4D8D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33" creationId="{EDEA4D86-E2BD-42AA-E09F-F21146BA403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34" creationId="{1441DE91-CE81-07D9-4E87-3B4831CACEC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35" creationId="{0CF01BC6-1EE0-E7C6-A5FD-1453E6B914B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36" creationId="{2C454734-D5B1-D9FF-C5CF-9820F016275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37" creationId="{5534E47A-9964-D49B-8E00-3B0D6EE1DA6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38" creationId="{9E92C622-ECB4-BE06-D3DE-9E81B744E4C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39" creationId="{C62ACF3C-1482-C706-2108-C2D8AE96FB2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40" creationId="{3C427AB2-1E40-67C3-6BDB-0B4AE5FFDCD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41" creationId="{5DEAD1CF-7801-59E2-C0AD-E47C32BA72C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42" creationId="{6CBD9004-0ED7-6395-DD61-25574BE6924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43" creationId="{C23B915B-463E-9488-1D1A-DE1868AB606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44" creationId="{1D59A8F8-511F-540C-759F-0E3EC8F8983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45" creationId="{F101B3FC-C1B2-2B99-2FD0-A2B15A5C325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46" creationId="{3FB80AF2-1352-BDA6-23B4-CCDD9C223D0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47" creationId="{AF2CC43D-9911-8FFF-CC08-5DF7BFCB057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48" creationId="{FC0B6BC1-0702-0BC7-4D98-DACEC4DB681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49" creationId="{1D1B5C22-7FC5-638C-6264-C38DF50BCFA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50" creationId="{3DD2E32F-65B4-EBB4-BBF0-529C5775A0E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51" creationId="{A9228CD0-26E8-5B77-6F8E-8B0B82A8573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52" creationId="{C0ED9F99-346D-13B0-7B68-997D3790E8A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53" creationId="{D61C385C-F3F4-FD3B-9C48-070D4DF5FFC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54" creationId="{FAE2FC46-0681-7332-1269-0F818857FBE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55" creationId="{01AAD60B-E53F-26B0-9D0F-0FE82820597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56" creationId="{C43444C3-8563-57C6-8E01-64B6E218CB1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57" creationId="{12E2A14F-89C4-E9A3-EEA5-C26DB4C0182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58" creationId="{FF5FBF12-E725-3AE6-A70B-C1C33A1DCA3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59" creationId="{E1883495-92C0-B941-BA42-7BE2DB0B95B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60" creationId="{97606BB5-22E4-C6B2-7554-0B39690E930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61" creationId="{EFD24BA3-6B30-2864-BDF6-AA252831812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62" creationId="{EBD818AF-7968-3B9D-D766-62A39037FBF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63" creationId="{93B51DEE-9A35-19A8-E99B-F722B8B019D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64" creationId="{38EEBEE2-D933-26A7-7A62-31E0948F8F1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65" creationId="{6B17453E-D421-89B1-8DCF-5555BDF0042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66" creationId="{B7A31FB2-A234-A9AA-4DF6-4788F28B07E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67" creationId="{F7F44E3D-FE78-272F-9BA5-464EE5193DF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68" creationId="{F33119C2-C78E-33AF-E6E4-A90272AEB70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69" creationId="{AA52C5B4-631D-B09C-3939-3B2A68C0D77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70" creationId="{18561D7C-4932-D75D-CF73-438691A6B0E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71" creationId="{14DDFC48-5C31-BD5E-12C3-7B2E4F58F79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72" creationId="{AD8C1F62-F1F2-47AE-E6D6-3134C1696B9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73" creationId="{33E59E68-7365-5EF5-B407-BA8CBDD28A3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74" creationId="{1FA58439-16CC-5626-C665-701DE3A92C5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75" creationId="{021C88E7-06E1-1F4C-97BD-88728BA653C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76" creationId="{C65D68EB-61F7-528F-6223-05CF790B162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77" creationId="{21CD5132-B46C-83BC-194F-F9C93810FF1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78" creationId="{0A08768D-BE46-6AAE-05B7-4D24ABCC735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79" creationId="{797E2158-88B1-3DE6-9680-16DB1A7CDCB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80" creationId="{28E015E6-D3B9-5E15-177C-D9AC027C75F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81" creationId="{3C129A70-53BF-E2CA-214B-C2DD37F07D7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82" creationId="{A8014191-FC8E-64C4-C058-EF6E6ACABDB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83" creationId="{4E2A6E40-E153-3B73-9167-27196AAA2A4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84" creationId="{D20461E5-0971-73B0-F46F-9EAC5067FBA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85" creationId="{0D9799BE-FEDE-40A0-54A2-2E19387E210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86" creationId="{224C561F-1BA8-7E34-9C3D-D5FAEE1C4B4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87" creationId="{755D006E-6C5B-996F-D0AF-6ED04D657AA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88" creationId="{72BF8572-2C4D-D7BD-5CBA-B0E9B9BE116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89" creationId="{3A7FAD90-99CB-83F7-5AC0-E9A6276A41C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90" creationId="{7CD3A8E3-41A6-754E-AD1C-87D0648659D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91" creationId="{40904EFF-E14F-CA58-8460-58968404F12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92" creationId="{094074B7-DA77-BF7A-4683-D3BB9C4469E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93" creationId="{044126B8-232D-3B89-0DE0-ACB67814A65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94" creationId="{2D23EE90-F3AE-D6D6-69BA-0918ED6C44E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95" creationId="{F73411E6-FC9C-B33E-E47C-3126D54C1A8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96" creationId="{5610F1F6-8AE7-118B-760D-7876796F4CB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696" creationId="{5F7BCD9B-BA93-2B33-E8E8-B91948A0F97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697" creationId="{22B2AF89-B931-601C-EFE7-F579856B42E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97" creationId="{D7F395B9-6825-B684-4239-B7664DB5FCF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98" creationId="{3678182B-B302-ABA0-C8B7-3D2FC95B590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698" creationId="{C743609D-F70D-0419-692E-E2252D15D0C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699" creationId="{140643B5-9BCB-71C6-D06C-74BC6011C01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699" creationId="{CD49ADE6-B9CC-822D-99CA-BC80A8D68D0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00" creationId="{7B26EB1E-F5BA-6904-0063-CE57E9235B3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00" creationId="{AFD3C241-6D8E-D2CE-CE34-7BE8C16ADD0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01" creationId="{0D4E1A7A-EA62-993D-80A3-5FA386434BF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01" creationId="{84162CFE-365B-B700-4CBE-CA8FC3E7724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02" creationId="{A431C02B-322A-70EF-A16D-992659E12B8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02" creationId="{AB187829-4E51-12B9-65F1-E49F86E1EC6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03" creationId="{7319172E-D62B-59B9-0812-D5C9F0D645A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03" creationId="{B1A57D96-AC4D-7E3D-C172-B411F45A667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04" creationId="{31384EE3-8EAE-F224-6430-7D976780AE5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04" creationId="{A7E07178-6F57-4641-1D46-2215B971D9A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05" creationId="{6955D3CA-FFC1-E8C9-359E-E365B82C5F2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05" creationId="{71D69B93-9934-50F5-7FF7-CF83508E133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06" creationId="{204DDE38-DF4C-FF27-ED6C-9D14D64FC68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06" creationId="{A35E2EE8-02EF-8518-15B7-20F4E1269E4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07" creationId="{88013B4D-5468-84F2-AC14-68A37D90B3D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07" creationId="{EB1A3FEE-9BB1-6D65-659B-7D3B4C407A5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08" creationId="{0C1363A9-652C-94F4-7D80-383749DE1D1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08" creationId="{E9A2090B-BC7B-6BBC-380A-4EC7E2EC399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09" creationId="{17547FAB-4B58-82D2-7213-CCCFF6C68BC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09" creationId="{3BB4E23A-62C8-7468-9D56-A07255F81FA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10" creationId="{8133C5B5-0483-D166-35DE-F4A038D1039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10" creationId="{F4856146-24A9-8318-0505-95732F51D53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11" creationId="{3C72D2C2-7485-EE42-5A17-C0B56200D4B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11" creationId="{51849F27-3559-293C-D569-D0FAED9139C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12" creationId="{245D2487-01A0-8DED-FE46-FC371F931F2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12" creationId="{AA030758-EF52-2822-FE7E-CA8896977EB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13" creationId="{0343E2D4-9EF5-8D24-7F9A-3D56B35FCF3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13" creationId="{2B4A50EF-4C6E-1983-08AD-F52A3208953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14" creationId="{90F5CA83-CF85-351A-B799-974A279E4F6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14" creationId="{EC105A2A-3A90-58F5-DCA1-9472D28F87A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15" creationId="{01E71DCA-7694-9DD5-33D6-BC15B443006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15" creationId="{FEB4AE19-567C-4A98-DCDB-897C6BAF4023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16" creationId="{829B3332-3279-953B-F34C-06356C57C2B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16" creationId="{D2754813-B582-1B94-CA5B-5D3AF9E666C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17" creationId="{B0ACC018-6322-3725-5FF1-750D91F4B12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18" creationId="{39D95784-0828-4F32-A600-7E5BCE569D8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18" creationId="{B3A48309-9F31-DE45-0737-2F09314A439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19" creationId="{1656082E-442E-06B3-E839-61C63087C97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19" creationId="{598F4D91-1C00-1D9B-A009-5E9E00FDF72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20" creationId="{1A6A0375-0B1A-699A-8D1B-43B0FCC1059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20" creationId="{386E4E97-D642-34A2-F9FA-DD9B7C1AA5D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21" creationId="{3ED2DFA6-8CEB-83EA-D99D-D7A85084410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21" creationId="{7E5E57FB-9708-C181-28FD-C468EC83B78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22" creationId="{7221D130-CDC9-0F82-B38A-33305D245159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22" creationId="{C636959D-F24A-BD17-EDD5-3143B2DD50C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23" creationId="{28783DB4-F3CA-BEA7-80F2-4C83C4827B18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23" creationId="{7ABA7783-C5DA-AE55-0AC5-9AFA30B5FF6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24" creationId="{9B97A4CD-973B-4214-A8DE-61BF9B28802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24" creationId="{C56C4AA8-9828-B243-55E8-F3074D0BFAF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25" creationId="{31F17765-5E52-3D9F-7D87-759D0AD5EF1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25" creationId="{361DA9ED-8BA6-5210-C519-A59A96080AB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26" creationId="{43AC4E68-5B80-DA51-AE9A-3B1FB792ADC5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26" creationId="{F690F66A-ADBB-470F-45D6-B5DA69FF7D0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27" creationId="{86BE355C-214C-FF2B-4EA6-BBD4D000949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27" creationId="{CA4FE2F6-8982-DAEB-5931-1281D371202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28" creationId="{A1339402-4B27-739F-42C7-9FD87CE4E82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28" creationId="{B884994F-2627-A05F-6BEE-FD8A474505A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29" creationId="{A811D486-BC03-8E21-C3B2-15CB8B329AE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29" creationId="{C7E92D04-A8CE-EEC3-A3FC-4EC4D166A78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30" creationId="{7C77D401-60DE-89B6-322B-3A80180DBBA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30" creationId="{C81245B5-C408-8988-4422-1822669177E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31" creationId="{8D666EE4-B1E9-945B-6CFD-11164A15509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31" creationId="{8E091E08-DCD1-0EB5-C23F-2FAFBED3F4C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32" creationId="{7810907B-C1F9-6812-EA4F-F058127BE4C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32" creationId="{91971C8D-2D6C-2D43-4FBE-A37AB59815D1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33" creationId="{503D57EC-2BA5-1398-7348-F04DABF8242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33" creationId="{FF9E27B7-10CE-23AE-6770-69494C0304E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34" creationId="{2F120B47-CEAC-4010-2139-49A482426EB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34" creationId="{B54EEAF8-BB5B-6874-2974-5782F1CF2F72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35" creationId="{36C126E2-FF7A-07C6-E897-A101C3D2F3E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35" creationId="{C88BA6B2-C748-60F3-6F5A-9E8F142C9530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36" creationId="{89454F0B-A4A0-45C3-1D99-2C3EE677DEE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36" creationId="{E0C69A4C-0B84-5951-4390-74977584A5E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37" creationId="{1DA2F4A1-9CB8-BDF2-5422-878C571180B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37" creationId="{3FD3DDEB-2193-B742-BDD7-587DD0C36D1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38" creationId="{B5751CB7-0A4F-A6EF-E720-358807F0C0FA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38" creationId="{D49AC472-E166-977F-E8A2-EED0DBE096DD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39" creationId="{43598B82-BD9E-F9AC-90DA-049D23E71FE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39" creationId="{A4CBFAB2-F3A8-45AD-7D0D-C4158F10079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40" creationId="{32C87528-C712-CF84-D9B5-061FBF824C4E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40" creationId="{38F74779-FDFD-9CC4-D515-8D2411E8932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41" creationId="{0F2BFF18-2E10-AE0B-5F89-C614C244AA5C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41" creationId="{65A5E77F-905B-5B19-8595-B828EF16CD24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42" creationId="{B03591A8-B2BA-734F-4BAD-2B71835B5CE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42" creationId="{CB959EBC-2053-0445-DE66-82529A53A1D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43" creationId="{7946122A-9854-FEDE-864A-0D38E34B5B9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43" creationId="{A8D75F45-1F41-2D13-A735-9B860930EA66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44" creationId="{5014B518-6A12-A0EE-6DB9-FD83D1715AB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44" creationId="{B0D391FE-030A-E94A-589B-6752BE12497F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45" creationId="{D25ED802-DF5C-6214-C1BD-167A0D71075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45" creationId="{F1449EA1-6A41-9822-2568-17E02174C997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46" creationId="{86B48010-B519-2F31-439C-5B747D9CB19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46" creationId="{EE560652-8A97-05DE-18F3-D58AE71260EB}"/>
          </ac:spMkLst>
        </pc:spChg>
        <pc:spChg chg="mod modVis">
          <ac:chgData name="Ginevra Minarini" userId="1f1f918c-6db6-4aec-95e5-17ad0358cb46" providerId="ADAL" clId="{03421CA5-02D6-410F-9208-942AACB4DA1F}" dt="2023-11-24T15:05:09.561" v="157394"/>
          <ac:spMkLst>
            <pc:docMk/>
            <pc:sldMk cId="1935945547" sldId="306"/>
            <ac:spMk id="5747" creationId="{8052910F-5C87-0502-D4FE-759FCDC8839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5747" creationId="{B154893B-0F13-3E3B-07D0-86AFE35459B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50" creationId="{9F926F88-040C-5D87-1853-50A95027CB8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51" creationId="{24D16443-0655-4619-BEAD-E30B972BE43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52" creationId="{F6EDF0D1-E29E-99E9-3F06-4D3B25BD761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53" creationId="{98C177B4-EEDE-CADB-F417-2AFFB6E1F89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54" creationId="{C2848FF0-5A40-FE39-A5B7-41E84361204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55" creationId="{3B75419B-EC99-BE68-4D9F-8DA9A75DEF6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56" creationId="{C6CD65DA-50AC-3CD3-E3F7-834A226A6C5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57" creationId="{F11C83D0-6542-671D-7439-7B26B224F84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58" creationId="{94675DC3-6C9B-BDD4-9337-F05A9ECCA39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59" creationId="{71DFDA9C-5092-61BD-E449-79162E15F42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60" creationId="{AA27D07E-9C1D-344F-3684-CC9FABA109C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61" creationId="{F5D00755-9B20-37BF-DE4C-C04B04A1B3E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62" creationId="{0191143F-1212-1120-E4DC-0C0EA13380C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63" creationId="{5A26D23F-C0A8-30BA-E6BA-6B49AAC4A00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64" creationId="{B171530C-415D-2DB9-DA54-C293C166B3F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65" creationId="{9CA7A16A-A284-1AF9-5073-C2C84779E2A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66" creationId="{FB1F87B7-302D-BBA1-6615-67006A6E287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67" creationId="{ABA5E1A9-F01D-EB99-CDF4-8474851C7E6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68" creationId="{41872678-5FD3-FA07-1DA9-44ACE8CA6F2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69" creationId="{32063ECF-D8E9-BDE5-01E1-1BEA9AF7918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70" creationId="{0F1A31DC-2AED-1FE7-74CE-6DAB2B120DE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71" creationId="{522374AD-74E8-AF63-1C4C-428F79ADE2D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72" creationId="{A77F5C2D-4102-1B5E-EB2D-150B05A1D84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73" creationId="{0803A8A1-F4E6-D3DC-EBE8-DB61ACB7B3B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74" creationId="{071DC86B-27E8-3A6A-5D98-E7C357B53C8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75" creationId="{1C873151-E537-0BC6-23D6-043E7DDA2D2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76" creationId="{F94950C3-ACCB-9CB3-E1D7-7614E9D3E2C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77" creationId="{D3801CF7-4BB3-94F6-DD82-932F6280747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78" creationId="{84C9086E-AA23-36DF-3650-958945C5FC7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79" creationId="{A060E5A4-9976-C0A3-D67A-6B9DE4ED2C6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80" creationId="{2FDD068F-FAD8-6963-E1E9-9EF4B6182AA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81" creationId="{F27D1A6B-A0EF-9C27-3347-CE893D4526E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82" creationId="{F1CFA724-9016-4D6C-F86C-484A47EEF9D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83" creationId="{574DB99C-8A64-5517-6CC3-40FDB54B640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84" creationId="{4950AE88-DD40-74E7-6F49-08054103D1F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85" creationId="{5EE17CAE-B87A-A800-980B-B58B6C1967B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86" creationId="{0EB13D40-F18C-A8FE-F576-718263A6872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87" creationId="{E80E87A7-CC96-71B6-71EF-E98D6D810FF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88" creationId="{49F0BAF9-F710-ED86-215B-98321275D2D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89" creationId="{842DF6C3-2B4D-3E6A-27E7-47757014CD5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90" creationId="{064A1CE6-E38C-5C75-C3B6-31F6BB21B33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91" creationId="{7B01102B-BC20-4692-4C3D-2F1885E5CC6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92" creationId="{6B5A04A1-F75E-EA84-7DA5-1B607FA4FC2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93" creationId="{941FC184-EFDF-8F35-FA0D-F1D2A4BE5F3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94" creationId="{22430F5A-B4D0-EFB8-ED98-4A6A7903596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95" creationId="{ED59F672-540B-AFBD-7F7E-C579B5047D3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96" creationId="{DBE17AA9-054E-D8AE-71C8-3CDE0C9E360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97" creationId="{F81AA07F-A03B-233C-4B0F-A41A3A57884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98" creationId="{29FC8C7C-7937-C121-5721-03CB03EECC7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799" creationId="{D1DEF375-D6DD-51D2-2098-DA5A4E558B3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00" creationId="{66F0796D-FE28-E512-92A3-887D215E766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01" creationId="{3AF1E329-F47C-9E33-1CE2-63554AF09FA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02" creationId="{160B930F-62F6-A029-E4D1-C752B2C5742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03" creationId="{9B3415B3-3CA2-F782-2948-C539A6CBA64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04" creationId="{5671C879-E05A-9F80-E1A2-8533D70EF74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05" creationId="{8434B75B-7960-719D-6B47-101F3163AD6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06" creationId="{2CA16333-F98B-A200-3988-56A16F80595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07" creationId="{EBA0F0A5-1EDD-CDFB-30DE-8D06CD93304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08" creationId="{6136EC37-3136-47B3-4AAB-BB0001A3DC3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09" creationId="{942D667A-461A-064C-D56C-FE1F9F56462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10" creationId="{89EFEE2B-436A-A4CC-7526-BC8B081C5EA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11" creationId="{18460893-DFDE-FEFA-953F-AE04679CA34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12" creationId="{8DD7BD63-B04E-2EC3-A6F4-1C4AA965DFA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13" creationId="{927D3B51-67DC-DBBC-D8AF-F44DAD065BE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14" creationId="{D5812F04-B174-0DBF-2355-E5FE2812DD8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15" creationId="{DC63A504-DF97-7F69-5704-CA7E01200D1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16" creationId="{0D5AB00D-8528-DB58-E815-CF30E4E52E6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17" creationId="{4013D78F-3FF3-876F-ADCA-2911B92A8BC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18" creationId="{920915DC-153B-3F4A-A27F-C751F709AD8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19" creationId="{7BF3B7C5-499F-49EC-82ED-87F72D66058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20" creationId="{A600A693-9CEB-2C0B-ECF6-0DCA8E4FB3B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21" creationId="{726BEA55-7C80-788E-58EA-B56FFB691A2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22" creationId="{EB1BE78B-859F-1222-03F5-A23F6BA3C92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23" creationId="{EABB4BCA-E691-6ACA-5A58-1E7FFE27DFE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24" creationId="{86969E0C-5D26-08AA-E109-7645891FEE7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25" creationId="{72992EFE-BA4D-7907-6D58-2FCA479B1E9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26" creationId="{740A482D-64EE-865C-724B-CAEAD233A8A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27" creationId="{AD4DC5C8-B1DE-F79D-4B3A-98D3AB66E06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28" creationId="{B4DFDD67-737B-2DE2-737C-81FFE43F761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29" creationId="{69ABD411-2397-D446-0FB9-060F6155B4E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30" creationId="{90C7CB6A-85D9-7035-A2A6-155462CEA97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31" creationId="{90A03E62-8064-059F-D97D-7FE4C424C74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32" creationId="{3078D6A3-C0C9-7CA9-719E-8AD55807678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33" creationId="{B854968D-3189-57FD-B396-3F378C756B5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34" creationId="{3C61FF12-69EA-5B0B-2242-B61B5F49021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35" creationId="{51AC5D50-51BC-7BFD-8BD4-B1FB198AF75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36" creationId="{3FA77E8B-DE1A-5D3A-B52C-D689423F2F8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37" creationId="{FC84056F-1366-2967-3A65-9F0694AE465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38" creationId="{E8C0F605-4A88-C48A-3A7C-CD5D824D6F5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39" creationId="{7D0D3312-1490-321C-4D98-5FFCA78C565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40" creationId="{8C850018-A14E-2EFA-161B-3BAF9A08D68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41" creationId="{6931149F-0313-F982-3B75-E88FE020E36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42" creationId="{B049F502-A532-8759-A74F-13DA1159D1B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43" creationId="{9F8C7FBF-469E-2007-E9A6-30311D0F857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44" creationId="{0D203330-8093-62C6-13F9-E85D17C173E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45" creationId="{57BF0A6A-8036-C827-2309-39DB69390C6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46" creationId="{6D585355-C7F4-8A0F-341A-749F8E561BD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47" creationId="{DC4428B8-A877-2554-4CFE-C8E4368314A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48" creationId="{522E440F-199F-E218-79D0-77187B8EBC8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49" creationId="{15A9B651-1EF1-0FCD-8E55-D0F0EC5070D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50" creationId="{2E64E80D-3E7B-5AB8-6DF3-C114D9FA11B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51" creationId="{DA1357BC-782C-F13B-FE0D-D9A00D22E95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52" creationId="{610ECFD7-7BEE-2939-860E-F61465166B1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53" creationId="{AFC5D74D-B74D-4D7A-B309-ABF4C5B71D7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54" creationId="{7B10547C-37AD-FCE3-86FD-39793B1389B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55" creationId="{5228AD94-601F-94F6-2B03-F6EF6EB6F55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56" creationId="{C6B99F15-ACBD-5DFA-3F5F-49D3DB0C3E2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57" creationId="{54954870-04B3-2AED-20BE-A37D739CF8C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58" creationId="{87C00621-A551-46EF-70F4-E3A07342573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59" creationId="{8E85A073-43DF-5493-983E-E3DEE594607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60" creationId="{D14EC391-D14F-F92B-6263-F4B90D609A8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61" creationId="{D6E4F521-A5AE-6A6F-BE3E-1C19DCE56CF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62" creationId="{7230F191-3076-86BA-C963-F4D1B6FCAF0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63" creationId="{067805CD-0567-0950-BC60-8C6D6167616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64" creationId="{9F682EC5-E1BA-AB7E-883E-209E287C911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65" creationId="{A8D3A7E9-E51D-6579-86A5-7CB1E32AF65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66" creationId="{1EDE54E5-E5FA-39BD-9BDB-828AA8A02B0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67" creationId="{9683D769-E4AA-52EF-612D-2B5E21B1273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68" creationId="{20A09CCC-DA23-0B48-8BBA-B98AB908EE6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69" creationId="{F100B386-CE5F-4930-279A-1BB5E13C5E5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70" creationId="{23826E06-E45B-66F8-8E91-928F2C89FEA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71" creationId="{E39403D1-F6B6-3A9C-2CD0-5AF34CD43B1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72" creationId="{52BF81A6-36FE-6E9D-2295-BFBF61D67F1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73" creationId="{712A0D47-CE21-911D-C265-76BA5A80695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74" creationId="{196A0F93-8220-8B80-87D5-EE8CB4BBE7D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75" creationId="{7708A878-ABAF-1E72-F2F1-2FB3E9E095C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76" creationId="{42E1DAA5-E6F9-B4B0-37E1-871744CF897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77" creationId="{313CEE98-82CA-D200-2076-1A376B3B5FD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78" creationId="{0FA8E6CE-9209-7D83-0CBB-ECC4696C9C2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79" creationId="{5635DCB3-F0E6-0418-1702-1AD051541EE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80" creationId="{FB131372-AAC1-77E5-2898-D0D5C196F35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81" creationId="{E8B330CE-16A1-D5EE-942F-B2442F4D5FE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82" creationId="{CDCA1B9B-98C8-C223-6534-C7C56A9532D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83" creationId="{60313D62-CB9C-64FB-21A0-504B20024E1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84" creationId="{544D15AD-6BE5-E301-4E69-9268DB36952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85" creationId="{2FEA2FA5-35D0-CEE2-3C9C-512C9D8C05A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86" creationId="{C6D0375A-853F-EE72-B877-C2BCCE61FF4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87" creationId="{20A8482E-4D7A-10AB-039E-7F83884691B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88" creationId="{71DF0FAC-9B74-AB69-372E-A3289CC187F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89" creationId="{D21D7D6D-2A22-E98D-32E9-7402C3905B6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90" creationId="{44CED6D6-EF0F-A453-8D52-D6D49DB765F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91" creationId="{090E7789-0D19-23E3-8992-32FEA56E4DC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92" creationId="{396EC86E-D612-38BA-B4DD-D255E2E71AF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93" creationId="{43086826-719B-30A4-0737-AC5F39139C5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94" creationId="{DFF521FF-DB9F-3A28-A167-9D0FB374449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95" creationId="{501AF4B2-074A-761F-633C-97AF132110C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96" creationId="{F95721A0-010B-4422-0A16-2F73C811B4B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97" creationId="{04A48667-A3A9-9963-5774-63EB51822DE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98" creationId="{9DCC073B-E995-CBCB-B915-1F149C06885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899" creationId="{16F39AF3-934C-778B-F1A5-687A790BD4B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00" creationId="{A26C4431-F796-6B6E-B864-9C0FA9DCBF0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01" creationId="{CFE3D47E-78AB-2843-BD75-3634360C9C6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02" creationId="{FFB5CD95-C6EF-4691-05B1-B14E70EC9ED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03" creationId="{4B08E6EC-99E3-E5A4-ABB9-5BC7A1BF1C0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04" creationId="{947587DD-9C8B-FDEB-6EAD-11E61145876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05" creationId="{002D2C43-E86C-48C0-15CD-C3AC3A07F25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06" creationId="{BDBE9BEB-A810-F621-56A8-D815BAB5B0F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07" creationId="{A399BD51-21B1-AAEC-81B8-F9FB3F9B370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08" creationId="{B7A7F8C6-62AC-A951-868E-C3784ECC191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09" creationId="{284B5AB2-1542-4763-A74F-B01D4B79927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10" creationId="{A009A1D1-5968-3741-D11B-D305ED6317D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11" creationId="{B59AB030-82B9-3A81-3F0D-F5128B4E056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12" creationId="{691DA43F-328E-2BFA-C90F-EE5FAB81807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13" creationId="{49327BF8-5CE3-F042-8D52-5E8E6249901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14" creationId="{7B6C72FD-F225-FCC2-194C-92C9087D9A4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15" creationId="{70E40AB6-B610-8827-550D-637C82B9507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16" creationId="{B8C98209-110F-21FA-6B76-D5B39EC020E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17" creationId="{F15C5340-3995-7FDA-89EC-DE9EE1ED479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18" creationId="{E9DEDD23-C92D-3D5E-7BB8-8D11CA5CD15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19" creationId="{3D0E485D-1E92-BAB1-3A58-7DFC4BB5113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20" creationId="{04DD0E3B-FAAB-909E-F316-18945DCE2A8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21" creationId="{31799A2E-F412-5728-3DA6-ABADF90670B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22" creationId="{85B7792C-86D8-63B1-125C-E50C5871764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23" creationId="{B73BEE10-917A-CF88-C894-D55BC082EF4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24" creationId="{061BAD2E-5B96-D90D-EC6C-412ABD644C9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25" creationId="{45F42F48-D432-8326-6573-859510D7160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26" creationId="{E5F860F8-DFC5-ED6B-F674-4E5FAD7D9CB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27" creationId="{6CF1A7A0-A24A-F478-4187-E2B3F6F7E8A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28" creationId="{FFE110D9-B58A-7CED-BBD0-A441B299C7F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29" creationId="{FB7ED2D6-23E5-AFD7-E7E0-38C91CF9CF1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30" creationId="{158AB4C1-9FC1-C8B5-4A58-C648A3FBA09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31" creationId="{D86D7475-794F-D625-F366-49687513933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32" creationId="{F3B97733-465D-89C7-F7E2-F3A528AC036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33" creationId="{A5D70D37-5A15-8CB8-D1AE-DF6BA101034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34" creationId="{7DBBE7D6-A248-0858-72F7-E5A3FAE79E2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35" creationId="{B48B6C48-9C0B-1A64-AF32-658A3496C3C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36" creationId="{4B9289CC-52AB-1E79-BAD9-00A4DC847C3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37" creationId="{D3E684B8-17E2-EE6D-0AFA-95FBA7CC027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38" creationId="{8ECDE8B5-E378-CFD7-E082-5B3961C00C6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39" creationId="{FD6E4AA6-9030-7527-025F-9B36697704F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40" creationId="{36FC677A-8BE6-A372-F8FE-4B1B797EA2D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41" creationId="{6AF08FC5-CE61-E17A-7507-238296E26A0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42" creationId="{C2B62890-7613-DC3A-9A8B-39E3AF28F17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43" creationId="{90651D03-73FA-552D-B707-247F0523BCC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44" creationId="{870F5476-AE12-98E5-928C-186C712076B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45" creationId="{30E2E7AE-18C8-A5DE-35FD-BB17CBA63D2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46" creationId="{59D35334-C790-3963-6399-AB4E832F5F7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47" creationId="{34584F4B-F7E7-1EDE-1CC7-C47AD433242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48" creationId="{909FBD9C-A8C1-E18C-56C0-F828BB3956B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49" creationId="{B2E64B71-CFE3-1F7D-D7AD-35A7FA30D3E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50" creationId="{40DFDB5D-F719-6667-E7F5-59A0BEA72DA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51" creationId="{339B414B-6D3D-E722-1515-24D87A4A00F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52" creationId="{F70D92D6-4A95-C783-4479-4A59E3D1A10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53" creationId="{8A297079-E494-74D7-00EE-EBCA61EE369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54" creationId="{8A6C488B-0995-E9A0-6A3E-56E64316326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55" creationId="{D19B43FA-3F90-AF06-E1AA-DC032E8106D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56" creationId="{37BAB61B-6575-2AC1-51A1-E5D05F23B91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57" creationId="{307077A6-8767-77B3-B81A-9413E304888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58" creationId="{D8C6CFFE-B7C9-6931-07E8-AAB5059C2DF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59" creationId="{3CDB890A-0FBC-D12F-A4A9-B42B20FDBDF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60" creationId="{383FA72D-3F27-B59C-CCFE-60061C997A5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61" creationId="{F3CD390D-36E8-1254-EBBE-6A4D68921BE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62" creationId="{A1CDD5D2-8C9D-D7E5-A4BC-3D7A472506A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63" creationId="{41D205DD-C406-5681-803A-5F27B46D607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64" creationId="{BC997722-64E3-2681-14DA-97ED8843FD4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65" creationId="{0C4FA638-6C94-CE86-12C2-ABF6C68BADA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66" creationId="{90CEFCE1-0125-CFCF-0432-FCDBF6D0F8B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67" creationId="{F55A7CD6-4E26-33F1-BE05-C1D4371CE24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68" creationId="{F759DAFF-CED2-2D82-C836-DABB44F2BB5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69" creationId="{7634726B-7726-09CE-F863-E60FEB1D55F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70" creationId="{EB5942FD-3928-2A6C-1D55-1D218D17FD2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71" creationId="{10BB3F25-B383-7D29-1AA0-8ABDA4CA561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72" creationId="{3FA63E90-4212-82BB-9EE4-26F539229B5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73" creationId="{6C04C691-E948-EE56-4531-2A4A4FCC67B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74" creationId="{4048D2AA-26FE-D62E-181C-5D56DC25EFA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75" creationId="{A7D8F147-0FD3-DE0B-4F75-2BD1CEE17C7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76" creationId="{89A6BBB4-496D-AFF7-E9DB-7A1546AC526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77" creationId="{6D65EDC8-606D-181A-7B33-434B472EF4E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78" creationId="{9E705AE5-6A4F-37C9-E4DE-DD65EE9F616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79" creationId="{D352F6AB-F2A3-E3F8-2CEB-F08F999DC8F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80" creationId="{74492A16-CC53-11B9-CEFA-003E72CECB2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81" creationId="{307C737C-4D30-6DA0-348E-92181BF4588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82" creationId="{5DAED871-D991-8059-55EF-D2B08B7F5BB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83" creationId="{352E7A93-071F-50B2-C132-09CEEDF7499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84" creationId="{0B0E3E7C-AA63-7E35-B9BB-D14D894ACEA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85" creationId="{DAD9F2BE-5BB2-8FDB-EC1D-59BFC025190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86" creationId="{4024188A-C1C3-7820-6E4E-889132E0B62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87" creationId="{E5D76168-61E0-15E6-22F7-B0C2D93B8AD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88" creationId="{75C8B60C-3469-9592-94D0-CEC25D8BF6F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89" creationId="{8E5401B3-3AED-C920-4C9D-77324D66E12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90" creationId="{BC17BF4B-1963-6D6B-716E-D87D2565323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91" creationId="{D88BE639-1AC1-649A-829F-26C003B34BF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92" creationId="{0A1ACEE2-586D-141F-5FD3-7BDDC1726F0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93" creationId="{5E2C5DD9-6F68-F6AF-5E71-D6DD6B311EC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94" creationId="{E006F144-4A2D-4B17-6001-4BEAF7C024C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95" creationId="{1A7CF84C-CF88-08BB-09D2-521E2A6672D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96" creationId="{1ABDCA48-B2C8-2733-9B97-BE542B978C0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97" creationId="{35005C65-13CC-5DF0-F9BA-52B4DC25CAC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98" creationId="{FE888791-0F9C-69C9-1E4B-C9458F8C9B6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5999" creationId="{C04E5E80-749D-07AE-434B-840234134BC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00" creationId="{8B60490C-C7B5-7157-9EBE-4E438A409B4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01" creationId="{20815B15-F371-BFEF-E76D-7E4FD467627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02" creationId="{F121EEE6-8BDA-388D-FFA7-1D7E3564C53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03" creationId="{9CD82EA6-F17F-BC6B-78F2-B8162373473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04" creationId="{E80E5E17-12AC-3061-F42D-EAD41519B98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05" creationId="{ED2EBFC4-07A8-2CFC-B685-E152DAE2326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06" creationId="{C46F633B-D645-3937-F876-8AD7D1879E2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07" creationId="{F49A03E3-6F93-8ABA-5236-3259262FC1B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08" creationId="{53B56CCE-5451-F1A1-00C7-C29FE23B25C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09" creationId="{3967FAA0-1AE9-F2E4-444B-E390D8B48EB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10" creationId="{B623E3FD-EBAE-EC61-A80D-2D445935D79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11" creationId="{D25491F9-588F-F5CC-1E9C-2FB1ED4E59A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12" creationId="{A47E65F9-A105-009D-DFFF-D5471550608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13" creationId="{AEE90A2E-87E4-C7D7-A3C4-15750FB6E98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14" creationId="{3C22A63C-12F6-B7C7-4124-5BE39136248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15" creationId="{E133DFF8-CA5B-B51F-C690-05EC809AECB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16" creationId="{FE2AB8C8-B48A-9FF4-B79F-1BD6FD5B60B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17" creationId="{104E7027-91C6-3617-19C1-180B44E46DE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18" creationId="{BAF3D832-1534-B858-F32A-9BE48E838C1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19" creationId="{9A6A89B1-BAB6-660F-52A4-EEAC7F4E5AD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20" creationId="{3E1B3B79-4803-D174-A946-880903D7239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21" creationId="{547B6339-A068-0169-9D49-CDB715D7A11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22" creationId="{80DF333F-1745-6E8A-C42B-E0557721E30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23" creationId="{F639BF25-8CEE-0A13-0EF4-03B2A8FB21B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24" creationId="{A762983F-8A4B-517C-DA7D-505F2AE212C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25" creationId="{72BEBAC1-8EE3-6E95-3FE2-85D2FD54DDD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26" creationId="{EE1E019A-BA2E-1AD1-D5A6-655D523C999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27" creationId="{A25EC5E0-60FB-B62E-DC6C-D6CC0205DFF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28" creationId="{2A9D584B-B2D8-BA94-6396-B36F7EC988E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29" creationId="{FE26DDC8-91B3-D5A8-CA99-6127A2C0596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30" creationId="{8CC210A7-7230-91AE-E0DB-9EBF9ED5EDF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31" creationId="{E9D28859-67DB-058D-6539-FF7D06A5CC4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32" creationId="{95BEAA68-FDCF-6D61-8E7B-DCF4EE1FB5A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33" creationId="{A29FA41D-986C-3F39-B1CE-25A0C0776F1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34" creationId="{7F0EFF48-80A9-0478-1C07-3955AFD3DFC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35" creationId="{7394C54E-27C0-DAEE-2939-DBF70D71482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36" creationId="{1FE1D178-9264-9B70-6092-E7E5A7BC9E7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37" creationId="{C29694D0-5812-2292-0F3A-8C69F441552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38" creationId="{44678E69-9A59-6429-00F2-92F90634B5A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39" creationId="{6A4D9CA3-0F74-C1FD-31B6-DCF0E25C588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40" creationId="{4602D85D-454E-2673-D92E-358E2B46B52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41" creationId="{2C85B6BD-3E8A-CF1B-6DC0-3D0CC5A9B90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42" creationId="{F4F61497-A4F5-F43B-C05B-B75E143747B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43" creationId="{F0736F84-DA0A-86D8-E6E2-480E1EC8ED2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44" creationId="{2DB1B324-EF0B-37D6-2BE0-87C4EA6CAA3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45" creationId="{13B25EAE-6969-808C-0024-6526727E49F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46" creationId="{38894389-7F63-1A59-E4C3-551AD615878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47" creationId="{FFD90044-C984-EF4F-7E8A-CAD0CDD1C87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48" creationId="{CD7149BE-6D77-AEED-F183-3B1A1DC7A24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49" creationId="{841B273B-8C45-79CD-A473-12A7FA22464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50" creationId="{92085F1E-974F-2A20-A27D-FC66EB3E60E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51" creationId="{5D604D98-D494-A962-70CD-68E2EF172EC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52" creationId="{5978D2D6-45D1-9F87-C203-560C8A88201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53" creationId="{7F5F7B7C-CFDC-4078-267C-22807CF1E02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54" creationId="{79337083-7C97-094D-354B-6169F588EE7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55" creationId="{0EE911EB-83DF-23DB-F2A2-5AC20EBF4C0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56" creationId="{3321370D-68BB-CBFF-981C-C548B2C9307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57" creationId="{DD2FA13D-62EC-135D-F0B5-364FAF2ECEF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58" creationId="{DE7CD854-928F-5EC5-1B8B-5E71CE7AF78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59" creationId="{3E43B1A2-CD63-3197-1C33-289A01664FB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60" creationId="{B3ACD9B0-486A-63B6-8E51-BDADCA3B86A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61" creationId="{4A2EEC8C-BACF-7192-F4CB-DDE1624CEAE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62" creationId="{6FE7C8F7-3808-5E07-A04D-76B3C9A51AA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63" creationId="{D5FEA244-AC41-7455-E09B-4BE251C570D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64" creationId="{3A1A7A43-68C3-9FE5-486E-7B08C746692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65" creationId="{3DE37596-CD02-9938-F8C7-9C117D64693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66" creationId="{405E2BCF-D94A-16A0-845A-D58C58E81F1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67" creationId="{834940FE-02DA-C921-472F-B12DAD92C4B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68" creationId="{5C6713C2-E33E-41D7-3839-24D76DFECEA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69" creationId="{CCC7BA97-211E-D06B-08CE-4E5B6F0FBAB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70" creationId="{D53EE6B3-2C40-18C6-0582-687D1227041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71" creationId="{9579FCE3-1606-6A1F-1264-F8DB2FAEA5E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72" creationId="{EED4EB12-9379-0C55-DFB0-CABD9E0C753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73" creationId="{C6DE59E0-A0E9-6EDC-2CFC-3DBE460EADF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74" creationId="{AF9A6262-3A72-153F-18D3-8EC7CF1A152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75" creationId="{53B37C9B-F502-B94C-A5AF-473B41E21A8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76" creationId="{C52FBE60-933F-79B7-DF34-70F4DD35250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77" creationId="{D49FF6D2-6EBD-272D-FA64-08856BA9734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78" creationId="{4AA1FF36-7286-0A66-9C43-C4663B6A987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79" creationId="{5E685367-313E-39BB-1C25-7495F49CE6A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80" creationId="{44213286-8C22-4A47-E328-F4849C98B0F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81" creationId="{071ABB78-0DDF-F2C6-3B4B-A77F84B1B01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82" creationId="{9A444696-56CE-FD7B-8452-A1A852ACCDE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83" creationId="{C0585774-68AF-EE01-FE06-030970A78F0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84" creationId="{32A1AAA0-56B8-8DEF-DC6D-6F288D69833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85" creationId="{B4CAC2BC-47E1-62AC-3AFF-3CC3B0F68FE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86" creationId="{BF79D677-AE82-5264-1BB0-22A293CAB75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87" creationId="{16B85E3E-2026-464B-58DF-2132AE9188B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88" creationId="{5D15060A-E640-8934-8EBB-73AA3BDB85E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89" creationId="{60179BB5-A084-F80A-63CB-C0EEEF1B2E8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90" creationId="{1442A7C6-1034-C561-779C-F95438C8166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91" creationId="{31EDBA8A-2AC6-7FF4-2389-8A2105A9A31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92" creationId="{54EE9D6A-FD9B-D715-9B85-2602C013E0C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93" creationId="{2BF5D159-6249-485A-8C05-EAD28473D96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94" creationId="{C40600C5-127C-8185-A056-765F1C46E42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95" creationId="{23555E45-8D7A-8FBE-4CF3-6291253D9D0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96" creationId="{915B27C1-3A42-C8AA-414B-D87EC851E02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97" creationId="{197465DD-9159-ACAA-9F0F-6FF7A0E6D5C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98" creationId="{212DE6AD-36D1-7918-FE63-B0C1F121186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099" creationId="{BF63BAB7-8732-E8B3-2AE8-E367B81053A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00" creationId="{B5A7089E-F8A7-6547-86B7-1E809149362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01" creationId="{AEC9F5A0-164F-4372-3DC3-6CB53051948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02" creationId="{AE4622C2-10B6-6AFC-2F4F-CE8ACD5C9C6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03" creationId="{24020DFB-3806-2B69-EB87-781819E4EC2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04" creationId="{D314EDFB-4725-1700-BC73-11A30A0C1AD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05" creationId="{1A039C58-928D-E704-F8F2-FC39584A869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06" creationId="{CA89F26F-61F2-1A4C-D74F-1ADA34A1BA8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07" creationId="{3964F194-7C71-E97A-1A0A-54BBF174186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08" creationId="{4DB4B04F-774B-5C5B-594E-6E6F26AFE6C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09" creationId="{05CB7133-2607-F610-FD59-91A1405B2E5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10" creationId="{E3FC539F-138B-FA91-774C-CCF76895B64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11" creationId="{4186E876-445D-1669-27B3-8EA32595283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12" creationId="{3ABF2951-1263-2CEC-AC92-E184ADB4419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13" creationId="{B9646E82-A67C-7879-B45B-2B7CCDC59B7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14" creationId="{ED659DF8-E4A5-FF61-031B-7B03CC3CE4B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15" creationId="{353A9438-BE23-D691-E9A2-33CAC91DA0D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16" creationId="{6360576F-4249-D6EE-3807-2BE5955C861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17" creationId="{AD34A98E-C701-90D3-08CF-8E600BECA95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18" creationId="{95EBD6B9-E82A-E84B-138C-7A4D5FBD118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19" creationId="{62894440-B4D3-655B-0A87-5D64FACC0A3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20" creationId="{83AE9D9B-62FF-98EA-3169-80821B257A8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21" creationId="{02B064AD-54F6-BE15-82A0-7F419D4ED45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22" creationId="{AE4FB4DB-EAEA-D8C8-9BDC-9A897F8C309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23" creationId="{92B381DE-9A5A-E2B2-7098-86E6EF56C6B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24" creationId="{19B1A918-CCC4-5F49-9C1B-9C66011B6C0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25" creationId="{446E215E-25AC-6A2A-6A55-EC28FCF5BA5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26" creationId="{8E102575-926F-EC34-0C00-BF5BDC4608B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27" creationId="{1415C348-E651-943E-C4C7-10B9C446346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28" creationId="{2EA85279-3B6A-F299-7BFD-16A747388AD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29" creationId="{9C4429CC-4FA7-FCFF-5AEB-EDC7D9CA8F3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30" creationId="{E9DE1FA8-7D07-BF30-A681-D98384CEE41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31" creationId="{A0A86E00-5CC2-B825-8B96-78BFBEE577C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32" creationId="{E759596E-7ADE-A657-E9B4-DC21BF34E9E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33" creationId="{8664999C-C800-DE7D-8A4F-284FCF2C7CB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34" creationId="{1C9EEC30-B2E9-D3E4-A639-B5D4D509F75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35" creationId="{8F97C6D3-1E3E-5F76-A2FC-C92BBAFEFF3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36" creationId="{3B44C088-9E3D-3575-5840-AC4867C3690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37" creationId="{727FC9D9-BC6D-B324-195D-6DEFA7950EE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38" creationId="{102EBF4D-BEC0-D445-13F8-A79A83843AB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39" creationId="{E94CC2FD-BAC7-BC4D-0B1E-D4C8F8CCD01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40" creationId="{9E69BA4F-1093-246A-D51D-62C115B79A0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41" creationId="{8DDEDAE5-C6AF-0547-8D9A-67D1742F504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42" creationId="{2BA2E57F-4C3B-3582-513B-1FD6A3E38C9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43" creationId="{508D7B41-4CAB-EED0-129D-DE70A7DE6B6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44" creationId="{305DA338-C722-5846-3AB4-978D67E8240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45" creationId="{11700C2B-F90C-C0E2-D04D-27965989835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46" creationId="{829898AA-C5A6-91B8-67BB-E225AE4624C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47" creationId="{4B01A779-78D1-DFD0-4230-3F3E60BC537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48" creationId="{ED6B2F2E-D5E0-57DE-8BB5-3EE5462D570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49" creationId="{CE165A0A-ED1B-C41D-C2A5-18D5DA575CE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50" creationId="{A151553E-5CD4-122F-1F2B-D636812F371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51" creationId="{A1AE6BF9-C0FD-BCF3-C489-59FA492C900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52" creationId="{08851051-3CFD-1A66-5B0F-45DED93BFCE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53" creationId="{53F5EEF8-4461-E306-6527-98138DDB386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54" creationId="{9C65F2A5-145A-0705-85D4-C520A19DB6A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55" creationId="{5811480F-8406-9879-8BC6-BFE374340E6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56" creationId="{190FDF7B-1A28-28AB-DEC5-11DCB08F04E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57" creationId="{C5E350BA-72A2-8DAB-399A-52408EFFD6B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58" creationId="{83648397-3C77-49D9-DFF3-944B2B9BD49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59" creationId="{E67CBA89-BBEB-889C-3B8B-87A023CEF75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60" creationId="{52F9918E-D6A6-52FB-C53B-2A86BB43750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61" creationId="{A58D5FCB-F9B4-8CD5-F5D9-08120238A5C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62" creationId="{2427480F-C076-3CBA-53D4-14522DBFC75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63" creationId="{6485F8CB-70AB-BCD3-DDB9-1717D6E4CA8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64" creationId="{EAF49FA6-4D11-745B-A4E5-E6818954B65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65" creationId="{A7FE9B94-66A4-0468-43DB-6F4E58BCD8E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66" creationId="{40A81AE7-18DF-9332-EC7B-09D1E895058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67" creationId="{14B0390D-8D32-F0B3-6D3E-941A5CBBD73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68" creationId="{52563E91-CBA1-B098-C35B-14E06F8DF37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69" creationId="{3B2420D2-E580-7AFF-740D-09041191A8D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70" creationId="{C77163D1-F650-A91B-BD78-0693D1E81FB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71" creationId="{01BC2E26-B2BC-5D26-0E3A-16C6775770E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72" creationId="{861EE33D-9AC3-AD11-2AF4-D26F90282B0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73" creationId="{5BEA4C08-8A15-90B0-D12C-CC171D6BA3B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74" creationId="{1DA25453-5A5C-0DC0-CB1F-879A2314366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75" creationId="{2D4E58CC-193D-C98A-90EC-255555B835D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76" creationId="{4F41C8EA-6E0B-4A63-F938-04D0BFC5CDB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77" creationId="{8D202802-72E3-A101-5593-F0FB1F673B0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78" creationId="{607B4118-B8FC-C08B-F592-84E25680318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79" creationId="{ACE95B2D-0550-DC6A-3B1D-38F2A6B2C1A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80" creationId="{B780357C-39CC-5C96-FFF8-AFD07FE4F38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81" creationId="{E7506864-6DEE-E069-FE37-38519C573F5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82" creationId="{F543275B-888A-CC08-FC62-32966B8A5DE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83" creationId="{EA40A57E-BBF0-D2E8-FAD2-54DDEBE1388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84" creationId="{0C21044E-6155-64A2-CF27-41150C99A4C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85" creationId="{94E0B071-BC3A-57AF-A715-99F44513CAD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86" creationId="{95E3FD7A-0A15-DE63-7C07-ED50CF4704C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87" creationId="{5B5940F7-611B-1C14-7CFF-2F0F578E3CF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88" creationId="{058C5670-3475-A293-7AD9-98151C36EC9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89" creationId="{67E057BD-2D25-C062-005D-92CD906364C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90" creationId="{45A6B689-15AD-49CC-9101-438FF5D6AF2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91" creationId="{64023B7A-7551-4532-FD83-1BA1987C0B7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92" creationId="{19923330-37E8-A3CE-6C41-95683F0FAC8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93" creationId="{A333C2F1-A5BF-5B9C-D9E3-9AE1217D559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94" creationId="{8DDA39FD-9D22-467B-7B2D-7C05C81B697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95" creationId="{DA89BF19-A165-EDE9-5CEC-90174EA7440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96" creationId="{307B463F-F02C-8F04-F59A-3F66380D5DD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97" creationId="{079845F8-9BC7-8510-A946-E896EF7008C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98" creationId="{2E8C3D94-A67C-DE0E-2D27-A9B5E4C1178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199" creationId="{4EF78B86-D5CB-8776-AABD-430BBA88838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00" creationId="{0ED47B36-2751-BF0B-D31B-9FED474E72A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01" creationId="{04FBEA83-2176-35CC-F097-AFF925B25C9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02" creationId="{88641512-0BA0-43A0-4EA5-2C6DACE756D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03" creationId="{F8F5C3A5-887D-BC6C-1F46-0D4B41F8D87D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04" creationId="{E999E5CC-18AF-C0E8-C1F9-93640BC5FC36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05" creationId="{769B4B00-657F-8C51-19B6-94C8059DAFDF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06" creationId="{DAC8E4E3-E19E-8AF7-B046-7390C506B0B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07" creationId="{49E336F7-FDF4-F41C-6726-94988A10E65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08" creationId="{9B609867-68E7-AB66-5F47-97A6BDFBBFFA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09" creationId="{B0D6D121-EC98-0A77-EC9C-B6E3E41404D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10" creationId="{2010857F-3F53-0846-EC15-395BB0BC209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11" creationId="{94C345FA-F6EF-4609-69CA-EE80BEAC12A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12" creationId="{FC1176FF-2602-FFEE-9378-6FD2B3D0CBB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13" creationId="{5BD633C0-DC94-79DE-3010-3B96BB71C66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14" creationId="{BA9B3FC4-EBAD-0346-0D14-D01ED29AD6A3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15" creationId="{0CE1626B-0CEC-30B0-3431-BA8E2C8BF08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16" creationId="{FD0F1B06-1A6F-3617-5E22-417EA3FB165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17" creationId="{48E7395D-448B-3D32-0250-6F359BF45732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18" creationId="{4F3ACFB6-4119-C4E1-0D62-3DFAFF3052D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19" creationId="{58205E72-2707-86F3-0F0D-45AC361C9588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20" creationId="{863E17D8-3872-3B39-D616-E81FA7C1EA85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21" creationId="{86442080-2C4A-D2F0-C893-9A78247141E7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22" creationId="{C3EDC5C1-004F-0386-7A91-EAE0E5993A79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23" creationId="{94E4AE5D-237E-DA8A-1913-B675BA95052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24" creationId="{309FE58E-9E5C-9019-7055-BF0739A58F8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25" creationId="{7C399BC8-88C3-73F4-C55C-9CD5E54F6BA0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26" creationId="{8591BD4C-B20D-7C32-C8D4-5122C21A158C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27" creationId="{8BF7A905-219E-7475-79F9-89A109180DE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28" creationId="{A5B9A276-4D73-0240-F948-04E6044C871E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29" creationId="{E0120BC0-3ACE-C1DB-123F-AF66F8387F9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30" creationId="{82305F40-E062-D956-8BDE-EBFFB081D7A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31" creationId="{443B18E4-C5B6-86CF-7AEA-2888FC31714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32" creationId="{EE0F97F8-F65B-A1EA-A073-A3353163D5F1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33" creationId="{B7A8590C-B3AE-0015-F3B4-54F3EBA2AC34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34" creationId="{0B533FF6-2FE6-3B4D-45CF-7736B50D3ACB}"/>
          </ac:spMkLst>
        </pc:spChg>
        <pc:spChg chg="mod modVis">
          <ac:chgData name="Ginevra Minarini" userId="1f1f918c-6db6-4aec-95e5-17ad0358cb46" providerId="ADAL" clId="{03421CA5-02D6-410F-9208-942AACB4DA1F}" dt="2023-11-27T15:47:20.427" v="160351"/>
          <ac:spMkLst>
            <pc:docMk/>
            <pc:sldMk cId="1935945547" sldId="306"/>
            <ac:spMk id="6235" creationId="{7427EAD2-593E-7A56-7AE0-37779E2F0438}"/>
          </ac:spMkLst>
        </pc:spChg>
        <pc:spChg chg="mod modVis">
          <ac:chgData name="Ginevra Minarini" userId="1f1f918c-6db6-4aec-95e5-17ad0358cb46" providerId="ADAL" clId="{03421CA5-02D6-410F-9208-942AACB4DA1F}" dt="2023-11-27T16:20:49.752" v="165694"/>
          <ac:spMkLst>
            <pc:docMk/>
            <pc:sldMk cId="1935945547" sldId="306"/>
            <ac:spMk id="6237" creationId="{3DD9340C-FB48-FCA4-974E-3BDD9CF2C6D0}"/>
          </ac:spMkLst>
        </pc:spChg>
        <pc:spChg chg="mod modVis">
          <ac:chgData name="Ginevra Minarini" userId="1f1f918c-6db6-4aec-95e5-17ad0358cb46" providerId="ADAL" clId="{03421CA5-02D6-410F-9208-942AACB4DA1F}" dt="2023-11-27T16:20:49.752" v="165696"/>
          <ac:spMkLst>
            <pc:docMk/>
            <pc:sldMk cId="1935945547" sldId="306"/>
            <ac:spMk id="6238" creationId="{65C3DD51-EB92-C72A-7A3C-51E62AA6A534}"/>
          </ac:spMkLst>
        </pc:spChg>
        <pc:spChg chg="mod modVis">
          <ac:chgData name="Ginevra Minarini" userId="1f1f918c-6db6-4aec-95e5-17ad0358cb46" providerId="ADAL" clId="{03421CA5-02D6-410F-9208-942AACB4DA1F}" dt="2023-11-27T16:20:49.752" v="165698"/>
          <ac:spMkLst>
            <pc:docMk/>
            <pc:sldMk cId="1935945547" sldId="306"/>
            <ac:spMk id="6239" creationId="{67F23F7A-83BE-7D52-1B4F-41F48F8B0406}"/>
          </ac:spMkLst>
        </pc:spChg>
        <pc:spChg chg="mod modVis">
          <ac:chgData name="Ginevra Minarini" userId="1f1f918c-6db6-4aec-95e5-17ad0358cb46" providerId="ADAL" clId="{03421CA5-02D6-410F-9208-942AACB4DA1F}" dt="2023-11-27T16:20:49.752" v="165700"/>
          <ac:spMkLst>
            <pc:docMk/>
            <pc:sldMk cId="1935945547" sldId="306"/>
            <ac:spMk id="6240" creationId="{30A6A359-CB5E-1E77-2C1A-78CEA7F2DA86}"/>
          </ac:spMkLst>
        </pc:spChg>
        <pc:spChg chg="mod modVis">
          <ac:chgData name="Ginevra Minarini" userId="1f1f918c-6db6-4aec-95e5-17ad0358cb46" providerId="ADAL" clId="{03421CA5-02D6-410F-9208-942AACB4DA1F}" dt="2023-11-27T16:20:49.752" v="165702"/>
          <ac:spMkLst>
            <pc:docMk/>
            <pc:sldMk cId="1935945547" sldId="306"/>
            <ac:spMk id="6241" creationId="{55393113-1813-8B43-3882-F8C71F0B252B}"/>
          </ac:spMkLst>
        </pc:spChg>
        <pc:spChg chg="mod modVis">
          <ac:chgData name="Ginevra Minarini" userId="1f1f918c-6db6-4aec-95e5-17ad0358cb46" providerId="ADAL" clId="{03421CA5-02D6-410F-9208-942AACB4DA1F}" dt="2023-11-27T16:20:49.752" v="165704"/>
          <ac:spMkLst>
            <pc:docMk/>
            <pc:sldMk cId="1935945547" sldId="306"/>
            <ac:spMk id="6242" creationId="{DA820496-3996-8AFE-B2E4-6167D56FF9D9}"/>
          </ac:spMkLst>
        </pc:spChg>
        <pc:spChg chg="mod modVis">
          <ac:chgData name="Ginevra Minarini" userId="1f1f918c-6db6-4aec-95e5-17ad0358cb46" providerId="ADAL" clId="{03421CA5-02D6-410F-9208-942AACB4DA1F}" dt="2023-11-27T16:20:49.752" v="165706"/>
          <ac:spMkLst>
            <pc:docMk/>
            <pc:sldMk cId="1935945547" sldId="306"/>
            <ac:spMk id="6243" creationId="{7EF55227-B7E6-91AC-9A36-AED166AF8BCF}"/>
          </ac:spMkLst>
        </pc:spChg>
        <pc:spChg chg="mod modVis">
          <ac:chgData name="Ginevra Minarini" userId="1f1f918c-6db6-4aec-95e5-17ad0358cb46" providerId="ADAL" clId="{03421CA5-02D6-410F-9208-942AACB4DA1F}" dt="2023-11-27T16:20:49.752" v="165708"/>
          <ac:spMkLst>
            <pc:docMk/>
            <pc:sldMk cId="1935945547" sldId="306"/>
            <ac:spMk id="6244" creationId="{A037653B-3E51-6204-1969-EFC6DA9DED8F}"/>
          </ac:spMkLst>
        </pc:spChg>
        <pc:spChg chg="mod modVis">
          <ac:chgData name="Ginevra Minarini" userId="1f1f918c-6db6-4aec-95e5-17ad0358cb46" providerId="ADAL" clId="{03421CA5-02D6-410F-9208-942AACB4DA1F}" dt="2023-11-27T16:20:49.752" v="165710"/>
          <ac:spMkLst>
            <pc:docMk/>
            <pc:sldMk cId="1935945547" sldId="306"/>
            <ac:spMk id="6245" creationId="{20FD24C1-652B-3CB7-30F3-C98109ADFF3D}"/>
          </ac:spMkLst>
        </pc:spChg>
        <pc:spChg chg="mod modVis">
          <ac:chgData name="Ginevra Minarini" userId="1f1f918c-6db6-4aec-95e5-17ad0358cb46" providerId="ADAL" clId="{03421CA5-02D6-410F-9208-942AACB4DA1F}" dt="2023-11-27T16:20:49.752" v="165712"/>
          <ac:spMkLst>
            <pc:docMk/>
            <pc:sldMk cId="1935945547" sldId="306"/>
            <ac:spMk id="6246" creationId="{12C65B30-42D9-A7DE-B41E-60C5CCE1A7B0}"/>
          </ac:spMkLst>
        </pc:spChg>
        <pc:spChg chg="mod modVis">
          <ac:chgData name="Ginevra Minarini" userId="1f1f918c-6db6-4aec-95e5-17ad0358cb46" providerId="ADAL" clId="{03421CA5-02D6-410F-9208-942AACB4DA1F}" dt="2023-11-27T16:20:49.752" v="165714"/>
          <ac:spMkLst>
            <pc:docMk/>
            <pc:sldMk cId="1935945547" sldId="306"/>
            <ac:spMk id="6247" creationId="{40AB9D58-4B96-BED7-2DE7-6C94A19C73E2}"/>
          </ac:spMkLst>
        </pc:spChg>
        <pc:spChg chg="mod modVis">
          <ac:chgData name="Ginevra Minarini" userId="1f1f918c-6db6-4aec-95e5-17ad0358cb46" providerId="ADAL" clId="{03421CA5-02D6-410F-9208-942AACB4DA1F}" dt="2023-11-27T16:20:49.752" v="165716"/>
          <ac:spMkLst>
            <pc:docMk/>
            <pc:sldMk cId="1935945547" sldId="306"/>
            <ac:spMk id="6248" creationId="{1C38537F-863C-E348-38B8-28D517548602}"/>
          </ac:spMkLst>
        </pc:spChg>
        <pc:spChg chg="mod modVis">
          <ac:chgData name="Ginevra Minarini" userId="1f1f918c-6db6-4aec-95e5-17ad0358cb46" providerId="ADAL" clId="{03421CA5-02D6-410F-9208-942AACB4DA1F}" dt="2023-11-27T16:20:49.752" v="165718"/>
          <ac:spMkLst>
            <pc:docMk/>
            <pc:sldMk cId="1935945547" sldId="306"/>
            <ac:spMk id="6249" creationId="{B654AA7C-3DD8-8061-6527-022943A3CEC2}"/>
          </ac:spMkLst>
        </pc:spChg>
        <pc:spChg chg="mod modVis">
          <ac:chgData name="Ginevra Minarini" userId="1f1f918c-6db6-4aec-95e5-17ad0358cb46" providerId="ADAL" clId="{03421CA5-02D6-410F-9208-942AACB4DA1F}" dt="2023-11-27T16:20:49.752" v="165720"/>
          <ac:spMkLst>
            <pc:docMk/>
            <pc:sldMk cId="1935945547" sldId="306"/>
            <ac:spMk id="6250" creationId="{41350D26-7E7A-A358-68B0-AA3279ABC32F}"/>
          </ac:spMkLst>
        </pc:spChg>
        <pc:spChg chg="mod modVis">
          <ac:chgData name="Ginevra Minarini" userId="1f1f918c-6db6-4aec-95e5-17ad0358cb46" providerId="ADAL" clId="{03421CA5-02D6-410F-9208-942AACB4DA1F}" dt="2023-11-27T16:20:49.752" v="165722"/>
          <ac:spMkLst>
            <pc:docMk/>
            <pc:sldMk cId="1935945547" sldId="306"/>
            <ac:spMk id="6251" creationId="{256DFC95-594D-2E05-B432-E5F697F5185C}"/>
          </ac:spMkLst>
        </pc:spChg>
        <pc:spChg chg="mod modVis">
          <ac:chgData name="Ginevra Minarini" userId="1f1f918c-6db6-4aec-95e5-17ad0358cb46" providerId="ADAL" clId="{03421CA5-02D6-410F-9208-942AACB4DA1F}" dt="2023-11-27T16:20:49.752" v="165724"/>
          <ac:spMkLst>
            <pc:docMk/>
            <pc:sldMk cId="1935945547" sldId="306"/>
            <ac:spMk id="6252" creationId="{8EBE9F54-CF95-40DB-2569-4577B9E2687E}"/>
          </ac:spMkLst>
        </pc:spChg>
        <pc:spChg chg="mod modVis">
          <ac:chgData name="Ginevra Minarini" userId="1f1f918c-6db6-4aec-95e5-17ad0358cb46" providerId="ADAL" clId="{03421CA5-02D6-410F-9208-942AACB4DA1F}" dt="2023-11-27T16:20:49.752" v="165726"/>
          <ac:spMkLst>
            <pc:docMk/>
            <pc:sldMk cId="1935945547" sldId="306"/>
            <ac:spMk id="6253" creationId="{0991B5EE-2374-DCC8-0D63-82B39B841701}"/>
          </ac:spMkLst>
        </pc:spChg>
        <pc:spChg chg="mod modVis">
          <ac:chgData name="Ginevra Minarini" userId="1f1f918c-6db6-4aec-95e5-17ad0358cb46" providerId="ADAL" clId="{03421CA5-02D6-410F-9208-942AACB4DA1F}" dt="2023-11-27T16:20:49.768" v="165728"/>
          <ac:spMkLst>
            <pc:docMk/>
            <pc:sldMk cId="1935945547" sldId="306"/>
            <ac:spMk id="6254" creationId="{65F55D57-065F-E7D1-BCC6-DE0B14AFFA21}"/>
          </ac:spMkLst>
        </pc:spChg>
        <pc:spChg chg="mod modVis">
          <ac:chgData name="Ginevra Minarini" userId="1f1f918c-6db6-4aec-95e5-17ad0358cb46" providerId="ADAL" clId="{03421CA5-02D6-410F-9208-942AACB4DA1F}" dt="2023-11-27T16:20:49.768" v="165730"/>
          <ac:spMkLst>
            <pc:docMk/>
            <pc:sldMk cId="1935945547" sldId="306"/>
            <ac:spMk id="6255" creationId="{7F5B4291-8490-53F4-F492-CB53AE066472}"/>
          </ac:spMkLst>
        </pc:spChg>
        <pc:spChg chg="mod modVis">
          <ac:chgData name="Ginevra Minarini" userId="1f1f918c-6db6-4aec-95e5-17ad0358cb46" providerId="ADAL" clId="{03421CA5-02D6-410F-9208-942AACB4DA1F}" dt="2023-11-27T16:20:49.768" v="165732"/>
          <ac:spMkLst>
            <pc:docMk/>
            <pc:sldMk cId="1935945547" sldId="306"/>
            <ac:spMk id="6256" creationId="{7F0CBC79-E295-B888-42A3-30A4002D5920}"/>
          </ac:spMkLst>
        </pc:spChg>
        <pc:spChg chg="mod modVis">
          <ac:chgData name="Ginevra Minarini" userId="1f1f918c-6db6-4aec-95e5-17ad0358cb46" providerId="ADAL" clId="{03421CA5-02D6-410F-9208-942AACB4DA1F}" dt="2023-11-27T16:20:49.768" v="165734"/>
          <ac:spMkLst>
            <pc:docMk/>
            <pc:sldMk cId="1935945547" sldId="306"/>
            <ac:spMk id="6257" creationId="{803B0448-E5B6-BAAC-D892-40A26FC1D45B}"/>
          </ac:spMkLst>
        </pc:spChg>
        <pc:spChg chg="mod modVis">
          <ac:chgData name="Ginevra Minarini" userId="1f1f918c-6db6-4aec-95e5-17ad0358cb46" providerId="ADAL" clId="{03421CA5-02D6-410F-9208-942AACB4DA1F}" dt="2023-11-27T16:20:49.768" v="165736"/>
          <ac:spMkLst>
            <pc:docMk/>
            <pc:sldMk cId="1935945547" sldId="306"/>
            <ac:spMk id="6258" creationId="{81C0313C-F319-D64A-C904-2BA40680531A}"/>
          </ac:spMkLst>
        </pc:spChg>
        <pc:spChg chg="mod modVis">
          <ac:chgData name="Ginevra Minarini" userId="1f1f918c-6db6-4aec-95e5-17ad0358cb46" providerId="ADAL" clId="{03421CA5-02D6-410F-9208-942AACB4DA1F}" dt="2023-11-27T16:20:49.768" v="165738"/>
          <ac:spMkLst>
            <pc:docMk/>
            <pc:sldMk cId="1935945547" sldId="306"/>
            <ac:spMk id="6259" creationId="{939D34D6-C8BA-F769-26F9-43757C332D86}"/>
          </ac:spMkLst>
        </pc:spChg>
        <pc:spChg chg="mod modVis">
          <ac:chgData name="Ginevra Minarini" userId="1f1f918c-6db6-4aec-95e5-17ad0358cb46" providerId="ADAL" clId="{03421CA5-02D6-410F-9208-942AACB4DA1F}" dt="2023-11-27T16:20:49.768" v="165740"/>
          <ac:spMkLst>
            <pc:docMk/>
            <pc:sldMk cId="1935945547" sldId="306"/>
            <ac:spMk id="6260" creationId="{AFEF1559-CDBD-40BB-7A1D-E68CA2BDB419}"/>
          </ac:spMkLst>
        </pc:spChg>
        <pc:spChg chg="mod modVis">
          <ac:chgData name="Ginevra Minarini" userId="1f1f918c-6db6-4aec-95e5-17ad0358cb46" providerId="ADAL" clId="{03421CA5-02D6-410F-9208-942AACB4DA1F}" dt="2023-11-27T16:20:49.768" v="165742"/>
          <ac:spMkLst>
            <pc:docMk/>
            <pc:sldMk cId="1935945547" sldId="306"/>
            <ac:spMk id="6261" creationId="{5C87E94E-95F0-752E-0121-489D7780AC3E}"/>
          </ac:spMkLst>
        </pc:spChg>
        <pc:spChg chg="mod modVis">
          <ac:chgData name="Ginevra Minarini" userId="1f1f918c-6db6-4aec-95e5-17ad0358cb46" providerId="ADAL" clId="{03421CA5-02D6-410F-9208-942AACB4DA1F}" dt="2023-11-27T16:20:49.768" v="165744"/>
          <ac:spMkLst>
            <pc:docMk/>
            <pc:sldMk cId="1935945547" sldId="306"/>
            <ac:spMk id="6262" creationId="{657764F9-FDD5-3D07-C6A5-C4161CAC97D1}"/>
          </ac:spMkLst>
        </pc:spChg>
        <pc:spChg chg="mod modVis">
          <ac:chgData name="Ginevra Minarini" userId="1f1f918c-6db6-4aec-95e5-17ad0358cb46" providerId="ADAL" clId="{03421CA5-02D6-410F-9208-942AACB4DA1F}" dt="2023-11-27T16:20:49.768" v="165746"/>
          <ac:spMkLst>
            <pc:docMk/>
            <pc:sldMk cId="1935945547" sldId="306"/>
            <ac:spMk id="6263" creationId="{61B0D816-5082-EC0A-9F08-FFCACDBE518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6264" creationId="{D6C155B8-F850-A77A-A50A-C19A53E42A8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64" creationId="{DF49B372-C9D9-3856-37E4-B91FF67302F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65" creationId="{327243D7-5298-2F81-293B-3BF917537C6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6265" creationId="{B9BCA1D0-670E-2955-6AF8-2E55ABF7001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66" creationId="{14FD4EB4-25B3-8953-D554-7801C4BF2F4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6266" creationId="{74B96AD5-2F9B-1171-E30A-695B3D5D1DC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6267" creationId="{C9D9762B-1B23-C159-AB01-5A7E81EE47B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67" creationId="{FBEAA503-85EF-BCD1-1220-F2F6DBC7D83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68" creationId="{08B0D5E4-99F2-86A8-67BD-C9E7A1178AD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6268" creationId="{DAF02AB2-E550-EFAB-C61C-B2588335414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6269" creationId="{00EC8B20-B1CD-B07A-801C-83D525C302A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69" creationId="{3572016E-CD3D-EC76-3900-4871F662D6C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70" creationId="{503A5A97-BEEF-00A4-80DB-A59E9336F97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6270" creationId="{F23FCE4F-6084-D310-656A-FD1594C39C1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6271" creationId="{86B15F3A-08F5-A5A1-F65D-1E89E815980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71" creationId="{BBEBB837-25E2-AF64-7E9F-900C68DDE66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72" creationId="{1D69EA9E-69AF-DC67-8E59-AE1BC5D6683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73" creationId="{72FFCEB5-CCBD-DFD9-2B76-26C9D72DA6C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74" creationId="{8B2700A0-CE85-3A96-C32B-3A0750F955D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75" creationId="{140876AE-6C23-EA20-361B-9957115F4EC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76" creationId="{D357690B-DE59-AF66-D770-D8A9B85A652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77" creationId="{25E74C58-B548-D164-35EA-82022197A41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78" creationId="{38BEF628-7EB1-1A30-C156-847971F6B67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79" creationId="{FDCEDD10-7671-1C15-CB54-7E27272D7AC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80" creationId="{1F820DA2-AAB3-836D-583B-1FF4E95C8A0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81" creationId="{F3BA4832-C26F-9072-1FC2-103FAF3E07D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82" creationId="{5572ECFE-1B96-EF60-C984-04F88847569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83" creationId="{22C18856-7D01-E94E-799D-F7A8CF362FE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84" creationId="{CEAC92D9-6A0C-4264-BD1D-66188AA56FB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85" creationId="{7FF00BBA-4277-F674-E7AC-46AA702950B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86" creationId="{D614CDFB-6EC9-1569-B18D-A13AE4403C9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87" creationId="{1B0303BC-1B26-8D2A-160F-EE104398807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88" creationId="{37ADFB12-08F9-587B-7962-B296C74EA20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89" creationId="{3F18A5EF-9473-A3B0-6962-2E3233A2ADA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90" creationId="{55F261B5-9577-ABE9-C117-95FDE5CBEE7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91" creationId="{1D3B4A22-094B-1904-DF04-22DA3215929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92" creationId="{B8040FCE-CCCE-6ABA-B0FE-BC23881024A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93" creationId="{1ABC5591-8F73-4A34-FB75-6524497C3DC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94" creationId="{0CA1E348-6E89-AB6A-4AB6-572C9033E25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95" creationId="{E4CB2E5B-7EA9-C87E-05C6-678D32220BF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96" creationId="{F6B8DF09-FAF8-08D2-5FA4-14E560696CB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97" creationId="{51C4F6E8-18B6-D3AA-694D-B0D4A5504BB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98" creationId="{4464C5EC-7EC5-2463-673D-CB3F2DF317D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299" creationId="{FF2B2E9A-D8D1-F634-1B52-085C3F7BD74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00" creationId="{EE01F76A-F763-01C1-4946-65CB0C7AD61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01" creationId="{74D173F3-0839-DD6C-506C-93CFA68D370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02" creationId="{98D44DD3-9487-34FB-43B4-0265DB1624D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03" creationId="{F02A2557-3329-9FFD-5405-5EEBD0BFB84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04" creationId="{3815370F-8EE4-F616-81AA-0579C8B20A8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05" creationId="{F773AF51-004C-7769-0230-BBD81ED432F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06" creationId="{4D4FE829-2097-DFC2-B9FB-B34226A06B1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07" creationId="{C8533E7F-B7D6-DDEC-EED5-C4E350DC1DE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08" creationId="{41BB1D96-875F-0F38-2F4F-843DD295A14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09" creationId="{674ADDBF-ED07-0783-BB6E-6AB3BA006E5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10" creationId="{710C74D7-0ABE-F216-03E3-9D9D9741611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11" creationId="{DAC864C7-7255-8E48-EACE-1DC97D157AE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12" creationId="{07C6FAFC-74BC-B710-CA12-B723333C3E7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13" creationId="{F8EA043C-0304-1752-9FFF-3896BA4E80C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14" creationId="{91E751F2-E453-081A-463D-F812AD89689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15" creationId="{EB3D6E8E-7D5C-0BDF-B69C-E434B1A20C8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16" creationId="{D172D3DC-436F-0581-99CC-47FB4922A82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17" creationId="{29D8E61F-BDF6-4BEE-CF00-DB04C5D6216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18" creationId="{0CB31CE4-277D-1157-E8CC-A5B370B918D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19" creationId="{B7B2715F-9C41-309D-BA8F-175B92BC537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20" creationId="{319FDE49-8A17-C1E8-6800-747CF544C57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21" creationId="{0AEB9F60-E3BC-1F39-E57C-8D81511E187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22" creationId="{499B5C99-79D5-20F3-8B6D-D3EFB741B9D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23" creationId="{9237A393-538F-71BB-8F4C-76BA2DFFFD1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24" creationId="{4D862B0D-0819-CCDE-C206-05EDC0DE46F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25" creationId="{D060E5C9-6E20-9155-21F6-65D84CC1E5C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26" creationId="{60D6D3B2-D493-470D-96D7-57D7D376577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27" creationId="{55EB546B-7334-FEFF-ACD0-33C858EDB7B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28" creationId="{A52CD957-4B26-0CF4-51D0-21FEE4BFD90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29" creationId="{F0558EF0-7EB6-5999-2121-B95EFFDF8FF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30" creationId="{FE26A9DD-5A68-EC4B-0576-FF8BF99D9C0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31" creationId="{FF03B56C-F313-A439-2D36-97263EFA22A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32" creationId="{F71379DF-6D89-06BE-DCE2-05E76793B69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33" creationId="{A2EBB7E7-E6DB-38D1-6677-5E2E553B24B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34" creationId="{8C17B619-62DB-A9ED-867A-919C734B5B4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35" creationId="{00F092F1-ADA9-1B5A-48A2-CCA14AD6CBD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36" creationId="{F2463EFC-BABB-9ED5-BE70-E07A6C7AF7D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37" creationId="{01BDA75A-F293-F822-D097-11E1BF1BC8B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38" creationId="{5E9A5E02-B3F8-81B6-2CBD-4E4983D3E91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39" creationId="{B8B212AF-E195-01B0-CA69-69B6BD8B030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40" creationId="{EA604728-B862-65E9-ADFF-C7B061EE0B4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41" creationId="{58A92525-C1E2-5446-1F49-7070F0D64B1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42" creationId="{B00E7A91-957B-8C19-69C0-0974E58A6A4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43" creationId="{7CDCBBEA-6C41-5100-E5FE-34525919A01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44" creationId="{B21854D4-29E4-C2DA-159B-A187F0E32F6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45" creationId="{E94CA6F9-3EEC-ADDB-1901-99F8DB0EE86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46" creationId="{0DA0934F-E2E3-8965-3F2B-127BB88B1D2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47" creationId="{BFFB1D9B-2378-EC5E-97D2-85C21CEFBC0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48" creationId="{A63CFF52-4F4E-56B4-B4FB-4F71D698FC5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49" creationId="{8EB343D4-5B84-3051-9BFD-66018993957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50" creationId="{F8F6ED3B-74CC-B2B2-0091-3E0A9F9AA4B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51" creationId="{8FAD1EF8-D590-2D40-A438-936E42FB1D0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52" creationId="{B659F7B6-971B-7A25-1362-B2DF5CBCAF3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53" creationId="{10E5FCCF-02E6-B5DD-67B1-D348BF0B46F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54" creationId="{44DDC15A-2B4C-A645-70E8-1BC7C80F34C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55" creationId="{E218D215-6CB4-3DD2-F39A-54A3EAF66E4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56" creationId="{FA5C6958-552C-3CEC-35AA-4AB112EC99C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57" creationId="{4F4B0ADE-7E3E-A572-D23C-55E1CC8D7F8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58" creationId="{9952944F-3760-D9A8-52DD-9110E6B194F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59" creationId="{A77DD164-159A-1580-902D-858D945212A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60" creationId="{53AFC6B1-3003-81F8-C56A-9F438027B82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61" creationId="{D29AB288-0B37-7609-6DF0-58C0B686FF5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62" creationId="{856D37B4-CA7C-1D27-65B3-F0B1CF446C0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63" creationId="{20196C77-8A0B-27E9-EC70-4EA8E1CB19D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64" creationId="{0BFCDC52-27A2-2A6A-16ED-5D760BB75A4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65" creationId="{2771A2A3-4305-3789-CCCA-53265D7B93F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66" creationId="{D0270F2C-A784-7783-DBE2-1B4ED72068D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67" creationId="{EFB7864A-1B11-9D16-A9BD-982676EE63A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68" creationId="{17F07935-2170-B9E6-C03D-D7E29DC512D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69" creationId="{417EB7F6-83F0-E109-9002-727E2DC7E8B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70" creationId="{18FD8704-7C01-2CDB-F99F-3DD15FB8321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71" creationId="{26145E06-ADCD-203E-298C-31D8B673F8B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72" creationId="{C3BFD829-DEAF-6D08-4851-974AFB5CB06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73" creationId="{B66B2737-95D1-56FD-0A7D-CF7D7192EFD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74" creationId="{DE3725CC-C1EE-7949-47A6-B2600E59059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75" creationId="{5DE37888-CF2C-B707-1835-2A364D752EC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76" creationId="{302515D1-9FF0-7949-D772-181A32E075B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77" creationId="{DCEE67F7-89BB-F369-8EE3-CE42705D09D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78" creationId="{3996F377-A4A7-7B95-BA08-3AA01AB5F35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79" creationId="{F4B36B38-DAFE-790C-F787-9C16A48610E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80" creationId="{6EA36A77-C4FC-2F3A-48C8-816FDB6148A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81" creationId="{F43AA99E-55E3-5030-68C2-94C178847B1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82" creationId="{4047BB11-183E-983F-A37D-F0FF4F91FCE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83" creationId="{1A53F8F6-2A3A-9B18-E693-B0BBC9784AA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84" creationId="{AEC81883-ACE2-33B9-3AC1-593B0322132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85" creationId="{76F33802-88CB-30F7-99AF-9D92784026B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86" creationId="{49184167-DBF4-8306-6E22-A0E0F48E1E3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87" creationId="{41BB84D8-1935-B8A8-77DB-58B79878AB9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88" creationId="{AD8D176F-42DD-CF04-A921-EADA5097605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89" creationId="{31D0CE48-3832-1985-04EF-A2680F3482B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90" creationId="{630409EA-FD16-4774-D14B-7507092CCDD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91" creationId="{E21D3561-33B5-8480-13FA-6343BA7B649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92" creationId="{ED3B9A72-811C-4947-4C38-76C43301C51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93" creationId="{7FD7F88F-70E5-5644-5E82-F1642062CC7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94" creationId="{8407F439-003D-EA83-BAD9-4F23CFC83E0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95" creationId="{7CDB3EC8-5760-58B7-D29F-FBCB2AB7691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96" creationId="{48B7FAF5-8C1D-DDBA-F1A1-E75842EEBB3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97" creationId="{6A61244B-81C1-3985-5C2D-63F042EF651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98" creationId="{875FEEFF-C3A3-5103-E819-8BA787FD865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399" creationId="{3AAA4C87-51FA-3C9E-21B4-FCB1AE9CD9D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00" creationId="{C3484009-D464-B502-CC0B-DDC0B0848B5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01" creationId="{D20AEFDA-952F-847C-299E-F021F50B83A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02" creationId="{89325288-D49F-F3DD-5CF1-FA6FC10D210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03" creationId="{11EAF954-0DB7-254F-62EF-9065F6EDC69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04" creationId="{415959A8-1B20-708C-231A-A89899227E8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05" creationId="{5A7E7C77-A899-C113-1679-AD3FEA41A3C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06" creationId="{7FD9AE63-1499-A982-8A93-7A4931A066C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07" creationId="{228EC41E-A5F7-443A-0E51-4B0AF2E98A7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08" creationId="{A20F0EAA-0954-0BB3-B324-96377E79185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09" creationId="{9CF287AF-06F5-5D17-1FCF-455F3D9B3CE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10" creationId="{F41BB560-F357-821D-6072-6826F55E7D2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11" creationId="{3B5EFC34-75F9-173B-19E6-2A983CF5763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12" creationId="{F481A114-7D6D-909E-3DA9-7F0855B99E7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13" creationId="{F4ADB4A9-667E-A85D-AE31-CF70D739814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14" creationId="{862F4481-DFD4-46A7-F376-B311616F4BC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15" creationId="{5BFD911F-BCA2-5F9D-3FC7-64009C556D6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16" creationId="{E3A50A83-B4B6-7074-BFD0-7E28D46C078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17" creationId="{53DE82B3-781F-0E4F-B40C-196F91F267D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18" creationId="{05A2750D-536F-946B-05AC-43FA8D28EE6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19" creationId="{0C12199D-66A2-4B17-C082-FADDB41C90D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20" creationId="{77562514-DCA8-3BE5-DB68-748B3413448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21" creationId="{554CB9A6-5E0F-5B49-C12C-3D40B0AD716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22" creationId="{A907E9B6-8860-D550-B680-1192B3C11F3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23" creationId="{D30E4B92-1548-7532-E50B-92F6114ED2F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24" creationId="{B349392C-200E-225D-E490-1473735303D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25" creationId="{FB76D269-3794-0C6D-5589-386E74DEFE4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26" creationId="{6F6FEF7C-1469-28C6-8CAD-015AD0A2DAA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27" creationId="{BE83CDC6-123F-B67B-85BD-CFDC3B4B86D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28" creationId="{AD7718A9-6378-EC47-BBAA-4959387E212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29" creationId="{E8B1BB56-77F0-3A6B-FAC0-95F5D83DA73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30" creationId="{7009D93E-F6C8-7CC9-4196-A0AFF34B3A9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31" creationId="{1B62AE27-EAA1-B3AB-1CB4-0E96429845E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32" creationId="{76D1F893-2A68-CCDA-A4F9-685253B94C8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33" creationId="{B492E90F-471E-00F7-FA9F-1C1AA172E87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34" creationId="{8F4F2B9E-7BB3-B976-8AF8-8CA031FF4F4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35" creationId="{EA51CDE2-68C8-56EA-2A69-3CA459EDC99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36" creationId="{E94BE4A6-BC9C-BC52-889D-DF81BD3DC08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37" creationId="{36ADBFED-C392-4364-4AEB-49210384F31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38" creationId="{368439C4-5370-D24C-7491-46C84E4F308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39" creationId="{CAB2EEE5-D69D-F9A9-DECD-0ABB1B5285A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40" creationId="{211D12DD-DD68-33CB-C391-D14CF01B980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41" creationId="{4D9A997E-0FB7-5EBC-86EB-67E0A8F33DC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42" creationId="{AA9A0EF9-1F69-4401-A92D-4F5BD55734B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43" creationId="{BB0752A2-A94C-ACE4-8D1F-01F497ECF80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44" creationId="{3231A5AA-939E-438F-2944-374A1B70B8B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45" creationId="{590AC8F4-54D3-DE51-6142-91F7E4A8F08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46" creationId="{141C0DE7-05B4-5F4B-AC96-64036F6B6EC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47" creationId="{EAAE44EF-2FCA-0685-B731-067E25B6B66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48" creationId="{600CBB8E-0075-FB41-776E-016DEFE3137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49" creationId="{DF9C1BCF-0DAE-759D-0604-2EC360A0F79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50" creationId="{1CD16DCD-2CF5-D107-07E7-7A10D0FC425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51" creationId="{E125E002-32F2-2C85-404B-B6C1C7906B3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52" creationId="{09EC0AA1-BA67-233F-BA02-CFFA26ABDCE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53" creationId="{2114E649-DD2E-8737-710C-BDB84F6A19D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54" creationId="{18610B6D-4B30-AE62-6E86-6F27B42C3A0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55" creationId="{B4795CAB-50E8-CF51-89BB-889976A9E33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56" creationId="{BB238F36-4EED-F85A-19FE-0D03B6F5160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57" creationId="{2FFE4F76-BC13-09B9-3405-2F6DB3B5A4E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58" creationId="{FA44CCAA-4773-B119-8BF0-F5D63725753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59" creationId="{C86320AA-D983-A739-06C4-301278504AA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60" creationId="{CC42C201-6D94-CAEF-D2C6-E37EA0B4284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61" creationId="{08FB315A-D807-68DE-526E-FA4682BC70C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62" creationId="{4287762D-EE77-0B98-449F-0E23B854EA0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63" creationId="{8ECE52FC-66C0-B06F-0A0B-6BD81321901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64" creationId="{4D1C6259-70DD-062D-3F55-C38772E6483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65" creationId="{91DAE5E0-1B80-ACF7-4621-2C6634A87C8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66" creationId="{2C6F2F2E-6BCE-E160-EF93-C5798A2F69C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67" creationId="{1D968E25-3E8D-3694-1D1F-B72C004BA5B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68" creationId="{512D0651-0526-760F-18B7-A553780C6DB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69" creationId="{CB11DB02-41D5-8578-9BEA-6132D6A7637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70" creationId="{D8633209-9828-BC32-7AA2-5332AC1DB7E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71" creationId="{F3E7982D-5AD7-538B-FBF0-5A1E24E2ACB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72" creationId="{2070F0C8-3CE2-4B70-34B8-94B83C35ED2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73" creationId="{6D807259-6C23-CDF5-E3FB-3C76990583E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74" creationId="{D6EF91A0-6655-B102-3885-ED19A96FA69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75" creationId="{241FAC72-27FB-363C-5A28-F66D7D6205A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76" creationId="{1E5F0BAD-DEF7-6C06-9445-C838CEFD087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77" creationId="{B1A7C600-90D9-4549-DBEA-AD73638C22E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78" creationId="{549804B9-B91E-3934-68C6-FF2AA68CE7D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79" creationId="{0D61E485-9AA0-2F75-D64D-67749FE4827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80" creationId="{49CCB1DA-E3DE-452F-A8DC-F9A9E2C5249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81" creationId="{242BBF9F-BE79-6925-537F-C997CB57611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82" creationId="{360A1B7D-EBD2-B5CB-BFFA-9B51DF70362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83" creationId="{A1823E6E-1484-037D-EFF8-BBCF00A3729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84" creationId="{D0E58D64-9DF5-0336-138A-14853868A8D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85" creationId="{CFB8E50F-5B05-248E-FD05-FC94F991956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86" creationId="{B10CC02E-EB66-D15C-D59D-AAC67365EA2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87" creationId="{F42A8C77-B8BD-9F2F-4CA3-D3A9DBC559A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88" creationId="{4009CA2F-54C7-7358-DABB-B59D9CE0750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89" creationId="{54432F04-1BAC-4B38-D761-70AB6C467C0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90" creationId="{175508A7-BC8E-D661-F7C2-C7AA87E9CDD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91" creationId="{F1F8DC90-B0E7-EC47-3C2E-3EAFA457B71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92" creationId="{5311079C-E012-F3C3-DB2E-EAF5017B530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93" creationId="{86E048EA-53E5-C2F3-0D4F-35F494596DB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94" creationId="{507FD7C8-2991-FCC2-C816-CDDEE2ADD5E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95" creationId="{72736850-2E2B-E5A3-3ECB-44271FCB716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96" creationId="{A5568EE9-096D-23EB-D31E-CECDAA98FAF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97" creationId="{46FAC182-0A5B-C1F3-7339-0ED3403A053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98" creationId="{ED2B7B53-F5C6-511D-36D4-A32B6AD3852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499" creationId="{D34CDB1B-4E3B-0E51-846D-9114A208D7D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00" creationId="{8B59AE78-898D-28C8-B8C3-D1310865A71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01" creationId="{81C13C08-B04C-9199-1AF5-7D868B6FE1A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02" creationId="{990DC828-827B-9666-6AB4-CD3BB636F6E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03" creationId="{8B5F0D42-F1C4-73F3-BD8A-74C779F7055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04" creationId="{E4D99122-FAA0-E0D1-DB0A-77AAA1540FA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05" creationId="{3AEB441F-110E-46C4-9446-EC75148CF09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06" creationId="{4E9C96C1-9A0A-75EA-3F05-6B8CAA0BC7D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07" creationId="{CF0B8162-7F04-8221-0F6B-BB0B73832C9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08" creationId="{42D23814-874A-02AE-F251-BE916D97810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09" creationId="{FF975A2D-17A8-00A2-931F-6255F144280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10" creationId="{26512BBC-5FE8-B7EA-C6B2-8AE4C5143C8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11" creationId="{52BA5403-CAD7-F58B-06D9-94B98CC4DC3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12" creationId="{D7C34A2B-5AEE-0117-4B1A-25FA2BE156D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13" creationId="{424F82DB-F894-44AB-E194-D995C9CCEFE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14" creationId="{0E0018C7-4DD1-49A3-9D41-0CFC99DC6A5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15" creationId="{F2ADB163-219F-EFA4-D26F-5FAAB34369E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16" creationId="{E9EB7C66-93C3-DC83-1FDE-78603743DCA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17" creationId="{FC0BDF60-9B4D-20D6-EAEA-142AEDC6059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18" creationId="{941AD024-1C97-69A5-F2D1-DBED41223B9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19" creationId="{344987D6-F30E-88A5-79A2-76179928024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20" creationId="{BEAB6991-7301-7179-F23F-822F8382A18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21" creationId="{AB8E74D9-4F2F-C06B-BB8F-BF4BB35358A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22" creationId="{F0D0CCEE-6C43-E198-2B5E-E977C2D696C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23" creationId="{FFA5CE2B-88E7-1E56-E63D-216C3BE37C9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24" creationId="{9C3F60FA-DE11-DFA0-F9AB-60292A86417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25" creationId="{0B9957CD-B433-C94C-833A-DEF72303AD5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26" creationId="{6E9D5818-AF5E-0C98-4F02-24E4A6730E3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27" creationId="{6835141C-22A4-A1C2-BC49-C32F898236F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28" creationId="{D0415199-1C1C-D2F1-BFE3-7791DC6429E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29" creationId="{6AE407BD-10F8-8BB9-6055-371CF6AB8CD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30" creationId="{4B93B832-10A9-30A0-743D-46DB0B13143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31" creationId="{B32C6EF2-D7C9-D3B6-5C44-F242826F252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32" creationId="{33574429-6BAE-39C0-491E-E09E4B20EED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33" creationId="{F038D2C0-44A1-DEA1-2A94-B27E1AFBCDF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34" creationId="{31505777-309A-5E76-9A93-870DC0A40E8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35" creationId="{3B086682-159C-7B15-A373-54A56FE1E02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36" creationId="{7147D012-E1F9-2371-C7AD-8F226C1F844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37" creationId="{56FF6635-8749-1454-FBA3-EBAB8E3F3E1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38" creationId="{33AE7861-46B5-4334-7086-C113CB2E611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39" creationId="{1BFB88A5-832D-A57E-93A1-057E50CA4C2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40" creationId="{2EEEEFFF-2F92-9938-2308-7C1FCE01EC1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41" creationId="{6F5E3972-8AC0-45FC-EF09-F5B3DA47381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42" creationId="{D394427B-C088-8100-EAC6-8B49B248CF1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43" creationId="{90108227-2114-EE6E-6407-4D32C9BEE27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44" creationId="{B5FFD8DF-5DDD-8877-F514-2EC4D510F39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45" creationId="{B70F5C3C-EC09-7D64-A06E-AA28401CD34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46" creationId="{BEF8741D-6B8B-879B-11D9-F14215C0B6D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47" creationId="{5C2F91BE-4472-BA0D-943B-850B2916CC6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48" creationId="{CC59B7A9-6038-7514-BDE6-A3DBD20363B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49" creationId="{EB1231DA-DAA1-521F-AE30-6F9A87337EF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50" creationId="{5CF01373-4498-3463-7154-EA7B4C3ED77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51" creationId="{5722ABF7-73A9-3325-D3ED-8CFD4A9A950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52" creationId="{8CC7D0B1-5A63-C1F7-B0D2-2E24D698448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53" creationId="{1A279544-0E4C-B6B6-87F8-B3BBD0AA113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54" creationId="{655E3A90-4317-EDE1-A2F0-B86B94E62E5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55" creationId="{BB2BB975-DA8D-BB6B-0C09-41A0538304A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56" creationId="{E594C932-0500-13BA-3AAD-086EE22FC84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57" creationId="{FC849DCF-3878-E1FF-65CB-047EF9EE2D5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58" creationId="{67E27BC7-672D-7652-E055-CA4F3E3C45D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59" creationId="{DAA7953F-BAE7-81A2-89A7-83C0BD3C80B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60" creationId="{2F70AB93-C085-6FAF-B026-1B43449C5CE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61" creationId="{AF104386-20DC-66CB-83BC-93318C8EF37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62" creationId="{81FE941F-2046-2B7C-B2BE-C6CD23EFAF7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63" creationId="{6BE2DC90-ABA3-7A62-E62A-6BB93354133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64" creationId="{7CB9F3BF-FAA7-B461-5DAE-A77465FA8C0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65" creationId="{FF8E40AD-EAC1-C701-F5D5-6CBEBCDE565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66" creationId="{55A1BC9E-7B73-1C74-DC6E-FB45674DA61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67" creationId="{A55AB2ED-9CAA-52F4-4475-93C447D832D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68" creationId="{D26A9DA2-DB59-C9F2-6CB4-629560879F0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69" creationId="{3ED8A822-18AB-65ED-2038-EE21DE4E020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70" creationId="{6F53CE26-2295-3408-4BE5-A08F5052583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71" creationId="{6D3B46E2-CEAA-0653-E024-8EBE22B8666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72" creationId="{BD3CCC05-8FB7-2D05-C11D-8D243885A1D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73" creationId="{07310D32-D465-DB45-6335-D9DC4295F07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74" creationId="{C2654DF9-F405-7833-7B7E-06554139F24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75" creationId="{3C9336D6-79E5-7FA9-95F0-434A2151C31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76" creationId="{0ABCF7B3-8098-CBDF-A867-AE1EFB04026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77" creationId="{A48BC709-4996-903A-8E72-A7DE403FB9C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78" creationId="{5B00CDC9-8FDF-51A9-B951-2320186A78C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79" creationId="{FBB1F502-9F4E-A4F2-52BC-6329FF8FEA2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80" creationId="{43F4070B-1C3A-C994-91CD-2D43346020A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81" creationId="{C07DA8BE-3584-BF17-9EDE-17FA4589765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82" creationId="{BA49F7E7-036A-11FF-2A13-0DF1ABAD06C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83" creationId="{13A1B02B-FAC5-69E3-77E0-6CD9F4DB6CF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84" creationId="{C0D4B00F-CD1D-811C-04FF-D648C1363F8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85" creationId="{A57E296E-3CE8-7940-DBC4-5140E501C1D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86" creationId="{A80EBDEA-775E-A39E-EA18-0E3E86D6041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87" creationId="{D83A94A5-0416-75DB-6C3A-5D44DE52272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88" creationId="{19CFBDA1-883B-A462-C247-8AE0C9135BA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89" creationId="{0EED5E05-46BC-35CA-8CFE-2FCC9A0BB1C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90" creationId="{409B9889-41A5-6061-DA66-A85A1AEA908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91" creationId="{DAA6A7CA-DDD9-1407-D032-B0893CBB212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92" creationId="{8AA3747E-353B-AD38-B681-BF970B4DD1E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93" creationId="{C8B9CB5F-63DD-6DDE-BF5E-74110B59030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94" creationId="{983B35A4-D5CA-CF57-03CF-806E89F938C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95" creationId="{355E1928-E551-6008-5B79-38D4FE38DAA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96" creationId="{1818B628-F6A7-AC4C-DC99-3CD8E4341C6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97" creationId="{60CD8316-1F1A-2DB4-3CE7-54F5EC2BC7E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98" creationId="{E2701B07-7956-13A9-CDBE-DDC2635D46B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599" creationId="{05D9213E-D738-F62B-5615-1A7F171ADFC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00" creationId="{154FFEC6-909F-E05C-AE60-69B123DA7C2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01" creationId="{9FC37987-E844-E7E2-32EF-68295D3302E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02" creationId="{21326078-B4F5-F8B2-433D-94ADCBE5D0E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03" creationId="{20626681-F762-40BA-FEA0-CB40C53FB23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04" creationId="{E43AD58F-D252-F035-EAE0-50E9A5BB329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05" creationId="{2CA753E8-7489-02D6-1E3C-921CFB6C8DB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06" creationId="{D4ACFE30-D7A0-EED0-8CC9-7AC7BD5DFBF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07" creationId="{8312ADF7-0EA1-736D-0546-2502763C591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08" creationId="{58E3F399-FEA2-5253-B33C-5068FD3B7F4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09" creationId="{875FCEFD-94C4-0D7F-24EA-C37174B1EF6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10" creationId="{CBCB352E-F488-79F5-1D0C-F9FBC8624A7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11" creationId="{0AF803E0-9B73-7B77-B64C-8DCF523322B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12" creationId="{DF4E8518-3B96-742F-2AFC-D4263533AFD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13" creationId="{DF5CE35B-C60F-AA58-0885-54CE33B8580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14" creationId="{5883D6DC-6F35-5AD2-0ACA-D8D0E9E1B4A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15" creationId="{E7BE8F55-7BAB-DCA0-14FB-9AD17D9E44A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16" creationId="{8F3E0D79-338B-12AF-846F-BADEE49EF88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17" creationId="{34F8B2A4-C3E1-7C57-2D7C-5AD889EB51E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18" creationId="{CF2D6DD6-EF13-7744-09E7-A761B4C7DB8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19" creationId="{78861EA5-75EE-1B31-EA63-EF90DA8EF0C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20" creationId="{30BCE18E-0D1B-3628-25D7-D8E9E3D1C94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21" creationId="{ACDF63BD-0CEB-4ADA-9CB2-5D6A4E7ECED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22" creationId="{D7D2628C-B63F-8C4D-EA78-24336F6D36A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23" creationId="{965F41C7-1C3C-53E0-EBB7-A7C26995DF5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24" creationId="{F075558A-BD9F-3356-F155-36FEA2DEACE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25" creationId="{8FB3508A-93F8-B9AC-472F-8A21312073D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26" creationId="{D16E3173-150E-39B4-2861-A9E8B063E59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27" creationId="{0FCF5E6B-DE64-6586-7544-A94E255C4AD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28" creationId="{DA64D030-01B9-2C8D-E29E-B868A5EF48F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29" creationId="{2A5C32AE-C110-FF80-1E4D-E80FB2F13BB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30" creationId="{ED9EED22-8551-FE58-B050-97829403556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31" creationId="{F0EE13FB-F032-EC4A-4AB8-E4B77244E15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32" creationId="{B8B2CD82-A3D1-8FA9-C85C-A594EDCA5B2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33" creationId="{7933A3E6-58F2-31F8-10F2-BDCF823C4FE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34" creationId="{E9E36757-9D7C-8B43-E5B9-11D0107069C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35" creationId="{70AF474F-90B4-3FC7-5C3F-757A419FC01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36" creationId="{61E3EB8A-6895-88CE-B5D1-021FAA1432A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37" creationId="{E516C0DF-91DB-41B9-225E-96B300B1705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38" creationId="{E6835162-13B3-84E2-94D9-4C83216A428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39" creationId="{A8B1F5B0-C75B-4740-F319-0F45C16B85E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40" creationId="{789FA46E-5DF5-36AE-B712-B6AB5CC46F7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41" creationId="{2813A66A-2592-2950-534F-568512ECAFD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42" creationId="{6AE75781-93E5-BDA1-4200-1E4C5E8C802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43" creationId="{5C52E8A9-487B-5C2D-1A05-FED48BA9B12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44" creationId="{72220214-9C68-6265-34D2-D35EE1B6BBE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45" creationId="{983AD0FC-A57C-679F-AD47-FD860A7E505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46" creationId="{D985EFE7-37BA-F1F7-8651-703CFA7FCAB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47" creationId="{14A0B30D-3D4A-3E5F-9A96-F59AA21589F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48" creationId="{369A0581-DE39-FB0E-57B6-568C28C44C8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49" creationId="{783A7B7B-057C-C92D-0891-A3CB64F2A0F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50" creationId="{FFA4BA77-3B41-06F4-23DD-3685CF19D55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51" creationId="{A05BEA0C-368D-EF4B-5E19-C37A17CB36E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52" creationId="{3316719A-9963-3DBE-DFAA-B3283B76FE6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53" creationId="{31B2C514-9A9D-B106-658E-AB1276E46A7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54" creationId="{119E7B15-B0B2-DBCB-EBCB-63D45CCADAE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55" creationId="{75CF0787-4426-F60B-980B-03544FD21ED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56" creationId="{3EA06DC1-364F-2EBB-4B9A-6DD28B1485C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57" creationId="{D0FDE4B4-67BB-B154-6854-DDBDEFC07EE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58" creationId="{BDC96640-3A98-5867-02C1-3024A537134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59" creationId="{E6AA21E2-D975-060B-84B3-8041A1F881C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60" creationId="{65A08279-ECF5-C5B7-7711-772762BFB49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61" creationId="{430B9460-DDD3-9296-BCBB-0AE61637B5B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62" creationId="{449A9B6A-6771-DC77-552A-0EDB87C7EBC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63" creationId="{B7F27D2A-85E3-FD58-D31D-B0DB3F5CAE4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64" creationId="{AA9DE906-D9CE-3028-43C8-154DD39AED7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65" creationId="{33014BF2-E8DF-5AA2-BADB-5D4A38E803A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66" creationId="{DCE8362E-5BB3-A183-39FB-CC86C643F8F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67" creationId="{D0836C5D-9039-C34C-E52F-BC9C50FBDD3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68" creationId="{FB3FE8D1-58AF-2D48-395A-FA5A84EAFC3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69" creationId="{3FC2D986-0738-8E1C-E144-474ACB29D41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70" creationId="{A5710D70-6C78-99F3-C690-64CD85ED870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71" creationId="{F9B1D28A-6707-05BD-A617-BCFB662759D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72" creationId="{44071104-5BE2-F19C-6A35-0012AB97E41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73" creationId="{E4C22B3F-8B3B-46A0-62F2-ED37E35B54E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74" creationId="{8579182C-006D-905F-FF6C-E0E5DAE3DC8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75" creationId="{08EBA201-E3C7-2CB2-1882-50A6C05D45D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76" creationId="{D4738F04-9CBC-BCC9-E08A-0DF48AFB74C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77" creationId="{A123939A-0D43-80F1-0937-D10153D560C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78" creationId="{0ED75922-A1E6-A881-1A64-07152A3BB66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79" creationId="{1B1DBAAC-A6E4-CAA9-03CB-C1856F1950F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80" creationId="{A530F5C5-AF5B-467B-A82D-C0CFC7F3670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81" creationId="{2CB81A8C-E133-4F33-A588-B6CA609E52D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82" creationId="{7FD7D48C-CEFF-263C-7AC3-124537610D3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83" creationId="{39A08063-62D4-E423-9545-D080729EF4A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84" creationId="{FB2BF809-5417-5D4A-EE7A-24DCF2D3BD3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85" creationId="{AB0155CE-E4D9-0333-48CA-0620AD6C035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86" creationId="{68AF9058-CF5E-8025-3F78-33F725C8356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87" creationId="{400CE88A-4AB7-4181-86D5-E0732B9088A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88" creationId="{5E1C92DA-FA0B-B401-102B-DCC07FA3847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89" creationId="{31187A3F-BCA8-DAC6-97F0-0D9E1367276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90" creationId="{339B683A-0D73-C55D-6B60-73F95F87E6D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91" creationId="{49C462A9-76B9-336C-7BC7-24663ECC976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92" creationId="{416343E6-9E8F-2FA4-CEA5-FB276A3C92B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93" creationId="{A95A109F-7DFE-AFD4-A077-32D37C5977D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94" creationId="{AD1396DE-88CD-0833-12A2-D891608BF95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95" creationId="{6C8A87F4-C239-26D2-0A20-AA2DB76A958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96" creationId="{9673EE50-B76C-EEA6-9598-25322A3855B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97" creationId="{E400C926-79E2-3CFD-5151-D7E3D52E023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98" creationId="{A932B644-3AA1-8B50-AF01-29C42639AC7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699" creationId="{173EF3EC-B11C-FE84-5509-9E768E8BC5B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00" creationId="{B52DB841-1511-4E1A-3E40-FADEF548677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01" creationId="{90F024FF-63DA-EA12-EA60-E2CC7CDA887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02" creationId="{666AC60A-8673-489D-E84F-0A2E8167013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03" creationId="{D6FF8A11-A77A-AFCE-0024-C8CA73AAFAA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04" creationId="{9883DA98-778A-7E9D-BA62-8E3FF83D2C1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05" creationId="{E138E90F-F611-21A3-B6F2-A9C0D62C536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06" creationId="{3A04CFE3-E26C-9CD3-93CF-982837122CF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07" creationId="{0C5440CC-4E51-E401-97AD-2FF8C41CDBD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08" creationId="{59C3DFAD-96BA-53CD-41A3-E5EAB3132E3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09" creationId="{CAB957DB-E308-8488-546A-CFA58BFCF70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10" creationId="{E78BEE08-C0B2-A6D3-E38B-64AE6FFD47C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11" creationId="{5B0D2DBA-BEAF-14B8-B4FC-962D26F71D8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12" creationId="{736F24E0-02C6-3D3C-9384-01C053637F1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13" creationId="{2115CC0F-C416-CAC6-558E-070824E04B3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14" creationId="{3FC06E12-0A10-38A6-9B71-4001E6969D2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15" creationId="{5FF344C6-8525-63CE-2678-B8C353A52B0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16" creationId="{B4A8F042-F456-C4A9-FB83-232BB6C9AE5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17" creationId="{D12E3B28-ECB9-6BC0-2A99-FC2EAF2C4F3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18" creationId="{D160FAC1-DC9C-8FAA-E4E4-5FD752755DA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19" creationId="{FEB624F3-CA4D-62C2-B75C-EB239298883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20" creationId="{980C87F1-4ADF-50E2-A6DA-7C2410D2E6D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21" creationId="{A03265FF-B4EF-753D-8528-9025DEB581E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22" creationId="{3CB00AAE-7BFB-B490-3C49-FA62F4C107C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23" creationId="{E34B19D7-AB1C-37DD-2124-F4589994A4A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24" creationId="{DD225D52-21B9-C301-11CF-CDBAF76A574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25" creationId="{45B11467-DF20-B2F4-C50F-B565504A1BE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26" creationId="{796FC1DA-3D4D-8ADC-9731-C80A97A462E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27" creationId="{60F30E0F-B6F9-1A88-749F-981C2FDF5D7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28" creationId="{C0FB74F4-0521-D4C9-9737-3411D89380E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29" creationId="{71631670-8A77-A9C0-2B9F-3E9676FF30F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30" creationId="{A13AB627-F014-F3BE-6A1B-FBDBA70B5C2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31" creationId="{119EDD4C-2DB2-B4B7-6B1F-16951126C28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32" creationId="{B9E6B11E-4189-1B42-F11D-2BDEA546E09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33" creationId="{5552017D-CAE6-6B2F-0D1A-986243F1484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34" creationId="{299E03F5-D2B7-4BE6-526A-60B1A427275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35" creationId="{97841E32-7B10-D140-1969-A7556AE427C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36" creationId="{FD0E804C-4B38-9770-0BC3-5C465C42A66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37" creationId="{3F89B232-D39B-C433-B64F-6BFF011563C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38" creationId="{877A5068-BAF7-648F-841C-913E5F188EA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39" creationId="{ED28903F-A4A7-DB1E-407E-7B0EA96C569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40" creationId="{0EE2109C-87BD-5A11-3067-647CDBE94D7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41" creationId="{550D211C-FDFE-C79E-71B7-8D7D72CF37F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42" creationId="{35FDF486-1A75-471B-BE66-8B4264B1B75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43" creationId="{C11DA402-162D-B557-1797-47FECEDDD8F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44" creationId="{F03F128F-AEAC-BCD7-8964-FB07D2AB5D3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45" creationId="{6122233E-891B-9A73-7249-911F990930A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46" creationId="{B7C328F3-2DC0-F950-668E-97CFEA7CD83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47" creationId="{57D2565B-3092-5894-FBBB-6C030667AC7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48" creationId="{CFCF4BEC-B32E-0BD4-98A8-A13138AF4B2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49" creationId="{91538FEB-679D-B6F2-399E-307F203F386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50" creationId="{8992F79E-534D-0E2C-43DB-1F826E5E8FC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51" creationId="{8B7159E1-E59F-2EB0-6DD2-01551989035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52" creationId="{2799EA68-8E58-AFEC-EE0D-D6711314509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53" creationId="{263DDDBA-44B5-A791-D5EB-D30D81949F5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54" creationId="{2115262D-6A05-711D-05DE-6AFC3FABA26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55" creationId="{9E0A68B0-AAB3-89D6-FCF6-FFF915944FF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56" creationId="{652F683A-2BCB-628F-F347-CCA9AC52DFD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57" creationId="{5EF09B34-6061-4DF1-D059-18E20E34809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58" creationId="{32B646D2-0173-DC2F-C2DD-1BEF1AFE4E9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59" creationId="{DF8E5452-9AEA-A381-18EC-BACF7EA30B3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60" creationId="{FC6BEFBA-E6D5-1197-18DF-DF5F1BC75AD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61" creationId="{42D30797-6239-A7FA-BBB1-E61D638CBBD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62" creationId="{877FE6CE-0499-270D-BC74-02AF3568E6D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63" creationId="{C26BE9EF-CBF8-0C75-DEE0-E71C94E37CA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64" creationId="{48B00BD3-9649-FACF-67BB-1AED5B6A691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65" creationId="{16F5ED98-844B-9CFB-42F9-2838A0FEBE5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66" creationId="{D230CFF2-AAD9-A27A-5638-C6EB5287D7B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67" creationId="{EDDE4BC2-36E7-3884-7832-2700A0F6A89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68" creationId="{A2705FD5-E65A-9797-58E1-86FA2BF4285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69" creationId="{C1FBCC9B-D34B-604D-DE15-41DE2F7A15A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70" creationId="{5A3E8EFD-5B43-B269-0949-0A36B3874DA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71" creationId="{692628E8-472D-4F64-9447-F0D68D4206E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72" creationId="{1AEFAD02-FAC1-C47A-478F-3D93B44A72C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73" creationId="{7E43972F-E041-3D68-5614-140135005D7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74" creationId="{2727CC0C-0B2C-6544-5D44-B4022F7C2A9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75" creationId="{54BBD285-AD2E-FE06-73BB-4AF3F6BDF71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76" creationId="{525C1F7F-A3FC-3618-0E8A-13A75AC54C8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77" creationId="{48EAB149-F286-D6C8-F9BF-4261093158C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78" creationId="{D2B3CD17-002C-5E00-ACFB-18C819256E8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79" creationId="{B34CE09A-27CE-8DF5-A828-9CBE0F177EC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80" creationId="{DBF5051E-424E-22F4-FCCC-A54A0314AE2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81" creationId="{C4C36640-A924-EA10-9BDD-C4571327382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82" creationId="{96B14559-63AF-87CB-D22F-74CFC02C9C8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83" creationId="{ED745B74-08CD-59D2-ABCA-E263622DFBE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84" creationId="{FCB0C310-8BC5-6CBE-8076-4778C8EF133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85" creationId="{704BF970-D273-83DB-01B3-71A7909B9BF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86" creationId="{4988BFE3-268F-9A9C-6CED-29A63311A65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87" creationId="{72441B35-8912-D66B-9550-DBD5DC47CA1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88" creationId="{EE68468E-707A-AE61-99F9-35B8D3A7010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89" creationId="{D8577595-3009-DD88-ACEA-338D9EC087E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90" creationId="{2F978D74-921F-AC79-0699-4BCC0EF0C62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91" creationId="{F866952D-6023-134F-B70D-E559E2670FD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92" creationId="{2EEE2CAC-E12A-0095-A6B8-2236837EB16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93" creationId="{149440CD-4C24-01BE-69E8-DEAF25A4583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94" creationId="{A84A1089-1A83-DF64-6B78-31122B109DD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95" creationId="{287078DD-10C1-6B8B-FE22-95BFD68F8B8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96" creationId="{827B616D-9C78-7D8C-A952-D9C0718AA86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97" creationId="{C1151824-B267-5C9C-16D9-174B239AB8C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98" creationId="{A46BE543-D107-B36E-8B10-8000BCE596F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799" creationId="{6DF057E5-C177-AB9C-3611-1715FCA34C3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00" creationId="{6C17760F-FD72-3C08-01FA-7903F99BA22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01" creationId="{5B71074C-FB37-FAF6-E7E0-ED713C1BB25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02" creationId="{7B89718F-8B91-AA0D-65E2-17EDAD2E487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03" creationId="{D13FE261-D750-48E7-2E7C-BBF94F261DE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04" creationId="{89E2B8FD-ACEF-DBC8-E9ED-1F31D9A1D4C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05" creationId="{F0C2944C-48C4-23B1-2488-34D6EC649E6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06" creationId="{3F86D366-E26F-832D-1069-3E77A85B439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07" creationId="{7812B074-947C-7FE9-188E-6BD53ECDEB8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08" creationId="{95F4F384-1CC3-33F5-87D7-0C53FA2008C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09" creationId="{2FFE9282-ABC5-B50A-703E-8D132EB9B31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10" creationId="{D7915B2E-F5DA-BEED-22BB-5DC1CC2730C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11" creationId="{46A6FF80-69BA-B480-59B7-E5997491186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12" creationId="{6AA34C62-3180-CC81-C552-D74F4297F28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13" creationId="{EB5DCC62-2C15-D5AB-4499-B9C12BE9F39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14" creationId="{EF0703FF-986A-CBCE-4009-37C3A240B63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15" creationId="{5C8AC6A1-63B6-C3A2-C5A5-37F63A6EF7F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16" creationId="{C5C1864D-4B16-E410-D026-DAE2E96E4D2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17" creationId="{2F941521-D4BD-FDD9-68C6-B2BE00D4AEE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18" creationId="{99A8FD07-A9DA-0F92-77E1-8361DCE3A5F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19" creationId="{405F3FB8-9799-C2FA-7BBF-A710D7DC277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20" creationId="{451237CE-3988-1A80-CB4F-388FA1CDC3E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21" creationId="{85FC8D9F-9BEB-1F52-58DA-1EE7A9096C8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22" creationId="{24977CF3-1DD6-187C-4F8D-D2762CD4E8F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23" creationId="{043E06F6-0519-008E-1DC0-9CB2CAD8C6F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24" creationId="{B1F1FD6D-C3F4-3401-F53A-71DD7352D7A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25" creationId="{2FBC2FE0-FE8C-93A9-9C72-12B8B2EA8F8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26" creationId="{FD3729B0-3883-8CB7-47A6-A0776F1127B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27" creationId="{0C87261D-BC49-E79F-6321-C44389FB30C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28" creationId="{060F4D23-F338-4173-54DF-D3DFBF1739A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29" creationId="{E75E3289-614A-A8E7-99D9-E8DEAE65EF2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30" creationId="{DD7498D7-240C-7BF8-658D-92741C1CBCC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31" creationId="{6D63C0F6-6EF3-2CD5-D57F-8A7C00018C3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32" creationId="{F7C04309-0054-9CCA-62D8-A764690F1CD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33" creationId="{745D5C65-9C4D-16E3-CC67-1F9220C9E1B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34" creationId="{269A3766-820A-2EED-25DC-E15B717CB03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35" creationId="{2468D4F4-5999-B07C-E35F-5F556471B18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36" creationId="{A24FAEA2-4125-5581-7B62-7F9F37469FD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37" creationId="{9F7A5AC5-88A1-E294-16BB-4784B48F54A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38" creationId="{C4F4234D-8700-4DF0-ED7B-5CE17B9F998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39" creationId="{F9D5FDD3-B64A-2E45-D69B-18C740E7E35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40" creationId="{4778096E-FC9C-7E44-0FD6-104C336D15B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41" creationId="{3D83A35E-C333-7B9D-BF83-858AEF5547A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42" creationId="{C7EFC971-E481-62FE-EBC3-512685AA17D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43" creationId="{43D8E043-9E60-EBA5-5559-E9048FF0C23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44" creationId="{5BFD7262-F30F-5A09-318C-6D06FC67B5E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45" creationId="{11D09114-4E7A-CB2A-940F-B4B93D4CBA1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46" creationId="{0252CEEF-42C4-DFBB-20D1-3DE51C4762F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47" creationId="{ADF4C292-C386-85D8-B9E0-1047B295412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48" creationId="{FA461EA0-D68D-BE04-E399-B3CA9A69E5D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49" creationId="{9EAA02F2-E7D2-1072-F6A4-C6BB66C07BB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50" creationId="{455CF7DF-79C7-0E26-C6A8-F9C43BD22C8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51" creationId="{5674FCA6-903B-BE44-8487-6E0BDEDB495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52" creationId="{94FE772B-1C86-BAD4-2135-735E8558063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53" creationId="{F9171049-E8A7-FB5A-D397-9B877418770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54" creationId="{9542DC35-799E-3B6A-1D98-C77540D1474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55" creationId="{73AC9779-4A47-8305-9076-33D49124182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56" creationId="{4C734B30-BC97-7307-0D97-8C6BBAE997C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57" creationId="{6BE55745-7E5F-FBEF-E60B-5D8B4F45647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58" creationId="{9032395E-37FA-864A-2956-829723FA8BE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59" creationId="{4474EE8B-22F6-7D22-F839-7002F2D4A97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60" creationId="{847204AA-1278-AF12-164F-C270A48F1B6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61" creationId="{5F2E1802-207C-87A8-46F2-8B439E9D0F4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62" creationId="{E52FB322-44AD-50F4-B372-85900B878F2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63" creationId="{13FC161B-65A0-FB10-90A7-938E9F29D02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64" creationId="{73D60934-F748-2BB3-6193-7E581AAAD83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65" creationId="{7B177979-A4EA-ADF3-5A2F-C29B54220A6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66" creationId="{36F478D8-F041-A7C8-2CF3-A93EB8A20C2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67" creationId="{3E741B2D-F5F6-520E-A9F3-FC8D7EAD2E9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68" creationId="{F5F0527C-0A27-993C-B502-97334FBEB4B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69" creationId="{E1D09ED2-4CD7-B990-449C-FFC1B0658B1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70" creationId="{E3D03347-438A-43E6-3213-280EEEA0D7D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71" creationId="{9E5B3C3E-DE70-3F86-BFF8-33E6F1E4790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72" creationId="{5117055C-99EB-4A42-FA36-400D8481670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73" creationId="{52CA2114-FC0D-FB7A-7D7A-0EC95BE7D68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74" creationId="{27322ACC-9E2E-A329-C526-E59DEBD7467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75" creationId="{2FBABE04-2222-1D15-588C-98F3493457E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76" creationId="{9EB5CB73-3F4B-00BF-D1DF-50FB179314C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77" creationId="{159907C1-7CA2-10AD-2F94-945174BBFA5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78" creationId="{4108537C-1AE7-1787-954C-47CC010B19A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79" creationId="{6BA6C6B2-778B-1780-61EE-04C0049D848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80" creationId="{C7EC14A0-B538-E440-638F-D34F9FC6F09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81" creationId="{FDE64FAB-7FC2-7CB3-014B-B607F2894D5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82" creationId="{ADA9CE17-D84E-9EDA-76D7-87FAB0E0A4B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83" creationId="{CC827B73-1F0B-1ACC-3C45-41C4871E6EB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84" creationId="{3928B22F-5361-356D-E50A-A38DD027626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85" creationId="{6125AC23-C8C2-A75F-9EE9-02C06BDCE8A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86" creationId="{FFBEF76D-2254-DD28-C87A-12EB96F9A60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87" creationId="{466218A5-E336-3455-FD84-3A35764E104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88" creationId="{098613B6-EFD2-AA5A-AD12-859B1637458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89" creationId="{39E07731-6CDF-684A-F95A-CAE60F3F1BD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90" creationId="{DD6EED46-777B-7AE7-70E3-C0B676D0352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91" creationId="{2D5F8D5F-0CA7-17B0-D748-BBAD7A987E0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92" creationId="{70FC5E0F-A28B-E1A0-1770-C3D502F3E26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93" creationId="{2ED8E9A3-A41D-203E-9171-EC48C120CCE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94" creationId="{9731A76C-BD81-3814-2461-D145FA27615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95" creationId="{3BD1E23F-0DE4-1537-5BF1-3AEE08A83EC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96" creationId="{0DC093D8-A6BE-37C0-55F9-95ADC237269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97" creationId="{44B71F1F-B2BA-2E45-4765-73A364A779A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98" creationId="{0A4C0AC1-6723-CD33-A7CC-FB265ECD206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899" creationId="{E615D90D-6954-30EA-42C0-CB9EDAE424C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00" creationId="{9F82D985-8089-7120-E725-80FAA06AD84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01" creationId="{DFA927FC-6F66-9024-301C-E82C1E88E73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02" creationId="{334E738D-5C4C-E3FD-AF23-95750F955A0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03" creationId="{2BD806D2-930D-BE21-8FB8-49038B7C6D1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04" creationId="{949B98A3-A139-7D02-4A2B-35BB56AE5A7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05" creationId="{FF57893C-6D3E-CD1B-93B5-94935E65481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06" creationId="{8A69DEE9-D015-027B-41E5-CEA2E47D284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07" creationId="{4E1B7092-AAD3-9943-AC7E-33503601EEB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08" creationId="{3C85E49A-7C7C-1C47-B845-4F7FB95FDF9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09" creationId="{43EF6CCA-E8ED-5268-5444-AB93AC8FF54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10" creationId="{C1B44874-331B-5FD4-1894-EB1FF9A31C2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11" creationId="{FDD3A74F-A363-5075-92AC-768809C2DEE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12" creationId="{13071C3B-4F37-2DB2-87CB-1F41C9E6F12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13" creationId="{93D83A93-93F6-DB42-9511-2EE81AA9392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14" creationId="{29EB10EA-ED7A-318A-F24B-79942532305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15" creationId="{5F7ED05C-01A9-5D1D-C833-5A5EA7730E5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16" creationId="{8C0D0499-8335-ED98-C898-CB2CEE2B4C7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17" creationId="{236E9963-3573-640E-36DF-6AA7C1F184F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18" creationId="{F33617F7-44B2-849A-88C4-E73DA3B3E2F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19" creationId="{0C4EC2D3-C85A-475B-C7DF-691AF62A57A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20" creationId="{84AD2EAD-CF45-B66C-D86C-C178065EF3F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21" creationId="{98D0F385-7E6C-E320-FCF5-4B105F9EBA0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22" creationId="{2D354C99-70C0-643E-01B9-4EF109D62FC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23" creationId="{72334976-9909-9E9C-A46B-4BB2490FD49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24" creationId="{2D999130-2B6C-C3E8-D6B4-73215C65276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25" creationId="{D77C2F3D-91FA-2943-D395-8902D45F5B5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26" creationId="{1645324F-A4CF-9516-DE2C-B153DEAFEA8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27" creationId="{FFB2EEDC-C0FD-B93E-46FB-20F4776BBC8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28" creationId="{F8F4F52D-2217-3E56-EACD-B13A4555B02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29" creationId="{D3924CA8-1DC9-901E-414E-F0BA12CC2B8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30" creationId="{035486ED-1DD8-296B-5B38-E7B31469B56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31" creationId="{5A67C7A6-ABE2-3A23-0005-BAF968DA1EE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32" creationId="{86EDFDAD-E4EC-4BFC-2374-962E20A3B6E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33" creationId="{8085AEE8-B170-D546-F739-D70B3DBF97A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34" creationId="{6A709C02-C4B3-6166-848E-18BA1FC810F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35" creationId="{029DDA48-D10A-3319-F131-C97B84AD2CB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36" creationId="{53AC315B-E1F0-8263-6AE2-9D532ADDE8A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37" creationId="{8F73E67F-7B1F-BD37-59B5-B7D816FBE40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38" creationId="{62066DE4-1AAF-177A-8878-C3193A7825E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39" creationId="{26409AC5-9807-FF73-5629-997B658448A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40" creationId="{8DE1F2BF-9BB5-6B62-2AD0-A8E2B71DCC9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41" creationId="{8480D26D-1543-5759-60EA-6D7ADAF5E79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42" creationId="{745579D1-FF77-7A6C-A3D5-A7A8E67E869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43" creationId="{DADCF3F1-4459-7ADA-EEA1-73C89BD68CF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44" creationId="{D437C17A-984E-8FD1-6C19-BCF2710779D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45" creationId="{7E4F1556-B05A-9C28-D4B7-9345A36E5A1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46" creationId="{88A53702-7081-1D3B-AB0E-E36D95D580F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47" creationId="{A1E7CC1D-AC60-4281-FB52-AC7036CECCF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48" creationId="{CAF9D6F3-8BB2-636D-9FA9-9CB98FD72AB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49" creationId="{BD895BA8-08D6-3412-093F-54CDCEC9C10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50" creationId="{8BE97D26-DD16-9581-8215-34B38EF084E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51" creationId="{5B7E1C06-636B-42AB-8E51-4E54D44D2FD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52" creationId="{C8B66F7B-6A02-8731-1A7F-2E0E55E362B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53" creationId="{0142CB83-9104-44EF-115B-3086BE823B8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54" creationId="{FFA9894C-9433-86B9-9500-08D936FA409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55" creationId="{0A660C80-C3BA-3EE9-3680-11A4567F4EB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56" creationId="{39210EEB-118E-1FEE-CEFA-983A2D5098B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57" creationId="{0D9A631B-CBB4-4C8F-4CB8-E0B27111AEF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58" creationId="{E7AC38A5-6C7B-696E-2A14-0D222F1EB4D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59" creationId="{C30BB893-EFAF-AC19-906E-04F16DED434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60" creationId="{EA907873-FC83-DEFF-FFB2-B65A7039008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61" creationId="{CF274C4F-577D-1422-1890-4522D594A70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62" creationId="{802F995D-FD1F-3E0D-5F26-4C046B2BF2F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63" creationId="{3FE80F1F-F463-0BB5-F09E-ACB0FF52658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64" creationId="{15E692BC-CC77-7AD8-9F0D-557B9EACFF6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65" creationId="{6C382337-3AE4-888D-0E01-88C13D8272C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66" creationId="{A7068BA6-920D-1AAA-8598-E2DF51D6F4C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67" creationId="{28CC68A3-5DCA-92B8-E915-4B147CC1C12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68" creationId="{A6FF7DBC-54FC-8AA3-5F4D-8EE4EA6472E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69" creationId="{58CAA68E-A70E-12E8-FF8F-43AAE5E1C38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70" creationId="{7A90776A-970F-AA10-D4EF-151A580011B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71" creationId="{C0134CD8-02F1-304E-0088-DD5C32AD120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72" creationId="{36F22ECE-FAE4-905F-4F31-48FE83F341C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73" creationId="{79BA416F-AEA3-25C4-F72A-763D76DCBE2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74" creationId="{D33D8D32-4153-4595-A0B5-A6124DB6CD0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75" creationId="{69C49B38-54DC-1512-873F-7ECF4077AD8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76" creationId="{08A7DD28-B288-17A4-0444-F7BE89D27D4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77" creationId="{44430D1D-23AC-68E5-7C88-A28B16AC8A6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78" creationId="{B4AD22EE-36AF-359C-13A7-84A6743DBBD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79" creationId="{D041EC82-067C-79BF-4F67-3C25D1AC563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80" creationId="{9FEE3299-D92F-5C7D-957A-37D4907D1CD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81" creationId="{98CE51D2-72AB-B847-EF83-6D5257B8F5A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82" creationId="{E691BF80-1CB9-45E6-2B57-173534F977C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83" creationId="{DC9B5708-3502-1E8A-7C52-DF4F8B1B281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84" creationId="{F23A7BB3-7671-0F6E-A704-B77B0193AE8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85" creationId="{0BFE1AFA-B1AD-2E93-C2C2-1B0B3FECE6A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86" creationId="{0A9944E9-1650-CEDB-3030-F5ED5CBD2DE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87" creationId="{E7FD45E1-6083-D5B0-5DD6-A242591A109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88" creationId="{EBC08EAA-D292-96B4-0E0A-A00D7FDF186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89" creationId="{3E2DD94A-2900-EC65-7C6C-BD2A94EC9FA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90" creationId="{38609D35-957F-01B2-6583-C90CAB6EBCA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91" creationId="{01EAAE9C-7380-D216-6580-B10FC7AA303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92" creationId="{7BCFEB85-AE78-2B3D-F020-29294F7B9FB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93" creationId="{4D545D9C-A9F5-8784-8FA2-8441C553A0E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94" creationId="{61281B89-FB3D-147A-7A83-165E65DE6BE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95" creationId="{C431BF1A-1B2C-08AA-78A8-0F1D5A101A1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96" creationId="{41C78A31-687A-F8F2-679F-EF37085B447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97" creationId="{F2479EF5-78CB-E588-8B50-7498586795E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98" creationId="{BAF1F6D5-BFA2-1A6F-D4FF-C975985D1CE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6999" creationId="{DE25B162-1FB0-F349-3E74-62E8DE4C510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00" creationId="{766F3348-2CBB-7F2A-B02B-96C0C3AA12E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01" creationId="{1BBD0241-FA98-7CD2-DFC5-CEF61ACC795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02" creationId="{89C0DC37-DD65-FF6E-9AD6-583E11E4CCF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03" creationId="{F8F32157-CDAA-22CD-5D21-C2D666F4D17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04" creationId="{D3167856-8F64-8D2E-23C4-6293E66626A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05" creationId="{7FADFEEF-B8F8-F977-6304-093DAAA67C1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06" creationId="{7FEBBB13-16BE-1636-849E-4EFF80F9C2F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07" creationId="{0E5FFD35-8B41-56C6-55CC-C8B101759E1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08" creationId="{C5B84574-4F14-E2BB-AAEF-B9F60ADBB44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09" creationId="{F6A0F40F-B3BD-21C6-3B02-14086FA8C77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10" creationId="{6D74EDAF-76BB-1ADD-6888-551022C46C7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11" creationId="{60DE2D52-B301-52F9-FD1A-6BD7F1AA4EE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12" creationId="{953BD2A5-84BD-BD03-E4F0-5BAE1ABA452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13" creationId="{76F88AE6-7CA9-A423-FC6B-2EA682387BC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14" creationId="{65988DCF-C094-7BC4-5533-749B0400CBD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15" creationId="{FB335FF5-F979-4A5C-61F1-EA8CEBB1CAD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16" creationId="{AF125DF7-3F2E-9130-6FC7-3081D4376E0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17" creationId="{3B1CE0F1-9406-075D-55E6-F03BFBE907A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18" creationId="{DCD1796B-0E53-DCCE-131E-19F0E8CB159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19" creationId="{3EFB1854-5AA1-AC09-64F8-3F8CFB354D8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20" creationId="{A6FF5419-1A8B-80A4-5457-04D0B9C2DAA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21" creationId="{5C5F0E83-1A6E-64F5-C2D0-1B4773151D6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22" creationId="{80FD77BF-DA12-5B3F-320D-0A2ED642FB3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23" creationId="{6192B2D2-9783-552F-5A53-0503728BDF6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24" creationId="{DA04920A-2DE0-4C5B-3F1D-64CD6F99D6A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25" creationId="{E0D13A84-7996-830B-2CCA-1895E83E9FC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26" creationId="{4319DABC-12E1-0629-3972-EA98FB9A3D8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27" creationId="{8AA1DB8F-1C86-E4B5-2DA2-FF89E7C8275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28" creationId="{7A9CD4D6-43D8-A5A4-8B0E-BF9167EC49F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29" creationId="{9D81FBD0-7B49-1EBD-FE47-082A15AEF2D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30" creationId="{DD0F073D-812F-CEDF-41DF-763862A4A46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31" creationId="{12CB9A1E-52B9-129B-B565-0860597BF0F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32" creationId="{F6BB8902-7B70-38A2-A5A3-CCC0C9A4323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33" creationId="{52A72AA7-3BBF-F55B-59F2-F3152EE8C92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34" creationId="{660FA2DB-AE45-29BB-D32E-6DB711B0473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35" creationId="{1E801B4B-2259-FC57-60A3-97893C02CE2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36" creationId="{AF3788C7-5DBC-F7E8-BDA8-B6178393CE8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37" creationId="{84645695-16E1-5668-AED1-540529415D9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38" creationId="{9509D313-647D-DCE4-5B26-81F64B40CA1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39" creationId="{EECFCF8E-BBEE-1FE6-80A3-AB77EE22596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40" creationId="{F64A4210-4F6D-FC79-8CA1-1998B08E94D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41" creationId="{4C97D8E2-066E-6A1C-6F0F-D0C1D5F2C65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42" creationId="{22D7FF2C-9ED1-560C-EC1C-501068B1765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43" creationId="{5A4F5729-CD42-F436-2A0F-5C090F183F7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44" creationId="{EDEC642B-DDD3-EBE4-9900-BD7ED6C6EB0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45" creationId="{0EFACD66-28CA-843C-D0C7-644AD163A17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46" creationId="{2B9C5FE8-2B7D-8A73-1EE4-46D58D2386B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47" creationId="{48EC0AE7-71AC-293D-8742-53F7A603915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48" creationId="{9275510D-47F3-8AE3-AF71-148018AC3C7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49" creationId="{BA57853C-C617-B3CF-ED65-5639F3DB082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50" creationId="{EBC2018E-A093-E3F9-D913-96527099C8B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51" creationId="{1C31A284-C09A-2188-D572-5074F5A87F1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52" creationId="{AB1F3860-BCB2-9E65-1BB7-D83C681CBC4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53" creationId="{B66E4367-4B35-4780-5E83-2DEFFD68D45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54" creationId="{0C178A1D-31B9-0D36-0B76-58D0BACBEDD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55" creationId="{B89D77C2-72CF-8B7B-1158-24E633CD441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56" creationId="{DD4DE629-8A26-89BD-597A-95DF2294B79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57" creationId="{03F3D381-C614-9697-C957-E38FD022EC4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58" creationId="{0E056341-5A26-A255-808F-A62A2F2C58E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59" creationId="{BDD1F02E-A7DE-E14F-FC2F-5DE5DFE9D8E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60" creationId="{69747D00-EE43-AFD5-0EB2-E183395855E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61" creationId="{A7468EF0-3DF3-A20E-FE17-CC4B3F41DB7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62" creationId="{45FA26D2-6BC5-77AF-E5CA-5EE9FBE31E8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63" creationId="{0AE29012-BF2B-4C6D-3DA9-6642B402F39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64" creationId="{8C281A2C-582D-7BCB-405E-CB4E7AAE8A4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65" creationId="{61702A91-2B89-44F2-4A2F-D72C57CDB31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66" creationId="{32F9A806-400F-C521-FFA9-6559F914EAB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67" creationId="{25364E39-E7C3-7CBD-03A6-64652CCA5C7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68" creationId="{9525D925-339D-5D2C-BCE0-577C9B5DF3D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69" creationId="{36622A13-1A70-A002-99A0-7271E5AAD1B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70" creationId="{C5DA3FD1-5615-A41F-0C5E-29C0E999C11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71" creationId="{F670B3AA-2446-AC32-781B-4600158D3DA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72" creationId="{36F30B70-F486-EE0E-C0D3-161D00B29E3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73" creationId="{3ED50B34-EDB0-5B7F-26C6-7A8EA44C113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74" creationId="{F82A225B-2337-A81E-F911-574DC6FE373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75" creationId="{A87DDBF0-A759-F43D-8F5F-32BEF4EF2F9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76" creationId="{E18B3762-0737-E7EC-9EDB-07916002D6D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77" creationId="{C338F3D3-69F0-DB7A-91B8-92F1FD12599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78" creationId="{C2A27ACA-5426-9249-E357-78A92838E52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79" creationId="{7EB1237A-DC27-8495-9E7C-DF3AB35DB79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80" creationId="{4D681427-05E2-DFB6-9DBB-2CAD03840A5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81" creationId="{AC2CF8A3-1D98-8454-8136-49934399867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82" creationId="{4D5F6F2F-B651-1CAA-82B4-571DE8F03CC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83" creationId="{7C47118F-5027-E696-36AD-3ACD6D95443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84" creationId="{4643695C-2D8F-62BD-2B84-6EC39E49B72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85" creationId="{098D0EE7-FA1A-04E9-1BD2-8230173E0A4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86" creationId="{F7B7DE35-A8A6-539C-BFF3-1D650834DD3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87" creationId="{CE29A9AA-9CF1-FA82-0EC3-01BE68823D2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88" creationId="{84C4B354-8E66-EF1E-A75F-3B852CF1406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89" creationId="{DA67FB61-8B82-AB1A-3DB4-F1F1CC69A01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90" creationId="{A819B44F-A01F-B5D5-111F-6C04482220C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91" creationId="{F3D4C55A-719C-7CB4-2715-030BFA21DD0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92" creationId="{6F1F84BA-50C2-B884-C86E-6E11FA1132B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93" creationId="{E441F7DF-B182-B980-5B2B-37F71D47855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94" creationId="{3004B72F-5246-8740-219A-A9F57E14C97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95" creationId="{358FD258-6484-A317-69E4-C53C89DB720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96" creationId="{3AD11C66-93ED-CE89-77F2-7030A0695A4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97" creationId="{2518BEAF-990F-D469-13AA-7431106F480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98" creationId="{FE6DE146-7AD0-BBD5-E352-9EF3CED570C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099" creationId="{0AA2AFFB-EC29-5143-89FA-CC7B2E00ADD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00" creationId="{9020D82B-3ED5-5B7D-4431-DF0568C2734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01" creationId="{E09B3928-73F0-6A36-99E8-BA952E8E6DA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02" creationId="{62F99BEA-4AAC-74C9-19F0-A0BA8BB4D94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03" creationId="{FA0A202F-7963-C29A-4D09-E49A94D3DEA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04" creationId="{5E07CF89-7787-F509-F335-5E0BC2432D8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05" creationId="{3642EB10-8DC8-60C8-7C31-694D39F8354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06" creationId="{238FBE9B-6773-EBBD-32C9-72DB1FD19B9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07" creationId="{410C6F4D-2D7C-EC09-BCA3-0A797347978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08" creationId="{AA825B40-AC6D-FD2E-B663-D58C1FE82C6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09" creationId="{F808F982-2823-6848-4374-73456A0287F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10" creationId="{2D42A9B2-9089-6D1C-A853-26FB5133E1D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11" creationId="{B3AEBE1C-29D1-00C2-AD89-FEC8282BFF6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12" creationId="{91AF24E5-A835-8AB7-BB68-1BF5F69C0BC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13" creationId="{AB5B0BDE-FDAC-24FC-BB23-07555343BBE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14" creationId="{9707B0D1-D6CF-C1D5-F84A-CA8EBCECEAB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15" creationId="{1CA5F3F2-B2B1-FEF1-F49E-398790F9748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16" creationId="{9C6CEE52-BBE6-4643-F710-6F88546102F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17" creationId="{1896C059-7DFB-75A1-83A6-F976082B625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18" creationId="{4683D98F-2A3F-D81E-5814-24E15757BB0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19" creationId="{7119251D-9517-A723-C03D-ADFF1B05376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20" creationId="{78BF6F63-64C9-2BD1-C2C1-B63869B431A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21" creationId="{A2BAFD2F-4E31-ECDF-994F-35B5A6B1304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22" creationId="{313F38A1-EE85-DAEF-025A-968FBD4EAD6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23" creationId="{9EE8381E-9A3D-3035-68C2-924B3766710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24" creationId="{71372D62-3015-671A-DEED-4970F2C5F15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25" creationId="{CFEF9672-9DAB-0C1A-4838-D48187F1D2D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26" creationId="{09E521ED-8C7D-915E-CE1B-BE36ACC5D2C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27" creationId="{D56A4FC8-F05B-E095-CCF4-1F956AED24D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28" creationId="{BBD050A4-A73F-1067-6B25-9C2E1F5F506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29" creationId="{10625180-0FBB-C42E-3DD5-966DBD994E2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30" creationId="{1EE3A064-06E9-E4C9-1668-42C9D07643D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31" creationId="{B2DFBE55-3C22-95ED-2C9E-C806EB1521F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32" creationId="{F3A9E6FA-E291-BDD0-7326-9F8426FA539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33" creationId="{FF4644F8-B72B-FE43-0D66-CB0C4385D29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34" creationId="{1A95CA8D-2686-B949-8EB6-DB394CB15FB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35" creationId="{2205A1AA-1C72-FFE1-2084-3761DCE4F36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36" creationId="{F588B2E8-D220-68F1-7433-CEC9E0F5933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37" creationId="{36BC6CA4-07EC-D760-B88E-A7B847DC888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38" creationId="{B860FAFB-9036-9773-B736-06F78348F02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39" creationId="{F34D1B8F-29E0-EA33-A2B7-6A0F969B251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40" creationId="{1C09CCD0-848E-FABF-A887-AB2CA41E0FF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41" creationId="{7EF36BD9-F252-FAD5-A6FA-A3DDF216494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42" creationId="{304060D8-6CC3-CEFF-FAEA-E52B6C38614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43" creationId="{D63AEC6C-1B66-4172-235F-1D481101188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44" creationId="{B5EB2D01-FA44-5DF7-D187-B37AE4F8CBD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45" creationId="{99B46D49-3AEE-5F2D-EA8F-51F3B5CCFD4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46" creationId="{E2F2371B-2DFE-16F1-97BE-2FE87FA63CC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47" creationId="{E8AFE155-7495-93B9-DC1C-42B795ADBA4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48" creationId="{B31C8043-58B1-CB30-DACF-9A294D7C609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49" creationId="{9C964C9A-1122-2FA5-60F5-E706A47D836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50" creationId="{BA859079-2360-1F4E-8DA4-ACAE8C0A182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51" creationId="{0681D1A5-C84D-2932-31F1-279AD52B720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52" creationId="{7002C176-8E6B-307B-CF2E-1E2F20353D6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53" creationId="{5917AE57-9F7B-CEB8-553E-83AD0C26886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54" creationId="{9CAFBFEA-9AD6-255F-605E-D0303F8C75C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55" creationId="{C93A15D4-5955-DA0E-D13D-D9B194897FC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56" creationId="{4DE1B84B-9091-9460-D57C-950C226D274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57" creationId="{17C2C2A8-34F1-AD34-A3CA-F7239470487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58" creationId="{DE8BBC9A-C249-AF3F-C470-24FEA287B2B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59" creationId="{A5766F0C-C67C-BBEB-AE1C-295E85B3D33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60" creationId="{0C994BAE-828C-C6BF-E780-DB0D71AD699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61" creationId="{B7A06C11-538E-654B-EA1D-13E2D4262E6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62" creationId="{B92F11CC-A383-BFDB-8A2D-71BA7F88E0B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63" creationId="{D47166D5-E1C5-8035-9EC2-0A009866D58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64" creationId="{C5B22B6A-9AB2-28CC-F863-B515DCC7DAC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65" creationId="{BAD42064-E87E-57A6-71D7-7C79F6A15EF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66" creationId="{5641A8BC-F054-A89C-AE7D-8F78A339097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67" creationId="{1E15AEE2-A460-5ADE-D380-C7DDFEEDF05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68" creationId="{A8C0C5C2-F252-E9B3-62F8-514AF8C5D5F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69" creationId="{7C8B79FE-0E1B-FBCE-1456-8AC714334EA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70" creationId="{951DE5B3-5228-ED50-904F-04C07A2B561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71" creationId="{4132D5BA-EFD8-DEE7-57DA-F088E814C94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72" creationId="{CF521166-0F76-DFA7-5417-E65A111DA39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73" creationId="{1BF0F5C5-7CC6-7C1D-47DE-DA51B605D19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74" creationId="{002B2B75-E841-7A66-5ED4-868D1177918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75" creationId="{A2C8946A-34A2-1E47-B577-7E57F48AA51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76" creationId="{F80FAEFE-B071-CAF3-9DC4-5D50003F261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77" creationId="{E695CA5D-43B9-DB4B-56D2-AB41BF08721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78" creationId="{A32162EC-44ED-493D-0DCE-7E73FFAE82D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79" creationId="{534A58BE-40B7-2941-70D4-CC276AE4CCA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80" creationId="{4901D989-C9F3-6057-B6A9-38F5C280755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81" creationId="{021C12CE-118C-2136-4831-E4E6EFF907F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82" creationId="{0D34DCFD-DFE5-A8A4-B939-3779A8A6D97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83" creationId="{63C04CD6-1714-C1D2-9355-DAC1B529906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84" creationId="{65ECBF3A-FF33-C050-3E67-4AF5641705B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85" creationId="{6A6B4E0B-BADB-F7EA-583C-6C6D9D32B55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86" creationId="{3B9B9062-9B35-37FD-E0EE-681274DEEC3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87" creationId="{8296AC09-988A-76D7-C34B-DDDDB854ED0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88" creationId="{2686A895-F4E9-9CE4-B60B-199A9FF172B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89" creationId="{77978A49-28FD-EDBD-4F70-1E288ED7D95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90" creationId="{6DFA6FEE-3D6E-86B9-3007-41B627C93AB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91" creationId="{89F98914-CF6A-5470-BF19-8A093B2CDD8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92" creationId="{BDC435BE-78C3-46F5-D2EE-C1D88DC0A0E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93" creationId="{08723ACF-919B-A5BC-62A2-8E4AE02A68B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94" creationId="{D8D1F5C1-6337-433D-EE74-DD38BD8D1E3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95" creationId="{F53D4CD9-9A0B-C853-5D19-FB18C087037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96" creationId="{42FA2073-093B-150E-EEAF-CE3F785F6D4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97" creationId="{DAFB3986-F6E5-C16A-955E-789A77FC10E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98" creationId="{8B8A163D-D029-9CFC-7D02-7CD3F4AA9AE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199" creationId="{077FD846-817E-1E29-BAB2-AD1E57A1212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00" creationId="{37380DF6-6508-9747-711F-4E08CCB4366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01" creationId="{5D83FAE4-D99D-3042-6CDE-96AB061C6FF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02" creationId="{E730A5BA-76F7-12F4-C61A-9C66CA14FDD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03" creationId="{95C721AC-B832-9C81-CE6E-EA7E4B4BE48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04" creationId="{6B9322A8-C8AD-8533-4068-96E83CEFEA0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05" creationId="{96C7EB79-41DD-8008-32F8-30A5115C27E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06" creationId="{EBF1C149-F4CA-06E5-196A-F2A82390079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07" creationId="{8B0B30E7-0AC9-E1C7-C2DF-7920787B3C6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08" creationId="{13E79561-5093-EEA7-B470-98B2197F76A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09" creationId="{B67A0493-91F0-71EF-AAEF-B7587086F13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10" creationId="{FE3560E2-487B-CEAB-2457-AC30A81A9EF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11" creationId="{46F7CEBD-FC4D-F3CE-6682-78A99D4BDE9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12" creationId="{C2904F06-9B6E-D647-BCE5-D88B70C16FC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13" creationId="{CAC1964A-A574-D6E3-5F43-00EDED628E3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14" creationId="{B50B5DD8-BCFE-4D8C-3950-A051A354D57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15" creationId="{2ACBD446-B4E0-E398-B314-7A92AB40B69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16" creationId="{C24BCCF4-CFA5-5D6E-3758-D386F101E18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17" creationId="{D332E04C-CAF8-E89B-E710-23066B292AE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18" creationId="{CFEBE636-6C21-0C78-0E3A-B5623D64CC9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19" creationId="{FAC72203-145F-E754-08EB-25E60E6E68D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20" creationId="{10CA42B9-2EE5-165C-EEA0-7F65631BB12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21" creationId="{EC59BF10-E94D-C4C9-4032-477C04F876A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22" creationId="{315AB508-5605-1DA9-127B-AC8D5520C0E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23" creationId="{4F8396EC-0A07-0A39-75FE-57AB76E8F37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24" creationId="{3AE26F21-C97F-B8BB-59D6-0CD9FDE4BCB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25" creationId="{57322B5D-A1DB-C2C0-5856-D469ACE8D6B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26" creationId="{21975F29-5785-F35E-449A-8E4A7520477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27" creationId="{A6EFB97F-D0A0-5C13-9E3E-CCFDFFBFCD6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28" creationId="{255AEE40-8DEB-0D43-1F7B-E55F280FF6A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29" creationId="{2591A95D-DD82-CED3-E04B-619FA3A72CC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30" creationId="{BA56756A-1809-C2B8-2E21-988B74E2C1B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31" creationId="{65CDF9A1-6AAE-F1AF-3525-4928CAF6A1C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32" creationId="{CF5C4D57-765E-D2BD-8680-200181B08CF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33" creationId="{C0A1B30F-4264-3A37-3C52-0DA0D5BFA30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34" creationId="{2C3519D8-BF23-96FA-8A71-116E0BFF473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35" creationId="{605F0271-C87A-3FEC-9101-A8FF8A88F46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36" creationId="{47ABE4BB-B034-B155-3233-47D5D4CCAF2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37" creationId="{437BCB7D-970D-EF55-70C8-ADC5ADD36BD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38" creationId="{909E97A2-5818-887D-65FF-16F59542237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39" creationId="{B7BEA279-942A-4C49-7F17-36A2B5F0FE6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40" creationId="{3B155728-0190-3EFA-3FA0-380ADC7CD94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41" creationId="{D052EFEE-8601-D183-2113-AC24E86170B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42" creationId="{1811B6D2-282F-C25B-F18B-8D026F1E811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43" creationId="{01AC9AF6-E7B9-4804-21F9-83CACDF8DC4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44" creationId="{B56AA2EB-BF7B-A0B3-29B8-8314A1655B3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45" creationId="{E0B5D80B-6D71-A180-44EE-6B934CB9523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46" creationId="{D0C08F57-A034-24BC-444E-60E65B2BAEE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47" creationId="{064C74EA-829C-12DD-850E-D001F9462A7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48" creationId="{AFC428DD-DDB9-642B-9C4F-3D6D6FD7331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49" creationId="{FF2127E7-9073-FFA3-436A-6CA14A68C8D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50" creationId="{348C8B06-D6F2-7C25-87EF-1E019CEC59F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51" creationId="{57618952-8B27-E43B-6C03-D8077E4DE56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54" creationId="{77D51A29-E31A-3C93-E19B-2269570A2AD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55" creationId="{96F4380C-8596-D500-0210-A2EFB45988D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56" creationId="{EC039101-5E77-B0E3-F05D-A8EE7349189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58" creationId="{22D153C3-9EF4-AB65-97D4-2C0805D5F87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59" creationId="{AC218D43-7C29-5BB3-E230-7E03CD5C5B4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60" creationId="{F3306A91-7EE0-E3DD-0C80-D5664254D8D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61" creationId="{8673D05F-86A3-5729-4317-BF4F5522F01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62" creationId="{701228F8-6A61-CC55-389C-C472D6E4456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63" creationId="{3F557E9D-60FC-C6A9-51CE-A9771AB2341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64" creationId="{23D376B9-30FA-5B23-4EB5-9C63CBC1D90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65" creationId="{361B832A-33D1-720A-BA8A-220F3B0ED73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66" creationId="{F90DF2DD-AB67-2EC7-64CA-4BABE24DD5A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67" creationId="{BEDA1131-508C-382C-CDF4-77DD7C309B1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68" creationId="{06AB92AB-1FB5-53B8-9EFC-BF0AEE19816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69" creationId="{24604F33-CF1C-441D-D080-4B7F4BE51CD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70" creationId="{5972790E-9D30-EF31-3577-5A1D403FF6F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71" creationId="{E1A90806-8607-8BFA-E0FB-120A1203DB8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72" creationId="{903F8748-CA51-0ECF-FB0C-6BC905C9FA7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73" creationId="{30E8B674-6D65-519A-595B-7ECD24C4CE6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74" creationId="{B74E7F85-E63A-D5D1-37A8-0ADBC0B9C86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75" creationId="{F184938F-E531-BA10-94B3-1C39F309360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76" creationId="{930EA612-E38A-B80C-14ED-C51000256B6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77" creationId="{FE98395C-B8A2-EFBB-DE9F-B37191F4BEA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78" creationId="{4B446AED-D85C-F6E3-EE7C-CC54AE38F66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79" creationId="{AAE076F1-FB1C-F8E0-2E22-451EE218FBE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80" creationId="{3A0D64E2-3896-1C47-565A-30728143D45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81" creationId="{E836C17A-48C2-903C-295F-36D64FA6960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82" creationId="{553C0381-B0A7-B150-AB47-07E6EB4016A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83" creationId="{DC627802-1A86-E657-10E1-3CF5D3D6421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84" creationId="{77EBCD83-B8C3-E217-6B12-B4563EA117F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85" creationId="{E2F961B6-828E-22E1-CE77-63302BC9688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86" creationId="{62390596-020D-A4E5-4824-0B630463987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87" creationId="{0E4DCD92-709C-80C2-6630-6E4EB7037ED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88" creationId="{23A872B2-45F7-826E-C368-7C8C9461765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89" creationId="{7B0465BF-BE28-6AFC-EADE-5B5DFDA83B5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90" creationId="{75F290A0-61B6-81C1-9C67-5834B24D9F1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91" creationId="{9567ACCC-7C8D-B335-1A43-E4744F64A04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93" creationId="{F159DF53-15CE-A105-4F8B-6B02FBD32ED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95" creationId="{F6442044-8908-3EF8-9FAE-AF7022FE927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97" creationId="{826C5A15-EA73-5C5C-07CE-098648D4418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299" creationId="{D499DA02-8410-0526-B0FD-AE1A9A702B6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00" creationId="{C7D60641-FA8C-73D5-7653-EEEF84E46B7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01" creationId="{B75D94FF-6FDB-0154-DF37-E9AB2B2E766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02" creationId="{1BF6F395-AAAB-D7CE-8AA0-5919BAF7638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03" creationId="{1A93282D-180B-4C60-840E-DE6161651C1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04" creationId="{DE1D888A-A0A4-C630-8D63-9C81E6D9B48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05" creationId="{1C069980-60C6-9AD5-A85F-667FFCBB304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06" creationId="{751EE127-1BA1-3441-10BC-1635B44C15E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07" creationId="{9719F3E3-4435-BA44-88B5-A90BA698564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08" creationId="{584AF2E0-907B-E2DC-E4F3-38617E3C12D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09" creationId="{1F585215-C2E8-913E-6CCB-E007CCA7131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10" creationId="{A1066350-771A-3D00-25D0-3A80F997157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11" creationId="{22F819C4-41B1-4510-C68F-EE8D7C99C23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12" creationId="{C1992D62-5F68-B408-B3AE-76F5ED82E92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13" creationId="{61297542-497E-6CEA-7CFC-35C519B404C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14" creationId="{A8E129F5-5A3B-8F71-81F3-BC3458C3B27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15" creationId="{688A4754-44FE-8DCE-8531-08FA98D229E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16" creationId="{114F7503-5DF9-2F2D-60D5-2D6278E8283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17" creationId="{C22C6B1C-15A4-2729-E20E-4306FFFACFD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18" creationId="{33AB030D-8FB1-8B96-A1E6-B263183710E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19" creationId="{972F5B2A-DAD2-FF66-E382-AA4CD6A9127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20" creationId="{0BF00993-5CE5-4507-606C-E39333919E8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21" creationId="{19D45377-459B-CEF5-3B89-0BEFDE949D7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22" creationId="{EFFC38C1-A64C-1B0F-CCA8-D1E66D9EA86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23" creationId="{A8B98639-6800-A738-BA6A-175F2D5862C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24" creationId="{72223E54-A488-21A3-E229-EC29E14A2E1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25" creationId="{CEB3645B-5145-B240-003B-3E862561E88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26" creationId="{0BD83D46-1A4E-2E24-73DE-F8386B63088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27" creationId="{22612E76-9E2C-FDE5-36AA-9A309FADDA6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28" creationId="{3C93439F-6B6D-41DD-44DF-359F6D16809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29" creationId="{287BB59B-118D-17F2-B1EA-F4280FDD471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30" creationId="{80D7013F-1028-BBDE-3F07-19EB9DFBC65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31" creationId="{01DDF64A-30DC-ACF2-12D0-F2FF1744AC1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32" creationId="{2CDD5856-5A7F-1FFC-259B-EA10DA6AB8B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33" creationId="{246F7153-D090-1C70-4FB5-3915CDA60F7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34" creationId="{CF19CF81-BF45-B1BE-D36B-5936043BF51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35" creationId="{A9117A0A-7F84-6843-588E-CBACB642B34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36" creationId="{DBC877E4-CFBD-35AD-622E-CF4BB0AE88F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37" creationId="{69E9B73C-AE79-E920-9337-3FEEFF38665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38" creationId="{7D9AA87D-97E5-9871-2943-6346A2BC5A8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39" creationId="{27628DB1-1394-9652-65A4-6BBA60E56DF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40" creationId="{87A5B1F6-7211-139B-E446-AA7F3D9D3AA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41" creationId="{E4134400-A8F1-304E-90BA-59F0087820F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42" creationId="{56A71667-8AE4-B53E-B6CA-B7E7E751879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43" creationId="{6F87965C-6CD1-96DD-937C-2CFCCF87E9A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44" creationId="{9783AB60-9580-FAB0-5CF5-1D53F723034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45" creationId="{4F3F73EC-A75F-DB6F-2C10-31090AD2C0E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46" creationId="{BCD0D19F-1D39-9489-1CA5-374F6107197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47" creationId="{5EEC8B5D-C263-E506-F85A-A536D08889E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48" creationId="{677A7BD8-67D1-BB8D-AB81-0E253B9A2CC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49" creationId="{F45020C7-AEB9-E0F4-EE20-6AE42FE56AC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50" creationId="{4EC31A7D-56A2-DA77-B8E0-144B940A853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51" creationId="{1FAFE1F7-F300-7FFC-E977-498023CF439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52" creationId="{E6ED5529-A2B9-915D-DDDD-784F1D17BCF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53" creationId="{547B4228-F12B-7D83-428C-08EB32B5208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54" creationId="{FC50CD26-4651-6A27-2A6B-F6E8D06E0AA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55" creationId="{FB846B40-24A4-B7E9-076A-CF19DD5177B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56" creationId="{30D86F90-353C-6547-9CF2-EFAB255793B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57" creationId="{263E8366-D4EF-0314-0230-B469516D8A0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58" creationId="{3EA030BB-0977-0A10-BFE3-0901439A289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59" creationId="{C0C40FCC-1C0D-1DB4-2124-57BBE92FA65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60" creationId="{ACBA37CD-35B2-DE42-4D74-561B4DCDB19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61" creationId="{F1445328-EEDD-23A3-0F2D-C20888B054F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62" creationId="{6844C78C-B35D-D20E-820E-8A96C39B593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63" creationId="{0B6C6582-E28D-5BF3-E096-A961FD4FF79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64" creationId="{B2346E3B-8EAE-C118-A5B4-51B2C7D3715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65" creationId="{EA75B45C-EADF-2973-E28E-3DB9C7F998B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66" creationId="{DE33B754-2C8C-CA8D-782D-34481F2FDE0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67" creationId="{ABFF1990-3375-F921-FA87-4D3E0AF99DB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68" creationId="{75C85742-1B94-ACB0-72E4-3E9B7D34B1C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69" creationId="{2C669C25-9E6E-3DE9-73DC-49B48467423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70" creationId="{88F4874C-63A2-6876-625A-9159556B3B4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71" creationId="{A7947E9A-4362-2390-B15B-8B662FCBCE4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72" creationId="{4EF2A3BE-426F-2D27-5F5F-ACBF38D0CC6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73" creationId="{8C3D3F33-ECD7-6B08-C0A6-603432AFDAC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74" creationId="{5BC77D27-4770-D3AB-CB26-4643BA06E54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75" creationId="{5BFB93D4-F22D-E110-EDBC-B2F759D8806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76" creationId="{5C06257E-1CF7-2CFE-A4B3-1ABFB7F0F41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77" creationId="{96075189-6F52-6932-D067-7FBA47CCE25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78" creationId="{6F998471-7787-3B2C-4B99-84A1B9FF3CC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79" creationId="{9A7A031C-A1D7-EB4E-8917-3DF0E860158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80" creationId="{14FE0C35-99E9-B22D-490B-320E71A9B77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81" creationId="{D18FB8D5-8EDA-C6D8-782B-1CDFF9CB4AF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82" creationId="{0CD7D366-3597-3523-2BCD-D508583E62E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83" creationId="{97F5D7B8-6058-1A17-2F9E-0A030295C1F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84" creationId="{D14A9532-E39E-1F9A-81AC-8A5D5AF7F00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85" creationId="{20444CA9-CC17-0393-E8EE-4AD76838B55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86" creationId="{2CFD57CA-C843-98B5-E4D6-B8E2CCC871E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87" creationId="{86A989F1-80CD-8D06-ACAB-91367075448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88" creationId="{F421924F-8695-FE4E-E54C-2ED656019D8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89" creationId="{A1DCEBAB-F0D1-4895-ED30-B26A9EB6310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90" creationId="{9E7DEFB9-C63B-97F0-75AE-7F340A71204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91" creationId="{F5273ADD-2516-36AF-DE91-D658793E3F4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92" creationId="{392CC4F7-14DF-F928-A094-59B2AB6E03B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93" creationId="{130AD290-0D49-4B8B-A830-D28339BDB5F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94" creationId="{2D725F51-9D4A-4B72-E0B0-B379EE11AB4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95" creationId="{59B251AF-9F0F-387C-DE78-59E709EA4CE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96" creationId="{8870D98F-191C-FD6D-4D54-143BFD8DB53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97" creationId="{C7D43317-2367-703C-D578-A31BB9583A7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98" creationId="{B18D0E74-1617-397C-9F66-9E8BD179F25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399" creationId="{CC3970A1-F56D-379A-DC55-E0BDD3A252D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00" creationId="{B6E53958-5B1F-B013-C0D5-4F345139FE8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01" creationId="{0DF4E24C-95AE-D5AD-308E-DB9DA9ACDDE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02" creationId="{AA2CE7CE-46DA-6B58-762C-503EAC254C6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03" creationId="{4CCA1EF8-71B6-68EA-58B8-D13D78D4FAB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04" creationId="{8F709FB0-CCC0-BC8E-4F81-95B0FF941E6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05" creationId="{358DFFDE-1508-3F00-6F47-DF70866967C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06" creationId="{78828B44-F3A4-1699-4980-D4C33FB8BE9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07" creationId="{62880F03-8004-F7C6-2CAB-3EA023B3D23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08" creationId="{3D381076-7F53-5C03-F5A2-75FC090A165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09" creationId="{30C1EF3F-2E07-1096-99BC-72B736C6F17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10" creationId="{B509569E-402E-A837-A15F-8452A8B2D54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11" creationId="{65DBE115-92BA-5BF8-7B46-CEC21313EF8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12" creationId="{F8A362B6-5FF2-08B9-5808-54B76E9897B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13" creationId="{6AF8FF13-9DA9-EFD6-A041-A29D8C1BF73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14" creationId="{E5B081CF-D9D4-A692-1BFC-7609EFCDA9E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15" creationId="{659DB4C3-1B7C-D558-EE04-8A95C718867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16" creationId="{8215C478-DA8E-5CA2-823C-57592EE19B42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17" creationId="{9AFB1FB5-9A8D-0572-0629-630774AC1D4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18" creationId="{521217A0-8948-65F9-981E-B8B68171553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19" creationId="{7AB8BB74-9DF9-C61D-41FA-B866A295B0B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20" creationId="{BBBB6FC0-EB36-2C75-372C-5624F14DA70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21" creationId="{0CF706D6-4BBA-DC73-4A83-902884745F0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22" creationId="{41125C27-0D8D-CE10-D755-6DA4C77C29D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23" creationId="{22FCCF77-71E9-E287-E7ED-7C86C1212EC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24" creationId="{D6349790-1B7D-E944-5772-62084FA9F7C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24" creationId="{E1F18F24-A313-D246-CD17-4EE739C3391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25" creationId="{9367E7A4-8F50-A05C-3ABB-2A5466EA35C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25" creationId="{941C3CA4-82D4-2FFB-5002-3FB2110C334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26" creationId="{116C11AA-E49D-9B98-A9A0-74647DEFE80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26" creationId="{33FDCBEC-884C-1640-9C1C-F4BF0B85440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27" creationId="{2BAB31B3-A954-704B-70B5-06721A6B0FF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27" creationId="{A36D8C9B-E1E5-B189-4300-30E8347D82C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28" creationId="{8BA49161-3B37-108F-EC3D-E6459C9F1E2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28" creationId="{A60C5D54-CF61-AC21-FFD1-A6841F66EF9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29" creationId="{2AC253FE-8BE6-E1D5-C572-4ABDACF1B56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29" creationId="{2F99D072-EDD0-24DC-A6DE-D76DB2F3B39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30" creationId="{1E40D9AB-8AC1-5575-7580-6CB91C6B460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30" creationId="{8B466DA7-17B0-839F-A084-A0286A84A8D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31" creationId="{214A991A-FA16-2E86-F3FD-0C6895C5043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31" creationId="{E967CB95-F91E-D437-6E7D-D74CCDCE49A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32" creationId="{1822A6DD-C65A-96C4-7223-3ED2C9F0D47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32" creationId="{6BBC6651-091C-D23C-FADC-05365B4FB43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33" creationId="{5595B421-3F77-46F4-72C0-B4B5D76E53D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33" creationId="{D7A8310B-E608-34CC-F2DE-03DC8EA1F92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34" creationId="{38D4DC7C-A1B2-1686-93AA-083ED776BC3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34" creationId="{692CDB54-9644-8268-B890-BADF02B024A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35" creationId="{439129F8-7381-84BC-D88E-34770A467417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35" creationId="{7CE880E5-19E5-5ADD-7988-9EE1F5A8527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36" creationId="{0B01EA35-F3C4-1CD1-404C-57BCAC30C3A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36" creationId="{2B1E335F-F040-ABDD-382C-D5977444F47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37" creationId="{63BEFFC4-7F32-8B95-B7E7-CD604D9C6F9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37" creationId="{A6CA991A-7116-D9FB-4890-F675718CBC4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38" creationId="{86D4261D-2A66-E3AD-32C2-097E93B6894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38" creationId="{FA19B43E-8B4D-0CF8-5B1D-3074135CD82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39" creationId="{031114A9-6E0F-D62A-ECB3-3070AD298F0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39" creationId="{4B175CDF-1D2F-ECA9-AC48-2A18E6868F4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40" creationId="{141BC727-B43E-1351-E47A-482DD469D95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40" creationId="{67400578-42A3-063A-6236-F5F661E6B9D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41" creationId="{985607A7-3C5A-F714-1CF2-12302DB78DF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41" creationId="{A1FD3DE6-C40F-BC34-73C1-79885931077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42" creationId="{57148F2B-C635-6F78-596E-C96F8FD3032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42" creationId="{59AF52C8-40E1-A63C-189D-AEA50D70495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43" creationId="{BB3E4C40-8560-D6C6-88F1-64493EEE661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43" creationId="{D0E02DBB-CCEE-47DA-DFFF-596EE750DCD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44" creationId="{95FE6130-85D8-AF56-AA83-3743F3D5CF45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44" creationId="{D11F24DD-5193-6757-CB1E-3D175C549F1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45" creationId="{E615CF0B-5C08-47F0-7A9F-F51357B8ECF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45" creationId="{F7189F6F-16C3-1F3D-9997-B7788C5C1DE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46" creationId="{3897E744-5FAD-17DF-23DD-D22DEBB3B86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46" creationId="{6487B81B-3D9A-3C30-C760-D14EDE46306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47" creationId="{0A110F0D-A4FB-732A-4505-6A46108E70C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47" creationId="{786D0AA7-8F8D-535E-B28E-E1DCF79EE67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48" creationId="{4E1A5F1C-667F-EA83-6448-01F63F5DD48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48" creationId="{6B6C9312-3955-C78E-4F41-AD6F34E7BED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49" creationId="{12EB36B0-9B92-705F-B8B9-6DEADCB1FDD1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49" creationId="{EB22C486-A44E-5CEA-B890-7A93921FC0C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50" creationId="{649FCF33-0846-D96E-0E42-4E0BF946DAB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50" creationId="{7A1FE942-0C44-D742-4AB8-70DCF8DF18D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51" creationId="{3AEB93C4-EE2A-CB5D-8E07-DADD984473BC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51" creationId="{BA1293F1-9D29-48C1-0F6B-65BEFCC82C9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52" creationId="{1AD17CF9-FA1F-A71B-7E31-87290E57A27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52" creationId="{3DBDCACB-42F0-D5C9-32A9-332A8A991C1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53" creationId="{222087CE-1037-150C-1BB4-CE1A7DA0CCB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53" creationId="{5579A52E-A91F-1C1B-5B4F-3E5FD0B7A3F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54" creationId="{0014E19B-9C15-801F-688F-1B02DA0C055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54" creationId="{1AA7E06A-4D60-48D3-B524-BA51B4A0B0B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55" creationId="{595FA06E-8D11-0C01-B5D3-6CE3A793E40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55" creationId="{AFE4AB89-E4AA-4312-B717-746CE11F339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56" creationId="{2CDC1B3E-A28F-842B-6CC0-134C1D8F958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56" creationId="{BCE23F45-F5CD-9CE6-713E-052668EA9600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57" creationId="{44005AE0-9EE9-1948-9383-88934717118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57" creationId="{61EB7143-DB8B-35C8-BF97-0608A023167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58" creationId="{150BB29E-609D-C103-AB59-87FE6937516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58" creationId="{FE760022-B6F1-1280-163C-30FADC80D93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59" creationId="{057D523B-4654-F908-7C83-85EE82E99C5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59" creationId="{FB14FC8E-BB60-A7E9-352F-E4D1324F9A2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60" creationId="{34C92269-2C68-193B-B3A7-7EFF8EFEF75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60" creationId="{43DBD470-9B00-5306-5157-B2C81741275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61" creationId="{930E8C07-3C0F-F157-512E-0B334A58693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61" creationId="{ADA318DE-C1BD-D65D-8727-9520AA79945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62" creationId="{63735D02-91BB-EFF7-7991-3F9F1FF820C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62" creationId="{B8360F60-FEA1-9D9C-E12B-487BA5C2B5C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63" creationId="{E788BAD7-0B52-A7F3-B532-E6A234F9C05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63" creationId="{FC7A04F2-587C-8189-CCD0-11969706326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64" creationId="{C913833E-E229-0C0C-7E62-BAF1F4A5057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64" creationId="{FD8AFDE8-7F6B-CE4D-78D6-508C8CF1DBF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65" creationId="{168E2E57-1659-4B41-251E-D0280D10C2C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65" creationId="{EB51409E-5282-298F-78D0-90FB21799B09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66" creationId="{6833982C-9FE1-9031-6A6A-36AB3CC6B3B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66" creationId="{E1474C52-6AF8-E505-9E6C-68D5A0DFDE6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67" creationId="{6086AC4B-DD33-E408-2750-84F34A3066DB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67" creationId="{E77BED8C-D8DA-167D-565F-484A1D56B958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68" creationId="{25BF705D-464D-906B-AAA5-4301CA57D4F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68" creationId="{683581E4-3C70-E0DD-045A-9F764EE2B72F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69" creationId="{A7B90C73-7DDA-D3E9-6F99-24DAA120A27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69" creationId="{BD882597-FF30-3AA0-9BB5-01045CF7711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70" creationId="{1A0A132D-6CB4-3333-3104-0DB41C0093FA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70" creationId="{8DC78BFA-8597-678B-D2EC-DD93F310365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71" creationId="{3BE3B370-1CC4-0CAC-A8F1-8FB74A223B54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71" creationId="{8608093D-2DE2-52B1-DD98-A2F888999EC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72" creationId="{55815744-465A-9305-322C-A30560126503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72" creationId="{723C555F-65CD-B148-D81E-352166904C7E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73" creationId="{5FD9458F-4583-97ED-655D-3DAC1FF7CFC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73" creationId="{E9F70F88-E629-F8B9-0846-1BDEA927F246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74" creationId="{8ACE9596-4467-600A-6D50-FED658C5FA4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74" creationId="{C7AADE64-3F61-717A-A97F-D1799D22628D}"/>
          </ac:spMkLst>
        </pc:spChg>
        <pc:spChg chg="mod">
          <ac:chgData name="Ginevra Minarini" userId="1f1f918c-6db6-4aec-95e5-17ad0358cb46" providerId="ADAL" clId="{03421CA5-02D6-410F-9208-942AACB4DA1F}" dt="2023-11-24T15:01:47.797" v="157289"/>
          <ac:spMkLst>
            <pc:docMk/>
            <pc:sldMk cId="1935945547" sldId="306"/>
            <ac:spMk id="7475" creationId="{2FD3E96C-D448-ED26-BC3A-C005FD50090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7475" creationId="{739C57B1-9D73-1FF6-68AC-C975B992F26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77" creationId="{B0AA0FE0-9B97-A19C-3306-BC3D0D87A8C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78" creationId="{B511A0C4-1223-8FDB-EABF-350BFE585A9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79" creationId="{06A9BC3B-7258-19E2-0AC0-2014F0AB104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80" creationId="{39422021-3E0B-8BEC-00D0-E8C45D78C3F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81" creationId="{0DD6FA56-226E-D548-2E79-4BA398518DA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82" creationId="{4022E1F1-F836-700A-2C6B-351AF9439BA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83" creationId="{96CB7E67-CCC2-5FF9-61F4-0A6E824FFAD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84" creationId="{9C37E7A5-E614-3A84-ACBF-945C6EAA2CD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85" creationId="{4843EB65-0578-38DD-2704-9AB2F411FC1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86" creationId="{A779B2E0-26C8-864F-ABD5-3FE5E1F74C6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87" creationId="{9B5FB44A-7364-6329-7CAF-77D5CE171EC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88" creationId="{69D481EF-D3DA-0E4F-2AAF-1F4F0139189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89" creationId="{95B9302F-8831-9EE9-3827-49E66D7B6D1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90" creationId="{EDEA0421-9AE4-DC48-9E41-54C715E008D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91" creationId="{A1B0ECAE-B2B0-6314-EAB0-74F4032BBEF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92" creationId="{DBE2A599-392D-20B4-26AC-534189E969E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93" creationId="{A7725B61-BD7C-0868-FA63-69EC2A37B4C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94" creationId="{34173061-3351-8AEB-4407-FA881E0EE09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95" creationId="{14472BCF-25DD-7F11-B9EA-297662557DE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96" creationId="{E170A991-ADA6-9E8E-3938-B692544EE55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97" creationId="{FBAF2C1F-E3B7-5445-313A-E2D9B2B3A49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98" creationId="{DBBF2644-F2A9-2D6D-FEEA-75CBFC25638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499" creationId="{21F6F8E6-9EAD-3999-5EEB-D816DF2F944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00" creationId="{3FE0706B-627E-62FB-011A-8A0F3DB9043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01" creationId="{21F3DC50-88DF-2F23-3DBF-EEA2BBD24B5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02" creationId="{0A710C6D-6841-6C27-A7A2-5AD9BA3E62D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03" creationId="{8CCE62B0-02A7-A119-1518-E0EE6E20DF2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04" creationId="{9D944832-9AA1-C904-A686-848774051F2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05" creationId="{D464C1FF-1903-6326-4098-4F4B5A8D983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06" creationId="{19C7C403-0E90-C0CD-1B9A-7F44B3F5434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07" creationId="{FBAC13E1-0DD7-B84E-C63B-AC1E5C0D074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08" creationId="{4DC09C74-7691-9AFF-A322-98EA0D3B1E7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09" creationId="{87CBF99A-80E1-73A9-6BDB-9621559CD2D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10" creationId="{6320C6ED-D10F-F472-84B2-31573A8E05E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11" creationId="{D8E5E78C-3890-2B64-5382-B9AC13F1CBB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12" creationId="{40B42621-CF16-4096-EFC2-C4926F6D2A3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13" creationId="{4B92735F-014A-93B9-7F93-B956221AC2C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14" creationId="{5500BBE3-0DCF-9F35-7D90-22620F1D21C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15" creationId="{08781286-831A-CB37-1701-79AF057E95E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16" creationId="{B004D6C9-9FA3-0BFC-CD7C-31AE4CA416B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17" creationId="{6124B48E-7B7F-B997-E2D7-DB896367E7D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18" creationId="{A8FC07A5-9BF2-8468-D00D-FD3D82DCD58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19" creationId="{BE286B8C-91F5-A6CE-CEEF-F0ABD6A6CB5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20" creationId="{04DC4059-29D2-CE98-362E-3597D0F8081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21" creationId="{93C53020-2104-81F6-56CD-1F960637D00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23" creationId="{F3E1D1F4-D18B-0B4C-5C8C-C0C8DEF861E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24" creationId="{9674E17C-BECD-4427-7346-1BA64AE194B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25" creationId="{E531E5A7-F273-A323-3536-5763652FE6E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26" creationId="{431E1FB5-141B-982D-05B8-D210460A1BF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27" creationId="{AAC400E0-A1C0-3567-5873-6315D224AFB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28" creationId="{C9FC5384-2088-EA4E-E1F7-09C321EC0E5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29" creationId="{E12B791F-AC90-A45B-D3EB-EECCC955068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30" creationId="{B81D78F1-870A-031E-30BD-4B9A17DADFB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31" creationId="{48E1557C-986E-93D5-5AB2-DA899FA4FD9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32" creationId="{8CE06F6D-EF8D-554C-789D-3622265DE09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33" creationId="{BDC6F394-7596-7AD9-5AC4-8FFB5FF79AD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34" creationId="{A019AA46-A6B2-1E23-DF14-4EE4B4CB6A6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35" creationId="{60DA6B07-71B2-D7EF-2ACF-F0FF7DE8BFF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36" creationId="{E5E9492E-A2E4-7627-B494-65B37E7CF3A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37" creationId="{31184A63-0FB0-F8D3-60F0-61B103BF1D4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38" creationId="{422011C8-8159-F7E7-A0B5-4E6A8C78338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39" creationId="{1C6AD4C4-70D2-BC13-63D7-D1F74BCA10C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40" creationId="{D2C80800-3457-E2A4-5A39-E078828E774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41" creationId="{D015396A-5EED-5E6E-ED32-E4846FCD7EB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42" creationId="{60946D2E-C0D3-D0A9-6399-B91D46192AF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43" creationId="{349D3C9C-AA6D-234B-E5CB-9FF8BCEF85A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44" creationId="{9EA29219-0DE4-08F3-EAB6-A923AB983F5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45" creationId="{07473CD2-9F97-F8E0-A87D-C00BB7A9314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46" creationId="{3C76A9BA-9A64-E6C4-F397-BE27B309C84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47" creationId="{83FA08E4-0FB3-9D76-48B0-54F58EF842A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48" creationId="{BF421233-AE43-E4AB-FCB5-E02C7E0EA70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49" creationId="{66A6FEF3-F15E-83EB-21EB-69E2C78D72D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50" creationId="{E8C298C8-9095-7797-31A4-A9ABAA6D611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51" creationId="{B8C92579-2833-1132-4F0C-C4733F139E7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52" creationId="{F6C9CC95-C5D9-F62C-F5EF-115A2ADCA7E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53" creationId="{6AE36977-AD14-0DC2-4189-1914A2C2963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54" creationId="{D12190D4-CD1A-2E2D-A782-8EB25D1E989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55" creationId="{63338434-8CDC-4D9C-7F6C-A26E6D36E87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56" creationId="{E678ACBC-3FF1-694A-2BA4-CEB8ED8EFAA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57" creationId="{CE2B312D-9FBD-D204-A183-E40EC6A97CE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58" creationId="{A5A28018-2A78-63C0-C3D3-A858FB627DD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59" creationId="{DB11D364-1BED-6B14-1EF5-FD57D897A1D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60" creationId="{96B39AE9-2877-F0D1-4D19-00E90D94198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61" creationId="{B854D45F-7F7D-4D8E-1FE7-2F803E2A50F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62" creationId="{62C3CE46-1142-AB95-7379-AFB456BDF7F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63" creationId="{CEA11040-0B34-FE7F-4027-F9176E43080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65" creationId="{AA20DEEC-AB32-1A3D-3754-85C3C06B0C2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66" creationId="{2C652A1A-E9EE-9401-65C9-6BB19AFF409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67" creationId="{ACDA2563-6F98-7867-B79A-691BBE14545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68" creationId="{BC3ECA93-8651-D2B6-83AD-ED9095DF592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69" creationId="{86BA9294-07AF-B40A-97DB-D2DFE9BA890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70" creationId="{D9BB71F9-14EE-D441-07D2-EC1B4A55751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71" creationId="{1CBB1B82-838E-B218-5E7F-39E535E6FFE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72" creationId="{C2231D1F-8CC6-B42D-A8C5-A8AF470BD87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73" creationId="{F4318B4F-4E54-7DB5-B2A6-335E4039109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74" creationId="{DE670E3C-2C32-3449-5305-B75309031ED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75" creationId="{7B4CB5C0-F26A-3AE2-5710-DB72EEE5655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76" creationId="{9F272903-2C88-E408-4AD4-CBA188B056E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77" creationId="{F43F02D7-C471-C38C-7F33-3EB16B420FE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78" creationId="{17E399B5-0013-CD00-05EF-6A18FEEE6C4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79" creationId="{F1092B51-A92F-672D-7241-868EAA5691A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80" creationId="{41B09BF4-CEAB-E0ED-FA9F-6EAD7E7AC25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81" creationId="{F3A50F56-0AE1-203C-F4D4-697D171C907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82" creationId="{1B735F5E-8523-A96E-F597-15776EFCB08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83" creationId="{8E337AFB-35A6-15D1-3DED-909E42D784A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84" creationId="{C0E547AA-CFEC-1D8B-CCDF-859B8B7AB43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85" creationId="{29EB4FE0-70D4-EE5F-E15E-C91B67A59B1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86" creationId="{31852AE4-8F77-BB46-A82D-538943DFD61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87" creationId="{48BFE843-63B3-3DA6-9AB5-6F2AEFF0074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88" creationId="{6BF643B6-0D74-0658-5A0F-5B7F823BB22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89" creationId="{3F6198BF-739F-E2AD-0813-1ABCD2A8240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90" creationId="{F6B5C6AC-6593-0C6D-7965-8735AE162C0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91" creationId="{18588BEC-2EDC-E5A0-BCBE-DC9CE206787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92" creationId="{253B4549-4AD9-DAEB-9097-01B528784C4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93" creationId="{60698C29-FB2F-DC29-06CA-9727102CAA2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94" creationId="{BC038955-F4FD-9770-BB87-B979ADEA394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95" creationId="{FE96D2B9-DCE4-AFB2-C638-56659D9C464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96" creationId="{BA5C37BE-BE17-07DE-6F5D-9C3CC5AB585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97" creationId="{14FCDF18-823D-3E68-FE01-87622267A3B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98" creationId="{8B1E392D-B0AD-4BD5-61B7-84EADCA3BEB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599" creationId="{3E4CC36A-CA6A-8348-C38E-E14CAC4E341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00" creationId="{B11380B0-0711-64F5-BEA3-062122AFC28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01" creationId="{35EC0C8A-4C0D-BF23-E12D-F8C5C5DD1F4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02" creationId="{E2D0E349-6D72-1573-947F-9521F39B238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03" creationId="{21F4DBEF-0C5F-3AC9-ACFB-67C5DA368EE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04" creationId="{8A1C8750-EDB1-C5F3-5391-FC0D1353E58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05" creationId="{785CBD1A-2CA0-A23D-8CE3-024862D1CB9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06" creationId="{4D6FE97A-AADB-7ECE-D231-797720CE5BC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07" creationId="{040F4FEF-2C42-AA6B-AF61-B77246916D5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08" creationId="{02D385EC-4A97-422D-841A-16A5785E3B6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09" creationId="{25F43456-4BB9-E23D-39E5-7666074A0E5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10" creationId="{266D52F1-53C3-99D3-8386-D0F53548282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11" creationId="{A68C3C22-EDCD-18C2-6212-C2FE9685CAD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12" creationId="{4D2AC8E2-CD1F-17C9-0AA7-8C79C0B0991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13" creationId="{695F4078-E3AD-B54D-8660-F90CAB9BB46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14" creationId="{998C5D68-B078-3E7F-A8C6-B045E32F418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15" creationId="{93619193-B96C-33BD-31E7-EB579BFBF50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16" creationId="{D01F7F3A-CB3B-1AA8-1AEA-A27DB7EE0DA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17" creationId="{D7F8F090-92E4-DD87-B23F-C248CFCF5C6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18" creationId="{36F6D822-6647-9C1D-D905-2AF18F8EDCC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19" creationId="{56072BA2-1C18-4CF4-60D2-238B6493AFA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20" creationId="{3EA93A1B-5605-F09E-BB97-01472FB1CDE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21" creationId="{E584D640-CC58-A952-1E38-9CD1E2C2F44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22" creationId="{56150232-3A0F-9FCB-5EDA-2CE290689DD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23" creationId="{BDA24B61-8F93-BF0C-2EA7-BC3F51EEDB8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24" creationId="{EE401BD6-2472-ECE8-88A9-7012267187C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25" creationId="{22D99A1C-49AD-E1F9-3CCE-7E8428C6896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26" creationId="{DCBCA577-3C94-A0B7-69A4-4CDA2088975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27" creationId="{9FA96DA1-9D76-F2CB-0415-20795F7EF86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28" creationId="{5D90260E-9C0A-9A32-23C8-7F3163738B4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29" creationId="{60D6D3F9-7145-C28E-E7D7-49F663232F6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30" creationId="{F237EDCA-F790-0BE6-699F-2280D6ABC89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31" creationId="{E3AD601C-8114-114B-CBF3-2F8C8F901F9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32" creationId="{60FD0F29-2242-9240-B361-0FB314473BC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33" creationId="{BE9EF0B9-B262-7530-48FF-BD5A46F87D1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34" creationId="{85398862-FE47-373B-DB4E-393EA3A5CA1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35" creationId="{21093875-880E-C068-2A0A-ACA9736067F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36" creationId="{8823D911-BF2B-A64C-882B-6FB6D65FA3D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37" creationId="{AE2E8EA4-910A-4E04-77FC-83937F0B82D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38" creationId="{DFDE453E-6F58-A746-067A-E5B63209751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39" creationId="{50B848A9-E95D-197B-83D3-4F11C087741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40" creationId="{517F1BF5-BC31-A47A-D118-4C7B36DDC72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41" creationId="{DE82F17B-A7F9-6938-3D36-78FAF6670E8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42" creationId="{973D409F-F5BD-9115-3376-AF3519D5C77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43" creationId="{C3DAB05C-66EC-F787-99DF-52D9A545A5E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44" creationId="{0E0C4E42-BCA8-32F4-9CFB-A6753EAF49F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45" creationId="{E01C7DE9-49D4-F831-44C9-9AA37994416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46" creationId="{8A50FD08-602A-6E1C-C64F-7994A6A7795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47" creationId="{6724845B-5F64-0B15-8EE3-1E99C6CE530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48" creationId="{D26DE741-A9D9-6ED5-9CDE-14F21B841E2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49" creationId="{4F212366-727B-C519-62C1-473B2FFB6B8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50" creationId="{A0323339-AE74-91D4-1B3F-361FB4CB7E7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51" creationId="{3BFE5865-76A8-9E2B-199A-D4CA7DD4D23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52" creationId="{31F2472C-4CC1-2536-7EA9-928525B4C03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53" creationId="{C1971429-2A2C-B5D3-1258-0672ED38D7F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54" creationId="{B4BFA094-E045-7415-3D10-5239E5EC91D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55" creationId="{280A3E5C-4AB7-866E-9159-E930A71FB31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56" creationId="{E08B933F-6965-C72F-F05A-30167B20025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57" creationId="{206983B3-EC0B-172A-D14C-DBEEC6E26B6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58" creationId="{37DEE061-75AF-F4E9-8AC6-2C1A16593DF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59" creationId="{C768F44D-9EFB-7BD5-4CB0-1BB64AA86CB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60" creationId="{53EAC441-ACE8-B663-F365-1C4D948DF3C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61" creationId="{E11A1B0D-68BE-9EB7-EFF2-31379C4062A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62" creationId="{0E3C88A3-396B-FFEE-07F6-51971B003E1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63" creationId="{084196A6-649F-FAA3-97FF-035951861A0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64" creationId="{7E238131-53FA-CE8E-A98F-B39293A8041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65" creationId="{7150BA3A-0704-A86D-4734-1DB4F0D3DB5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66" creationId="{1ADB8D5D-8C11-DCDE-86AF-A3F8A086DD0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67" creationId="{B4889E82-9D14-6838-306B-FDCBF5C9C4C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68" creationId="{4C4A8C47-56B8-610B-BE59-683849BBCD6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69" creationId="{804F0739-262F-C9C8-922A-6CA1DD0452E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70" creationId="{E1F28529-01D3-426F-7A94-B8B21758A90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71" creationId="{D3A6A261-178D-A79E-9BA0-486F7DF560E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72" creationId="{90E71BA4-47AE-4846-79B2-B5E26393E0E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73" creationId="{807AFBC9-822C-1935-C5F4-5951FBDE64C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74" creationId="{826D4E78-236B-35EF-B41F-2D7277A172B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75" creationId="{9D246979-290F-A849-9486-B9DF8294FB0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76" creationId="{034CDF08-09D0-FCA8-22D6-DE96F0F4DC4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77" creationId="{5AFBBBFF-ED3D-E057-36F8-81C60EC569B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78" creationId="{8EADFF75-1800-975B-D6BC-D09EB2A6BF8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79" creationId="{4DEDB1C8-8AA5-81E7-BC77-C650653C13A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80" creationId="{6D08A3BA-6052-684A-52C9-DC3B6D190F7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81" creationId="{F107AD3D-6032-AA9A-6BBC-FF0F1B64529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82" creationId="{A28DF012-F59A-690A-F8F1-62AC69F4D0E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83" creationId="{E50AF284-123D-E8E2-4C12-1C5169BF53A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84" creationId="{BA28A54D-6A34-0E16-4618-46B3E272FF5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85" creationId="{4EAAB80C-3EDC-B448-DCDE-F4B40BCC266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86" creationId="{2F4E702A-F7C2-B9B6-9432-BE5B53B9ACF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87" creationId="{BBC03E6A-D965-ABF5-0D92-EF62D934F4D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88" creationId="{62E03731-4C2B-91D8-80F0-69D881D9E26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89" creationId="{382EA4D9-A630-2351-BA4F-3F41B8483BB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90" creationId="{73E3765B-18AC-AEDE-AC9C-4CEB0F2CE2B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91" creationId="{91A6D59E-1BB9-78C2-2459-0738616483B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92" creationId="{6F2EE148-1DE5-1E09-EBAE-0C1B5DBA824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93" creationId="{3707B344-A4CF-CEB9-B991-E2C5CED65DE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94" creationId="{567618AA-C5B2-0A2A-CE63-B538884AB5E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95" creationId="{526F031B-5B91-B0A5-A763-7C8F3D0D5AE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96" creationId="{6AC78B1E-52BF-7D55-0671-5BECF76CFE5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97" creationId="{192E791B-F9DC-5896-8FD6-DFE4FC1BED3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98" creationId="{CAEDF347-5672-BB5E-4A23-30C331F9293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699" creationId="{30F2DA0B-B200-5AD0-FD4B-6AFFA21E8D9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00" creationId="{C9586DCD-7733-B957-DD20-3012B5125C5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01" creationId="{52DDC1B6-0327-A6DD-439B-99D5F9CE269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02" creationId="{5833E675-D189-AB94-77FB-EA29D2F515A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03" creationId="{C0B7AB25-9437-A1A0-79E8-68DA312164C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04" creationId="{1AE303E5-C712-245D-1776-85C3741F8ED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05" creationId="{CE1D0FA2-DA5F-47B6-E242-9D3EE311077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06" creationId="{A139D017-D51A-051F-A791-30C9E92ED8C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07" creationId="{7AAE9DCB-1877-A095-7892-E82BF96E110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08" creationId="{EAC8D272-2B24-3982-7593-51264A1F3F3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09" creationId="{0EC94197-FC3A-88CB-59AC-24F3A89EFA8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10" creationId="{7988989C-8F4E-7A36-BE03-522211D9461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11" creationId="{C8201223-2415-7C68-3943-5348BB67F32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12" creationId="{D6575710-72F1-E0E3-0803-90605A0E9DB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13" creationId="{D908217E-A925-5CB4-C207-51D4B045FD8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14" creationId="{E4741940-AC17-0818-B5F0-75DBC9BF333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15" creationId="{2B2DB4CE-F628-871A-A364-773D7779712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16" creationId="{E1D18686-CBEA-7B3D-A139-C5EEF00D863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17" creationId="{B290EAEC-1E08-BB41-0143-3AF7E614D21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18" creationId="{7497324B-0A3B-5EA1-B446-357D98A4504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19" creationId="{B6A976DC-C0DB-20BE-A51E-0269218C726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20" creationId="{06624596-DBE8-3533-466F-4B2AC924B44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21" creationId="{4C951222-6F4E-4911-4298-C23A7535D90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22" creationId="{24B5D763-33E6-06C0-EFE3-73F99C84DCE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23" creationId="{4CF3CE3A-9470-B912-DF4E-4A8F977CA48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24" creationId="{141BAD9D-FE6E-FCE3-9C54-D76043AD01A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25" creationId="{96458494-5C72-0773-4558-C3B279AA3A6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26" creationId="{CE0EA856-19B2-A2D6-9F9A-E9EFB679B60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27" creationId="{16A8B0E9-4001-C099-EFE6-F73BB832AB1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28" creationId="{C64E991E-C06C-69E3-8515-DD35B7E4AE2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29" creationId="{730B6B64-F05B-166D-BD7C-738E3AFE364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30" creationId="{D82545FF-C08D-CD6E-68F7-515B432BD85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31" creationId="{A0DC0839-965A-7941-BAB4-2CF014DA5D4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32" creationId="{BD38E0A6-C492-CBC4-7932-ED1D73C46BC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33" creationId="{871F0B8E-0E4E-7163-892B-24B35645223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34" creationId="{63F21A03-FD18-F80A-75FE-A2E2717FFE0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35" creationId="{525C67E2-F663-9881-F632-0293905D5B7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36" creationId="{D915BB42-1576-5ECB-5F51-D6561BBBB00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37" creationId="{6249CC2B-D38D-8E2C-2455-16B47ABDFA7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38" creationId="{AE233244-9663-F9ED-D652-68321D81A3D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39" creationId="{0C4F6FBB-076A-40D6-657E-7531B76D7FB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40" creationId="{EF936D1C-C8D2-2EB6-08AD-06D5542B0E3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41" creationId="{CA21C6CB-F4C5-3E32-400C-903F00BB0FE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42" creationId="{346E4CD8-95B3-ABC7-F729-3B3A401872E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43" creationId="{F48953A9-8290-5247-366A-7814D3CB595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44" creationId="{3BCFEA24-7E29-A892-4D13-8ACE6DFA916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45" creationId="{2F1763B0-EAAC-EF83-0791-CAE13859997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46" creationId="{3646CD06-60E9-BE73-28CB-0A625A9DF7A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47" creationId="{F27E6408-3989-108A-250A-20E04D08772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48" creationId="{3B931879-2B9E-9EA8-F410-FBE6E6CEF6A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49" creationId="{25524F36-2497-B88D-6B90-9F533BF5462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50" creationId="{5741B125-83CE-6502-B538-7A70EF8C91C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51" creationId="{F192905B-14B7-EA37-F29A-98C880F70E4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52" creationId="{FDC850D7-62B3-B33B-6934-11723D061BD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53" creationId="{E37BCF19-BA86-DCCA-118A-78977B68281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54" creationId="{F31728EE-B206-3085-2D9C-34B00A0D412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55" creationId="{98D2B1C0-1A6F-224C-4CAC-C2ECD130296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56" creationId="{0860933A-EB48-1B6F-EF5B-8E29C7D6D45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57" creationId="{60A67981-3C42-D371-4773-2BDCF473DFC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58" creationId="{780F1D79-8718-F800-E69B-C4BBCF82D6D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59" creationId="{598D2B3E-5A94-28A4-549B-7317C869C38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60" creationId="{42BE4DB3-4F60-9CB9-D743-B94A5A52C4F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61" creationId="{AE0F371B-9097-D64A-6DE6-7D04E166ACB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62" creationId="{CF980AE7-CF67-05F1-FA88-E539EC5EDFE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63" creationId="{96A72C07-45B1-CD66-A6BF-5925CBC38C4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64" creationId="{B13F421E-5B09-BF4D-1E1B-CE7E64E0EE3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65" creationId="{D1308CE8-D941-1755-83AE-09650AC2CB6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66" creationId="{2CC332E5-C9BE-40BA-2DD5-484217A22EF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67" creationId="{63F083A2-3AD7-EEFB-E430-515092F37DF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68" creationId="{78D9041F-D170-A997-D77F-F953745CDFA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69" creationId="{866F2E13-3238-DB9C-4643-69780CFC27C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70" creationId="{4E403B3A-016F-C756-2D40-FD36046A137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71" creationId="{60B5B4BD-E004-D6AC-E524-FD18274AEC4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72" creationId="{EC4E66F5-2338-43FE-0241-56240131B61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73" creationId="{97538A70-52F1-C549-0850-6695A1B958C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74" creationId="{6EB960A9-0A11-EC91-3EFA-5AA065C3BAF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75" creationId="{4F1DF82A-8D3F-9DC4-ACB7-6CB36176722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76" creationId="{9356749E-044D-3801-ED89-D37E80B48C2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77" creationId="{2002DA81-04D8-CE6E-419E-DAD1BA90A51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78" creationId="{82F5B5C4-D88A-60F7-8DE5-E4AC37D9054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79" creationId="{43E70D27-F848-6239-5D79-44512A55927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80" creationId="{29005A79-BBC9-E00B-87EF-B0FEAFF1B17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81" creationId="{0F781115-292D-89FE-7416-49DFAF4EEFE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82" creationId="{77D2D250-62C9-048D-B774-D2218FC4D4C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83" creationId="{BFDECB01-1374-B618-75E5-057CC4F3A8B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84" creationId="{98259D8E-320A-54FC-590B-96E2A52B446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85" creationId="{BAD9A3C8-0000-9E08-BCC4-A4EBBCDDE4D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86" creationId="{14811789-18BA-108E-31BE-EA9B1908996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87" creationId="{69554CA9-EE96-1A4F-E27F-E89B6FE39BE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88" creationId="{46C19F06-D9A4-36E2-8049-AFE6F1B0536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89" creationId="{A808F307-8062-0649-036A-34C96A41B05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90" creationId="{FE006B5C-FD6F-8E6A-0942-C809BCAEF58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91" creationId="{CBC3CE88-DA96-334B-3A95-6E9C44DA924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92" creationId="{F76848D8-4825-AAD7-0FD5-781A12657AB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93" creationId="{915C0B1A-2D63-4BA0-2589-393823EDDA4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94" creationId="{DFF1ED19-7C9C-A656-142D-987BEC76DFC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95" creationId="{6B1A8631-436E-49E3-F569-326EFA7D31B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96" creationId="{932D9B5D-27BD-9D62-6E58-18FFFD7FFCA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97" creationId="{A1F71A22-CDBD-0DC7-8467-A627277B3D1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98" creationId="{0BB35CD1-9A87-36C8-450C-AAF282B3DB1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799" creationId="{80BE98A5-9BC5-BF3A-D7EA-99A37C39EF0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00" creationId="{030063EA-13E2-1E53-91E5-A2F842CEA31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01" creationId="{2D752487-0A15-2786-2443-FD0BA90F237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02" creationId="{D9CBE7D7-4397-F454-97B2-2A3DEBEE194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03" creationId="{B1AAA3BE-96D7-2B2C-7503-07FF808C346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04" creationId="{0F3D2E1A-A682-E45A-75BB-854950B71A1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05" creationId="{2E908528-8832-8CFE-E403-AE39EDC652E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06" creationId="{DD81482C-A2B4-5F81-EC4D-9AB82990853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07" creationId="{51F6CFBF-4660-25EF-E456-38A4BD36F5B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08" creationId="{3D790F1D-DC3C-7951-2E6A-60F356E24DE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09" creationId="{D6029FCE-66CD-465E-1789-6DD1D6E4128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10" creationId="{C556CFAB-918F-A3C0-1B8D-72B0D585830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11" creationId="{9182DC62-2583-862E-B0B5-53C80572344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12" creationId="{F8D0F7DF-5406-46FE-6287-C6D6550BE1D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13" creationId="{39785567-4BBC-BEA7-8D3F-4F23E28ED87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14" creationId="{0EAEF87A-C8F9-ADAC-6C72-577403D3178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15" creationId="{09355807-32C5-FBCF-6F01-1FD40685688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16" creationId="{507A5F87-4B58-9B5A-91D2-32EE20ED125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17" creationId="{28F5E482-E218-00FE-C5BE-A0D0F328069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18" creationId="{01547E2B-9ABC-320E-3FA1-68637B7EF59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19" creationId="{58FE3DED-85F6-5C79-E7CE-BC407A7820F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20" creationId="{B00F7278-3827-9220-35CF-2513FC844DA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21" creationId="{8CF50D8B-B550-8281-4645-8EBA874E7BE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22" creationId="{C6FAD937-5A14-F9EF-EF8A-C26197E4EC9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23" creationId="{668B3D00-E321-61F2-0CCA-5B185D3C674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24" creationId="{9AA3F68C-AAE2-F4EE-384C-9ED4E7A19AF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25" creationId="{F7406BE7-BB9F-EE5B-1DD1-849FD139059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26" creationId="{5DBB43CB-88F1-F37E-C421-9451F978366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27" creationId="{3634CADF-9670-D101-05CA-CCED8C1FFD7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28" creationId="{310198EF-EB7B-2C93-A1BF-B5D401115D0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29" creationId="{451FF2B5-2D9E-02EB-1057-18D9B8F69DF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30" creationId="{A96F2448-6696-BFCF-A1B2-3C233166CDF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31" creationId="{FB822313-0A69-E6A6-9ACE-C5872CD677E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32" creationId="{5D95C79C-E7C1-43FC-AA66-1C7938433DD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33" creationId="{05C2B526-1F1A-D7A5-CA6E-A54E4E6E3EE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34" creationId="{A0E30494-0E15-AE14-D6C5-1EB7CE7D958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35" creationId="{B5C58D7F-D807-B9BC-E617-27671A9116E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36" creationId="{2066197A-49F2-DF9A-280F-585133A1D0D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37" creationId="{FE791747-CC83-91E8-933B-FF286F19D14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38" creationId="{DD572565-E93A-751C-D8CC-1DBD31432AA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39" creationId="{0774E8D3-09A8-B539-7074-23E91B1B2FF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40" creationId="{455BC0B8-F961-35D2-A2EE-1E86A838704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41" creationId="{3DF36B50-0008-02B9-C58F-526041AFBE8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42" creationId="{356A3D20-0706-C319-E1D0-7769DBD212F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43" creationId="{281C4C4F-5949-D01F-0CA7-1EEF1785E1D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44" creationId="{6C983039-BB02-5913-B05E-98B822F15DD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45" creationId="{41FC5DFF-A98F-EBCD-813F-F53598BB631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46" creationId="{9B96EBA3-1A74-10BA-782E-03577BB0CB3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47" creationId="{2D1C2939-266F-BE87-EACC-79B694CC402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48" creationId="{2C3EAA09-A71B-467C-60B5-7A871AE47C7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49" creationId="{DE52E336-F622-2CF1-1A0A-2519F031EAA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50" creationId="{A75B3FF9-977E-2D09-E537-0527ECAADD4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51" creationId="{12ACF9BC-2156-BB23-58B7-F817F9CA04A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52" creationId="{50AC615D-0710-725D-B4F9-344067F2B9A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53" creationId="{2C67EF41-BA71-B55F-4E70-566C4C3A437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54" creationId="{221FD8B8-078D-9283-7D6A-50366B2EFBF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55" creationId="{3A745050-B533-48A2-E659-CB71BDBC870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56" creationId="{1E775480-309D-E9DE-6625-322A0177CB9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57" creationId="{321ADFD5-3165-6EE6-7697-FC34BB7B658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58" creationId="{6D29FBB4-4984-7D6F-6200-6DBA063ECF3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59" creationId="{6056E8D7-D27C-7EA3-B4A0-2DE555514AA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60" creationId="{8F01B179-07F7-9E57-0041-6C7B3EED112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61" creationId="{A1F70C39-7799-A3AB-E546-6E70C83E83C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62" creationId="{5C818088-EAF7-3895-041E-65C7FEB45CF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63" creationId="{362DA9C9-677E-0E86-B535-C6FE5AF3C61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64" creationId="{C9331478-C8B2-B659-741C-B18BFCF0623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65" creationId="{2F2ED717-FEFC-7AF6-27EE-B7C8ACEF2EB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66" creationId="{7F31E62E-6850-F709-A6DE-45DCB26058B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67" creationId="{D275C218-112A-65C9-EEA3-949E99A1272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68" creationId="{9F86C209-643E-EE9A-8F02-E0E9095F71E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69" creationId="{997341B1-ADF2-72AC-098D-BBDC0FA9127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70" creationId="{2F0855CF-A7B5-5255-7153-8183DAA6C72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71" creationId="{FBDA2528-F452-7679-7288-CB410D326AA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72" creationId="{D73FF7D6-489B-7794-450E-BFEC6916E25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73" creationId="{98DF7552-A5E4-3AD6-3009-B9EFE6273AF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74" creationId="{1D00AD69-969C-C6AD-B982-4956725F565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75" creationId="{252A5D78-5A30-3921-4D61-9A8E92933D2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76" creationId="{DEA0771F-BBE7-2BC9-C7D0-C5706A86E1D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77" creationId="{58BAAFDB-9021-8E02-112F-1DECB0BD726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78" creationId="{5B186F84-650A-78B5-B800-88D2B2C7212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79" creationId="{9B3C3B6F-C24B-32EA-68A8-DE0D21A0507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80" creationId="{E46B4C3E-3EE3-73B2-3D1E-F677962B161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81" creationId="{06E96241-82D2-363E-DE3D-A9AC2FF9A36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82" creationId="{DB2A3072-0057-1E0B-BE9A-CBA7713BD1B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83" creationId="{07EEE1BF-A8B5-B87B-CE8D-117E4066675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84" creationId="{1EA97D43-F942-6D7B-B9EE-F8B5D62D8A7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85" creationId="{C78DE905-EBCA-5A34-7A93-5F7E58C931A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86" creationId="{1FAB4431-08BF-C9F6-1701-7C8557B38A3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87" creationId="{FA9F3977-98BB-80E5-D080-6893BFD2F7D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88" creationId="{FDF0CC82-A67E-0FB6-3696-640D93B5CC3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89" creationId="{24C6E9C2-8A59-A45B-3111-235D2875951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90" creationId="{57073808-DAFF-D479-3944-9BBA9594D9F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91" creationId="{0A23209B-8072-F137-97BF-62D5C058578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92" creationId="{2CF15E96-38F2-AB01-4EEF-2558812D86B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93" creationId="{3EFA0CEC-7288-2259-C08D-AA405933C90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94" creationId="{A03D8A8C-A4CC-5A76-24D8-046FAD1CACE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95" creationId="{B5148555-41CA-58D6-43B2-5F89CD821AE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96" creationId="{1AA65D68-4155-F176-A538-ED4008FE18E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97" creationId="{838D6730-5EC8-FF5D-AF45-E333C3EA06A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98" creationId="{095B7453-550F-E48D-6F44-62242223917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899" creationId="{FC256BFB-C688-8408-9E6C-8C04DD9A4DE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00" creationId="{B22ABB46-F0C6-A3D5-DCE2-16E2BD0886A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01" creationId="{8648E828-5235-ED51-642D-A6C77D17C54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02" creationId="{1B5516F7-DD12-33FA-619F-3E9BD0C0158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03" creationId="{7B15FE19-8ECE-D2CB-A0C1-FC076767C07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04" creationId="{7F2244DF-4C8D-86B2-C438-68667D6FFE9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05" creationId="{E6722859-9DEE-0032-1B09-E3DFAEF401B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06" creationId="{27750782-3144-C848-F168-D1D9D8AEBD4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07" creationId="{0C6E1F7D-9084-8C98-70D1-5CFB0D4BB76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08" creationId="{EECF0CF6-B36B-97F6-3B32-448653C5648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09" creationId="{4BEFBBAB-85BC-6793-219C-8DE905DD03A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10" creationId="{30E997F8-96C7-D083-D9F1-21DD8AAA04F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11" creationId="{DAA5885F-254C-8D71-DD6B-7AF58BC31FC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12" creationId="{F13336E0-473B-31C0-D50C-6E3D5A93D77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13" creationId="{8B53DFED-8BD8-6E44-D469-37E180B92F6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14" creationId="{94F9328F-EA4C-BD19-C4C4-17D8EC49E6E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16" creationId="{DC911C24-C5FF-D904-96EB-66EE1811FB8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17" creationId="{8E672F1E-E56A-2810-68D4-E2719762A17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18" creationId="{4793ABF7-B344-01CB-6BDE-2F0DE56EAA8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19" creationId="{8B3513AC-B290-0A41-088F-07CE0CA8DCB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20" creationId="{C4C80A1A-58D9-B598-DD71-7A89517BF53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21" creationId="{515BB033-254F-9F67-DAED-8E53935CF3B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22" creationId="{E590418F-7EC6-CA0F-C6D2-86518F1D4CB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23" creationId="{D2D01D0E-EFBE-A0A8-F1F1-DE69774B2F1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24" creationId="{0689F128-FE75-B76B-D3D4-B03D4708358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25" creationId="{F34C100A-CCA0-F228-FFA6-2FF88F112CA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26" creationId="{23172B30-1940-E623-D7C1-708E8E502AE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27" creationId="{DB7A113F-D90A-0B11-4059-EA56752A0D7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28" creationId="{D05434E9-E2A1-A7C8-D5E7-2773EFDD6FA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29" creationId="{9F4EB822-5749-B0E3-113D-A694BE423E1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30" creationId="{F286A264-B2AA-ABA5-BDB8-A66D673CCC8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31" creationId="{F0A86792-6E04-94D9-9B70-225F9E74400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32" creationId="{F62F3C86-551A-BEDC-29C1-CE182A95043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33" creationId="{9D9089B5-CF09-ECB4-05B1-BCB6B9F006B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34" creationId="{21D70112-BA25-9F93-1B77-666CE9A0DD3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35" creationId="{8584EA91-055B-1B33-5301-311ABBF4F33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36" creationId="{22C4CF84-61C6-5A40-D0B1-31FFD0F6B1D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37" creationId="{0BDE2575-1223-9F2B-8DBC-848D2BCDD79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38" creationId="{11E393B6-B853-9130-5E67-BCE8A143E26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39" creationId="{92985789-67F1-BF34-B57E-554A8331882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40" creationId="{8413DFB4-3881-B382-0226-F3333F2E884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41" creationId="{77190D14-BE00-031F-FE59-B78D334B49F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42" creationId="{4ADE0C71-35BF-685D-2356-DEEF61B5292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43" creationId="{78BE8D3B-0BA3-9736-B870-D997A4F8AA5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44" creationId="{0F27CE80-9C74-EB93-5C10-103D7B8EA6F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45" creationId="{203932DC-0833-09D9-5D56-E41D13FA7B4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46" creationId="{748D492D-EB3E-A8EB-919A-FDF29526CDE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47" creationId="{8B60ABE4-8388-5F8A-C775-ABA13CFADC7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48" creationId="{3FBD5E4C-0830-29C8-D5DA-00288F0A403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49" creationId="{BAF17165-FB25-D81D-30FD-84345F2CF80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50" creationId="{29C744A8-1E87-9EFD-D6C3-32098240AE4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51" creationId="{E0E19402-D8B1-D6DD-FFC4-E9825385E80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52" creationId="{4ACAE2C6-48F1-90FC-3BC1-2C42E167D41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53" creationId="{302A0297-9F9F-2D79-E931-B3A444E34F1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54" creationId="{62123CB2-3659-7DAB-83CE-08DBE1EC112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55" creationId="{D72C1FF4-426F-ED72-AFAC-516AC2AEA50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56" creationId="{A49A8AA2-AA5D-2A31-8019-B33C0FEEE45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57" creationId="{7DDE3FEC-7DD5-5FA8-6B64-39CD8E87A8D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58" creationId="{ECF9C56B-D117-1D6E-A4F1-AF3F05A399C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59" creationId="{A8C47C68-C490-E585-7DE6-CB68843FB38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60" creationId="{5DED2D29-521D-3121-7AD5-6ECD0D7CC71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61" creationId="{0E6A4F64-E8B1-71E1-D8FC-648A9F25C55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62" creationId="{8F2AD194-1D5B-9F6D-79F9-531DE8ED1FF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63" creationId="{040490AC-13FE-8925-A51B-A699AE724A9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64" creationId="{4B9C5D43-86A3-9259-0278-C252C0A83F4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65" creationId="{D9B8CE88-D270-2259-D768-CFC4AC11136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66" creationId="{5F4FE69B-5EF0-26F6-586C-1B4C7BBD896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67" creationId="{7355BB19-82CE-170C-92BB-EAEC2328159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68" creationId="{F4A69714-C8B5-DE0B-B02F-4BEFDE72734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69" creationId="{DA720150-0212-7766-A613-3E9E7980110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70" creationId="{B70FA5BB-F305-1AB2-D7CF-4985F141A83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71" creationId="{E5F3012D-B7F3-EA9D-0F02-12AE0B81750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72" creationId="{D7FCDA29-171C-0E12-A300-9F4880EE930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73" creationId="{516587C0-8D7E-E6CE-127C-C91C0A14739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74" creationId="{8ECF33A1-FB3D-3F73-C3CB-29CD02A283B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75" creationId="{8CCA6331-99A8-1C45-BF53-33262CAF229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76" creationId="{A06B01D1-D525-BC44-4DE4-CF895D22CF2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77" creationId="{27E60B65-99FD-BEE0-0B2B-74F9FE6E65F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78" creationId="{DEAB3959-347F-46A7-A6E5-DB9F278303D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79" creationId="{7C516232-5014-833E-E7B3-B35B0E2EEA5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80" creationId="{3F303EE7-4255-5BBF-AA3D-717075A15B2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81" creationId="{B22764EE-4210-FE4D-940A-E56F583FC80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82" creationId="{BBDE9EBA-435F-5189-0010-B501E83D419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83" creationId="{4625A48E-7F3F-0296-B0ED-5033EAC1B6D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84" creationId="{6EC89B28-075D-12CF-3E93-FE581061DEB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85" creationId="{C59D9650-019A-A665-BD24-C9DCA9EBDE0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86" creationId="{B0219F61-C9A8-71BE-92C9-CB93F6DABF8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87" creationId="{E8C5CACB-751A-DB22-68A9-83E3A71000D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88" creationId="{B4248770-428D-4980-0376-F897064CF86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89" creationId="{24081F51-210E-27AE-1D26-C30011C11D5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90" creationId="{B1C544D5-7721-9AF5-B175-28794CF0D06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91" creationId="{9C7FAE98-06DC-9145-6CB8-2D093C0271A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92" creationId="{FF2501EF-D3FC-DC89-25DC-2BC07A712AB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93" creationId="{5D26F495-0332-F804-438C-AFC38A33774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94" creationId="{7FC16E28-6DD5-AB2A-E385-B1F98FE8E88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95" creationId="{27889934-D06D-38BB-0A1E-CCD19F54614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96" creationId="{4DE9A89E-A80E-6301-7264-08850CE5158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97" creationId="{3B01F7E5-9830-518E-BBD2-9C89602D5CF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98" creationId="{D514AED4-6235-CDD3-448F-6B2100352BD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7999" creationId="{F1A5A6F6-F968-FCBF-2C8E-DEB6A23B27A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00" creationId="{8F53B6B4-A77A-3036-098A-442513F39C7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01" creationId="{A8006E11-81E0-10AE-1AD7-58089E01061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02" creationId="{ED446124-561B-5E50-B48E-5673101CC8B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03" creationId="{26B8DB95-BBFC-8A55-84BD-EFFFFED6935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04" creationId="{1965B4B4-95ED-97B0-45C4-10D3F0078F6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05" creationId="{AAD74EEC-3C64-F788-B7E9-AEBCE013944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06" creationId="{59679196-24A5-3AD1-82FA-290469E4B09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07" creationId="{F3DEC4E1-AD1D-FE82-76B9-7D18698F098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08" creationId="{5E1A4DB2-D173-86CC-679C-28E498E2332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09" creationId="{B654E959-6301-6512-2AB2-E394553F44A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10" creationId="{E5B7DE87-7828-AEE4-439A-FD0B307A50F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11" creationId="{C616BEF4-FF85-A487-9A5E-4B8818CE8A0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12" creationId="{201B5E62-B75D-405D-26CE-3665A45E539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13" creationId="{3B8B0AE9-D540-F9D3-57C0-1E112E0CC51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14" creationId="{9CC1ED00-BAA7-E995-22E4-79852436D7B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15" creationId="{3B1CF424-DFD2-8364-03DB-AB6DDA8E53F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16" creationId="{DFFA221C-0994-5A5E-4B0F-948B78D227F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17" creationId="{AD98F266-5805-39B5-D11D-A44AE04C085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18" creationId="{23FC2931-7C53-2B78-A721-B702B85A855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19" creationId="{0544EF02-84A6-0A36-F7A9-A6D69C3ECAF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20" creationId="{D252ED75-233F-ECE4-C956-3E044D38C3D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22" creationId="{22A5EC95-4D19-5538-4E35-8F5132A7AF7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23" creationId="{79180DE2-94D0-BE56-D97C-967F1B4ACA0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24" creationId="{CA412E51-01E4-C953-911B-5D00193525D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26" creationId="{FFEBBA73-DC0C-65DC-DCFE-D2E0696CC25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27" creationId="{E7811D67-61EE-2BF7-6FC7-2D0AACB52A2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28" creationId="{78D9D0B2-E343-0193-61F5-E0C696D3F3E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29" creationId="{A63D9B44-9960-2052-4675-8094AD1D692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30" creationId="{74ECEDA8-9ACE-B9F6-C6AE-C64EFE3C808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31" creationId="{9882FB7D-2E2B-B8E6-A44A-CD29990EDAC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32" creationId="{1A39DB4E-60D7-12BE-26F8-F8811AF5EC8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33" creationId="{91903924-4378-FD3E-0FEA-C60E0CB505F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34" creationId="{EA5B5584-8146-43C4-B12C-9B67C99711D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35" creationId="{C7CAD6EA-9907-D82A-A126-968C5A6A211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36" creationId="{040121C0-ED9E-3C13-0271-D61BFE058DB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37" creationId="{963C7A86-3320-BE4C-D354-B7A6E51EA27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38" creationId="{9D6C6018-FEAB-DA51-C6F8-1E3ECEE7119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39" creationId="{AD3D152C-2EDA-428A-8CDA-99D3B1A163D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40" creationId="{5CDB4BAD-3E4F-B6A8-A7AC-A3A67593DAE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41" creationId="{6B706330-18D6-6CB5-4774-45331483354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42" creationId="{820BC18B-77F2-1C93-7A07-5B22BFA258D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43" creationId="{5641593E-E996-FF24-246B-49C80FE5469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44" creationId="{CCD88298-A59D-08EC-C529-251FDB78B10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45" creationId="{BD1D78CA-F63E-2BEB-D83F-5A067636E73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46" creationId="{CECA79E4-24E0-CC31-1D88-E97E0E4A788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47" creationId="{CEA25F6B-DD3F-8D86-4593-09268F8CD73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48" creationId="{B3FF95CE-01B4-D922-31F5-009D50563EC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49" creationId="{D1C12691-CDF1-C06C-8CBF-0E576D7EEFD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50" creationId="{F4D58B0F-1581-7D8B-5072-7FA1CA6EA76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51" creationId="{268E6976-1C4B-5CDE-D8B2-EFF9D5D82C1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52" creationId="{197DE47D-C211-2890-35BE-4C8BEABD71C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53" creationId="{9689AB1F-D9BD-97F4-7272-B7CDFCBBA97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54" creationId="{F97714AC-2E3A-FE10-06B8-1178448A4A4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55" creationId="{7E378131-AC38-B104-2BC1-55B869131C2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56" creationId="{ADC16CD2-ABBA-2132-341A-30D3434A800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57" creationId="{F67612F6-DAFB-CCEB-7F9D-2CF5562907B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58" creationId="{24743529-D445-31DD-67C4-419664596F6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59" creationId="{95222720-9B78-DB2C-4CB7-264A85AF374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61" creationId="{6C91FD0B-6180-27AB-16ED-7E799C28E9F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63" creationId="{C0C1F0DD-1311-85BE-FC5D-52D4E7CF2C8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65" creationId="{800B0288-F03A-E380-21C9-48C0EB76A1A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67" creationId="{B3A0ACBC-4195-D439-126A-F411B8A427F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68" creationId="{CB9FA046-37B9-15DA-E1B8-1207983B242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69" creationId="{AE843278-ECC7-83F0-0FC9-75A94780D8F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70" creationId="{15852444-782F-CFAA-5C37-B3A34E46448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71" creationId="{7B77D8C2-5070-386F-E2C4-5957D88AAC4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72" creationId="{6A2289D6-DCEF-0E2B-9B33-C5007601663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73" creationId="{D39526C1-D62E-F7F0-A45A-C3752F2ADAE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74" creationId="{1224B0C0-2CD0-E5E2-D885-BBEE04D5A5D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75" creationId="{36BB899B-7660-A2C6-A568-5FEAE1A4F6F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76" creationId="{9FD84CA9-20DF-3A77-BDF6-9C40F778324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77" creationId="{8019F715-A6A7-091A-4D8B-6485E6164A4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78" creationId="{B6064CBF-5863-4654-DCCA-F3261B01128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79" creationId="{82CB94CA-4897-BE3D-346A-CAEB73859C0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80" creationId="{69632817-62B1-0468-170D-31E51742CD5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81" creationId="{DDC709C6-A903-DAE3-6BCC-5A68161633C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82" creationId="{FBD79A7B-E9C1-5985-FC02-426F8D545FD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83" creationId="{36E8E862-E5FE-1533-D1CF-F02281E3CA0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84" creationId="{DC9161E6-F0C7-E383-CDD0-F2B6DE6FC89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85" creationId="{01D82CE4-4122-2648-4042-1F2736190C2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86" creationId="{9CB17C9D-74DA-F4D5-A0F0-3352E39787F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87" creationId="{F985EA9A-468C-662D-72E0-88BBA5BB8F2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88" creationId="{D247051A-832F-3FB1-C2DF-0A080B31F0A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89" creationId="{47C05062-5849-3C86-9668-B332063DB00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90" creationId="{3E02FD8C-66CE-281D-5D80-62EE6EE1034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91" creationId="{0CE48B3A-3B13-95FA-774E-606697890C0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92" creationId="{47A0BF3F-7D2B-9A18-100D-E23D79D0989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93" creationId="{A7D511B4-58AF-F26A-974F-03AFD7662AB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94" creationId="{9BD318A7-7EC3-1C23-5851-4C2CAF17EE0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95" creationId="{2D304068-22CC-E1B3-A449-2C71F63DA61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96" creationId="{56EE06A6-664A-78C5-4E19-81FAAFBBDE7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97" creationId="{C91FF184-1C79-DA9F-8375-B5C882FCAC3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98" creationId="{C94BBF54-5B4C-708C-4BB9-C8C0E7D3A7F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099" creationId="{E03A7CBC-55A7-7B5E-5599-7220FFA4F95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00" creationId="{3FB84B89-C23A-326D-E704-465FBE067D9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01" creationId="{6BE8D8E3-59C5-AC08-8621-6595A04FDFB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02" creationId="{8EFF3F60-7CD7-9012-CB35-FCA00603E62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03" creationId="{9644A179-7516-EB7D-40E4-BCFCE60BA25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04" creationId="{EF79116D-A9EA-DEBA-EE1F-6DCD6B53413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05" creationId="{2A327056-AA6C-C4A1-9F5E-A9A76094518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06" creationId="{3F7784A5-6A39-6C29-3A59-5D62EA4B82A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07" creationId="{987CDD0F-F83F-B8A8-767A-FAE8B2F89CC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08" creationId="{17E335B8-2DDF-375D-F7D8-B96A0AF304D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09" creationId="{038687C3-A4B7-F0F1-56BA-2486DAAF672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10" creationId="{397F1625-4403-32C8-0614-DBB31E6D1C0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11" creationId="{E03DDD35-9603-498A-EC42-597D7292780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12" creationId="{AD98BCB2-4B30-395A-D401-1E097D91136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13" creationId="{C01CE3C3-066B-EC15-BD23-F2E47E3314E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14" creationId="{01995177-7BA2-864F-5D90-61AD0C08FBC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15" creationId="{A02125AA-A478-9099-29D0-90B75535025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16" creationId="{03366BA0-677D-A325-B5B1-90883ED797F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17" creationId="{1F148114-2E97-4228-FEB2-4BE18AE2463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18" creationId="{45DB3446-86FE-7407-8D72-9F414B5ED0C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19" creationId="{057E10AE-DEE4-ECB0-03C4-780090D7E1F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20" creationId="{75C4E4F7-366B-93D4-82BD-FE59E7FEEF2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21" creationId="{D8D0FA5F-471B-6074-E2FF-429C7576608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22" creationId="{B57B6487-2866-E7E9-254E-7B7AE25E531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23" creationId="{F0E6E8E9-2618-FD56-8D30-76EBF3E7827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24" creationId="{E6A4BAB3-E277-2BD7-AEFB-22D06EBAE8C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25" creationId="{CCE74E98-1A36-959A-07C7-AC2B5DA2F5C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26" creationId="{23363C1F-D49B-ED11-D451-B11D3908075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27" creationId="{00C3C3BC-00D3-7978-C80E-BB200DEA2E3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28" creationId="{729F6E95-63B5-B4CC-AE26-0723698F465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29" creationId="{29FF74E5-F91D-0577-A0CB-D70ABC3587E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30" creationId="{62C3C671-51B2-7613-DFD5-DDE6BE86C5A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31" creationId="{E4036B07-AD44-92D2-41D2-5BD21E48B59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32" creationId="{8163FD20-2B27-E031-566F-D3938D02E0F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33" creationId="{8AB4C1B6-1C2C-591B-B133-7CA1116EE6E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34" creationId="{7936B2C3-2EC6-1533-843A-5F231E1E1F8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35" creationId="{5555E595-2F0D-3B21-5482-806400A2536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36" creationId="{9F92480C-C6C4-9039-FCA8-74C39808723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37" creationId="{DD92FB5E-813D-1F72-5A1E-EE9E3047939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38" creationId="{FD142DB9-5BE8-F825-29D1-CEB1F65F1DE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39" creationId="{66DFF3A7-FBBD-5F9E-7A82-CEB9FA26C08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40" creationId="{FCE171B4-F549-D160-B900-B363E4BDEF2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41" creationId="{F1E20943-DFF0-A101-5345-C70EAA9C74E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42" creationId="{79F2BD23-8D79-4593-F824-6DC46AA6ED1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43" creationId="{7F986737-4237-EBC6-600A-6BC9BF14EBC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44" creationId="{99EAE97B-F1F3-E2D4-565D-89CF7515B44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45" creationId="{57DAF2E2-BA62-1CB2-FAB1-BF011ECE4DC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46" creationId="{200B405E-602E-36D9-19DB-161701F3CBA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47" creationId="{EDF9070F-FE22-54E9-F090-4B86088540F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48" creationId="{6D1525AC-AD01-8F55-DC10-CE7AAA6A280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49" creationId="{90076AA6-60CA-57F0-BD2F-5ED40853A5B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50" creationId="{6812D8F9-73A3-F97C-ABFA-4ABCFC79312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51" creationId="{8BED02D1-394B-7DA0-7740-25F7358F63C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52" creationId="{45F6234E-53BC-4E0E-60B8-CB3104E50DD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53" creationId="{7FFD8878-2409-F54F-6C57-E42F69B8AE2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54" creationId="{0870D489-FEB2-DAB9-DEB6-6E367E588E2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55" creationId="{264722B3-1195-79E7-A95C-D22A1111983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56" creationId="{A6B5DD19-4434-0F48-B982-526F6D07B00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57" creationId="{6CE312C5-54F5-C0E7-635C-2640415F8BA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58" creationId="{62CCB025-16B8-601F-8C30-B11683EED6C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59" creationId="{7EBC63A6-6BD8-C77C-DA36-5F0C6B74C04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60" creationId="{0AD36D69-947C-EF70-FF0E-B9540F3A543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61" creationId="{71A41925-4817-3B72-C184-E26F4796471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62" creationId="{9912D36C-318F-4A42-7938-75E0E128AB5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63" creationId="{7A805838-CB25-D606-FFA8-19BF82CFD9D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64" creationId="{626673FF-4748-1C4F-A703-30E43B39683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65" creationId="{B4A81BE1-3ECC-268D-0BEF-B7225920CB4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66" creationId="{9A133740-81E1-BFE1-575E-D60324076CA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67" creationId="{84C87E35-7E27-6F2C-2B2D-27997089CB9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68" creationId="{E2725912-53C6-DEB5-1AD4-05E0B1EC4EE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69" creationId="{F502BF8B-E0BC-3FEB-0C02-52E1348BB1F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70" creationId="{19D59478-6A22-B8C8-2EC2-E544A307063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71" creationId="{DF251821-DF33-9CF0-7B30-43679C485F4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72" creationId="{EED7021F-44EE-93D3-8BDE-9DBF8465F13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73" creationId="{5AE97A73-F662-C312-5DCA-09297ECDAF7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74" creationId="{6C030464-F42F-36F8-AB91-D72E6405DEC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75" creationId="{F4C51E3B-0975-0F05-CAB1-8582C4C6E6E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76" creationId="{95CC2575-0822-395B-1168-A2159A9717C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77" creationId="{E6A12406-AAB7-E2F0-FE1A-0614F3FA4C4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78" creationId="{54C7D37D-989C-5BF2-E51C-5D9025A5F4C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79" creationId="{51E193CC-E3F5-C3A7-BD19-5D6F44BA22B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80" creationId="{BD908DB2-FCB5-01D5-6951-9C9D17532E1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81" creationId="{6AF76824-660A-EBE5-3E38-BEE4A091E06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82" creationId="{F366E06D-49BB-4FB1-F26F-72DF04D67F1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83" creationId="{2DEA991A-4FA3-6F9B-E6B0-9068A501244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84" creationId="{F976D4D5-6416-2E6D-F079-D23E41DA873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85" creationId="{350BC748-395B-16A0-B4B6-33468EB05E2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86" creationId="{01CD1171-901A-A371-1573-2C3D00FBFCA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87" creationId="{C21F4C5E-F488-025B-362C-934C2109A08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88" creationId="{F999D773-9E3D-C84C-6F79-F42383284A2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89" creationId="{A2D64305-B3C1-D30C-60FD-99D1DB67008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90" creationId="{E48917F6-1FFB-3652-376E-DF9E379FBF6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91" creationId="{E2682F92-60CE-9EC7-5D3D-1D972886053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92" creationId="{A631B139-FE54-88CC-BDEC-8B14F8FD1DD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93" creationId="{EEADA2EF-E501-F40E-F3CB-64D66EE061F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94" creationId="{87CD6776-79DC-469E-F49A-7800CF21B89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95" creationId="{C1DCCA94-3BCC-071D-720E-6C35E84C6CA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96" creationId="{895526FB-E770-6882-96A3-3CDCC865359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97" creationId="{21B2FBDE-052B-FD27-4845-79525C7C4A6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98" creationId="{493C4BE1-E636-0B2A-AEF1-4C4A719662C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199" creationId="{2AFD14EF-B9E8-7290-31F5-B27F8BA841C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00" creationId="{5F8878E5-6223-F135-E146-45A398A41C5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01" creationId="{5B334E9B-A83F-5004-4952-17CBFDC444A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02" creationId="{0EEADBF4-BB22-F92E-74C4-D81E81846CE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03" creationId="{B1D04E05-5A93-C795-2330-69708E7EDB0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04" creationId="{B5FA8942-A3AC-8414-FA65-23629DF539A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05" creationId="{A43E8C70-B3DB-FD9F-C72D-83928926E5E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06" creationId="{7499E677-44D1-807A-D7D6-789B153F87A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07" creationId="{77403E81-1564-5678-1D38-5E8BAA9A1E3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08" creationId="{6B4B6722-F28F-9509-13D9-50F6548239C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09" creationId="{34CE1B2B-38DC-0C1A-00DE-ED82D60A0C9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10" creationId="{561A5B6B-D084-8813-8D43-7058C47074F1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11" creationId="{AB8A7830-75C7-63C6-A09A-BAD90D6C112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12" creationId="{AE66E981-7E29-E38A-F39F-30B765238EA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13" creationId="{693D8B73-BA7A-8EA8-7712-D68DF5A148A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14" creationId="{C64BAFEA-A81E-11FA-0A51-D12D521D73C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15" creationId="{16CF683A-8152-6233-5ED9-E6235004534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16" creationId="{6F61B75F-9CEE-21D0-DBA9-DC2A34DAE6D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17" creationId="{769144A9-FC32-715F-6D7F-B3E25B96F9A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18" creationId="{16913F53-6B33-BF75-0E74-7004E07E7A0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19" creationId="{01BF6F01-4DDD-F3EE-F726-A59AFD84BB3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20" creationId="{36302047-165D-3223-A9EB-1325BD4ED24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21" creationId="{9EE0B1F8-2113-5F10-CBAD-2C8925A6701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22" creationId="{C6E77398-5BDA-6309-83C2-88A3DBFE52C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23" creationId="{401716DD-8D58-AAF4-1A3C-A6EE3400977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24" creationId="{24EF2217-DD69-DB80-D324-C0266D0F994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25" creationId="{90702618-5F5B-7B3C-F310-D15CD038D95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26" creationId="{78BA9F1A-A056-C3A0-A887-41B1E065389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27" creationId="{8AD856F5-A0CA-9904-CBBA-9D6E3334E6F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28" creationId="{3AAA97D4-3DC8-9C3A-4D3A-166D6911838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29" creationId="{8803D44E-0960-FF45-7DCB-82578CD75A3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30" creationId="{6187B3BA-B763-6527-F3F9-48487244660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31" creationId="{0FA9338F-A536-A778-18AB-DF7893E578D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32" creationId="{EE3BDFA7-5181-6927-D43A-647A9AE1CE9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33" creationId="{9F0028AB-12F3-8628-D49C-E1D30C6E7C1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34" creationId="{4EA214E9-3696-6022-4771-B81CC091123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35" creationId="{4A99BFA8-1310-7D3A-A5E6-820B245F6C2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36" creationId="{19FCDE97-749B-6C3A-4D86-3EFC8FD8751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37" creationId="{5FC3F37C-336D-3B2C-F614-A39AB4A802C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38" creationId="{4E2310E3-FB8A-1180-78AE-E7A946D548D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39" creationId="{8FCD682F-9DFF-7133-17C5-8FECFB5B0CF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40" creationId="{05E30831-9698-9E33-3227-2684A42E49E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41" creationId="{9C6A4FC0-81C5-1280-32B4-5DF1DF49A6A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42" creationId="{8C61A333-BE5E-ABCE-0C72-3C63EECFB2D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43" creationId="{D3E21977-644D-E68B-07FF-DD10C7492973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44" creationId="{512C3421-8FE4-2B6D-1B9E-24163F14F42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45" creationId="{761A8CD4-8F87-56C4-51A0-CD775569E42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46" creationId="{054BA7FC-0F6F-A243-55FC-E905596935C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47" creationId="{82499CAF-D154-6CBA-7CCB-8DB3580338F6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48" creationId="{0CD1EB1B-CAE5-A51F-5712-CF7B289C848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49" creationId="{91648FF9-6EC1-CA3C-B0CA-60BAFF5952D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50" creationId="{EAA3AC28-B88F-4830-F28B-0D91BF88C80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51" creationId="{D306336D-55D6-836F-3C78-61B0887A625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52" creationId="{B927E137-6B4D-15A0-B7F7-577EAED83A8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53" creationId="{1F5A1053-5107-D520-8B14-97FE1843AB2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54" creationId="{7C79F288-D9B3-BD3F-A464-8F456F6376C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55" creationId="{495D9B22-AAB9-11B0-8F31-2B263551763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56" creationId="{2FFEE9E8-93F3-990F-8E31-B0C95E4AD97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57" creationId="{97AA6C0B-143F-2E9A-BE8A-C4BC7D8B796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58" creationId="{D3CA26D0-A34A-1BD8-393A-237F4B336DD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59" creationId="{EEF4DC85-1F3D-8EC4-E6DD-2E30BF2469B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60" creationId="{6D5FBFBD-526E-8E90-0E5E-E2468A1A384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61" creationId="{8DC71411-18A2-5CF1-E41C-0818E0E8601A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62" creationId="{5F8EB3E1-232C-D7EE-18BA-BA9BFA70B54B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63" creationId="{0363B731-565F-B41A-B593-3FAE616F939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64" creationId="{B38077EB-EA9E-7908-A8B6-22860C4A4DA8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65" creationId="{366A2624-AA0A-5B2D-5057-7CAB6C7A3F6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66" creationId="{799471B4-3A3B-D828-FC5D-469044095C5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67" creationId="{CE5EE236-6221-3FE8-3689-6F426EE8C64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68" creationId="{4B16CB34-0764-332D-ABAF-2B060B96337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69" creationId="{E2571E45-4B34-37EB-4103-12874E0436D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70" creationId="{E9A1024C-449A-783D-C287-532E30E0EB3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71" creationId="{5E1B95EB-F2B0-A8E9-FFF2-7F21815BD312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72" creationId="{75E27C06-290D-7E14-2BD9-9C61B81D8A09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73" creationId="{443F9B22-CD1F-1875-E560-FBD77EED0E37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74" creationId="{1785405A-953A-5959-4F12-BAA2A6799D5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75" creationId="{71D249E9-3A09-E976-7469-749E40298C0C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76" creationId="{5107D11B-09F7-EAB2-936A-9A4859865850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77" creationId="{DAADB80F-1FE8-586A-D176-A2E41A5F0745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78" creationId="{58EB44C8-B940-9EB4-D69E-7D329E96084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79" creationId="{99A146C7-1797-FEE5-EEA9-FD52AB13B7FD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80" creationId="{4473B9D4-3DE3-864B-9514-34E3C5906DFF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81" creationId="{6419142C-0FE9-B54F-D051-D61DD895A9D4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82" creationId="{66803E95-0C29-355F-5E09-5293D87FD03E}"/>
          </ac:spMkLst>
        </pc:spChg>
        <pc:spChg chg="mod">
          <ac:chgData name="Ginevra Minarini" userId="1f1f918c-6db6-4aec-95e5-17ad0358cb46" providerId="ADAL" clId="{03421CA5-02D6-410F-9208-942AACB4DA1F}" dt="2023-11-27T10:28:19.632" v="158065"/>
          <ac:spMkLst>
            <pc:docMk/>
            <pc:sldMk cId="1935945547" sldId="306"/>
            <ac:spMk id="8283" creationId="{849DE711-4200-32CF-D28A-9FEBCE5E5D8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84" creationId="{40C71855-26F2-C1DE-732B-15BD0716A1B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85" creationId="{9FEB059D-2C48-16F7-0B32-817E35467D0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86" creationId="{0BE47FFA-F6D3-13E7-7779-901CB5F3DD8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87" creationId="{BDD51604-52F8-3EAA-DCBC-015A30C2BA3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88" creationId="{CC8F26D0-6FAF-2135-96E0-D5AD12F821A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89" creationId="{FB655BC2-AC3F-2C55-74FF-5F377EB4727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90" creationId="{EC42A385-E0A2-3B29-C600-398835EF499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91" creationId="{3CB199F7-30B2-26FA-BE2C-96458E07ECA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92" creationId="{4415CB95-46E6-A429-EE27-525389D0DDA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93" creationId="{F5B186C5-087B-C26F-1608-F3F98DD27A8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94" creationId="{30032CA3-4B81-474F-DA1D-9C25C71D3A5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95" creationId="{F0F1E126-0508-BC5D-746C-95AC094038D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96" creationId="{53A7D8F3-F2CB-7563-CEC3-F56BCAA5119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97" creationId="{E51CA745-6374-8D5C-5F25-672A59F28D2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298" creationId="{DCB03039-5AD7-24D8-9791-0B9B0FB4831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00" creationId="{A96CDB7D-C07C-AD91-60E5-153BE1F829B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01" creationId="{8598F308-3459-7DCA-BFAE-9249A4FE9C3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02" creationId="{986AABEC-2B85-9E8D-B10A-1ACC86B5A67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03" creationId="{FDAC021E-4117-D981-5D8F-3E34285C25D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04" creationId="{CEACBA05-6C4F-4059-2087-5168F62D147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05" creationId="{82AEA5C9-60D5-708A-FBA5-34911D4F1FE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06" creationId="{DBC4E7CC-B5DE-71EB-8717-3F8AE8E01F1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07" creationId="{3929998F-17AA-9C80-1A9F-3E23A6BD749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08" creationId="{B37B604B-EF79-A263-1389-46105E74781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09" creationId="{99FB33AB-AEC0-660D-44DD-7D977AAED48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10" creationId="{3F189A09-E443-9169-4103-49DE5BB83E1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11" creationId="{7820ACF8-11B3-5371-D3AC-EF5E1D39FF3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12" creationId="{53208F62-9487-FDAD-8165-AFE45E54C82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13" creationId="{14784677-FC78-5DBE-EA83-63E61C4F1DC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14" creationId="{12EFB8A3-78C0-113F-3F6A-3B6D82E8D89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15" creationId="{BD335F0D-B94A-9DD8-18BA-8D7FA54D23B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16" creationId="{AAAB42DB-716B-759C-4F41-F3092BD90B5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17" creationId="{2003853B-7B32-80B2-D2B0-7A5704A25F1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18" creationId="{233B2D59-BE7D-60B2-533E-4FE2C000F1C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19" creationId="{95BACF6B-0BC2-DC3E-02CB-C1FE0A08ADE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20" creationId="{53E8C6AD-7499-43A6-5819-30813CD5055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21" creationId="{C98B6FF2-916D-4A04-3550-C660C764AFF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22" creationId="{5D124825-AAAA-5401-EAFC-904D2441E9B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23" creationId="{092EF500-EFC6-53A7-9312-748260A554B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24" creationId="{9D987EA7-33EC-75D2-150D-549A09DC8FB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25" creationId="{BF8F7B19-9485-27C8-78CC-42398B32240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26" creationId="{A9B78680-F672-61A0-CAD2-5CCC8FCE8D7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27" creationId="{0A276052-E145-8C85-3759-99BFE6BFD64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28" creationId="{0F09C002-9568-9573-FA76-0098D03ED1A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29" creationId="{A864876F-2800-77D2-F6B9-D9D0BB232E4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30" creationId="{BA14A258-76A7-CDBC-987A-825DAF8035B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31" creationId="{7C7AB718-79C0-F082-FE0E-03BCD41C98C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32" creationId="{0C0E18BD-6344-CF3A-2C54-7B4316CB703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33" creationId="{C2EFC9F5-DD42-12A4-D045-F7964C68D3F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34" creationId="{E6D75B05-9F22-97C1-D891-5BD28F2421F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35" creationId="{DC5084D8-21C0-DB18-238B-4C4C95389CC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36" creationId="{CF6CA9E0-3AA7-7146-C072-0CFBD47B297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37" creationId="{B4D5B64D-3FB0-53D0-AF5B-375729207B4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38" creationId="{1C035264-BD7D-ED2E-D77A-016EEDF999C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39" creationId="{88970C4B-BC9B-A309-4F67-65AF9EB9D25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40" creationId="{25F23886-F5E7-41E8-548E-617A12DD263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41" creationId="{F823916E-4973-AAD4-B645-370D3991A82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42" creationId="{3066A9B5-4669-183B-3277-E525C6C35BB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43" creationId="{331960F0-FE7A-5E34-C40A-EC21B3AA187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44" creationId="{05B08E29-74ED-5079-FB31-21DE1A3900D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45" creationId="{E03FABBC-5299-DE89-22C6-9293BD51D53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46" creationId="{DE73B76F-1CEA-8D0A-5BBC-CF2E20F94E4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47" creationId="{141DC1FF-C888-60C2-6F44-38F7F79A855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48" creationId="{CA8496A5-084D-B353-4D77-C97B2EDEF30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49" creationId="{4C41AA55-33D8-1479-7473-3D838B835E3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50" creationId="{7D4E8509-AB99-5C1B-B564-41C4B79B4F2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51" creationId="{BFD31208-02D0-D224-6271-62F6FB240D9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52" creationId="{9CB2EE02-C5FB-A59D-DA9A-E98F671293B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53" creationId="{4E024BF2-6DD5-A230-F56F-B69AD026C2F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54" creationId="{545C856E-7FF6-77AB-A513-51AB5E07306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55" creationId="{3D7370E1-36EB-5308-AAC8-1B9F93A5802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56" creationId="{D602C166-9C6A-9254-FCA9-486BB63F921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57" creationId="{7ED38C0B-7A28-9F1C-8257-94673C69610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58" creationId="{C9EBCE17-10A3-323E-07E4-2A9B76E5DD7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59" creationId="{DBF1DD30-661F-5A33-D81B-FCE65299FC7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60" creationId="{751C35F3-BFED-270C-6E1F-468BD42CA64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61" creationId="{C224997D-722B-4E1D-B059-9A4612888A5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62" creationId="{43EE955A-1E0E-377D-739C-AB293D00DFA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63" creationId="{14D1F6B4-748D-2C74-9FD4-9EB88215CF9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64" creationId="{A3D84B9F-32EB-F2C5-01B7-3D5549213A8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65" creationId="{730B8895-442D-282D-12C9-ADE78EB6711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66" creationId="{2E4739A9-35F3-089F-5394-122AC4C3ACD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67" creationId="{A1987558-7F74-B776-FB0E-D11A6980C1F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68" creationId="{E128140D-B339-669A-F5B4-F62BD113822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69" creationId="{D74B10F2-9422-4732-3168-79F8CFAE448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70" creationId="{40A1BFB4-0859-B66A-BFF8-EA014C6676C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71" creationId="{F059C728-520A-E07F-E77C-C03109DC6A8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72" creationId="{D414D6CB-FC8D-8641-7DC5-127D8FC555A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73" creationId="{A2666C60-DCD1-9278-533D-1FECFC7553A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74" creationId="{513E7F2F-773D-C943-07A1-166139A0CF8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75" creationId="{FD580833-B6C2-88C6-0903-B030D8FA126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76" creationId="{E005E804-B4E9-0CA0-2EA6-05967B5F8AF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77" creationId="{DE060E1A-5784-C364-8167-EA5B8217864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78" creationId="{05F3E11C-8EE3-CAD2-90C3-82B644856F7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79" creationId="{CC271B71-8E5F-F4B2-3BB3-3C78B9B93D7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80" creationId="{52E2C005-73C1-FAFB-40AF-875B30C0B5A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81" creationId="{C77C61E4-6175-1643-EE93-AEB3A88A787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82" creationId="{35F84C9F-402C-6937-9448-76D56828D05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83" creationId="{E684CC5E-28FF-0411-0773-186B4663891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84" creationId="{B0CFA35A-C167-5271-CC9F-1189A349F2D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85" creationId="{C2C24234-9EB1-386A-0741-236695FC124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86" creationId="{385828F2-786B-30A9-82DE-CD5C4C03A9D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87" creationId="{C8135F07-B4B7-A877-1D0B-D7D24A6BA9B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88" creationId="{88FD16D3-7E2D-7062-ED67-681E0849528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89" creationId="{672D5E72-7FCC-B5A0-D63E-529D4ED69AC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90" creationId="{3C7DA5AF-9CDE-97B2-117C-2A890704EE7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91" creationId="{DBDEB4DB-7434-F60C-6C9E-F9ADDF3DC2E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92" creationId="{4C4DD92E-B64D-4FAA-54DC-9B87781A699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93" creationId="{B42228CC-4C28-FF89-16F3-569BA32F048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94" creationId="{383DC324-AC31-28BE-8D38-1E4E3A1DBCC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95" creationId="{94C518AE-5287-277E-1844-4D0BD9A07E1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96" creationId="{292CE4BA-0BF1-F0E6-ECCB-24E9F92CAB9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97" creationId="{2AF44F90-980C-77F3-A6C0-A9D060FD18C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98" creationId="{D1C2EF98-E809-D015-E97B-ECFAF22B3CB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399" creationId="{6B908287-8D5C-4611-94DD-2CB741F24A0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00" creationId="{65ED6413-86E3-877E-E3B8-3412FE6A391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02" creationId="{CE434025-7CB7-9887-F26D-74FD05D44D2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03" creationId="{925DBDDF-EDEA-E58F-758E-D1E7CF9FC7B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04" creationId="{782A59C3-A9EB-1CA7-FCAD-31A1745C14F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05" creationId="{F5F799BD-23B4-1C22-163F-BA7E82A124F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06" creationId="{A6ED531D-55C6-7285-2752-9ED4B0FEFD6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07" creationId="{37B08B69-4EB0-6EAC-5470-8AF320B5E39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08" creationId="{A26077D5-0EA9-CF14-A292-0BEE27059E3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09" creationId="{5CD5D25F-220A-6E6E-A993-5A0723106A3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10" creationId="{50F60F3F-9CDB-2870-4C43-41CE71458DB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11" creationId="{E172E095-B9EC-FD58-F515-1742C74F669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12" creationId="{74B3C0ED-9E71-AC83-3CB3-0D78B67158D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13" creationId="{7D498D80-2D81-7A37-B158-D9857AE6CB0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14" creationId="{59603B86-EB9C-65E2-5898-5ECA6EDB1A6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15" creationId="{7619CAA9-2853-C120-8ACF-51E3F4BA202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16" creationId="{8746896D-0B1E-2632-24D7-214A12857B7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17" creationId="{E145AABB-CA1E-12ED-5EF1-15C1470DEBF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18" creationId="{0F3937D8-3C33-40AA-7C3A-63D9905EE02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19" creationId="{2FA2C2BB-6A2F-B62C-E86E-FC106460E60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20" creationId="{3759B092-DE7A-0314-E3B3-119DC4E809D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21" creationId="{AF3E47CB-B3A6-0663-49BD-557531E9E80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22" creationId="{DAFEE538-DFB7-C077-CD5D-F0B46EC4CF6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23" creationId="{923B7B6F-EA94-9D5F-BCE4-C55020CF14E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24" creationId="{2CFD1805-0398-F0EC-300F-209B19397CA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25" creationId="{C4FA217D-B831-94C0-D6EB-D0E39DCC3E1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26" creationId="{DE315F4D-4F59-9575-5FCA-D20E715E8B5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27" creationId="{5017154A-9C92-E2E3-F789-73307D3B937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28" creationId="{7409AB00-13FD-A378-E912-CD7EB8AE5AD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29" creationId="{8DE02FC9-4EE4-586C-70A9-2D12D3FA0E9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30" creationId="{4D2396F4-AFFE-87F9-2F8E-695199AE3A2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31" creationId="{F8E529CC-4212-7654-41DD-CA65F6775EF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32" creationId="{C8976F07-80B6-B853-294E-DFE0DB7404C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33" creationId="{FD5AB943-F1FA-829C-F17D-8489F4EDDC7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34" creationId="{8DEC943A-BD8B-3108-09CE-4408AA151C0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35" creationId="{1AA58797-4E24-123A-0DF5-CAC2C1BD02A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36" creationId="{C04B0D2C-C6C9-DE7D-7DE5-CCA0B57A044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37" creationId="{F2A0F264-962B-B7B2-76A3-18DD946DB8E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38" creationId="{7EC66874-004B-9BBD-CD8E-B6F4E9370C1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39" creationId="{95C6D309-C924-05A8-2EEC-D318ABC2FE8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40" creationId="{81EFA53A-9821-2BB2-52F5-FA834604E5A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41" creationId="{1B000C26-4041-D1D3-4ECE-5EB4F96FBAD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42" creationId="{9EE8372E-7050-DF59-B6E5-B73DC5D1EF7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43" creationId="{3238EE83-E74E-6D2F-C6BB-09F31A7E21C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44" creationId="{E3A668E5-4B7E-0B67-C79C-9CE4F70DBE6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45" creationId="{9F042BC9-4FB2-3136-EC8E-DC17A393329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46" creationId="{FB80848B-8157-B78E-DF17-D1E9C04D162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47" creationId="{66F6C832-6B12-74BF-68E3-5BCC524DD25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48" creationId="{3F7FC1EB-C77C-A5F4-AB1F-3E73995098C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49" creationId="{3A325A62-2C0D-89C5-5320-22E04BE664E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50" creationId="{EF3853D1-CDA8-C756-9723-5FE1404C53F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51" creationId="{B6D30D1F-74C1-9F09-B60F-09843486C68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52" creationId="{F52DF66B-47C2-3E74-9A78-A0CCCA0E8CA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53" creationId="{9320DBD1-9CD7-3B00-BA47-C0F5E39E293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54" creationId="{56C3A726-89E8-CF09-71AA-1D209BAB001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55" creationId="{5749B972-9418-EC85-3C0B-11BD57A220E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56" creationId="{83AD9A95-A67C-A610-FF88-CA7B6792652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57" creationId="{555F4D3C-22F2-E3E5-4EFD-C0ADB82F524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58" creationId="{86AA6379-4505-8029-3B05-D2D9A747218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59" creationId="{4C2F0765-9BC4-A889-C206-AF8165735F0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60" creationId="{42320E7F-8597-19D8-A54B-F25FCA0B8AD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61" creationId="{9F806191-FBD7-9A58-F9D0-CC2B1C7688C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62" creationId="{4E443A17-4721-E50B-D318-BA7447767C7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63" creationId="{47863B81-6B95-C2AB-A4A3-75B488C33FA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64" creationId="{E86637ED-8D2F-A048-A609-990499CFEA5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65" creationId="{47030B80-32F2-0E38-AF87-134B3F4A449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66" creationId="{E750AB9D-17B1-5C44-5B9B-F304944C7E9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67" creationId="{9339D907-55F0-DCA7-601A-A742D6DDBDA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68" creationId="{01FCCB0F-EF90-0B19-F182-BD8FB3D1E18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69" creationId="{0548C9F0-DE2A-F415-A943-AC94827D83E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70" creationId="{CE4BE106-0768-D7DC-E130-A3BF974B8F0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71" creationId="{3517A7C8-2C61-D54A-F359-22B41DA1201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72" creationId="{F57348DE-443C-55F4-6B8F-EE48244FD6E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73" creationId="{9AAD993B-766D-DE89-EA29-376FC097428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74" creationId="{2C810801-061E-F24B-1B85-28FFBE826B6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75" creationId="{1C437081-BC94-A040-A162-D70F2F62AD7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76" creationId="{D4CAEED2-EBCB-17C8-FA47-B01249261BB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77" creationId="{FC5C5E27-4D14-4F59-9C32-41F00D02351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78" creationId="{AECC5A05-AD21-D3AB-3C5F-33C240D3756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79" creationId="{FDE67C24-6F02-3F6B-1E24-EFAFF7AA956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80" creationId="{4978C6A0-8E64-E9EB-A139-6A558A7F311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81" creationId="{B7816961-EE59-142C-B997-EB6025B61AF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82" creationId="{D07416B8-479C-5584-C769-930770E3188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83" creationId="{C4B18512-FBBF-8CFF-ED2B-3722133AB04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84" creationId="{8BA23A0E-C421-1030-66C3-3FC5B36D300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85" creationId="{6406FD28-17CB-E52E-6F71-A08D6A1938A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86" creationId="{66B1BFFD-246A-0D51-852D-ABB214F9760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87" creationId="{7D7B2F98-BA9F-C286-F69C-3EFB9DDE4EF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88" creationId="{E41C315D-55B3-89D7-851C-157019C068A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89" creationId="{4EBD6BB1-EBF3-5B65-DF9E-37A15DF7278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90" creationId="{0EFE1A81-073B-02E3-CBAA-BF418B8ED75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91" creationId="{20CF94C7-D8A3-969B-FE97-F6D032BF465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92" creationId="{9D82613F-ADB8-2627-1B23-988E50ACD0C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93" creationId="{CD74581C-3274-600C-6AD9-4B0E5E239E3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94" creationId="{9CF1DDAF-C67E-C732-C9CA-C88567F4A50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95" creationId="{E39AD1F4-DC27-D31C-3328-ABF71D3AB10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96" creationId="{CD4E6FB5-B61B-A502-0A4B-F768F5AB06A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97" creationId="{8BC928BF-4EE3-A8C5-468C-FE4BAE78FA0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98" creationId="{073B9672-C86B-4725-A5BE-3AA84724ED7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499" creationId="{85F60810-A750-38B4-BA6C-EF07141785C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00" creationId="{5BD00AE6-263E-FCF0-C0D5-0261574338E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01" creationId="{90472047-63D1-EFC7-E69A-3AD1C54F098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02" creationId="{DA617AF9-C102-572C-3F1B-8638BF75131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03" creationId="{255561E8-60E0-17F1-371B-201F256489E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04" creationId="{A954BCAE-400D-DFA6-E05B-55ACA9145CB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05" creationId="{A3103E18-B4B1-EB5A-C5E2-576F6D7A39E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06" creationId="{36D2A781-0EC7-1B21-86B6-ABC514F7F83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08" creationId="{239F75A6-1C75-BEA4-B093-41A02AFBC32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09" creationId="{50246ADE-DFBD-C2FA-BE7E-7DDAE698941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10" creationId="{A29B5B49-B8DB-0717-F42F-AE4993B4E84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12" creationId="{D02CDA43-3CE4-A5A1-DAFE-7B54AFD8464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13" creationId="{D018195F-D2FE-3D26-C731-4E0931DBE2B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14" creationId="{FF057631-50E2-B811-6B52-2EE6A40F79F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15" creationId="{EC67672F-DCE7-169E-E891-B6334AE7EF4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16" creationId="{6A41D78B-D5A1-E384-C68A-3AF9AD9627C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17" creationId="{865EC5DF-6205-60E5-4CDA-1C498D518F6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18" creationId="{5DD31624-CC51-70F8-6BB8-8F2F875B84D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19" creationId="{4DC24D9A-002A-8293-FB10-72D994CC05A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20" creationId="{8C4DDAED-75E3-D52D-AAF5-457891DF2E7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21" creationId="{8EB2BF8A-E0FB-6386-3475-2298FA0C538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22" creationId="{8721E03F-A6FC-9BEA-68E8-67B6E157B98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23" creationId="{F5595109-18A7-271B-1880-96C6E9337E5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24" creationId="{B377281F-0062-FEF0-2828-9DBD8701858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25" creationId="{987C463E-4D1D-A347-FA8D-CA2535DB008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26" creationId="{C6A9B4BE-1548-9A33-D9F1-0D2D73744FB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27" creationId="{68E9A6C5-774B-D508-E58E-8E60393DC5D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28" creationId="{4A6453E5-5175-6F89-D986-9939E06BE52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29" creationId="{8602219E-CA27-98CE-84F7-C6215666412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30" creationId="{A2C05F34-63BD-A7B0-4C03-66EFBC80371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31" creationId="{B134504D-4BA0-7068-CCD7-35665E91FDE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32" creationId="{2366CECE-A986-A095-C4CE-9CBED2AA73D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33" creationId="{89293423-ED7A-B22A-7BCB-79814369B48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34" creationId="{08CCE1E6-1C09-72C7-F226-B50E6707CAF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35" creationId="{4CB327DF-9461-3298-1E19-E017F22C88D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36" creationId="{4BBFBF27-B771-EACA-7C0A-8851A164179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37" creationId="{7A89A5B8-9C3A-78F7-040C-1857A82E0BC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38" creationId="{99CEB697-7C57-3D31-2FBD-A07A7B01311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39" creationId="{C891CB01-423F-1567-2364-CB5D47EE2C7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40" creationId="{C1F62FBA-B814-DF35-69CB-B74D415961F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41" creationId="{3414CCD1-99E7-6D40-F103-3B3AAF59160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42" creationId="{8A06092A-17D9-6F30-9EB8-B4862A51C40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43" creationId="{9160B93A-E634-92E8-65DE-D698042B01D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44" creationId="{98CB9695-6CC9-F271-533F-7C8C5365E89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45" creationId="{E8D0C4BD-8E61-F591-57A5-E70BB4F3DCB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47" creationId="{E580AA05-0C5E-294E-240F-5FE3B919443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49" creationId="{A521D044-1C17-A7D4-1C56-FC83ECA52E2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51" creationId="{51E993B3-C3CF-C560-9178-7A30BC5647E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53" creationId="{65C8AD7E-6337-9F00-36F2-55EE77FA97B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54" creationId="{E82E68E8-A377-2A5A-DB78-B299624C0B0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55" creationId="{054BAEF6-1320-8E69-ED20-41608346EDB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56" creationId="{382C1193-B796-436B-D79E-10EE46E6218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57" creationId="{C41E526F-9F71-A455-666F-77E3999CC53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58" creationId="{DA25AA3F-48CE-CE82-BF42-1A9B33C3163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59" creationId="{15A23EC8-F372-8DFB-6EC5-E8F5D6D9D27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60" creationId="{4E7043A7-4810-B03F-4089-ECB07BF77F7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61" creationId="{55115384-7EDB-3D34-3B23-8DB2CC421A7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62" creationId="{328BFF0A-E439-B081-608D-A717C7D6B4B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63" creationId="{458E7D60-A7D5-6EF8-854E-97D0EBECF85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64" creationId="{92FA37AC-8ED9-DF57-F7DD-976C7DEE19C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65" creationId="{596498D3-B953-692A-7A43-A1B33B402AA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66" creationId="{429FA968-B418-A91E-2458-76B02CBAAE5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67" creationId="{70EFD5E6-7703-61CD-D7A6-34EF74DF355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68" creationId="{563CA64E-EDA8-96D8-E7CB-20389A4E296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69" creationId="{43AF4368-5D50-144C-2EE1-01D11ED9652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70" creationId="{4D82D10A-A7B5-4AA0-2549-7D6327B6983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71" creationId="{A5E2E223-C218-9351-48B3-AE6AB613935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72" creationId="{635F4A26-3244-23BB-E85E-7892B5FC18B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73" creationId="{64225CC8-7362-774F-1936-D22E381A3FD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74" creationId="{18AC23F5-2651-90BC-212D-6D405488ABD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75" creationId="{72E58AB0-A75D-06BF-A292-7FCF94B602C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76" creationId="{5CA8E038-72DD-2061-62DB-071ADDE26B4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77" creationId="{A1875005-03A7-C7BF-AFFC-91605E4DEDF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78" creationId="{C3DA3D48-4FD2-9F3E-12B3-5FE4566E396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79" creationId="{1B2AF9A8-C1FA-A717-86B2-9D8C0B692D6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80" creationId="{3F1413B7-E280-A41D-F304-D836E1CFCEA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81" creationId="{D8CA5B86-CA44-B3B3-2AB2-4DD5C0C7E43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82" creationId="{E2299C31-A923-1D40-A06D-9209575E702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83" creationId="{B99C0E18-17DE-54C3-2BC8-5EC02A40449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84" creationId="{6A2A01AD-8999-491B-1F88-D527F6D1C0E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85" creationId="{61110FBA-6548-8055-F408-D9AB7F06C44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86" creationId="{64E4849B-9C04-757A-0CA4-9758A5F0020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87" creationId="{DEAD25D3-6A87-7EC9-9979-EA9F9AC646F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88" creationId="{94E852AD-8ED9-9CDA-D57F-86CCABAE078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89" creationId="{97F6F074-8C35-CAE5-7192-77914909194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90" creationId="{10B0DE84-8A5C-EBEC-6503-96E19BFB706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91" creationId="{39580601-6EA5-1EE2-A10D-86BBE8546B8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92" creationId="{48BADEA6-924F-1DB8-01D6-2835FE1B0BC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93" creationId="{EF73E688-8BB3-3158-F714-9AB25D780BE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94" creationId="{77AB7E72-DC5B-070A-A1A0-128C53401B7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95" creationId="{30261E6A-F8BE-D1CE-9EDB-97D6A826EE2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96" creationId="{1B40591E-5B59-5F52-3E9C-E0E41437EE0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97" creationId="{0A30652A-941C-AA1A-6D53-AE1FE19A26C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98" creationId="{ECDB2254-364C-28FF-F623-5BC824D60DF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599" creationId="{B5AB444E-4232-B46A-439D-D3266A17983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00" creationId="{EE0D9452-24E3-9380-A4DB-F882EDFAA22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01" creationId="{848CBDB6-1316-E0A4-2DFA-44D7E8E839F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02" creationId="{B176D6AA-8A12-84C3-021C-1BF40B82AF8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03" creationId="{9A79ABC0-FB96-29A4-D6F5-581A2496DF4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04" creationId="{F2DEDC14-7A79-06A5-5B34-306C96B5275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05" creationId="{787833D2-D5FD-FFB2-60F3-6BFC5FD05C4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06" creationId="{15299DD7-FF34-5CAB-1631-9362F71FD1D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07" creationId="{567E73A4-AB38-06A2-5001-EA30020D4C9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08" creationId="{DB3D3302-85EA-98A4-8041-327A5BBBF84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09" creationId="{241C6C84-C452-7B40-908E-EBF20F5E814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10" creationId="{92D915CB-10D4-5293-8801-BF2DEACA2E6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11" creationId="{5CE75878-7134-E3C6-FF8F-62345DBF0F9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12" creationId="{77202B65-6C76-E073-687C-864397298E4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13" creationId="{3E764DEF-123A-68E1-7221-8106B61E172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14" creationId="{09F7AA0B-6467-FCF5-F64C-F4425AF5109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15" creationId="{92911C7D-19DC-CCCF-B67E-FA8C079CDB2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16" creationId="{77E63B7C-7FD6-2C9A-F7D5-4DA869FC50E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17" creationId="{F0E71696-1EED-B049-93BF-04A823A8BF1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18" creationId="{EBEE5E31-C4D4-6B84-7518-B726714CB7A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19" creationId="{D46B6094-E31F-6B98-8615-06720EC9C83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20" creationId="{5146F684-A73D-0E62-2B2E-A99BFDEE10A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21" creationId="{F8772D1F-9D01-F55F-32D2-24C5401880E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22" creationId="{0AC045F8-25F6-19FD-1DEA-34A298914F3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23" creationId="{2ABA760A-12DC-DCEA-EBB4-2D8EF4183D1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24" creationId="{E69ED7FC-08EA-D688-DCA2-719A1FFB51E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25" creationId="{2AF04C71-F1C2-CB90-3170-D5078E67FA8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26" creationId="{70313FD4-D613-9EBB-3C71-3D358BE11FA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27" creationId="{65A946C9-91A6-A757-CE3F-0B2FF514CBC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28" creationId="{3EF9424B-1E7D-EF82-CDBD-324991DDFD6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29" creationId="{33386D45-7A3E-974F-F020-F124D4A2513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30" creationId="{79D78CD1-F493-F75C-6DD8-E45E95C0D16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31" creationId="{6FB14D03-3B92-2977-71F4-AB95220A71A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32" creationId="{BB07C8A2-5EFE-085E-A534-F71BCF959C9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33" creationId="{88AA1B43-F788-10AD-4F40-1991F97D0A0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34" creationId="{B35F72D7-CEA6-DA25-EB8B-76A89AB635E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35" creationId="{C56257C6-FD57-6A29-B9CC-17531454F58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36" creationId="{51270093-1FDA-CEA2-67F9-1A7BF46C3B9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37" creationId="{577D0164-26E1-4A86-825A-55C70FF2936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38" creationId="{F42592B1-B12F-7AC7-25E6-04E0CE5171D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39" creationId="{18D79D70-BD84-A9B5-98BC-B908E481A3A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40" creationId="{7BF6DF18-6064-135A-5442-86A85E7ADDC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41" creationId="{2FA47E88-2596-0CA3-1EC7-9CB8845C106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42" creationId="{F1219BF1-F600-1278-1043-15D1E0E83E6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43" creationId="{E60FBCF4-EC33-91EB-29A9-F158D579C27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44" creationId="{9F5FD2DB-0453-85AD-CCB5-8E3A3F56099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45" creationId="{261A2A0A-9193-010C-2513-C5430F4D744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46" creationId="{0FC85CF7-E23D-B87B-0E40-71E76D96F79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47" creationId="{42B16F1B-B196-6134-6CAF-54648C879FF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48" creationId="{89195B9F-6A94-0EC2-E06B-2287D71F463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49" creationId="{82BD9A70-EE32-8CCF-7C48-D9028753D5F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50" creationId="{40570D8C-60D3-6AD7-1B4D-B7147858B54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51" creationId="{980F3856-2AB1-5117-88A1-D336E5B8935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52" creationId="{1356833A-AB51-5814-F7BD-0D08AA88696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53" creationId="{9044C9C8-6A4B-3E39-06F0-24A6C427AA6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54" creationId="{906C136D-FD41-EC87-F4B1-9574C71625A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55" creationId="{95F8B25A-8B0A-B6C6-9223-1799A337B3D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56" creationId="{21BEA051-EC90-84F5-B8D0-E02C1809A20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57" creationId="{3126E7C5-4F0A-C67D-5EA4-1A8EE8C2F75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58" creationId="{6275A2F0-F005-2665-33D4-B8B542BFCE6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59" creationId="{0DC04C5B-6AFE-D8AD-1155-4A2B03C5C3B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60" creationId="{25C14A34-3D7D-0793-2F73-ED78C6FACAD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61" creationId="{3F32B310-6596-6784-5B6E-C0F61E9FA4D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62" creationId="{80F9652E-90DC-0471-C20C-A61B16536D8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63" creationId="{DA99C43D-0869-596A-FBE5-27E676EBB92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64" creationId="{48473474-9A2A-8BCE-5CE4-4CFA476387F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65" creationId="{8AC5A3FA-99AA-3174-C6FB-AB288BD52F8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66" creationId="{E0D3D3D6-49FE-790C-463B-49300967D47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67" creationId="{8B306FC5-6C54-8C5A-BBAC-40AA4677D15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68" creationId="{9FA8045C-CDE6-0AEF-5A4C-8E2EF106C88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69" creationId="{34A587AA-1C76-7838-3074-46D24B8F84F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70" creationId="{C94EC91A-6481-E99A-A6F5-BBAB09FC8CC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71" creationId="{B38DAF97-73C1-7B0D-F2BA-6AE371FF5E1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72" creationId="{8777A21B-CEBB-3A3A-4020-C0F701B30DF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73" creationId="{63B7AE9B-B92B-D0CE-BC7F-3A209359BCB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74" creationId="{77BEFA4F-0A1C-B1E3-B877-981BF343F8A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75" creationId="{14026225-9237-6D9D-28FC-3F307B4098F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76" creationId="{7D5FFBF6-811E-A137-236C-0CF199C497E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77" creationId="{88DD5E23-61D7-A6B3-7548-1AC6958EF9F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78" creationId="{5F6AA461-EEF2-0C06-D19E-6B510C7A4FA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79" creationId="{A31592A8-BF2A-9BA9-BD36-BE4C58B8AF7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80" creationId="{63E108B8-CAE6-7DF0-6285-BDA155D1CB1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81" creationId="{D8CA31BB-7E01-2946-11D0-F5CC6BD836D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82" creationId="{9244281E-BC86-E2FC-1963-95F137BB3B1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83" creationId="{82C1E493-D7FF-B5E6-4F23-9256CECEEDA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84" creationId="{AFF55C76-7399-BE60-31F4-E0000989C26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85" creationId="{E42C86F9-A411-38CB-C9F8-99D1ED979A9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86" creationId="{B6E5DDAC-6471-8437-D359-B6CCA30AD4C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87" creationId="{F4CA7A0E-9856-0C04-1C9C-3112738CB9C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88" creationId="{3976CE51-314F-1F2F-0C74-4CB5682DEC9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89" creationId="{3B9A75E8-421D-6B93-7E46-ED36C824079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90" creationId="{D02DB487-F946-DF1D-104B-57EFBE1C58C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91" creationId="{4A380207-884D-1408-0A00-388A05A2713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92" creationId="{354A6569-6B2A-248E-9C71-DE1C8E532C1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93" creationId="{F58EAF51-64F6-A660-1567-79B53A34A69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94" creationId="{2F2B9CEC-070C-EBDD-B8CE-81F7EBCA43F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95" creationId="{A1D74EA3-5313-A61A-D4E5-B745486567E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96" creationId="{F589C21E-9249-EE2A-30CC-8EC60F8B833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97" creationId="{E62EC7B7-A32D-F1EE-AEA6-D24E064E40C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98" creationId="{1AE0B5DB-EBDA-7D9E-52C3-FD77A41AE4F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699" creationId="{96B0E96B-0701-149C-E6B6-9EA92C7BD57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00" creationId="{A1A4BE99-594D-8E03-0D22-957F6AFD366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01" creationId="{6B9310BD-55E8-A1CD-2330-8F60741F9D4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02" creationId="{BB731012-4EE8-C30C-50DC-5551889D019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03" creationId="{21DFA112-0DD0-013A-4999-E01F83AD7CB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04" creationId="{90950BAF-2484-1E7D-558F-4E71D710546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05" creationId="{13973F5C-4A6D-53FA-70BB-25AA436599E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06" creationId="{4CE9FF62-474E-98B2-A137-3EAF53637AD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07" creationId="{9C515232-6DD2-2DC8-7855-4976F35C9C16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08" creationId="{B925C098-CA0E-8BB7-1FAE-880974F600D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09" creationId="{DE558CA6-ECF1-0EC6-56A9-31BF249BB13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10" creationId="{61020421-490D-AEEE-6FE7-34F19E696CD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11" creationId="{302F968A-CC25-1DAA-5893-1F72178CA01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12" creationId="{8751476D-AB1F-B22C-1AE1-E17324B32BA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13" creationId="{90C3027B-C137-7122-8A91-502BC7EC202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14" creationId="{9BDA5C68-C7D4-9473-07FB-ABF6D079148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15" creationId="{7076A59F-115F-AF13-CC45-8B13E3074AE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16" creationId="{6E60786F-8E63-B65A-0251-97BFD229305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17" creationId="{D7F944E2-320D-2E36-2E7B-0DEBDC2871A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18" creationId="{74E91CED-5EDA-3517-EE85-D5DB75FF106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19" creationId="{91F731B6-B855-8769-A509-3CC3EBE4FA8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20" creationId="{46727BA7-0F72-3164-FB18-B9A79D5760B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21" creationId="{F489C312-858E-EC2E-2BC6-207336D4AE8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22" creationId="{83AC7BAA-5021-EF28-7216-1D028F21135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23" creationId="{44D7080C-700D-4E23-B7FB-E7BA56D8B95B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24" creationId="{6C6972E5-1DF5-199E-F3DD-076E8FA578B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25" creationId="{D2CA48BA-CDA7-E1AE-E69D-AD2C15FAD26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26" creationId="{566BFDD1-F7D9-AB2A-F21E-AD7208C868C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27" creationId="{29E9A423-80DA-489A-CC49-497C0D0AB37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28" creationId="{00E841C4-700F-2A61-593D-E5EAC8C3628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29" creationId="{E73F97CB-CE29-5D2C-2F44-2A5E2774568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30" creationId="{620FA9AD-7DCC-E826-19F7-D0D18CE6B16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31" creationId="{ED8E31C4-4A08-666D-21BE-0A3E0FB6883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32" creationId="{AA7FD71B-BFAF-BAE2-77F2-8E3E94FDD9D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33" creationId="{ED6E8FD1-17B6-3F8C-00FB-DD2CAF3B22A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34" creationId="{4A678437-CF13-332B-7CD2-CEFB33A2FE7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35" creationId="{48A9FE42-2EA9-57A4-7B38-D8D898A9803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36" creationId="{B4659EEC-EFE6-6356-5E41-226D6F1EBD2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37" creationId="{A679B01C-0BB4-6692-B3AF-F990E4FC3B0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38" creationId="{E07FD4C4-98C2-80C2-8DF5-680AA088772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39" creationId="{C6309718-CE4F-6770-BE5B-81AC94D6B7E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40" creationId="{E2AA2E8A-D1B1-823E-6553-BB85767ED8E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41" creationId="{AC4A3264-39FC-4F7A-7834-8DBC6280E79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42" creationId="{574D15B9-6400-2311-2684-E9E35616A487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43" creationId="{EC36B640-6EEE-F584-D012-69DA8A4C647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44" creationId="{0DA2EF09-821E-0DE3-6E46-7A693F76494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45" creationId="{E594B0F1-9404-EAC0-A5BB-BF55DEB2D37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46" creationId="{4643EC1A-8E4F-729A-7036-CDE9FA5679C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47" creationId="{EF68DB81-6FAC-4CB2-B912-A264FF0E10F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48" creationId="{DEFCBCA8-8EAF-5141-7A4E-24828F8EE544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49" creationId="{8381DC72-010A-4693-5917-3AECD396297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50" creationId="{93105CC4-02E5-6D9C-27C7-5390EE185EC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51" creationId="{CB9BC6C0-82C3-EDED-14E4-A3F0E5FA0F4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52" creationId="{96DCE540-8CCC-F715-AF1A-4783FE97C65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53" creationId="{D978AA1C-F78C-0F66-39A5-40D17AC4CEF3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54" creationId="{6454B7FA-577E-C920-071E-2190B16813C2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55" creationId="{7CB94D23-D70C-39BF-60DC-F8EF379D808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56" creationId="{916213E7-72C0-859D-7A0A-7DA581881CDD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57" creationId="{D776A505-1A24-1B94-A662-4F6A1241FEF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58" creationId="{8E9AA738-FFCB-6528-762C-CCE021537F3F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59" creationId="{D7496456-BA04-8C88-2DCB-FB15FED383B9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60" creationId="{96202EBB-9D76-DB0C-B2FA-52EEED92F1DE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61" creationId="{5CC4D9D0-8C3D-621B-7C3E-06DD51CFB315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62" creationId="{E28FB8B2-A12D-BE76-29C4-63B1701EFE01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63" creationId="{6D271FC4-277B-C772-109C-87957EC5F6A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64" creationId="{DF3FA266-527D-B5FD-CCE8-A3F22D263C2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65" creationId="{8819109F-01B0-17D6-DAF2-726342F50628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66" creationId="{473B0DBA-DF62-ED37-DDD0-3A8EEBE9457A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67" creationId="{AEF735D5-7BDF-2CE1-83E9-E4668A7D263C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68" creationId="{1321F742-E56A-1DE8-3668-C76532F57760}"/>
          </ac:spMkLst>
        </pc:spChg>
        <pc:spChg chg="mod">
          <ac:chgData name="Ginevra Minarini" userId="1f1f918c-6db6-4aec-95e5-17ad0358cb46" providerId="ADAL" clId="{03421CA5-02D6-410F-9208-942AACB4DA1F}" dt="2023-11-27T10:27:50.691" v="158041" actId="571"/>
          <ac:spMkLst>
            <pc:docMk/>
            <pc:sldMk cId="1935945547" sldId="306"/>
            <ac:spMk id="8769" creationId="{5A9360B4-83EF-EF68-D7C2-BD7654B659E6}"/>
          </ac:spMkLst>
        </pc:spChg>
        <pc:grpChg chg="del mod">
          <ac:chgData name="Ginevra Minarini" userId="1f1f918c-6db6-4aec-95e5-17ad0358cb46" providerId="ADAL" clId="{03421CA5-02D6-410F-9208-942AACB4DA1F}" dt="2023-11-22T14:06:44.670" v="88247" actId="27803"/>
          <ac:grpSpMkLst>
            <pc:docMk/>
            <pc:sldMk cId="1935945547" sldId="306"/>
            <ac:grpSpMk id="2" creationId="{3E5C73F9-125D-5BE5-2902-10A4BE5F5BBB}"/>
          </ac:grpSpMkLst>
        </pc:grpChg>
        <pc:grpChg chg="add del mod ord">
          <ac:chgData name="Ginevra Minarini" userId="1f1f918c-6db6-4aec-95e5-17ad0358cb46" providerId="ADAL" clId="{03421CA5-02D6-410F-9208-942AACB4DA1F}" dt="2023-11-23T09:08:45.605" v="100396"/>
          <ac:grpSpMkLst>
            <pc:docMk/>
            <pc:sldMk cId="1935945547" sldId="306"/>
            <ac:grpSpMk id="2" creationId="{932669DA-F24E-3B3A-FFB9-F20D925CDAB9}"/>
          </ac:grpSpMkLst>
        </pc:grpChg>
        <pc:grpChg chg="add del mod">
          <ac:chgData name="Ginevra Minarini" userId="1f1f918c-6db6-4aec-95e5-17ad0358cb46" providerId="ADAL" clId="{03421CA5-02D6-410F-9208-942AACB4DA1F}" dt="2023-11-22T13:06:43.552" v="84432" actId="478"/>
          <ac:grpSpMkLst>
            <pc:docMk/>
            <pc:sldMk cId="1935945547" sldId="306"/>
            <ac:grpSpMk id="9" creationId="{C4A3DCC5-6B94-8BC9-AF4D-3230EE95D8A2}"/>
          </ac:grpSpMkLst>
        </pc:grpChg>
        <pc:grpChg chg="add mod">
          <ac:chgData name="Ginevra Minarini" userId="1f1f918c-6db6-4aec-95e5-17ad0358cb46" providerId="ADAL" clId="{03421CA5-02D6-410F-9208-942AACB4DA1F}" dt="2023-11-27T10:27:50.691" v="158041" actId="571"/>
          <ac:grpSpMkLst>
            <pc:docMk/>
            <pc:sldMk cId="1935945547" sldId="306"/>
            <ac:grpSpMk id="32" creationId="{B3327121-5B40-7F3A-1498-829FE59FC98E}"/>
          </ac:grpSpMkLst>
        </pc:grpChg>
        <pc:grpChg chg="add del mod">
          <ac:chgData name="Ginevra Minarini" userId="1f1f918c-6db6-4aec-95e5-17ad0358cb46" providerId="ADAL" clId="{03421CA5-02D6-410F-9208-942AACB4DA1F}" dt="2023-11-24T15:02:24.056" v="157295" actId="478"/>
          <ac:grpSpMkLst>
            <pc:docMk/>
            <pc:sldMk cId="1935945547" sldId="306"/>
            <ac:grpSpMk id="32" creationId="{D43AE075-688B-EFB2-6B80-EA1B246A2918}"/>
          </ac:grpSpMkLst>
        </pc:grpChg>
        <pc:grpChg chg="add del mod modVis">
          <ac:chgData name="Ginevra Minarini" userId="1f1f918c-6db6-4aec-95e5-17ad0358cb46" providerId="ADAL" clId="{03421CA5-02D6-410F-9208-942AACB4DA1F}" dt="2023-11-27T15:46:48.307" v="160296" actId="478"/>
          <ac:grpSpMkLst>
            <pc:docMk/>
            <pc:sldMk cId="1935945547" sldId="306"/>
            <ac:grpSpMk id="33" creationId="{7A50A01B-9524-523E-D498-A00D17994584}"/>
          </ac:grpSpMkLst>
        </pc:grpChg>
        <pc:grpChg chg="add del mod ord modVis">
          <ac:chgData name="Ginevra Minarini" userId="1f1f918c-6db6-4aec-95e5-17ad0358cb46" providerId="ADAL" clId="{03421CA5-02D6-410F-9208-942AACB4DA1F}" dt="2023-11-27T16:20:45.245" v="165646" actId="165"/>
          <ac:grpSpMkLst>
            <pc:docMk/>
            <pc:sldMk cId="1935945547" sldId="306"/>
            <ac:grpSpMk id="45" creationId="{6E6EB189-7AEA-DBD2-7755-121576C3B33B}"/>
          </ac:grpSpMkLst>
        </pc:grpChg>
        <pc:grpChg chg="add del mod ord">
          <ac:chgData name="Ginevra Minarini" userId="1f1f918c-6db6-4aec-95e5-17ad0358cb46" providerId="ADAL" clId="{03421CA5-02D6-410F-9208-942AACB4DA1F}" dt="2023-11-27T16:20:13.346" v="165412" actId="478"/>
          <ac:grpSpMkLst>
            <pc:docMk/>
            <pc:sldMk cId="1935945547" sldId="306"/>
            <ac:grpSpMk id="46" creationId="{F93D1713-39FA-439C-99E4-56B8AC876572}"/>
          </ac:grpSpMkLst>
        </pc:grpChg>
        <pc:grpChg chg="mod">
          <ac:chgData name="Ginevra Minarini" userId="1f1f918c-6db6-4aec-95e5-17ad0358cb46" providerId="ADAL" clId="{03421CA5-02D6-410F-9208-942AACB4DA1F}" dt="2023-11-22T13:06:37.517" v="84431"/>
          <ac:grpSpMkLst>
            <pc:docMk/>
            <pc:sldMk cId="1935945547" sldId="306"/>
            <ac:grpSpMk id="710" creationId="{FB87D493-567F-6909-4527-E2AA3A149374}"/>
          </ac:grpSpMkLst>
        </pc:grpChg>
        <pc:grpChg chg="mod">
          <ac:chgData name="Ginevra Minarini" userId="1f1f918c-6db6-4aec-95e5-17ad0358cb46" providerId="ADAL" clId="{03421CA5-02D6-410F-9208-942AACB4DA1F}" dt="2023-11-22T13:06:37.517" v="84431"/>
          <ac:grpSpMkLst>
            <pc:docMk/>
            <pc:sldMk cId="1935945547" sldId="306"/>
            <ac:grpSpMk id="1599" creationId="{FE28CED4-5986-D315-9E37-072403800FE9}"/>
          </ac:grpSpMkLst>
        </pc:grpChg>
        <pc:grpChg chg="mod">
          <ac:chgData name="Ginevra Minarini" userId="1f1f918c-6db6-4aec-95e5-17ad0358cb46" providerId="ADAL" clId="{03421CA5-02D6-410F-9208-942AACB4DA1F}" dt="2023-11-22T13:06:37.517" v="84431"/>
          <ac:grpSpMkLst>
            <pc:docMk/>
            <pc:sldMk cId="1935945547" sldId="306"/>
            <ac:grpSpMk id="1603" creationId="{938C0BCB-542E-705C-32BA-701B3DD9880D}"/>
          </ac:grpSpMkLst>
        </pc:grpChg>
        <pc:grpChg chg="mod">
          <ac:chgData name="Ginevra Minarini" userId="1f1f918c-6db6-4aec-95e5-17ad0358cb46" providerId="ADAL" clId="{03421CA5-02D6-410F-9208-942AACB4DA1F}" dt="2023-11-22T13:06:37.517" v="84431"/>
          <ac:grpSpMkLst>
            <pc:docMk/>
            <pc:sldMk cId="1935945547" sldId="306"/>
            <ac:grpSpMk id="1638" creationId="{B852CAF1-554C-B636-3830-D731445953C7}"/>
          </ac:grpSpMkLst>
        </pc:grpChg>
        <pc:grpChg chg="mod">
          <ac:chgData name="Ginevra Minarini" userId="1f1f918c-6db6-4aec-95e5-17ad0358cb46" providerId="ADAL" clId="{03421CA5-02D6-410F-9208-942AACB4DA1F}" dt="2023-11-22T13:06:37.517" v="84431"/>
          <ac:grpSpMkLst>
            <pc:docMk/>
            <pc:sldMk cId="1935945547" sldId="306"/>
            <ac:grpSpMk id="1640" creationId="{37820C6F-5920-D31A-BB92-D86BE2872B21}"/>
          </ac:grpSpMkLst>
        </pc:grpChg>
        <pc:grpChg chg="mod">
          <ac:chgData name="Ginevra Minarini" userId="1f1f918c-6db6-4aec-95e5-17ad0358cb46" providerId="ADAL" clId="{03421CA5-02D6-410F-9208-942AACB4DA1F}" dt="2023-11-22T13:06:37.517" v="84431"/>
          <ac:grpSpMkLst>
            <pc:docMk/>
            <pc:sldMk cId="1935945547" sldId="306"/>
            <ac:grpSpMk id="1642" creationId="{68FEAC6C-2BBF-7CC8-1B7B-960BDF2785BC}"/>
          </ac:grpSpMkLst>
        </pc:grpChg>
        <pc:grpChg chg="mod">
          <ac:chgData name="Ginevra Minarini" userId="1f1f918c-6db6-4aec-95e5-17ad0358cb46" providerId="ADAL" clId="{03421CA5-02D6-410F-9208-942AACB4DA1F}" dt="2023-11-22T13:06:37.517" v="84431"/>
          <ac:grpSpMkLst>
            <pc:docMk/>
            <pc:sldMk cId="1935945547" sldId="306"/>
            <ac:grpSpMk id="1644" creationId="{44844E0F-482F-F0B9-E139-7B1C37A6AF66}"/>
          </ac:grpSpMkLst>
        </pc:grpChg>
        <pc:grpChg chg="add del mod">
          <ac:chgData name="Ginevra Minarini" userId="1f1f918c-6db6-4aec-95e5-17ad0358cb46" providerId="ADAL" clId="{03421CA5-02D6-410F-9208-942AACB4DA1F}" dt="2023-11-22T13:10:33.971" v="84435" actId="165"/>
          <ac:grpSpMkLst>
            <pc:docMk/>
            <pc:sldMk cId="1935945547" sldId="306"/>
            <ac:grpSpMk id="1862" creationId="{3C3B0B24-EE1D-5BC5-2007-0199C3056762}"/>
          </ac:grpSpMkLst>
        </pc:grpChg>
        <pc:grpChg chg="del mod topLvl">
          <ac:chgData name="Ginevra Minarini" userId="1f1f918c-6db6-4aec-95e5-17ad0358cb46" providerId="ADAL" clId="{03421CA5-02D6-410F-9208-942AACB4DA1F}" dt="2023-11-22T13:10:39.453" v="84436" actId="478"/>
          <ac:grpSpMkLst>
            <pc:docMk/>
            <pc:sldMk cId="1935945547" sldId="306"/>
            <ac:grpSpMk id="2563" creationId="{36E92B4B-F4EA-C8D8-5AEC-46E4077DF292}"/>
          </ac:grpSpMkLst>
        </pc:grpChg>
        <pc:grpChg chg="del mod topLvl">
          <ac:chgData name="Ginevra Minarini" userId="1f1f918c-6db6-4aec-95e5-17ad0358cb46" providerId="ADAL" clId="{03421CA5-02D6-410F-9208-942AACB4DA1F}" dt="2023-11-22T13:10:39.453" v="84436" actId="478"/>
          <ac:grpSpMkLst>
            <pc:docMk/>
            <pc:sldMk cId="1935945547" sldId="306"/>
            <ac:grpSpMk id="3452" creationId="{3A8EB5F4-5DC8-A2C4-D7BE-AC2A67493962}"/>
          </ac:grpSpMkLst>
        </pc:grpChg>
        <pc:grpChg chg="del mod topLvl">
          <ac:chgData name="Ginevra Minarini" userId="1f1f918c-6db6-4aec-95e5-17ad0358cb46" providerId="ADAL" clId="{03421CA5-02D6-410F-9208-942AACB4DA1F}" dt="2023-11-22T13:10:39.453" v="84436" actId="478"/>
          <ac:grpSpMkLst>
            <pc:docMk/>
            <pc:sldMk cId="1935945547" sldId="306"/>
            <ac:grpSpMk id="3456" creationId="{E2429C97-E162-A297-FFF9-EF01FC215A85}"/>
          </ac:grpSpMkLst>
        </pc:grpChg>
        <pc:grpChg chg="mod">
          <ac:chgData name="Ginevra Minarini" userId="1f1f918c-6db6-4aec-95e5-17ad0358cb46" providerId="ADAL" clId="{03421CA5-02D6-410F-9208-942AACB4DA1F}" dt="2023-11-22T13:10:33.971" v="84435" actId="165"/>
          <ac:grpSpMkLst>
            <pc:docMk/>
            <pc:sldMk cId="1935945547" sldId="306"/>
            <ac:grpSpMk id="3491" creationId="{0C331545-8DB7-0A81-FF91-264A7A6AD834}"/>
          </ac:grpSpMkLst>
        </pc:grpChg>
        <pc:grpChg chg="mod">
          <ac:chgData name="Ginevra Minarini" userId="1f1f918c-6db6-4aec-95e5-17ad0358cb46" providerId="ADAL" clId="{03421CA5-02D6-410F-9208-942AACB4DA1F}" dt="2023-11-22T13:10:33.971" v="84435" actId="165"/>
          <ac:grpSpMkLst>
            <pc:docMk/>
            <pc:sldMk cId="1935945547" sldId="306"/>
            <ac:grpSpMk id="3493" creationId="{12507A41-9BAC-D212-9C33-F687AE3BC79E}"/>
          </ac:grpSpMkLst>
        </pc:grpChg>
        <pc:grpChg chg="mod">
          <ac:chgData name="Ginevra Minarini" userId="1f1f918c-6db6-4aec-95e5-17ad0358cb46" providerId="ADAL" clId="{03421CA5-02D6-410F-9208-942AACB4DA1F}" dt="2023-11-22T13:10:33.971" v="84435" actId="165"/>
          <ac:grpSpMkLst>
            <pc:docMk/>
            <pc:sldMk cId="1935945547" sldId="306"/>
            <ac:grpSpMk id="3495" creationId="{2EB36A0A-B555-8766-B22F-5F092A94E861}"/>
          </ac:grpSpMkLst>
        </pc:grpChg>
        <pc:grpChg chg="mod">
          <ac:chgData name="Ginevra Minarini" userId="1f1f918c-6db6-4aec-95e5-17ad0358cb46" providerId="ADAL" clId="{03421CA5-02D6-410F-9208-942AACB4DA1F}" dt="2023-11-22T13:10:33.971" v="84435" actId="165"/>
          <ac:grpSpMkLst>
            <pc:docMk/>
            <pc:sldMk cId="1935945547" sldId="306"/>
            <ac:grpSpMk id="3497" creationId="{41A24E66-B1E1-520C-E4C9-02878851F54E}"/>
          </ac:grpSpMkLst>
        </pc:grpChg>
        <pc:grpChg chg="add mod modVis">
          <ac:chgData name="Ginevra Minarini" userId="1f1f918c-6db6-4aec-95e5-17ad0358cb46" providerId="ADAL" clId="{03421CA5-02D6-410F-9208-942AACB4DA1F}" dt="2023-11-27T15:57:26.059" v="164304"/>
          <ac:grpSpMkLst>
            <pc:docMk/>
            <pc:sldMk cId="1935945547" sldId="306"/>
            <ac:grpSpMk id="3715" creationId="{737E1FE5-B1E5-15CC-3FCE-D12D9672CB69}"/>
          </ac:grpSpMkLst>
        </pc:grpChg>
        <pc:grpChg chg="add mod">
          <ac:chgData name="Ginevra Minarini" userId="1f1f918c-6db6-4aec-95e5-17ad0358cb46" providerId="ADAL" clId="{03421CA5-02D6-410F-9208-942AACB4DA1F}" dt="2023-11-22T13:11:01.540" v="84441" actId="164"/>
          <ac:grpSpMkLst>
            <pc:docMk/>
            <pc:sldMk cId="1935945547" sldId="306"/>
            <ac:grpSpMk id="3716" creationId="{C72285A5-06BE-6971-E3A5-88B287E8148A}"/>
          </ac:grpSpMkLst>
        </pc:grpChg>
        <pc:grpChg chg="add mod modVis">
          <ac:chgData name="Ginevra Minarini" userId="1f1f918c-6db6-4aec-95e5-17ad0358cb46" providerId="ADAL" clId="{03421CA5-02D6-410F-9208-942AACB4DA1F}" dt="2023-11-27T15:57:26.059" v="164304"/>
          <ac:grpSpMkLst>
            <pc:docMk/>
            <pc:sldMk cId="1935945547" sldId="306"/>
            <ac:grpSpMk id="3717" creationId="{F3D90396-5E92-358E-E0FB-28AF4B64A4AE}"/>
          </ac:grpSpMkLst>
        </pc:grpChg>
        <pc:grpChg chg="add del mod ord modVis">
          <ac:chgData name="Ginevra Minarini" userId="1f1f918c-6db6-4aec-95e5-17ad0358cb46" providerId="ADAL" clId="{03421CA5-02D6-410F-9208-942AACB4DA1F}" dt="2023-11-27T15:57:27.798" v="164315" actId="478"/>
          <ac:grpSpMkLst>
            <pc:docMk/>
            <pc:sldMk cId="1935945547" sldId="306"/>
            <ac:grpSpMk id="3718" creationId="{97579F6C-A3B8-14FE-8E8E-343873733F12}"/>
          </ac:grpSpMkLst>
        </pc:grpChg>
        <pc:grpChg chg="add mod">
          <ac:chgData name="Ginevra Minarini" userId="1f1f918c-6db6-4aec-95e5-17ad0358cb46" providerId="ADAL" clId="{03421CA5-02D6-410F-9208-942AACB4DA1F}" dt="2023-11-22T13:11:15.820" v="84452" actId="164"/>
          <ac:grpSpMkLst>
            <pc:docMk/>
            <pc:sldMk cId="1935945547" sldId="306"/>
            <ac:grpSpMk id="3719" creationId="{7B71007B-AFB7-0091-B41D-5A723BFAEE45}"/>
          </ac:grpSpMkLst>
        </pc:grpChg>
        <pc:grpChg chg="add del mod ord modVis">
          <ac:chgData name="Ginevra Minarini" userId="1f1f918c-6db6-4aec-95e5-17ad0358cb46" providerId="ADAL" clId="{03421CA5-02D6-410F-9208-942AACB4DA1F}" dt="2023-11-27T15:57:33.023" v="164345" actId="478"/>
          <ac:grpSpMkLst>
            <pc:docMk/>
            <pc:sldMk cId="1935945547" sldId="306"/>
            <ac:grpSpMk id="3720" creationId="{A3150C22-23E5-B2FF-F000-AFC7130694EB}"/>
          </ac:grpSpMkLst>
        </pc:grpChg>
        <pc:grpChg chg="add mod">
          <ac:chgData name="Ginevra Minarini" userId="1f1f918c-6db6-4aec-95e5-17ad0358cb46" providerId="ADAL" clId="{03421CA5-02D6-410F-9208-942AACB4DA1F}" dt="2023-11-22T13:11:30.408" v="84456" actId="164"/>
          <ac:grpSpMkLst>
            <pc:docMk/>
            <pc:sldMk cId="1935945547" sldId="306"/>
            <ac:grpSpMk id="3721" creationId="{3E1068AC-2323-CB0A-FCAD-B2B37C05FC20}"/>
          </ac:grpSpMkLst>
        </pc:grpChg>
        <pc:grpChg chg="add del mod ord modVis">
          <ac:chgData name="Ginevra Minarini" userId="1f1f918c-6db6-4aec-95e5-17ad0358cb46" providerId="ADAL" clId="{03421CA5-02D6-410F-9208-942AACB4DA1F}" dt="2023-11-23T09:08:48.809" v="100398" actId="478"/>
          <ac:grpSpMkLst>
            <pc:docMk/>
            <pc:sldMk cId="1935945547" sldId="306"/>
            <ac:grpSpMk id="3722" creationId="{DB097C42-B71E-06F8-0DE9-FCE85BD65BB4}"/>
          </ac:grpSpMkLst>
        </pc:grpChg>
        <pc:grpChg chg="del mod">
          <ac:chgData name="Ginevra Minarini" userId="1f1f918c-6db6-4aec-95e5-17ad0358cb46" providerId="ADAL" clId="{03421CA5-02D6-410F-9208-942AACB4DA1F}" dt="2023-11-22T13:18:35.976" v="84575" actId="27803"/>
          <ac:grpSpMkLst>
            <pc:docMk/>
            <pc:sldMk cId="1935945547" sldId="306"/>
            <ac:grpSpMk id="3727" creationId="{B9A433E0-211A-9F37-A376-A9B0FE0347C0}"/>
          </ac:grpSpMkLst>
        </pc:grpChg>
        <pc:grpChg chg="add del mod ord modVis">
          <ac:chgData name="Ginevra Minarini" userId="1f1f918c-6db6-4aec-95e5-17ad0358cb46" providerId="ADAL" clId="{03421CA5-02D6-410F-9208-942AACB4DA1F}" dt="2023-11-27T15:47:06.194" v="160329" actId="478"/>
          <ac:grpSpMkLst>
            <pc:docMk/>
            <pc:sldMk cId="1935945547" sldId="306"/>
            <ac:grpSpMk id="3753" creationId="{8C15F4A6-EB75-4856-53DF-B7735F4CA69A}"/>
          </ac:grpSpMkLst>
        </pc:grpChg>
        <pc:grpChg chg="add del mod">
          <ac:chgData name="Ginevra Minarini" userId="1f1f918c-6db6-4aec-95e5-17ad0358cb46" providerId="ADAL" clId="{03421CA5-02D6-410F-9208-942AACB4DA1F}" dt="2023-11-22T13:35:23.600" v="85032" actId="478"/>
          <ac:grpSpMkLst>
            <pc:docMk/>
            <pc:sldMk cId="1935945547" sldId="306"/>
            <ac:grpSpMk id="3755" creationId="{DED5D584-FCE4-EA78-BDF4-0B4568C200F5}"/>
          </ac:grpSpMkLst>
        </pc:grpChg>
        <pc:grpChg chg="mod">
          <ac:chgData name="Ginevra Minarini" userId="1f1f918c-6db6-4aec-95e5-17ad0358cb46" providerId="ADAL" clId="{03421CA5-02D6-410F-9208-942AACB4DA1F}" dt="2023-11-22T13:21:22.303" v="84635"/>
          <ac:grpSpMkLst>
            <pc:docMk/>
            <pc:sldMk cId="1935945547" sldId="306"/>
            <ac:grpSpMk id="3760" creationId="{3FE7F181-C55F-679F-8144-EEDEC93CAEE5}"/>
          </ac:grpSpMkLst>
        </pc:grpChg>
        <pc:grpChg chg="add del mod">
          <ac:chgData name="Ginevra Minarini" userId="1f1f918c-6db6-4aec-95e5-17ad0358cb46" providerId="ADAL" clId="{03421CA5-02D6-410F-9208-942AACB4DA1F}" dt="2023-11-22T13:35:23.600" v="85032" actId="478"/>
          <ac:grpSpMkLst>
            <pc:docMk/>
            <pc:sldMk cId="1935945547" sldId="306"/>
            <ac:grpSpMk id="3781" creationId="{AD52F56C-8371-F4F8-7719-653F4A641935}"/>
          </ac:grpSpMkLst>
        </pc:grpChg>
        <pc:grpChg chg="add mod ord topLvl modVis">
          <ac:chgData name="Ginevra Minarini" userId="1f1f918c-6db6-4aec-95e5-17ad0358cb46" providerId="ADAL" clId="{03421CA5-02D6-410F-9208-942AACB4DA1F}" dt="2023-11-27T16:20:08.386" v="165388"/>
          <ac:grpSpMkLst>
            <pc:docMk/>
            <pc:sldMk cId="1935945547" sldId="306"/>
            <ac:grpSpMk id="3784" creationId="{4B30BD1C-7E65-6647-CDB1-1F4E8E08B746}"/>
          </ac:grpSpMkLst>
        </pc:grpChg>
        <pc:grpChg chg="add mod ord topLvl modVis">
          <ac:chgData name="Ginevra Minarini" userId="1f1f918c-6db6-4aec-95e5-17ad0358cb46" providerId="ADAL" clId="{03421CA5-02D6-410F-9208-942AACB4DA1F}" dt="2023-11-27T16:20:08.386" v="165388"/>
          <ac:grpSpMkLst>
            <pc:docMk/>
            <pc:sldMk cId="1935945547" sldId="306"/>
            <ac:grpSpMk id="3787" creationId="{B5B4458A-8EAC-A59C-921F-151F405A5A3D}"/>
          </ac:grpSpMkLst>
        </pc:grpChg>
        <pc:grpChg chg="add mod ord topLvl modVis">
          <ac:chgData name="Ginevra Minarini" userId="1f1f918c-6db6-4aec-95e5-17ad0358cb46" providerId="ADAL" clId="{03421CA5-02D6-410F-9208-942AACB4DA1F}" dt="2023-11-27T16:20:08.386" v="165388"/>
          <ac:grpSpMkLst>
            <pc:docMk/>
            <pc:sldMk cId="1935945547" sldId="306"/>
            <ac:grpSpMk id="3790" creationId="{1121D48C-B507-2844-3E4E-42DA15D2EB71}"/>
          </ac:grpSpMkLst>
        </pc:grpChg>
        <pc:grpChg chg="mod modVis">
          <ac:chgData name="Ginevra Minarini" userId="1f1f918c-6db6-4aec-95e5-17ad0358cb46" providerId="ADAL" clId="{03421CA5-02D6-410F-9208-942AACB4DA1F}" dt="2023-11-27T16:20:08.386" v="165388"/>
          <ac:grpSpMkLst>
            <pc:docMk/>
            <pc:sldMk cId="1935945547" sldId="306"/>
            <ac:grpSpMk id="3794" creationId="{DAEB9370-5DB0-2928-CC0F-B2079E628094}"/>
          </ac:grpSpMkLst>
        </pc:grpChg>
        <pc:grpChg chg="add del mod">
          <ac:chgData name="Ginevra Minarini" userId="1f1f918c-6db6-4aec-95e5-17ad0358cb46" providerId="ADAL" clId="{03421CA5-02D6-410F-9208-942AACB4DA1F}" dt="2023-11-22T13:34:24.907" v="84748" actId="165"/>
          <ac:grpSpMkLst>
            <pc:docMk/>
            <pc:sldMk cId="1935945547" sldId="306"/>
            <ac:grpSpMk id="3814" creationId="{CCAFE382-CD95-BA24-1125-8208C9489677}"/>
          </ac:grpSpMkLst>
        </pc:grpChg>
        <pc:grpChg chg="mod">
          <ac:chgData name="Ginevra Minarini" userId="1f1f918c-6db6-4aec-95e5-17ad0358cb46" providerId="ADAL" clId="{03421CA5-02D6-410F-9208-942AACB4DA1F}" dt="2023-11-23T09:08:38.281" v="100393"/>
          <ac:grpSpMkLst>
            <pc:docMk/>
            <pc:sldMk cId="1935945547" sldId="306"/>
            <ac:grpSpMk id="3955" creationId="{C4A349A3-3A12-5A8C-601E-F833D6225307}"/>
          </ac:grpSpMkLst>
        </pc:grpChg>
        <pc:grpChg chg="mod">
          <ac:chgData name="Ginevra Minarini" userId="1f1f918c-6db6-4aec-95e5-17ad0358cb46" providerId="ADAL" clId="{03421CA5-02D6-410F-9208-942AACB4DA1F}" dt="2023-11-23T09:08:38.281" v="100393"/>
          <ac:grpSpMkLst>
            <pc:docMk/>
            <pc:sldMk cId="1935945547" sldId="306"/>
            <ac:grpSpMk id="4061" creationId="{FBFA57F8-A74A-EBA1-EB66-C3C79CA6BEC0}"/>
          </ac:grpSpMkLst>
        </pc:grpChg>
        <pc:grpChg chg="mod">
          <ac:chgData name="Ginevra Minarini" userId="1f1f918c-6db6-4aec-95e5-17ad0358cb46" providerId="ADAL" clId="{03421CA5-02D6-410F-9208-942AACB4DA1F}" dt="2023-11-23T09:08:38.281" v="100393"/>
          <ac:grpSpMkLst>
            <pc:docMk/>
            <pc:sldMk cId="1935945547" sldId="306"/>
            <ac:grpSpMk id="4065" creationId="{CEF72022-83AF-158A-06C4-5D6DDE3FB142}"/>
          </ac:grpSpMkLst>
        </pc:grpChg>
        <pc:grpChg chg="mod">
          <ac:chgData name="Ginevra Minarini" userId="1f1f918c-6db6-4aec-95e5-17ad0358cb46" providerId="ADAL" clId="{03421CA5-02D6-410F-9208-942AACB4DA1F}" dt="2023-11-23T09:08:38.281" v="100393"/>
          <ac:grpSpMkLst>
            <pc:docMk/>
            <pc:sldMk cId="1935945547" sldId="306"/>
            <ac:grpSpMk id="4100" creationId="{64B09A74-A87C-A828-A08A-F780DEC6195E}"/>
          </ac:grpSpMkLst>
        </pc:grpChg>
        <pc:grpChg chg="mod">
          <ac:chgData name="Ginevra Minarini" userId="1f1f918c-6db6-4aec-95e5-17ad0358cb46" providerId="ADAL" clId="{03421CA5-02D6-410F-9208-942AACB4DA1F}" dt="2023-11-23T09:08:38.281" v="100393"/>
          <ac:grpSpMkLst>
            <pc:docMk/>
            <pc:sldMk cId="1935945547" sldId="306"/>
            <ac:grpSpMk id="4102" creationId="{F3CCE57E-38C8-E7A7-3262-655C55799107}"/>
          </ac:grpSpMkLst>
        </pc:grpChg>
        <pc:grpChg chg="mod">
          <ac:chgData name="Ginevra Minarini" userId="1f1f918c-6db6-4aec-95e5-17ad0358cb46" providerId="ADAL" clId="{03421CA5-02D6-410F-9208-942AACB4DA1F}" dt="2023-11-23T09:08:38.281" v="100393"/>
          <ac:grpSpMkLst>
            <pc:docMk/>
            <pc:sldMk cId="1935945547" sldId="306"/>
            <ac:grpSpMk id="4104" creationId="{47A7BAD8-6659-0AF6-40F7-B43D14AD2A7D}"/>
          </ac:grpSpMkLst>
        </pc:grpChg>
        <pc:grpChg chg="mod">
          <ac:chgData name="Ginevra Minarini" userId="1f1f918c-6db6-4aec-95e5-17ad0358cb46" providerId="ADAL" clId="{03421CA5-02D6-410F-9208-942AACB4DA1F}" dt="2023-11-23T09:08:38.281" v="100393"/>
          <ac:grpSpMkLst>
            <pc:docMk/>
            <pc:sldMk cId="1935945547" sldId="306"/>
            <ac:grpSpMk id="4106" creationId="{07EA08CF-7061-1D27-83A1-12444597FB40}"/>
          </ac:grpSpMkLst>
        </pc:grpChg>
        <pc:grpChg chg="add del mod ord">
          <ac:chgData name="Ginevra Minarini" userId="1f1f918c-6db6-4aec-95e5-17ad0358cb46" providerId="ADAL" clId="{03421CA5-02D6-410F-9208-942AACB4DA1F}" dt="2023-11-23T09:08:45.605" v="100396"/>
          <ac:grpSpMkLst>
            <pc:docMk/>
            <pc:sldMk cId="1935945547" sldId="306"/>
            <ac:grpSpMk id="4324" creationId="{E455DAB4-163C-FCD2-1458-3CDB26EE2A05}"/>
          </ac:grpSpMkLst>
        </pc:grpChg>
        <pc:grpChg chg="mod">
          <ac:chgData name="Ginevra Minarini" userId="1f1f918c-6db6-4aec-95e5-17ad0358cb46" providerId="ADAL" clId="{03421CA5-02D6-410F-9208-942AACB4DA1F}" dt="2023-11-23T09:08:38.281" v="100393"/>
          <ac:grpSpMkLst>
            <pc:docMk/>
            <pc:sldMk cId="1935945547" sldId="306"/>
            <ac:grpSpMk id="4325" creationId="{833FA03B-2122-5FDB-4224-9E1D63961B45}"/>
          </ac:grpSpMkLst>
        </pc:grpChg>
        <pc:grpChg chg="add del mod ord modVis">
          <ac:chgData name="Ginevra Minarini" userId="1f1f918c-6db6-4aec-95e5-17ad0358cb46" providerId="ADAL" clId="{03421CA5-02D6-410F-9208-942AACB4DA1F}" dt="2023-11-24T15:05:12.926" v="157437" actId="478"/>
          <ac:grpSpMkLst>
            <pc:docMk/>
            <pc:sldMk cId="1935945547" sldId="306"/>
            <ac:grpSpMk id="4812" creationId="{6881FEE8-ACB6-1BBD-C97D-09FDE8F14404}"/>
          </ac:grpSpMkLst>
        </pc:grpChg>
        <pc:grpChg chg="mod modVis">
          <ac:chgData name="Ginevra Minarini" userId="1f1f918c-6db6-4aec-95e5-17ad0358cb46" providerId="ADAL" clId="{03421CA5-02D6-410F-9208-942AACB4DA1F}" dt="2023-11-24T15:05:09.561" v="157394"/>
          <ac:grpSpMkLst>
            <pc:docMk/>
            <pc:sldMk cId="1935945547" sldId="306"/>
            <ac:grpSpMk id="5379" creationId="{65F735A2-EB06-93A2-8E51-1B2A7841DC9B}"/>
          </ac:grpSpMkLst>
        </pc:grpChg>
        <pc:grpChg chg="mod modVis">
          <ac:chgData name="Ginevra Minarini" userId="1f1f918c-6db6-4aec-95e5-17ad0358cb46" providerId="ADAL" clId="{03421CA5-02D6-410F-9208-942AACB4DA1F}" dt="2023-11-24T15:05:09.561" v="157394"/>
          <ac:grpSpMkLst>
            <pc:docMk/>
            <pc:sldMk cId="1935945547" sldId="306"/>
            <ac:grpSpMk id="5485" creationId="{43AAF1A5-D65C-8639-AB3E-564CC3D25C27}"/>
          </ac:grpSpMkLst>
        </pc:grpChg>
        <pc:grpChg chg="mod modVis">
          <ac:chgData name="Ginevra Minarini" userId="1f1f918c-6db6-4aec-95e5-17ad0358cb46" providerId="ADAL" clId="{03421CA5-02D6-410F-9208-942AACB4DA1F}" dt="2023-11-24T15:05:09.561" v="157394"/>
          <ac:grpSpMkLst>
            <pc:docMk/>
            <pc:sldMk cId="1935945547" sldId="306"/>
            <ac:grpSpMk id="5489" creationId="{3AB9F944-3647-9D91-2935-431B37C7798C}"/>
          </ac:grpSpMkLst>
        </pc:grpChg>
        <pc:grpChg chg="mod modVis">
          <ac:chgData name="Ginevra Minarini" userId="1f1f918c-6db6-4aec-95e5-17ad0358cb46" providerId="ADAL" clId="{03421CA5-02D6-410F-9208-942AACB4DA1F}" dt="2023-11-24T15:05:09.561" v="157394"/>
          <ac:grpSpMkLst>
            <pc:docMk/>
            <pc:sldMk cId="1935945547" sldId="306"/>
            <ac:grpSpMk id="5524" creationId="{A78CCC3B-E35D-2027-EF5A-F68716B49161}"/>
          </ac:grpSpMkLst>
        </pc:grpChg>
        <pc:grpChg chg="mod modVis">
          <ac:chgData name="Ginevra Minarini" userId="1f1f918c-6db6-4aec-95e5-17ad0358cb46" providerId="ADAL" clId="{03421CA5-02D6-410F-9208-942AACB4DA1F}" dt="2023-11-24T15:05:09.561" v="157394"/>
          <ac:grpSpMkLst>
            <pc:docMk/>
            <pc:sldMk cId="1935945547" sldId="306"/>
            <ac:grpSpMk id="5526" creationId="{198D2AE1-3A63-2E77-D02D-F18C186CC135}"/>
          </ac:grpSpMkLst>
        </pc:grpChg>
        <pc:grpChg chg="mod modVis">
          <ac:chgData name="Ginevra Minarini" userId="1f1f918c-6db6-4aec-95e5-17ad0358cb46" providerId="ADAL" clId="{03421CA5-02D6-410F-9208-942AACB4DA1F}" dt="2023-11-24T15:05:09.561" v="157394"/>
          <ac:grpSpMkLst>
            <pc:docMk/>
            <pc:sldMk cId="1935945547" sldId="306"/>
            <ac:grpSpMk id="5528" creationId="{1DD8103C-C6CF-858F-E701-AC6C5DE0FFA5}"/>
          </ac:grpSpMkLst>
        </pc:grpChg>
        <pc:grpChg chg="mod modVis">
          <ac:chgData name="Ginevra Minarini" userId="1f1f918c-6db6-4aec-95e5-17ad0358cb46" providerId="ADAL" clId="{03421CA5-02D6-410F-9208-942AACB4DA1F}" dt="2023-11-24T15:05:09.561" v="157394"/>
          <ac:grpSpMkLst>
            <pc:docMk/>
            <pc:sldMk cId="1935945547" sldId="306"/>
            <ac:grpSpMk id="5530" creationId="{CFB659C9-4AE5-BEC0-1D92-5FAA559CDE53}"/>
          </ac:grpSpMkLst>
        </pc:grpChg>
        <pc:grpChg chg="add del mod ord modVis">
          <ac:chgData name="Ginevra Minarini" userId="1f1f918c-6db6-4aec-95e5-17ad0358cb46" providerId="ADAL" clId="{03421CA5-02D6-410F-9208-942AACB4DA1F}" dt="2023-11-27T15:47:23.582" v="160390" actId="478"/>
          <ac:grpSpMkLst>
            <pc:docMk/>
            <pc:sldMk cId="1935945547" sldId="306"/>
            <ac:grpSpMk id="5748" creationId="{2557124E-2427-8575-F3D6-1A8E859C7F65}"/>
          </ac:grpSpMkLst>
        </pc:grpChg>
        <pc:grpChg chg="mod modVis">
          <ac:chgData name="Ginevra Minarini" userId="1f1f918c-6db6-4aec-95e5-17ad0358cb46" providerId="ADAL" clId="{03421CA5-02D6-410F-9208-942AACB4DA1F}" dt="2023-11-27T15:47:20.427" v="160351"/>
          <ac:grpSpMkLst>
            <pc:docMk/>
            <pc:sldMk cId="1935945547" sldId="306"/>
            <ac:grpSpMk id="5749" creationId="{160DD059-D2FF-4B12-FDDA-D3D277AB36D5}"/>
          </ac:grpSpMkLst>
        </pc:grpChg>
        <pc:grpChg chg="add mod ord modVis">
          <ac:chgData name="Ginevra Minarini" userId="1f1f918c-6db6-4aec-95e5-17ad0358cb46" providerId="ADAL" clId="{03421CA5-02D6-410F-9208-942AACB4DA1F}" dt="2023-11-27T16:20:49.752" v="165692"/>
          <ac:grpSpMkLst>
            <pc:docMk/>
            <pc:sldMk cId="1935945547" sldId="306"/>
            <ac:grpSpMk id="6236" creationId="{FA152A55-9827-AB31-69B2-5F5BE4C45471}"/>
          </ac:grpSpMkLst>
        </pc:grpChg>
        <pc:grpChg chg="mod">
          <ac:chgData name="Ginevra Minarini" userId="1f1f918c-6db6-4aec-95e5-17ad0358cb46" providerId="ADAL" clId="{03421CA5-02D6-410F-9208-942AACB4DA1F}" dt="2023-11-24T15:01:47.797" v="157289"/>
          <ac:grpSpMkLst>
            <pc:docMk/>
            <pc:sldMk cId="1935945547" sldId="306"/>
            <ac:grpSpMk id="7253" creationId="{3BE58A53-D0C6-89E7-C31A-1F8CE87DB5E2}"/>
          </ac:grpSpMkLst>
        </pc:grpChg>
        <pc:grpChg chg="mod">
          <ac:chgData name="Ginevra Minarini" userId="1f1f918c-6db6-4aec-95e5-17ad0358cb46" providerId="ADAL" clId="{03421CA5-02D6-410F-9208-942AACB4DA1F}" dt="2023-11-24T15:01:47.797" v="157289"/>
          <ac:grpSpMkLst>
            <pc:docMk/>
            <pc:sldMk cId="1935945547" sldId="306"/>
            <ac:grpSpMk id="7257" creationId="{372E6AFC-7578-C6A0-0633-3D2E7410D629}"/>
          </ac:grpSpMkLst>
        </pc:grpChg>
        <pc:grpChg chg="mod">
          <ac:chgData name="Ginevra Minarini" userId="1f1f918c-6db6-4aec-95e5-17ad0358cb46" providerId="ADAL" clId="{03421CA5-02D6-410F-9208-942AACB4DA1F}" dt="2023-11-24T15:01:47.797" v="157289"/>
          <ac:grpSpMkLst>
            <pc:docMk/>
            <pc:sldMk cId="1935945547" sldId="306"/>
            <ac:grpSpMk id="7292" creationId="{8EDBF133-021A-3D50-62EF-C67E71CD0736}"/>
          </ac:grpSpMkLst>
        </pc:grpChg>
        <pc:grpChg chg="mod">
          <ac:chgData name="Ginevra Minarini" userId="1f1f918c-6db6-4aec-95e5-17ad0358cb46" providerId="ADAL" clId="{03421CA5-02D6-410F-9208-942AACB4DA1F}" dt="2023-11-24T15:01:47.797" v="157289"/>
          <ac:grpSpMkLst>
            <pc:docMk/>
            <pc:sldMk cId="1935945547" sldId="306"/>
            <ac:grpSpMk id="7294" creationId="{9015D66E-6967-C280-5741-B6BB2F2F214F}"/>
          </ac:grpSpMkLst>
        </pc:grpChg>
        <pc:grpChg chg="mod">
          <ac:chgData name="Ginevra Minarini" userId="1f1f918c-6db6-4aec-95e5-17ad0358cb46" providerId="ADAL" clId="{03421CA5-02D6-410F-9208-942AACB4DA1F}" dt="2023-11-24T15:01:47.797" v="157289"/>
          <ac:grpSpMkLst>
            <pc:docMk/>
            <pc:sldMk cId="1935945547" sldId="306"/>
            <ac:grpSpMk id="7296" creationId="{6465F1DE-8338-4BD2-EE7F-E9333769B8E0}"/>
          </ac:grpSpMkLst>
        </pc:grpChg>
        <pc:grpChg chg="mod">
          <ac:chgData name="Ginevra Minarini" userId="1f1f918c-6db6-4aec-95e5-17ad0358cb46" providerId="ADAL" clId="{03421CA5-02D6-410F-9208-942AACB4DA1F}" dt="2023-11-24T15:01:47.797" v="157289"/>
          <ac:grpSpMkLst>
            <pc:docMk/>
            <pc:sldMk cId="1935945547" sldId="306"/>
            <ac:grpSpMk id="7298" creationId="{0D1636B3-5A36-0D54-ABA4-168EBE7BC00B}"/>
          </ac:grpSpMkLst>
        </pc:grpChg>
        <pc:grpChg chg="add del mod ord">
          <ac:chgData name="Ginevra Minarini" userId="1f1f918c-6db6-4aec-95e5-17ad0358cb46" providerId="ADAL" clId="{03421CA5-02D6-410F-9208-942AACB4DA1F}" dt="2023-11-27T10:28:29.964" v="158108" actId="478"/>
          <ac:grpSpMkLst>
            <pc:docMk/>
            <pc:sldMk cId="1935945547" sldId="306"/>
            <ac:grpSpMk id="7476" creationId="{0932DBCF-5E8A-5E96-042B-FB28257B2DFC}"/>
          </ac:grpSpMkLst>
        </pc:grpChg>
        <pc:grpChg chg="mod">
          <ac:chgData name="Ginevra Minarini" userId="1f1f918c-6db6-4aec-95e5-17ad0358cb46" providerId="ADAL" clId="{03421CA5-02D6-410F-9208-942AACB4DA1F}" dt="2023-11-27T10:28:19.632" v="158065"/>
          <ac:grpSpMkLst>
            <pc:docMk/>
            <pc:sldMk cId="1935945547" sldId="306"/>
            <ac:grpSpMk id="7915" creationId="{30C8F0A0-F3D3-2BCE-EFE6-13C531636526}"/>
          </ac:grpSpMkLst>
        </pc:grpChg>
        <pc:grpChg chg="mod">
          <ac:chgData name="Ginevra Minarini" userId="1f1f918c-6db6-4aec-95e5-17ad0358cb46" providerId="ADAL" clId="{03421CA5-02D6-410F-9208-942AACB4DA1F}" dt="2023-11-27T10:28:19.632" v="158065"/>
          <ac:grpSpMkLst>
            <pc:docMk/>
            <pc:sldMk cId="1935945547" sldId="306"/>
            <ac:grpSpMk id="8021" creationId="{3AA3AE1C-B90D-0653-C420-ECBC8AF79650}"/>
          </ac:grpSpMkLst>
        </pc:grpChg>
        <pc:grpChg chg="mod">
          <ac:chgData name="Ginevra Minarini" userId="1f1f918c-6db6-4aec-95e5-17ad0358cb46" providerId="ADAL" clId="{03421CA5-02D6-410F-9208-942AACB4DA1F}" dt="2023-11-27T10:28:19.632" v="158065"/>
          <ac:grpSpMkLst>
            <pc:docMk/>
            <pc:sldMk cId="1935945547" sldId="306"/>
            <ac:grpSpMk id="8025" creationId="{5F3A9D93-B017-CE69-2090-0AFB6A1DA849}"/>
          </ac:grpSpMkLst>
        </pc:grpChg>
        <pc:grpChg chg="mod">
          <ac:chgData name="Ginevra Minarini" userId="1f1f918c-6db6-4aec-95e5-17ad0358cb46" providerId="ADAL" clId="{03421CA5-02D6-410F-9208-942AACB4DA1F}" dt="2023-11-27T10:28:19.632" v="158065"/>
          <ac:grpSpMkLst>
            <pc:docMk/>
            <pc:sldMk cId="1935945547" sldId="306"/>
            <ac:grpSpMk id="8060" creationId="{9D648936-0072-9ADA-06E5-93E4D720E5FF}"/>
          </ac:grpSpMkLst>
        </pc:grpChg>
        <pc:grpChg chg="mod">
          <ac:chgData name="Ginevra Minarini" userId="1f1f918c-6db6-4aec-95e5-17ad0358cb46" providerId="ADAL" clId="{03421CA5-02D6-410F-9208-942AACB4DA1F}" dt="2023-11-27T10:28:19.632" v="158065"/>
          <ac:grpSpMkLst>
            <pc:docMk/>
            <pc:sldMk cId="1935945547" sldId="306"/>
            <ac:grpSpMk id="8062" creationId="{9F02CA2B-F634-E3AC-A6CB-665286AB3961}"/>
          </ac:grpSpMkLst>
        </pc:grpChg>
        <pc:grpChg chg="mod">
          <ac:chgData name="Ginevra Minarini" userId="1f1f918c-6db6-4aec-95e5-17ad0358cb46" providerId="ADAL" clId="{03421CA5-02D6-410F-9208-942AACB4DA1F}" dt="2023-11-27T10:28:19.632" v="158065"/>
          <ac:grpSpMkLst>
            <pc:docMk/>
            <pc:sldMk cId="1935945547" sldId="306"/>
            <ac:grpSpMk id="8064" creationId="{82AC6BA9-E0A9-AEBE-9E51-8361B482F746}"/>
          </ac:grpSpMkLst>
        </pc:grpChg>
        <pc:grpChg chg="mod">
          <ac:chgData name="Ginevra Minarini" userId="1f1f918c-6db6-4aec-95e5-17ad0358cb46" providerId="ADAL" clId="{03421CA5-02D6-410F-9208-942AACB4DA1F}" dt="2023-11-27T10:28:19.632" v="158065"/>
          <ac:grpSpMkLst>
            <pc:docMk/>
            <pc:sldMk cId="1935945547" sldId="306"/>
            <ac:grpSpMk id="8066" creationId="{7C1F9049-1A64-20AA-1B48-AB04EE093D22}"/>
          </ac:grpSpMkLst>
        </pc:grpChg>
        <pc:grpChg chg="mod">
          <ac:chgData name="Ginevra Minarini" userId="1f1f918c-6db6-4aec-95e5-17ad0358cb46" providerId="ADAL" clId="{03421CA5-02D6-410F-9208-942AACB4DA1F}" dt="2023-11-27T10:27:50.691" v="158041" actId="571"/>
          <ac:grpSpMkLst>
            <pc:docMk/>
            <pc:sldMk cId="1935945547" sldId="306"/>
            <ac:grpSpMk id="8401" creationId="{6A505F06-68A5-DB7B-5B2F-8EA297C38139}"/>
          </ac:grpSpMkLst>
        </pc:grpChg>
        <pc:grpChg chg="mod">
          <ac:chgData name="Ginevra Minarini" userId="1f1f918c-6db6-4aec-95e5-17ad0358cb46" providerId="ADAL" clId="{03421CA5-02D6-410F-9208-942AACB4DA1F}" dt="2023-11-27T10:27:50.691" v="158041" actId="571"/>
          <ac:grpSpMkLst>
            <pc:docMk/>
            <pc:sldMk cId="1935945547" sldId="306"/>
            <ac:grpSpMk id="8507" creationId="{3EC6429D-CAF7-EC89-9DC0-189BCCF402CF}"/>
          </ac:grpSpMkLst>
        </pc:grpChg>
        <pc:grpChg chg="mod">
          <ac:chgData name="Ginevra Minarini" userId="1f1f918c-6db6-4aec-95e5-17ad0358cb46" providerId="ADAL" clId="{03421CA5-02D6-410F-9208-942AACB4DA1F}" dt="2023-11-27T10:27:50.691" v="158041" actId="571"/>
          <ac:grpSpMkLst>
            <pc:docMk/>
            <pc:sldMk cId="1935945547" sldId="306"/>
            <ac:grpSpMk id="8511" creationId="{0F7DF6E6-C78A-17D5-39B5-5432AFC26EA3}"/>
          </ac:grpSpMkLst>
        </pc:grpChg>
        <pc:grpChg chg="mod">
          <ac:chgData name="Ginevra Minarini" userId="1f1f918c-6db6-4aec-95e5-17ad0358cb46" providerId="ADAL" clId="{03421CA5-02D6-410F-9208-942AACB4DA1F}" dt="2023-11-27T10:27:50.691" v="158041" actId="571"/>
          <ac:grpSpMkLst>
            <pc:docMk/>
            <pc:sldMk cId="1935945547" sldId="306"/>
            <ac:grpSpMk id="8546" creationId="{914D906E-F089-B50D-6CAF-79A8B33EF2B6}"/>
          </ac:grpSpMkLst>
        </pc:grpChg>
        <pc:grpChg chg="mod">
          <ac:chgData name="Ginevra Minarini" userId="1f1f918c-6db6-4aec-95e5-17ad0358cb46" providerId="ADAL" clId="{03421CA5-02D6-410F-9208-942AACB4DA1F}" dt="2023-11-27T10:27:50.691" v="158041" actId="571"/>
          <ac:grpSpMkLst>
            <pc:docMk/>
            <pc:sldMk cId="1935945547" sldId="306"/>
            <ac:grpSpMk id="8548" creationId="{98A15DFB-150E-7D5A-C159-7F6BDACE7372}"/>
          </ac:grpSpMkLst>
        </pc:grpChg>
        <pc:grpChg chg="mod">
          <ac:chgData name="Ginevra Minarini" userId="1f1f918c-6db6-4aec-95e5-17ad0358cb46" providerId="ADAL" clId="{03421CA5-02D6-410F-9208-942AACB4DA1F}" dt="2023-11-27T10:27:50.691" v="158041" actId="571"/>
          <ac:grpSpMkLst>
            <pc:docMk/>
            <pc:sldMk cId="1935945547" sldId="306"/>
            <ac:grpSpMk id="8550" creationId="{CDC92D46-B332-E3A6-BFD8-6C12A17E2E24}"/>
          </ac:grpSpMkLst>
        </pc:grpChg>
        <pc:grpChg chg="mod">
          <ac:chgData name="Ginevra Minarini" userId="1f1f918c-6db6-4aec-95e5-17ad0358cb46" providerId="ADAL" clId="{03421CA5-02D6-410F-9208-942AACB4DA1F}" dt="2023-11-27T10:27:50.691" v="158041" actId="571"/>
          <ac:grpSpMkLst>
            <pc:docMk/>
            <pc:sldMk cId="1935945547" sldId="306"/>
            <ac:grpSpMk id="8552" creationId="{250F3177-1F86-DA80-B4BC-5352424C1136}"/>
          </ac:grpSpMkLst>
        </pc:grpChg>
        <pc:picChg chg="add mod ord modVis">
          <ac:chgData name="Ginevra Minarini" userId="1f1f918c-6db6-4aec-95e5-17ad0358cb46" providerId="ADAL" clId="{03421CA5-02D6-410F-9208-942AACB4DA1F}" dt="2023-11-27T16:20:49.774" v="165762"/>
          <ac:picMkLst>
            <pc:docMk/>
            <pc:sldMk cId="1935945547" sldId="306"/>
            <ac:picMk id="34" creationId="{1DF56679-6073-2A97-BD9C-C829ACD7D63E}"/>
          </ac:picMkLst>
        </pc:picChg>
        <pc:picChg chg="add mod ord modVis">
          <ac:chgData name="Ginevra Minarini" userId="1f1f918c-6db6-4aec-95e5-17ad0358cb46" providerId="ADAL" clId="{03421CA5-02D6-410F-9208-942AACB4DA1F}" dt="2023-11-27T16:20:49.768" v="165748"/>
          <ac:picMkLst>
            <pc:docMk/>
            <pc:sldMk cId="1935945547" sldId="306"/>
            <ac:picMk id="36" creationId="{534E84BB-8D46-8063-662E-CDB11D5047CA}"/>
          </ac:picMkLst>
        </pc:picChg>
        <pc:picChg chg="add mod ord modVis modCrop">
          <ac:chgData name="Ginevra Minarini" userId="1f1f918c-6db6-4aec-95e5-17ad0358cb46" providerId="ADAL" clId="{03421CA5-02D6-410F-9208-942AACB4DA1F}" dt="2023-11-27T16:20:49.752" v="165663"/>
          <ac:picMkLst>
            <pc:docMk/>
            <pc:sldMk cId="1935945547" sldId="306"/>
            <ac:picMk id="38" creationId="{E7B5F473-35A8-3C4C-DD31-847EBF48C184}"/>
          </ac:picMkLst>
        </pc:picChg>
        <pc:picChg chg="add mod ord modVis modCrop">
          <ac:chgData name="Ginevra Minarini" userId="1f1f918c-6db6-4aec-95e5-17ad0358cb46" providerId="ADAL" clId="{03421CA5-02D6-410F-9208-942AACB4DA1F}" dt="2023-11-27T16:20:49.768" v="165758"/>
          <ac:picMkLst>
            <pc:docMk/>
            <pc:sldMk cId="1935945547" sldId="306"/>
            <ac:picMk id="39" creationId="{2D9B3845-D268-0F61-7F88-0F246E991142}"/>
          </ac:picMkLst>
        </pc:picChg>
        <pc:picChg chg="add mod ord modVis modCrop">
          <ac:chgData name="Ginevra Minarini" userId="1f1f918c-6db6-4aec-95e5-17ad0358cb46" providerId="ADAL" clId="{03421CA5-02D6-410F-9208-942AACB4DA1F}" dt="2023-11-27T16:20:49.768" v="165760"/>
          <ac:picMkLst>
            <pc:docMk/>
            <pc:sldMk cId="1935945547" sldId="306"/>
            <ac:picMk id="40" creationId="{62C87ED0-6668-F151-E815-E95F2CEC8DC4}"/>
          </ac:picMkLst>
        </pc:picChg>
        <pc:picChg chg="add mod topLvl modVis">
          <ac:chgData name="Ginevra Minarini" userId="1f1f918c-6db6-4aec-95e5-17ad0358cb46" providerId="ADAL" clId="{03421CA5-02D6-410F-9208-942AACB4DA1F}" dt="2023-11-27T16:20:51.626" v="165767" actId="1035"/>
          <ac:picMkLst>
            <pc:docMk/>
            <pc:sldMk cId="1935945547" sldId="306"/>
            <ac:picMk id="41" creationId="{355C36CD-902F-FE48-4364-8CB5E8D6D0BB}"/>
          </ac:picMkLst>
        </pc:picChg>
        <pc:picChg chg="add mod topLvl modVis">
          <ac:chgData name="Ginevra Minarini" userId="1f1f918c-6db6-4aec-95e5-17ad0358cb46" providerId="ADAL" clId="{03421CA5-02D6-410F-9208-942AACB4DA1F}" dt="2023-11-27T16:20:51.626" v="165767" actId="1035"/>
          <ac:picMkLst>
            <pc:docMk/>
            <pc:sldMk cId="1935945547" sldId="306"/>
            <ac:picMk id="42" creationId="{7BDC151C-8636-D59A-5CEE-1694C33579FF}"/>
          </ac:picMkLst>
        </pc:picChg>
        <pc:picChg chg="add del mod">
          <ac:chgData name="Ginevra Minarini" userId="1f1f918c-6db6-4aec-95e5-17ad0358cb46" providerId="ADAL" clId="{03421CA5-02D6-410F-9208-942AACB4DA1F}" dt="2023-11-27T16:20:05.364" v="165380" actId="478"/>
          <ac:picMkLst>
            <pc:docMk/>
            <pc:sldMk cId="1935945547" sldId="306"/>
            <ac:picMk id="43" creationId="{86B71979-C617-F366-B8BD-7908F3A97162}"/>
          </ac:picMkLst>
        </pc:picChg>
        <pc:picChg chg="add mod topLvl modVis">
          <ac:chgData name="Ginevra Minarini" userId="1f1f918c-6db6-4aec-95e5-17ad0358cb46" providerId="ADAL" clId="{03421CA5-02D6-410F-9208-942AACB4DA1F}" dt="2023-11-27T16:20:51.626" v="165767" actId="1035"/>
          <ac:picMkLst>
            <pc:docMk/>
            <pc:sldMk cId="1935945547" sldId="306"/>
            <ac:picMk id="44" creationId="{F304AAF4-3297-87E0-1B28-E05684170485}"/>
          </ac:picMkLst>
        </pc:picChg>
        <pc:picChg chg="mod">
          <ac:chgData name="Ginevra Minarini" userId="1f1f918c-6db6-4aec-95e5-17ad0358cb46" providerId="ADAL" clId="{03421CA5-02D6-410F-9208-942AACB4DA1F}" dt="2023-11-22T13:06:37.517" v="84431"/>
          <ac:picMkLst>
            <pc:docMk/>
            <pc:sldMk cId="1935945547" sldId="306"/>
            <ac:picMk id="56" creationId="{BFAA9854-3A34-DCCF-B174-5A4BA7234E35}"/>
          </ac:picMkLst>
        </pc:picChg>
        <pc:picChg chg="mod">
          <ac:chgData name="Ginevra Minarini" userId="1f1f918c-6db6-4aec-95e5-17ad0358cb46" providerId="ADAL" clId="{03421CA5-02D6-410F-9208-942AACB4DA1F}" dt="2023-11-22T13:06:37.517" v="84431"/>
          <ac:picMkLst>
            <pc:docMk/>
            <pc:sldMk cId="1935945547" sldId="306"/>
            <ac:picMk id="101" creationId="{85CAE806-0BE7-28DF-3B4B-939DFF031E4F}"/>
          </ac:picMkLst>
        </pc:picChg>
        <pc:picChg chg="mod">
          <ac:chgData name="Ginevra Minarini" userId="1f1f918c-6db6-4aec-95e5-17ad0358cb46" providerId="ADAL" clId="{03421CA5-02D6-410F-9208-942AACB4DA1F}" dt="2023-11-22T13:06:37.517" v="84431"/>
          <ac:picMkLst>
            <pc:docMk/>
            <pc:sldMk cId="1935945547" sldId="306"/>
            <ac:picMk id="1598" creationId="{8BBA4DC7-E667-382F-A2F8-2E647F5FE8EA}"/>
          </ac:picMkLst>
        </pc:picChg>
        <pc:picChg chg="mod topLvl modVis">
          <ac:chgData name="Ginevra Minarini" userId="1f1f918c-6db6-4aec-95e5-17ad0358cb46" providerId="ADAL" clId="{03421CA5-02D6-410F-9208-942AACB4DA1F}" dt="2023-11-22T13:35:27.036" v="85845"/>
          <ac:picMkLst>
            <pc:docMk/>
            <pc:sldMk cId="1935945547" sldId="306"/>
            <ac:picMk id="1909" creationId="{D261A042-8D8A-787C-7A88-7D80DBF6CACC}"/>
          </ac:picMkLst>
        </pc:picChg>
        <pc:picChg chg="mod topLvl modVis">
          <ac:chgData name="Ginevra Minarini" userId="1f1f918c-6db6-4aec-95e5-17ad0358cb46" providerId="ADAL" clId="{03421CA5-02D6-410F-9208-942AACB4DA1F}" dt="2023-11-22T13:35:27.096" v="85903"/>
          <ac:picMkLst>
            <pc:docMk/>
            <pc:sldMk cId="1935945547" sldId="306"/>
            <ac:picMk id="1954" creationId="{B786154A-9933-4795-AC52-D840DC82860D}"/>
          </ac:picMkLst>
        </pc:picChg>
        <pc:picChg chg="mod">
          <ac:chgData name="Ginevra Minarini" userId="1f1f918c-6db6-4aec-95e5-17ad0358cb46" providerId="ADAL" clId="{03421CA5-02D6-410F-9208-942AACB4DA1F}" dt="2023-11-23T09:08:38.281" v="100393"/>
          <ac:picMkLst>
            <pc:docMk/>
            <pc:sldMk cId="1935945547" sldId="306"/>
            <ac:picMk id="1958" creationId="{A1BF8BE9-A4A6-9C1E-6314-A128F6DCEFA4}"/>
          </ac:picMkLst>
        </pc:picChg>
        <pc:picChg chg="mod">
          <ac:chgData name="Ginevra Minarini" userId="1f1f918c-6db6-4aec-95e5-17ad0358cb46" providerId="ADAL" clId="{03421CA5-02D6-410F-9208-942AACB4DA1F}" dt="2023-11-24T15:01:47.797" v="157289"/>
          <ac:picMkLst>
            <pc:docMk/>
            <pc:sldMk cId="1935945547" sldId="306"/>
            <ac:picMk id="3142" creationId="{9525E19A-2BB1-B672-9E72-C6426FA47D7C}"/>
          </ac:picMkLst>
        </pc:picChg>
        <pc:picChg chg="mod">
          <ac:chgData name="Ginevra Minarini" userId="1f1f918c-6db6-4aec-95e5-17ad0358cb46" providerId="ADAL" clId="{03421CA5-02D6-410F-9208-942AACB4DA1F}" dt="2023-11-24T15:01:47.797" v="157289"/>
          <ac:picMkLst>
            <pc:docMk/>
            <pc:sldMk cId="1935945547" sldId="306"/>
            <ac:picMk id="3174" creationId="{55AB4013-BCF2-B340-7BED-16994C9B155E}"/>
          </ac:picMkLst>
        </pc:picChg>
        <pc:picChg chg="mod topLvl modVis">
          <ac:chgData name="Ginevra Minarini" userId="1f1f918c-6db6-4aec-95e5-17ad0358cb46" providerId="ADAL" clId="{03421CA5-02D6-410F-9208-942AACB4DA1F}" dt="2023-11-27T15:57:26.059" v="164304"/>
          <ac:picMkLst>
            <pc:docMk/>
            <pc:sldMk cId="1935945547" sldId="306"/>
            <ac:picMk id="3451" creationId="{E69BAA0E-0DFE-9993-2B51-CD39145B2838}"/>
          </ac:picMkLst>
        </pc:picChg>
        <pc:picChg chg="add del mod ord modVis">
          <ac:chgData name="Ginevra Minarini" userId="1f1f918c-6db6-4aec-95e5-17ad0358cb46" providerId="ADAL" clId="{03421CA5-02D6-410F-9208-942AACB4DA1F}" dt="2023-11-22T14:06:44.670" v="88247" actId="27803"/>
          <ac:picMkLst>
            <pc:docMk/>
            <pc:sldMk cId="1935945547" sldId="306"/>
            <ac:picMk id="3724" creationId="{E017EF15-9D72-847F-4A83-E26BE29B5E82}"/>
          </ac:picMkLst>
        </pc:picChg>
        <pc:picChg chg="add del mod">
          <ac:chgData name="Ginevra Minarini" userId="1f1f918c-6db6-4aec-95e5-17ad0358cb46" providerId="ADAL" clId="{03421CA5-02D6-410F-9208-942AACB4DA1F}" dt="2023-11-22T13:18:35.976" v="84575" actId="27803"/>
          <ac:picMkLst>
            <pc:docMk/>
            <pc:sldMk cId="1935945547" sldId="306"/>
            <ac:picMk id="3726" creationId="{89BB2A62-55AC-CBC3-6BBF-9BD82955E563}"/>
          </ac:picMkLst>
        </pc:picChg>
        <pc:picChg chg="mod">
          <ac:chgData name="Ginevra Minarini" userId="1f1f918c-6db6-4aec-95e5-17ad0358cb46" providerId="ADAL" clId="{03421CA5-02D6-410F-9208-942AACB4DA1F}" dt="2023-11-23T09:08:38.281" v="100393"/>
          <ac:picMkLst>
            <pc:docMk/>
            <pc:sldMk cId="1935945547" sldId="306"/>
            <ac:picMk id="3760" creationId="{DC7B083A-6410-5FDD-F364-DA9B23AEBF00}"/>
          </ac:picMkLst>
        </pc:picChg>
        <pc:picChg chg="mod modVis">
          <ac:chgData name="Ginevra Minarini" userId="1f1f918c-6db6-4aec-95e5-17ad0358cb46" providerId="ADAL" clId="{03421CA5-02D6-410F-9208-942AACB4DA1F}" dt="2023-11-24T15:05:09.561" v="157394"/>
          <ac:picMkLst>
            <pc:docMk/>
            <pc:sldMk cId="1935945547" sldId="306"/>
            <ac:picMk id="4859" creationId="{F02E58A9-A352-1AF0-AF56-CEAC84FA7AD0}"/>
          </ac:picMkLst>
        </pc:picChg>
        <pc:picChg chg="mod modVis">
          <ac:chgData name="Ginevra Minarini" userId="1f1f918c-6db6-4aec-95e5-17ad0358cb46" providerId="ADAL" clId="{03421CA5-02D6-410F-9208-942AACB4DA1F}" dt="2023-11-24T15:05:09.561" v="157394"/>
          <ac:picMkLst>
            <pc:docMk/>
            <pc:sldMk cId="1935945547" sldId="306"/>
            <ac:picMk id="4901" creationId="{9A91E902-E3D5-558F-10E1-2753EB96B114}"/>
          </ac:picMkLst>
        </pc:picChg>
        <pc:picChg chg="mod">
          <ac:chgData name="Ginevra Minarini" userId="1f1f918c-6db6-4aec-95e5-17ad0358cb46" providerId="ADAL" clId="{03421CA5-02D6-410F-9208-942AACB4DA1F}" dt="2023-11-27T10:27:50.691" v="158041" actId="571"/>
          <ac:picMkLst>
            <pc:docMk/>
            <pc:sldMk cId="1935945547" sldId="306"/>
            <ac:picMk id="5717" creationId="{9AA75DC9-54A8-8B7B-B5E3-55D9A7119AE2}"/>
          </ac:picMkLst>
        </pc:picChg>
        <pc:picChg chg="mod">
          <ac:chgData name="Ginevra Minarini" userId="1f1f918c-6db6-4aec-95e5-17ad0358cb46" providerId="ADAL" clId="{03421CA5-02D6-410F-9208-942AACB4DA1F}" dt="2023-11-24T15:01:47.797" v="157289"/>
          <ac:picMkLst>
            <pc:docMk/>
            <pc:sldMk cId="1935945547" sldId="306"/>
            <ac:picMk id="7252" creationId="{30E7265F-E61C-E82D-D329-8449D4C59CC3}"/>
          </ac:picMkLst>
        </pc:picChg>
        <pc:picChg chg="mod">
          <ac:chgData name="Ginevra Minarini" userId="1f1f918c-6db6-4aec-95e5-17ad0358cb46" providerId="ADAL" clId="{03421CA5-02D6-410F-9208-942AACB4DA1F}" dt="2023-11-27T10:28:19.632" v="158065"/>
          <ac:picMkLst>
            <pc:docMk/>
            <pc:sldMk cId="1935945547" sldId="306"/>
            <ac:picMk id="7522" creationId="{5119D1B4-B850-7840-3F74-5C5B415BBCD9}"/>
          </ac:picMkLst>
        </pc:picChg>
        <pc:picChg chg="mod">
          <ac:chgData name="Ginevra Minarini" userId="1f1f918c-6db6-4aec-95e5-17ad0358cb46" providerId="ADAL" clId="{03421CA5-02D6-410F-9208-942AACB4DA1F}" dt="2023-11-27T10:28:19.632" v="158065"/>
          <ac:picMkLst>
            <pc:docMk/>
            <pc:sldMk cId="1935945547" sldId="306"/>
            <ac:picMk id="7564" creationId="{57F1E6A7-75ED-96B2-48AA-A0893AD1CE2B}"/>
          </ac:picMkLst>
        </pc:picChg>
        <pc:picChg chg="mod">
          <ac:chgData name="Ginevra Minarini" userId="1f1f918c-6db6-4aec-95e5-17ad0358cb46" providerId="ADAL" clId="{03421CA5-02D6-410F-9208-942AACB4DA1F}" dt="2023-11-27T10:27:50.691" v="158041" actId="571"/>
          <ac:picMkLst>
            <pc:docMk/>
            <pc:sldMk cId="1935945547" sldId="306"/>
            <ac:picMk id="8299" creationId="{956135F5-A502-6664-7047-E924AE0C14DC}"/>
          </ac:picMkLst>
        </pc:picChg>
        <pc:picChg chg="add mod ord modVis modCrop">
          <ac:chgData name="Ginevra Minarini" userId="1f1f918c-6db6-4aec-95e5-17ad0358cb46" providerId="ADAL" clId="{03421CA5-02D6-410F-9208-942AACB4DA1F}" dt="2023-11-27T16:20:49.752" v="165661"/>
          <ac:picMkLst>
            <pc:docMk/>
            <pc:sldMk cId="1935945547" sldId="306"/>
            <ac:picMk id="8771" creationId="{93D26D9C-2C72-4D69-B775-A4B9829F981F}"/>
          </ac:picMkLst>
        </pc:picChg>
      </pc:sldChg>
      <pc:sldChg chg="addSp delSp modSp add mod modTransition delAnim modAnim modShow">
        <pc:chgData name="Ginevra Minarini" userId="1f1f918c-6db6-4aec-95e5-17ad0358cb46" providerId="ADAL" clId="{03421CA5-02D6-410F-9208-942AACB4DA1F}" dt="2023-11-28T09:07:39.086" v="166276"/>
        <pc:sldMkLst>
          <pc:docMk/>
          <pc:sldMk cId="3932181839" sldId="307"/>
        </pc:sldMkLst>
        <pc:spChg chg="del mod modVis">
          <ac:chgData name="Ginevra Minarini" userId="1f1f918c-6db6-4aec-95e5-17ad0358cb46" providerId="ADAL" clId="{03421CA5-02D6-410F-9208-942AACB4DA1F}" dt="2023-11-27T15:49:00.334" v="161524" actId="478"/>
          <ac:spMkLst>
            <pc:docMk/>
            <pc:sldMk cId="3932181839" sldId="307"/>
            <ac:spMk id="2" creationId="{D1545F2E-484D-F718-87A2-025EB494B165}"/>
          </ac:spMkLst>
        </pc:spChg>
        <pc:spChg chg="del">
          <ac:chgData name="Ginevra Minarini" userId="1f1f918c-6db6-4aec-95e5-17ad0358cb46" providerId="ADAL" clId="{03421CA5-02D6-410F-9208-942AACB4DA1F}" dt="2023-11-22T13:16:44.633" v="84540" actId="478"/>
          <ac:spMkLst>
            <pc:docMk/>
            <pc:sldMk cId="3932181839" sldId="307"/>
            <ac:spMk id="3" creationId="{47210FDA-621F-CF8E-1EC6-A5AAF5447DFE}"/>
          </ac:spMkLst>
        </pc:spChg>
        <pc:spChg chg="add mod ord modVis">
          <ac:chgData name="Ginevra Minarini" userId="1f1f918c-6db6-4aec-95e5-17ad0358cb46" providerId="ADAL" clId="{03421CA5-02D6-410F-9208-942AACB4DA1F}" dt="2023-11-27T16:52:38.982" v="166006"/>
          <ac:spMkLst>
            <pc:docMk/>
            <pc:sldMk cId="3932181839" sldId="307"/>
            <ac:spMk id="3" creationId="{B3DC41A0-38F6-CACB-7E17-A26A1ECF856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" creationId="{1664B390-B00A-4A2E-C2CF-F2807789C568}"/>
          </ac:spMkLst>
        </pc:spChg>
        <pc:spChg chg="del">
          <ac:chgData name="Ginevra Minarini" userId="1f1f918c-6db6-4aec-95e5-17ad0358cb46" providerId="ADAL" clId="{03421CA5-02D6-410F-9208-942AACB4DA1F}" dt="2023-11-22T13:16:44.633" v="84540" actId="478"/>
          <ac:spMkLst>
            <pc:docMk/>
            <pc:sldMk cId="3932181839" sldId="307"/>
            <ac:spMk id="4" creationId="{53DFEBDC-E866-FD09-FAEA-B34C45360CB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" creationId="{856EA6D0-73CB-2B71-A1BB-8B5514FB3ABF}"/>
          </ac:spMkLst>
        </pc:spChg>
        <pc:spChg chg="del">
          <ac:chgData name="Ginevra Minarini" userId="1f1f918c-6db6-4aec-95e5-17ad0358cb46" providerId="ADAL" clId="{03421CA5-02D6-410F-9208-942AACB4DA1F}" dt="2023-11-22T13:16:44.633" v="84540" actId="478"/>
          <ac:spMkLst>
            <pc:docMk/>
            <pc:sldMk cId="3932181839" sldId="307"/>
            <ac:spMk id="5" creationId="{B0BDB3DF-050A-AA99-6CB1-B928396B0E4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5" creationId="{D312FB61-E20A-C3C4-73BA-A244859398A3}"/>
          </ac:spMkLst>
        </pc:spChg>
        <pc:spChg chg="del">
          <ac:chgData name="Ginevra Minarini" userId="1f1f918c-6db6-4aec-95e5-17ad0358cb46" providerId="ADAL" clId="{03421CA5-02D6-410F-9208-942AACB4DA1F}" dt="2023-11-22T13:16:44.633" v="84540" actId="478"/>
          <ac:spMkLst>
            <pc:docMk/>
            <pc:sldMk cId="3932181839" sldId="307"/>
            <ac:spMk id="6" creationId="{6733478F-E159-4909-EF19-7744165FC95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6" creationId="{74E50689-13D0-03B9-2097-34563992685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6" creationId="{8BF2C77C-A0A0-F956-5F55-3A818D6AFB8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7" creationId="{1542CF03-BD84-6CF9-204D-40027ED0CF55}"/>
          </ac:spMkLst>
        </pc:spChg>
        <pc:spChg chg="del">
          <ac:chgData name="Ginevra Minarini" userId="1f1f918c-6db6-4aec-95e5-17ad0358cb46" providerId="ADAL" clId="{03421CA5-02D6-410F-9208-942AACB4DA1F}" dt="2023-11-22T13:16:44.633" v="84540" actId="478"/>
          <ac:spMkLst>
            <pc:docMk/>
            <pc:sldMk cId="3932181839" sldId="307"/>
            <ac:spMk id="7" creationId="{67C8A7A3-E050-CC56-2F73-88BB91EA00B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7" creationId="{A0B8C650-1817-1686-C406-EA7E9459CD9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8" creationId="{0378C143-909C-E534-EACC-42D99FA20E0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8" creationId="{04623C48-79E0-DCB3-110C-438BB4FD3566}"/>
          </ac:spMkLst>
        </pc:spChg>
        <pc:spChg chg="del">
          <ac:chgData name="Ginevra Minarini" userId="1f1f918c-6db6-4aec-95e5-17ad0358cb46" providerId="ADAL" clId="{03421CA5-02D6-410F-9208-942AACB4DA1F}" dt="2023-11-22T13:16:44.633" v="84540" actId="478"/>
          <ac:spMkLst>
            <pc:docMk/>
            <pc:sldMk cId="3932181839" sldId="307"/>
            <ac:spMk id="8" creationId="{F276B1EA-AC8C-9EC5-307F-DDB2424AC3D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9" creationId="{45A5A694-801D-CE6A-96D0-7720AFEF5BF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9" creationId="{CF2D28BD-7C0D-6E7E-799F-E35D4700449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0" creationId="{5508CBC7-1A0E-2A95-6057-1C087BA1DE6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0" creationId="{F0A05108-9F70-17BE-5DFF-C27A115F93F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1" creationId="{12CABCBA-C614-26F9-CB4E-61C9DFDDA76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1" creationId="{82C36483-C1EB-1845-06C9-EF345F5321E2}"/>
          </ac:spMkLst>
        </pc:spChg>
        <pc:spChg chg="mod or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12" creationId="{BB05F39C-CB63-DD28-E2D4-09AD365554F5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13" creationId="{EC93049F-CA6F-9799-217E-3E7A6C0169F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4" creationId="{8071B497-10BB-098A-F1B4-177E6D3CFB2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4" creationId="{C53B61B5-9A98-2021-0454-B53424734A2B}"/>
          </ac:spMkLst>
        </pc:spChg>
        <pc:spChg chg="del mod">
          <ac:chgData name="Ginevra Minarini" userId="1f1f918c-6db6-4aec-95e5-17ad0358cb46" providerId="ADAL" clId="{03421CA5-02D6-410F-9208-942AACB4DA1F}" dt="2023-11-22T13:32:45.951" v="84716" actId="21"/>
          <ac:spMkLst>
            <pc:docMk/>
            <pc:sldMk cId="3932181839" sldId="307"/>
            <ac:spMk id="14" creationId="{F88807B4-AF44-C368-34F3-40F61638F471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15" creationId="{115B1BBB-EA9B-48C8-021F-99CAD4C0F11D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17" creationId="{DCC348EF-A6E4-4053-C46D-0CDAF46322AD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18" creationId="{E19DD2CB-5F2E-85B0-94C9-B01814919848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19" creationId="{966D0825-1523-4EDF-2D49-1D87BF9E2E7E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20" creationId="{7A0E5F01-3FEB-2BEF-A2CC-573D74F357F3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21" creationId="{8C2C9250-E8B5-648B-E91E-45FF8912E1CC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22" creationId="{2F656DEA-BA58-E7EC-4FC6-050459754F44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23" creationId="{32562322-33E2-3043-CA15-331EB74778FC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24" creationId="{D202D0F0-369F-EE28-77C7-DE41E0EA4415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25" creationId="{D7F3ACDE-7FE3-8FCF-8CAE-2A926FFC4FBA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26" creationId="{659E3259-7EFF-7306-369B-854A48346261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27" creationId="{1872B03C-E0E7-1C96-00A9-3FF197C4EBE4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28" creationId="{3A59D5EF-C587-C9FE-1E0D-24161F824572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29" creationId="{501CEEDC-311C-A082-C7CA-49B772DB509D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30" creationId="{00530F04-CA5B-7121-213E-4C8F07110C6B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31" creationId="{4A8FD8DB-CBA7-E827-A095-4D1F9D44202A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32" creationId="{09DA4C4A-F2AD-0D88-6854-E608E90C08EE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33" creationId="{FB312CC2-05A1-D9F2-8892-74F1C2913556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34" creationId="{36A415CE-31B5-9DAD-80E3-2E95EA62899C}"/>
          </ac:spMkLst>
        </pc:spChg>
        <pc:spChg chg="mod">
          <ac:chgData name="Ginevra Minarini" userId="1f1f918c-6db6-4aec-95e5-17ad0358cb46" providerId="ADAL" clId="{03421CA5-02D6-410F-9208-942AACB4DA1F}" dt="2023-11-27T15:47:56.927" v="160459"/>
          <ac:spMkLst>
            <pc:docMk/>
            <pc:sldMk cId="3932181839" sldId="307"/>
            <ac:spMk id="35" creationId="{CD49931F-29E8-44E0-D0DB-0EEAEBB143F6}"/>
          </ac:spMkLst>
        </pc:spChg>
        <pc:spChg chg="del mod">
          <ac:chgData name="Ginevra Minarini" userId="1f1f918c-6db6-4aec-95e5-17ad0358cb46" providerId="ADAL" clId="{03421CA5-02D6-410F-9208-942AACB4DA1F}" dt="2023-11-22T13:13:26.783" v="84512" actId="478"/>
          <ac:spMkLst>
            <pc:docMk/>
            <pc:sldMk cId="3932181839" sldId="307"/>
            <ac:spMk id="36" creationId="{006A52FE-8AD8-9304-3A7F-92B35676178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6" creationId="{1F9317C4-8BA1-C1D2-158F-5D47F9CFC9E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6" creationId="{902E58C6-1092-26BA-B2EB-6797B25E377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" creationId="{1AC6C932-AF9F-479D-3F58-BD353AE664B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" creationId="{308CC92D-91A2-3849-2EE9-3CFD71421109}"/>
          </ac:spMkLst>
        </pc:spChg>
        <pc:spChg chg="del mod">
          <ac:chgData name="Ginevra Minarini" userId="1f1f918c-6db6-4aec-95e5-17ad0358cb46" providerId="ADAL" clId="{03421CA5-02D6-410F-9208-942AACB4DA1F}" dt="2023-11-22T13:13:26.783" v="84512" actId="478"/>
          <ac:spMkLst>
            <pc:docMk/>
            <pc:sldMk cId="3932181839" sldId="307"/>
            <ac:spMk id="37" creationId="{ABD01888-48D6-296B-E84E-80E5C63E016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" creationId="{092AC323-3089-FFDF-1AEF-2E7F6BB92C4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8" creationId="{B31D46E4-C0E6-643E-8826-44401B86AE68}"/>
          </ac:spMkLst>
        </pc:spChg>
        <pc:spChg chg="del mod">
          <ac:chgData name="Ginevra Minarini" userId="1f1f918c-6db6-4aec-95e5-17ad0358cb46" providerId="ADAL" clId="{03421CA5-02D6-410F-9208-942AACB4DA1F}" dt="2023-11-22T13:13:26.783" v="84512" actId="478"/>
          <ac:spMkLst>
            <pc:docMk/>
            <pc:sldMk cId="3932181839" sldId="307"/>
            <ac:spMk id="38" creationId="{E2E49FD7-B7F6-3302-0D92-D5373681CD9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" creationId="{443F88B4-8DF1-784F-DB7D-695FE75B11C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9" creationId="{C560D504-8771-BA2A-B17E-4AF954DCA89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" creationId="{512067F8-0631-C6F4-3A16-1C9501732C6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0" creationId="{A9D52055-EC09-F10C-5C54-631DC64CE0ED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40" creationId="{D7791A76-4BAC-6A08-6EA5-81DE71BCEFB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1" creationId="{694ED1EB-3A2A-3C9D-4976-B9D8FD53A322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41" creationId="{EF32D482-846B-2B7D-21A4-A02F6675B6B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" creationId="{F268EAD2-695D-55A3-EB61-2098B50FB8C6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42" creationId="{47CC07E2-246F-F15F-2F29-89B11F52AEB6}"/>
          </ac:spMkLst>
        </pc:spChg>
        <pc:spChg chg="add del">
          <ac:chgData name="Ginevra Minarini" userId="1f1f918c-6db6-4aec-95e5-17ad0358cb46" providerId="ADAL" clId="{03421CA5-02D6-410F-9208-942AACB4DA1F}" dt="2023-11-27T16:28:58.698" v="165915" actId="478"/>
          <ac:spMkLst>
            <pc:docMk/>
            <pc:sldMk cId="3932181839" sldId="307"/>
            <ac:spMk id="42" creationId="{4CC7A839-8E0F-38D8-F6BA-CA0F05E90B6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" creationId="{7B1955CA-1422-1C06-1B47-4DF98F3E633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" creationId="{DB7D7731-DAD1-36C5-3A39-022EC2C635AA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43" creationId="{71BB3580-7292-F1B3-E566-2DB5710FAD4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3" creationId="{B2A5B6CE-EC99-E7A7-D819-A32C231B53A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3" creationId="{FF0B6679-A6EF-1645-E321-838F71778C8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4" creationId="{09D51350-B304-160B-15A2-6A9C24EFE7B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4" creationId="{11186241-7F01-C9AC-7302-CA4F490394E1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44" creationId="{760B5222-ED38-1E6A-8A7F-DDDE6BAE5617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45" creationId="{536C644A-B3E5-3005-35AF-5496FBDE89B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5" creationId="{8741EEFF-EC36-F110-A17A-4412CD73D15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5" creationId="{EF5EEA81-E871-AD0D-8724-D3FF81B09790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46" creationId="{0183A06A-B0BE-63C3-E7C8-7D404F0EEE6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6" creationId="{ED6819BA-85B4-10D8-5B29-D2EB5D2F9C8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6" creationId="{FF07A199-A12E-F02A-6F20-F6E9F600F6F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7" creationId="{408FA7D0-8844-C0F4-B1B4-7E751A295D29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47" creationId="{CCE08D3E-D6CA-509F-72D8-D27CE49C120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7" creationId="{F99F3EE7-F2AC-9F88-E696-58512CA8F741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48" creationId="{6D9E2C99-508C-ADF4-0032-32BAE4D6BEF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8" creationId="{9859D4F7-6E2A-0C6E-7670-243E0B5F9A5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8" creationId="{D5E6EA9B-15EF-E974-AA57-CCDF109CD5D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9" creationId="{55F8D4FC-6492-8E6E-B78E-CC7C43AA2F4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9" creationId="{A3A2008B-4B0E-3EAF-0C2A-D2CE00590A68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49" creationId="{B39463B9-E1DC-DBA1-B0C5-2B841685DE0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50" creationId="{24767ADF-E9BC-796B-86C2-4641630D26C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0" creationId="{63ED5CCC-3DE2-AC59-1363-CA588E10ED92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50" creationId="{BD558918-4918-B3A9-2D8C-93D193DA123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51" creationId="{69DD074C-525F-3EB3-EAE4-9A4293A300B1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51" creationId="{78C11B25-BBDB-2B30-0BED-EFB2B2C78B9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1" creationId="{CC6B7473-D519-642B-6DC7-3B94429AD6AD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52" creationId="{07434F99-A3DF-AD76-2D06-0206056D028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52" creationId="{50EE1DC6-AA24-2178-42BE-C7BC9766623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2" creationId="{7337DFBE-6529-837D-088C-B04265549BD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" creationId="{2576C6E5-664B-E0C6-22C9-E8E7BB002D7C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53" creationId="{5BBD23B9-ACF8-F247-D1FC-217D84B0F92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53" creationId="{F1E34559-8526-0BAA-4319-283DB6F08DED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54" creationId="{46517494-7DE9-E864-E323-FA468BA138B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" creationId="{55C5AA0F-8598-4F72-AE95-90CB65E5EF5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54" creationId="{61563BA7-E5E4-6FC9-C4EF-45E13E7A815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" creationId="{836FE683-C852-7E66-82F3-3EB2DD44113A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55" creationId="{8C93D5BD-BD2D-0824-95C4-21A2B5E3D16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55" creationId="{E5970FDC-CFC4-3E5C-2C1D-114FA9ADBA4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56" creationId="{02AC4CD8-F297-643B-AFBB-A37AE72C7BA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" creationId="{051951B2-5EF6-22D8-B610-F78D9835D896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56" creationId="{9990091A-C2E2-4784-EBD2-EC96E0219B8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57" creationId="{8F28C629-404C-CED8-B4AA-A83DF510B885}"/>
          </ac:spMkLst>
        </pc:spChg>
        <pc:spChg chg="mod">
          <ac:chgData name="Ginevra Minarini" userId="1f1f918c-6db6-4aec-95e5-17ad0358cb46" providerId="ADAL" clId="{03421CA5-02D6-410F-9208-942AACB4DA1F}" dt="2023-11-22T13:12:39.770" v="84501" actId="27803"/>
          <ac:spMkLst>
            <pc:docMk/>
            <pc:sldMk cId="3932181839" sldId="307"/>
            <ac:spMk id="57" creationId="{D06A9E50-C7F0-E329-72CD-47648186676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7" creationId="{D743E81E-3856-6A78-C3D0-40457EEA46B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8" creationId="{2F53DA64-337E-EA37-1651-BE858987563E}"/>
          </ac:spMkLst>
        </pc:spChg>
        <pc:spChg chg="add del mod">
          <ac:chgData name="Ginevra Minarini" userId="1f1f918c-6db6-4aec-95e5-17ad0358cb46" providerId="ADAL" clId="{03421CA5-02D6-410F-9208-942AACB4DA1F}" dt="2023-11-22T13:33:07.718" v="84725" actId="21"/>
          <ac:spMkLst>
            <pc:docMk/>
            <pc:sldMk cId="3932181839" sldId="307"/>
            <ac:spMk id="58" creationId="{CBEB24E0-066C-EBF6-B077-9082AE39D2F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58" creationId="{F1F537A4-A375-1CF3-1DD4-D48E47864F2D}"/>
          </ac:spMkLst>
        </pc:spChg>
        <pc:spChg chg="mod">
          <ac:chgData name="Ginevra Minarini" userId="1f1f918c-6db6-4aec-95e5-17ad0358cb46" providerId="ADAL" clId="{03421CA5-02D6-410F-9208-942AACB4DA1F}" dt="2023-11-27T15:48:55.181" v="160538"/>
          <ac:spMkLst>
            <pc:docMk/>
            <pc:sldMk cId="3932181839" sldId="307"/>
            <ac:spMk id="61" creationId="{7AD5DCB9-5890-6570-494A-A241B7103B4D}"/>
          </ac:spMkLst>
        </pc:spChg>
        <pc:spChg chg="mod">
          <ac:chgData name="Ginevra Minarini" userId="1f1f918c-6db6-4aec-95e5-17ad0358cb46" providerId="ADAL" clId="{03421CA5-02D6-410F-9208-942AACB4DA1F}" dt="2023-11-27T15:48:55.181" v="160538"/>
          <ac:spMkLst>
            <pc:docMk/>
            <pc:sldMk cId="3932181839" sldId="307"/>
            <ac:spMk id="62" creationId="{2F7003B6-3C24-882B-B94D-F31B6D21207F}"/>
          </ac:spMkLst>
        </pc:spChg>
        <pc:spChg chg="add del mod">
          <ac:chgData name="Ginevra Minarini" userId="1f1f918c-6db6-4aec-95e5-17ad0358cb46" providerId="ADAL" clId="{03421CA5-02D6-410F-9208-942AACB4DA1F}" dt="2023-11-22T13:14:51.402" v="84538"/>
          <ac:spMkLst>
            <pc:docMk/>
            <pc:sldMk cId="3932181839" sldId="307"/>
            <ac:spMk id="63" creationId="{07C26813-931B-716D-4795-82D4E1EF291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63" creationId="{A3DFC826-3498-8977-0D1B-7859826789A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63" creationId="{BB45BD92-6C31-8ACD-5A23-4874AF21551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856" creationId="{13A2C091-2274-1B5F-E411-F614AC2EA2B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856" creationId="{B2EA9B68-C57C-65F0-DC45-860A70A161C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857" creationId="{A137B077-CCC5-AC1B-C198-C5CB6F331C1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857" creationId="{C60E1E6B-0A6E-57C7-470C-419D0626346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858" creationId="{3AF6CE84-EA59-46A4-6B45-22B2BA1B167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858" creationId="{D214A4E7-6C92-F248-CD9C-03CF02BF3EA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859" creationId="{6184389A-9271-58A8-6B48-0075D1F2E2D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859" creationId="{DC8AB56F-6383-C624-A451-74DA4C2DBE7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860" creationId="{46ACF7CA-35BF-BA82-3431-4972E3714C6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860" creationId="{5AACFAAE-F71D-8FF0-9E59-787191DB8A9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861" creationId="{6BED4906-B7B6-87BA-E37A-80062022501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861" creationId="{8A307F87-14DC-19C8-BB15-93F007F4752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862" creationId="{8871DF92-6DC5-E0D1-6880-BAA32CFF119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862" creationId="{9F2755AC-2CE2-CDF9-3ECB-31DC593AC24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63" creationId="{14958C63-5A85-5256-04F5-B72F33675D5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65" creationId="{86639F61-744F-6E3F-E353-1518A39A21C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66" creationId="{6CEDB885-A82D-8D53-F2C6-176D77F5968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67" creationId="{CC9E4949-51FC-84AF-46C0-C930ECDEA2D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68" creationId="{E573207E-8485-31F1-1EF5-B1EE74DBBBC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69" creationId="{FC21AD0B-5392-F272-E212-C1C4279E74A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70" creationId="{CB031CE3-9E8D-D925-B952-209E269736A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71" creationId="{D633B48E-6793-0AEA-4D72-F7A1D49E9F5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72" creationId="{77C538FF-2FAF-5ECB-BA2A-6B116BBFC74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73" creationId="{EA14B2C2-D699-92B0-5C5C-01EBDBBDBBC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74" creationId="{73EFCA1B-7D34-4601-F3A3-5D7FC7CCEE7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75" creationId="{A40D1E22-5263-0A88-21C3-6402014174C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76" creationId="{FB57FFAF-EE23-B002-17B1-7C4E650A13B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77" creationId="{47692BC7-39DD-0EAA-F41C-90AFB3E28B7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78" creationId="{6E658D53-207B-E8FF-91C4-40F0B268DFB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79" creationId="{72BB97D1-A171-F791-723A-DF1EADFE96A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80" creationId="{E34F15AB-0F62-EDDE-2877-61823199842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81" creationId="{80E4CFAE-1BEA-26AB-0608-BC63314D182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82" creationId="{C7FB8758-1A7E-B0F3-BA6B-9D853892DCE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83" creationId="{C8FAB19A-28D3-77C3-3F89-A2A82698375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84" creationId="{D5230A3C-2936-987D-004E-5FC400DC378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85" creationId="{0FA2A4EE-041C-B147-6AEB-D622AE94E62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86" creationId="{8ADDAD1D-036E-363C-EDB4-2AEE56C350A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87" creationId="{6E16536E-825A-A889-AB0F-173340FCAD7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88" creationId="{D4E973F1-3DE5-B7CD-1EB8-71BCD2778B7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89" creationId="{15B21B06-F4F8-8210-E11D-C8842EA233D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90" creationId="{A9876592-54B8-9C66-2AD3-199FEB66EC7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91" creationId="{5122B1CD-23C8-FF0C-67E7-E15721802EC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92" creationId="{95E2800B-2419-134E-10D7-0CDBEA79BAD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93" creationId="{48C8EAC8-6DA7-3836-0CD7-D6E18E4BE65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94" creationId="{3C4C4118-48B1-F6C5-3F49-6BFF6E22663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95" creationId="{97B98D67-E1FA-A27F-C199-33CB1107589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96" creationId="{2D2D9622-29B8-779F-AEF8-2EC30442FA1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97" creationId="{7969E537-43D5-749C-9A06-892A583B352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98" creationId="{B86CDA04-85C2-8AFA-46D1-02AF8FED307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899" creationId="{ED88FE8B-3508-24A9-D0CC-5AD6CD4BF74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00" creationId="{875BAC6C-F000-9D5F-EB6B-7249358A61D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01" creationId="{0F0C4805-8ED5-3C56-C321-5F9BA10BECA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02" creationId="{FA1B03E4-3175-2D6D-B40B-32D640B2D25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03" creationId="{A7E3C210-0421-77DD-6238-E8A55466326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04" creationId="{1D469038-C7F8-6F63-E985-A1A0A3C536E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05" creationId="{975790BD-A705-B1B1-17D1-7D499CF6A0A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07" creationId="{E52189BA-3618-9967-FFC2-A7C16C80499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08" creationId="{4F1F86C1-0486-B9F7-83F8-B1C5C9B9C80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09" creationId="{B3EEDD5E-B702-7A45-CC26-3F16AFAF444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10" creationId="{9D802FB3-117B-2B1C-7757-B4D75A0321E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11" creationId="{A4D02E04-C094-D515-5ACA-8DDCD6286EC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12" creationId="{03E8FE78-88B9-DD64-9ED7-577BA07DA38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12" creationId="{32CD97AC-69AA-88E7-4129-FC10D327DF5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13" creationId="{B4BF1EED-010B-69F8-7538-46086BB1854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14" creationId="{646B369E-8ADC-93C9-3067-1C60A09A7A3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14" creationId="{BF81E371-001C-39CD-3E26-6E262D2CD8A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15" creationId="{0E6BE128-85BC-F01C-1D7F-9B81FA43177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16" creationId="{45FFEE7B-1787-29D5-D194-409303993C7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16" creationId="{463119EC-2F9A-6722-0D30-DAA8DABB542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17" creationId="{71C10A47-8340-5FE2-D5FF-DC6B6077FB5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18" creationId="{06A6CC94-378E-2D26-4BC3-2C57CFB7757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19" creationId="{38636D5E-F010-10CA-2C7B-3092B6064A5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19" creationId="{B567C6CE-953B-8808-6075-1C1DB7AB249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20" creationId="{EBAC27D6-F290-94FC-776B-562EFAF385F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21" creationId="{3A1024E4-CD71-E563-4056-7556BD24584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21" creationId="{CBEFBD08-2093-5D30-A9B1-D8B3A3B1594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22" creationId="{8D129DF7-A7EF-5D24-6CAA-DA3CFD57650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22" creationId="{F8C01685-5213-D4B1-7FEA-C899892D1B9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23" creationId="{A44D01E7-ED21-1575-C08C-2F131FDED70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24" creationId="{7E1B107E-A19C-7F53-81E7-7A1B1006BBC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25" creationId="{7B88C414-6298-6A3D-6A55-0BB5B09646A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26" creationId="{4013C6FA-B537-428A-3AFB-AB86E171D29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26" creationId="{A0A6A3FC-5EAD-AB08-C9B8-94E35B3F0C8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27" creationId="{571A88CE-E3F6-EDD9-328A-D4373EA0657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28" creationId="{C7842518-8537-4112-BFDC-90A75C81FC5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28" creationId="{D88CAC06-137B-8FF9-2B5D-FB6429B9F3B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29" creationId="{F663311D-A6BC-5310-8533-8FCF45BAD21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30" creationId="{1816FF39-82A2-ABE1-F84E-EAC866370E1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31" creationId="{20459C0C-BA84-1FA7-DD97-0C2BEC96448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32" creationId="{33DBA4F5-009D-5D39-6A45-EBC091052C6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33" creationId="{452BCC83-7FD9-9D0B-0BE3-4DA0E8F5845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34" creationId="{1AAFB321-A525-86D5-DCBF-4909EAA15E8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35" creationId="{E93D21D5-0211-72DC-9F2F-C8752B98DFE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36" creationId="{A8AC82F6-FC14-A2A2-0776-57D3458BF3B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37" creationId="{59FC1EDA-20D8-CEB3-EED0-FE0E52E72B6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38" creationId="{93CD1E38-C8C1-E235-0BD0-6D15E40C564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39" creationId="{B8024046-08B0-BB51-62AD-8AE6E6EDB25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40" creationId="{5085613B-4D8F-4B1A-597C-AC82F032915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40" creationId="{5F65C0C5-0934-EB1A-6058-BE220114BDD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41" creationId="{4CE9F422-9F68-5364-3389-D04A4A59CF4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41" creationId="{7EF2217C-406D-FDB6-0669-105FE9CDC36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42" creationId="{4BECD7F5-C5B4-8373-0A3B-F245C19046F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43" creationId="{602B7E1B-3403-F0A7-B2B4-EA91F1C99F3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44" creationId="{B3932E59-D4A0-9087-0776-2A06FD58BCA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45" creationId="{2562E449-A717-DC55-6219-CD4D3F39FA9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45" creationId="{9E661979-2AF4-9A19-406D-04F70A097EE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46" creationId="{29DA2990-CF8C-5EC0-B51F-3D7A09EC8D2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46" creationId="{C1C4FD3C-E023-40CB-5C9D-042E0F4A8EE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47" creationId="{B14913F9-5EB0-D6B0-92D4-D1CEEBAEA5D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48" creationId="{4668E4C9-1E4F-B907-7821-A3D1ACE7CFE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48" creationId="{D8816986-F672-8ED0-BEA6-E538EF4DC92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49" creationId="{0952EDD7-0FE7-1006-D2F9-1A3C90DD5B2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49" creationId="{B95BD44B-88C9-731E-92D7-2E65412777E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50" creationId="{0FCA2838-2344-BF59-2AB2-B3967730FDB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51" creationId="{0DA4ED44-5218-5142-94E2-55458BC1762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52" creationId="{A2EFD8C7-F230-32AF-CE55-1FA600CCB54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53" creationId="{30AB8F46-D951-7AA2-2B6A-BC073C07D10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53" creationId="{EA2E17C0-86AB-52EA-26A6-780792B9233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1954" creationId="{15AD84C8-8AC3-56E1-7473-0F3F05E681E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55" creationId="{C360AFBA-4B1C-D06E-E970-456726A0C18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55" creationId="{D2148E83-0810-7BA7-0870-8B330C9F674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56" creationId="{1A5DEB3F-7031-A79B-DEF4-775B2A81D55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56" creationId="{BAB65EAD-A134-838C-13CB-788757A3627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57" creationId="{3D97F4BE-2432-E108-D238-C57A4D392D5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57" creationId="{48088289-6E74-CD4A-1562-3A048C8D594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58" creationId="{4F7D115B-2C1C-40F9-23CC-EDE3ACB0241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58" creationId="{FA41E9A2-98C2-01C4-3299-BCDA2384A97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59" creationId="{9DB76E40-A2DE-4D7C-225F-8C82C508CF3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59" creationId="{A69EF074-2FC4-A429-CE00-BF32BDA7C1A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60" creationId="{131639E1-C504-63C0-D224-81EE0880E99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60" creationId="{87832298-CE51-EB2E-0394-F03B715856B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61" creationId="{098251D5-0AF9-DD9A-7572-6926A1AC5B3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61" creationId="{EF57255C-FD18-2843-EB20-FA422ADC731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62" creationId="{1151E7D0-090D-1FFF-E94C-A16C0B31112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62" creationId="{7A66F240-F985-4B69-CD19-B07B34A9739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63" creationId="{13016619-2712-B104-4938-86F56EA23E7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63" creationId="{9E725389-B2E0-5156-F6CA-DC7E45CBF79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64" creationId="{1DBE6479-6B57-3B1A-8EF2-78B2F354C1A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64" creationId="{60F673AA-093F-C1FB-9C6A-02DA8B5216A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65" creationId="{48B77E44-66CD-D974-4B72-83C8196B8EB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65" creationId="{78BA9256-B5D4-368C-8E99-DED4DDC0C42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66" creationId="{2C3946D5-8A75-434F-17D2-305B61FD2AC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66" creationId="{AC088B3C-E387-945A-DDD3-42E0807092F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67" creationId="{0400B811-A288-4885-5459-CBC2073583C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67" creationId="{A8FBC7D7-52C8-7D19-B919-115677345A9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68" creationId="{BB77E995-7D5A-4A3A-1F3A-4E72B49EDE2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68" creationId="{CFDBABAC-6983-AD46-DF77-1FB181D7DCB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69" creationId="{2CCB7037-BC20-D6AC-71C7-956657E412E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69" creationId="{731DF1C0-B0D8-D5EE-70FF-4AC6E7DDC0B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70" creationId="{22B1DAB6-86B8-52D4-63F3-E9F6082CFBD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70" creationId="{47D32F04-C894-3DD3-E711-F7F0A44A031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71" creationId="{E2548065-1A0F-3FDD-9BBF-ADEA3F839EC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71" creationId="{FE65F1A6-06B6-3FA5-574A-8AEFD429238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72" creationId="{413317AD-3751-7278-FCCC-129CA3CE4CE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72" creationId="{BD62B2A2-5008-3A01-3F77-7A8C56AFD58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73" creationId="{86F22FB3-F58A-3DDD-66A2-6F38A875A40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73" creationId="{966187F1-2F65-B9E9-BFF3-84A2B44AC5F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74" creationId="{7D81A1CE-D510-055B-4754-4910FA43869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74" creationId="{D40E2270-00F5-E1FA-B8C6-9058C28BC16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75" creationId="{3C6E8EB2-7626-1C37-D10D-E95A60ABD35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75" creationId="{A866DB2A-787A-A077-0CAA-9FD766C4BE0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76" creationId="{08800FB8-89ED-E291-2E36-5EB1B7592DE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76" creationId="{98A3E465-8DD7-2965-A032-8D5D52FC87B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77" creationId="{5563E825-F678-2A65-23A9-5DCBBDD52CD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77" creationId="{D9C593D8-3FCA-14B1-D778-AC5923E64EA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78" creationId="{588B0B4F-CFB7-AE31-8DEF-B6584B1CE21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78" creationId="{B618089E-F69C-B5CB-D017-AF8B86528B2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79" creationId="{A7C4FE20-B095-C562-319E-C24DCCD9BED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79" creationId="{CC341F2C-7B6F-5A20-CD91-97248CA6139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80" creationId="{28DF1CDC-AF02-D44A-B226-5BBF3535B44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80" creationId="{D3E5412A-B067-0558-7B1A-B06E3CF7983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81" creationId="{30AA98E8-30D9-1E40-BDF2-62564BD491F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81" creationId="{63CAB0C4-9336-A802-2349-D86777FF676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82" creationId="{043BFF65-BD29-0500-38E0-A3673D4712A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82" creationId="{558D7622-18DE-3E78-F336-AE4C49209EF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1983" creationId="{8A3592E8-C9D4-8A16-997C-865BA302D12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1983" creationId="{AD0C1EE3-DB2D-0A0E-74F3-507D7E599FD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40" creationId="{56A54C91-AECE-2EC2-E024-12F9366C772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40" creationId="{ABAD76A9-580A-AD9F-0755-6BE66EE5FA1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41" creationId="{49B32819-FAFF-0477-0189-F042CDB0245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41" creationId="{D32776B1-341D-8268-5A87-BA74363A098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42" creationId="{1E2C2A66-C7E6-9392-EFC0-3522707E825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42" creationId="{64C90133-7726-E487-2E8F-E46F89247AB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43" creationId="{56AAC728-E8E8-3BE4-C0D9-277703965C2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43" creationId="{FE65EB31-0440-9FDD-E794-1CCD698A0DC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44" creationId="{7D0CA863-5F47-DD0B-C144-72FF7B5BE09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44" creationId="{F2788E54-13DE-26C0-5B1E-28639396B60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45" creationId="{31B03B6A-1429-0A39-45A1-6264309DE5B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45" creationId="{D739F866-045D-30E8-0547-B754ED80C6D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46" creationId="{2DC84C7D-6B80-3094-D499-0ED9514EFAF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46" creationId="{4B80F8F8-E5BB-31A8-01EE-B63CC8AB84B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47" creationId="{81729858-3255-6DC5-CC7C-C9EFD9D09E4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47" creationId="{B3A1CCA5-645A-69C0-B149-E680AFC0F7F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48" creationId="{7DEA1640-B5EB-018F-C2C7-9E644ED4FE0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48" creationId="{CE4DC6AF-EE2F-D29A-1CAF-F14981DFEE4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49" creationId="{8CB3A564-9365-D437-C47A-A0C5C018958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49" creationId="{A6C8A392-CC02-762F-1447-3101416FFB1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50" creationId="{2C24A81C-84BA-CB3F-A60F-337E7016F15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50" creationId="{31E787DD-99D0-FC50-5E69-81272848D4A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51" creationId="{647587B3-D0A4-7F0B-3CFB-1015A0C1F55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51" creationId="{B55D37FE-B904-7A5D-9738-8DE8ADB2E6E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52" creationId="{13C7B923-CFD0-285F-6FCB-3DDD66A84F3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52" creationId="{2508895E-8110-69DF-F000-3DDBECE6FA2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53" creationId="{2764C5EE-2C4A-EC83-5C05-A9ACB54A39F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53" creationId="{7923B02B-709C-27F2-1EE4-CFA21137304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54" creationId="{138E54C6-F7D7-D367-5853-1FCDFFE1012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54" creationId="{314762D2-5B53-63B6-5A36-DB45D0BC700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55" creationId="{CB7C3AE0-5B89-27EC-FB90-1F1305D2F42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55" creationId="{D8032DEB-168A-0625-9E80-6B4B1C12A98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56" creationId="{1DC1C6C1-75A9-6CF6-25FE-8D2E0853E81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56" creationId="{D4282D9F-4E83-A682-3419-2B8670B7A54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57" creationId="{01DD28E6-BF4A-BFF2-19DD-0BE6F567B88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57" creationId="{416BAB89-D800-FB32-9056-9A578B1EA0C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58" creationId="{6B0505CD-43F8-E8E8-DDAC-2FBD1297360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58" creationId="{FC29D841-8BDE-8266-115D-22E9AAC9F1A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59" creationId="{746A20CA-1F57-E4FA-37E2-2989B375F26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59" creationId="{CAE6E9D5-A2C8-449D-D2E9-759976BD3EE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60" creationId="{D042F36A-6042-66FE-1D38-16D77DC811D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60" creationId="{F6668B22-422B-A250-CDDC-E908BBD5A6E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61" creationId="{20E7784C-E23C-1D5E-F194-8BCD3D5E2F3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61" creationId="{F71E3096-8066-E668-A7D7-CC307AD07F9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62" creationId="{02EE4B5C-635B-6726-D832-42E157B2882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62" creationId="{21491D1E-7173-1670-B5D7-3ED1DD5F084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63" creationId="{A67C473C-7846-1FA3-B71B-BA4263FF31C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63" creationId="{CD9B0A57-8BB7-D429-501C-56EAF2D64E4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64" creationId="{4F0A85DD-5DFB-9DFA-960F-79ED0F6B7A3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64" creationId="{FF9E30BA-1FA8-88A9-86A5-6D3BD5817D3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65" creationId="{805781E7-87D2-22AA-2C2B-D6991058838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65" creationId="{AD138D60-7194-EE2E-3985-A6B98C6F7F9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66" creationId="{4820E669-3224-7984-9BB8-06A5C4760B7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66" creationId="{8BFFED6C-EE91-BC26-8629-FEE1A536380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67" creationId="{2831094F-50B0-4A7F-ABA7-74361421D5F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67" creationId="{D2F4F0A7-9228-C827-73E9-41769489A32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68" creationId="{2E6C04B0-5104-6EA1-60EC-392826975D7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68" creationId="{C1E86EC8-EBAF-0010-F691-B985B143481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69" creationId="{39B619B0-D515-8CBB-496D-49A2499718F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69" creationId="{93A8488C-2B02-6B7B-8D6B-BBF9FC094FF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70" creationId="{470AD3AE-859A-2D7F-A688-1E76B91CC25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70" creationId="{5F6175E5-C0F3-C38A-BB4E-7FF4E764FFF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71" creationId="{1B4F6755-E29F-5AD5-7F65-3C641EFCF6E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71" creationId="{55E7AC1D-DF02-FA3A-C068-B32DDF0E9A8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72" creationId="{5C4B356E-30EC-00CD-C520-DB16B06FB59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72" creationId="{B9B481F9-B42A-CA93-49F7-7D9351AF287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73" creationId="{CD37B9F4-5FA2-2C18-67FF-31CBF135BCF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73" creationId="{FCB3491E-A3E2-A853-A293-4A417241367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74" creationId="{65E8DBE4-4E26-C425-75DA-AC4C9B3C1D4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74" creationId="{C3731DFF-4011-E577-E80B-C887AC70C7D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75" creationId="{1BB3EE83-81A7-DF78-3097-42128FF015B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75" creationId="{58DEA6D0-E7F6-29E2-6322-BC3C185FF0C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76" creationId="{4BC96DD1-A8AB-CDBE-0A8C-A663E4A2E13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76" creationId="{B5C3AC3B-DB55-E0D4-5EC8-F3910F583EF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77" creationId="{43DCB71B-A887-C835-915F-0C24697B5A3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77" creationId="{90FCFF8A-74C7-38DC-3BE3-B42C23B6F0D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78" creationId="{1082EC7A-7915-460F-805C-841B50FC00A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78" creationId="{B83F8594-2CCB-2A19-36C6-ADD83490EAD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79" creationId="{4E703CF8-A79D-397F-C8DF-D532D4347D1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79" creationId="{C1E9DA00-6349-6B03-1B2B-26CE48E6910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80" creationId="{29ECDE77-EF49-B108-84BC-E65BA19496D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80" creationId="{9E1F37F8-F98E-DC37-3D9C-258618362FC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281" creationId="{0AF1C89B-39EC-EC4C-82F4-24868459E1E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82" creationId="{6001A682-A911-088E-CCE5-1DF71441764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82" creationId="{79387E66-6B52-0031-8B3B-3A15816C9F5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83" creationId="{6ED971F7-9152-49C3-8E2F-85925379E1D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83" creationId="{8ADD5FF1-8DDB-7B0A-0FA9-43CAF1C8C3A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84" creationId="{289DE1C4-61F3-DAB2-3C7F-CA6B8F7F4BA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84" creationId="{CB85F2E2-5736-5DD5-641B-3736F9D07BF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85" creationId="{CBA53DF9-26C9-003E-C8A0-F5695371775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85" creationId="{DA5B9445-064F-E025-45F6-1C894056829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86" creationId="{213B4DA8-AF96-D453-0340-D7B643A7482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86" creationId="{8D755D2B-01C6-349E-84D0-32F20E6B792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87" creationId="{4A634F1E-3867-3782-E103-CDD1149E26E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87" creationId="{C5F2D4C0-54D3-F3F5-DCD0-A30E26313ED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88" creationId="{0DEAAEBC-5B3A-2605-EC8B-461CA67F00A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88" creationId="{AFB7D784-2832-763B-192D-B419FC6A762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89" creationId="{67E2263F-F48B-18E9-30CA-81A5697B6D1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89" creationId="{DD2DF12E-7639-5D6A-7CED-0266652FB13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90" creationId="{918DE53E-17C3-629A-4D9F-4C0045BCB9E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90" creationId="{F0066D9D-C44C-A389-90E8-19470B9717E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91" creationId="{346C36C7-9FCF-BF30-59AA-A506B888992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91" creationId="{BE7A438E-10B7-F698-4B4B-9F33D06C955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92" creationId="{B2287199-07D6-E8AC-3B04-2A75BAF6C05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92" creationId="{B62C9E46-EF85-D040-A5B1-06AE15E1B84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93" creationId="{06AD44E4-96DE-4D27-008C-E40C0ED6E3B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93" creationId="{CB0F2ACC-7C4C-EC83-B732-40C1812C545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94" creationId="{146F85E1-2D06-3130-F049-1415FF26803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94" creationId="{97AD81DD-8444-B858-E5E2-3051B9078F9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95" creationId="{3F66019F-40AF-71B0-9148-06F0D9C87C1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95" creationId="{563763C9-1873-541A-03C8-2D3BCB71390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96" creationId="{24EB9C13-0671-22F3-D414-7881A225088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96" creationId="{808D25ED-20EB-644C-4A5A-F3A95881A53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97" creationId="{9ED82CEB-BB7D-104D-ECB3-27D16200ABA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97" creationId="{D4BDABB2-CADF-D1D6-FAE3-9C718CE8DA8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98" creationId="{5C826568-7DA3-BD74-4C6E-070BAB49251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98" creationId="{A9E5C11B-E616-3CF5-FDA2-D19D0612F3D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299" creationId="{8B2A5BAE-0FF4-A257-7375-E9771CDC082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299" creationId="{D10D510A-978B-6179-6251-9C644B8E7EC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00" creationId="{6EF9B215-2859-EAE5-18B5-FD053E5A8C2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00" creationId="{F94E5F97-8925-11EE-AECF-4AC9388195D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01" creationId="{8453F0B6-F704-9447-738D-4E8687B6CE4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01" creationId="{ECC28D2E-3339-D77A-8A20-1E8327987FF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02" creationId="{1A23DE73-7C7C-B821-22DF-FFDCCE2E173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02" creationId="{796B684D-E6AC-18E0-E799-71805E4EF36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03" creationId="{478BC42A-C8C5-845E-9642-C145D3D6D62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03" creationId="{6E4E50A3-0C0D-41A2-5C29-E60FA5869D3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04" creationId="{7A71EA2F-4F06-9718-62CA-FA09AB3EAD5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04" creationId="{F47239BF-10FE-6568-60BB-EAF31992537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05" creationId="{5C2E1D81-B9DC-F395-A413-CE15E02B077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05" creationId="{E838C6EC-D140-2302-32F5-F114A9C3D7B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06" creationId="{867FEE76-FA10-FA88-BBCA-4AE4DCC47AA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06" creationId="{A6CF74E7-91AB-F0D5-4F52-F98DEBEE739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07" creationId="{2CF4139B-DBCF-B77E-6E29-3CB4D78575B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07" creationId="{5B70E5BA-44E5-AC87-96BE-D9767C486AE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08" creationId="{51AE9182-381C-1E80-07F7-E147B2546DA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08" creationId="{6BB55930-42F9-6780-289B-BAD5920303E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09" creationId="{098A6D8C-419D-5C1D-4487-C8E73F65593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09" creationId="{0C07D936-67FF-2838-AD88-29C12FBDAFE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10" creationId="{16995882-9963-B3F2-E4B1-6D0ACCD31E4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10" creationId="{30A8BD14-D2FE-10FE-B057-A61BB4F04F8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11" creationId="{693041BB-BD86-37A5-F10F-2C996002D82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11" creationId="{D956C4A9-1D42-B773-5DD6-A1BE07B604D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12" creationId="{1B328E71-FC39-9FF4-A03D-77543BA613D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12" creationId="{F544BBDC-FA14-FA0F-8D0C-3EC3C5E7704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13" creationId="{1EA1516D-EF79-BB24-082C-9D77C593819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13" creationId="{FF801861-FB21-68DD-C547-DC2DABF1D19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14" creationId="{15031076-D3B0-671C-49BC-4700E2AC132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14" creationId="{DB32DC5C-654D-6E55-9197-F165ED3A44F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15" creationId="{CA687C15-C7A4-D462-56F2-D51DA6B26B7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15" creationId="{E55BB81F-C05F-EA07-68A7-E35AA0679FF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16" creationId="{E17EFFAC-267A-9761-368B-F8F02132BBA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16" creationId="{EB8ED200-B4B1-3379-03F2-CC627D1C9F2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17" creationId="{A555BC50-86BD-02DD-3370-5A83E945FB1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18" creationId="{889943E6-4CC3-D7E5-352D-5C5A2DCCBB9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19" creationId="{7FF8EA29-D654-682F-9034-2FC9B6691CB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20" creationId="{B21AEFA7-E8DE-C21B-CD0C-27AC781A4D0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21" creationId="{A71F77BD-066E-2523-44A9-1B4FE0FEE5B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22" creationId="{C8652604-AFBC-04F2-AFD2-313B333D681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23" creationId="{B8F08353-3357-7620-8963-6E332262E38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24" creationId="{2EEB6EE3-A787-49C4-A980-065273BCB72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25" creationId="{25851F0B-D3AF-11AC-7185-842E277958D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26" creationId="{8D1D2389-9F4B-305C-7090-6EEFFB65A77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27" creationId="{55EE898A-BFF9-0AB9-CD6E-EB5084D4A97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28" creationId="{9CA9A1F4-102C-04C9-83B8-D003A819CA6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29" creationId="{CFF792C1-A414-410A-96F4-4577A559F31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30" creationId="{60FBDE38-977F-7B65-D81E-45DE38AA19F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30" creationId="{AE69C713-FE1F-D1B4-737B-AA263D9AC59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31" creationId="{34CA6810-1834-8E53-4B32-B8AD2502324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31" creationId="{F74B7774-BBFB-3644-6581-7AC2CE03881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32" creationId="{19FB643B-A828-DADC-861A-A0DFCB4BBE3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32" creationId="{523430FB-4F03-6BBC-1260-4F401747212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33" creationId="{14347174-F941-5960-82F9-105C1F997A8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33" creationId="{62B74E90-D454-6268-7433-C0DD2D5F5B4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34" creationId="{45639727-B7A9-8B6E-B1A5-E8FB8A78101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34" creationId="{8B24959F-91D0-9768-ED20-357CC71AB43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35" creationId="{707513AF-3060-16E0-37FB-09607292820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35" creationId="{754E5C06-6E0D-E183-E83C-C13CBBCC603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36" creationId="{0232FD47-B4D0-08AA-2B4B-EA78B56FABE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36" creationId="{64D985F7-ED2B-9143-9BBF-4450F9F107D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37" creationId="{0ACB3FCE-E885-D168-023F-32FD0F2CDCA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37" creationId="{74C81E06-6D84-F86E-2D35-D091340F26E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38" creationId="{A51A6C3B-4B01-5D9D-8C66-52EDE486A7F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38" creationId="{A648CDF2-5018-D128-0415-6378C946AB7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39" creationId="{14CD59DE-3976-8FC1-9C1D-379466820C8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39" creationId="{5AADEFA7-3B8F-0354-B952-D86E5D43A65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40" creationId="{5DF53B4D-7362-88CE-BEED-47687E4EC2A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40" creationId="{701699C4-DB41-B208-7DF2-2649E1AF157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41" creationId="{049E37B5-C898-6BEB-8E2B-6D72C1A3B49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41" creationId="{20A538B1-0407-502D-F7F0-1725773373B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42" creationId="{3DF00310-0616-633B-D772-A5CE354B154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42" creationId="{4E00BCE6-9001-77A9-51D3-871A283DF94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43" creationId="{94778CAA-09C4-99EE-2E2B-89765DF45C1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43" creationId="{97904F62-DC38-2090-0E3A-51D6BF0F9BD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44" creationId="{3515724C-34C7-6782-E325-1AA61ADB294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44" creationId="{FD3867EC-4248-FB66-40F4-CF7F69EA180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45" creationId="{EA149852-89AD-6079-83C0-E861D01FF07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46" creationId="{42E3494D-992D-9194-0C69-C9499CCCCBE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47" creationId="{083C8B19-B0EF-DC5B-C3A6-36562C9E33C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48" creationId="{D08D37D3-504C-30F5-C901-FF7FA3D7F79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49" creationId="{BBFCC933-17B7-61F6-F9F7-7C2E025B1E1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50" creationId="{E9787FB7-EE98-082A-90C2-A7331161ECA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51" creationId="{B8A5D7F7-395B-2C4D-9748-6F58F07DC88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52" creationId="{3A86D409-E1C7-E194-6C7B-9AE2140A21E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52" creationId="{DFE4B053-4EB8-01CA-C742-DE61D8A4BE0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53" creationId="{00992378-0625-F37C-A873-73698D26F06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53" creationId="{18027B42-AD71-AF29-6E16-C07A87813F4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54" creationId="{4C0937B5-DFCD-0BAD-9D6B-2F62DDD878D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54" creationId="{D49D5AC7-AFA1-D752-2861-C20F5989B10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55" creationId="{9670EB20-A8AE-A325-0F15-B224CAD7A66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55" creationId="{DDE2CB25-75B3-4445-5C62-B88F367CB8C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56" creationId="{0F334B15-F9BC-CC73-5BD8-0549C7F3087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56" creationId="{30B2F68C-D87E-0A9A-563F-80170D096C7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57" creationId="{2B2F9996-2C97-8AC5-AC0C-9E2858884B5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57" creationId="{BF28D755-0C0D-8AEE-2618-05860F041D2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58" creationId="{572CD486-E024-5C3E-870C-A3D5A3F3916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59" creationId="{3070CAC7-3BA8-3CBC-EDDB-19E64015FA9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59" creationId="{D50DCF7C-3ACA-660E-752E-8F88B916736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60" creationId="{C6C9FB61-7833-513D-A04A-D7A8ECEC332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60" creationId="{F794B0C7-E63A-38E9-6230-AE9B9C0845E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361" creationId="{132518D6-E1E1-754B-415D-A1865082D49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62" creationId="{2905DA6C-0C5D-763A-042B-907E582FC1C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62" creationId="{2D803FFE-8289-5509-896A-5028D5309F7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63" creationId="{08EB2D2F-2A76-5FBD-0A2C-83C2B1D7D31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63" creationId="{260D3CE4-3BAD-7DC2-2416-352EB634A0E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64" creationId="{3F97C0E2-FF3B-0777-F173-061C06A94D1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64" creationId="{FD057F59-1B9B-EDF7-BB44-BE5F0C6EF9B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65" creationId="{73A34BE3-9D48-3657-209D-C131C836D9C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65" creationId="{BE4097AA-0310-309C-B147-113FB0188CE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66" creationId="{0DA245F3-2B0D-95D4-3D31-122EAFBA470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66" creationId="{71C60667-D135-16EB-3E24-E60DAD6CA97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67" creationId="{AA75F835-B199-82D3-0829-99C8BE17F1E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67" creationId="{D6C60569-8540-DD8F-0E73-1947080FD53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68" creationId="{A03B7B97-E9B1-8B56-16CA-4F84D51DCC0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68" creationId="{E84D4D9F-38B0-C308-80F2-189A25CB649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69" creationId="{3167546A-AEF2-FC02-7752-EA75AAA707E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69" creationId="{A9E916BA-FDF6-01CB-369B-FF6327C3DAB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70" creationId="{D3A53008-191F-9263-1B23-DBFF4964AA0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70" creationId="{F0E923C4-8FEB-5073-8235-D8EEA10C0FA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71" creationId="{7C76C617-CD33-D558-AA60-3DFA024EAA9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71" creationId="{891CC6C8-E9A8-3A6C-B60C-AB53C763964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72" creationId="{5E26124E-A967-BD28-6052-EA11AD74680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72" creationId="{E4074A5F-8F8A-DAF5-232E-22726DF5D8A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73" creationId="{2A595DE6-6A04-4B50-87FB-51F884709C2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73" creationId="{B9DE5227-39A9-739C-9D9D-3D081198983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74" creationId="{58B65A6C-5AF8-BE2F-A72F-28F10656F81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74" creationId="{F27D50AF-1224-F709-3015-1CE11549373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75" creationId="{DDF3455C-3265-AAA9-0C99-517D7A3A24F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75" creationId="{EA684706-61D0-9B7C-805E-AE6A03CE405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76" creationId="{37261469-EFB9-82D4-A5A7-00F5BD027B4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76" creationId="{88EC0D12-43EA-AC96-A0DC-FDD9D76C68F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77" creationId="{6E9FB10D-145A-805B-84E2-D155CF93FE4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77" creationId="{E35E1117-7B64-88AE-A314-E5DAFEF30CA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78" creationId="{B44E80DF-5F5F-A1FF-1C8C-6F3BB87B961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78" creationId="{D1807025-588E-D9EC-04C9-F8A70AE5933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79" creationId="{8E6D22E9-2433-57B0-B913-F9BF1D4026F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79" creationId="{F3CFF55C-41AF-3296-B5E9-FD2A005641E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80" creationId="{13033ED1-9239-AEEB-1923-284329A1C36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80" creationId="{6ECB46F6-B143-4BE2-8032-C50DC5E131B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81" creationId="{03AE7378-8ACF-B096-C11B-BB423410DC8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81" creationId="{22AEA097-73F6-4C1E-898B-F2373F0E7C3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82" creationId="{76A91A04-2E12-6C21-4311-B6BCA03F705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82" creationId="{AF7BB3A7-1B87-54CE-3CE4-3FE8D03382B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83" creationId="{541C3D5E-67FB-3BFF-2BB0-F8F0A71D698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83" creationId="{826D16EA-C5F5-B74D-63E7-F3523F53778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84" creationId="{6AFE7E19-82FC-90DB-15DB-DF8A6963ECB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84" creationId="{7B959002-320D-86B2-6A55-BAFBFC87BE3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85" creationId="{443027BE-711A-B92F-3F76-E8E8C124F40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85" creationId="{7C6DE9E5-E0AE-0612-F9E0-094AB14EC5D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86" creationId="{BBB5EA4F-9C5E-4443-6ECA-4D8EE59EC95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86" creationId="{BE0741DB-E49D-887C-F60E-A79A7006EBD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87" creationId="{10BEE74B-F697-40E9-213E-36776CE816A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87" creationId="{9C28E39C-F01B-7961-24FA-BB4930BD88F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88" creationId="{0909FCB7-C004-B513-85A5-81B8EBF1B13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88" creationId="{B67BE37B-1A92-F098-DFF0-E43CCC15362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89" creationId="{1F955BA7-5C03-163F-948D-782A13AF67D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89" creationId="{95951482-B7B0-8892-D16E-9BB0F2B86AA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90" creationId="{474BDA88-AD14-174D-23B7-A03DD06F5EB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90" creationId="{EF114CE8-BD0C-7DA6-DF6C-25C7C015A17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91" creationId="{39F90584-0F49-74BB-A811-5C3DF95C4A4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91" creationId="{5F38AD92-4508-6F3C-1F61-108BDF9E83C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92" creationId="{A7500121-0D9A-CF78-19F0-CB1C3605383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92" creationId="{F6973116-C9E2-C8D3-A8B4-27AC0AAD52C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93" creationId="{1D5BC9BC-0D29-3615-180B-85BC6B3C4EC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93" creationId="{2219E211-1980-AA17-9E1D-196138EB446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94" creationId="{E7A65C39-74CD-2E4B-E23A-560C353E123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94" creationId="{F0347799-899C-3C5A-5E83-6709BF27B32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95" creationId="{04628AB8-B0FF-C1F0-4D57-457C5A35A3F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95" creationId="{40F15682-E10C-89F7-F496-5388FE7527D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96" creationId="{C535A025-97B8-7BCB-B766-A190696FD62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96" creationId="{DED65245-EB09-EC36-4646-336C7A53DB1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97" creationId="{30B322DD-3E5E-9E16-E1CF-41B6D93BBC4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97" creationId="{6D7179D0-6158-DCCC-5A69-ECD07A2B10B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98" creationId="{7037CF89-6B4F-5F22-30E6-2537CFE1783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98" creationId="{DAB350F8-0DDD-0AB3-4B2C-FE002A56F10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399" creationId="{0FF36678-4B5F-42EC-A54E-300287335C3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399" creationId="{4746E680-AB27-2D6F-4556-7CC1150C1AA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00" creationId="{75F86B1B-D895-0FE1-5C58-B6FA730A9BF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00" creationId="{A985A268-7C13-629A-D81E-A4EE9397621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01" creationId="{210505E9-1762-8331-0FDA-85CFBEEB741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01" creationId="{E952A462-D373-8B82-FFE7-9769CB13DCB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02" creationId="{40019FB4-F35A-9A0A-E86D-9B44054C000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02" creationId="{518473FE-BC2E-07F3-BCEC-5DCDE782663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03" creationId="{5A3358E7-B2F8-3824-3CC8-72EE0D8CB90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03" creationId="{7D1093E9-F6D5-C3A7-BA10-51F33820F5A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04" creationId="{7849AB8F-9AB6-0B23-5BF6-9693DFF2DAA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04" creationId="{CADCA16C-D59D-42FD-90C6-808F802B01B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05" creationId="{20DFA139-2BA3-5EA3-1584-2ACA21FAFA5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05" creationId="{D2F43D95-E03A-4F0D-37EF-F0E1499BC90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06" creationId="{41B02832-91BE-C4D8-A380-31BBDB3AFBB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06" creationId="{56A2ADD1-B758-2596-750B-79FAEB02267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07" creationId="{602E259E-7161-ACA6-68EC-9FD4878A0A4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07" creationId="{BE8C207F-E5D5-B206-48C8-EC8888CE7E6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08" creationId="{4CA9B84C-99D7-BD07-E003-7C4114C5DBC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09" creationId="{3897F094-221A-32A0-263A-B8C49AF8725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09" creationId="{A2A83503-2EDA-8C1A-EE15-C2C01D4AC92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10" creationId="{33D29EC3-AADA-B5F0-9FEC-36121C9E1EF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10" creationId="{FAA6CE0F-A2D8-EA94-CA80-0DF7CE0F2BF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11" creationId="{446C3522-D933-53AF-DBEC-42C1741F591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11" creationId="{4A9D48BD-09B3-8ADA-DD88-16824524CA5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12" creationId="{4B280AD5-AA75-5BAD-047A-12BC87A1197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12" creationId="{BC6A6599-3E3A-104B-DC82-6B1218C554D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13" creationId="{21B6CCB2-9112-D72C-E4D0-24FF9F16645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14" creationId="{07D5F185-4565-40BB-6A3A-ED974C686B5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15" creationId="{E2FC537A-F0B8-7DA4-0ED4-81821571BF7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16" creationId="{41930D2F-8D45-60BD-D8D4-0296CC2F63D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17" creationId="{0ABD52FE-9786-B260-2133-F4B6C1436F4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18" creationId="{B31FE7C3-C22F-D1DD-C15A-6507397677C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18" creationId="{C787CE5B-78A6-7320-24EB-3D66B84DD4E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19" creationId="{62356E30-7488-09A5-192C-D2E2780E198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19" creationId="{BFA406B3-7718-E0C7-2BD5-C85211BC60E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20" creationId="{512AF641-EEF7-A5EB-1BCC-672D5782034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20" creationId="{AF6FF8CC-B996-227A-9168-57C208DC643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21" creationId="{840858E7-A11E-87A6-FE4F-07C65312ECC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21" creationId="{91273A03-8CF6-0B5A-95AC-E407D1C206E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22" creationId="{7BB0391D-DB99-3403-B39E-B9AE612F22E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22" creationId="{B30F3B83-531D-6DC2-F76A-661D4F608F8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23" creationId="{2D4C7E85-32DC-C023-716D-B14B1F22B57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23" creationId="{8E87928D-1E7A-CC3F-BAD3-F272DB73508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24" creationId="{4E7B7F2E-02E9-EBDF-0B80-B968FC0D9C1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24" creationId="{625CCB6A-E54E-1EE2-B1F0-A0372A9C68F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25" creationId="{FE98E3B3-45BE-6A6B-0351-7368E8182D3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26" creationId="{06F80D38-22BF-0481-2E09-ECFEDD22194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27" creationId="{C1BA6C68-7E0D-7653-225B-BDDB921BCF8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27" creationId="{DEDF9423-D736-D4BA-5034-509B160D152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28" creationId="{42EC5352-2A39-3C29-FE44-216F532606F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28" creationId="{66523DD1-0CFD-0DDA-81FA-B43C4F1D07D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29" creationId="{43BADB63-34C7-00D3-3A67-6B872CA6945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29" creationId="{C1EA81C1-5697-13B2-5E49-9B3FBFD1A01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30" creationId="{9FD3000B-9BA9-7FC8-3D03-DF8CD7B10E5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30" creationId="{F442187E-C279-FD1E-26D7-641F8BE5FBB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31" creationId="{7DA80BDB-F8BE-D0D8-C2B7-2133D33CBB5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31" creationId="{E6F6C331-06F9-236D-0BBD-0ED33BA97E6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32" creationId="{7945753E-2560-6E13-FEEB-1E29023C4E4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32" creationId="{AE724E4D-48BB-85D3-7B56-D64ED003AF0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33" creationId="{0ED6D643-5989-A7E7-F6AE-7406C5A7E17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33" creationId="{646AD39A-321A-6E1A-C64F-43B16B1DBB3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34" creationId="{FC6BA518-8AAD-52DF-238C-7EB6F6979C4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35" creationId="{EDAFA64D-8FC9-E435-10D3-5DB52BC6E26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36" creationId="{450F738F-1F1E-5735-33EB-E4E66DAA9CE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37" creationId="{3A6A9325-3581-CBEC-E2F6-9CB9CA7ABFD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38" creationId="{207E7F81-3F16-169E-B0BD-6015297B27E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39" creationId="{3603FB57-82C1-BDEC-A038-4DA4A6AB6C3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40" creationId="{3BB9C0B3-31F7-5D7C-9C0C-3CA25BCC3A1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41" creationId="{B8B93401-09BF-32CA-9299-F2BBD093D30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42" creationId="{FBE70A9D-4CDE-0817-F7CB-8674C2F0B3E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43" creationId="{C399CF62-09CD-5A71-000F-154FB27410D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44" creationId="{A12839FF-3986-3D3E-A06E-111A413C576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45" creationId="{6E5E72E0-9EA9-6EF8-6803-CCD85CE1B53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46" creationId="{9F9BABBA-62F3-1FC9-3C58-FA5DD16EA44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47" creationId="{1D1FDDED-0944-022A-7ACD-CC6BA075C3F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48" creationId="{89984114-40D5-8740-72DE-E663F3CDC7E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49" creationId="{DC6E9D9F-C931-30D7-480C-203CB8BF112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50" creationId="{62E1AEDC-A42D-F6A0-87F7-2D97FA19D9C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51" creationId="{79314650-D362-7EB3-8111-0F1AFEFF667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52" creationId="{D6B41ECE-0FD9-CAB9-56DB-33FE85EA6D7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53" creationId="{B2784BBF-B407-1DFC-F6E8-9B6026A149C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54" creationId="{C23E5181-DDAA-CA97-FB17-7646C440486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55" creationId="{678E94B2-95F8-4482-CCD3-93ACD713672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56" creationId="{D917B070-7ED1-83F2-379B-9FEA0944F22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57" creationId="{492E2FCA-A87F-D570-7C81-EB66DCC198B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58" creationId="{0DF0E74A-C0FE-3D70-05ED-D861A012951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59" creationId="{D8F5984C-69B7-B9CF-4B36-26B0FC58412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60" creationId="{821A468D-CD46-0E5B-BAFD-5CEC7CF6AA5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61" creationId="{9C71F109-F3C4-8D60-24CA-2CD6448B004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62" creationId="{062B3978-AC74-3297-EB4E-E3BEE71A767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63" creationId="{41D81255-DD8E-E295-3ADC-289249691A9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64" creationId="{F0351CDF-44F1-1837-DCFD-1D55FC8D4B9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465" creationId="{F729871D-3847-CE9F-FDE7-7AE1A8BC75D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66" creationId="{1E0D55E6-C81D-8033-03B6-E55C4703847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66" creationId="{6C09247B-EFC1-A8DD-FFE3-65BE39586FC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67" creationId="{6764B58D-DC0E-64E1-443F-E8CF472B8CA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67" creationId="{DB4735AC-49AE-2787-1CDE-8913E789289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68" creationId="{8022BAFB-DE71-DEFC-B7AD-9C3AF7DD211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68" creationId="{D00E485F-AE82-EAB5-6FA6-4AAB017A6FC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69" creationId="{4B4FE0A4-EB36-9518-7119-3549FE1EC5D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69" creationId="{8BAE05FC-9A25-8D08-6125-EA7850E4ED7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70" creationId="{84F23598-303C-F65E-713B-7C00CACDE21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70" creationId="{C58C542F-62EF-2B18-010B-7CFFC44537B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71" creationId="{CF8A51C5-42DC-3A14-400D-DA68B98C23B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71" creationId="{E5E1C13C-4C66-F5B3-BCAC-A6F537A596A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72" creationId="{ABBBE0E8-76EC-37AA-530C-FE9203F3DFB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72" creationId="{DB8DEDBB-EFBB-D5A2-A589-5766B1E6501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73" creationId="{253BAD51-A872-30CE-9785-11D9863465F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73" creationId="{9C0C4969-118F-BE34-4C5A-9ADE35A58F2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74" creationId="{41BEFA27-EB43-15E6-60A4-61AFBEA96E3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74" creationId="{E8140686-3D19-198B-97A9-28D2A01FC82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75" creationId="{91BFFB60-CE09-CDA9-B38A-E29C324B5F1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75" creationId="{F593450B-F625-E12F-2134-EB33534A055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76" creationId="{15D03457-140C-1B23-FE10-9EA91725C46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76" creationId="{18230945-3C8B-ABC3-505B-E10023C4ACD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77" creationId="{2EE2E35E-FA13-501C-1C43-A0BA2900178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77" creationId="{3A83ECA4-A89C-95A3-10AC-11FB445F2A0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78" creationId="{CBE101FB-0518-1AA7-9B39-B0637669937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78" creationId="{D8BEF370-229A-11BB-5580-652BE08089A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79" creationId="{B4AD03A7-2DBF-46FA-9122-FB6266B19A7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79" creationId="{CB89191C-DB4B-076D-0739-9B61EC212C1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80" creationId="{4B1FBBDE-48E1-82BF-A47B-451F41CB589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80" creationId="{875C2D2D-7A33-37A5-8BC0-E675DDF3CCF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81" creationId="{08B22018-3CBD-F0C3-E2D7-A2BBC697471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81" creationId="{1D48B1F4-4449-AEFD-CF4E-C6F00B7795C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82" creationId="{9FF5BAED-4AEC-B486-3C1B-BC63DB09B75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82" creationId="{E5ECABDA-DE35-0566-DCB6-8EAFBC852CB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83" creationId="{D48B5898-2606-6EC6-6501-1FC00385B73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83" creationId="{F2B0AA2C-92B6-790B-AE16-263990CEEF7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84" creationId="{9149BD7D-66EB-652A-E642-6294231EEC2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84" creationId="{D06F989E-3196-C6CB-F364-66017A372E6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85" creationId="{94BA56CE-4858-6FA8-E884-163FF5CC65F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85" creationId="{F2A68967-9627-4BCE-4C08-F9CD7821492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86" creationId="{624ABC23-1EC2-E1A9-6473-C68045086C7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86" creationId="{AE2BA993-57D3-33F0-FBEA-9A5E22CBEB0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87" creationId="{DD570F30-CD46-6E0D-477A-79EA1242ACF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87" creationId="{EFD15071-89B5-086E-4E7E-9737E3C4384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88" creationId="{5CCBCED7-98E7-3943-6DB1-E03A0574171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88" creationId="{DB87711F-62C1-4182-A371-DF0BA5480F1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89" creationId="{71D8A559-6A8D-FB01-EEF2-CD4B35D5EB7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89" creationId="{D2D4DEAE-1D6B-2345-6B61-D17AD3233EB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90" creationId="{27581DE9-5DB6-3CFF-C51C-2622D0168BE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90" creationId="{BFEC7B70-B463-3BA9-F533-6E9E227F8D9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91" creationId="{37B7573E-6483-3B6C-5E8D-FF16EF6213B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91" creationId="{604E7D8E-655B-FA7C-19F3-E5964120A85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92" creationId="{1C156A32-4DC6-B118-9A00-A463E6784BC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92" creationId="{4157F6C6-46B9-E0C4-A008-FE0631AFCE9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93" creationId="{234272A0-501A-94C6-4F65-13D6AC75B5A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93" creationId="{EC3CF76D-D978-52B5-D834-1B866C60017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94" creationId="{65EB3DA3-C5E8-1B55-03BF-C83D222D940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94" creationId="{B194374C-609C-2D3F-A8DF-997B8268815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95" creationId="{A31E639B-ED92-A377-4BB2-6CA28FA3B4C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95" creationId="{C5E3B938-2B9E-1298-8B4B-01C7C82DDE8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96" creationId="{2930EBB3-FB69-E351-F4B9-4438297123D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96" creationId="{A1F0CA16-7B16-DE4F-BD81-83EDAAD49E1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97" creationId="{419DC3CE-A876-72E8-39E4-8F4BDC4E58B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97" creationId="{C5552698-D59A-D26F-867A-F4C01951D22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98" creationId="{58562489-C118-E24A-CCE5-6A8DB031A7B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98" creationId="{BD9A0E64-945D-AE11-050D-3A990BC218E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499" creationId="{297B9628-6897-6625-BA88-B473F3E3B4D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499" creationId="{74E377AA-945B-DA70-4115-93FAA50C11E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00" creationId="{84D3AC90-CEEE-6562-E4F3-DCA14EB24EC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00" creationId="{D5735841-3947-670E-F9DF-E8C3815B7EB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01" creationId="{08837B06-AE03-180C-AE20-0DF03F8D4DB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01" creationId="{38039EFC-3F58-AFFD-48A9-ADD822DEF84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02" creationId="{4A7052CF-2840-7547-6C31-9E1EF6BE4C8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02" creationId="{6938A6BF-81CB-4176-97CB-C5AABDA736C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03" creationId="{175B83FA-9CFB-6DE5-F08B-080C18E1E41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03" creationId="{66AF650C-8657-9F45-6109-24FA31A7F73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04" creationId="{2A8E996A-EA3F-5032-F773-461BA4C3CCD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04" creationId="{8E664518-D924-8BEB-A099-E725CDBF644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05" creationId="{52E8A675-07F6-9774-4934-B42F1989F77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05" creationId="{88EAB35B-8E2E-B51B-6B29-F0AB05A7B60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06" creationId="{3A0F18CA-7711-D146-B7B8-30652022B2E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06" creationId="{AB5D6F6A-91C8-F0AA-734E-B8E7547DCF1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07" creationId="{9E565523-7C34-0DE3-D89B-5EB808FB4D4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07" creationId="{BE41A29D-9A94-1C10-0AF2-D8ED62BB73C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08" creationId="{8FDB782B-F6EE-6425-6520-651CBEBFFFD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08" creationId="{C9796436-6DF6-99D5-2E01-A2CEEB38AA4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09" creationId="{BF67F485-8E1A-B158-EA63-34836B0A46A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09" creationId="{C8BF983B-1E8D-40AE-F5AE-32D12531C2D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10" creationId="{4F65A4D9-380A-19C2-4BD2-BD904BFECB6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10" creationId="{BB108F21-E68F-5C55-AFBB-F9DB21098C0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11" creationId="{E345A04E-FC02-CE74-4C92-1D856C1990F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11" creationId="{F4BF9564-2142-BFCF-D0E0-A75D34F36A1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12" creationId="{25B3C800-3784-7D2F-04C7-41861FB88A8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12" creationId="{FDBB3CF0-FADE-B130-2EA1-5CB8D0708C6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13" creationId="{2E0F4A06-06A4-A301-2D00-8A5088FE643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14" creationId="{51D432DF-7D2C-1AF2-C7D2-76ED2CA934E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15" creationId="{73C7BF33-56C2-C731-D98A-E2BE194EAC4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16" creationId="{953CB1DF-B37B-1169-77D8-7AB5D351B60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17" creationId="{E7B75AB6-9476-D87B-E664-517E9656758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18" creationId="{1AAE02F0-77D8-C71A-DE7A-3B99C38220E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19" creationId="{5B3F5F85-CC23-832C-13D0-4B03C34B119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20" creationId="{23302626-8038-C575-AC57-DEC0BBEFA13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21" creationId="{95F9E5D0-2B35-B60A-67EB-DADB3660423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22" creationId="{4C863A32-6CC2-F3B8-F15D-6001ED84CD1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23" creationId="{A1B8F274-D3EA-C442-42AA-754F2B5F581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24" creationId="{B5F83114-1805-76CF-54FF-30BC0DD02E3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25" creationId="{E68EC6FD-8661-B850-B254-F0CE8E7AFC2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26" creationId="{C819F5B2-9DCB-4895-B0B6-3AC8FE68DD3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27" creationId="{3143697E-C381-5CDE-9479-BED03E5B242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28" creationId="{DD2F698D-9CF0-688E-93B4-26C4A818547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29" creationId="{2BAE64DA-8FE4-2A7E-1875-065B22BAAEE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30" creationId="{544504B2-2576-AE3E-7D1F-9CC69193D68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31" creationId="{F3B734C6-BBD2-9950-DDE0-22B9DFE74DF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32" creationId="{84E1E740-C9C2-A7B9-0451-C09B5E986FC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33" creationId="{41ED3370-9A0B-6FD1-E63C-CD795978E0F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34" creationId="{CD0BD1A8-09D4-B0A9-AEFA-90116DDD6C9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35" creationId="{4C56CA23-2872-40D3-74E7-27159884CB5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36" creationId="{2F12C986-C033-8DE4-8480-C7CFB703708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37" creationId="{440A4E83-0D93-F10C-658B-6724BB70BB2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38" creationId="{1AEC3B05-046A-6436-A086-2A39B5BBB07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39" creationId="{7E41C36C-54B4-E1F3-E19B-285BD2470F8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40" creationId="{4C5B1EE7-A5EB-D195-A708-79CB59DB51F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41" creationId="{A18B6474-BCF0-4CF3-71E8-055E7CB0695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42" creationId="{26C26A07-AA92-A742-81A6-7534E9ABF52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43" creationId="{89CC8756-EB75-B662-6E56-72372D90C3F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44" creationId="{24D269CC-173C-6EA9-53E1-BFFA7773A13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45" creationId="{1856A3EF-DB0D-2622-1850-C8F2B7BEDEE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46" creationId="{16BCAA1F-3C84-9406-95BB-7ED090A656D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47" creationId="{B742431C-3324-E05F-DF46-126833B8413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48" creationId="{B10A4B1F-5C59-03E8-C424-B8DB35DD454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49" creationId="{B6CFF36E-BD86-2889-CD4C-A6A9F516445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50" creationId="{3DC965D9-FD58-39B0-ADB8-45C02E91E84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51" creationId="{4F000D06-2F0C-8920-9073-372E3C4B89C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52" creationId="{317F224B-0B4E-E60E-966E-4F110D66EF7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53" creationId="{1047354E-4F4C-9898-70B5-76996DD273A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54" creationId="{74E5658E-1BB9-7BB8-748B-44EB167F2FD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55" creationId="{557BDF30-40A4-1D00-68BD-A0554E8B6C3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56" creationId="{A144AED3-5C7D-5680-F30B-66C5B73DC0C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57" creationId="{E5B44E6D-FDA1-BAF6-B9A4-4A566395248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58" creationId="{2BF1D297-7649-6739-64C3-4CAA53C425F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59" creationId="{20726AFB-D6C0-D7AD-C119-B995ABE4A09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60" creationId="{AEFA9CD5-D1AD-A5FF-972F-028675C9DD6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61" creationId="{0FCFD5BD-0A7D-3C75-2BAC-D55C26F6020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62" creationId="{08FCBB35-6B30-8B55-C67B-C116066D97F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62" creationId="{37F1285A-1E83-1F75-4FE9-97A071EFFDF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63" creationId="{7BED73FE-367B-80FD-C16C-A06E69A7260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63" creationId="{C8F5DC8D-22E1-10E2-2329-3712BB54AE7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64" creationId="{03F85353-60BD-25D7-E7E7-AF5AFD29388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64" creationId="{26D58F05-1477-31FC-F48B-27E49555F87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65" creationId="{5C4ECFE3-EF0E-20B7-52F0-ABF098C4833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65" creationId="{A2D4443A-3ADF-E018-8818-E2F28700E5C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66" creationId="{756D57FA-2D8F-B94A-71DC-4BA9968961A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66" creationId="{936E51D1-461C-FEF3-097F-A26A2DA3CFF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67" creationId="{4E3CFCE3-0EA6-FB1A-2ABA-EB78E913CD4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68" creationId="{5B607CA4-D6DF-D6CB-2EF1-282C981FFE7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68" creationId="{C2BE0F2C-33CE-D552-96E2-B0FC0AD1C4D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69" creationId="{561ED441-63E8-66B7-0AF3-66FC3BC26FA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69" creationId="{B020BD7C-3CA0-129A-354A-827DED9E2A0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70" creationId="{03FA51FF-A71D-1977-2774-302DDD03BF4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70" creationId="{70ED2737-5B2A-26CB-887B-0D859EF266E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71" creationId="{3C232239-2B82-490B-4360-45D6EFB80A2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71" creationId="{BB615672-982E-DEFC-AD44-E7E824073EC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72" creationId="{486F62F6-91EC-0177-0C66-C2F7CD27ABD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72" creationId="{5DCB877B-EEFF-F6EF-4BE5-55E817D93D0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73" creationId="{96F3D8DE-ABD1-B6C8-4AA9-012D7E17265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73" creationId="{ABC96E52-D0CE-0F24-0873-5FB43F958AF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74" creationId="{3AECF00C-49CD-C308-B3D0-30646B79FBE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74" creationId="{EB5E0555-8DD0-A6CE-EDEE-9C817022B18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75" creationId="{DCE40DA6-5E9F-D4C4-7559-E0F4F4310D0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75" creationId="{DE191384-2378-F77F-0C47-82AAC8C8EFF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76" creationId="{185688B3-EB51-4A64-44BF-F8FE70C0B5C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76" creationId="{2DC97D68-9D07-84FC-6752-0AF321DAC02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77" creationId="{AB2AC635-CD4F-6AD1-2C63-E803D39862A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77" creationId="{CA0838A7-7AFB-2846-FBD2-21EF0CFC3E6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78" creationId="{BF14CDB9-8A56-D4DE-9E5A-DE97D53CC10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78" creationId="{F298F09B-599F-7DD4-C120-FD6A1D604FB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79" creationId="{25C2ACA0-87D2-440E-9DD7-411583615A8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79" creationId="{856503A7-70C2-089D-04E8-20873194517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80" creationId="{306D7402-B968-AA01-9041-FBCF46F19DB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80" creationId="{F37691ED-0F5E-8096-E8ED-A523AA49CCC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81" creationId="{1CB1EBED-6CD1-29E9-3BFF-B78820FECE4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81" creationId="{2A77BE2A-6AF2-9504-51D2-1374C4C880C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82" creationId="{2BCD4503-3B14-16A4-2187-48AB2FE27C7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82" creationId="{C701D4AD-1BA9-A92C-F5FE-6AE55F47833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83" creationId="{081D9223-D60C-D7C7-94AD-0786A6090BC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83" creationId="{F333A8B5-4118-466B-367D-59C8A184300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84" creationId="{29555A88-89AC-3A25-17A6-5407A3DA9F4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84" creationId="{A0636382-0590-1D60-4DF8-187D0696E3C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85" creationId="{56A1360B-7976-02E1-6BB4-4E7A3A4E29E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85" creationId="{9CB0634C-2A90-7937-15F6-B78276FEE4B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86" creationId="{8D5B9C36-05FC-9150-5223-CF32C0BB8B8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86" creationId="{BD9558F6-1735-E493-B242-CA674463CD0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87" creationId="{0AB043A5-5B53-79CA-4693-C5428F1DB3B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87" creationId="{3089BAC9-77F4-5581-4865-C185C11A6CD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88" creationId="{0E75B538-4471-CABD-9A41-982EA0E6DCC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88" creationId="{E127C97E-9F68-C9EB-F3A5-0F5FCB53ABA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89" creationId="{98E254B6-42A7-6281-25A7-63AB7AA1769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89" creationId="{B9374759-2A2E-B865-8BD2-33E65C3173C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90" creationId="{01E4CC8A-575F-4487-41CC-6DFD313EFCF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90" creationId="{7AE7B8B6-2416-E471-1F8A-A2EADC1D1E8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91" creationId="{3E65BE41-9888-3EBE-65D7-9362A765121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91" creationId="{EF4DE757-8D28-8066-D5AF-1A6615DB9A5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92" creationId="{B8EDB9D9-F884-C4A6-CD86-89AB78640B1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93" creationId="{3163ADC7-F080-C92E-71A9-DD13D5491FB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94" creationId="{7311689C-6F79-5DFE-73C3-DD0A2A169F5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595" creationId="{0172E6B0-37C0-E403-407D-B4EC3D75C11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96" creationId="{B721C7F5-9397-4C80-2744-625F71ECB58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96" creationId="{E602C912-9D24-0EA4-9687-259DCE55573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97" creationId="{41362AD5-726F-4A53-3A90-E77D197E69A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97" creationId="{E5862165-5572-54F2-8221-C0C095C0282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98" creationId="{F4495EA8-83F0-2769-17A6-3B064A10A58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98" creationId="{FB740E5D-85C2-4585-1CAE-222E0D9FEB7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599" creationId="{8FCD147B-937C-6402-C206-7FF1BED75B6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599" creationId="{D83B3DB9-BF6F-1540-7D1B-8F0BE43415D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00" creationId="{7BE39E6C-53F8-92DF-80FC-6A565CA8F73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00" creationId="{BE7D51B5-443B-9ED8-415B-3F618096D25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01" creationId="{2ADCC853-858E-03D2-9351-ACFDE0B668D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01" creationId="{DA509D8E-0DCD-5205-48BE-2779B57F758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02" creationId="{AEEE9AFE-025C-9C71-16F4-7F3B9B3DAA9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02" creationId="{EA7A860E-88B6-9950-7267-145BCB12494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03" creationId="{0D68CF89-CD4A-253D-8DC5-8616F41CE27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03" creationId="{B57FCE87-B4EB-B26A-2014-693FD924E7D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04" creationId="{DEC3AF35-8571-0A6F-AF8A-21759134D77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04" creationId="{EC4505D4-07B4-7BF8-6C9D-A1CB8EB7419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05" creationId="{09ACC001-FDE5-855A-2326-CC00E0E1116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05" creationId="{E83F367A-B861-C6CE-3D3F-12DED3E231A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06" creationId="{A49D2A64-0EA6-8015-170F-A91E424A9D8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06" creationId="{E48C339A-AB4B-B4B3-016B-0DE91AEF515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07" creationId="{5FC9B60F-1E94-CE97-0C2E-BC9AE2FC9B9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07" creationId="{6534F8ED-D585-17FF-B8E4-E05F42356F6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08" creationId="{3DF617AA-53B9-4346-C20A-AAF97BF3591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08" creationId="{43F64C4E-9194-5B9F-EBCA-58521483E74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09" creationId="{34C7C7B0-3DF9-3330-923D-6AD63D151D9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09" creationId="{716D7CC9-A0EE-5FF1-59F2-16801BFB12B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10" creationId="{A53660DE-8C28-8E59-677E-5C693FA05E0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10" creationId="{EA5B2519-0698-132B-30CC-6F4B981BE0C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11" creationId="{E3B03D4F-D270-D534-B086-85BE4125F11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11" creationId="{F636ECE2-DA91-85B1-71B1-E5E866E6A0B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12" creationId="{44688DD5-4F4D-A2C9-E9CA-5DB67187A5C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12" creationId="{CE550862-723C-609B-7085-DF11B137AED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13" creationId="{6A131DD6-149C-A5A6-00B3-A9832034324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13" creationId="{E4129EBA-7BD1-494C-1464-F8F8B83B91C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14" creationId="{4CB827C0-3255-5A06-5F84-F314B112F50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14" creationId="{A94FA940-206A-063E-9EDE-3EC09166888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15" creationId="{7B4F4C27-7DF7-2043-1014-E89D8DE4569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15" creationId="{AEC3BFC9-29EB-FEC8-A206-8433FE01A7C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16" creationId="{1AA6E295-13A7-014A-6829-E5D60137DB4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16" creationId="{37830EF5-8350-6DD8-3CEE-E6B07E674FF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17" creationId="{1AA4331C-085C-BFD4-2C2A-0802C653D6F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17" creationId="{4F7B6A97-39AA-E9F4-D5C3-A490A0F3E42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18" creationId="{815B984E-BA63-5B23-9AF1-9BC5F695CD5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18" creationId="{9BD36C72-B88E-D61B-656B-082DA5CD592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19" creationId="{1A27F47C-BDC6-8C33-D61D-0B157A426D2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19" creationId="{7A1F0B24-A118-5195-2C93-B6949D7F309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20" creationId="{8FC484B5-F04A-AF8D-6456-621CCC28B95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20" creationId="{E5F9B0A5-795D-F8B9-FC71-74455C9363B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21" creationId="{9C895422-8A51-76F7-BE50-76C45A63E9B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21" creationId="{F5B1541F-D941-6345-C0BD-4758CAEF048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22" creationId="{11757245-1C98-16E3-837E-F3229F3B92A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22" creationId="{16DA4086-87D4-134B-E0D7-B69FEDC76B4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23" creationId="{53FDF2AD-0021-ED98-0085-BBC0EC126DD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23" creationId="{E0A0DDF7-4C71-A598-77A6-08C8BE43B1A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24" creationId="{24391C46-CE46-7A92-E562-667B60538AB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24" creationId="{D5CFF604-7BA7-DAC0-D126-625394E72CC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25" creationId="{15632C60-E79E-0405-7680-2F6E000D183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25" creationId="{712F0A27-AF17-2C70-3DD1-6D8281169C8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26" creationId="{62586E45-56E9-D72D-33C8-DAB8208B6D8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26" creationId="{C8AEED46-45CE-189A-368B-E46B00FC8EF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27" creationId="{99CB52A1-4345-FD7C-56F8-BFA38FB7986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27" creationId="{A3C94700-D99E-9E71-65BF-AE75524FAFC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28" creationId="{577D3EAB-43FB-27D2-D2F7-8B397650F4A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28" creationId="{FE11994F-A9F7-992C-9864-59917E99CF0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29" creationId="{2EDC636B-8BE6-0C32-7A0C-D5300EDD1F9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29" creationId="{C4358776-1EEF-75A5-ED9A-F20A824ECA9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30" creationId="{013F5728-0903-8AC0-9DE7-8CA7FD52B0D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30" creationId="{D49F7EE3-FC99-5885-ABC5-2CFE475726C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31" creationId="{86E5C8B3-A4EA-2BDE-B228-458B10C18AC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31" creationId="{8894E7F3-DE3B-FB59-A053-A02F71F6A31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32" creationId="{79DDE10A-9C0F-61C4-FE4E-3BF46627F3A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32" creationId="{A95E2EF5-F1E6-8C98-CDBB-0B2AE0733FE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33" creationId="{72A094F9-179E-2B65-F258-E08F9D3ED36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33" creationId="{E3A752C4-0C73-B087-3270-769836DFC6B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34" creationId="{5688FC87-1DD3-E24F-84D8-335B8F2A11C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34" creationId="{C34D85C2-6745-6DBA-B19C-B31510F5AD8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35" creationId="{0DD8CB08-5218-B6A6-409E-377F7868814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35" creationId="{323735AD-15F6-1D8E-45F2-61CE811033B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36" creationId="{D97FFABB-39DA-6DFA-1627-4D776F3170E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36" creationId="{DC8F919E-9B24-CD2A-F8CE-C757559A6F5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37" creationId="{EDF3E846-24BE-6D67-F552-A917E4D2848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38" creationId="{A758F283-3C59-9740-2916-369A36DEA91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38" creationId="{B3CEF2DA-27D6-4195-B7B8-8CE19374CC4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39" creationId="{9DD47CA3-2672-284A-ED82-6E85ACF25E0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39" creationId="{B27F5E38-99A0-E3C7-AF68-2790F035380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40" creationId="{28888263-3C27-BF89-2DD5-FC169FABB88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40" creationId="{4FDC7B04-42B6-6BFC-42E3-1E3EBCF049E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41" creationId="{5EF833BE-5E1F-8591-8299-B3EC591CBE5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42" creationId="{86489340-B998-B830-2C02-F9FCCD5622C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42" creationId="{A7F87087-B27F-6CD5-BD53-BBD2B528F66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43" creationId="{2A988857-871A-BFEF-F468-04E5A881D6D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43" creationId="{E3248D4B-4A96-CF88-F8CB-98314837AEA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44" creationId="{CA69CB38-B670-51A4-BDBF-C7B254A0C12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44" creationId="{DC5BF626-8171-1726-FDA9-185A524D00A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45" creationId="{2AFECE23-3474-D980-BE38-EB98C8AED81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46" creationId="{E9FE7F63-1C78-D9D5-AB7D-09788C3CB1B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47" creationId="{BABBE492-091C-F518-9917-4250E3BDFC3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48" creationId="{0CCD1332-60E7-3101-6B40-BB57953506D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49" creationId="{EAC8500B-F704-3179-8741-6CA94B46528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50" creationId="{9A1C6841-3A90-9B86-CC57-467383D6A81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2651" creationId="{DB48FF41-402D-6125-6559-35AA523E581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52" creationId="{B2A403E4-B49B-7EA5-2121-C49C6B2378F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53" creationId="{13D9DB19-CBBD-FB7A-189A-A7E991D78F5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54" creationId="{66BC13E3-885B-9786-A832-4667F52D10E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55" creationId="{8EF0EB47-ACB2-C120-C7B8-B75BED00576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56" creationId="{E554D18D-9B72-2DA5-4345-4B8862604EF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57" creationId="{A3F57AA0-FF83-502C-E815-61447EE70F8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58" creationId="{0816155E-C2FC-D661-56AD-93127E76530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58" creationId="{5B77D94E-B5C2-AAA2-982A-AFCE882FB32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59" creationId="{554BD7AC-16F7-E67F-F901-4ABA61CF656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59" creationId="{BEE1AC22-9E27-AD7B-6936-9025D037A0D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60" creationId="{9169D820-EABD-288D-9330-8D6A6FB1223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60" creationId="{EF669FCE-C845-BBA5-F6D5-C64FBCB52B4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61" creationId="{07160D21-C8B4-4D5F-8233-9623475A6B6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61" creationId="{D495572F-4040-B955-7F04-B657E91AE72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62" creationId="{425541CE-A5A1-9885-78FC-8A9478CB4F1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62" creationId="{6CF06C4B-DA1A-C8CB-0F17-61B6E12DD7B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63" creationId="{40B4755E-3E24-39F4-F3DB-AFC968B9A35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63" creationId="{DC08DABF-B63E-C32A-B6E4-DFBF76F9858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64" creationId="{2401742D-76A2-6247-EC53-4DACF231C4D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64" creationId="{9759C966-32DE-CDD7-0F4F-775A67DAE29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65" creationId="{0DCF6AE4-ECE1-2BD4-3B27-9336D379A50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65" creationId="{3845443C-65A1-CE05-956A-7357CA42079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66" creationId="{2BE665D6-E3E1-A5DA-7C55-2345C1ECA65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66" creationId="{5E8926C7-BBD9-6077-752B-2443F2273A6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2667" creationId="{1AE4F116-375D-BB2E-B1B1-5F57876768F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2667" creationId="{9214D216-A33C-3F04-3CEC-9FB093A1CFA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68" creationId="{E3D0F115-3EFD-611F-0300-86CD6220991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69" creationId="{EAC07CCD-1004-B155-2345-E88FAFF209A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70" creationId="{A58D6169-96B1-BBFE-3BC1-E958E1ED9DC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71" creationId="{D9951954-FD97-0F51-B893-9CA26A9B366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72" creationId="{FDA1A3DD-61A2-3859-22DC-73308FEE4C5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73" creationId="{CF411570-706A-7EF3-98D1-069906804A3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74" creationId="{F9FB1355-12D5-C84A-CF84-278813A5F66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75" creationId="{98F612DC-A37B-468F-A0CE-544A7E8A98C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76" creationId="{175317C0-7CFA-3845-D486-A1A1788E672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77" creationId="{0228155D-B894-BD82-6612-C175E304D99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78" creationId="{90AAE52B-D978-5C38-E857-676BC24202F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79" creationId="{59F47ABB-0430-07C8-F52E-B886D990B4C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80" creationId="{B24A08DC-F046-9C94-4157-A2CA6FB909E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81" creationId="{90383404-6CA5-412C-77D3-288F8EB3025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82" creationId="{8AC0FDE1-4878-4C0F-D5B9-DECECD76725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83" creationId="{98C960AE-26A3-79F3-7E24-499E24F0DB1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84" creationId="{838E3439-65E4-C3D1-785E-943D93B9554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85" creationId="{EDFEAEC1-87DA-4B4A-AD96-C53B2D6E607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86" creationId="{B9EA7330-D70C-CED9-40F5-79C88329EFB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2687" creationId="{4B4BA162-A870-39D5-79EF-99D40B251B5E}"/>
          </ac:spMkLst>
        </pc:spChg>
        <pc:spChg chg="del mod">
          <ac:chgData name="Ginevra Minarini" userId="1f1f918c-6db6-4aec-95e5-17ad0358cb46" providerId="ADAL" clId="{03421CA5-02D6-410F-9208-942AACB4DA1F}" dt="2023-11-24T14:55:43.036" v="157146" actId="478"/>
          <ac:spMkLst>
            <pc:docMk/>
            <pc:sldMk cId="3932181839" sldId="307"/>
            <ac:spMk id="3137" creationId="{21510C2E-CDB7-2D40-4BA8-5F84157EBCA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38" creationId="{8BBAEEEF-F600-19BB-C18F-F2D39FF0EF9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39" creationId="{CBCD8455-2FDD-E357-8A78-5FE2FB7B50C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40" creationId="{F729B438-BBD5-E541-531B-0986F3D3D41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41" creationId="{EA2FCFD0-14B0-A75D-AC96-B31578C1C24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42" creationId="{4F6EE7A5-9263-AC33-B8B4-93A202446DE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43" creationId="{30B68745-DAAB-16EC-24A3-AA165133089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44" creationId="{15505F0F-D46E-D2D7-A929-FEBF8184B0A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45" creationId="{10D56887-FC60-D6B5-0CE9-2934CBC4F2A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46" creationId="{B27066B3-83AF-CBDC-D79B-08CBB920415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47" creationId="{E87B1ED3-1E40-5D1C-612F-AF11280D86E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48" creationId="{BA45B851-7CE6-9543-AE53-919315CD95A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49" creationId="{195EC049-3630-F50F-EA54-91967C90C91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50" creationId="{6D1639E4-BB77-2D8C-D41A-45E21561793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51" creationId="{3E6EA2F4-AF24-F92D-7A16-EEFC3734FE2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52" creationId="{B01C2A58-5441-BD55-9FA9-80EA38BA874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53" creationId="{57793805-A6DC-5190-C3B2-2A96B038644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54" creationId="{A5566E19-901D-6ED8-9051-2EBAA621193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55" creationId="{8599C901-07BB-E3E4-F737-C05ED12F3F4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56" creationId="{4D43238A-9430-1041-BBD1-485F8DC54A8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57" creationId="{8A921E59-653A-4012-1DFF-A02DC6940E2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58" creationId="{A1E09FCA-66E9-4246-F7B8-27D9075EE7B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59" creationId="{99841B88-19A2-2D7B-0682-D96D9EC3DB1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60" creationId="{137E409A-83AD-AC07-ABC3-A2ABA238137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61" creationId="{3E436AED-7B5D-4F58-28CA-58712871348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62" creationId="{4FDC20FC-7DF3-1451-A4AF-AFD4C126245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63" creationId="{7BFC263B-8336-0F18-7031-7963B3E7243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64" creationId="{8BFF3A3B-7306-CFC5-603C-01644D0AB22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65" creationId="{EFBCBEA0-155D-1C3C-86D9-51560E4E987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66" creationId="{3E27B7DD-59AB-6002-F9E7-22AD03F2B3E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67" creationId="{97DB7E7F-F0F1-F58E-783F-337C35F4EC1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68" creationId="{3B92F432-8E12-1A6B-0CDB-17A5FE88D21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69" creationId="{71A80B3B-30F2-FE22-B01A-89432E01968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70" creationId="{699E8750-58EE-9675-44E0-4BABF4F7B5B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71" creationId="{27D52FDF-20E7-871F-4D14-323FEAC933D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72" creationId="{5E33FD3D-83E8-F69C-652F-5F430067AAE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73" creationId="{47F4D36A-D631-13DB-3D69-E38FE68213F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74" creationId="{B0D113CF-B570-43AF-14A3-C3FD493D816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75" creationId="{97B8A726-945A-49AF-4231-7CE6F2B2511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76" creationId="{CACF1D71-67B0-0A85-18A0-59952FAB150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77" creationId="{7C697570-9F40-22B2-24CE-7EA81797D0E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78" creationId="{9CD27173-3F6C-EC96-7433-C1BE67989F9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179" creationId="{544F7E06-17B2-8AB3-8DEB-B351340CF9E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80" creationId="{AA904506-AB12-8611-FC7C-F4D9CC565C2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81" creationId="{24B85149-2AB3-9F9C-5274-E973DD99290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82" creationId="{356E68E6-E1BB-0315-0ACD-D5E1163E0D9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83" creationId="{F1080FDE-E364-2BBB-924D-4FF031A3A90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84" creationId="{F111F067-4751-52B3-35D2-55441760F8A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85" creationId="{07E67C8F-9DB7-F9DE-1BFB-13D2083E4DB0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86" creationId="{CCE359B9-1E54-637E-8FC6-3FB58B26069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87" creationId="{704FA780-D36D-D178-EEB5-38AA11511D3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88" creationId="{571DEF32-5939-ABB8-6E37-5153975364B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89" creationId="{317C44FA-493F-BFC0-4422-175AFFC299D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90" creationId="{32EC2340-A6E3-4A4F-6C84-3BBADEF7D3C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91" creationId="{97D244E5-06CB-1964-EB66-DA523F0F052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92" creationId="{451E7B92-5917-755B-29C1-A3F06A6307E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93" creationId="{C1342502-03BC-460B-0F04-AEC5D642482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94" creationId="{C44BC45E-1129-157E-14CB-B15D870439DF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95" creationId="{B54B7AF6-0D10-47A8-95E0-354F368046A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96" creationId="{D1A617AD-605A-AC04-2EA7-4D69583D590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97" creationId="{F6473754-0241-AE4D-E76A-2ABF170D3EA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98" creationId="{8EBACE12-9E38-4347-B8D2-DF73FF585B6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199" creationId="{EA80C5EE-CC9D-FD6B-A5BB-222C0DE31D5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00" creationId="{342B4D03-E242-C6E4-8A0C-B83CDC10BDE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01" creationId="{CE3E401F-838D-DF2C-36DA-8A418954D8E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02" creationId="{CBB8701A-8852-84E7-264D-9ED053E5EBE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03" creationId="{06E65E19-1A9D-0B45-ACF3-CCF2E1A1EF2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04" creationId="{EA1A985D-A82A-C17D-EFAD-BCC0F4D4AA7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05" creationId="{6B5C4158-730A-4C4F-06FE-1A67A9C070A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06" creationId="{0216A9D2-5AD7-4535-7BBB-5EE3593D6D0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07" creationId="{54A726BA-44D1-109B-FC6B-BFEA4A9D37F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08" creationId="{8E09474F-AD71-A7D3-35AF-01343ADF617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09" creationId="{1951A8C7-FF60-FF0F-DED7-DF389E12E63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10" creationId="{CCB3027B-2EAA-DB73-6B32-5B38BEA0A69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11" creationId="{34757C22-84B6-7D57-3E62-D3360FCE653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12" creationId="{716F69D1-C4A4-D1F7-5B62-AFF8B1E3FBC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13" creationId="{4698290E-2445-BE15-5BE9-A2665D7ADCC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14" creationId="{857BE0D3-48D2-5BA5-EEB0-9D79FF54A43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15" creationId="{87B77709-EC54-9F60-C5A9-2FDB16BF05A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16" creationId="{884D30DA-DDC5-F90B-9F71-42D2CE49826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17" creationId="{7557278D-93F7-2092-4B69-271A43E4E1D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18" creationId="{400675B8-0AB0-B462-7D59-E5405FAAD14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19" creationId="{FD5A1F56-B4C0-24AD-93B2-8AB3BBB5177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20" creationId="{A0EA6213-A0C8-BD94-07D0-C41A03C64DE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21" creationId="{9FF98F33-85EE-A727-7E3A-DA73E9B20ED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22" creationId="{19BD44FB-83E4-CBE0-26CA-5B8AF0AA7610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23" creationId="{DC75751F-971C-2BFC-B5C7-FAE83B60CF4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24" creationId="{41365426-E799-515E-2821-9DEC33A3512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25" creationId="{CE29979B-B175-D9D0-0A79-2ED9DE61448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26" creationId="{E015DCA3-3700-2CA2-B219-DFF58A035A0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27" creationId="{537EA708-920D-457A-75DC-D63178DE020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28" creationId="{EC78396A-CD5A-228D-2949-1366146E636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29" creationId="{BB15645E-D69B-8D18-F922-5548A98E75E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30" creationId="{032331DA-0A66-30CC-3C19-E57CAAA6902F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31" creationId="{63E36864-5978-CA2E-BC42-FFB15F8AFAC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32" creationId="{A94B6FD4-7777-7967-C9D8-C3EDF3E81FC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33" creationId="{03B7DCA7-BB23-2A37-C0D6-B865FFE77A8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34" creationId="{77E6C6A6-5F69-3E89-36E9-B58752C73E6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35" creationId="{5F152086-94D7-CD82-E4AE-C2BFCA39B46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36" creationId="{2C8A3842-6E4B-CC33-D477-4681899047F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37" creationId="{25959019-4ED1-FBBA-BFF4-44403F1DCF2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38" creationId="{BAE3DC9F-D213-366D-1A8D-711CEDD7BAA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39" creationId="{89BCA628-5C68-60FA-3CA6-B1136FD9C94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40" creationId="{36C4B3C1-E8ED-3AA0-3331-5018230ACD6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41" creationId="{7B5D1D5C-93F7-2A58-1180-EA4A55D2A1B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42" creationId="{8A9B2A93-C7C6-14DB-0EC0-394BA8DDE1A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43" creationId="{FA79212C-56D8-843D-F2DC-24EE5FCBCCA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44" creationId="{44EFFD8B-DAAF-F91D-70E7-9C131C1C219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45" creationId="{9BE75584-3126-E708-BCED-D6A96FC49AD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46" creationId="{355A14F9-6B1A-0357-B946-7AE3F67E6B2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47" creationId="{061D6BE8-2092-B2CB-A9DD-6625BE51786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48" creationId="{A5E561F5-4950-3A5F-2B57-79DE48A8933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49" creationId="{79453A5B-86AE-497F-D9F9-BFD65A7BEFB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50" creationId="{C0A2DC15-0F53-2606-6719-D563669BAD6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51" creationId="{32863D34-8827-7EE4-6871-DA857503003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52" creationId="{83BFE2A0-81AE-C907-B1DD-E5572B4FE70F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53" creationId="{88A8FBF1-DF14-BBD1-3A73-E70346E6B3D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54" creationId="{5FD94168-FDD3-0DD6-4FC8-34D76D8DC93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55" creationId="{EDA79380-B803-5261-B635-7B2ADE89077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56" creationId="{7C006580-4F6B-D69E-9478-6BAB906B7DE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57" creationId="{71BCFF9C-746D-B9A8-C3F1-6A016ECE1EE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58" creationId="{16A51298-0E62-9A9C-3E9C-22F8D36A9B1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59" creationId="{5A34FAAD-27CA-33A7-BB1F-7816FB197A4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60" creationId="{6ACE8E64-D5D3-967C-AA96-D85959C398D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61" creationId="{7F37F0B4-E2E0-7E50-7F08-5600FE0C5D7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62" creationId="{478AFFC5-59DD-C336-49D0-F16A591CF99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63" creationId="{3C5A158C-E0E0-D6AB-3624-9B5970EB51C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64" creationId="{FF8CD9F6-0BA7-4D89-D365-E5162673FC4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65" creationId="{9AE85A7C-E09A-4DF3-54D2-14A87781CEA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66" creationId="{4D385D02-97C6-E7D5-A5BC-71B589ED190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67" creationId="{0406114F-3AD7-34E2-A189-85A4098EBB5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68" creationId="{179C61BA-066F-6007-A05D-312E85BE2F0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69" creationId="{60779607-95D8-5425-9B7F-D185F05B4BB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70" creationId="{994D15AE-DCFC-7E1F-3D0F-F9268475228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71" creationId="{5B63A7D1-A8B1-8239-C222-EACB0FD03F7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72" creationId="{D293E672-98BC-54CA-474A-ED8C1EA39C5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73" creationId="{C9542E0B-6D56-9477-2995-72ACBF5A9D9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74" creationId="{19CBFA17-95BE-4BF5-1617-FB3075CAC9E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75" creationId="{2539E8C1-E1B3-9687-D0F8-30D1E581679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76" creationId="{8968CEDC-702C-A03E-FB9D-F05CEE9A704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77" creationId="{8CFBB825-E55A-C6E0-F56A-4C603DBAE9BF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78" creationId="{494FBBF6-3845-9EA8-7E49-176F7915787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79" creationId="{900A06F8-067B-033B-FD70-642F9062EE6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80" creationId="{FDA01F92-8E98-B910-A050-796AAC67936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81" creationId="{ED0B152A-8A61-4C61-8C19-A6DD20B5A1F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82" creationId="{71DE066C-F1A6-2FC7-3FC4-03EEB90BFFB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83" creationId="{45755D83-B147-A225-403E-D437F724351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84" creationId="{BA13A6F5-C167-278A-F985-F840DD685BF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85" creationId="{66E7262E-7BEB-5A87-9560-DEF85EF6C6D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86" creationId="{B0C3FAEC-AB9A-79F9-88B9-16896F03D51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87" creationId="{91A86407-E80B-882D-195F-DD6B03F8177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88" creationId="{DA001EE8-6420-8A2A-3F7C-36ED8093948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89" creationId="{88C16765-F96A-E1A9-E738-A75A2C5FD26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90" creationId="{7825914B-C928-B2C0-4321-73629BEB72D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91" creationId="{3A339B26-E0F8-9BA5-8983-A2F7EE3ECE8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92" creationId="{0DD218A4-FF2F-1AEE-2B22-D5DFF55742E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93" creationId="{88966159-D491-2BE5-DE72-A03EB8D1440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94" creationId="{CD37A72E-362D-D8E4-EEB8-3FA2892B643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95" creationId="{BE4E7AA5-389D-7125-6CC0-A638D22B222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96" creationId="{384E48B7-801D-CE87-F71A-13C190A3FF4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97" creationId="{5F9C2D6D-719D-BF7C-1074-01300A0B3DE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98" creationId="{9D4A15BC-C990-9FBB-9527-75E41D3EC66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299" creationId="{81A8D292-47CB-5130-EAD8-9F4BDF96D0B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00" creationId="{8EEBAF6A-75E6-23B1-FB1B-468BF076CD1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01" creationId="{543ABA89-0770-0965-974C-5722E49E409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02" creationId="{5864CDDA-8483-F56F-46D7-BDD47A74E23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03" creationId="{8F64F2A1-F981-6E91-0DFE-0DE62D3E43A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04" creationId="{19DF851C-C98E-341C-F25F-8D69B6223ED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05" creationId="{A1FEEBD7-CA1B-B181-6B11-651AE48F433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06" creationId="{4FFFF681-3A53-0F9F-CDAB-6399034735F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07" creationId="{1FC18939-1892-CE40-5D00-A01CA7C0F45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08" creationId="{FEDE8822-17CA-E495-FD98-285A2E5ACDC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09" creationId="{798267CD-2BC3-0F17-B43F-5B53BC0CAA8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10" creationId="{E0D5D2CB-76B3-51B7-7413-D401F389CFF0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11" creationId="{7CD2B5C8-5809-6BE7-33A7-26AD7EED794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12" creationId="{4677FB9C-97D3-7803-4BA0-F0E67C4491E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13" creationId="{8DAA1151-F1E5-C455-FD4E-910B3EB538A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14" creationId="{EA516362-21B8-8A2E-BF34-3FFE36BEE1E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15" creationId="{831A4A32-C819-A30F-B90C-9C6787CB865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16" creationId="{28573F49-90F7-D1A5-7405-901AD72D5D9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17" creationId="{FB59F10C-58BD-E2DD-ADCC-25ECDD1991B0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18" creationId="{491EF455-FF14-BA0F-F5FC-C6CE91E6122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19" creationId="{3E31917D-AB94-0F37-F801-E5E6BCB340A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20" creationId="{73DD99A3-8C3E-C5F1-305E-778D3D9A24B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21" creationId="{F3703827-410F-CB5B-2C19-75EE1E5DC37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22" creationId="{EBF19398-EA8E-25FE-DAA9-9FDB5DC3017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23" creationId="{735985DF-113C-4FBD-2551-5208F4706EE0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24" creationId="{5F17D56F-70C7-CD80-93D1-898911E79520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25" creationId="{03E56911-327D-C2E5-5CBD-FD024B9E593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26" creationId="{24DB9D24-C533-182D-8823-02D551DC695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27" creationId="{A378F31F-A21B-5DDC-D5AE-6CAA01940E5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28" creationId="{A62E9882-2F72-88BF-7AAF-8D7588180E9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29" creationId="{6D2AF167-5054-A6DC-9B62-91D5A1CB497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30" creationId="{A4724BE5-AF16-4788-C0B7-C2B048C4F76F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31" creationId="{7F216A41-034C-6E9E-8F0E-0D69A2331F7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32" creationId="{65E84F91-78AB-0ECE-286A-8C08AD3D511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33" creationId="{BD24B813-8B93-10D4-204F-E5E3DAD6446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34" creationId="{5713E0A0-6EA6-DB0E-0426-75BE4097234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35" creationId="{DD7F49A6-AF63-6E6D-A99A-510D574C73F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36" creationId="{690C5879-FAAC-7B35-F465-6CC342C2681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37" creationId="{1FA56119-9100-C7E0-88C4-C4327F31B47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38" creationId="{4B261ABC-3D09-D3C6-D2C8-8569DB6AC36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39" creationId="{03E4043F-DEBE-E1BE-1CF1-7B1E468A806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40" creationId="{3DE4E59E-225F-F614-464B-AD44213163F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41" creationId="{CB8A1FB5-16AC-6BF2-0EF1-D48CC0A1BDE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42" creationId="{392FFD59-FB9F-A236-85E5-47FB3A764D3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43" creationId="{2AE5BCC5-6E58-BCD7-B3DF-ED6EFC27149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44" creationId="{6B7E5618-CBCE-DF87-2D0C-B6992465692F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45" creationId="{1D380135-3963-9E87-F42F-56C9660DEFC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46" creationId="{FA07661E-AF6B-0DC1-59CB-DADF70516CD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47" creationId="{3561A391-F058-1AB7-5881-3F1AE568DF3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48" creationId="{2C91F343-9EB8-BEA9-9A28-3F02C9CAB6B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49" creationId="{FA5EFEC7-6D0E-D2BF-EFCE-DF2D9ED82BA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50" creationId="{CFEC1A4E-B513-BEF3-602A-BA2A9B7C1D0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51" creationId="{F70F5C7C-DB2E-2725-FE4A-89114D6B2F9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52" creationId="{1A087819-FFE5-7CED-04CC-E074D7E8844F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53" creationId="{9157E7FC-C278-71DA-0DED-C87022387F6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54" creationId="{BA12F733-7E78-8840-1F89-FBBE487A2D5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55" creationId="{619ECA6B-EABF-AA49-99AE-9A75F3B09B2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56" creationId="{8B154E45-04D2-1A78-4DA3-5C53AC2D878F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57" creationId="{60E9C44F-A287-0A85-A954-798BD8822F2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58" creationId="{C929B1A4-4BE1-A80F-B903-6AB700067990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59" creationId="{C6DBD040-1D30-DC47-9A4F-C1ED3D15309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60" creationId="{E7FEFD70-674A-C4B8-0A3B-54E314A7F7F0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61" creationId="{8B48C835-4B92-54E0-523B-F59DE819882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62" creationId="{BC6C5030-CA60-7EA5-47AA-DD6230A84DF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63" creationId="{E5CF501B-1EB9-B6FA-2AC1-E13D21E0296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64" creationId="{4611F7AF-DFD0-455F-06BB-97F4D96E50E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65" creationId="{0DEE1401-728E-8E23-C6D2-8C81ADDBA7E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66" creationId="{1C92D91B-FD6D-CCE9-D31D-05DC104871C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67" creationId="{4917E163-777F-433D-2AFF-E1FE4F6C9CD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68" creationId="{B0EE53FB-3B42-2DC5-2D64-FCFD4F6A9A4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69" creationId="{4AB44DF8-D3D2-0048-D6E2-53584970431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70" creationId="{7848CC57-1017-65E5-D21F-8926070A881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71" creationId="{A6375C53-3D15-AF57-2D6E-D015EC1A48B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72" creationId="{9828CECC-3D7C-753C-500E-6DCF563AF03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73" creationId="{7E2EE914-4696-9FB8-327D-9BC98EE7EA2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74" creationId="{EE991D2E-6A76-9F9C-F3DF-0B0051B90A5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75" creationId="{843E73EC-AABB-5EDC-7FC1-30D44366E6A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76" creationId="{DD3ACA84-0493-1F78-8FF2-0688992BCC0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77" creationId="{4E6097DF-94C6-9690-C3CB-2D3151A4585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78" creationId="{F8CF8D91-BBF1-1691-09B2-A8611E0A70D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79" creationId="{56A42DCE-53F5-844E-E9C8-61347D280BC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80" creationId="{19663FA1-320C-2724-F801-89B8EC8CD95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81" creationId="{68B46B0C-8FBF-A1DC-34AA-994C0656C0C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82" creationId="{6A094026-9E46-E36D-610B-18DBC0F9895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83" creationId="{8CB7E6C9-AE74-6A50-79E1-385ADCFBA23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84" creationId="{B1094C29-D37C-4067-7D33-6404418CC8B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85" creationId="{D17DE938-1BE5-46AA-267F-48D1C69C3CC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86" creationId="{FF0012A4-0FD8-D302-4F35-10B80D52E570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87" creationId="{FEEB6435-D3D8-73EA-E894-D99ADEAD6FEF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88" creationId="{9A06DA27-C2EC-73AD-BA9C-A2DFAB00572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89" creationId="{F4CCA76C-48D6-811F-EF70-BA550248B29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90" creationId="{D3767627-85A7-0718-96D4-DC09610EDEA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91" creationId="{C5293E7A-FCA6-528E-D745-922F8D9CD34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92" creationId="{B3AE4DCF-BA60-A542-8BCF-13D2A171ABB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93" creationId="{B656A065-BE0E-1422-DEB1-FD1BEAB4233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94" creationId="{FD39B211-041C-66D3-FA13-154F76017B8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95" creationId="{D302E373-FA29-24BC-30F2-128E47BD668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96" creationId="{F2FBEDFF-CD8D-C099-49FD-4D3F6110DFC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97" creationId="{135D8832-1983-A368-F141-2112566289B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98" creationId="{EC5C6F8A-C774-176A-99BA-F9F3F29BCC3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399" creationId="{F698084E-85F7-9A90-B279-8E0FFC5D38D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00" creationId="{6104D683-BCCA-FF38-0525-C81C48EE44E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01" creationId="{B29261BF-DCEA-35E8-5CEE-6CFC28B7F68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02" creationId="{DE554599-1A32-6D93-C0DB-FBE9E544FE3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03" creationId="{23D3C9EA-05E3-41A6-FD17-51DECB469E8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04" creationId="{64CEBF00-C46D-5FBA-3A99-95FED2512BE0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05" creationId="{B2258B33-1C94-A7AA-2F24-43589C190203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06" creationId="{05D7CA1A-0A65-9133-4C46-75A76F688E2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07" creationId="{6F2F80EF-A679-9827-0D7B-4EDBAD76CA1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08" creationId="{FEA53DC5-AABD-2A2E-9597-F332E24418E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09" creationId="{D46E87EE-C18C-E00B-3C7A-65B73969494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10" creationId="{1FAF7FF6-A462-DAB1-833D-32E59B3DA67A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11" creationId="{190DDDEC-5B44-90B3-D8ED-975BE26700C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12" creationId="{C5A9C9A8-0EF8-ED53-D3BF-1D3D276D5779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13" creationId="{AF693F68-CBB5-1813-51AC-A8EC5CDADC9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14" creationId="{8E7E36FD-C525-646C-15BD-0EF2957FFF8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15" creationId="{B60EFAB1-DC9F-76DC-BCD9-36EBDC8674F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16" creationId="{4C8F15B9-1BC9-1B16-00E0-8FE0B7CED90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17" creationId="{5098667C-98AC-DE80-6373-8BDFF4B71567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18" creationId="{707EC6A1-0D67-8352-ED5E-B1C08FA2071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19" creationId="{A712D823-3A85-ED04-2B93-E679512EEDE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20" creationId="{EF7F7721-D8B6-CD12-C72A-BB3AA9982E5C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21" creationId="{AFE2C101-85F5-7894-4263-BE0B253B1949}"/>
          </ac:spMkLst>
        </pc:spChg>
        <pc:spChg chg="mod modVis">
          <ac:chgData name="Ginevra Minarini" userId="1f1f918c-6db6-4aec-95e5-17ad0358cb46" providerId="ADAL" clId="{03421CA5-02D6-410F-9208-942AACB4DA1F}" dt="2023-11-27T15:57:04.929" v="164254"/>
          <ac:spMkLst>
            <pc:docMk/>
            <pc:sldMk cId="3932181839" sldId="307"/>
            <ac:spMk id="3422" creationId="{24ECCF51-6AB6-0F9B-4242-4453F386AF03}"/>
          </ac:spMkLst>
        </pc:spChg>
        <pc:spChg chg="mod modVis">
          <ac:chgData name="Ginevra Minarini" userId="1f1f918c-6db6-4aec-95e5-17ad0358cb46" providerId="ADAL" clId="{03421CA5-02D6-410F-9208-942AACB4DA1F}" dt="2023-11-27T15:57:04.929" v="164254"/>
          <ac:spMkLst>
            <pc:docMk/>
            <pc:sldMk cId="3932181839" sldId="307"/>
            <ac:spMk id="3423" creationId="{7AE85BD8-9B71-B4B0-86A6-9666AA72AB3B}"/>
          </ac:spMkLst>
        </pc:spChg>
        <pc:spChg chg="mod modVis">
          <ac:chgData name="Ginevra Minarini" userId="1f1f918c-6db6-4aec-95e5-17ad0358cb46" providerId="ADAL" clId="{03421CA5-02D6-410F-9208-942AACB4DA1F}" dt="2023-11-27T15:57:04.929" v="164254"/>
          <ac:spMkLst>
            <pc:docMk/>
            <pc:sldMk cId="3932181839" sldId="307"/>
            <ac:spMk id="3424" creationId="{29A517E4-8F3B-83A3-1F71-546ECEA0DFA4}"/>
          </ac:spMkLst>
        </pc:spChg>
        <pc:spChg chg="mod modVis">
          <ac:chgData name="Ginevra Minarini" userId="1f1f918c-6db6-4aec-95e5-17ad0358cb46" providerId="ADAL" clId="{03421CA5-02D6-410F-9208-942AACB4DA1F}" dt="2023-11-27T15:57:04.929" v="164254"/>
          <ac:spMkLst>
            <pc:docMk/>
            <pc:sldMk cId="3932181839" sldId="307"/>
            <ac:spMk id="3425" creationId="{AB1AD0AC-B37F-3549-2811-542A7C230CB1}"/>
          </ac:spMkLst>
        </pc:spChg>
        <pc:spChg chg="mod modVis">
          <ac:chgData name="Ginevra Minarini" userId="1f1f918c-6db6-4aec-95e5-17ad0358cb46" providerId="ADAL" clId="{03421CA5-02D6-410F-9208-942AACB4DA1F}" dt="2023-11-27T15:57:04.929" v="164254"/>
          <ac:spMkLst>
            <pc:docMk/>
            <pc:sldMk cId="3932181839" sldId="307"/>
            <ac:spMk id="3426" creationId="{8C657DA5-D210-44AB-956A-6AA61B0BDA81}"/>
          </ac:spMkLst>
        </pc:spChg>
        <pc:spChg chg="mod modVis">
          <ac:chgData name="Ginevra Minarini" userId="1f1f918c-6db6-4aec-95e5-17ad0358cb46" providerId="ADAL" clId="{03421CA5-02D6-410F-9208-942AACB4DA1F}" dt="2023-11-27T15:57:04.929" v="164254"/>
          <ac:spMkLst>
            <pc:docMk/>
            <pc:sldMk cId="3932181839" sldId="307"/>
            <ac:spMk id="3427" creationId="{EAE16D70-F685-D4D6-DB30-390519D3F68B}"/>
          </ac:spMkLst>
        </pc:spChg>
        <pc:spChg chg="mod modVis">
          <ac:chgData name="Ginevra Minarini" userId="1f1f918c-6db6-4aec-95e5-17ad0358cb46" providerId="ADAL" clId="{03421CA5-02D6-410F-9208-942AACB4DA1F}" dt="2023-11-27T15:57:04.929" v="164254"/>
          <ac:spMkLst>
            <pc:docMk/>
            <pc:sldMk cId="3932181839" sldId="307"/>
            <ac:spMk id="3428" creationId="{95176E83-5CEA-715E-9286-97D0725D35E4}"/>
          </ac:spMkLst>
        </pc:spChg>
        <pc:spChg chg="mod modVis">
          <ac:chgData name="Ginevra Minarini" userId="1f1f918c-6db6-4aec-95e5-17ad0358cb46" providerId="ADAL" clId="{03421CA5-02D6-410F-9208-942AACB4DA1F}" dt="2023-11-27T15:57:04.929" v="164254"/>
          <ac:spMkLst>
            <pc:docMk/>
            <pc:sldMk cId="3932181839" sldId="307"/>
            <ac:spMk id="3429" creationId="{0DDC1C22-7738-21D7-44CB-60BDAA6A4848}"/>
          </ac:spMkLst>
        </pc:spChg>
        <pc:spChg chg="mod modVis">
          <ac:chgData name="Ginevra Minarini" userId="1f1f918c-6db6-4aec-95e5-17ad0358cb46" providerId="ADAL" clId="{03421CA5-02D6-410F-9208-942AACB4DA1F}" dt="2023-11-27T15:57:04.929" v="164254"/>
          <ac:spMkLst>
            <pc:docMk/>
            <pc:sldMk cId="3932181839" sldId="307"/>
            <ac:spMk id="3430" creationId="{C57393D6-3A8B-6B9A-9977-C1096C835353}"/>
          </ac:spMkLst>
        </pc:spChg>
        <pc:spChg chg="mod modVis">
          <ac:chgData name="Ginevra Minarini" userId="1f1f918c-6db6-4aec-95e5-17ad0358cb46" providerId="ADAL" clId="{03421CA5-02D6-410F-9208-942AACB4DA1F}" dt="2023-11-27T15:57:04.929" v="164254"/>
          <ac:spMkLst>
            <pc:docMk/>
            <pc:sldMk cId="3932181839" sldId="307"/>
            <ac:spMk id="3431" creationId="{C880FC82-D3CF-40DA-6D88-FE1E07313168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32" creationId="{6597DA80-CD77-8FE8-22B3-F0B77A647E9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33" creationId="{403F22D7-CF0D-D4C5-9DD8-54BDB693B60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34" creationId="{5860C55F-0FAB-E7A7-531F-0EA171854845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35" creationId="{5DAB7D5A-E434-5739-519A-3D23318A4E6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36" creationId="{219F7D8B-8540-0641-9224-C7C1EAE1E58E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37" creationId="{5BCE8397-71D5-4634-E2C2-9A62B644E36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38" creationId="{E8C0D845-2CA7-9142-AEB1-73576E75023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39" creationId="{ECC99D40-4487-5300-9130-AE4386D2D61F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40" creationId="{6A93E470-D1FA-2C6C-F04B-3A437C30C90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41" creationId="{3C5110E9-E1B4-BF85-310A-3BA006A064BB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42" creationId="{0514834E-933A-A122-8225-0046BCFDF7C2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43" creationId="{1BF79B5D-F22D-0114-BDC3-3A0F37445260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44" creationId="{00A47540-D4F2-D64C-AFA9-55F6D9AC6AB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45" creationId="{2EC02CEA-A6A1-0AB0-214C-E2518C0B2616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46" creationId="{8105E161-3C37-5329-D6CB-B2DC13BB4201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47" creationId="{12BFDF19-8D6D-12F2-51D9-CF9E46501AE4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48" creationId="{E524D828-6765-0BD7-CA41-38CC56CEBD0D}"/>
          </ac:spMkLst>
        </pc:spChg>
        <pc:spChg chg="mod modVis">
          <ac:chgData name="Ginevra Minarini" userId="1f1f918c-6db6-4aec-95e5-17ad0358cb46" providerId="ADAL" clId="{03421CA5-02D6-410F-9208-942AACB4DA1F}" dt="2023-11-27T15:57:15.432" v="164272"/>
          <ac:spMkLst>
            <pc:docMk/>
            <pc:sldMk cId="3932181839" sldId="307"/>
            <ac:spMk id="3449" creationId="{BD5CB604-409A-94F3-FA6B-153B41A997C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450" creationId="{34A48FE2-4428-A6EF-5022-73ACAB5CC20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452" creationId="{9880E4A4-9325-B781-6A12-3FD8F1F7620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452" creationId="{B52B4008-53DC-B771-9B4E-163420AFC72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453" creationId="{C1F34C5B-7BD0-0AFB-597C-839BF6A1C6D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453" creationId="{F9BC2B68-7FD4-8600-6E09-5E3F463F74F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454" creationId="{C58B8A4E-5551-6457-0301-D288DB06BDB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454" creationId="{D89CD091-DB5B-815D-DA62-3DE979BA8CD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455" creationId="{26F9334C-89C8-5B1B-8CA2-8C4E269294E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455" creationId="{603393D7-AB4C-549D-FE31-E3194A2A65C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12" creationId="{AB4BDF78-68CD-F98C-47A9-B2F989F2177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12" creationId="{EF7F4918-D25A-2142-D94A-AFC50C8373A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13" creationId="{5DCE794C-BA1B-DB58-B130-867F294DF8C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13" creationId="{E6A97607-1150-6FED-4CE1-0AD7A4B1035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14" creationId="{4B5EBDE4-C133-2A26-55CF-3990F94F131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14" creationId="{C26CEAF1-76CF-65E1-0059-A6E1D4D9E65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16" creationId="{267CC051-AF3F-9B05-4FC1-85B2140B714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16" creationId="{C6FF6CC4-CB04-D711-D635-62160F736DBF}"/>
          </ac:spMkLst>
        </pc:spChg>
        <pc:spChg chg="mod modVis">
          <ac:chgData name="Ginevra Minarini" userId="1f1f918c-6db6-4aec-95e5-17ad0358cb46" providerId="ADAL" clId="{03421CA5-02D6-410F-9208-942AACB4DA1F}" dt="2023-11-27T15:49:43.096" v="161540"/>
          <ac:spMkLst>
            <pc:docMk/>
            <pc:sldMk cId="3932181839" sldId="307"/>
            <ac:spMk id="3719" creationId="{3AD1AB2A-8EAB-B8CE-FF2C-47CDFB42D68C}"/>
          </ac:spMkLst>
        </pc:spChg>
        <pc:spChg chg="mod modVis">
          <ac:chgData name="Ginevra Minarini" userId="1f1f918c-6db6-4aec-95e5-17ad0358cb46" providerId="ADAL" clId="{03421CA5-02D6-410F-9208-942AACB4DA1F}" dt="2023-11-27T15:49:43.096" v="161540"/>
          <ac:spMkLst>
            <pc:docMk/>
            <pc:sldMk cId="3932181839" sldId="307"/>
            <ac:spMk id="3721" creationId="{6D3BEADC-C0E3-DEF9-0410-FA677B1BFE1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3722" creationId="{CA62B2C2-F88D-90FC-2AA6-D581C01D5D6D}"/>
          </ac:spMkLst>
        </pc:spChg>
        <pc:spChg chg="mod modVis">
          <ac:chgData name="Ginevra Minarini" userId="1f1f918c-6db6-4aec-95e5-17ad0358cb46" providerId="ADAL" clId="{03421CA5-02D6-410F-9208-942AACB4DA1F}" dt="2023-11-27T15:49:43.096" v="161540"/>
          <ac:spMkLst>
            <pc:docMk/>
            <pc:sldMk cId="3932181839" sldId="307"/>
            <ac:spMk id="3723" creationId="{93F9AA35-A255-08EA-23EB-0563C1653763}"/>
          </ac:spMkLst>
        </pc:spChg>
        <pc:spChg chg="mod modVis">
          <ac:chgData name="Ginevra Minarini" userId="1f1f918c-6db6-4aec-95e5-17ad0358cb46" providerId="ADAL" clId="{03421CA5-02D6-410F-9208-942AACB4DA1F}" dt="2023-11-27T15:49:43.096" v="161540"/>
          <ac:spMkLst>
            <pc:docMk/>
            <pc:sldMk cId="3932181839" sldId="307"/>
            <ac:spMk id="3724" creationId="{31EFA0F3-CCBE-CA35-51B2-ACAD8AE68C80}"/>
          </ac:spMkLst>
        </pc:spChg>
        <pc:spChg chg="mod modVis">
          <ac:chgData name="Ginevra Minarini" userId="1f1f918c-6db6-4aec-95e5-17ad0358cb46" providerId="ADAL" clId="{03421CA5-02D6-410F-9208-942AACB4DA1F}" dt="2023-11-27T15:49:43.096" v="161540"/>
          <ac:spMkLst>
            <pc:docMk/>
            <pc:sldMk cId="3932181839" sldId="307"/>
            <ac:spMk id="3725" creationId="{F3F1D071-083F-A96D-BCB7-118CAD589E33}"/>
          </ac:spMkLst>
        </pc:spChg>
        <pc:spChg chg="mod modVis">
          <ac:chgData name="Ginevra Minarini" userId="1f1f918c-6db6-4aec-95e5-17ad0358cb46" providerId="ADAL" clId="{03421CA5-02D6-410F-9208-942AACB4DA1F}" dt="2023-11-27T15:49:43.096" v="161540"/>
          <ac:spMkLst>
            <pc:docMk/>
            <pc:sldMk cId="3932181839" sldId="307"/>
            <ac:spMk id="3726" creationId="{770C05F8-1832-FA78-203C-D6E9A31FD671}"/>
          </ac:spMkLst>
        </pc:spChg>
        <pc:spChg chg="mod modVis">
          <ac:chgData name="Ginevra Minarini" userId="1f1f918c-6db6-4aec-95e5-17ad0358cb46" providerId="ADAL" clId="{03421CA5-02D6-410F-9208-942AACB4DA1F}" dt="2023-11-27T15:49:43.096" v="161540"/>
          <ac:spMkLst>
            <pc:docMk/>
            <pc:sldMk cId="3932181839" sldId="307"/>
            <ac:spMk id="3727" creationId="{B5B114E1-6FAC-23B4-ED7D-B43E38FF688E}"/>
          </ac:spMkLst>
        </pc:spChg>
        <pc:spChg chg="mod modVis">
          <ac:chgData name="Ginevra Minarini" userId="1f1f918c-6db6-4aec-95e5-17ad0358cb46" providerId="ADAL" clId="{03421CA5-02D6-410F-9208-942AACB4DA1F}" dt="2023-11-27T15:49:43.096" v="161540"/>
          <ac:spMkLst>
            <pc:docMk/>
            <pc:sldMk cId="3932181839" sldId="307"/>
            <ac:spMk id="3728" creationId="{C433A3AD-09CD-BB79-E0F6-364706A236A0}"/>
          </ac:spMkLst>
        </pc:spChg>
        <pc:spChg chg="mod modVis">
          <ac:chgData name="Ginevra Minarini" userId="1f1f918c-6db6-4aec-95e5-17ad0358cb46" providerId="ADAL" clId="{03421CA5-02D6-410F-9208-942AACB4DA1F}" dt="2023-11-27T15:49:43.096" v="161540"/>
          <ac:spMkLst>
            <pc:docMk/>
            <pc:sldMk cId="3932181839" sldId="307"/>
            <ac:spMk id="3729" creationId="{DA29C274-AC32-E866-964F-C221884D4B87}"/>
          </ac:spMkLst>
        </pc:spChg>
        <pc:spChg chg="mod modVis">
          <ac:chgData name="Ginevra Minarini" userId="1f1f918c-6db6-4aec-95e5-17ad0358cb46" providerId="ADAL" clId="{03421CA5-02D6-410F-9208-942AACB4DA1F}" dt="2023-11-27T15:49:43.096" v="161540"/>
          <ac:spMkLst>
            <pc:docMk/>
            <pc:sldMk cId="3932181839" sldId="307"/>
            <ac:spMk id="3730" creationId="{19E54358-8B65-92D4-EA1E-B3B615B01DD6}"/>
          </ac:spMkLst>
        </pc:spChg>
        <pc:spChg chg="mod modVis">
          <ac:chgData name="Ginevra Minarini" userId="1f1f918c-6db6-4aec-95e5-17ad0358cb46" providerId="ADAL" clId="{03421CA5-02D6-410F-9208-942AACB4DA1F}" dt="2023-11-27T15:49:43.096" v="161540"/>
          <ac:spMkLst>
            <pc:docMk/>
            <pc:sldMk cId="3932181839" sldId="307"/>
            <ac:spMk id="3731" creationId="{8809F1AC-570B-9DE6-1B01-BDD474FC6F10}"/>
          </ac:spMkLst>
        </pc:spChg>
        <pc:spChg chg="mod modVis">
          <ac:chgData name="Ginevra Minarini" userId="1f1f918c-6db6-4aec-95e5-17ad0358cb46" providerId="ADAL" clId="{03421CA5-02D6-410F-9208-942AACB4DA1F}" dt="2023-11-27T15:49:43.096" v="161540"/>
          <ac:spMkLst>
            <pc:docMk/>
            <pc:sldMk cId="3932181839" sldId="307"/>
            <ac:spMk id="3732" creationId="{A068DB61-86CB-9C4B-0D18-75F4C3CDDADB}"/>
          </ac:spMkLst>
        </pc:spChg>
        <pc:spChg chg="mod modVis">
          <ac:chgData name="Ginevra Minarini" userId="1f1f918c-6db6-4aec-95e5-17ad0358cb46" providerId="ADAL" clId="{03421CA5-02D6-410F-9208-942AACB4DA1F}" dt="2023-11-27T15:49:43.096" v="161540"/>
          <ac:spMkLst>
            <pc:docMk/>
            <pc:sldMk cId="3932181839" sldId="307"/>
            <ac:spMk id="3733" creationId="{F3D662E4-C68A-30C0-8D44-AF09B4531EB7}"/>
          </ac:spMkLst>
        </pc:spChg>
        <pc:spChg chg="add mod ord">
          <ac:chgData name="Ginevra Minarini" userId="1f1f918c-6db6-4aec-95e5-17ad0358cb46" providerId="ADAL" clId="{03421CA5-02D6-410F-9208-942AACB4DA1F}" dt="2023-11-27T15:48:30.966" v="160492"/>
          <ac:spMkLst>
            <pc:docMk/>
            <pc:sldMk cId="3932181839" sldId="307"/>
            <ac:spMk id="3735" creationId="{8FDA2C98-E65D-3766-4011-996AD222C74A}"/>
          </ac:spMkLst>
        </pc:spChg>
        <pc:spChg chg="add mod">
          <ac:chgData name="Ginevra Minarini" userId="1f1f918c-6db6-4aec-95e5-17ad0358cb46" providerId="ADAL" clId="{03421CA5-02D6-410F-9208-942AACB4DA1F}" dt="2023-11-27T15:48:30.966" v="160492"/>
          <ac:spMkLst>
            <pc:docMk/>
            <pc:sldMk cId="3932181839" sldId="307"/>
            <ac:spMk id="3736" creationId="{BD731904-A21D-4D45-4A4F-C479EFBC2DB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37" creationId="{4088B7F7-9596-22A3-D380-80C301E155CA}"/>
          </ac:spMkLst>
        </pc:spChg>
        <pc:spChg chg="add del mod">
          <ac:chgData name="Ginevra Minarini" userId="1f1f918c-6db6-4aec-95e5-17ad0358cb46" providerId="ADAL" clId="{03421CA5-02D6-410F-9208-942AACB4DA1F}" dt="2023-11-22T13:33:11.416" v="84728"/>
          <ac:spMkLst>
            <pc:docMk/>
            <pc:sldMk cId="3932181839" sldId="307"/>
            <ac:spMk id="3737" creationId="{A8A4F4E3-D0A3-1651-EA17-C08C866DAB2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37" creationId="{BBBE4D64-55FF-49D8-E38C-BAF8EB475AD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39" creationId="{45CFC565-A8AD-D06A-00AC-FA1E90ACDB2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39" creationId="{9AFC64A4-B2CC-7201-00F6-F17E880268E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40" creationId="{803A7310-2BF0-1C7D-910A-806437B8005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40" creationId="{8962DF0A-674D-21D9-D5DB-365373205AC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41" creationId="{0C7C7934-8401-A069-48E9-7C98159F1D0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41" creationId="{3E7EC8AB-ACEA-8544-A897-73BA459C408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42" creationId="{74657E98-B66D-F329-CF7D-A704DE92FF0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42" creationId="{8B8E4C5D-9F69-FFAD-B5DF-8C2194CBA17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43" creationId="{6680A03D-DF62-FE51-CE5F-84D2966FA95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44" creationId="{4B053EFC-367B-02A1-0A52-C64E29B57F6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44" creationId="{7A4359A0-FCB1-2FF4-38FB-4F546F6D604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45" creationId="{58066C98-E056-BDE0-D4B3-2CD6CB304F3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45" creationId="{AE699FC2-4E32-08B4-8182-8D8DD3ED85E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46" creationId="{01431CA2-9605-8537-45BD-41B982AC520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46" creationId="{69711C21-18DC-BFFF-D790-0CD741AC5DB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47" creationId="{1C5E9F4E-1CF4-0B35-5B31-854BDDEE129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48" creationId="{0432C1D3-D103-E9AC-CBFD-9E803F3165D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48" creationId="{6492E485-81BF-D359-92A0-F8C12D9A994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49" creationId="{28F7B450-E102-6DD3-9C8A-EB4733AB320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49" creationId="{855D4CD3-06E6-A3CA-4CAD-109D84B59CA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50" creationId="{719031D1-29C0-D63B-F7EB-DA02094414D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50" creationId="{C86B93AF-DD29-653A-1247-2E716ED51C9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51" creationId="{57DDE0DE-5357-AEB6-DCC3-06C4944AA24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51" creationId="{EE5F3BB3-1CAF-529B-FC53-F70977A2FF3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52" creationId="{9B638616-A66A-8E09-CA78-CA6A571B8AB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52" creationId="{D8A702D9-8EBC-C9D5-469A-D80796C5354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53" creationId="{1C876099-0A33-E23E-AC18-70C0E2A58AC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53" creationId="{E70CE073-249A-72DA-20FC-38AECEC9716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54" creationId="{5A53C852-3113-9A7C-2B1F-8F8A30D3CAD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54" creationId="{B16AC787-2626-5B46-A5C0-1523D122315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55" creationId="{8688D8CA-01BE-D1F6-3AC2-7AAE7C057FA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55" creationId="{C23C9C82-7776-0010-C1BF-865C0A1D317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56" creationId="{0F1EF456-B4BC-1821-808D-72903722B97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56" creationId="{BCC4964C-2F55-1D6F-62DF-82ECA03C9CF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57" creationId="{27F65201-816D-B20A-D389-294210BFD6F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57" creationId="{E150738A-803A-9C85-0600-6F8DD54940D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58" creationId="{32DF6092-3DB0-08B6-FE06-1FA25759581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58" creationId="{D039DBF4-E60E-7CBB-64BC-6AF3B5E8BB8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59" creationId="{67B7C3CF-90EE-6A7C-274D-933908C5816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59" creationId="{C39A4502-2520-3BE9-123C-405DCE60EF9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60" creationId="{6BF6A9CA-535B-01A0-6F5A-58A2A183AC9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60" creationId="{80017BA3-9D5B-5A5A-6521-DD77710BE13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61" creationId="{35B87DF5-0899-8F89-09CA-869D676FA1A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61" creationId="{36CEC139-7265-CE6B-1537-6B42B3ED378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62" creationId="{53FE90F3-568E-B006-1C0A-D0FAE108DB5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62" creationId="{D560DA5D-6781-9DE5-346D-D164683F035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63" creationId="{33A47F48-F85B-856D-AAA9-4CFBC7026E7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63" creationId="{9F4677B8-9DB9-51C4-01F3-4980F9E008A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64" creationId="{432BEE69-4391-64F5-894C-125EA040764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64" creationId="{AF553EA9-54D8-F97C-4436-C44608970D5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65" creationId="{911DB07E-F437-2DE8-FCDF-3513BE74120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65" creationId="{F2DE5CDB-E833-2BC8-3C73-4E39749B73C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66" creationId="{937D7DDB-58EB-FDBD-FB3A-9BE0E41DB4C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66" creationId="{AD5D6933-2BB3-A2DB-B970-8DCA9A5578F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67" creationId="{2EACAA70-187B-33F4-9E16-587758EAE6C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67" creationId="{66DF621C-990C-769F-6B12-92879018B44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68" creationId="{318A9163-5810-764B-E23A-EB0244A971B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68" creationId="{B01B3516-C935-AAE1-D6BA-DD6C9277520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69" creationId="{046C2B1C-15FC-924F-0CD0-F16655CA8EA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69" creationId="{7920C39C-A4BC-6A9B-7F68-42DF0BF9864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70" creationId="{87505BE4-F8B4-D8D0-DBB5-30D190946F3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70" creationId="{87795525-E86D-D4EC-1F60-394ED5FC20B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71" creationId="{B0AB76E4-92E3-DBCB-670B-39EEC95E1D0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71" creationId="{C5C5E383-5E18-C0CD-3EA5-31C8B90B8E4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72" creationId="{F9F45F98-E5D6-7AA3-4C49-ABEA9DCCB2B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73" creationId="{6C9E8D16-9438-1DF2-1050-EA994CBB22D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73" creationId="{9B5D152D-8038-8EF4-2C5E-4DB1067A446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74" creationId="{020C13D3-CAD5-D9FD-F7C6-67FD45BAB03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74" creationId="{79747068-56BC-BC20-5C61-6B0485C7F2C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75" creationId="{48D2CFE1-2E11-E0D1-C64B-CB06D213A5F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3775" creationId="{ADC2C5F9-DBF6-0608-3DF6-52F284E335D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76" creationId="{D43130A4-AA96-84A8-5B84-9527D1A425F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77" creationId="{775F04B4-57C0-DA7B-4524-2C86CAF43B9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78" creationId="{4F548CE0-6D9F-C534-8E12-FBDC630B695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79" creationId="{0F178773-E01D-A63E-E8C7-7F837CFEC2D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80" creationId="{992A80C7-DFBB-4FDD-DB8A-03DB31E6A5F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81" creationId="{05F96551-4EDE-DA8D-AEC6-C822D5087C3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82" creationId="{FB958DF0-4CB3-3D5E-D871-9F70F5F5E0A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83" creationId="{7463D4DE-D931-CB3E-896B-4707A8A0BC5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84" creationId="{8AE4CA75-1F91-5EE9-B7EE-3E33E898236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85" creationId="{DE816918-EA3F-2B6D-DF20-C708C2F17C7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86" creationId="{AFC46BB0-8522-B1AD-4E79-13B8AA973F4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87" creationId="{E6138837-63A2-C6BD-113E-AA84C8C5F28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88" creationId="{E3868036-AF97-3476-300C-82D3FB408FB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89" creationId="{D9437B3D-D78F-2B24-83BF-F89A4F398A3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90" creationId="{E16FB813-DDD5-6025-035F-8332A008632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91" creationId="{AF4EE0C2-5AB0-2732-C965-B8F3581EA54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92" creationId="{08D83B66-20CC-521F-1616-325F82ECE17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93" creationId="{05D39D6F-302E-439F-6477-08AF3D6457D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94" creationId="{F3A99C61-AF47-F504-8C79-889F49C0988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95" creationId="{CE5F8EF3-0B1F-914D-F1EE-C390DC04A41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96" creationId="{24B00450-4A6B-5E85-474F-A5AD09BD1A3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97" creationId="{E3277188-6D02-8A8C-0B34-F7A929AD4AA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98" creationId="{4686EE46-9ED0-AA10-EC73-7A3BE3BEF4A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799" creationId="{D944FCA8-70A7-4508-EFC6-6C8E24B4658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00" creationId="{6C46A18E-71FA-9A73-A49A-67187A81C4D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01" creationId="{C5F9B083-16BA-EB3D-6B2D-03E8EB6A19D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02" creationId="{0A8C81A4-0A7E-3DB3-6083-F8A21A25EE1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03" creationId="{11615749-1690-D981-F459-48F573BA0A4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04" creationId="{6CFB0617-3200-9ECC-41E2-28AC0A22CE2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05" creationId="{E0DAA527-5D74-3704-B306-0527D51AECA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06" creationId="{BADFBB8B-540C-B579-709D-970A90B5E8B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07" creationId="{3D537D79-FFF5-024B-8C08-E54DDAC5D14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08" creationId="{E4421AF7-B22C-87C2-E052-A239E8F32FB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09" creationId="{866CC6D6-2B7E-3673-186F-F18DFE0159E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10" creationId="{3AEC3617-49A2-75FA-E89B-AA7C766E5B5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11" creationId="{B51A0086-DDBA-E21E-C674-38A7EBCB137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12" creationId="{37850FC4-47AB-5CA7-6F2C-ADFEC4B10C7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13" creationId="{361B7B83-FC5E-6E3F-6849-29003CA47AA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14" creationId="{FE7CB390-5039-905E-D144-3D83F8FF073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15" creationId="{5FB7D7C5-66FE-5CEC-EE53-1F93000688A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16" creationId="{BE6A66A4-6050-8754-6393-A077ACE83C5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17" creationId="{00A066E0-521C-0DC6-55F3-FB82E634664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18" creationId="{67FF3278-4D35-BFA0-884A-7017FB16905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19" creationId="{D61C8D6D-31DB-A152-ED61-571C01C7B32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20" creationId="{EB442C30-5CCA-45A5-C709-9A8F5B4E246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21" creationId="{A7C810D0-9BB1-B90D-503A-F852213AE54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22" creationId="{E40DA79B-C6FE-0112-7C17-4351CE9DB2D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23" creationId="{E13D6718-222C-EE80-1C00-18CE3D27BC7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24" creationId="{8083344C-791A-D460-69C5-FFFBD8ED5C6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25" creationId="{1C294578-49B7-6C78-1879-2637054BBD0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26" creationId="{96DA6AAC-C2B0-E7A7-E55E-CDE29E72977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27" creationId="{3E28FEB8-FC6E-9AB8-0261-8408F6ECC67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28" creationId="{6253782F-F969-B674-BD28-6CAB905FFFB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29" creationId="{9AE27285-6DB2-502D-9AFD-AC841292212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30" creationId="{2BA57F2D-8985-147F-DA42-7604AB6BC01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31" creationId="{E1BEF3C6-E3D0-CB88-D1C8-066D73DB6B4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32" creationId="{16B27D09-722A-66A4-24A7-B1CB6538AF7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33" creationId="{E73BE0BF-7385-6BE4-A984-03334CA16A6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34" creationId="{F15B8912-4E14-65AA-7DF1-795ED708A6B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35" creationId="{D33BB3F8-7FA0-A79F-083D-E533D2EE9BD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36" creationId="{56865195-D705-0197-B390-CA77EB3F59C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37" creationId="{59B644A3-418E-EEC5-BA70-5C93D17416E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38" creationId="{FF5CDE7F-BEBC-9440-AE00-F75A249E1DE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39" creationId="{2603E76A-5DFD-01CB-59AE-5093312AE46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40" creationId="{F6B4B96B-8AB8-79C0-8A88-84B27D77721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41" creationId="{48C080F9-184E-6E7A-3958-5D314220E24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42" creationId="{B52FC5C3-7939-6B11-F22A-E630E381C8C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43" creationId="{404236B0-43CF-7F62-0F02-2491E11A5C1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44" creationId="{40338A05-410C-9B5C-A432-1D6BEF410F5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45" creationId="{DC4CEE57-94AC-C9AE-CF40-629867E4E52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46" creationId="{E317252D-D291-031B-CD54-38E99D84D5B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47" creationId="{EEC48F73-99DA-F6E0-24BA-3AFEAB9AE13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48" creationId="{B5F0A2E9-B35E-7458-665B-8274B70E741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49" creationId="{609A9CD6-8518-20FD-97C9-99A693FADED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50" creationId="{5793A91C-37F6-0C35-CC82-0F5AE722EA7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51" creationId="{F2A5E9B9-7762-CED4-E76A-783EBCE6CB4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52" creationId="{BD1CD51B-2796-4589-3E96-76DADAB2506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53" creationId="{55AEA407-6A2D-0FC4-7482-6AAA617D3CB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54" creationId="{E7F7290C-B24E-FC61-752B-9541C0BE2E9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55" creationId="{0B755F0C-25D1-C78F-C276-7D6EF449C8A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56" creationId="{3676E586-74DB-4374-6833-4FDC109CD14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57" creationId="{CD9EC53F-04DB-66BE-848E-6CB14DA0F07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58" creationId="{61D036AC-95F8-F244-99FB-479887C5A10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59" creationId="{E60DCC96-2B6D-A29B-93AA-AB2AB7A1AD3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60" creationId="{6704F634-8059-45A3-BCA0-B1CC6CB9919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61" creationId="{2238280E-C566-EC6C-64F3-7BF88FEF9F2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62" creationId="{91658A09-059F-D060-EFA0-2E29394D1D7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63" creationId="{DF323A3A-C71A-3D12-0518-D5042D1CF91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64" creationId="{BBD0BE18-94A1-389B-1A95-2C3DA2FC1B2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65" creationId="{8E4C53C1-FDE6-F8DC-572E-B94BEAD4B14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66" creationId="{0E5CF338-6242-67CE-876E-97ED0EC9467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67" creationId="{F628FD78-5FAE-F98C-346F-6A820C77D21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68" creationId="{39A7206C-6FED-076F-81F2-23368164C1B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69" creationId="{B9280FC5-5302-F4B5-C26C-DD6D9BE75BD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70" creationId="{B24639ED-F721-49DF-8276-759CE834102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71" creationId="{7B4C491C-CC30-26E5-60A7-F57D79528DF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72" creationId="{2F18CE8C-138C-049C-D7E6-D261BF7A539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73" creationId="{9C91626C-6FD5-056C-2033-8F2A9B75170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74" creationId="{837809CF-0194-008D-191E-87623B1B374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75" creationId="{273C199C-304C-1CB0-7F9D-30987BEB432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76" creationId="{3CBB0300-B813-7B47-2910-CA417A7A496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77" creationId="{BE0C6106-660A-9E47-7E53-C5F2A7331DA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78" creationId="{969B7C0E-C6D1-15CB-CB83-2035A968C46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79" creationId="{8AB2D421-9897-7492-97D1-9DAAC31FBD9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80" creationId="{E03B5100-D850-84E8-DD1A-85D23AE0C21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81" creationId="{2757A348-99C7-40B3-C790-6465E8AC5CB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82" creationId="{92F33DC9-6C0D-C21E-30D9-A7D20DF2E21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83" creationId="{F1C14FE1-4B22-EE85-E655-8A97DAB25C8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84" creationId="{95D76023-E88E-A686-51C9-AA2D5AF24B4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85" creationId="{F41F0D27-0B9F-07F5-0DEA-4439EBC9BE5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86" creationId="{9A29B072-EC1A-BF82-8487-A739BD0D879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87" creationId="{1208112E-D7DB-7FD1-008C-24D3EC7CFDF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88" creationId="{D59C569C-D878-4356-F5B2-59C945109E2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89" creationId="{7BB46CDE-6F40-9A19-4D6E-9E585AF837A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90" creationId="{1F9BAD3A-C3FA-783D-FD3D-6E927C4439A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91" creationId="{34ACC8DB-1D46-11F2-5D37-BCF282D3296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92" creationId="{8BE58F75-AF38-FA9E-13D2-4F77F8255F8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93" creationId="{28753578-485B-9629-5A65-B2BD4D69A87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94" creationId="{D1E25C62-BA27-AF3B-6C0B-69755BD930A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95" creationId="{41CE05DB-C64A-B34C-AD33-AF8A0CFC1A8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96" creationId="{DE4A5F32-FF0C-8239-200E-B815F9D5691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97" creationId="{0466A412-A234-CE89-89D0-D8104F99095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98" creationId="{A6724B61-2B65-6CCA-5E1F-EBA750D610C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899" creationId="{34DCEDF1-163C-C346-8199-8B70BBF28F0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00" creationId="{54EFF8D7-2873-DBBB-C9D1-589D84D11F1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01" creationId="{2991E8A6-B27D-C5A4-A4EE-34C15309DB5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02" creationId="{E9925FAF-5502-84E7-6FC0-8CF6C203C9F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03" creationId="{23B4F1E5-00AF-C3FE-B1BE-401588AFDFE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04" creationId="{BBE560F4-7C19-6484-F517-E9807B80EDE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05" creationId="{D92BBA80-11B5-32EA-842F-882AA74D198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06" creationId="{C189A8DF-DFC6-4DEA-B386-8F16B5D589B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07" creationId="{2CC3D049-511D-AE44-D724-3E641E80BF7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08" creationId="{2E5AD8E3-D17C-8FD5-397C-A20E2FE024C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09" creationId="{1B5F3428-0CAE-141D-C5A5-6452A436772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10" creationId="{EF48D6AC-7583-7345-DFBB-3A76A62BB08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11" creationId="{31A2E54E-8CE3-B464-87B2-BBFF5B02BCB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13" creationId="{E0F00028-2349-D6BF-8D8C-FDED6F510F6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14" creationId="{C2C3F66A-2EAD-EBDD-FE93-5EFB1B52F65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15" creationId="{E65B8376-4C25-E028-A2D8-4093A8E142B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16" creationId="{ECDCD5B6-033F-3A49-EDA6-7E4607BE610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17" creationId="{1B432D48-CB20-067F-3B0C-C6D2A585EE2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18" creationId="{1E0B338E-BD09-D608-0136-6B3EBB8D960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19" creationId="{DB8542B6-9983-9AF5-00BF-27C66BB545C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20" creationId="{A8D9FFE7-BA22-3B4B-6A7A-3C6B12B5CCD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21" creationId="{163A8F38-FEA3-DA70-80A4-AC6419710BD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22" creationId="{3A784958-BBE2-07D0-17E8-1F65525B0D8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23" creationId="{9FA7C38D-3E79-124E-9B02-AB8576D118C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24" creationId="{001D6E94-059D-3D9B-C4EF-6F33B67D58A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25" creationId="{737AEEE5-68B0-DF1B-495E-205DC7FC3B7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26" creationId="{479927C4-1D7D-A8E1-9EB4-8D4341BA218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27" creationId="{728FA7A7-5E58-D096-9D92-CD25454E33A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28" creationId="{847B4DB0-B0F7-AF55-6E20-82A89D92DBA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29" creationId="{745BFD3A-FA4D-FD36-3B2F-BBA84388EBF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30" creationId="{0779D335-0E64-E7C8-67E6-D9D92542430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31" creationId="{42D5F986-4456-D7C8-0B95-8A9B88B8FD6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32" creationId="{30831C29-1571-9DDF-1102-62D7D796430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33" creationId="{12DC3EAC-DD7C-034A-7969-D6A644D5659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34" creationId="{75C940DE-B453-F534-BF3C-67FA541C85A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35" creationId="{2E52DADB-7809-09EC-165E-7899C055A35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36" creationId="{33D9D25D-4AA3-5BF5-6783-28BF6E4FF19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37" creationId="{31AC435B-CAE7-6725-92AA-E12DFC9AF9E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38" creationId="{AFF5AA24-C94A-A277-4C2B-6ACAA76E584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39" creationId="{C074A34C-0E68-5DC6-EEF8-F8F734EDA45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40" creationId="{D2A4022E-B48F-9C25-EA64-CDD7CD4AE12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41" creationId="{7AA5B8C0-9468-4982-5A1E-8D4241B6A98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42" creationId="{6B88D89B-58F5-733D-D15F-8A6875AC15F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43" creationId="{64965B7C-F04E-4393-621D-E475CC27E2E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44" creationId="{A4D99F59-83A8-17FA-1DA6-D9CFE9904FB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45" creationId="{C78E2718-9109-1619-F5F6-76639D16AEA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46" creationId="{0EF3EB37-4455-8718-3F3E-056F7DB71B6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47" creationId="{BFFACC0D-6206-78A6-B32A-62F1B9EB3AA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48" creationId="{AAFC7A53-172C-38A4-F462-47FB62CB4DE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49" creationId="{B126F092-2110-7511-D553-DD13E5C6449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50" creationId="{2013400D-EF77-7A47-4C65-DDA42F5E413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51" creationId="{A6BE516F-9D86-6518-246D-188AFB08A05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52" creationId="{61BE7B91-CB13-6277-F4AF-9BD563A644D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53" creationId="{A8BA87CE-5DD0-972C-86CA-E6F333B88B6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54" creationId="{9B2E5BE3-C2E4-7223-4A20-F5618B1BF24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55" creationId="{566E4089-5EB4-2F28-3561-CA1ED20B748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56" creationId="{5FBF471D-18B5-9083-B763-08D002D19C8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57" creationId="{7BF82C29-4350-23D0-1388-B6608F91920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58" creationId="{3EE38E49-1237-8AE8-CDCE-9D64108B77E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59" creationId="{3762E0AC-00BB-4402-50B0-C7DE9762568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60" creationId="{7F852566-A44A-3916-8163-CBEDF1E7092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61" creationId="{0495CA23-B24C-A005-837A-80839D54F72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62" creationId="{5DD0C230-404D-D388-E275-93E2CAEA4CE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63" creationId="{7E86CEC3-1934-7721-56AA-78FF161DF0E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64" creationId="{5DB1A9D4-28B1-D08C-E93A-3D54965105F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65" creationId="{E98BF58B-EB2D-9F09-12D5-722A8E4325C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66" creationId="{BD2B0209-1061-D69C-CD23-CA0C2B56FC9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67" creationId="{13A8D9D4-A55A-699D-811C-716DD02B220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68" creationId="{563C78ED-A673-434D-7E1A-9E42BAD493A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69" creationId="{A480FD95-EA3C-F66F-048B-96D870855BE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70" creationId="{7587B590-7A8F-F53F-F53D-434748BF248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71" creationId="{10DCA438-718A-EBEE-23D3-AC553B3CACA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72" creationId="{07CC7DE9-AC18-FFCA-2364-7CF398339A7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73" creationId="{2CA32775-EC33-36A3-F404-23723116E80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74" creationId="{683DA0FE-50F1-7A4A-5B5B-CCAEC6B4DFB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75" creationId="{836A3D53-4038-176C-C752-10FB3CEA431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76" creationId="{7BA8D9FB-C660-3859-DAE9-4343343360F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77" creationId="{2BAEC1A1-5C8D-C7D0-1DB4-EDA088599F7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78" creationId="{CE389929-B385-9BCD-D8D2-2463B7CFAF9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79" creationId="{9BEA5F4C-A223-AE25-BA40-D300C6A5854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80" creationId="{2CA60902-DB50-8511-8977-AD2DC7F8491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81" creationId="{200F36DC-5062-354A-9200-2E1BB3FE342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82" creationId="{4D8E1510-BC3C-A4CB-92CA-015D25F98E5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83" creationId="{D2FF98F3-71C8-6916-EC44-8781C2EBCBA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84" creationId="{C7A09502-A84D-C573-C2D1-40ED16DA2E8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85" creationId="{942E3FD3-EBA6-AB1D-EA40-5DFF541A784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86" creationId="{5969D864-5B98-9AB3-74B5-A5E2CE80F23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87" creationId="{475281DF-D274-952F-6481-23C3A693E28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88" creationId="{5A700711-037A-5898-14AD-B4A574460C9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89" creationId="{A884DDFA-A2B0-93B2-1641-735E4BDA5FF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90" creationId="{790E6FC7-E92F-0B17-B232-918D56D943C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91" creationId="{1CF509CC-0F5B-BBA9-D33A-CC57C478168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92" creationId="{E9AFFE06-B6EB-AC7E-07CE-141D3C7A919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93" creationId="{567696CF-8ABA-B2B9-D727-DEA9356BDFD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94" creationId="{0405DF17-BDE4-DF4B-AB7C-F1AA13C68D8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95" creationId="{15449E23-E392-EF28-670A-1F25296748D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96" creationId="{CF8008D2-CA82-2628-164D-49E127F94BE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97" creationId="{9DC5A26C-4623-C65C-447B-9F2BEC5F655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98" creationId="{445BB18D-7146-9B9A-7C26-96AE4D9D6A0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3999" creationId="{94FC25C9-701F-1653-72FE-C4F699674B8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00" creationId="{10FE284D-F5AC-45AA-1C54-8B5EBC845E9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01" creationId="{E44D5B0A-29B0-E5D7-775F-3CC13FCD8BA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02" creationId="{744F2179-14F5-43C0-DBF2-20F44D36BCC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03" creationId="{74F9DB50-681C-2301-CB0C-EDD40FAC073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04" creationId="{97D99C21-BE1F-45F6-6628-557D432BDDF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05" creationId="{134E558E-68E6-B8F4-7ECB-354066CDA58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06" creationId="{7A66B43F-C689-7E87-8735-36F6B1EE8FC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07" creationId="{090C68D2-B757-3142-9509-36610299563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08" creationId="{FD6B0676-F240-B139-4A28-61975F71138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09" creationId="{48917E1B-7E07-B5F3-276A-125F59143E1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10" creationId="{3983D11B-7CCD-81F5-709F-447E10D984A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11" creationId="{02188BA4-908C-9293-0DD0-EB49A0439C4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12" creationId="{19589AAA-53A5-EF70-4866-09F5B35D464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13" creationId="{0CA815A2-1D63-379D-4058-B761C51DF4B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14" creationId="{25741D61-1688-B025-C41E-8DFDFE3C539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15" creationId="{103BC1D5-DD70-8485-9CAF-CA119846A9A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16" creationId="{C395F247-E2E7-510F-3358-0BA2C4FEB2C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17" creationId="{3F608AB4-FA7E-A75E-F1D8-D6892119C2B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19" creationId="{8453E889-F2D4-66DE-1416-2BBBCE1EE7E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20" creationId="{C8E20CE1-CC3C-4FFF-FE07-B4D2840F829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21" creationId="{09328ABE-DBDF-35DE-1018-E3DB02A658A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23" creationId="{CABFFD90-660B-EF82-A89A-FA6D303AFE9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24" creationId="{73A9C787-7C38-394C-574F-9E8C3792314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25" creationId="{E13B9307-906E-A082-9CD2-28BC51E815B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26" creationId="{A0E57106-1CBD-28BE-FB0B-E499FDECFBD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27" creationId="{E27EDCFC-FA10-18E8-2C1D-B8650889B11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28" creationId="{C6768C15-A4D9-8712-A486-99B2ACF7291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29" creationId="{571D4782-16D0-6704-C306-B5668513730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30" creationId="{A058F004-EC32-6F8A-CEC8-B4F14B15092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31" creationId="{9D1359C9-F21A-7DA0-88D1-7593FC51CC7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32" creationId="{0564D13D-5C67-E031-2A7C-83DACCCDC0B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33" creationId="{FD30AC77-6D74-35DA-32FC-C742F09AA3A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34" creationId="{193903B2-4EBC-3000-A471-3504E747901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35" creationId="{57C2CAAE-8B43-4795-F11D-00E0AAC83C9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36" creationId="{E1FAC93A-EA63-8A58-F4D9-9941C26800E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37" creationId="{C3B22D83-987D-56E7-F743-0FE654BB701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38" creationId="{929A8396-4CC8-F39F-4D24-F2DBA19E37F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39" creationId="{5B1D94D9-DA19-DCB5-0ADB-F6DF1DA7FF7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40" creationId="{F65A35C4-BB5B-1C13-C2E7-2373CEEEBB6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41" creationId="{4F8001FE-616A-2C96-AEFC-B6994F971B6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42" creationId="{87BB913D-B5AB-B080-7869-97DB1D8809C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43" creationId="{752BD021-BED3-A765-5E5B-1558B2AC49B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44" creationId="{7D98CEC1-1943-160F-8794-0D38471730C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45" creationId="{A4618AA5-E5F5-31B2-5319-D3706D09CA3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46" creationId="{9DFE2061-1FF8-9018-19DC-CF517362A53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47" creationId="{6FF92F74-6F1E-D962-6D6C-E6DD250044A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48" creationId="{5B105CC2-B1D3-2ED9-724E-E9B95900D8C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49" creationId="{ACF95D69-423D-AF58-109E-99063311E5E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50" creationId="{1EFC6578-D67F-C87E-27F2-6A76C0C0B8B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51" creationId="{70E7D30C-9E08-F886-5284-BE64E20F18D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52" creationId="{F7B7F83C-F8B3-CB1F-1C06-FCBEC5EB8F2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53" creationId="{83979DBD-38F5-A800-7226-5E4D8509B8E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54" creationId="{8706722D-58B8-2008-40BC-470124D09E1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55" creationId="{9203C41D-D9D8-3FB4-9C8D-C7B15857EB0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56" creationId="{CA8FD01E-B6B5-85CA-C9B0-C4EF55658B5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58" creationId="{2F82311A-54E3-FD1C-68A4-2D912857E02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60" creationId="{04E5D0D2-0902-E5B7-95E5-FA7C6CA88AA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62" creationId="{E5E99C48-A72A-6C45-A498-FE0C37BC83F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64" creationId="{0998EE0F-4CA0-A8D2-252E-41FADDC3A2A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65" creationId="{362E3182-5083-000A-FA30-34F5B601551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66" creationId="{4107F520-F8E4-3507-3DDB-8A8693B0F1C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67" creationId="{7516EC40-9CC9-9DB9-74D3-8FC328E7C68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68" creationId="{172F476A-B51A-1DD0-388A-018C3C16F54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69" creationId="{E826703D-D825-C284-AF91-188DF4C5CAD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70" creationId="{AB1EC354-E603-418C-1A55-C95FA9592B5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71" creationId="{5A549EF8-23F2-DDB2-CAE6-841C3031FBE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72" creationId="{9B8ECFB4-B423-8E15-760A-941207DAC6C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73" creationId="{DD32ED41-1FBF-B38F-E879-ACB5DB32E0F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74" creationId="{EB46E29A-B759-BFF3-4661-CB9629D57AC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75" creationId="{79FB247A-1419-172D-6EC8-BB0B63314B7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76" creationId="{B445294B-C413-008A-4243-B17994AA9F3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77" creationId="{B1711399-4465-DEC6-3DC0-C81D94DAF04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78" creationId="{4794DD7E-F436-6DD3-9B6D-4AD14F7D6EE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79" creationId="{AF2A0CEB-5610-D59A-880A-F2CA30A438A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80" creationId="{ED280C55-C2F7-FC5D-849A-3335E129793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81" creationId="{8E264DE3-C79B-E163-AA37-560AEF4A589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82" creationId="{B6930A00-DEF2-A587-ACD0-2AF33A46A9C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83" creationId="{DFC51B17-0A5B-16C0-6514-D88A82A7A32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84" creationId="{FE87A5B4-E580-8381-764D-015427CF1CB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85" creationId="{FA29A445-9412-B1E0-825E-5A6BDADE132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86" creationId="{BBECDA73-ACE8-816E-D815-25A4592967C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87" creationId="{6B93ACAA-78A3-F6B4-96AD-C59A5993A03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88" creationId="{79500F89-B4AE-6F35-B416-60CF4ACEFEE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89" creationId="{40495C29-B277-B2A0-06C7-90904C37502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90" creationId="{F4B9B763-43AB-7424-239D-4B252586CF2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91" creationId="{306AA3AA-BB60-98D6-A832-25AC6392CDF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92" creationId="{D9C7D72B-4630-6CBF-223D-5B187295C4F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93" creationId="{F729076E-B1D5-EA55-F1C2-CE12206091D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94" creationId="{BEE634F0-5A98-7054-4F2D-043D8F7C43F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95" creationId="{9F7EC443-A5D2-DA52-BEE9-16AB6CCD893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96" creationId="{97953B7D-76F2-E588-4E06-08949C7E257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97" creationId="{C9A28989-AC55-9093-678E-6B88F9CA813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98" creationId="{39F4092E-441A-D1A6-4056-0BC67E74802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099" creationId="{1428C981-911D-90E4-3712-7A1B66C201A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00" creationId="{499AD531-B9C7-B03F-A39F-D73A74AF416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01" creationId="{A44F25C6-65DD-B7F8-ED03-12307A3AE8D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02" creationId="{16651E63-D210-77A5-C23B-15A3E3AB72C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03" creationId="{7981FAD4-0B12-922B-9683-54E062A4BA7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04" creationId="{3DCFC6C2-AFF2-0DAA-6D6E-B88F0AC85F1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05" creationId="{FD660736-03C4-511A-AB98-B243C9C523E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06" creationId="{86033110-3F5F-4FBE-1C26-8F1062D5757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07" creationId="{4505AC3E-E360-756B-7744-5D3F97A921F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08" creationId="{DEAB167C-B789-4E9C-AA66-21EFEFBA2DB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09" creationId="{43BCA1E9-D824-A450-55B5-AFA139DCA29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10" creationId="{94826973-0D60-8852-3882-869B785E827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11" creationId="{9299AFD4-B452-C952-1B8F-12F42A2ABFE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12" creationId="{0C75668D-950F-4A1D-A126-EADC606C9F2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13" creationId="{B9E4B6A6-720A-0FA7-296F-EFC4C346911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14" creationId="{66D0F3EA-FD14-0E55-FFD0-A61A3C77301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15" creationId="{AE66B5A1-2DA0-89A8-6F75-9DF61497D18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16" creationId="{554E7779-83A0-C917-B940-97D5BF98B4B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17" creationId="{8A79BF5C-FEC4-8F2C-3F4C-782BE71C024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18" creationId="{0B1E7FC8-231E-BA29-1D25-2C31F7E7FE1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19" creationId="{7803855C-0369-DF75-7D47-1E7DDD79408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20" creationId="{47BAEE93-BF8C-2639-7D93-5E1F18E1CAE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21" creationId="{B2690010-91B2-BBEA-4870-55D20EB1F5E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22" creationId="{850B2095-109F-6E4F-9A28-286892E6DA1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23" creationId="{E7FF2766-11B0-F33E-14A6-DF1D6AA872E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24" creationId="{61A687D5-05D5-D436-3BEB-5EA7142108C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25" creationId="{87DEA207-4C1D-B4DB-473E-E6318E0CAE8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26" creationId="{1C594F1F-BFB7-A96C-D31B-A2A6D4204D9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27" creationId="{CBC44B77-7DB9-97E2-C2FB-00D7E267030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28" creationId="{EC480A71-7204-237A-DD53-E824798FFB4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29" creationId="{87F72C5C-5F66-2338-7C95-164A6B3AB50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30" creationId="{12E92107-608D-52CD-F7FF-9D2D8083D10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31" creationId="{F7415259-B502-24FD-7A3B-6D45D42CA7D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32" creationId="{58FC75E4-6B80-2EE1-B16D-DCA00479855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33" creationId="{BFE1D0A4-3D44-1C57-9AD9-320BC317AD7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34" creationId="{DAD46462-1A32-2B50-42AA-07715248D35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35" creationId="{15CC85C5-DD8A-5E93-1598-9A98E792F2D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36" creationId="{76D12ED3-D95E-505D-4478-D0BBD39B8BF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37" creationId="{FA78DCB9-CC2A-6B96-47B9-6C2F8CA5640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38" creationId="{DC454A4B-8FDF-5EC6-9210-99E4607EF62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39" creationId="{8535EC9F-F5FB-BC70-BEAB-FDAED1BA673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40" creationId="{3AA2CD1B-E0B8-DEC8-012C-3CAB3D5122D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41" creationId="{2FF79F2E-3263-7EDD-DAC7-C8B62F6A9F8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42" creationId="{DBA92613-7C06-82A7-1FD3-943918CB5FB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43" creationId="{10DB94B0-E18A-631F-A3E4-2523638AB38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44" creationId="{EECC2337-0DE2-32F5-F9D6-22FD24FDD7B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45" creationId="{82B28820-490A-A4CA-C5EA-FBAC1077B37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46" creationId="{D23A2AC9-8B60-D19A-44CC-6D2FA7CBB54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47" creationId="{FC69D080-9F0C-4CDF-3F76-DF3B8AEB5B5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48" creationId="{BE9BA075-1EBE-0151-62CF-C7B55B15966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49" creationId="{66BAC2FC-84EE-A99E-76B8-794078F1DA0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50" creationId="{431D594D-6967-9B83-E3E2-754E0AD5821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51" creationId="{E7C84A5E-F029-8BAE-DCF0-3BE47FD3F27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52" creationId="{8EFD6A69-33AD-EF38-4D68-26CDFA6B1AA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53" creationId="{A4DB9589-DF3B-E40D-06A4-1099CF564FB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54" creationId="{483859DE-E2D0-8619-8CAC-09650C2CB59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55" creationId="{EBBA6A30-C82F-CCAB-BC1D-76473EEAA43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56" creationId="{C6A3AE44-B7D9-065E-1367-6EF71979C0D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57" creationId="{FDDEAA85-BBA5-97CA-0000-8830BD86B4C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58" creationId="{C27E927E-F370-4337-58F1-7E61DF082C8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59" creationId="{3C9502FB-B922-A780-E3A7-C1CAC92D8DC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60" creationId="{E75B2EAB-2FE1-98B2-B62A-B41F958922C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61" creationId="{0F5D07C3-D499-680C-1235-7EF4285ABE9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62" creationId="{33869EE7-6AC1-AF35-0320-C30C5029F85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63" creationId="{E86C84BB-CEB6-34D8-21A9-A78662FDA6C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64" creationId="{CF42A893-1C57-EA55-4A39-5C9951E0490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65" creationId="{D6347B60-67ED-7D95-09ED-AC86A26C58D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66" creationId="{20FFFD34-1EAF-9E2A-46B5-3D6B575203A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67" creationId="{C44EE621-3740-EB7A-429E-C3897F1FCA8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68" creationId="{B2269FA5-8E10-16EB-CBC6-08A286678BE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69" creationId="{BEFB5574-56BB-9809-02AA-5743E9CF908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70" creationId="{E6243AE2-9CCE-8C01-1D29-B34F348210E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71" creationId="{1E0E5243-8E32-316E-E862-5436559F107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72" creationId="{FAFE1F8F-A77B-A549-A43F-3B8D0AB85FE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73" creationId="{B3DB3EAE-838B-C0A0-A40D-8391C5A5C1F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74" creationId="{3A93512B-FBC4-CB9C-608E-D5E867B0245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75" creationId="{CB9EAB79-F833-71A0-33F5-D6123326376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76" creationId="{B3A1D410-138D-7F48-105E-1F6FDAAECD0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77" creationId="{90F7005A-2F83-BBCF-6568-EB7EF4DBA4E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78" creationId="{34212CB0-764E-EC07-05AC-61DD9B80370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79" creationId="{5ED3B433-F747-C077-3CEE-414EDA1D9C1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80" creationId="{B2850E1C-9E5B-23C3-7C14-179B5931342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81" creationId="{073284D3-03FD-48BE-997E-D0EBFE8F9B8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82" creationId="{1DA2369C-32EA-58CB-42B5-72E85A403C3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83" creationId="{D057D9FF-0962-AF07-A1E6-F4E36E7FF92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84" creationId="{C96BA8D5-FD02-3391-FA8A-610340A441E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85" creationId="{87B2070F-2784-0BB1-6626-FFD94BE210C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86" creationId="{545F7C46-0BC9-E18E-E6BA-B6588243E7A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87" creationId="{5B478974-9F15-4FED-2813-B6CB27A04CC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88" creationId="{6AAE54ED-9C5C-795B-3086-AFDE9F873CD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89" creationId="{59EF5038-07C8-B3AC-120D-70D29DF7540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90" creationId="{1216BDEC-2B57-A856-E5CF-7B4C9D730EA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91" creationId="{AA2E4689-61B1-1EE3-9CD4-1AB6C286472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92" creationId="{8D7B3138-3168-8E3F-3002-4AFD9028B68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93" creationId="{100BE69C-B0DE-1D04-EA76-DC021174699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94" creationId="{6875CB76-672C-635F-7E0E-2B54DDBA621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95" creationId="{2636D91C-9A5F-0233-18C2-9B6620E738C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96" creationId="{530F983F-5BD9-18B9-26E6-2FC40F22F22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97" creationId="{04C72F6D-8FD0-29C1-FB16-E593D84D262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98" creationId="{87A86138-FB98-AA84-E97A-13E5DDBFD9F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199" creationId="{73602313-489B-8840-A53F-800805C0995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00" creationId="{6F14C29A-E353-F6AB-795C-0F2E0CB34AB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01" creationId="{FEF29274-8E53-4FBB-9F2E-6E28D3E5A45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02" creationId="{DE82ECD1-4968-1D3B-3EEB-7434163508B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03" creationId="{185AB221-E3A8-0971-6F0A-04124EDE998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04" creationId="{8B346112-7260-4687-16A5-71E4C6444FA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05" creationId="{04435C88-97F8-AC7C-5A6E-877A9AB74A0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06" creationId="{F21611A6-6E17-D19F-76F5-A39DE67C93B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07" creationId="{68758F47-0EBF-FE0F-F421-C68F69602B5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08" creationId="{30DEF1AE-271C-C878-4DD0-7CAC6B337A6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09" creationId="{34EAF7BA-B248-A1E7-7B5E-DC2F3FB0746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10" creationId="{01193FB0-AAE5-1373-5F41-776FDDC0D05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11" creationId="{1BFB9B46-C441-4EF4-61BC-90A1A8E3A66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12" creationId="{68803AFC-8403-03B5-7615-88A668D02DB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13" creationId="{8D1200CA-7C95-B257-EB99-4247A197616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14" creationId="{49FFBA29-E6DB-3F08-43CB-EA04527A627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15" creationId="{D967DAC7-5351-2F24-441E-6525A6D2E24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16" creationId="{5A18121B-5680-5062-8AF7-1ED5DE4155A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17" creationId="{2156AEC2-0B3F-2025-9C5E-72F991B1AF1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18" creationId="{92A44F11-0190-3483-E568-EB4CB06F460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19" creationId="{1ABFE01F-6A74-12E8-7D9E-6EF208047DA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20" creationId="{2E6F35B5-DC16-9774-053A-5F23029D885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21" creationId="{CB07C4CF-EFD6-5F12-4262-DEE733ED3EA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22" creationId="{A56A9101-8AD2-4D0F-F114-A73A9E15CC3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23" creationId="{9615694B-D1DB-73C3-CF55-B57EA93FA72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24" creationId="{955AD279-2EC1-2C84-FAEC-78DFD39F20B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24" creationId="{9BA1D12B-29E9-EF46-1E20-633368155A0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25" creationId="{BEB46F56-4725-D33E-90FE-04EADD5E332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25" creationId="{D3901565-DBEC-EFD0-C75E-E81BCE7DE1E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26" creationId="{6BCD83D8-9DB0-67CF-6C1D-511F470BC01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26" creationId="{B5E40C9F-BE6F-873F-84F1-C9B53CF90CC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27" creationId="{1DBE0433-C89A-F252-2F1B-3D050F7A44C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27" creationId="{25B2CE0C-733C-C61D-A9D6-B39E180E277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28" creationId="{A23E13E0-4506-FF9B-4138-09162812D2A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28" creationId="{EDE9D2BE-E8AA-B3CA-2213-93A8DBE9400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29" creationId="{2D9270D1-6B0C-394F-4871-EB7986C5094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29" creationId="{C71A7705-222C-5118-434C-6D76C88870B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30" creationId="{1377DDFF-FCB5-7D32-BED2-C1DCE2A2EFA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30" creationId="{90347A46-7F13-9312-D295-EB43524844F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31" creationId="{B9273084-AD04-9749-D3F3-60BA85C4A0E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31" creationId="{E5314D15-05A8-1781-77AB-A9FDF71B874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32" creationId="{148DFF54-B735-FA08-0FBD-90132A7AC89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32" creationId="{5D6651F0-F08D-BFB8-9B6B-028A285FD53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33" creationId="{65ED5309-F152-1859-578B-12374A2F4C0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33" creationId="{8780A32C-BE72-27C6-7AA4-2626DAC1F9A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34" creationId="{158B512D-2848-E382-7DE6-A0A19C251C3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34" creationId="{A024905A-3748-BF78-9F45-D79651675F9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35" creationId="{21B00575-11F8-1317-D24C-F3CFD20A8F0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35" creationId="{4A1C1F41-EDCC-ED51-2F3D-E11C9F435E4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36" creationId="{785A8558-01F8-4666-67AC-4DE98C5DB23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36" creationId="{ED474E2E-BC05-CB4A-63EC-33D6A9BEBE8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37" creationId="{65287ABB-C626-B7D1-F5D0-367A0F205C2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37" creationId="{B5E8E06E-C825-E631-C209-9ADF7B99522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38" creationId="{2126ECA8-EE60-9CD4-EB09-452B0837889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38" creationId="{F8C3866B-8544-2A85-F2ED-F8F0FAF6F75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39" creationId="{574D1F1C-503A-AD3F-9A51-23BC05D35660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39" creationId="{CD4D276F-A635-18FD-D9BF-1AFE0A1A03B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40" creationId="{41FE9A40-49BF-0624-03C7-9D400F172EB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40" creationId="{BEC66104-7530-F7E1-0FEA-2329D323F14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41" creationId="{9300952F-45A7-E8B2-6959-935FD558A63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41" creationId="{C9381277-75E1-DEFF-CCB2-9A7673D96CD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42" creationId="{644BEA22-4A08-215B-0820-4C62A2F9FA1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42" creationId="{E37A245D-B5B3-3EB2-CC46-00A4A20E980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43" creationId="{23313629-ED04-E6BB-AF5C-152F2D24806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43" creationId="{8562F2C4-57FE-8D7C-7C86-482DEAF1242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44" creationId="{B75E4B34-F5EB-BFB3-1EBF-1B6A2B51570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44" creationId="{CDE33D81-C942-10A6-2FCA-008977326BD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45" creationId="{0DC0015C-BC49-6E79-8D4B-6EE24D44618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45" creationId="{97039293-1F4C-1584-BD02-A31B0670CCF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46" creationId="{18A84E60-5CD1-F67D-EB6D-D41999351DD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46" creationId="{B7E5240D-CEDB-4599-B71D-CD28B26F099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47" creationId="{1F9AA36A-7995-13A8-CB31-28E8C622DBB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47" creationId="{4796F955-F8B2-2D7E-6BDE-F3359E479E5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48" creationId="{935F3772-52E0-3121-9726-4F1615B268B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48" creationId="{F88AB2A9-547E-9BC7-1492-F4011719B4F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49" creationId="{2DE5F2E2-7AC9-0F2A-B570-A8C30858033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49" creationId="{981BAB2B-5AE3-954D-8E4D-D29FAB2ED46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50" creationId="{BB96EB35-F600-1BE8-4CD9-74B2499EFB5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50" creationId="{E3B28CE0-01B3-C653-0BAB-5D2B496090E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51" creationId="{6FCFF3A5-53E9-9DE4-6A62-BE74866B1179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51" creationId="{C84CB879-E3F8-5553-A731-4B6C69F6FC0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52" creationId="{1AC4A9E9-50EA-72AA-D300-D5DC8F8970E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52" creationId="{DE8485A4-C66B-E8CF-BED4-173A33CF40C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53" creationId="{A36A8DC5-F213-ADC5-CE53-033059168D6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53" creationId="{D8075DCE-9D47-5DC9-947B-6944281883E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54" creationId="{622D4AE9-1B4F-CB7A-4D7A-8DD5B65FEE4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54" creationId="{793DA597-F1DD-3487-B013-B48F2EFF8D6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55" creationId="{7AA8E864-CCD5-DE80-BEE4-E53AC658453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55" creationId="{A056728E-02ED-D0DF-3876-A6C8BA9BD14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56" creationId="{022DA78B-E7E5-23C8-70BC-34F49CCF817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56" creationId="{03889CB5-3FD0-729E-4B7C-FE02EF45920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57" creationId="{46E185CD-AEBD-6BB4-E5BF-C7EC8803F24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57" creationId="{AB43400D-AC27-8408-87F0-10B9DEB230A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58" creationId="{85D27979-6CD1-8B16-9037-E8F624A015F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58" creationId="{D719959B-5DF2-F6F6-C958-46238A987D08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59" creationId="{0D8CCEF8-7640-0939-6349-0EB09878227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59" creationId="{4BC8C664-1068-E365-BD9A-4FB8F47424E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60" creationId="{500AD3F8-35D7-A496-7384-FF48BF651B8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60" creationId="{EE133274-6950-5AB7-03DB-9653F7406821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61" creationId="{4724EA78-E830-A048-DCC7-12FFC124F06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61" creationId="{65F4FAFE-67A3-5D09-14C5-82F5765A602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62" creationId="{03ACEF6D-2849-759D-651A-24DABC8F5B5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62" creationId="{C41B7FFE-43B2-E71F-3E5B-F0DBF8C8F22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63" creationId="{A1211F28-6D2D-301B-06DD-D2F42348CA85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63" creationId="{F09C7472-CB52-1720-15B9-ACB82992143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64" creationId="{56576869-CE5D-8879-6783-C86D04B2561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64" creationId="{C7E6C1E9-5B86-0DA1-2BBB-C2F6466E38C7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65" creationId="{07E7EBCF-5158-61F2-0DB8-09022856A1B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65" creationId="{3C38A155-5959-9D35-E40E-2D300FCE420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66" creationId="{29FA9078-1169-C84A-B1A8-0F084448716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66" creationId="{4FB97DE0-32E4-1229-A301-70D118A7E88B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67" creationId="{BCD7E34E-A101-1900-C0B7-ED0B45CA0A0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67" creationId="{C8CC9DD7-A6E4-2667-6926-ADAAC703DFB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68" creationId="{57AFA0EB-854D-B6C2-B024-A0090CB2443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68" creationId="{627E7CDF-C2D5-86E9-9801-327DD599D6C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69" creationId="{823CABE7-DD56-D25D-AFB0-1F2BA05B713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69" creationId="{931B1B61-340E-9047-2B8B-5BE4B58159F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70" creationId="{283FD271-CD50-4ECA-E55F-5A43D9DE194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70" creationId="{2ACF941B-5626-4A4E-B6B5-9C8E56BA608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71" creationId="{4C92CF47-B522-A7CA-1F50-5333BE6193B3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71" creationId="{AA088C8A-2FC6-FCD8-F381-C454412DA42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72" creationId="{59C1AEB7-FC0E-8BFF-7438-D001D65FA1F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72" creationId="{DD1B93B1-0745-16D4-0A8B-E68EDA4C7BED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73" creationId="{1D0E0046-869A-C975-DFB7-5D837C34182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73" creationId="{F6B2D722-7723-B53C-AFB9-B2AA26B37BD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74" creationId="{17C68760-FB3F-92CD-E6A4-668744F1A05C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74" creationId="{E092DA3D-699F-8970-F3E2-350202194B8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75" creationId="{D0B880F3-7B15-F3A5-7131-C72541AB712E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75" creationId="{DD8899C4-5381-500D-A257-E321BBC808E2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76" creationId="{0E252BEE-0F6E-00BA-005B-26D7FA6F8BE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76" creationId="{5B861AC4-D51D-2021-CE32-5E72B957EAD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77" creationId="{B666C0CC-70BF-3A8F-F019-91D121F92496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77" creationId="{E89C8BE8-598D-1CF3-B0E2-C90A28E7595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78" creationId="{238E0B66-035F-C690-507E-4C2D2A4277F4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78" creationId="{6AEEB180-2C6D-6D7E-0909-E543CEEBF76F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79" creationId="{1E8D0856-DA59-8451-2614-4A6968A985D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79" creationId="{CDC5D798-D9D5-4DFD-458F-ADB96393A50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4280" creationId="{92EBBF95-864B-E409-B8B7-5E1A2B3E0F2A}"/>
          </ac:spMkLst>
        </pc:spChg>
        <pc:spChg chg="mod">
          <ac:chgData name="Ginevra Minarini" userId="1f1f918c-6db6-4aec-95e5-17ad0358cb46" providerId="ADAL" clId="{03421CA5-02D6-410F-9208-942AACB4DA1F}" dt="2023-11-23T16:04:07.073" v="156866"/>
          <ac:spMkLst>
            <pc:docMk/>
            <pc:sldMk cId="3932181839" sldId="307"/>
            <ac:spMk id="4280" creationId="{E0439B2A-4EE6-249E-5559-C3456339051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83" creationId="{C59A023B-C5B0-B0DD-4D75-53308A31101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84" creationId="{766C36FD-EA2B-D31D-6BBC-9C0412E2259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85" creationId="{922A7240-64F5-7C8B-9B12-E0491747FDD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86" creationId="{03D53DCB-C495-6C92-CB89-723352121B1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87" creationId="{C2859FEB-F22D-5939-6C0F-9E381384781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88" creationId="{D984D4E9-1A06-B6D4-4456-A6AE9C05A87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89" creationId="{107D6FC6-A7A9-EF0B-36FD-AD46606FEF4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90" creationId="{D57E300A-4233-D794-8388-38C9AEA5D2E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91" creationId="{8E9C9CC3-6652-BF03-6652-F0A01D0C319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92" creationId="{25CC3B5E-BB0C-8253-BE28-52F1CF66FBC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93" creationId="{E2C0B8B1-5FAD-C67D-FCDD-CFDE1534CDB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94" creationId="{A850715E-BFDC-7696-FBA5-22C3C43AF57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95" creationId="{5761376B-0101-E976-6955-92C9E858067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96" creationId="{78A22140-262D-3E83-BB8F-7026438441E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97" creationId="{49F14C63-0599-C5A1-1846-7644A0A43A2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98" creationId="{72622D52-4D00-BC8B-4119-76AD6CE85C5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299" creationId="{05404A93-0235-24DD-353B-FBBF0E84852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00" creationId="{9C87A678-B5E5-372D-F03C-9121FD8E809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01" creationId="{799CE04F-5F09-EAB1-C074-087913AE292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02" creationId="{5657A744-1BD4-1482-4574-092C455F11D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03" creationId="{97B9C19B-05BD-4108-F36C-969F14116F9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04" creationId="{D94E957B-F6FD-550A-6839-8DBED39E973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05" creationId="{9CC11E58-1940-2F27-B967-2DE7B460E86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06" creationId="{47C5EB80-1FA3-2E19-368F-25F258997CB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07" creationId="{3FC55786-2A9C-FD46-0C76-6B52B82E17A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08" creationId="{15145594-9E1C-45A3-2216-1F03E30A52F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09" creationId="{5A2EAB6B-41A1-F733-6C8C-B70C4BDE99D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10" creationId="{2CFF15C4-700C-9458-F4F1-7B7F3398934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11" creationId="{050CA6A0-19E7-E794-FFF1-F4576C8CF73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12" creationId="{FB8A2359-872C-26D0-2010-12D47C92992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13" creationId="{78B2BFAD-F8D1-A8C1-C275-991CB321599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14" creationId="{E99DC375-18D2-EFE1-A52A-39507F1DFEC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15" creationId="{A0E03D1C-3AAE-37D0-2A12-23DD96A8A50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16" creationId="{FA06B6E3-F231-8249-C655-D9421FC4AC3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17" creationId="{0AF95A93-1EEF-8FF7-217B-6A4180B968B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18" creationId="{A26DBE58-A19E-E47F-9DAE-187C9A2C47C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19" creationId="{66D489B2-F085-D307-755C-12E9FD92214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20" creationId="{5A3D21CB-06A8-7852-F6CC-265DF70332B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21" creationId="{902C7E5F-6EA6-74E7-9879-7446FED662C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22" creationId="{CC4583E2-AB80-B794-A550-E7700F7666F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23" creationId="{374D0530-16BE-6257-389B-22DD5A4EC5A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24" creationId="{0EE72ABB-16CB-F155-B439-D23E38F9873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25" creationId="{5B07889D-F0C8-3BBB-C097-D324DA93CDF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26" creationId="{6C1D5C04-44E1-EEF0-3F62-B3BCAD96247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27" creationId="{4D3EC40E-230F-5DBF-3D59-BE870CE1DDF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28" creationId="{B4FDB37B-92E1-B896-9FFE-BBA1DC07B48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29" creationId="{5406D1FE-CF75-6FB2-E6B5-D3EC4C6CDCF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30" creationId="{BF6C20E2-2E56-86DB-8102-7C96678C797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31" creationId="{BA8B027C-0A46-E182-B1D7-AF29B9361EE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32" creationId="{130AADB6-5221-B16B-55AE-1A0A209EAB0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33" creationId="{5306551D-5E45-E281-33AB-B6E241B2B18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34" creationId="{336D37E1-9BB5-85FF-7005-88F0456071F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35" creationId="{2AA8FA42-7462-2D31-D818-9C68BB51443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36" creationId="{389A02C0-919B-663E-50DB-7FA45C5BEFC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37" creationId="{2E940F03-7A23-E9C6-8535-FC5776C9105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38" creationId="{BBA6AE7B-18D9-A91C-A79F-2C1034A7C5E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39" creationId="{F58ED219-E48F-F212-887A-5A66CB9FAEF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40" creationId="{D26CD9BB-30E6-ABB3-E7DF-DF29F88B6E4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41" creationId="{AF6F931B-0263-8804-CD25-1CF704E245F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42" creationId="{3BF1A45F-B161-CD29-668A-7E2126CF157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43" creationId="{D9206C49-ED8C-844D-4D98-886103F75EE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44" creationId="{63CE7F28-06F3-01EB-CC46-F6E074E48F6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45" creationId="{6AD47CAE-830C-682C-D095-665EBFB79BD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46" creationId="{48665BC3-4D02-204E-1370-086AB3CFAF8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47" creationId="{DDA04F24-F22F-BDEE-B160-B77EA7C1F69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48" creationId="{0727ADE6-A1ED-812F-7FAF-F687FB95B84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49" creationId="{8F1E2521-55B4-FB37-0B42-2CB08D83F61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50" creationId="{E9540E55-A137-CCBE-0C38-A2AA168550B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51" creationId="{03E01C0D-3689-6B53-BB45-187E75E2334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52" creationId="{C01378AD-B17A-89E3-1FC0-8BD2D9F33A4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53" creationId="{450A1C17-B448-CBEB-EBCF-DE17FB07C73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54" creationId="{BCC0BA3E-502D-CEE7-1C36-76EAB1C889F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55" creationId="{CAA4F2D7-AC6B-6D42-F48D-4B346DBF431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56" creationId="{05641AB1-79C2-21BC-710C-A028CFD307A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57" creationId="{D24EEAB0-A24F-D676-7B45-A3DDC9EE5D4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58" creationId="{03868E99-6E08-1E56-2084-CE36101FFD7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59" creationId="{9AE6635A-05A4-BCEC-C4ED-F4576C4E8EB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60" creationId="{4FDE1A2B-64C9-26CA-B364-AA4288FF1D4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61" creationId="{68A86E52-8466-6FEC-DEF6-88E2FBC9659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62" creationId="{15870104-B2EF-D041-E1EF-77B276CC020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63" creationId="{B182B842-3120-8244-C506-7A0631F345D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64" creationId="{EDBD53EB-7E5C-2BD2-6B07-1E27309EB8B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65" creationId="{AF581B39-B586-988F-EE74-326CFB3A6F3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66" creationId="{59B674E1-8211-A4DB-FC38-1EE7244CD27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67" creationId="{53EC7ECD-F528-9B0E-04A9-3FCA6BD4089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68" creationId="{F055508C-0D74-09DB-55B2-2F878013ECD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69" creationId="{4E9A7F1A-F211-6AE1-69FA-A6AC796F6A4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70" creationId="{4FBC4BB1-3477-72A2-1CEC-A7FECE0E6BC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71" creationId="{A033D9B7-4FF6-C3A3-E931-61FFAC6FD30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72" creationId="{02128865-0A76-0C54-A6BC-6FA455A0179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73" creationId="{AE694118-B669-3CAD-3F3C-EAEDFD77835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74" creationId="{601A46F9-AD46-B29E-F4FC-F03A74373C1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75" creationId="{3A119430-DF1C-7ED2-F6EE-9DA11033DE8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76" creationId="{A8CCA812-39EF-0355-CC1A-6C2B8AC0240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77" creationId="{7D2DA5F0-B358-96FB-A121-036FA98AFC6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78" creationId="{1106CBA8-2901-EE38-9C96-80F5B43FF53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79" creationId="{F271B939-2538-BC5E-6B2F-C2896BD9573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80" creationId="{F969B9BE-4E6A-B7E4-1406-F517E061C5A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81" creationId="{C2DD5513-591C-4FDC-832C-687FE5F9D55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82" creationId="{B97B335F-C2F8-7D9C-C37C-B28E239D7C9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83" creationId="{EF9508DA-F960-B992-0FAF-8CFD5BA5102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84" creationId="{84B16E93-9A48-C34F-CA4B-0D691284FC8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85" creationId="{43C9439B-3979-9778-077D-9D2ACB29A6E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86" creationId="{3599EFB2-EF50-5A79-D634-391722658D3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87" creationId="{5AF66A24-A214-B89A-CE86-D6280E9E24D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88" creationId="{B546C8A9-7475-FEDF-931C-5F9E326AEE9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89" creationId="{EB867974-79E8-E49D-9490-7031BFC308C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90" creationId="{76FDB0E1-6E2C-F787-442C-66E510C565F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91" creationId="{2812E9BB-A2D7-E15B-B008-8D6C0D02319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92" creationId="{20BFB644-4A44-0E81-E5D0-BC848318EDC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93" creationId="{B4DDAE5F-B791-DEC4-A8DB-11AEB16CE6F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94" creationId="{920F89C0-D4ED-5839-9311-70A8B65E52D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95" creationId="{FD715436-1FBB-B27F-B48A-02EA6BADD7F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96" creationId="{6BC0D4C2-44C4-80CD-5E0F-D09F326531D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97" creationId="{EB76964C-4D1B-C813-C276-DB377BFF8FD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98" creationId="{E5D2C58E-F2FD-327B-BA3C-AAAF2C262B6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399" creationId="{D5981A77-CF4E-F8EB-E9CC-46F2AFF354C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00" creationId="{7BE90268-60D8-CA94-C897-B008093ABED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01" creationId="{35C59B7E-C667-8127-27AD-8A397D276F2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02" creationId="{2A08C6E2-BB6A-58AA-342B-ECDA3D3D198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03" creationId="{0598A009-DFB2-2D0A-8ABD-CB4A6BD21BA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04" creationId="{1F6D9097-CEF2-F379-08EC-12477CB4F2F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05" creationId="{38648236-09C4-ABAE-4F96-0DAC46694CB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06" creationId="{A142FC85-E9BE-617C-4883-57738B4EFEA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07" creationId="{5938A946-7E9B-5E96-887B-C5609F451A1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08" creationId="{C4741F5A-BCBF-C5DB-6826-6662EB21A94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09" creationId="{A499D60E-FA03-A8E5-3EC6-BC75E8D42C8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10" creationId="{18A51A54-BD28-C829-A0D4-F887A09790C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11" creationId="{4F5F7486-53F4-95D5-2988-AFC5AE80068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12" creationId="{AF733C44-69AC-2B35-18D6-F176D2743AB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13" creationId="{42D3285C-1A43-3C57-7EA7-46FFFD5D15F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14" creationId="{98106299-7587-170D-3C36-128FB11CB16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15" creationId="{5AFF9E71-A6A7-37C4-7133-F670D0DF76A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16" creationId="{315C944A-593D-1D73-7178-6278589833B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17" creationId="{D1DF9E2C-4156-AAC5-C310-9222759D52A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18" creationId="{111684BC-FE89-B71F-30E4-B5FC9E65BFD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19" creationId="{5801B712-68F3-E344-8F2C-DE312B95047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20" creationId="{60173C11-E390-735F-221B-282A6359673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21" creationId="{28210A52-7D1A-A192-915D-51238AB7CD7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22" creationId="{A4234EE0-1E5A-B4E9-E841-B5CCF89E4E8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23" creationId="{6A367BC4-2D5A-8C47-984C-966139E4E9A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24" creationId="{8B79D049-69E9-76EE-84D1-A5923441C77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25" creationId="{325F89BC-5649-A63D-3460-A210BCD7262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26" creationId="{000DB6A4-1BD4-E9F1-0D12-A0CEEDF45C3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27" creationId="{74087F1F-E84E-F71D-F3E7-BABB0E51DFD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28" creationId="{681CBA30-4491-C95F-4C0B-935C5EEDE24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29" creationId="{51CF4473-C669-B6BF-94CE-4AE9DB98CE1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30" creationId="{E04D1EB5-99BD-37A1-A209-A542F1D9B0A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31" creationId="{79B5A953-7C5B-60A5-8CD1-0068AD7C2E0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32" creationId="{FB631F93-BFB4-0274-59FF-07E80B2C2C6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33" creationId="{2B474936-1192-6C3D-C2BE-F07DD9255A2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34" creationId="{E8464C1E-2F32-6EF4-1E55-8B9113EAA97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35" creationId="{F327767E-74F3-DD16-0A60-54A275B7CAA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36" creationId="{4ADDFF3C-BCB4-F071-DB67-548829321E8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37" creationId="{97343AF8-BA5C-71F3-F2C6-1B178E17FDF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38" creationId="{30B8B565-19D5-BA26-1827-EED2536DC14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39" creationId="{29DF7E37-2373-27D8-C781-C9458B91B3F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40" creationId="{1987BC18-6D16-EC27-01A5-3F099635BB8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41" creationId="{8F3B86D8-D2EF-F269-50FF-F1D3C6FE50C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42" creationId="{2A6F7257-ABAC-F6CA-0619-3C8F5943E44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43" creationId="{E2F76F79-F8C3-AE3F-DA58-BEEA0438B7F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44" creationId="{A3E38699-5642-C13B-B0DE-976F203D000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45" creationId="{A691B53B-5C8B-7CD7-19F8-979A8DFA2BF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46" creationId="{A04982AD-6D36-3107-6721-56637E69B40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47" creationId="{43D984DC-1F71-1E44-C50B-C7061ED8944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48" creationId="{CE95816E-7166-9F98-1FCA-FD191828484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49" creationId="{66F28B2C-82D3-7C2E-FD81-2BF69FED9B5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50" creationId="{62C25E3A-434A-3EF4-E92D-56EED035A4B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51" creationId="{428B4650-C17D-AE74-224F-DFBA995BF5E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52" creationId="{EA2AF5CD-8D45-7495-1D90-C5995C92383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53" creationId="{6A52DA66-31DF-85E7-249C-7536BC5B706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54" creationId="{1A50C8FC-6B2A-C207-CAA2-CFC6BE62A6E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55" creationId="{42F8ADB6-C32C-C086-3235-A8D4C25040A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56" creationId="{0C659C48-6313-30FE-29AF-E0B07B1DCA8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57" creationId="{6FE5DE5B-0354-7F65-E48B-B331329769E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58" creationId="{A8DE157B-4994-62D2-BC4C-1B7A45209DD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59" creationId="{F562402D-6650-7868-52AE-6A768924C18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60" creationId="{4731BDD8-2239-842C-264D-547ADF37637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61" creationId="{3AABAA1B-7A29-8651-43D3-9BFCE60A26A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62" creationId="{7170A2F3-0230-1E00-3252-403E8462BA7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63" creationId="{45B1E9F5-5D22-5880-A656-31B9C8EB237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64" creationId="{8BD45413-4E93-2F84-2870-1438284CE25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65" creationId="{325B2AB6-2A76-BD1B-D986-C54878BD88F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66" creationId="{005530C4-725E-7F83-9599-F19F7202377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67" creationId="{0D1B54CB-A72A-2472-303A-12FB70DEA9C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68" creationId="{44E2196D-38EB-5427-68FB-EE2D3DD3148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69" creationId="{A1408985-546F-9845-D221-0BD1238F400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70" creationId="{AC216F95-746D-AFA7-5D63-F2E7E3053B3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71" creationId="{64E78CE6-E352-5969-F8AD-1B6483D0EAD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72" creationId="{6DBDA94F-6FEE-6AEB-3DAF-B8605A34610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73" creationId="{658F67AE-8069-E768-19F3-A523F1ED3D8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74" creationId="{327950DA-D4D9-F40D-A9B6-03BBFEC0D2F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75" creationId="{CBB37E35-BBFA-C29B-3084-F51636C87FC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76" creationId="{73EC4292-F403-DB01-DB7D-51C78FFE0B5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77" creationId="{C9A48422-A6F3-C635-DADC-49A9FEDF7F3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78" creationId="{EC678D60-F4D9-6D50-E423-FBB455E74B0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79" creationId="{ABDB70B0-9AEC-CFB8-21DF-CFF7BAF4C35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80" creationId="{A492F381-E42E-07B8-13A6-11A6C97E45F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81" creationId="{6C94FA93-F71E-647C-CBB8-3C862D41623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82" creationId="{99208294-4836-625F-1BFD-F1011E9E6BF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83" creationId="{7BF84BCD-3EA7-F6DF-6C6A-0055001B64C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84" creationId="{B115B4B2-C73B-0128-7C54-5C6AA8082D3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85" creationId="{D542FDA1-2465-DA50-F937-481E19D2E2C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86" creationId="{975CCEE3-39AC-0C3F-4677-4140A5725B4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87" creationId="{7EE006B9-2BB5-E091-F97A-B363656C063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88" creationId="{58D6AC07-45DB-5AF6-DA26-2473E357268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89" creationId="{A41B1617-B883-6BF0-06E9-B549012FCEE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90" creationId="{3612A289-DF3D-BACF-3317-D16A4532AD4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91" creationId="{F6940591-031C-E058-629A-C2D0BD02119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92" creationId="{126D7D94-4616-FAD9-2A81-857E66A04A4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93" creationId="{13AA7DC9-4459-2220-1BA9-E67B2F6D887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94" creationId="{055680CB-BE25-F131-C1C9-C239D96EB11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95" creationId="{8684C4CB-AB39-8616-1D8B-133CBD461A5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96" creationId="{BF84888D-32DD-0F6E-CFDD-1ED29C98799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97" creationId="{91321925-93F9-3558-7E09-E1D2AB513D5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98" creationId="{3B9BEF3B-7A0C-36FA-2603-1542F0B9E7B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499" creationId="{B809D596-BC5D-A672-CB2B-DA6BED4CC7B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00" creationId="{C7AF9D98-303A-44FF-9C94-B8A71822D34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01" creationId="{C970F6F5-7583-B9F4-5A17-DFB1E4801F2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02" creationId="{158B5913-4D9A-DF56-C3B1-68A8F30EB4E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03" creationId="{2EBB56A6-E985-9243-2731-6DA7459BAF3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04" creationId="{EBBFE609-2533-EF00-A97E-05FB3727A66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05" creationId="{A1FBFE82-5299-589A-AEF9-4F07BE70B26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06" creationId="{5596E229-9C0F-B7D0-F477-E32B3F168CF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07" creationId="{C52AEB83-5CFE-BED1-3268-5ABFC15EF48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08" creationId="{0A87FBAA-5CC0-1086-B027-650511A55A5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09" creationId="{3DBE8F07-A060-EEB7-ECC5-5A48AF900EA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10" creationId="{FB78E5DB-5A53-CAA9-5A13-905A3238460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11" creationId="{671C1BF4-D01A-997E-00BE-3B311C05ABB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12" creationId="{7AC09202-3DA5-FC61-0B4B-90DCA24C65B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13" creationId="{E494F1DE-A902-0FAF-2A1E-1FCA8D28803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14" creationId="{B373E6D8-C6DA-ACAF-0CCD-807BFB56542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15" creationId="{5178DD90-0F11-7D98-74F4-F3EA994CC58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16" creationId="{30D3DA4E-88CC-A87C-2F11-F18668A0B59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17" creationId="{5186F35E-9D11-E3D5-21A0-9C495C8AF27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18" creationId="{7066EC60-7556-EA27-16FF-D3C236D6D83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19" creationId="{66F38E7C-7239-5651-A7D1-EA15DA82359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20" creationId="{4F128406-7FEC-E222-2E80-65495DE1137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21" creationId="{5B28EE05-D4A6-3B5B-BC96-2EE5C7E4465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22" creationId="{A9A67968-4120-1048-BF5D-EFCEB24F0E1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23" creationId="{83110836-DD09-55CD-120C-8C09B34C60F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24" creationId="{4B951608-6DDC-B222-838F-950AB9ABAD8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25" creationId="{8B6882A0-08E5-5BF5-2EF6-92C912FE9F5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26" creationId="{C1E7D9B6-881F-E26A-119E-2482A00417F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27" creationId="{8069FEA6-C2D1-90E2-AE73-4C0B663F130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28" creationId="{181C36E1-1888-B0FA-FFD1-0584A1930AA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29" creationId="{DF6E861B-259E-D312-B323-B01602CF365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30" creationId="{1173E24E-DB2A-00AC-3317-170D9E40BD6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31" creationId="{5738F868-57AA-127B-6B35-64C9972DC1E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32" creationId="{9C949029-329C-CD34-A951-E843860335B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33" creationId="{C4F24493-B32D-6F9D-9D81-E1C382E261C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34" creationId="{1617F1A9-8583-538B-BF7A-E42BC43714F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35" creationId="{3BDC3656-6C7B-805E-BF10-591102BFBEE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36" creationId="{3034D845-B713-AF4F-2A99-4DE46C236AF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37" creationId="{BAD9F058-06CD-2ADD-038E-E7B7A5CA61A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38" creationId="{CE0E2AC7-8AC8-C3B5-5090-841C6B130D7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39" creationId="{664649CA-14E3-E714-1D85-ED597DD6D2B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40" creationId="{4A660F24-0C17-955F-56A0-6F7FE7E23F8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41" creationId="{186966F6-A65E-BA8F-7C13-C32A68DF287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42" creationId="{1D25A00C-532A-94FF-3CD2-5B877C456D4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43" creationId="{AF87F1F5-BC98-D787-D412-208F3F614B4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44" creationId="{E3AD2D99-A147-E638-8CE1-F339A7FC80E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45" creationId="{744543DB-DC76-BCFF-7CAA-9BA73704E47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46" creationId="{42D23C1F-FF9F-0924-20A6-2214D75A0C4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47" creationId="{6426BA88-838E-2480-C33E-6110928D137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48" creationId="{B510B522-E9E6-F246-41B5-8FFC02C15E9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49" creationId="{B4872AE5-164D-A99A-E0AD-B5CEE685545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50" creationId="{A53B5F14-D0D1-8FFA-21E3-E5BA7AAAE6B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51" creationId="{8B293A8E-2085-47EA-2488-903076292CF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52" creationId="{79B46748-A39F-766F-2F5E-1F1B7045B1C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53" creationId="{39B9E975-8581-053A-2A56-A408B1D4F9D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54" creationId="{99A12698-4D53-2621-D936-E979416F7E8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55" creationId="{E9BECE64-B48A-F4AE-EA8D-B503323955E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56" creationId="{238C6FB8-96D5-4EDF-A804-20F5C62B0A8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57" creationId="{27749712-357E-57B2-E861-D38991840CC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58" creationId="{37212DA8-50E9-E400-3CAD-13F9167DC1E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59" creationId="{428AF47C-F873-A414-E5C9-1FA403FADEC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60" creationId="{4A73D124-5784-A99E-65BB-467BD183679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61" creationId="{0FEC9B63-BFEA-43BC-48C6-FF3AC410FB8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62" creationId="{DD2AA177-01CF-697E-A9BE-0F0AA887A75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63" creationId="{EE5D9D3E-5890-6280-5021-A8E02138A12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64" creationId="{E69215CB-34D3-D6F7-1EBD-E28851B838C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65" creationId="{C809C00D-B017-FD51-BD75-570AF6E9C9D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66" creationId="{CF5CA31D-3BFA-61F7-E505-DC9CA935625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67" creationId="{B75BE239-1886-C73F-48B2-567D00A00E4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68" creationId="{25C12E0F-6BD5-FAAB-18A2-F82FFA8EFB7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69" creationId="{71AC2982-D9A5-0222-0ABC-4093E30463E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70" creationId="{B8231F35-4C5D-0CA6-8732-24E0CB0EC6E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71" creationId="{1ED74B95-6B69-E86F-E183-BB3641F0D74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72" creationId="{C632F6AA-70F2-2D0A-A736-C579FBA871D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73" creationId="{A40F6D8E-56BC-30DA-32AC-98839B0CC5B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74" creationId="{70EE4765-3FA9-E7C5-B7CB-869DAF3F0A3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75" creationId="{1514192E-4B2D-06B6-F676-C6ABB6A57A8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76" creationId="{9EFA54FF-9B29-6427-B0B8-CBF8FAC409F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77" creationId="{F955E5E1-F44B-85FA-B406-405684347D3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78" creationId="{BBF4B13F-1594-54D9-4782-092AFD84EF3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79" creationId="{423671CE-5FD5-5907-930D-A22A225BDAB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80" creationId="{48EFC489-06B3-3DE0-77C0-9B273DEEFD3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81" creationId="{3E8D22C5-8B97-0DB3-F069-C0477A55184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82" creationId="{163F0AF7-114D-3322-3184-29A626860DB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83" creationId="{80425FF9-8FBF-B40C-5AA8-B99A4ED040F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84" creationId="{63875A2E-BB72-73D4-84C6-540A9EEBE2B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85" creationId="{6A64E76E-2772-3687-53B1-5843C3E6B6D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86" creationId="{5DD9D130-85F0-B8C3-664E-71911F550E8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87" creationId="{EF989CB8-56E6-6421-60A3-B84E76CF624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88" creationId="{6F28A6FE-EE60-2A8E-9470-E9A06D474CA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89" creationId="{F001272D-34AB-B2C9-03E7-0DBA1BE3584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90" creationId="{D78F82A3-07E4-86E1-2F01-79DEFACFF81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91" creationId="{10A6A1D9-833C-43A1-8A81-C93F244C801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92" creationId="{5C323279-A0FF-4EE8-10B0-121C0AFC0EB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93" creationId="{88931E62-6860-4AF6-F2D1-C0F495EEFC9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94" creationId="{E0137A90-E2B1-F2A2-7B46-AF737852392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95" creationId="{D0C83434-47B8-DBE5-0886-C79D8D19DA4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96" creationId="{93E1924C-F962-AE4D-7767-1038F3545F3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97" creationId="{460A98E8-4D68-023D-868A-4EB05973FE1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98" creationId="{02F60DE4-0021-9246-16D7-F87C0A41088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599" creationId="{6670D7EA-D3CC-0E45-06E1-85E09C471E1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00" creationId="{A23530A3-7E7D-80C1-74EF-5C64F24AED7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01" creationId="{E069E676-1C8B-B1F8-675C-1AE33705B5A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02" creationId="{F836448D-5D45-9104-7C0A-6AD78F8D00A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03" creationId="{EE8971EC-9B47-8E2B-6E40-8DE5EE2CBC3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04" creationId="{3CA99C1D-F439-9675-322A-ABC4B5AB66D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05" creationId="{DA8E7465-6D36-B1D6-1F77-3D4EAA8F275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06" creationId="{943027E3-D090-7C0C-47DF-51ABC2D012D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07" creationId="{B0477D3B-A83C-73B4-3DD0-8B97E370389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08" creationId="{4BA48C18-80FB-EDC7-8024-2CAE2003786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09" creationId="{6C7634E9-29E7-516E-E964-C80E7ECB324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10" creationId="{53EAE61A-FACC-9CB9-5F9B-A2BF33DEDE4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11" creationId="{2F6091E3-2652-5EF9-A859-4122AF4D1B8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12" creationId="{5B4E6DB3-5DFD-630D-4334-78A5DB2E2A6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13" creationId="{CA14EFD8-E28B-2E43-490D-3148C8B5F2A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14" creationId="{D708B093-DB66-C597-3B6C-3BD7C95CE4A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15" creationId="{F13BA2B9-66B1-BFA4-3B01-0A2D66868F4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16" creationId="{E602F32D-D02D-30CE-132E-9738ACAC151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17" creationId="{C644920B-965D-D0C1-F8C5-4E249F889AF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18" creationId="{941050A1-9C6E-53D0-B29B-60D0AFD0682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19" creationId="{93D747FB-CF73-AE66-16D7-48416FC3E94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20" creationId="{C50C8D7F-4A70-5D19-0479-FCA0DCDC45F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21" creationId="{7E3B41E5-A75B-02EE-4D61-7EE45D05689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22" creationId="{62944A7F-1ACC-9252-751C-1BD05AF8729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23" creationId="{D28CA78F-8043-3857-F012-D991B22C929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24" creationId="{6181BB66-8830-86EB-0D02-4E061939D36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25" creationId="{7C355640-D8EF-883C-8F6E-2665BCAA92C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26" creationId="{463FBC76-2669-2052-3655-453099DFC5E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27" creationId="{D83C2265-29D0-408E-AF6D-B661528F689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28" creationId="{103E7894-6303-C17E-CF3B-AEFB0F129C3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29" creationId="{781EC0ED-8320-3705-E078-07C6E7A8130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30" creationId="{573062A9-17E0-F160-3F68-E65B8853835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31" creationId="{D16C441C-1E3F-9E8E-2CD6-CEFF6A0F7E1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32" creationId="{5F4F265B-4F26-4515-D3E2-382B499CCEB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33" creationId="{A4C9FA8C-DDD8-1B32-9AC2-7685FE1BAC0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34" creationId="{760CF6EB-17A3-42A4-3108-A9FE60F8B75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35" creationId="{CA402FC5-B5CF-124E-C0AE-87B6E82C0A9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36" creationId="{D377B603-BB40-6278-672F-89A54FA69B1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37" creationId="{60393F87-A782-924C-B8C6-F024B14B45E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38" creationId="{0C10F8DC-DA5A-45A9-7536-0E40CD8ABC3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39" creationId="{DA932B4C-E0F1-D7D6-1A0E-CB37EE3089D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40" creationId="{623CCA1D-C2F1-44CC-FBC2-1D260C0B315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41" creationId="{B53AC0EB-CFEA-3AA3-E9D2-A17234C5FC5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42" creationId="{065169AF-0170-4C89-BF1E-DE0E8996B13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43" creationId="{41926DA9-D926-EBE2-CDA6-4C8E84EE1C8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44" creationId="{A97079B0-5975-66BF-5EFD-33FD0C8F9DC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45" creationId="{19CD7DAD-9214-0DC0-47B2-0BC4B9C2E18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46" creationId="{38AF1F53-C88F-A8C3-97EF-6C49DFE0015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47" creationId="{4DAE520B-3A6F-F96E-157B-D62BDADBF7F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48" creationId="{052205AD-1396-7898-67DE-8D332F041C8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49" creationId="{F634C45E-CF90-CCED-1AED-20D6157D575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50" creationId="{8C3B8B46-90C7-A2B6-70A1-36C16E97E51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51" creationId="{DC212ECE-288F-5DA1-697F-54BEA820A37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52" creationId="{706C579F-F5DE-2050-397F-48C648214F1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53" creationId="{94AB18EC-A04D-C841-6B5B-07D45207BC4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54" creationId="{556AE41E-114E-2E6E-D9B0-C485A062121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55" creationId="{9E2368A0-0D92-8381-C734-8FD6618132E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56" creationId="{3C2765D6-D92F-9500-F0F0-E448EAACAED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57" creationId="{046A9F77-3DDB-7459-F0E2-241A1075882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58" creationId="{7E35624B-1087-BEE1-291F-2A30B1CE1D48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59" creationId="{5CCFF6F9-1C2E-114F-A99C-896E7821D07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60" creationId="{8273059B-C40D-185C-3813-8E8905C3AAD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61" creationId="{26BE886F-E359-DC69-1F2A-8C0963D3F14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62" creationId="{C8CB8AB6-E51B-BCFE-DC4E-DF98C0F5F71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63" creationId="{E5154F93-5829-6705-1232-881B83A5B81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64" creationId="{7E868842-D8DF-9226-BE0F-C656FB57DF1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65" creationId="{6958648B-DE3B-D723-EFF3-648ADE1038A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66" creationId="{D2F8664C-80A1-DE4E-98AF-150370CA7E2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67" creationId="{BAA6E490-466A-A67C-17FE-9D08DDB8D24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68" creationId="{D5E5ACD3-8912-88A1-8C97-6A88728E7B9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69" creationId="{EDE32E17-A1E6-2BF1-FC88-C3292117281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70" creationId="{388E53AE-87DC-CCA8-9892-1B90A4073F6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71" creationId="{FB89A7D5-9EB2-2F18-67E9-CB76B73F628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72" creationId="{7B3AC342-15FD-8989-5547-CEB336CC010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73" creationId="{F43E9E8F-2779-6297-BEEC-DEC6C6E78D0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74" creationId="{4B67A380-890B-DC25-1878-D991FDF62F1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75" creationId="{1DD9B340-9C9A-73BD-58A8-0C3EB2C49A3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76" creationId="{065B9B4F-3F50-13AC-BF1D-50F425CFB37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77" creationId="{94710975-9C01-7166-B69B-BC11AD135A2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78" creationId="{E54558D7-175B-7889-FF49-311A8C5BC40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79" creationId="{4213DC78-77DE-D319-5189-0D279140991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80" creationId="{DE00780D-8CBC-F286-4FAB-D25FD23BC8F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81" creationId="{77FC486F-0703-1B99-ABB5-E651B7786AA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82" creationId="{F8806740-A1E0-FEE3-85ED-646AB1FDFC0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83" creationId="{8B50FA50-2311-65D2-95F7-D4662BCB89F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84" creationId="{653B24C6-3875-7DD2-F604-F7E6CD8621F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85" creationId="{94F546B3-AD7D-00FB-4222-11B5D8D375E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86" creationId="{CE7DFC76-E323-169C-5B7C-A5DA4B7C15C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87" creationId="{E96F83A7-5A43-0844-AEBD-B94726D4457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88" creationId="{A4E96A30-7CB0-CE73-B7BC-EF3483D26E2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89" creationId="{5A049141-6E46-C60A-1874-6D60E22D251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90" creationId="{2E795F88-BC9B-2978-8513-0BEB6DF1FAD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91" creationId="{FF054213-3109-E492-C4C8-916F635D014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92" creationId="{5801D62A-C71A-1ADE-A5CB-28B57879750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93" creationId="{EBA90D8E-6C1B-7A0F-0D9B-9190F2B9B45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94" creationId="{A2AD89D0-6CD2-0822-0BFF-F5136F8E7A6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95" creationId="{F6BD0030-3418-55A0-26C1-E3517FBE5DC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96" creationId="{5C2FA3ED-0E4E-CFBF-A792-B0D02658E2D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97" creationId="{87D2AB2E-8854-57D2-FE5D-A585AADB804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98" creationId="{C18F8627-F83A-3F66-FBD0-B83473418FA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699" creationId="{1310DC61-508F-3A9E-7E61-EB99652C617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00" creationId="{AC832006-00F9-22B1-8619-91D4BEC5B1F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01" creationId="{34981E6F-0D0E-99CF-B5E8-A2A3A7E1AFE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02" creationId="{85A21A32-5731-1E05-39B9-B5D77CF33E4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03" creationId="{4A53C817-4B1A-12CA-9FF8-0221320061D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04" creationId="{BE710814-309F-A5C7-5D60-A9A9CB43E37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05" creationId="{85403E14-6161-8377-9EA6-5BEF86BDCE6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06" creationId="{3DBDA7F1-64BD-04EB-6F1D-7BCA5987B3B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07" creationId="{0372BCFD-6314-1188-308B-784FD000B28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08" creationId="{A6832827-1C7F-44E7-66AB-3012D7976BD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09" creationId="{68D682BE-11CC-D3E9-D5A0-8EB66E9A66F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10" creationId="{5FBA697D-8DC8-9733-87D8-E428C704A0D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11" creationId="{5FF9BBD0-E374-641D-BBAC-F1F2C3DB645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12" creationId="{672C6BB1-76B4-70D0-381A-5C32B647C0A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13" creationId="{FE80322E-BBDA-3CF3-7D02-A67D798FBF8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14" creationId="{8FB7452A-D540-98A6-43C0-B86EBA1ED5C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15" creationId="{89459150-C976-3174-1049-857C776283B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16" creationId="{F1DE5F1D-16DC-2C45-256D-966AB320919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17" creationId="{3504FC03-A9F9-3A86-9027-A86DBAEB8A6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18" creationId="{4F88FB55-AB9E-D83E-92CE-A6BCE89DDA9A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19" creationId="{3545916C-8812-1D32-CBAB-7A552FA4C1A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20" creationId="{B42BA70A-325D-6866-79F8-9E9E573DC4C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21" creationId="{18EEB94C-0F49-853E-30AB-0C5679EB1FA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22" creationId="{8695943A-AE23-FB36-B258-21C69569987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23" creationId="{86938BA8-7161-37E3-166D-F4AB238EB45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24" creationId="{B2D7ADF7-C4B8-D15D-F63A-DB2AE098A1B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25" creationId="{55B78486-D328-4B4B-D9F1-4333823417F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26" creationId="{154439C9-C199-9984-4D3A-0AC6D46D3EC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27" creationId="{E87DD3F7-D223-2746-652C-4940E8478C5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28" creationId="{1666B646-208D-0F51-7311-49147C8073C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29" creationId="{1A638643-7EFE-CA66-6288-70CD92FE166E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30" creationId="{75A62C29-16E7-7D59-2112-D5BE8FE10FE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31" creationId="{2F741693-2A41-89AF-EC48-58CEBD8ACA1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32" creationId="{86D35ADC-B85E-562A-C0BC-BA15DE03A55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33" creationId="{84D2427C-A60D-156B-6E82-CA57604CD4C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34" creationId="{80D29A24-6DB2-9942-94DC-F23D86DF165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35" creationId="{3F433F6C-C156-3F7F-B00A-65924CFE3CA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36" creationId="{CE510409-7B97-8869-3E90-39BE5AE8AA2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37" creationId="{7BAE916F-3C07-1274-3C2B-11FEB51C754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38" creationId="{C76B2DBD-A935-47BC-6EDA-D20262995DD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39" creationId="{432EE21D-B703-BFD9-3B3D-F3A591C9C3A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40" creationId="{5E038380-8CC6-EAE3-1684-D45369A1ADA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41" creationId="{C5A25E79-E25D-1C1E-2C72-646A7526E656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42" creationId="{201408BF-4162-5D0A-8A76-955D3769BC2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43" creationId="{0CDBA49A-18EA-8077-BE20-F99B3A1E0BFF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44" creationId="{917E4086-2161-07D6-1EE1-ECB4B867D611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45" creationId="{6006016C-664B-96CC-3E08-E4963FC28132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46" creationId="{74DEF28F-585B-D108-4CCD-FD4A3218704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47" creationId="{72738251-DDDC-64CA-5C73-42DF2CD86AC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48" creationId="{AB1FEFCE-E34E-38F0-E7D4-44DD52C78CE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49" creationId="{7A881F4F-2C29-5042-5912-45D1497CEFC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50" creationId="{28D4EA74-2DF2-5D3D-F90F-405CC3FE4D5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51" creationId="{B07BFC07-47B0-BE85-1F06-214BB2D09DA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52" creationId="{AA61B250-A08E-3932-2F0C-AD16045E8D6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53" creationId="{2DA64470-4F76-75FE-995A-F0A2E0D74B7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54" creationId="{4D16A06E-B395-BD2B-14A1-59233C54E5DD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55" creationId="{FEF3760D-5B4D-2940-C919-11618EB2F133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56" creationId="{2C301FD9-ED41-3536-442F-92FF2A9A1BD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57" creationId="{1271FE13-4E07-D3A6-BB0B-B9D73CAC92C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58" creationId="{DF861780-10DE-87D3-4ABD-D9F7D4256684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59" creationId="{4FB5A5EB-30DB-847D-9368-909B3138E9B7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60" creationId="{AC05E709-0AD8-CCA0-1D1B-29D91FFCBFA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61" creationId="{5714870C-69FF-286C-3706-D54E6E6CC8BB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62" creationId="{C2601A6D-7495-2E9A-E47D-37556B74889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63" creationId="{7E799DD9-0B51-8CDC-FF92-2EDD813369C5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64" creationId="{24A0CB58-3C40-748A-7B69-287C20359DA0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65" creationId="{2713E0CB-4A5F-4E35-556F-679B0FC6893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66" creationId="{BE86FA7E-79EE-F3A0-7802-739B8BA55B19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67" creationId="{56A29355-512E-C804-91A4-5FEFCCA31A5C}"/>
          </ac:spMkLst>
        </pc:spChg>
        <pc:spChg chg="mod">
          <ac:chgData name="Ginevra Minarini" userId="1f1f918c-6db6-4aec-95e5-17ad0358cb46" providerId="ADAL" clId="{03421CA5-02D6-410F-9208-942AACB4DA1F}" dt="2023-11-27T15:47:33.340" v="160410"/>
          <ac:spMkLst>
            <pc:docMk/>
            <pc:sldMk cId="3932181839" sldId="307"/>
            <ac:spMk id="4768" creationId="{E62787B1-DEC3-E450-EF55-0C5C08D424AB}"/>
          </ac:spMkLst>
        </pc:spChg>
        <pc:spChg chg="mod modVis">
          <ac:chgData name="Ginevra Minarini" userId="1f1f918c-6db6-4aec-95e5-17ad0358cb46" providerId="ADAL" clId="{03421CA5-02D6-410F-9208-942AACB4DA1F}" dt="2023-11-27T16:52:38.997" v="166055"/>
          <ac:spMkLst>
            <pc:docMk/>
            <pc:sldMk cId="3932181839" sldId="307"/>
            <ac:spMk id="4770" creationId="{A24544D8-FCEC-EF26-C4AE-170A11F3879F}"/>
          </ac:spMkLst>
        </pc:spChg>
        <pc:spChg chg="mod modVis">
          <ac:chgData name="Ginevra Minarini" userId="1f1f918c-6db6-4aec-95e5-17ad0358cb46" providerId="ADAL" clId="{03421CA5-02D6-410F-9208-942AACB4DA1F}" dt="2023-11-27T16:52:38.997" v="166057"/>
          <ac:spMkLst>
            <pc:docMk/>
            <pc:sldMk cId="3932181839" sldId="307"/>
            <ac:spMk id="4771" creationId="{961F434A-39C8-DAFA-730E-E222800E17B4}"/>
          </ac:spMkLst>
        </pc:spChg>
        <pc:spChg chg="mod modVis">
          <ac:chgData name="Ginevra Minarini" userId="1f1f918c-6db6-4aec-95e5-17ad0358cb46" providerId="ADAL" clId="{03421CA5-02D6-410F-9208-942AACB4DA1F}" dt="2023-11-27T16:52:38.997" v="166059"/>
          <ac:spMkLst>
            <pc:docMk/>
            <pc:sldMk cId="3932181839" sldId="307"/>
            <ac:spMk id="4772" creationId="{A982CA21-6EC4-4E8C-F605-5292A5971109}"/>
          </ac:spMkLst>
        </pc:spChg>
        <pc:spChg chg="mod modVis">
          <ac:chgData name="Ginevra Minarini" userId="1f1f918c-6db6-4aec-95e5-17ad0358cb46" providerId="ADAL" clId="{03421CA5-02D6-410F-9208-942AACB4DA1F}" dt="2023-11-27T16:52:38.997" v="166061"/>
          <ac:spMkLst>
            <pc:docMk/>
            <pc:sldMk cId="3932181839" sldId="307"/>
            <ac:spMk id="4773" creationId="{6B80B028-B130-002F-DE45-B77092F50C38}"/>
          </ac:spMkLst>
        </pc:spChg>
        <pc:spChg chg="mod modVis">
          <ac:chgData name="Ginevra Minarini" userId="1f1f918c-6db6-4aec-95e5-17ad0358cb46" providerId="ADAL" clId="{03421CA5-02D6-410F-9208-942AACB4DA1F}" dt="2023-11-27T16:52:38.997" v="166063"/>
          <ac:spMkLst>
            <pc:docMk/>
            <pc:sldMk cId="3932181839" sldId="307"/>
            <ac:spMk id="4774" creationId="{12DB5B3B-35C9-7F0A-AE18-215972E91E85}"/>
          </ac:spMkLst>
        </pc:spChg>
        <pc:spChg chg="mod modVis">
          <ac:chgData name="Ginevra Minarini" userId="1f1f918c-6db6-4aec-95e5-17ad0358cb46" providerId="ADAL" clId="{03421CA5-02D6-410F-9208-942AACB4DA1F}" dt="2023-11-27T16:52:38.997" v="166065"/>
          <ac:spMkLst>
            <pc:docMk/>
            <pc:sldMk cId="3932181839" sldId="307"/>
            <ac:spMk id="4775" creationId="{8872EA0B-53D4-3B4A-9773-43BBABF4A722}"/>
          </ac:spMkLst>
        </pc:spChg>
        <pc:spChg chg="mod modVis">
          <ac:chgData name="Ginevra Minarini" userId="1f1f918c-6db6-4aec-95e5-17ad0358cb46" providerId="ADAL" clId="{03421CA5-02D6-410F-9208-942AACB4DA1F}" dt="2023-11-27T16:52:38.997" v="166067"/>
          <ac:spMkLst>
            <pc:docMk/>
            <pc:sldMk cId="3932181839" sldId="307"/>
            <ac:spMk id="4776" creationId="{C3AC3474-29B9-738B-E9E4-74E30F0CF315}"/>
          </ac:spMkLst>
        </pc:spChg>
        <pc:spChg chg="mod modVis">
          <ac:chgData name="Ginevra Minarini" userId="1f1f918c-6db6-4aec-95e5-17ad0358cb46" providerId="ADAL" clId="{03421CA5-02D6-410F-9208-942AACB4DA1F}" dt="2023-11-27T16:52:38.997" v="166069"/>
          <ac:spMkLst>
            <pc:docMk/>
            <pc:sldMk cId="3932181839" sldId="307"/>
            <ac:spMk id="4777" creationId="{6292380C-DA67-B36C-CEF3-2D78766C54D7}"/>
          </ac:spMkLst>
        </pc:spChg>
        <pc:spChg chg="mod modVis">
          <ac:chgData name="Ginevra Minarini" userId="1f1f918c-6db6-4aec-95e5-17ad0358cb46" providerId="ADAL" clId="{03421CA5-02D6-410F-9208-942AACB4DA1F}" dt="2023-11-27T16:52:38.997" v="166071"/>
          <ac:spMkLst>
            <pc:docMk/>
            <pc:sldMk cId="3932181839" sldId="307"/>
            <ac:spMk id="4778" creationId="{FE9871B1-20FD-C924-AD33-FD8B8BB83CB2}"/>
          </ac:spMkLst>
        </pc:spChg>
        <pc:spChg chg="mod modVis">
          <ac:chgData name="Ginevra Minarini" userId="1f1f918c-6db6-4aec-95e5-17ad0358cb46" providerId="ADAL" clId="{03421CA5-02D6-410F-9208-942AACB4DA1F}" dt="2023-11-27T16:52:38.997" v="166073"/>
          <ac:spMkLst>
            <pc:docMk/>
            <pc:sldMk cId="3932181839" sldId="307"/>
            <ac:spMk id="4779" creationId="{260E776E-09B3-08FE-56D9-D52943CC37E6}"/>
          </ac:spMkLst>
        </pc:spChg>
        <pc:spChg chg="mod modVis">
          <ac:chgData name="Ginevra Minarini" userId="1f1f918c-6db6-4aec-95e5-17ad0358cb46" providerId="ADAL" clId="{03421CA5-02D6-410F-9208-942AACB4DA1F}" dt="2023-11-27T16:52:38.997" v="166075"/>
          <ac:spMkLst>
            <pc:docMk/>
            <pc:sldMk cId="3932181839" sldId="307"/>
            <ac:spMk id="4780" creationId="{15607CD1-649F-347C-E556-696EE39B1259}"/>
          </ac:spMkLst>
        </pc:spChg>
        <pc:spChg chg="mod modVis">
          <ac:chgData name="Ginevra Minarini" userId="1f1f918c-6db6-4aec-95e5-17ad0358cb46" providerId="ADAL" clId="{03421CA5-02D6-410F-9208-942AACB4DA1F}" dt="2023-11-27T16:52:38.997" v="166077"/>
          <ac:spMkLst>
            <pc:docMk/>
            <pc:sldMk cId="3932181839" sldId="307"/>
            <ac:spMk id="4781" creationId="{00A81922-4323-CF52-3021-E085AC54B704}"/>
          </ac:spMkLst>
        </pc:spChg>
        <pc:spChg chg="mod modVis">
          <ac:chgData name="Ginevra Minarini" userId="1f1f918c-6db6-4aec-95e5-17ad0358cb46" providerId="ADAL" clId="{03421CA5-02D6-410F-9208-942AACB4DA1F}" dt="2023-11-27T16:52:38.997" v="166079"/>
          <ac:spMkLst>
            <pc:docMk/>
            <pc:sldMk cId="3932181839" sldId="307"/>
            <ac:spMk id="4782" creationId="{BB604A95-CDE3-63E5-0FBB-29187FF3D6F4}"/>
          </ac:spMkLst>
        </pc:spChg>
        <pc:spChg chg="mod modVis">
          <ac:chgData name="Ginevra Minarini" userId="1f1f918c-6db6-4aec-95e5-17ad0358cb46" providerId="ADAL" clId="{03421CA5-02D6-410F-9208-942AACB4DA1F}" dt="2023-11-27T16:52:38.997" v="166081"/>
          <ac:spMkLst>
            <pc:docMk/>
            <pc:sldMk cId="3932181839" sldId="307"/>
            <ac:spMk id="4783" creationId="{4DF34D31-BF1A-36FF-3F27-A22D9DCCAEE3}"/>
          </ac:spMkLst>
        </pc:spChg>
        <pc:spChg chg="mod modVis">
          <ac:chgData name="Ginevra Minarini" userId="1f1f918c-6db6-4aec-95e5-17ad0358cb46" providerId="ADAL" clId="{03421CA5-02D6-410F-9208-942AACB4DA1F}" dt="2023-11-27T16:52:38.997" v="166083"/>
          <ac:spMkLst>
            <pc:docMk/>
            <pc:sldMk cId="3932181839" sldId="307"/>
            <ac:spMk id="4784" creationId="{CCB9954B-08EF-D820-F367-F5CE1DB9402D}"/>
          </ac:spMkLst>
        </pc:spChg>
        <pc:spChg chg="mod modVis">
          <ac:chgData name="Ginevra Minarini" userId="1f1f918c-6db6-4aec-95e5-17ad0358cb46" providerId="ADAL" clId="{03421CA5-02D6-410F-9208-942AACB4DA1F}" dt="2023-11-27T16:52:38.997" v="166085"/>
          <ac:spMkLst>
            <pc:docMk/>
            <pc:sldMk cId="3932181839" sldId="307"/>
            <ac:spMk id="4785" creationId="{524277E3-ADA1-9307-5A58-F91CFEF900E1}"/>
          </ac:spMkLst>
        </pc:spChg>
        <pc:spChg chg="mod modVis">
          <ac:chgData name="Ginevra Minarini" userId="1f1f918c-6db6-4aec-95e5-17ad0358cb46" providerId="ADAL" clId="{03421CA5-02D6-410F-9208-942AACB4DA1F}" dt="2023-11-27T16:52:38.997" v="166087"/>
          <ac:spMkLst>
            <pc:docMk/>
            <pc:sldMk cId="3932181839" sldId="307"/>
            <ac:spMk id="4786" creationId="{6CAEBF6C-4FFC-D89F-FB59-6D1FE5F4A256}"/>
          </ac:spMkLst>
        </pc:spChg>
        <pc:spChg chg="mod modVis">
          <ac:chgData name="Ginevra Minarini" userId="1f1f918c-6db6-4aec-95e5-17ad0358cb46" providerId="ADAL" clId="{03421CA5-02D6-410F-9208-942AACB4DA1F}" dt="2023-11-27T16:52:38.997" v="166089"/>
          <ac:spMkLst>
            <pc:docMk/>
            <pc:sldMk cId="3932181839" sldId="307"/>
            <ac:spMk id="4787" creationId="{523E03BD-4D6C-853B-ECC6-79C9B623CFFD}"/>
          </ac:spMkLst>
        </pc:spChg>
        <pc:spChg chg="mod modVis">
          <ac:chgData name="Ginevra Minarini" userId="1f1f918c-6db6-4aec-95e5-17ad0358cb46" providerId="ADAL" clId="{03421CA5-02D6-410F-9208-942AACB4DA1F}" dt="2023-11-27T16:52:38.997" v="166091"/>
          <ac:spMkLst>
            <pc:docMk/>
            <pc:sldMk cId="3932181839" sldId="307"/>
            <ac:spMk id="4788" creationId="{F540D252-CEAE-B450-0D7D-7A45125B3EB4}"/>
          </ac:spMkLst>
        </pc:spChg>
        <pc:spChg chg="mod modVis">
          <ac:chgData name="Ginevra Minarini" userId="1f1f918c-6db6-4aec-95e5-17ad0358cb46" providerId="ADAL" clId="{03421CA5-02D6-410F-9208-942AACB4DA1F}" dt="2023-11-27T16:52:38.997" v="166093"/>
          <ac:spMkLst>
            <pc:docMk/>
            <pc:sldMk cId="3932181839" sldId="307"/>
            <ac:spMk id="4789" creationId="{66066738-3A3D-24BC-0F77-1B275EB76772}"/>
          </ac:spMkLst>
        </pc:spChg>
        <pc:spChg chg="mod modVis">
          <ac:chgData name="Ginevra Minarini" userId="1f1f918c-6db6-4aec-95e5-17ad0358cb46" providerId="ADAL" clId="{03421CA5-02D6-410F-9208-942AACB4DA1F}" dt="2023-11-27T16:52:38.997" v="166095"/>
          <ac:spMkLst>
            <pc:docMk/>
            <pc:sldMk cId="3932181839" sldId="307"/>
            <ac:spMk id="4790" creationId="{CCB734A6-610B-8F17-FB40-580017FDB55D}"/>
          </ac:spMkLst>
        </pc:spChg>
        <pc:spChg chg="mod modVis">
          <ac:chgData name="Ginevra Minarini" userId="1f1f918c-6db6-4aec-95e5-17ad0358cb46" providerId="ADAL" clId="{03421CA5-02D6-410F-9208-942AACB4DA1F}" dt="2023-11-27T16:52:38.997" v="166097"/>
          <ac:spMkLst>
            <pc:docMk/>
            <pc:sldMk cId="3932181839" sldId="307"/>
            <ac:spMk id="4791" creationId="{C54124C4-5365-7E04-1D6B-E269AF2013EF}"/>
          </ac:spMkLst>
        </pc:spChg>
        <pc:spChg chg="mod modVis">
          <ac:chgData name="Ginevra Minarini" userId="1f1f918c-6db6-4aec-95e5-17ad0358cb46" providerId="ADAL" clId="{03421CA5-02D6-410F-9208-942AACB4DA1F}" dt="2023-11-27T16:52:39.013" v="166099"/>
          <ac:spMkLst>
            <pc:docMk/>
            <pc:sldMk cId="3932181839" sldId="307"/>
            <ac:spMk id="4792" creationId="{E83D5C09-849B-1A40-7276-57DF3F4578C0}"/>
          </ac:spMkLst>
        </pc:spChg>
        <pc:spChg chg="mod modVis">
          <ac:chgData name="Ginevra Minarini" userId="1f1f918c-6db6-4aec-95e5-17ad0358cb46" providerId="ADAL" clId="{03421CA5-02D6-410F-9208-942AACB4DA1F}" dt="2023-11-27T16:52:39.013" v="166101"/>
          <ac:spMkLst>
            <pc:docMk/>
            <pc:sldMk cId="3932181839" sldId="307"/>
            <ac:spMk id="4793" creationId="{59063D14-E50E-2CB0-8884-C4F92206F439}"/>
          </ac:spMkLst>
        </pc:spChg>
        <pc:spChg chg="mod modVis">
          <ac:chgData name="Ginevra Minarini" userId="1f1f918c-6db6-4aec-95e5-17ad0358cb46" providerId="ADAL" clId="{03421CA5-02D6-410F-9208-942AACB4DA1F}" dt="2023-11-27T16:52:39.013" v="166103"/>
          <ac:spMkLst>
            <pc:docMk/>
            <pc:sldMk cId="3932181839" sldId="307"/>
            <ac:spMk id="4794" creationId="{2382CC3F-E510-84AE-2521-3082CEAD2B58}"/>
          </ac:spMkLst>
        </pc:spChg>
        <pc:spChg chg="mod modVis">
          <ac:chgData name="Ginevra Minarini" userId="1f1f918c-6db6-4aec-95e5-17ad0358cb46" providerId="ADAL" clId="{03421CA5-02D6-410F-9208-942AACB4DA1F}" dt="2023-11-27T16:52:39.013" v="166105"/>
          <ac:spMkLst>
            <pc:docMk/>
            <pc:sldMk cId="3932181839" sldId="307"/>
            <ac:spMk id="4795" creationId="{5B40EF67-98BC-B661-9425-191CADB917A1}"/>
          </ac:spMkLst>
        </pc:spChg>
        <pc:spChg chg="mod modVis">
          <ac:chgData name="Ginevra Minarini" userId="1f1f918c-6db6-4aec-95e5-17ad0358cb46" providerId="ADAL" clId="{03421CA5-02D6-410F-9208-942AACB4DA1F}" dt="2023-11-27T16:52:39.013" v="166107"/>
          <ac:spMkLst>
            <pc:docMk/>
            <pc:sldMk cId="3932181839" sldId="307"/>
            <ac:spMk id="4796" creationId="{2C955903-2113-8FA9-AAE4-A5E58BBE1D2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797" creationId="{A0CB571B-292A-3C10-FF79-AB21133A20A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798" creationId="{803D2985-9210-80ED-DF30-A91C1470E1E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799" creationId="{CCDE98A9-A114-B2D7-B934-932E6994749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00" creationId="{2C397242-DE3C-4E3C-A47C-57CCC7806E3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01" creationId="{638FBEE9-91B6-4694-9B93-0CABD0BBEE9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02" creationId="{548ED8AC-E942-B52C-1CA5-FFF3305F767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03" creationId="{9CF6FB27-BED5-B3DA-870D-4243798AF64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04" creationId="{418343D3-2C46-C98B-A4B6-4777EBF15B5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05" creationId="{DDEE21D1-20C5-122F-9266-EE2852F5EB4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06" creationId="{64972947-CDCA-1E59-8412-AE845D392B0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07" creationId="{300D98A4-6F05-0D46-3DBE-9A4F2891841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08" creationId="{FD8A9B00-0213-744B-356B-1FC10FB4BDE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09" creationId="{33AD7C48-3A2B-B5B2-84BB-3B2CD11DFF0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10" creationId="{E26DB8ED-2FDC-2E1E-B39D-BBB6B56299D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11" creationId="{E787F27C-E681-DEE8-8414-A51E6B14530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12" creationId="{9DB36CCD-8A4C-69D6-1551-88F63DDA56C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13" creationId="{2BA337CC-FD25-6665-393E-4FB89D306A8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14" creationId="{545E2010-B7E8-5772-E919-9576835438B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15" creationId="{C6E9437C-1A5E-C115-2174-725B5832DE5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16" creationId="{26D569ED-A670-DC67-A2F6-1C3631C7056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17" creationId="{93CDB352-0109-E512-FF7E-6205361BEDC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18" creationId="{BEF15A24-49AC-BBAA-A164-3DE72074551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19" creationId="{79A6C121-4473-C0E4-7DB5-BB3085F2C50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20" creationId="{017289B5-F71D-4625-9D4B-62869BCA995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21" creationId="{AE81F6EC-74A0-8FD5-650F-A992F0452C1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22" creationId="{2C92FEBE-E400-8A0E-BF3D-A4FE9C08F87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23" creationId="{91F299E4-6196-1CF1-A483-2F606EE5F2D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24" creationId="{31A121A5-807C-4B45-D02D-B28E2529699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25" creationId="{92240B73-5714-0078-A0CE-DF5173416D1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26" creationId="{60CC2353-4113-E172-E64C-6202998D750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27" creationId="{38557B24-55D9-E597-534B-D0753030CF5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28" creationId="{CEE184BF-0DC6-6964-6579-C6151F93DFB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29" creationId="{07A8D107-86A7-DEE7-11AC-970942DD5B4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30" creationId="{EE53B564-A143-406C-5D69-01073D0C998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31" creationId="{DB9ED7CF-884D-5791-A265-987E547D2BC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32" creationId="{89D1F728-04F4-5AE0-94F4-21507E7D45D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33" creationId="{0A3756FA-F932-E646-8657-ABE21CE0187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34" creationId="{DBFDEFB7-4614-51F8-4308-382FC2AC757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35" creationId="{F852DC0C-5503-2865-A113-C89CE7E062F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36" creationId="{972386E2-DFC9-E411-6980-39734318D86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37" creationId="{FE392716-CEA6-AE72-B1CC-394C4FCB50D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38" creationId="{42386281-B26A-FB23-8AE8-56D907D1E6C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39" creationId="{BD63BDEF-587E-E01D-0F51-75E9867808D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40" creationId="{70370C96-84C8-FD98-B36F-8F06129C9C5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41" creationId="{A6022BBD-C34E-27BA-21FD-EE66D36EE13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42" creationId="{4CF40024-FED7-72D0-9685-221BE5DBF19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43" creationId="{E726CD3D-77F0-3DE4-00E4-281E6513E39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44" creationId="{FACBF478-B4F7-5C4C-8C4F-F3F30AB7349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45" creationId="{324F6871-C7B5-674C-0D35-9E2C9243375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46" creationId="{AE4B45E6-1BA0-39FD-1607-3EF8A286DB6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47" creationId="{30ED48B6-16B6-E5CB-2195-2D36C6BC8B0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48" creationId="{964F2080-F542-270D-A1B6-B7EEFB740CF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49" creationId="{9ECF6B8D-201E-10BC-4E25-D02FE2B8A1F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50" creationId="{BF0F6250-D1AD-8B9A-8E9B-6FA65916F2F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51" creationId="{0D421396-8D47-2575-823B-C26D1AA45E8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52" creationId="{377B817F-2924-DA33-0C4B-AAB00E3AB1F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53" creationId="{7BC42317-0D31-E9A4-4654-44840B4B7EC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54" creationId="{E32A694E-6692-AAE1-6833-785E76C9EBF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55" creationId="{40B99B50-90D0-9788-C14A-8FB36937F09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56" creationId="{1FC326F6-B8FA-F91C-7869-6DCC5027677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57" creationId="{A7F10ED2-FA5D-CEB7-093F-645BE9D7F6D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58" creationId="{14A36607-6C60-33D6-B9AF-124EAA80615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59" creationId="{5203E86F-06A6-EEC7-7686-8971AC23BE4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60" creationId="{8522256E-62AB-76E3-D55C-CA6BCFB4027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61" creationId="{253D12FC-9582-BA35-6FBB-39C26BC86D5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62" creationId="{1679B6A6-34C9-842D-99FC-409BBF0D929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63" creationId="{D0A79396-1D0A-3B2E-C04A-5759EBC011F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64" creationId="{2764A784-945B-E078-BA59-44EF466544D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65" creationId="{88D619B4-F2B9-7CC4-0107-7C5D0F303D6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66" creationId="{D83E7483-D995-61AD-5016-B058954693A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67" creationId="{C02E6254-A1E6-DA98-D481-D910EE5B5A3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68" creationId="{BDB67F49-F09E-6F4B-8ADF-D826243528C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69" creationId="{220A448B-9EC7-7C11-64C2-CC976379185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70" creationId="{4AF61D04-2EA6-0F02-E785-724D1163166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71" creationId="{B1EA2BDF-40B5-6BDC-EEC9-4D73A7F01C6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72" creationId="{D91F3239-C7A5-D170-BDD2-997A5968A52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73" creationId="{99453DE6-4D1C-A383-B78A-D8FE432FA12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74" creationId="{37BAD984-B4C3-66C4-CBD5-8FC6574EE4D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75" creationId="{56F16912-AEB4-6085-587D-50A767EBCF5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76" creationId="{7F2CF27D-3EDB-2BAE-D848-5145E8FC818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77" creationId="{E94E1A18-2AAF-547D-43B9-AD3C65630BA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78" creationId="{8255D79B-922C-CA36-A453-D03CD7973A0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79" creationId="{1BA4017A-C57A-1514-C667-C4F376B15FB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80" creationId="{B9BC42DC-B9C2-41E9-4673-224F12A67EF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81" creationId="{1111EFF1-ED17-E74D-8BCF-0981EB93E9E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82" creationId="{733A59D2-3090-57AB-85EC-A73D7BB75A8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83" creationId="{B50691DE-BCB1-4682-CB00-344B196B213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84" creationId="{1B83EC1F-8559-6F13-9C61-3CFBA492A77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85" creationId="{B72FCF28-A3A0-CDA5-AA03-0317481466D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86" creationId="{46F7D394-60C7-5314-14FB-7BFBA8B4115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87" creationId="{2092FA1B-FAD9-0BEE-BDEA-865DBBE1C75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88" creationId="{D5DA5E58-3B47-FFC4-0914-81CCB6904B5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89" creationId="{A8A46D2E-7054-3FFA-2F7E-B027FF8186A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90" creationId="{81505D4F-314F-890E-65FE-BEA4BB763C6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91" creationId="{DAF2D41E-A215-E3B1-87C9-0F06A08A652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92" creationId="{820D3F20-C5AF-6868-86D1-24793D75828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93" creationId="{9C17F03C-BCDD-3FCA-3AA6-038EBE8B255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94" creationId="{D22194C2-CE3B-C989-DC59-B317C1566DF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95" creationId="{1BDDAA67-4BD7-F6E0-0260-A3F1A2BBD86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96" creationId="{A9530CCA-1274-3AA8-5030-D4F282BD40F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97" creationId="{DB6454D4-52D0-B31D-CFD9-E669AEAE311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98" creationId="{6260C205-8038-23B4-8BE9-03A6A5B3F66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899" creationId="{239FCC47-8110-84D5-BCA7-B10305613EF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00" creationId="{B6F21FD3-6B51-6AC4-AA39-65C875A2BE4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01" creationId="{F30EEEE6-C669-0065-0275-4F3DF1B187B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02" creationId="{8448350D-ED06-72DE-8DDC-FE62A5757E3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03" creationId="{60AF65BE-0205-66E7-FC6B-08CC431521E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04" creationId="{AB16CB7B-33A9-8734-00F8-467DF6EA60B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05" creationId="{E036FB6F-379B-5A82-7157-06597452631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06" creationId="{C3B9AFBE-D931-3FC8-3B7F-02E5E634B3B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07" creationId="{FA00766A-B0D1-93C5-0794-22DE0D52B7F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08" creationId="{56AA2E47-86CA-0C76-BE1C-C5F4F3402A9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09" creationId="{AAA9A26A-31A1-8762-C4C3-674FF24C815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10" creationId="{E4885821-1721-F9B4-843D-ACD62823ED3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11" creationId="{828C0B7A-623A-8F13-9F40-018E9995895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12" creationId="{6E75117D-BEC3-A4D8-D4E7-9A3105CAC54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13" creationId="{AF642BF2-7C4E-E4AD-4FF0-0C4E8509F06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14" creationId="{F2F9A649-0ABB-53B6-FA67-216B25665A3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15" creationId="{EB17F015-48E6-6990-B27E-D2FB7708C7D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16" creationId="{7461D0FE-9B1A-DE96-D040-220600B021F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17" creationId="{E17CA5D6-BC5D-61EE-200B-1AD5F7F1CF9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18" creationId="{48A9C516-F304-C4F0-8A25-A1616728814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19" creationId="{00A0449E-36C1-CACE-272A-F05C2AA47DA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20" creationId="{B5A50A1B-01A0-3A89-B14C-7E601839E6C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21" creationId="{F80009E8-E640-20D7-D316-FEC0190D840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22" creationId="{095C5CDE-C13E-558B-05FB-67D36119635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23" creationId="{5D5D5302-B1F8-1FDA-9335-E1AB274067D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24" creationId="{86849A3D-C634-1374-AC4C-8D2579B7D55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25" creationId="{0D2866ED-CE10-4C7A-D1A1-1F96760E3DC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26" creationId="{71CE6BD7-BBD0-FD15-101E-FC94FA8351C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27" creationId="{38B49383-1BC2-902F-C136-687E377BB0A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28" creationId="{27A717B2-1362-B2BF-51FB-9D5EAB978C5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29" creationId="{78B11C27-8E30-8703-29F7-6924366A9AF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30" creationId="{8EA2E1EB-206D-579E-9734-61214A35476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31" creationId="{37DF348A-7F5B-9444-1CBE-3040B6CE11D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32" creationId="{B1D06BA7-A6A9-A194-7DD8-1B3D49D5743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33" creationId="{8BF04142-BFF1-C288-3D6A-4CBB249C127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34" creationId="{4EB7AB4F-9509-DBD2-9F3B-E924E1C2177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35" creationId="{F8230123-0AAC-241C-EEAB-57792C3EF98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36" creationId="{878C629E-2380-1092-D0BD-A136823394D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37" creationId="{AD58635D-0D3E-F9D2-3BD1-162C5B705D0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38" creationId="{B5948C03-496F-4B0E-1A2C-7AF51B2B29D0}"/>
          </ac:spMkLst>
        </pc:spChg>
        <pc:spChg chg="del mod">
          <ac:chgData name="Ginevra Minarini" userId="1f1f918c-6db6-4aec-95e5-17ad0358cb46" providerId="ADAL" clId="{03421CA5-02D6-410F-9208-942AACB4DA1F}" dt="2023-11-24T15:06:18.157" v="157443" actId="478"/>
          <ac:spMkLst>
            <pc:docMk/>
            <pc:sldMk cId="3932181839" sldId="307"/>
            <ac:spMk id="4939" creationId="{7DB18ED3-E730-0699-02B3-92268268AD1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40" creationId="{60040A21-3334-BA4E-F0D4-E3EB749835C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41" creationId="{E2B5B734-B678-058B-9373-83E398766ED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42" creationId="{5A32549E-413C-C53F-B28E-034D75A52CA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43" creationId="{13B51F3F-6244-1214-6657-A2EE4EFC8B8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44" creationId="{C00A09B4-A6FE-EDE0-B5BB-548EC46069F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45" creationId="{174C5187-EF5C-3C70-82D5-5BFA78B7BAD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46" creationId="{30507C1A-13E0-6728-195E-401779AF0D9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47" creationId="{40CD5C2F-98F0-0D24-48BB-66B80515B93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48" creationId="{D071FE52-1483-4849-310A-3637789ECFA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49" creationId="{83948EB2-56AE-C432-0D9D-A1F391766B8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50" creationId="{85517A78-7D5E-A767-1D66-659C0971E38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51" creationId="{6B0CD733-D145-C13B-6624-E8069F35D8D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52" creationId="{262D8C93-47E1-7403-2252-CD83552CD11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53" creationId="{C41B2569-88E6-3370-06C8-39A4B7B5362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54" creationId="{49782CAC-145D-F2EE-B90D-598F6CD06DB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55" creationId="{5610C9D8-E99C-39A8-C28B-686A2D5BEE1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56" creationId="{0997C54E-889E-4ECC-2E2C-EA2217AA26E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57" creationId="{24A94157-05F0-ECC5-16B8-971644D358F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58" creationId="{23576193-62C8-3A1E-61C9-F2327A2423A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59" creationId="{EA6B3656-C1AE-DC4B-0A77-FB495DB0C18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60" creationId="{F96BFE33-0844-2F19-449A-D1E3B0647FA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61" creationId="{A3105739-418C-4D43-722C-9C8A6CBBF40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62" creationId="{3EA60EF5-9D34-63A8-D45B-41499631FA1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63" creationId="{802D7C71-8E98-4834-D608-29D6BF337BC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64" creationId="{55C27783-C6D4-DD13-414E-3787BA788AF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65" creationId="{B09A544B-152C-DBA1-32CA-28D52F65635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66" creationId="{856B62EC-7D0B-B3B7-E7DB-97EB23889B4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68" creationId="{92982069-3C20-3021-0FC4-CACF7A5D4EB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69" creationId="{A0176707-6AB1-BB0C-62EF-89430415AE1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70" creationId="{0FC87452-8044-AEEA-3B2C-B7A5FAEB224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71" creationId="{F14EDE58-BE25-8AB5-ABF7-34B5DBAD7A0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72" creationId="{AE812E61-4B17-0DA7-EFAB-C505D12295A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73" creationId="{49E9D6C2-80FC-136B-3D61-FE055AA64DD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74" creationId="{8235A772-9861-2848-6E95-EFEFBACDEA7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75" creationId="{F592E0BF-A532-92C2-88B5-4CA24A79244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76" creationId="{67DF6D67-FABD-BFF8-1BA8-B4222ADC6F7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77" creationId="{B033D9E1-7F1F-99F2-716C-207D8BD16E3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78" creationId="{25613EA5-CD82-E327-F2D8-FDF034E538D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79" creationId="{5108E917-7A88-128C-9D68-B8E5D5D9FF0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80" creationId="{FDA247FD-91DD-07CA-8CB8-420171934CB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81" creationId="{EF591F94-4DFB-52DD-461D-604368D6F79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82" creationId="{E326A6DE-22F7-A8A9-7B0C-208AA309023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83" creationId="{515B5262-7E8C-6BBA-436A-645B9606C4E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84" creationId="{637EF643-4FE9-5DCB-54C3-C0D139574FE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85" creationId="{BB50C412-1065-D61F-2A9D-2D37D0D39DB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86" creationId="{48305863-3B62-3DAE-BEDC-CAC423B2903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87" creationId="{8BE6EE27-207C-D5CA-B00A-660C242964F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88" creationId="{0E56AB6F-0D84-71F7-016E-40D23992CC4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89" creationId="{88E5779E-E2A0-DBA8-4FB1-0F525F416DC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90" creationId="{EC657720-0C4F-098F-1DF8-606E7E1B007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91" creationId="{583CFCAF-C81A-B875-DF6D-92D19881795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92" creationId="{4EABC64B-4CC0-21DF-81CA-85F92D1C1C6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93" creationId="{D6D790F3-3D15-E0F1-8450-4342B6B2DEA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94" creationId="{CF8F9495-5A6E-68A8-1FB9-DAAEE585B75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95" creationId="{041F0EE4-DC97-FB82-EDB9-430BC136F7D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96" creationId="{B15084D1-F3FA-4E3E-5461-EBA3D8029E7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97" creationId="{FC6930AA-EE7A-3D8C-40AA-E627D0335C7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98" creationId="{42EDB51C-6D99-BA7E-A70A-E576EF7E059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4999" creationId="{42991342-8923-4CD3-018D-C7EA93182EF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00" creationId="{9DFBD1AB-3866-B388-6FD8-48BB6C1F8F6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01" creationId="{D60E488F-6B66-27AF-9C4F-136BC23F8E1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02" creationId="{F0E14E2B-805F-5C7B-2098-3246EAC825E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03" creationId="{6EE317C0-DBB5-D3C7-7788-B535A2E19B7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04" creationId="{AA5D0606-8ED2-C235-228D-9BE89003014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05" creationId="{2D6211D0-46D2-7BCB-D8D2-CF4EAB16C81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06" creationId="{3ADD84D7-90E8-0037-87BB-0ADC4B67910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07" creationId="{AC87A8BC-A2BC-5EED-5954-48DC56A2C2B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08" creationId="{C7C0E6D1-89A0-490D-7DD5-CED1E82A6B8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09" creationId="{D67E4836-6303-2720-3713-554D0AD9755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10" creationId="{EE24D222-39BE-A61F-1640-20ECE525E7F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11" creationId="{3640018C-1CE7-04A9-8B04-D989683FDE5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12" creationId="{222505B1-5ADF-D803-AC8F-389F685EDFA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13" creationId="{EA0B9F2C-1108-2BA5-3D8F-F25C850BD77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14" creationId="{921A8829-7911-6358-224A-56F083EB554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15" creationId="{F1EA9D4C-58AE-D1EC-6A39-784A20BED1B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16" creationId="{2B3089FA-D254-B863-5673-FAD233EE765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17" creationId="{55123867-2266-B07D-6EBE-BB91A1ED219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18" creationId="{173F3C3A-3365-A7C2-DAA4-57444F138D6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19" creationId="{B357B1F5-CEC4-731A-FDE4-F1CB4AAD3C3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20" creationId="{81C0193F-B158-F4E6-99AE-1446CFF7B4D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21" creationId="{3526DB0E-6203-94D3-A3BB-AA7DD0C7D8F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22" creationId="{A188B287-9860-7FEE-1384-9AFFDD3A3C8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23" creationId="{60D98A1B-8F7E-D2E7-D3BE-A755BE95E1B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24" creationId="{169983F3-10D3-F6E2-DC46-9A177684700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25" creationId="{E8538FFD-2357-9F31-0F6D-7DF09D9F011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26" creationId="{446AACA1-EDF2-1473-4CCA-2458661DCC6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27" creationId="{FA600110-F092-5840-48C4-C4C5BAECB05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28" creationId="{176191F9-4F5A-B9F9-5DF7-F5F86131C3E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29" creationId="{D762034B-A983-F2DA-AC04-020BAD8AED1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30" creationId="{28F9D8E7-0791-09A0-9DE9-83765120D90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31" creationId="{E801ED8F-CEB4-3536-C442-8803E2E6358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32" creationId="{0A056A08-6084-E91C-9507-071827ACACF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33" creationId="{960B9161-2217-CF14-7118-1633B6E543E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34" creationId="{43099F9A-40C7-CAFE-FA1D-C89125A6241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35" creationId="{3E373429-5AD8-2B7A-AE01-F86699B3EC1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36" creationId="{1FCC6381-D106-7710-C33D-64D0F0823B9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37" creationId="{92705974-AA8D-F26C-A3A9-4F64CB51B1B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38" creationId="{A59DBE85-E3ED-F25E-9C8F-F060B1DA561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39" creationId="{73DF27DD-3303-544F-5F45-3FAEF31BD01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40" creationId="{2D8C8DCA-CA70-15D4-4952-4F15C4424DA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41" creationId="{14F66936-774F-83DB-A956-CFAF0290E3D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42" creationId="{E38B2B10-49ED-1B36-3B0E-9E686CCE9EB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43" creationId="{8B586D72-6630-F155-275F-879E1C9ECC4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44" creationId="{864C096F-E23F-B600-03CC-15FAFF2D311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45" creationId="{DD3EAA18-E993-5D79-503A-7B8EAA9FA5C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46" creationId="{877D664D-5431-01C7-547A-95B1B295F4D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47" creationId="{07E81B28-7BEA-BC5A-8161-80B8A112401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48" creationId="{9E024727-D807-5D92-C5C3-89186E8F179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49" creationId="{8DDD8A07-0228-1B83-8521-09A73FBCD16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50" creationId="{D5252ACA-97F8-B37C-CBD7-F6206E0A674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51" creationId="{A327E8C9-FF43-EE26-F895-185EF4D1D75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52" creationId="{38BDA721-4A0E-659F-B942-BE50B5A4E82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53" creationId="{CF70D3CD-683A-33D3-9A19-D5F9EA5E1FF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54" creationId="{39847C8F-2FB2-3906-6D7B-CAE6949BED0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55" creationId="{92164133-B585-690D-9951-252B786B23F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56" creationId="{14BAACA0-A82E-DBC0-BE43-6E5D220E001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57" creationId="{7CFC6FD3-2E71-C9C0-3826-C3B91BA8996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58" creationId="{3A98B557-E1E1-E800-48A6-D361F5C2825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59" creationId="{26EC0194-F235-76FF-6440-E24199D6C64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60" creationId="{DD2E7FBC-4BFC-E83A-D8A4-06312597D0C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61" creationId="{CBCAB3BA-1EBC-3A2C-8877-8E6A8F6AF1B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62" creationId="{DC6DC335-4B29-83BA-8D1A-895CEF89E15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63" creationId="{21B46A37-1672-2A43-F314-E2B82BBD76C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64" creationId="{0906B7D6-55A4-52FA-44C4-FF6002225B6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65" creationId="{78780C61-4F23-0C54-B24B-6C8DD3CE676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66" creationId="{951E7330-2457-A898-137C-824CD58A824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67" creationId="{07BB30FD-44E5-9FF3-B467-EADEE8D3704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68" creationId="{F19B5E32-0B69-2CAB-924B-1E5FD43E29D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69" creationId="{CC6BE458-6446-DB4B-DD61-7AB208FC148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70" creationId="{077D2549-D746-4CDC-1815-950EDA96B72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71" creationId="{AF653FCA-41DD-3791-31F9-822BF6A7605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72" creationId="{7E59C1D4-B08D-5193-2EA3-B9F0A718732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74" creationId="{A8B0DA08-0291-5541-6A26-AB24AEBB2A5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75" creationId="{8A63E9D3-2839-C649-5ACD-2A46A15C6AC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76" creationId="{2EE45D93-F582-9CC3-DBAC-5165BEF79BD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78" creationId="{E41DD7C4-7401-A957-BEF4-675B807A468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79" creationId="{E7B6F954-C220-1DAD-D58D-E66D52C87FF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80" creationId="{A76B0D6E-94B8-6E3B-7D32-229F5819CAF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81" creationId="{6D0A2E3E-43CB-CC68-5A0E-A89C8388D18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82" creationId="{0D7AD803-3BA2-3C1C-7D6F-39D564860F8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83" creationId="{0E0E3151-56BD-A195-FE00-8ABD8FD0C50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84" creationId="{44EBEE5A-8F38-6ACF-D37C-5FC8D27C8B0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85" creationId="{E6550666-FB43-7DD9-B1F9-B936F4D4786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86" creationId="{70ECA70B-043D-95ED-2046-D1657F8EBEF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87" creationId="{F058ED20-EB33-9C62-6E12-1F3C5E680E3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88" creationId="{01988E6A-D7DC-9869-D0D0-19AECC17D79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89" creationId="{0F7D1C32-55E2-B407-F0C6-75B991C5535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90" creationId="{AE5FDCB5-D4C5-2654-FF7E-BE50F0D3CB8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91" creationId="{53200065-DB67-9D04-2832-E288DFE3AF0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92" creationId="{99CA3518-D669-C77E-6CB7-249BE66903C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93" creationId="{8EE0537C-EF46-4AE6-A312-81FB2918B70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94" creationId="{F7C74FCA-904A-3775-2908-8A17CBD38B3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95" creationId="{8972B5B7-53BE-9AC0-94B4-16F0B5C7DB3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96" creationId="{6320054A-FD2F-1761-EE08-6CE1E11A5E0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97" creationId="{D379BB22-8C92-1BEE-5AD4-DBB4B0FE886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98" creationId="{FFFA6643-514B-50D7-BCB9-E58C9A4282B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099" creationId="{CA1747DB-9D29-B321-331F-2193A9C4BE9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00" creationId="{646EEF28-00FD-731B-1D50-9F254745C38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01" creationId="{6E2A3F95-7AEE-DD2F-845F-1E6628879A6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02" creationId="{0FE7E100-F748-6673-1DF4-F10F7C90D97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03" creationId="{65253402-D731-F03A-24D2-FAD404A9FF6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04" creationId="{755EAD6C-1921-B05F-425D-C014B8F2ACC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05" creationId="{66D49A41-03D2-3AA1-9037-4E76E25C1A7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06" creationId="{E74C852C-7D5C-E28C-64C9-140521EAAA3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07" creationId="{589F88E7-8A91-5BA6-807F-696010F8DA8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08" creationId="{92099D63-14D0-8787-2351-C9A66300141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09" creationId="{FD72F6C1-622A-A025-00F9-3C44C63168F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10" creationId="{2EC7F3AD-33BB-1FBD-3447-36AE8242E1F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11" creationId="{85CA64A3-A49A-31B7-188D-9D6313C3527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13" creationId="{F253120F-CDD4-5F5A-E452-3ACC87AFC06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15" creationId="{12B8A374-EC94-6E30-E0ED-AB7ED9F04C6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17" creationId="{8C08AA45-90D2-E698-77DA-0D77753476E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19" creationId="{66658B01-9F1F-E290-6BDD-BCB651994C4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20" creationId="{F768B5BD-CDC6-C3FD-840D-A8650B33E17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21" creationId="{AB11D65A-D6E2-79F8-1C01-CDA99AF906E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22" creationId="{5D473581-3B5E-824C-E4C5-38A02200DE1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23" creationId="{4C5DDB54-E5F1-2E56-D0A2-22F1D2398BB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24" creationId="{A721A8FD-22BF-1FEE-82E1-5308FBF831E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25" creationId="{68E4B387-FF75-19CD-F947-BBA73016582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26" creationId="{AEB06AB4-81E3-51D8-3B9C-85BBC751D6E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27" creationId="{E289C559-04CB-8713-3E47-712FA4FE90B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28" creationId="{3CE4DEA9-D25F-640B-81DE-0CC1EF242CF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29" creationId="{34317A33-BC23-5475-6D81-CCA49761993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30" creationId="{AFFEC687-04FA-72A3-1EB0-7197B5C32C4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31" creationId="{AF0590F1-2F0F-BF25-E988-34D7B72A691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32" creationId="{17AE9A27-57C1-9A42-B847-F7EEF316E23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33" creationId="{1F64B60E-3B0A-51C6-6CEF-EFD8884CB68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34" creationId="{F462D54B-B681-C6C9-08C1-D1AA2639B89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35" creationId="{7C1755BE-2DB0-3E26-1B94-A4BB6FBAD53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36" creationId="{F8AB9961-4D34-5AEC-CE1C-D35BC3BCDEB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37" creationId="{9E29D4CD-D3DB-00B6-E235-8EB752B2F1C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38" creationId="{8E8A265B-A9B5-1E3F-46C1-AB13C43DABD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39" creationId="{09604066-BB97-8D48-9371-31CA8CB6BB3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40" creationId="{13819566-276B-D56F-7F82-1B3661FEAD7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41" creationId="{359F10A0-4C87-A657-21C1-69C66D0A68D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42" creationId="{EA119C45-1DA5-7ECF-8FC5-0EA75ACF1EC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43" creationId="{B6E7EA3F-B665-F898-398B-DC174C56183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44" creationId="{6BD407BB-6F34-84FE-8A55-7BE9684A88A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45" creationId="{F3AE4A13-201B-3893-BC88-4A54914EA48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46" creationId="{8BC42DBB-7C12-6DC0-51F9-39BF6DAF120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47" creationId="{97BB33E5-9953-D3FA-7DE8-3E9B23E6949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48" creationId="{A3D7BF04-6630-9BCD-D441-54C967478B9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49" creationId="{2ED5FD05-6BD9-05A9-8069-A57BFEDAAB3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50" creationId="{7EF83806-4644-B5FD-D0E8-A52D78BD564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51" creationId="{46847954-227A-1C4D-FC53-CF31474DEDD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52" creationId="{D44A1B37-6BAB-60B1-CFD2-43BBC5A19E0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53" creationId="{7C432337-458C-BFAB-ACBA-DC337C01EA7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54" creationId="{294E3492-6554-341A-A8DD-518D5BE6AD4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55" creationId="{B6FBC397-F884-7C3D-18D7-886CCA5428D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56" creationId="{1C0AED7B-A270-BCB4-8769-A867AF1B47C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57" creationId="{ED2B60A0-F6BF-25EF-9834-4074331BAD8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58" creationId="{C5415A56-9F91-B3CF-4DC8-8A3CB8EDE7A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59" creationId="{8DAA2A65-17B4-3EAB-6F1E-BD5500DD2AA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60" creationId="{AB091986-7314-642B-03AA-01E248B34CE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61" creationId="{9BF60FD3-D203-52CF-02A0-D6BD115A2DB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62" creationId="{3367A225-309F-FCB5-6C1C-BB98D40FD15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63" creationId="{E3DA567A-A318-DA20-59F6-CD2D7B9D48C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64" creationId="{78A21F81-B784-9E47-8471-0AE08D17670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65" creationId="{8F1EB212-9D1B-35EE-2EF4-604A29E6F95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66" creationId="{30D5B1B4-DC75-A153-2A1B-0D6C3D231E2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67" creationId="{F12D0C29-CAF6-B744-723F-F1E834B7FE8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68" creationId="{3608F0E4-DE5A-53E4-5B54-47F8CB77409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69" creationId="{CB172ED4-D18F-56BE-9FE4-A98CB0C827E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70" creationId="{3DE6B5E4-42C9-F5B7-4FB8-58D8F242DBD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71" creationId="{D50223E0-C64A-8AA7-44F1-5CC1EA003D3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72" creationId="{E87BC21D-F996-FD70-3B94-50B0185A6FB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73" creationId="{B821015F-D906-85CC-17F7-49BF02D7380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74" creationId="{58261365-B2EA-9605-147E-E3875850677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75" creationId="{6F77F89E-C2E3-7D37-E14D-F019113F295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76" creationId="{493F947B-9D31-EE74-ED3A-45F9C6C5E19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77" creationId="{AF166C84-F3DA-058F-A72D-1042D4B4ACB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78" creationId="{C98F720D-42E5-2EA3-8EBF-BCB3FE65A0B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79" creationId="{73B70939-858E-D6D5-BF0F-876A7D000E9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80" creationId="{21B3A5FE-4A43-1667-6081-D8F1FC99D7F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81" creationId="{2E644FFE-B5AC-F9B4-F268-1287E06D39A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82" creationId="{02F2C4FB-623E-8E96-5212-A98F1454408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83" creationId="{6EF02D0F-98B2-357E-E443-09AA1814C42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84" creationId="{0C90AC37-BC9B-06C8-6CDA-D3237349647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85" creationId="{B7202709-A3AC-9D0C-2B50-A1880F89E77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86" creationId="{1B9E4CCF-6431-5ED1-BB51-B8F2D9E01A2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87" creationId="{F241C975-0321-7C7B-4B3F-20B5BE2325E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88" creationId="{001CFB99-4008-32A8-67D2-507B6DAD804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89" creationId="{F1392AC6-ABC2-BC28-82FE-476116A4733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90" creationId="{71B67401-2715-F068-C6EE-3E9247C649A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91" creationId="{9C507D25-3EC1-2AD6-B029-77253005E7C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92" creationId="{8DA3148B-0695-5E28-DB89-252A0E00D54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93" creationId="{B95B2F3B-2CAD-5050-340E-AF1136A0EAF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94" creationId="{26951984-2716-C351-89AA-2A2FB624DCE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95" creationId="{6B2EDCEF-04DF-E380-52F7-37D0CEB4233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96" creationId="{A19B0F30-15D0-3CD0-4381-65C69ECE6FE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97" creationId="{3AF4AE07-5831-9B77-2618-3B613A8F10A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98" creationId="{498CB8C3-1DEF-5001-D0EF-D0992FB4223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199" creationId="{38AB12C4-85E2-61F1-49B8-2CC06042EDB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00" creationId="{D3D27F1C-7B2E-1E82-69F3-FFBD629A16D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01" creationId="{E983C7B0-EC57-3A33-C6A2-867B98245C3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02" creationId="{91593F93-2398-DED1-E7C0-9F93B1DC1E6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03" creationId="{8E936B98-D4FF-DC4D-B2A9-A4C42EBBE0D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04" creationId="{FD1D58FE-D222-C665-8BFF-D73728CAB7D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05" creationId="{975C278B-1B80-1FAD-8964-3689E576BE7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06" creationId="{D3BEF6E0-4BA1-6CA4-9860-97E844B6C35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07" creationId="{459B6801-848A-BDAE-4C5D-2E5021B9D89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08" creationId="{8B8269E6-3943-1BE9-A9AF-8D67CAA0E6A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09" creationId="{FF51639B-9939-8B53-A7FF-E0010D036A9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10" creationId="{99848221-3B46-324A-E4A2-E2191FE2F53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11" creationId="{7B445A25-35D5-996C-D7C7-23F17541F92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12" creationId="{B9907CF5-73EF-68B0-52F4-3E93EE34B02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13" creationId="{D2AB3505-44FD-33F3-6BE8-B55AC53BA3D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14" creationId="{CD183B4D-BC13-57FA-81CF-D6D8EB6A960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15" creationId="{5C961FC6-9D2E-6EB3-72AF-75C7469283F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16" creationId="{DFA2738C-97F8-9884-33CD-A665AA9920F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17" creationId="{3B2D4927-628F-515E-0EE3-4849663411D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18" creationId="{B7A265F6-2E93-DC68-3583-A36FAC99616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19" creationId="{651F3EEC-6EBA-3534-C507-54A907D02D9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20" creationId="{713EC2FB-FF6E-97C1-53DC-D7F1655E75A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21" creationId="{2776A866-4D9B-0F57-A5D7-995527E620C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22" creationId="{B48AC4EF-9255-3838-B281-7A00A2BEBEF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23" creationId="{3F9ADC58-E10E-4AF5-7AB3-47272B516EC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24" creationId="{8AC59AF6-228B-6021-22DF-7E9DE507BC3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25" creationId="{75844F08-3085-29B7-1362-9BC7BBB191F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26" creationId="{8889B68B-78B5-4680-7B00-F20686C5044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27" creationId="{1CC8CE75-695E-08E4-636F-ABFFB97D868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28" creationId="{9AF67696-137D-7479-3230-251FF2D37B6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29" creationId="{490DA071-5F5A-47DD-0508-DBC6C02274B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30" creationId="{AD8FEBDA-DFCC-E168-F082-1AAA8136756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31" creationId="{26390F68-E230-DCFF-4707-EC5D1A3D3F8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32" creationId="{E5B91149-8DE6-3C4C-0794-74DD177B677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33" creationId="{EB83263C-4432-F2CC-A380-74341B4961C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34" creationId="{B3BD8A4E-1F4E-B361-2F8D-769A1AB8BA1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35" creationId="{2486A286-6EE2-1518-0649-F2DC0108DEC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36" creationId="{196A9D12-649E-CFC0-214A-7DA0197A5F4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37" creationId="{0C895399-2F77-3A66-3267-76E7771F8CF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38" creationId="{E8913D67-A833-3B96-CB45-970069664E7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39" creationId="{C8CDA208-E553-9C7C-2B01-B18F27548A9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40" creationId="{7F889A8F-EF72-9B47-0585-B7FB2FA8923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41" creationId="{A5B051EE-F2FE-8B1F-C246-1DB77188F49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42" creationId="{89EA61F1-AA10-5B31-28D0-823CB19B061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43" creationId="{A7E42E84-1CD0-9714-B17D-49D54E286F5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44" creationId="{9581FB4C-5101-9B6F-E5DF-AB58DDFC8ED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45" creationId="{A1F048CB-CCFA-4041-2380-176C2735007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46" creationId="{D97557A0-75B8-BD21-EC0D-E58575E0920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47" creationId="{FA5DAD98-2FD8-8180-69CE-15B24BBD051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48" creationId="{DF5D491A-467F-6F42-90BE-CB83357B63E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49" creationId="{AAD33CDA-A1A7-A63A-166D-DAC1C9465D2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50" creationId="{30CBBA4D-6E7E-E259-32A9-DBBFF3FB0CE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51" creationId="{6E34DE27-D1CE-CEB5-0492-5069C167170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52" creationId="{7F0F3C2C-D436-34E0-AADF-977C539881F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53" creationId="{DF7E980D-E9B2-85E1-4DD8-02D8B51CDCC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54" creationId="{7672D49A-F5E0-C225-FA93-BCB918BF618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55" creationId="{C821980D-29ED-1E74-76AD-BD678931B1D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56" creationId="{D3C89573-4756-AD58-76AE-CB2B83CC9B1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57" creationId="{D8DD8272-B362-DD58-5182-15A9D20B363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58" creationId="{028EB77C-59C5-6919-E181-F58E75AEB78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59" creationId="{5CE4189D-5F77-EE7F-0C43-6C0C8E9CBEF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60" creationId="{3AE90800-E257-AA76-82BC-A5532F26793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61" creationId="{7736787A-AF8F-61CE-0E11-91DEBD1F4C4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62" creationId="{61F1AEB7-56D1-D8ED-9341-4EFB36AB140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63" creationId="{766A3681-F3F6-8B1E-104A-0766A0751B4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64" creationId="{6369256A-6C11-4A62-5A02-6A0E9937EB9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65" creationId="{07B0699D-D132-DBA5-C1A0-BC277AA33E2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66" creationId="{BCF0FE5B-A95B-1C66-95A6-A799FA9A7F3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67" creationId="{956BB6B2-5647-0301-E7B5-C90FCF0158A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68" creationId="{7B1BBE52-6093-B3B9-E39A-73D0AD9CCCE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69" creationId="{D330146E-1876-CD41-0FB5-2E3D8D23E5E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70" creationId="{D8AFEE0D-828A-4A35-FD41-E015040E2DD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71" creationId="{797C8AD3-983F-8342-B02D-35D8877EB68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72" creationId="{69A1E5A1-ECF9-A5AD-8DE2-8CD2FDCB3B7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73" creationId="{FD2DD0D5-0060-3C16-0EA2-B058FB064BC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74" creationId="{898D56ED-3FE3-1E86-BCE9-6DE72C1D759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75" creationId="{B200C9EF-0C91-6350-79E7-6E7E7114907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76" creationId="{99E8F901-96E0-1FBB-DC3E-90E389F3CB5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77" creationId="{1113AB8B-B9EC-2210-7958-635BF19EDC3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78" creationId="{32547796-9230-F2EB-E4A6-60E43C25555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79" creationId="{779A46D0-A6BF-898F-9F38-8286C81EBE4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80" creationId="{B2CD4B19-86D9-4B48-B6A2-772DB04FDE8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81" creationId="{F68BE339-5A32-0474-6475-BC9B892C85B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82" creationId="{31C2B855-4102-8A0E-8B5F-1C8F801DB2B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83" creationId="{920F1575-A54D-D5C6-45BD-B101AB71044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84" creationId="{D2AEA5F9-1B5F-D198-BAA2-691F9641C8DE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85" creationId="{8249B2CB-FE54-4B02-BAA1-BA72EDBDBAC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86" creationId="{818D72B1-8FB9-055A-1794-CF4B26E41A7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87" creationId="{828897AE-A1F5-8E9E-FB49-558CCCEF373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88" creationId="{AD888816-BD49-3DCE-7FC4-D7A2A5FE29C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89" creationId="{B176ED1F-E661-8B98-9E1F-9720E57E297F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90" creationId="{7B43893E-C5DC-E394-DD1E-D76C190A6A4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91" creationId="{1840FB06-5CAC-AE5B-B404-CF132EB3E0B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92" creationId="{07BFACFC-4ED0-3794-E103-3256274593D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93" creationId="{4CEC1947-81B0-B53B-B6E1-1D303FD57AB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94" creationId="{2AEDC5DB-DB1C-E9E4-FEFB-DD81E26A361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95" creationId="{A9F8614D-B3BE-6FE8-7D12-BF43E7C526F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96" creationId="{67E82BD5-FFE1-AC02-A4D3-8CF3C108766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97" creationId="{192015AC-99AC-73DE-F752-E3074B7495C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98" creationId="{BEDFB7A6-256E-8EED-DD22-76C6A9576B5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299" creationId="{2AFA367B-98E9-5E28-0CFE-D842043E511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00" creationId="{25B3666C-26E9-42BF-CAB2-D6C184A6D67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01" creationId="{B23857B0-515F-17D6-860F-31107B32DF4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02" creationId="{1516BFAB-2E99-370D-6CF0-8EE42EA54D9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03" creationId="{A1DA7B38-53F0-F1F6-FB8B-51F8B7DD4AB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04" creationId="{1D741EC5-CE86-81E2-620D-D44BD8EE1A7B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05" creationId="{7AB13089-F7C3-6E1B-37DE-06E261AC5BF5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06" creationId="{C44B3827-6D34-4D40-8F0E-8CB8DF4ADF3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07" creationId="{37E74921-F1B7-8216-A40B-1EC6E523659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08" creationId="{EB1140B8-A8B0-E949-EE8C-799D78FA53D9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09" creationId="{FD3C93A5-118B-DB8A-8437-9390273EA35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10" creationId="{4FDD2DB5-B2BA-F7B6-B99B-AF0F22482E48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11" creationId="{BE414FEB-6533-055C-A499-454818873EC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12" creationId="{ED16AB88-09A9-A730-36FE-2A613B8D83A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13" creationId="{AA7BE537-E0DD-D7C4-0E09-EE217873542C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14" creationId="{5E9450C7-561E-CD11-1C6D-53391F84787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15" creationId="{D7280265-25D6-1274-3237-1E118D558583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16" creationId="{73038ECC-87BC-A509-4C36-D09A4C24A0B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17" creationId="{3CA469AF-A6EF-30EB-E03C-39ED6180938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18" creationId="{3C056A07-9182-98FA-ED6B-1A464CC20B1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19" creationId="{9C277016-FEC3-951E-D1CF-5487C67A497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20" creationId="{A0E3EA1A-C05B-4AFA-15E8-773911CE626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21" creationId="{87F89C99-5FDE-76E2-C701-5C1B77037D5A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22" creationId="{51D22457-982D-E68E-C5B4-BF1D35C1B202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23" creationId="{502FD2CD-29BE-B5FF-200A-4676EE3FAB4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24" creationId="{636BB4ED-A49A-FDB7-0F1B-F248EE0E8A1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25" creationId="{8B347BA3-451C-5C12-1EA4-B62FEBD1552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26" creationId="{092F2AAA-C59A-84FC-7B1C-336EFDB98DA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27" creationId="{F3B64017-3B7B-162D-A3B5-9BC6B10F5FB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28" creationId="{24A8E353-0016-3668-D78F-7D023C99762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29" creationId="{7712EFD2-F72B-6C6A-88F8-3345B30E3521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30" creationId="{ED96BFAB-68C3-4167-2C6D-265FAB2F9080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31" creationId="{00B71015-5E3E-6865-2A7E-3859412C5F14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32" creationId="{85EB10FB-B422-2DEA-EDB8-8FDD37AE9617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33" creationId="{3EE89FA8-937F-8D35-B1FC-A5369D0B51E6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34" creationId="{56D84987-91F1-C5AE-2436-93C808844C1D}"/>
          </ac:spMkLst>
        </pc:spChg>
        <pc:spChg chg="mod">
          <ac:chgData name="Ginevra Minarini" userId="1f1f918c-6db6-4aec-95e5-17ad0358cb46" providerId="ADAL" clId="{03421CA5-02D6-410F-9208-942AACB4DA1F}" dt="2023-11-24T15:07:04.689" v="157476"/>
          <ac:spMkLst>
            <pc:docMk/>
            <pc:sldMk cId="3932181839" sldId="307"/>
            <ac:spMk id="5335" creationId="{C4633829-BCD2-C0D7-AFD2-102CE87B96F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36" creationId="{FCB692C1-44BE-C891-3611-343B195E38F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37" creationId="{5571EB7C-0AB7-65C6-B098-A59D5E71D81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38" creationId="{B79E1B82-67FD-34CD-6390-F0D8F06B6A0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39" creationId="{067AD2E9-AD89-DF99-2C1E-D5760E2EA08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40" creationId="{F0B085F9-CFBE-DF15-9129-AEDAB9A96C7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41" creationId="{F17E3F63-6660-260D-C165-700F7F59B80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42" creationId="{ADF36FD9-CF07-C424-E688-C7825F5DCCE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43" creationId="{F8DFAA74-9EAB-FE8D-D3E2-F71FCF04291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44" creationId="{7AC1350E-D583-FA3C-5793-271BE9638CC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45" creationId="{F7B8B3A6-7D48-3F77-462D-53D594DD73A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46" creationId="{77BA09A7-F676-7296-EB17-DB84063C8CF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47" creationId="{5957E8CF-EAF1-B150-ECF9-BA399A8059E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48" creationId="{13E5F892-CA4F-D24B-F5ED-9909F5DAEC2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49" creationId="{EEB1D448-B8D4-5FD5-7994-9D170BD2CEC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50" creationId="{501FD552-1353-2AF6-CB5E-D98B85B177C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51" creationId="{A8A9CE24-C03D-BDB0-7C76-F1D94B1FB03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52" creationId="{7DD729C0-CC84-3668-CECB-110F33BD705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53" creationId="{EB0225B6-C343-9039-C96D-229800A84F7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54" creationId="{654C1241-BA30-0C58-FDC6-7A943C3D3AD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55" creationId="{9CD1F4CF-08C0-F458-B975-2311A5E79F7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56" creationId="{458EC23C-70D3-8AC8-A6DE-987D3343D6C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57" creationId="{ACC574C1-7EDC-8AC1-9CD2-37FD22D5D21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58" creationId="{9829207D-53F0-6298-9E8C-1EE995EE43E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59" creationId="{1E4C0880-5DAA-50DF-B1C4-0C9191940B5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60" creationId="{889E44E4-7203-D448-7979-2909092DBC3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61" creationId="{85EE520F-117C-AED4-2D6A-5E63ADB7E3C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62" creationId="{6D5A6A07-01EC-6462-CE5C-8518A214ACE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63" creationId="{C911A47F-D3FD-6B8B-84F0-0C23003AC5F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64" creationId="{AF35C71E-BABE-10AA-A766-B6BA53D61D4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65" creationId="{2070D20B-9308-C64A-BB0A-3831E6F2A69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66" creationId="{E29214C7-5068-56CA-323E-56AB02B89CD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67" creationId="{061F6053-47BB-395C-F0D8-3C9987AFE6A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68" creationId="{FC0BA889-3E3C-35A7-D497-4D20CA67616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69" creationId="{0D3C1E72-BEA9-F094-C22B-D6EA63FEBFE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70" creationId="{9F423BAD-3309-B9DD-2714-A885CCA75D3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71" creationId="{F5A0250F-F44B-9198-9CE3-3755753EEAB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72" creationId="{913F3A78-F2CC-06E4-34F8-555555A15A4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73" creationId="{257CE802-2E9E-8507-929C-3EE3A2EA51F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74" creationId="{6B745D37-22FF-0660-92BB-26994D7DB5F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75" creationId="{3328A66A-553E-7DBF-FD89-D653FEFFF9B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76" creationId="{E0ED94CD-3908-EA78-E106-AC555FF3167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77" creationId="{469F1BEB-EC1F-E59E-B3DB-D8B6D613A73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78" creationId="{BDAA1B26-8350-DAC2-7B23-1D3E6FE36C1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79" creationId="{EE8B3FD1-9D19-17EC-A25A-8A4CAA99B1E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80" creationId="{9BD9C60C-9D4B-F366-8601-6ABCB943F1D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81" creationId="{ECB89B2D-5A18-79AF-FF15-4DA4C845DCC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82" creationId="{D86E4B4C-94A0-E128-22C4-8065FAB7FEC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83" creationId="{47577B07-7E59-C469-58FC-9267CC2D81E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84" creationId="{3CDF9872-3725-D28D-F285-C44872A6A6A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85" creationId="{DED140EA-E18C-8DC0-2FAA-F8435360C2E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86" creationId="{AAB2348D-A92F-6EB2-0768-AE6738701F4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87" creationId="{65EB4A03-AC58-832D-9FB1-FD8D75C3487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88" creationId="{6A0F2507-0445-DC74-A5E7-68C345E427D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89" creationId="{0BD23B69-57EA-0318-B8B5-3205DFEDBC7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90" creationId="{8DF269DC-1E60-8E65-9E9D-0A30A4CEA2F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91" creationId="{5552D1C4-A9DD-C526-4283-C0BCB6AA015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92" creationId="{7F2D39EC-DD6C-AB1F-2F22-1CA9DBC1AA4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93" creationId="{3352199C-16E6-8DC1-FE35-A7D500028F2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94" creationId="{09DBC52E-2CBB-6740-1392-2C6FF35E345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95" creationId="{EC97477D-FCD9-B7CF-AB14-038C1E6BA96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96" creationId="{C205DA7D-9309-BCD6-B444-A1B58E1325E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398" creationId="{0C1AA84D-5564-58F3-2D15-9CF3D6F4F92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00" creationId="{61F50E72-1DF9-81EA-DA23-B13ED341F21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02" creationId="{217E70A8-2C91-EF5A-7EA1-87C20BC98ED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04" creationId="{6004DDEC-DD0D-5F22-2B5B-DB5E91BCA9A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05" creationId="{EA748364-0ECC-848E-50F1-2921FD0A7C9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06" creationId="{C113493B-A078-09F8-0150-4A290BD27FC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07" creationId="{985DD11F-2CC3-70E4-866C-7CFD12CF266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08" creationId="{E36823DB-02BB-A611-2226-39D38DC225B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09" creationId="{ECE07091-945C-C9DD-F9E2-A6280D99477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10" creationId="{1069B190-5E7C-CDDE-7678-235634EF8DD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11" creationId="{A3DB9050-1DFF-FCD4-5D95-1C74388472D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12" creationId="{7A3A011A-A516-DFAE-AA6E-D7386B85B9E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13" creationId="{E124DE8A-9E24-3AC8-6B67-C22218D4A23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14" creationId="{DBC47E48-9206-D983-4E6B-3B1E08E88E5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15" creationId="{A5C74B6A-CD69-0F69-E5D2-D5ED0E96971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16" creationId="{FEDFC008-C202-F0B3-40B8-6D270CAC629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17" creationId="{B0E2DAA9-355E-13F8-1006-A355BFD8CC7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18" creationId="{DB88321E-F6C0-4D81-327B-DFDB48F0E66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19" creationId="{399097A5-33A8-67C9-55A4-37680F4EDCA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20" creationId="{01C6C85D-3399-3D99-852C-E53CC85025A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21" creationId="{78280E0C-703C-0E4C-6174-1C27BD96CEA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22" creationId="{2BC8963C-CE14-0450-98F6-0FB14C677E7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23" creationId="{1123872A-BE43-FD35-6538-A38EBA90C32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24" creationId="{62AF62D6-60C3-4B1C-D080-3DDF1E5043C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25" creationId="{732E4003-DD74-8594-B326-7C1F10E1162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26" creationId="{A18A1879-B0AA-FD97-CEF2-50E5058A6DD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27" creationId="{A3A58632-4BCD-3B23-7FC8-75F682DCC26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28" creationId="{888988C1-3C3F-7A7F-992A-E73F1065762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29" creationId="{44886FC3-B7CB-AAA7-6876-A33D2C11D9B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30" creationId="{6C8C65E8-2E1D-B02F-2476-D381581CEB3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31" creationId="{02890F75-C6D4-8CDA-DAC8-F963B05547D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32" creationId="{CA68B8D0-6C2A-266F-882F-0F75906D243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33" creationId="{9C4C304B-E87C-9130-78A5-1D0D92D77E4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34" creationId="{6FED5913-1C4E-1C72-59CA-8E11B8B11D9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35" creationId="{7A1DE5CC-B692-F133-4F4A-BE3FE51DECE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36" creationId="{44ACAAC4-76C3-6ED3-1F1B-40224ACDA7B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37" creationId="{42C45B46-4CD1-168C-7B6A-8FC41C4FCE4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38" creationId="{499CBD9B-4722-EA7D-EA33-C0822D403D5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39" creationId="{4E859025-E9D7-1BFB-B547-95F891C8CEF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40" creationId="{0626E1BA-83F0-A78E-3CA9-064EC93A82F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41" creationId="{A3CF2EA1-D367-2236-B947-EB036D78D76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42" creationId="{6DAC5818-6FD3-A3E0-ADBD-088CCC8A7B4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43" creationId="{12BBC373-D815-884F-4226-43EE651657E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44" creationId="{BFC28516-92E4-3F28-9CBC-EFD9D5201A5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45" creationId="{CFBE9AA6-1D3C-250E-3349-0CCF03E6EF5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46" creationId="{6D66ACC1-6BF8-B642-76A4-63526894575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47" creationId="{2F4853E2-197A-4D0A-4107-C35A4589621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48" creationId="{684C7051-8370-3A22-02D3-73FEBC7C7C3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49" creationId="{FFA26AFC-71B0-1F13-E662-900ED1CFB74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50" creationId="{7984D0A7-CA2E-CFD1-9A9E-7ACAE2E62A0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51" creationId="{E3010F16-2CFC-48B4-FF14-3434452AECE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52" creationId="{C3661F6F-B413-489C-1675-113EB243C62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53" creationId="{928DA8CB-49D7-D33A-3FA1-416B5B812FE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54" creationId="{06B839C9-4602-54AD-19C7-2BEB7079980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55" creationId="{A483BE5A-3660-6863-2597-ABF505129C9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56" creationId="{6E80F353-E288-3C01-9559-46ECBF3B934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57" creationId="{9F8CBA53-7502-BBCE-915C-E5A0B1CFBA4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58" creationId="{286E48E4-B678-F11A-FFF3-B14A9F7D7D2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59" creationId="{9FC5F9A1-9642-12BC-6B16-40BEF1CF98A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60" creationId="{78F82ECA-CF4A-6949-DE30-0B9AF00E221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61" creationId="{9AD9244F-06F8-9D21-FC51-05804D82C2A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62" creationId="{F0C36AF9-D1D5-E0A7-842E-087BD6F53A9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63" creationId="{A9410C54-1FA9-3998-6154-93C3B121D32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64" creationId="{8303DA17-1C8D-2843-7176-05C17EA73B3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65" creationId="{66C6637E-EA30-22AF-0DB7-73607AD7100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66" creationId="{9F7C4C00-7D69-9215-5C2A-D23499EB201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67" creationId="{EDF33401-4106-9DBB-9E8C-4C37FCED9EE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68" creationId="{94C517F7-62DB-5BCC-17F3-8FBD2F14C89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69" creationId="{46846FF0-AD35-6EC9-122A-E973DD2739B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70" creationId="{3303842F-01C4-F793-6D72-DEE3C123616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71" creationId="{304C0193-48EE-FD5C-BE2A-057025DCFD5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72" creationId="{64DE69F4-A627-938B-4E19-AC5CC1CC75F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73" creationId="{32A71890-E62A-0A62-7AC0-AF6448ABE72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74" creationId="{C7D30603-5417-8709-F54A-C0BE1CBA4EB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75" creationId="{7A317B6E-51E3-3842-36AF-0591D089638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76" creationId="{CA7AA7F1-94D8-E970-4A0C-5F9E8CCAA97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77" creationId="{C6B7A5AA-EC13-C952-C804-EBEC10C33DE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78" creationId="{71854230-2769-2033-E0F4-9D454BD98ED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79" creationId="{EF06ADFE-11DD-052D-75FA-531A92B01FA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80" creationId="{2D688B5F-34DD-DED0-D68A-CADDB911303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81" creationId="{C2B18E6D-7F4F-C00B-E9A2-F4F7D3B83D0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82" creationId="{385084E0-1360-5DB1-835F-67717B1EBAD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83" creationId="{0CBA7FDA-8660-EEC9-A9E2-8A24E6CE47C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84" creationId="{A72023D8-245E-36BC-5DCB-DCB068CEA22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85" creationId="{1A0BC840-E0B5-3F83-A5AD-E32F56E103C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86" creationId="{C73B6F66-6278-322B-D749-28DDFBF86D3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87" creationId="{556B60C2-5A6D-C829-F0CE-0874EE0F907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88" creationId="{9B24E45F-338A-028C-5DA5-672FE81A653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89" creationId="{AAE6081E-64C0-EB1C-70F2-B27DFB48E58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90" creationId="{0B814D3F-AA4B-0DEB-10C8-B7DCEEE70AE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91" creationId="{43AF5B3B-1131-DD38-5B94-6F7E7BCBA5B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92" creationId="{FA60AA4B-2F7B-AC68-44CF-C87DC869CB9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93" creationId="{DF890CF5-8F10-6072-4884-C87E5143369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94" creationId="{A5E4A5EA-DCCB-C407-61E1-3E8C6AB99F2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95" creationId="{EA695060-5790-A67B-ECB4-2C754423604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96" creationId="{42D914C2-E264-AF9A-5827-9E73E769BFA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97" creationId="{D5847678-9772-7057-2F5C-E7B74945FF4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98" creationId="{C3AD5ECB-E27B-669B-A341-BB0FF817F1C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499" creationId="{7166C564-E1D9-9C99-ECF8-A8E4A71394A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00" creationId="{EC62C1C3-2A56-87C3-25E5-D3DAF64596D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01" creationId="{07E2DBCE-97E6-F53D-C409-B62427F3B9E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02" creationId="{2CDB05FD-2643-1242-EA35-ABA0C15108B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03" creationId="{3AE5CD18-ED4E-0AB5-A624-DF5046B4182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04" creationId="{9204A948-EA88-8784-5562-1DB53DFD05C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05" creationId="{FC5D6065-C68B-5AE4-DF5D-F0619AF9CA5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06" creationId="{CAAFCF41-5F60-6716-BEA2-7B71CCE3007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07" creationId="{81A424C8-3C07-0FF1-DE15-AEA8A4E93DB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08" creationId="{FF42AB7D-D7E5-233C-6300-3DD1DA0B434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09" creationId="{9A314586-AEAA-D852-83D4-8B98B040568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10" creationId="{6B4D4A25-B558-8E3A-796C-52BE0493AEE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11" creationId="{E48E5B30-B38A-E93D-4937-C79CAFCB84D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12" creationId="{7883B552-A0D8-790F-2E7F-8D3B4C7662D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13" creationId="{943A6343-06F7-4C25-546A-8C6E89A6564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14" creationId="{7084FB7E-AB49-FFB9-98BD-F7217BE548A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15" creationId="{D41E8933-316D-43A7-AB22-C1600E96F44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16" creationId="{8D0E348A-B517-C778-561C-F20AD15A7F5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17" creationId="{604D3099-33D0-56DE-0C00-C1EFCE431F6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18" creationId="{87DAF656-0353-1BDF-32C8-0EA3D97C5A3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19" creationId="{43DC0321-C993-951B-3516-32E7C8D49C4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20" creationId="{8C5D6611-040E-2CF8-61EB-E910337D1BD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21" creationId="{109B7AE6-56A0-AF6D-B6D0-6253D745165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22" creationId="{2E3F59D7-36B5-69A2-A6E0-1FBB937C040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23" creationId="{DACABC81-65F6-D4EA-18BC-F516878280A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24" creationId="{C6E22518-E1DB-025B-F14C-7D53685BDCE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25" creationId="{8D9F7401-DD86-D1CF-8499-A0B1D5BC8B0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26" creationId="{379DA848-D730-513B-B82F-040E2A0F0D9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27" creationId="{E9CF0325-C679-53A2-4E96-FE0AEAEB8F7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28" creationId="{DC10966E-32C9-144C-B2B0-503B166CD1A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29" creationId="{364B314F-6999-4F41-5870-68F21C75A6E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30" creationId="{5F4624F0-D33E-67A1-8159-BC9E7B8210C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31" creationId="{8E5AFD4A-52FF-3C25-1051-17AF3D55986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32" creationId="{6C205602-B57D-41E4-C320-1E10F5AB922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33" creationId="{F1F3D7B0-5826-2747-26F5-3132F297A3F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34" creationId="{2DA5B347-A494-B5D3-871A-3BEBF2F8AAE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35" creationId="{A92AC09E-FF70-AAD1-2E2D-C5E22F47592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36" creationId="{DD894C49-15EC-D4D4-C8A0-D9D4F85CED4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37" creationId="{601490D6-C575-A8E3-021A-A4280EC9992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38" creationId="{88617575-97A8-39E3-FF67-C2ECBA75AB5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39" creationId="{56E5EACA-6A14-40F6-6AC7-18508AA0795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40" creationId="{FE9DB461-30B9-3803-047F-774C756DDDF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41" creationId="{C3DF9475-B6EA-436F-2F20-5FA1682568B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42" creationId="{526AD7C6-ECDB-97AA-9A98-AAB6DFDC359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43" creationId="{E8AB9E0C-9179-6841-F1B6-05B8EA77A7B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44" creationId="{FFC38E92-55D9-3E0D-7900-88CEB44D834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45" creationId="{A19D343F-DB7F-2158-2123-740E51E05A7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46" creationId="{F51A6FE8-6BFC-6345-A245-F7A49EE1D10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47" creationId="{44D8AC6C-8A5B-843E-11C4-BEECCAE9ABE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48" creationId="{4DD61019-53F9-9321-2DBC-85FCECB993D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49" creationId="{948C95FD-3CC1-3029-BD4F-2EF6A59FC70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50" creationId="{6C5B71FA-CB88-BCC9-1D7B-112429FAF8E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51" creationId="{5D0D43BD-59C6-ECE8-D9D3-254529FCAB9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52" creationId="{4DA0AFD6-5C42-869F-DF38-1A75FF7E928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53" creationId="{3C4CC0A9-C91E-59B5-88F5-8B2A344B44A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54" creationId="{86E3436B-8365-EF08-24AB-F5238B08989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55" creationId="{C2A75A44-EF7B-92E9-11CA-01E284456DE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56" creationId="{D29D782C-36E3-E77A-1E0B-2B9DCE2E477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57" creationId="{7FF2C117-6B0D-3351-F97B-407B255181A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58" creationId="{6046411D-DCDD-EC43-FEBD-B2DF0EBF6DB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59" creationId="{A6DDBC5F-2097-8202-252F-D5ECF28519D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60" creationId="{AB53B9D1-74BA-047E-97A7-E1A77B97439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61" creationId="{AE69BB04-49FA-EBA7-6B6D-22C010F7765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62" creationId="{062735B0-3B0A-4D38-71F2-819D6F5F4E85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63" creationId="{C341FA1A-3FFA-0513-1655-131D3731586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64" creationId="{DCC2648D-8FA3-1D76-0C88-E9966845B2E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65" creationId="{1EDEE883-7EF1-D249-7E79-D8A80357131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66" creationId="{59C5F814-4D63-9CF9-0893-03143A99ECF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67" creationId="{2397953C-D031-9B22-7094-FDACD92594B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68" creationId="{5212A8E8-3F1F-8AAD-3C56-6FD4E80CF3A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69" creationId="{951965AA-3E5B-C6ED-D949-1C456057143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70" creationId="{B572CCD1-B356-39E5-121E-071FC3BBCDE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71" creationId="{5697ACF7-A647-181B-0147-C84530AAB5E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72" creationId="{22E37854-9EDC-7D17-813F-BE8180FAF04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73" creationId="{90F2929E-0868-1945-8047-5D79B6436D0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74" creationId="{F1114A74-9BFE-665F-C469-EAEC379349E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75" creationId="{CF6CD8F0-910A-2DB7-AF67-2EBA65699FD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76" creationId="{B9E0C6B7-12F1-FB43-CF57-3A543869C04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77" creationId="{B552E0EC-C8CA-615B-2E46-4C9B35B7636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78" creationId="{5FF3F0CA-D0C7-5F39-00B0-E281521A969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79" creationId="{0C007B1E-4CA9-87A1-99C1-5D68842BCCE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80" creationId="{A01F690C-0FF3-FB0E-5851-6F78FDB7855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81" creationId="{9C103B0E-091E-CE83-888D-65F31711E1E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82" creationId="{7AE09A5B-196A-347A-E1AC-4DF755D4F93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83" creationId="{ED7BE7A3-DC55-10EA-69BF-A54C8D24B75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84" creationId="{76D34184-3C64-FEE6-58EA-3682B19E358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85" creationId="{3083FBF8-569D-47BD-6328-0C8A34329F6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86" creationId="{59D0093A-4E8D-A4A5-5355-4BE7926F16C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87" creationId="{CBDDC63E-5C5A-B247-026D-EF0571D3591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88" creationId="{E63B609D-860C-41EF-D289-81BFA2297B3A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89" creationId="{44B4E574-2620-F348-1961-B12CF030221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90" creationId="{2421101E-70E9-31A6-FD83-6DAD18AC3E29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91" creationId="{9D3C3D5D-9865-5570-8EFC-B653CDF085F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92" creationId="{4DC85497-31AB-7365-877B-1CC1829E42C7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93" creationId="{8A9D53E0-320A-34E9-7C96-F0FBD725EE2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94" creationId="{1A1D8E04-57B9-933F-77D9-F436B877759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95" creationId="{6D41BC2A-480F-9A65-05A7-D8E9834413B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96" creationId="{E8E05CB7-3D89-1531-3606-7332BAF7379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97" creationId="{1132E347-85EC-4251-E1C3-FBD7E9363AA0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98" creationId="{47BF978C-B4B9-F61B-74C3-C3BC1A3AAB5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599" creationId="{4F911F15-B496-3A81-3A00-E1E1510A117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00" creationId="{F0444D35-44EC-0258-2703-4C6134D1F60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01" creationId="{10AF049D-965B-D01D-0BFF-53014B5E2E4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02" creationId="{7838F6A8-DC61-EADE-F905-2E4F860B9F0C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03" creationId="{E7134DBB-B9C0-1DCE-41CD-4E192306860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04" creationId="{18CF8054-58B5-9B2A-1541-FFA7FCB9960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05" creationId="{C9F3E758-BDB6-8B98-774B-D72E5BFE3E1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06" creationId="{BB26C410-08F0-FEEB-F9D4-46D5D3A3F46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07" creationId="{ABB35F2F-9595-E7C4-A211-297701F40643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08" creationId="{9DF5C030-CAA1-5F91-5BA1-EB47E569676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09" creationId="{51C31605-156F-0DD4-E4BD-0D047724DFAD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10" creationId="{EF90597E-8CC4-1D84-F464-829B16C238A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11" creationId="{C6B0972C-565A-93CD-3510-F4CD0880F016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12" creationId="{0E693831-838B-B4CC-78CC-B09DB901BF98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13" creationId="{A34BAFFB-023D-A944-6438-06D76608E691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14" creationId="{AE77CE87-D6E1-5DE4-627F-80ABB0F85FDE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15" creationId="{9CEC7772-6D13-65A8-05D2-04327CD41D64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16" creationId="{55B0471E-6FF0-AA31-29C9-21209449C14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17" creationId="{11C2D635-AC80-99C2-B7BA-277E5395690B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18" creationId="{E272608F-1050-FC9C-743D-2715D37B29EF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19" creationId="{7BF79348-523D-9188-7B87-E1D9859996E2}"/>
          </ac:spMkLst>
        </pc:spChg>
        <pc:spChg chg="mod">
          <ac:chgData name="Ginevra Minarini" userId="1f1f918c-6db6-4aec-95e5-17ad0358cb46" providerId="ADAL" clId="{03421CA5-02D6-410F-9208-942AACB4DA1F}" dt="2023-11-24T15:03:48.568" v="157339"/>
          <ac:spMkLst>
            <pc:docMk/>
            <pc:sldMk cId="3932181839" sldId="307"/>
            <ac:spMk id="5620" creationId="{665DC0BF-EC56-0196-1E50-0F74CD495875}"/>
          </ac:spMkLst>
        </pc:spChg>
        <pc:spChg chg="add mod ord modVis">
          <ac:chgData name="Ginevra Minarini" userId="1f1f918c-6db6-4aec-95e5-17ad0358cb46" providerId="ADAL" clId="{03421CA5-02D6-410F-9208-942AACB4DA1F}" dt="2023-11-27T16:52:38.982" v="166010"/>
          <ac:spMkLst>
            <pc:docMk/>
            <pc:sldMk cId="3932181839" sldId="307"/>
            <ac:spMk id="5621" creationId="{CE3C07BA-2860-4AB2-AAA0-317769BD6AF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23" creationId="{8C481C00-E797-CD90-8CF8-500A098120A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24" creationId="{A91B05F5-78E7-24DE-E013-80A46D5C766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25" creationId="{D130FC63-0EE9-735F-1EED-5296C6F9535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26" creationId="{A3AFC731-F5BD-82D4-1BF4-42D23F6F6FF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27" creationId="{51DD228C-BD4A-7301-E6B6-99FD8C52CF3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28" creationId="{49E0D840-3CAD-29C0-7FA5-B8312189531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29" creationId="{46502436-CE85-4462-25A0-D08C6384B24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30" creationId="{940D9272-F415-7B2D-06EC-F9A6E8856A6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31" creationId="{D9FA19FB-4706-E3F3-06F0-F8C26769DB8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32" creationId="{F72546ED-9D1B-A708-E9C0-508CF4D5C44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33" creationId="{8AA6E0BA-2811-4319-EB4B-B9D1ED5C7D8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34" creationId="{C776F4F1-A2A8-768F-C798-25B764EA195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35" creationId="{5A3E4855-0A9F-AC85-42C1-4D0484B022C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36" creationId="{CDF73C2B-CC6A-D789-25E2-A888C3C90FB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37" creationId="{9C50E851-F53D-2799-23E5-3AD10FD62DF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38" creationId="{B600024F-26ED-A204-F2FE-688081E31F9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39" creationId="{D7EE2EF3-16AE-87C4-29DC-D544FF165F0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40" creationId="{C87E2FED-FE1B-A7BC-7062-29E61C96600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41" creationId="{03F5C927-47FB-C70B-10DD-9FF685D6ECD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42" creationId="{45EFCF2C-8E0A-D7EA-7519-803389E1437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43" creationId="{EF70E1BC-DB91-260C-4D4E-E6E33A703B4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44" creationId="{27411323-BB84-12B4-82AA-339B7DB3433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45" creationId="{D7E3AF80-0AAB-7D87-87E1-E7B006C3F4C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46" creationId="{008F2A65-22EC-E736-43A4-6ADE60DFEB9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47" creationId="{3015F3CB-9A86-246A-EEEC-76EBDF01643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48" creationId="{15963F69-0266-DB03-2056-08F03E7C0E2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49" creationId="{63438935-3A27-D912-E511-D4699812FD4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50" creationId="{10B9A4E2-7699-5983-6374-788D17A494D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51" creationId="{E019C4BF-E59A-AC65-6519-C968FF1951D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52" creationId="{781F818E-0388-5B10-4D4F-FDE5EB6F0F6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53" creationId="{9C4B34A0-F73E-DB40-7848-F780E21205A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54" creationId="{3B69C084-17A5-ADA1-0B30-0A5EDED0694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55" creationId="{DC503BB7-ECCE-8FAF-AA8C-E4876979CF5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56" creationId="{F467264C-E0ED-B42B-47BF-73C8FFE8C90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57" creationId="{7C339CB2-40AC-AAFA-07DF-E6F6645C3B3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58" creationId="{3419AECB-F5A7-13F1-1AAF-ECD89F1A1A3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59" creationId="{3BB64714-8E52-5730-EF5F-00E712C3900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60" creationId="{9FBF6192-7CE8-8C0E-C376-3B3E67B0306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61" creationId="{2F412ED9-EEB9-501D-0D8A-7EC4130B6EC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62" creationId="{7EDCB925-5283-66C3-73E3-3DEF5DDFD2A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63" creationId="{FBC29EF3-5447-B23C-B9B7-4CBE367AF75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64" creationId="{57236F57-62F3-1B82-3630-0DA3762B176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65" creationId="{257D5C90-F39D-E426-0293-1E86D643F17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66" creationId="{7DEC3EF0-9BFE-1018-A33B-423CAB45F9A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67" creationId="{A2CE2478-6150-29C1-0D54-154FCF4B9AE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69" creationId="{A21EB432-20D4-3761-59EB-7F9D9C863C5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70" creationId="{8EC9AC16-6E73-6D79-0693-834740E8CE4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71" creationId="{31C8ED5D-29E2-E153-D043-B8DFD711FA8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72" creationId="{25C1E3CD-DB10-65DC-7428-FB429AA6A87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73" creationId="{A9C66328-F555-EB80-330C-9F59D440DDF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74" creationId="{3B03D7D0-F0A0-942F-456D-02A58AA7730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75" creationId="{0F57265E-4124-C0B8-5A8B-F9E04529FF7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76" creationId="{151A940F-D0C7-C9C9-CD60-76276849FA2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77" creationId="{B33D8A6E-4FEE-F463-D8D0-572265B4DF3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78" creationId="{7AB4DE6C-60AF-1DFE-9514-16A7AC95765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79" creationId="{272CBE57-2318-62E6-CB25-477A4B4FE57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80" creationId="{0D4807A4-84CD-BBB5-F6B1-0B5A1959195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81" creationId="{92F47C51-24D7-887E-5A6D-8E7E7DDC0C3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82" creationId="{EF61AEC9-C3D3-56CA-919D-C63A0F5F7BC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83" creationId="{D95524E7-8AD1-C958-899D-3F7D5B6D8ED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84" creationId="{F2208760-A2DF-AB5F-7D8D-290D04E4F4F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85" creationId="{AE4E93AE-EFC0-03BA-4D24-A20C5044AD9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86" creationId="{94FB1EEA-9DD3-F13B-855C-34100C16D8F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87" creationId="{0A2C7253-8424-2BC7-2A3E-1EC488E3FC9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88" creationId="{F989B767-D74C-9E6B-693D-F28D1D489A8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89" creationId="{CD42E735-9E82-86D0-D3BA-0B4A018881C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90" creationId="{1D57DC62-DC24-C48C-3860-BDE5A1EFD9D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91" creationId="{F7A3FA13-4AFB-B219-257E-1059854FC36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92" creationId="{803643C3-657B-4338-7C43-669DEEE55F6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93" creationId="{C8A62B70-4447-C6A2-29D7-AEA92D3670F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94" creationId="{1EE9E776-C901-95AD-6790-8DCB19CA1B9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95" creationId="{1BD8AB19-5C58-12E1-50A6-8247EBE524F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96" creationId="{3BE401E0-C497-810D-DC14-DE5F603F5B9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97" creationId="{A6D32E1F-1BAA-9964-433A-725F986ED73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98" creationId="{61EAB9F0-0AFB-7CF2-77F6-B0105335B1D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699" creationId="{C7C33E4D-E899-E74B-32AE-253C5FECF86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00" creationId="{D0947983-1D0E-41C7-394F-7ABF7A6B84E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01" creationId="{2C9AE527-6C71-E514-D35A-7443EEBE8A6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02" creationId="{210676FF-720A-866C-5085-0F4AC81B4E3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03" creationId="{C3D43813-3A1D-23D8-5260-6DC6ECF7804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04" creationId="{169AE66D-3CF4-BB1E-B1FC-0F7E4B0CFA7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05" creationId="{E1D46596-C0ED-56B6-0246-7D73CACBA9F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06" creationId="{C94E40FD-9449-C337-DCBE-2E98784311B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07" creationId="{DA6E355D-8983-7B9F-16C6-170B78ACAD3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08" creationId="{CA5E1226-C409-108C-9A04-3475F637446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09" creationId="{B4559FFE-6ED1-074B-FA2B-38E6F77DE65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11" creationId="{66198B7C-DBAF-0D70-F800-CFFB11B64B7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12" creationId="{839A5B1C-F554-51E9-C79C-0CB434C261E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13" creationId="{8CFDB5E7-1988-7F47-BB3B-7BB1D214A6A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14" creationId="{1699B6BA-6216-3F99-42EE-0334F670D25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15" creationId="{228B4F78-C752-D97A-236F-3587A117C9E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16" creationId="{DBF05C87-D3B4-B7A6-6D58-0BFD5A4968A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17" creationId="{4E7A4D88-A0E9-B9C0-2C20-BDB7B98189A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18" creationId="{E6DD35B2-7A32-EE43-5B00-CA4C4DB72B6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19" creationId="{B1C66BDC-93AA-17C8-8A46-D088C820607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20" creationId="{AE3881FB-FE4A-AA13-166D-3BA95483B29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21" creationId="{5FAB58E2-E30E-B9AB-C2A7-5D981D13994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22" creationId="{F786C59E-ED93-2B63-3C30-96F9685A4F4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23" creationId="{24054A91-CFD9-1F7D-CF9F-7479121A95B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24" creationId="{F7D4220D-3E9D-1D9D-60C3-95DA5455F27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25" creationId="{EFC1245F-A7C9-8277-97E2-84D0E3AA44C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26" creationId="{BF050E58-0A32-135A-BF2C-F5524167026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27" creationId="{96600DF6-09DD-5893-57D7-C2DAEF9A701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28" creationId="{4016BFEB-0397-EB8E-B75B-2B9566A0F04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29" creationId="{91990E39-6860-25BB-0FDB-6A983DCC942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30" creationId="{731EEF52-0806-219C-0247-9368E481054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31" creationId="{0E6C3232-E76F-54B9-4C71-777044306FD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32" creationId="{7F24E4E0-0E0E-299A-02E7-62EC3DC2A10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33" creationId="{120AA7A9-E8CC-085D-2588-A98DA300950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34" creationId="{AD8D5857-F09E-CF45-D449-E7B36AF6629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35" creationId="{D1AA59DB-FCE8-FA8D-2A87-22FDC92B9E1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36" creationId="{5F92F63A-9D33-139E-B9DE-EF2985FE296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37" creationId="{D4FA2FF0-F798-3347-D235-3BDE56C353C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38" creationId="{8921E668-AA3E-913B-D838-36FD5C3120C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39" creationId="{95DFA7A0-7D2F-660C-48BF-053FDD2C754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40" creationId="{4C14DF6D-1A4E-E725-6DBE-B6C8B285E4E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41" creationId="{3D0137F7-6950-F1A9-1874-BFFBF09D72F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42" creationId="{8C9053F0-0FB7-E523-0408-21A17E42229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43" creationId="{5FD9C659-44C6-0680-1142-87226B5C7A8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44" creationId="{F6969BA5-C769-273D-2EF6-769EB7BF087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45" creationId="{63D21D76-8200-65BF-4D56-75428A2AF83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46" creationId="{9421F945-D9B3-99D2-6BA5-0FF3F4F699B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47" creationId="{E8889783-0542-E08F-5667-B12EA1F41D8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48" creationId="{C3419D85-691F-F0D2-F650-76FDAA32201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49" creationId="{5D3E01F2-26E2-67C5-DB84-D273EE76C1F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50" creationId="{AE46CFF8-4186-CB09-193F-6CD53ACBC8F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51" creationId="{12D4E5CF-E8A6-00A8-85C5-2E81B5FD47C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52" creationId="{7D4AFC58-9CEC-185C-6C29-D7BEB4E3335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53" creationId="{6A5BE7A4-E75C-E561-79B0-1A5C4D74767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54" creationId="{007BCEC7-1BFF-A78F-D1F7-5746CF94459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55" creationId="{E06F0F30-3F70-6C90-A331-D72EDADEBBC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56" creationId="{8613CB35-3ACB-C8DD-4317-0A6042B6D64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57" creationId="{E636ED85-B2F4-BE80-A113-579ABB4705F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58" creationId="{0DF3B30A-E473-F75A-F7F6-42ACA57CFEA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59" creationId="{CC1809E8-4DD3-FD6D-CF7E-73B94B1E6B5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60" creationId="{1299E98A-624A-2F8E-641C-436B8A4A24D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61" creationId="{25411A0D-57B7-9D63-31EA-1D96AB46B82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62" creationId="{FD736431-8CCB-29AA-F6C8-71098357FC7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63" creationId="{242619DC-57B5-85B1-A1CA-18CA8FCD09E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64" creationId="{1D6B0D15-D212-4E54-E8B5-6B023E94B7F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65" creationId="{DBB83B39-768F-097A-6D46-2469955CC84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66" creationId="{5E4057E6-2F70-048A-9301-DD69649225E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67" creationId="{8DEF1B7B-A46D-903B-F4BD-87BB26D73AD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68" creationId="{525F7F4B-F7E1-0206-5FB0-9BD9BD45140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69" creationId="{6815CC22-B8D9-9068-D798-C624136855F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70" creationId="{E96D3FC6-CCCF-990D-70B8-35E74592BB0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71" creationId="{85CB8214-011E-2C6B-5C13-9FBB598C1E5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72" creationId="{F9E40D47-F167-4F55-E659-25909FFE1A9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73" creationId="{75B51926-C7E0-3413-CB11-82ADFBF6E54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74" creationId="{34E91841-A3F3-FCAE-926C-2DB08D7812D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75" creationId="{4E58BD84-28FD-3292-ADF9-4F61B5CA209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76" creationId="{9ECE0710-1F35-E4E1-CBAF-D5DEC234135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77" creationId="{4B5EFC90-5DC5-9E3A-3CFF-8616B76D670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78" creationId="{6519464F-3B54-2DC8-53B5-91295B6F846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79" creationId="{7BBF1166-0108-17F5-DAA2-90E5A31F6C9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80" creationId="{CA748CAF-3A50-9A7B-A8A1-398780838A8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81" creationId="{EC93D453-ACB2-3384-78F8-753B4D3FCCA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82" creationId="{08B026A7-3D45-C1EC-1A53-5B364494663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83" creationId="{111C0F8E-527B-93D2-CEEC-40CCFA79DE4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84" creationId="{DD10D8C2-8E31-9821-F873-B9281674333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85" creationId="{64D12B36-05C1-08E0-1E97-C918DD39911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86" creationId="{1D7288F2-C350-E82E-E804-4AFD6DF72BE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87" creationId="{55A1161A-785E-48DF-32D3-3BAC7841A59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88" creationId="{D9F6EC5D-EF70-7282-80D0-E2BDFF6C351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89" creationId="{6DDD506D-74B6-C296-A0D2-5CCBC979F3C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90" creationId="{0E57D8E0-304A-DA7C-9CDF-2723277A39B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91" creationId="{9B8B2892-C052-91C6-5826-CBE4D3C26E7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92" creationId="{9BBDFFF2-2F47-D32C-B29A-6D46B31CC07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93" creationId="{66DD38DD-EF98-A32C-6F93-5757EC767EA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94" creationId="{6B341267-9DEC-3799-D452-2DD607B5C5F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95" creationId="{A1209229-4DA1-8A12-FF0D-E247F3ED2A8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96" creationId="{FDD7FB27-B63B-AE72-A708-E700F5AF4CB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97" creationId="{99C207FC-5EFD-694E-139E-203DD0220E2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98" creationId="{CE22B8D6-C2F5-F62D-C951-707E7BF9874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799" creationId="{E5EEA40C-CFAC-3EF3-8DD2-FDD6CC1A319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00" creationId="{0C73AF91-D8EF-FE35-F76A-55FA8820FCA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01" creationId="{F601B20D-7758-540E-3591-BEB67EE25BA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02" creationId="{75F58B2C-080D-8A7F-9C3A-63436EA8A3A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03" creationId="{B5097F00-AEC1-E97B-5A23-991F52E1688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04" creationId="{19693056-8252-3B89-867C-D5710E247B6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05" creationId="{BE2C5236-F4B2-D3F4-C901-9905DCA2D17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06" creationId="{EA320116-27B4-5CE4-1704-A61DD3D23E0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07" creationId="{AA6876C2-C90E-BCBC-241C-2C0AB49ED07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08" creationId="{6DAE4D7F-A97C-2E91-1390-4AF14655707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09" creationId="{8ED97196-7427-53E1-603C-494CD3A11A4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10" creationId="{20B24DC6-D249-CA4C-D82E-A0D2FEA9530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11" creationId="{875540FB-736D-BC49-9E7B-82CA69A6724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12" creationId="{ECD2BF2C-93E2-CAA9-DFEB-31D0070675D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13" creationId="{A6FD5EDF-BDE3-A1F7-88A8-C68D92BA2E8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14" creationId="{968D36E0-84CD-8779-A1A7-B6AF3EEEA6F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15" creationId="{85F8E93D-13C0-24EC-A717-0DCC278B998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16" creationId="{C81F080D-D6E7-26E7-0BF8-9FD4F18044D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17" creationId="{BE5590E6-BC61-0040-3D95-F92AA4C1A6B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18" creationId="{3FDEC2F1-8DF5-DBAA-25D0-14949FC4A2A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19" creationId="{CD72F578-02FD-8E53-EA7B-5B66E5B3F45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20" creationId="{705DC784-1A38-83D2-4BD8-40D69C86726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21" creationId="{55AC982A-E7BE-98B2-3EC9-108DE954288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22" creationId="{D0918DCD-87CD-9550-123D-70DEE9CAA5B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23" creationId="{66D27BDA-8327-3BE2-C645-E7B2B26452D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24" creationId="{F3B730AD-FEB1-52BB-B5DE-CFE5E9C5BD9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25" creationId="{C75EDDC5-882B-68CD-5BA7-03808F737DF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26" creationId="{2FE44A35-B1AA-9E19-D683-CD7B5EAE86B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27" creationId="{C643C233-105A-15E3-6254-A7BF5541543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28" creationId="{F6DA6344-8A0A-B307-CBE2-13F9C128123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29" creationId="{51F2BAF9-48D2-5DB0-20C8-1EAED642667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30" creationId="{FCB94DFF-E8CB-9830-251B-812BFA27C5F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31" creationId="{AAE43C03-622F-2182-63FE-C48DD5DE086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32" creationId="{B40D59D3-D0E5-B0D8-5FF4-8A6FE7600E0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33" creationId="{7342F942-C1B7-C0E0-2C81-DABF7B61469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34" creationId="{68F6C3E0-6DF3-6FA8-0548-C031F0CB79E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35" creationId="{37B3BD0C-5C04-B740-90AB-9B42DC2B36C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36" creationId="{6C6F015B-223F-51BF-1A25-674C7FB7F00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37" creationId="{5E335383-86AF-3E97-792E-ABD7714F8D4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38" creationId="{086C90D9-5C93-ADA0-29EF-D04C7D27C5E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39" creationId="{E5411093-93D8-5648-8140-5CD0263CDA9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40" creationId="{9F3D6A0E-CD37-E131-C957-7A485046329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41" creationId="{B369FEFB-F7BA-CFB8-F81E-7CE51622459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42" creationId="{057F356C-6E42-C2AF-DB52-CE29D80FBCB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43" creationId="{23526F64-4E16-2A00-0EED-00B0583F5E5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44" creationId="{240AB1B5-1361-8818-77A4-06AB64A214F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45" creationId="{1EC30D5E-EFE4-28B5-0E2B-26956725CEB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46" creationId="{D11CFB36-6733-FDB6-6758-D53B6115F2E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47" creationId="{AD592A35-4AB9-5F98-8E63-5DBB3566D22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48" creationId="{76C65CF2-DF52-5A39-EEA0-D6E8B6C8D12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49" creationId="{545E178B-56F9-A585-35CD-3DDE5C26E6B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50" creationId="{3012B446-557C-1B14-6108-8A4AFCFB7D3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51" creationId="{1A3B65D8-C92A-A362-B0AD-924F08C7021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52" creationId="{DE6AAB8E-2B2B-2048-9ECB-C44D54FF301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53" creationId="{A2FC80D4-EAB0-A8BF-14FE-A0E08B26ACF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54" creationId="{377D519B-D028-29B6-ED98-7F0D358346B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55" creationId="{59BA17DC-71A8-88B0-4573-9FBAC3F78FF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56" creationId="{509580B6-23DA-26FA-DAB4-9D34502EC06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57" creationId="{B249551F-B537-BB38-3F25-C1B52FE1E40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58" creationId="{10E4E640-0590-8B51-A599-AA898139B11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59" creationId="{163017E9-9B49-832A-97F9-441556ABE2F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60" creationId="{28538D7F-5894-97B9-E139-D419FF76BCA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61" creationId="{2D6C192B-BD41-4772-ABF6-10D3EEFB5B0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62" creationId="{3A530528-4997-C415-A8EA-2B5CF3EA930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63" creationId="{149144FC-C456-DF74-210A-D3807FB92AF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64" creationId="{0CFC2F61-FC65-EA2A-AD89-78240F96E7B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65" creationId="{46129F69-5C58-C47F-B155-B2BDD56DEF7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66" creationId="{7698B01A-7471-CA58-FB95-6CD60BAC606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67" creationId="{87385F40-F5BD-B053-1B30-4CB6D6DBC42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68" creationId="{ED021FE7-F3C3-13FA-5A40-7547DBAF7B6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69" creationId="{60ECC746-3B52-E29D-3C55-F76D86E968F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70" creationId="{57EE8D83-406E-1210-8841-A8732C227AE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71" creationId="{F1E2A6AF-C7EA-86DF-D4FB-42CABAB01AC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72" creationId="{4C19B3CD-3587-E797-05E5-849D42469B4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73" creationId="{66033828-5ECA-6C6E-6EA8-BF73C2C263F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74" creationId="{7EC25649-C763-9091-5228-5AA2E45D11C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75" creationId="{E59F226B-2CCB-4F51-A34B-E8C8CB6B36E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76" creationId="{8D7E3E88-5946-3D0A-0478-59031DC3589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77" creationId="{0170E565-2965-051B-316F-99EB8440D25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78" creationId="{487F8BD3-C2DF-F033-CCB5-5CBCD2CA320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79" creationId="{D967B1A4-E208-E756-1570-DE6BACD7054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80" creationId="{0BC8318D-E91A-3156-54E4-CF336C657E8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81" creationId="{CEDC2115-9043-14CA-89FC-7C743310393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82" creationId="{C3325242-971A-0E4E-1C75-433A38256BB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83" creationId="{B8543E7D-8052-764D-4933-ED2C5EE420C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84" creationId="{33A79535-685D-6D5B-C98A-959E464626A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85" creationId="{D8125E6D-80BC-9B70-79C3-4C23F696D89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86" creationId="{48CDF07E-6C4F-60F3-82AB-4741B6C2C63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87" creationId="{36D664EE-E087-488F-DF39-A36B7EFF298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88" creationId="{73ED727A-1FA4-5880-20CC-A582D2962A2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89" creationId="{3CBAC814-723B-F61A-B858-905E8E2A5CE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90" creationId="{F18A5A1D-0B0A-7A08-F40F-3149349B042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91" creationId="{DC839A12-E503-5A4D-0EE5-885A65004AE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92" creationId="{38573551-317D-14F5-6809-B961E948716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93" creationId="{6EA217DC-2887-4020-356E-79094DC60AB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94" creationId="{C895826E-B433-0E2D-2373-1CFFD9E8C62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95" creationId="{5A899783-8889-78DF-7D3E-CD5CB852A12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96" creationId="{E012651A-E689-C20E-3D7A-3D6601B733B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97" creationId="{9F55C2FE-9B3B-E5A2-94C4-0C99E785A6E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98" creationId="{F777EC76-A56C-D67F-0E12-0421BCE3566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899" creationId="{8C5BD145-90E0-BD71-6007-FB4F1637E8A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00" creationId="{E144E361-651F-0AF4-BF1D-FBCE3ED1775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01" creationId="{DC6E0859-1224-9E56-5FFF-267666F29AA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02" creationId="{BB80433B-DAED-7BCD-6B66-F2520318F97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03" creationId="{9BFF033D-85AD-605F-664B-78214568CFD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04" creationId="{A05D91A7-0149-B6D8-523E-B4904CE0BD1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05" creationId="{3254C046-0A63-BF7D-8892-6CD83156DBC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06" creationId="{867AFF65-E7A8-98A6-B748-1F31C65EDCE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07" creationId="{868444F5-6826-835C-E76B-14D17E1B965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08" creationId="{7ABB182E-56B3-F826-7814-71190F1AE9E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09" creationId="{18EE65C6-A3CA-5189-1E1E-E50D7954B9D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10" creationId="{58B763E4-785C-DB85-2198-963ACEE6784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11" creationId="{0FE89745-205C-6A35-6108-E750C0EA215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12" creationId="{EF926C5B-BF82-6A48-AF48-D17BC3CB7C1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13" creationId="{627C8FFA-3E8D-8375-E2D6-9E5FDE520AA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14" creationId="{23EEA34A-1900-8811-3324-6EDA1AD7A49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15" creationId="{9D23D849-AF90-0A07-B491-5FC0C86F84C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16" creationId="{68257E3A-949C-5E8F-36FD-E0C3CD9B766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17" creationId="{459B4AEB-0A8A-15A8-B3E0-B073C3BF52A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18" creationId="{8DEA0615-88F9-E798-02AF-96FE6A6B44A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19" creationId="{F31F6D29-3EAF-FC93-8CE0-712F55ECE7F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20" creationId="{8EFB2CF3-4E96-F83F-513B-6CE9BD29A33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21" creationId="{B10911B3-11B2-9574-8408-801853D598F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22" creationId="{DB9A32B6-3F3C-921D-8066-FD9E40FE702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23" creationId="{825EC6AE-B86A-E8BC-8B68-C3A38893F09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24" creationId="{EE29EF44-A43C-36EB-7050-D1A329D93C1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25" creationId="{D347E2C5-6067-C3FC-B6B6-12146065E83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26" creationId="{D9E50BD3-01FD-3CCB-50F7-9BCB0FD4F14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27" creationId="{A9F451E1-4E5B-C371-3F3F-67D5AFA91F3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28" creationId="{EDB49292-6ED0-4245-647B-8D498A1BCE4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29" creationId="{8199E2A5-C985-EC58-0D42-7CE811545C8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30" creationId="{1D5585F3-DFF6-6094-65D5-FE6013BE1E3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31" creationId="{A204C82B-43DE-528B-3998-1F424905A82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32" creationId="{B0395ED3-CBE3-2106-D632-A81314D1B5B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33" creationId="{AB99377F-A9F3-E157-7BD3-7771278FFAF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34" creationId="{9C932769-8C95-D0BB-C356-6541F8047E0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35" creationId="{A3C25998-3C43-2D3E-A7E8-B7D461D3835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36" creationId="{662DCD3A-4B92-0B68-7A61-65697A84025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37" creationId="{BE18746E-851B-E2DB-74F1-CA032AB39B3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38" creationId="{B3C92C47-E258-D377-CF01-6F1A9668E0A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39" creationId="{479B02AD-3DFC-0E27-5065-88E430841B7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40" creationId="{F5B16079-B9B0-4C1C-3E28-FD56D1D5F61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41" creationId="{2F4C0F42-6A0E-620E-1EDF-AA58A5A8451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42" creationId="{D477547D-2DB1-37E5-2608-BA9A0594064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43" creationId="{A05573B1-BBE6-D8D6-C56B-8981B482615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44" creationId="{62826B30-EB00-3FE1-7282-A6E7AECB444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45" creationId="{07C9ABA1-5DD2-65D6-E1FB-067BFF1C5FC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46" creationId="{EBDDC113-7C74-620E-C548-92BB9A3F866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47" creationId="{FBD7383D-1623-B3BB-DD75-948E98BBA86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48" creationId="{5FF1CAD1-CB31-9105-8AFB-140108598B1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49" creationId="{29818409-3E84-4087-2BEF-4F4C8CC5DDE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50" creationId="{8072903D-DDCA-B113-E3B2-8C21EF08A18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51" creationId="{228B49F3-C6A0-8FC4-5F06-F74F48C00D8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52" creationId="{3E10BD3D-0795-0729-D11F-D77163F05C3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53" creationId="{61EE61A5-97FD-D1D8-3DE2-9A8D29A9466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54" creationId="{02AD0F1C-3475-71C5-8A36-FC60FB3720C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55" creationId="{95034DC2-729B-A754-D54B-1F20548FE52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56" creationId="{328A779A-8556-1EAE-CB3D-5434EDE12E8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57" creationId="{4FCE30C6-D685-4906-E930-DD5FA39C281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58" creationId="{23DF422D-719C-B8FF-3453-11AE8139B0E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59" creationId="{275FE223-99B0-C7B8-8002-2241F919C1E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60" creationId="{7D662B6E-1895-5330-AD34-1A6533C2FC3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61" creationId="{40AD419A-9247-30E6-6842-F148083EFA6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62" creationId="{7DEA3461-1D5D-0683-E97D-2E065AD6AE5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63" creationId="{DF1BD084-9AF4-42D2-D2F6-5C48F66E125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64" creationId="{27E9471B-747F-020A-A6A8-CB5F898B875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65" creationId="{56B204DD-E89D-2D13-D567-83D187F19D2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66" creationId="{82588C67-EE12-4DBF-AB25-F03F288FBFF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67" creationId="{5913CA5F-C3E0-B01D-475C-9768EC4AC83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68" creationId="{2CEE2198-86DD-5E38-FB15-5B6B97A6614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69" creationId="{5E9022A6-D32E-1F3D-452D-6B9BF8140DE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70" creationId="{B0201B35-5375-4CF4-1CDC-3F0E977FC8F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71" creationId="{8B4188EF-4324-0BD0-C7E6-9731FA4B409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72" creationId="{92EEC16B-A127-A30C-B6F8-05945082409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73" creationId="{760F92B6-4BCF-2198-0DC5-83828E61918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74" creationId="{1D690802-7237-3F8A-CCFD-41C6D7430F9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75" creationId="{884224F7-6868-BD48-139D-AA905577911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76" creationId="{3D15E103-7A80-E7D9-0423-00ACB62486B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77" creationId="{614E79E5-6131-A2B3-6185-5CB0CB89975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78" creationId="{DE40CA53-FFE5-7CB4-71F1-7FC40AE80F0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79" creationId="{06B4A18E-FF86-7280-EFDA-CB3088CB860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80" creationId="{1E3BFE7E-9ADB-12D5-24FD-457827F1C41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81" creationId="{0C8F907B-0D39-5A8F-4433-98F90E79E92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82" creationId="{9F3FB457-67A6-B1C5-5D72-EC60A22CC14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83" creationId="{420F3A3A-092F-97F8-BBE8-923C5102C5D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84" creationId="{885DA99E-7216-B790-6AD7-2207C9A0699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85" creationId="{AFDC13CB-BC99-E533-28D6-242236EADA6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86" creationId="{D4464006-3E4C-0ED7-A7E3-C4CD453D4AD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87" creationId="{6271B0B8-EA1A-7A61-CEA9-7B01FBC0A2F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88" creationId="{E3CFDA67-8258-AC37-42AC-B8E7430797F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89" creationId="{63900500-247B-C49D-C8AA-A15D0E7F40E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90" creationId="{578DC396-351C-A04C-D6B6-41349671709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91" creationId="{0C6329D8-2692-8563-3FAB-E26218D38A8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92" creationId="{0888FA61-C019-DE95-5460-ECF4E3076BD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93" creationId="{E78C10F3-F4FF-8C30-E7AF-3F63A27DC9D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94" creationId="{60F169DF-97F4-7CAA-05B7-4BA768718FD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95" creationId="{05A4EA36-6DFD-44DF-49DD-B8CBFB66E77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96" creationId="{6CAE07C9-2F6B-EF81-AF18-4F9F3D6D48D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97" creationId="{F9D43C9A-9ADD-20C6-545C-83C8506AE10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98" creationId="{EB562499-EF1B-A253-B62F-E42D24E6B4C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5999" creationId="{E4B99F64-17E6-E4C5-29CC-FFEAAF0B5CA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00" creationId="{ECAF7F86-FA31-5582-A037-02D5C483C65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01" creationId="{391DD82D-9248-B01C-7095-FDF9021524B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02" creationId="{A9BF3369-33AF-B706-4A34-D7003605839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03" creationId="{2F7CD797-5B08-0B75-0AC8-FCB40DB752E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04" creationId="{5696FC68-FD52-BDF9-2508-7FBCDE636A6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05" creationId="{C3A19CEC-A93F-485E-3A75-4047AC9ED22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06" creationId="{3C6EF981-4A3D-FE1F-8DB7-73252B8364C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07" creationId="{0AE1D0D5-9421-19D2-8050-EBECFFDA1BB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08" creationId="{CE738EDA-D873-9A11-0121-F3F81D8DB41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09" creationId="{C205792D-3E51-0532-42D5-E89AFAC5FE2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10" creationId="{8117CF8F-8696-D3CE-3FDF-6253FEF210C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11" creationId="{32D21B42-B5E2-3E64-A947-E2DBE313AD3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12" creationId="{D791B764-2ED0-F476-4C43-1F96858112A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13" creationId="{79D5E719-AD6C-F11D-E01E-8DC8DE44AE7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14" creationId="{5C6708F4-963B-5923-D74F-F17661E2E48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15" creationId="{6D0596DF-C4AC-7310-8B38-AA6ACE55358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16" creationId="{857BA44E-B229-1D89-FCC1-636CB64D2E7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17" creationId="{6318B7A3-464E-40B9-246C-6264D945F7E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18" creationId="{49EC4234-D2BB-E61F-9946-DB450A8277F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19" creationId="{65E8D852-AEB1-0CD9-EF20-FC8894B17A3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20" creationId="{CA3BCB52-2083-9AAF-F0AA-0306E196E42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21" creationId="{451A2AA6-747C-6999-A439-4675D36AC5A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22" creationId="{4D59EE82-EABC-B025-2CC9-DBA404A17BC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23" creationId="{2C5250F2-2FED-8FA5-00A1-7088D36E28F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24" creationId="{2783C3E6-75CD-BC54-44E9-2F0BD8F812E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25" creationId="{6ED9B664-C4D8-F766-D16E-F3E92AF2FFE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26" creationId="{60BAAE3D-8AE9-F10C-E494-55B6992A394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27" creationId="{780A6A0A-326C-B40E-2174-65A67275AA6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28" creationId="{742E8414-2B05-145E-5F61-86B663E3AB5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29" creationId="{02D9A557-E78A-061B-BCCE-0E2EB9DA9D0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30" creationId="{6C6A8A7F-5AE2-5DA8-6A1E-4E7798D198E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31" creationId="{6A6B8DE6-2000-A4CC-11CF-7E48472D99B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32" creationId="{C526FA84-E52E-853B-7A57-9BDB8C6005D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33" creationId="{40A28A99-842A-EA1D-E403-4F8145C45F3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34" creationId="{05BFC10C-8D27-3CB5-6EA5-F607F6AF6E3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35" creationId="{41A5292A-7265-985A-5E91-4D030D5316C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36" creationId="{B98A363E-0FCD-736E-2E33-D1168455039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37" creationId="{79EB1B34-9FE4-01C1-045A-6AD2765C271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38" creationId="{462F08F9-7F8C-EC1C-9CB2-6C744A383C1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39" creationId="{B39110DD-8DD0-80EA-1ED0-FB1C1232348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40" creationId="{C2E0E16A-618C-3A04-62A1-5CC8BDDD720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41" creationId="{B12B7248-D531-1FDB-C6D0-6F38C8AE2EA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42" creationId="{D62770CE-5C39-5D7D-F266-CC5BAAD30EC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43" creationId="{D4D4951C-FFFF-B2A6-3228-7C2ACF00F2B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44" creationId="{27BA7D01-A548-328D-ABAC-396A18A34EB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45" creationId="{83E6F803-BA9A-A803-12DF-92C0C1699EB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46" creationId="{807B003F-6200-24E0-BB04-21FA0957AAF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47" creationId="{B82550DB-D1F8-CE6C-B1FE-91BC8D28E1F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48" creationId="{079CCB9F-D80B-9B5C-881D-A8423C2FA06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49" creationId="{8F569E09-A1EC-EFB4-AEE4-DC79FC36A9E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50" creationId="{F795ACA9-6A31-3A38-63F5-FFD35B94220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51" creationId="{9B783506-8619-1DF0-E616-69638058D6F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52" creationId="{7243D6A8-5D91-82DA-B467-499E18A771B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53" creationId="{8E65D438-9B06-921F-EC46-E084EE833B2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54" creationId="{A9E15F40-1118-FA6C-17DF-6A0EEB4436C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55" creationId="{D29D82DA-D516-9DA2-CECC-E04512B9C9F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56" creationId="{849041EC-C451-8A17-45E4-890EF527CD1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57" creationId="{EA4CA7F3-EFCB-54D8-092D-FD521203F83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58" creationId="{F41BCA3A-883F-7120-28EB-B4C7BCFD243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59" creationId="{2FEA939D-27BF-1E46-3281-83F4FC7280D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60" creationId="{4F5E2074-3EDD-C841-F706-C8FA894AA99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62" creationId="{E44F3CBC-93FF-4FAA-4A75-521359E2EF5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63" creationId="{AA4D31BA-E04D-71F3-31D7-5FA629A308C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64" creationId="{11ADAE3A-C659-584B-C0D6-7E2B4FA2A60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65" creationId="{4DBD755E-6E95-1D79-4026-BEA9DCA0E45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66" creationId="{B8E630A5-1660-0510-FD4B-B31C1D749B1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67" creationId="{DDCA93CF-906A-20D5-E8F9-395E8D8653E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68" creationId="{8CB30983-9581-006C-9C36-CB6CE8D00C6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69" creationId="{D5E126FF-31B0-EB50-3B96-0E3F1E5FE94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70" creationId="{4EE54411-7466-CF20-38BC-D5318CE8FB9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71" creationId="{C959F063-5153-9E2D-876C-63F8BD32EC0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72" creationId="{D7E25F7B-6E45-F0B8-033E-CBA172DA9D6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73" creationId="{1DDCD355-ED98-0679-8A67-C47942CB57B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74" creationId="{7D50E6BE-E5B7-5647-F9E3-F7740764155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75" creationId="{32D9DBA4-DAB4-12B3-CCB3-79CA65F09BE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76" creationId="{DE1C702D-4686-4CA2-6204-D7D405C7954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77" creationId="{6435469E-BC89-2E1A-15BA-590B0C859FC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78" creationId="{5D7714E7-1F8B-4768-A3A7-D3567C556FD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79" creationId="{17EA5061-F5D9-BD14-16F4-C0289CA2AA0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80" creationId="{8F1F110F-CDEA-6450-0BF7-B8065FE1910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81" creationId="{ED590558-E065-B20F-6382-33C7DD8B3B0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82" creationId="{3A242769-A240-5DFC-92E9-022564611FD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83" creationId="{E1ECFB26-790E-4A8F-7B6D-C88FA9E7306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84" creationId="{7C4D80C7-4C90-AD5C-414C-20E2348EE5D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85" creationId="{21D2A98F-AE76-0706-2D79-6030B61D62F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86" creationId="{DA6D538B-38DA-EADB-1F82-429CA969090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87" creationId="{F2604995-EA77-F335-8CB5-A2DC56D0352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88" creationId="{91EF6E64-9527-CF09-0E98-03F80990581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89" creationId="{D6060DAA-2414-0C16-5913-8EB463F2CB6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90" creationId="{007468CA-3C34-BD50-BB40-62E8175494B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91" creationId="{80C7FA05-15B0-E89C-8B2E-1B23CBD237A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92" creationId="{D6D7C98F-45BB-66AA-DCA3-DB29BD3F028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93" creationId="{2651B508-0A63-F67A-E9A1-2A1653483B7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94" creationId="{21217F91-52C3-7956-A9A7-7B3449C9F97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95" creationId="{7E221CFB-045C-A368-F1C9-27AF7E4795A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96" creationId="{C73821C4-35D0-691C-B70D-696DEBC1AD7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97" creationId="{5F83C8D5-81E7-A72D-2BF9-02D87F48A13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98" creationId="{6454914D-0947-8FAB-F7AB-886477622B7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099" creationId="{47D17ADC-2007-043B-D1E4-76FDD0DF8E1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00" creationId="{C1666311-285C-427C-374A-A79D32AF749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01" creationId="{374D4E17-2FEC-A35F-FBB4-D9DBE742BEF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02" creationId="{6B9D2D58-D83C-7244-41DC-72ED6708E2C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03" creationId="{948EEB43-10AB-F01E-2216-A43E0C3BB97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04" creationId="{31BF5F9B-56BE-AB32-E694-D91C2772C2D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05" creationId="{E1B2285E-B2A6-40AF-7714-FA47EB6D8C5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06" creationId="{A3B9E535-53CE-DC59-61C6-683BBE2A778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07" creationId="{48ED4C6E-8F3D-56F9-105B-FBF564604A2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08" creationId="{53B82FBA-3AED-C23B-DE17-0A9F285B24B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09" creationId="{843E4B32-042B-817E-3B12-BC0102D7023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10" creationId="{3CB1CE36-7A32-A82E-F8CD-04570E9CA3F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11" creationId="{8C4723B7-CBFE-730C-B069-FE97B327674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12" creationId="{EAFAC7B4-3221-EB41-403F-853E84CC844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13" creationId="{7CF45237-F272-B300-9510-845274F05CB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14" creationId="{EDA7B951-A9EA-8E5B-95A5-CE843D7A3D0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15" creationId="{382BE5F5-2D19-3F21-5A30-7673BD49340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16" creationId="{9F76F38E-B45D-DBA4-92EE-7937979C12F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17" creationId="{ED2B1F8A-3F31-7DBD-0144-5D30BD2F872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18" creationId="{437896AC-684C-CDEE-4E65-75AEB51162A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19" creationId="{5FBA3341-FABD-770D-481A-ACFBBABF708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20" creationId="{897EA8E5-594E-8478-FA82-3A42C60B9FB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21" creationId="{E24CBF95-554E-5844-4BFC-816A755FC63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22" creationId="{BB01B113-8165-0B7D-5688-E587A4CBFD5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23" creationId="{5A8451C4-C4C2-F03B-2D9B-4E9FB321025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24" creationId="{A689414B-BA44-7830-7B42-3525A5B19BC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25" creationId="{FF411D42-923D-9798-CB13-1FFC2E6DDCF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26" creationId="{6A98F065-DCF3-8122-3357-78B176C23FC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27" creationId="{4221A1F9-ADAB-9A39-113D-221FA705071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28" creationId="{D5C030D1-D9F0-9FAB-F1F3-D2A532A2B9D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29" creationId="{A6552BB3-E9FB-5C63-8171-7C89E805A4C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30" creationId="{3326C350-CB74-3467-7676-6DC046A3C58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31" creationId="{C4F1F6DA-6351-2140-7481-7ACE1FBEAC0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32" creationId="{4570966B-0883-C4B3-2830-5ED44E981C6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33" creationId="{23F7D766-0E99-0220-3151-0387DE6F84B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34" creationId="{1787010B-A6D3-9464-76CC-650A516AB8D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35" creationId="{25672503-3F20-7D38-B31C-0DC2C22CCE6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36" creationId="{861C20F0-4161-4F63-ED24-B2FB32F61E2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37" creationId="{570056ED-4AE3-7EA1-55C8-F184CB9DBCD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38" creationId="{B7D651D2-D252-26EC-E6E7-B7582DFA6B8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39" creationId="{329959B3-310B-B357-F1F6-C3217A0971C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40" creationId="{12DAC298-DF6C-DCF1-8D1D-130F0DB3072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41" creationId="{D896F6D7-D39E-D8BE-300D-129F3EFF9E6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42" creationId="{DBF1FAC5-BF79-31C5-B94A-ABEC52A6D35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43" creationId="{DED08935-4BF2-B27E-4D99-12CB0DB2BAF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44" creationId="{ED0C3F77-2AB4-CA31-36DF-D881ABC8243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45" creationId="{9E6C1149-17F4-D699-8640-ADE3ABD37D5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46" creationId="{DD863FDA-1A57-8751-DF03-11832503FC1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47" creationId="{3CEC5D84-79B9-F73D-A12C-3222B6A5A70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48" creationId="{32B7FC34-764F-22F3-153C-39EFF996271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49" creationId="{3D40C511-DFA4-042E-C336-396AF244DC5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50" creationId="{ACD100F1-6463-8265-54F7-FF53B84DCB1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51" creationId="{A9E97155-4F77-3F8E-26BA-6BFF09356BB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52" creationId="{FBC2F3E2-D05D-EDE7-9FD2-239C7135A40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53" creationId="{E8B9F1CC-D544-234F-CCE2-E69E356445A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54" creationId="{6ABE2B09-18F4-EE77-A750-CAEAE9CC135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55" creationId="{BED7ED46-196F-4174-EA36-459F150AE6B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56" creationId="{462AA2C0-D03C-7051-4F8E-3478DDEC071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57" creationId="{475298B3-6F62-5492-C63E-692117FED38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58" creationId="{762B17C4-2EDF-4C7F-26A8-CDF29CD9371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59" creationId="{37E0BA21-7361-65CC-8F63-C2E2E9D1D81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60" creationId="{43521BE2-D486-54A4-2E89-584B20B1755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61" creationId="{BFF8886B-57E7-3681-145E-466763590F8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62" creationId="{4274BBF9-8A25-ADAA-3FEC-349CA569B8B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63" creationId="{27F797D3-EFCB-8FE7-DB73-AEC80ED954E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64" creationId="{B784279B-9ABE-B400-4094-FE5C007362F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65" creationId="{077F9823-F2DB-44D2-0914-9ADB1B12ACC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66" creationId="{BD634719-DA6C-1FFD-DCD4-9674F1E8A0B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68" creationId="{CBAA0CE3-C7CF-1E33-297D-705DB78F420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69" creationId="{1C63741D-99FD-3FE0-5138-DF373FD4313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70" creationId="{4AE5E559-9453-82DB-7D7A-B31A561E0FE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72" creationId="{FEB65986-8C7F-5415-8B76-1E50754F5A2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73" creationId="{12C424F9-83A4-D579-028A-95CCA2CD347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74" creationId="{8E441487-75C1-2779-093D-367897DFB15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75" creationId="{EEC73E84-F856-8709-B519-7DD0533AF48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76" creationId="{03169F3B-CAB0-AF64-6F4C-EE906C4A8CF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77" creationId="{27393272-3BE1-4042-8B8F-FF8F2B627D1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78" creationId="{685E6504-AEB5-2692-DDED-F828168901F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79" creationId="{687A6303-4999-45CF-89D3-8075A6DF7E5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80" creationId="{C577A357-A382-C2E7-FA13-D18DF1440A0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81" creationId="{85941AE9-D821-21E6-569A-33D0CC12E01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82" creationId="{D115C098-0441-2683-11DB-F66EBC76750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83" creationId="{96A42F65-A8D4-E954-B7DA-B7E38BD9517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84" creationId="{1A4A5FF4-FC94-8421-4482-8BDECEA1984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85" creationId="{AADE3B26-4F62-DA31-AD9F-6F22E2CCF1C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86" creationId="{570A9FC8-1563-4387-778D-840A9E5442F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87" creationId="{7DD782E1-F776-67CD-DAD6-46CAB0BF42D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88" creationId="{8B6B88AF-103D-86BD-DE44-13948AD4D4A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89" creationId="{BEC2F5E6-E069-0590-C3F9-4766109719C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90" creationId="{E74074D3-8E8C-9EA0-5B88-D20A2066AFD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91" creationId="{1EDB531E-57F4-3D66-D591-3E09E9CC5AB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92" creationId="{C5C61FC8-C246-116A-35B1-77B724E7660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93" creationId="{3CA3E4F7-E133-B617-59B8-95A94A3AB68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94" creationId="{F79EAED5-BA89-31CB-58E9-5A606BDA9AE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95" creationId="{C0DCC052-0C8B-B4E1-0FFD-761A093C1CA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96" creationId="{FE3370C9-11DD-7572-535D-D1118C58ED9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97" creationId="{18D1780A-9EC6-69F9-8878-F8741268A93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98" creationId="{54B027C1-B0EE-030F-A8DE-230B6C95CF6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199" creationId="{38CB9504-75BD-2AEC-D0F8-DE4EC4AB02B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00" creationId="{424A2213-56DB-1576-832A-FF4B92C3801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01" creationId="{05AD9553-2AAA-2378-5F61-54FD65AE269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02" creationId="{5ED369EE-1770-C467-3BA6-A20E2E6A87D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03" creationId="{DB63AB23-0CC2-4004-F5EE-F3FCE0B7A59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04" creationId="{B66877A2-3271-FE56-5FD5-1309E9A38B1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05" creationId="{CBA95FF9-2DA6-03E4-5F9C-EF059B210ED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07" creationId="{4AC4E4AE-AB68-6089-EBFC-9D455A3EA7D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09" creationId="{0560B6CF-C849-7FA3-5C7C-943407F53FC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11" creationId="{FC6C95F1-42D5-E972-14A4-1A88D950F1C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13" creationId="{B30FB072-D9C9-7A4B-F2CA-67936D97783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14" creationId="{5C76AA65-7758-8590-E6D0-1B805D892BD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15" creationId="{C736B8CA-66DE-50F5-D1B7-992EB8D2477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16" creationId="{33E6A4D4-CD54-A3D1-73FC-F1A1B412FB8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17" creationId="{5F9EFBA2-668E-2AAD-CFDF-A7C6F3D993B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18" creationId="{0FFED836-173C-004D-2F0B-B7FEE568FF9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19" creationId="{86D07BC6-8906-B2E7-E5F7-685A15E3178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20" creationId="{F014C369-645F-463E-1475-D00DC1F89E1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21" creationId="{DDA1E888-028A-BBD3-7899-795B5661CA7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22" creationId="{62AC7481-A3FC-5FE5-7581-FA6545E93D3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23" creationId="{241DD5D4-0DDF-4B0E-33EA-D3EA5C467F2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24" creationId="{A789C337-0FC4-0C07-41CA-91B944A7E16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25" creationId="{AD5223E4-B60A-6644-2CBE-6F1D1AE3E92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26" creationId="{5B58EDA8-3301-1E74-859E-E812880085C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27" creationId="{E6E31E9B-34F0-679E-3859-AE443637E44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28" creationId="{8C345AC3-F242-C69D-0D0E-34FCB8AD29E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29" creationId="{1C208762-E59E-0692-FE3E-9FE60671A32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30" creationId="{18ACCF5B-C4A7-ACDB-2FDE-5F42C460477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31" creationId="{F6CA6B39-B276-D9CC-E6D8-AA15046332E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32" creationId="{2429480B-8EEB-F3C3-7084-A5F086EF122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33" creationId="{78FC0649-918F-8DCE-297E-B3650F1420C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34" creationId="{2BFAEF0E-A434-7E96-2C8A-2B8CE15D3F0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35" creationId="{C1C380F7-0FE8-4F85-C87D-D67F9F08A00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36" creationId="{45EC44C4-EBFF-A47B-EFDE-02456668367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37" creationId="{B7FBEF55-4630-B0A6-A014-93CEA0098C5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38" creationId="{E2803B04-8C5C-607F-FF3C-0FA6FFACAA6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39" creationId="{34719B79-4F12-5E6E-76D6-F3EDA7AC1A8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40" creationId="{DEA2F4CE-843C-7F2E-76A1-2B809324C83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41" creationId="{C738667D-5B2E-E519-0B8F-E82FFB0EEBB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42" creationId="{A0D73D5C-F036-C537-FB8D-5FA58A98772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43" creationId="{3E03BADA-2238-8974-233E-D9A2C1AA99C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44" creationId="{54CDA1FF-098D-4A01-55A2-FA41265D54D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45" creationId="{DD068665-AB65-B0A2-9F43-4B9F89FC54F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46" creationId="{8168FDFF-BD9F-0769-B8F9-68DE4B06311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47" creationId="{8194F623-7090-D38D-2E12-C71FDF117B7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48" creationId="{BFEBBBAB-EDE8-10E9-C2BB-BD9F0C9933B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49" creationId="{5E553CBA-BAB3-6708-303F-FDCDC15030E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50" creationId="{04E893A9-87D3-0FF7-6BFB-FA129F8FFD3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51" creationId="{C69CEE82-2023-4161-01F0-D6760CD5032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52" creationId="{2E066FCA-D13E-F913-39D5-8B7128F1B09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53" creationId="{166AF81F-2ED2-76B7-3BB8-7BEE766D57C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54" creationId="{D75959FF-3BBC-6AC8-9A32-9AB9D036C83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55" creationId="{E672B93F-F0A1-68CD-DA3F-056F4635232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56" creationId="{A874B74A-726B-42E8-774D-75B253C5DFA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57" creationId="{B300F7FD-8971-B2FD-EBE9-7905C19DD57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58" creationId="{11A1B28A-6D4C-54AB-8EDC-78808A7E090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59" creationId="{509B39FD-79B0-3ADA-5BB0-9F2B27FF29B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60" creationId="{761FC5D3-93D5-C704-31A4-DE724EF8951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61" creationId="{2A1310F9-FE35-997C-DEC4-08519ACE68D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62" creationId="{3C717779-7945-E223-53DA-EB130E37C48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63" creationId="{DC8D2DD6-5A5E-C1A1-45C9-4220356CAF9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64" creationId="{0A8864DA-16CB-DCB4-84EA-904B6099F8E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65" creationId="{8A4F33D5-34FE-6777-DC07-9ED659CE4B6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66" creationId="{B63C70E0-1F0C-B0F3-E2B7-1B94FCB97B2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67" creationId="{10B47815-FE56-3381-DF04-CA7F354D0EB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68" creationId="{E78EA666-B727-A0D1-33B5-606A6622A74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69" creationId="{04C4ED8C-469D-AC10-70EE-8A0C23F0674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70" creationId="{5BE247B5-DFDB-7F17-8EDA-AE13D691055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71" creationId="{199C0627-72C3-2730-51D3-6EC0056C0A4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72" creationId="{7FCCEEA2-394B-CD15-8117-94D146AED04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73" creationId="{D2B1C52C-CA66-AEB6-901D-8711F84B15C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74" creationId="{9AF4A926-48B7-E314-94AE-BECC7A73676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75" creationId="{245223F7-98F2-3153-CBE5-A2FC546C68E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76" creationId="{F9400739-730C-2341-7254-EF305FD1E34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77" creationId="{CC68776A-DA58-B26B-0D74-7371CCDFE20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78" creationId="{75F2639C-C216-B654-F5F1-A17360923DF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79" creationId="{C6AC7BFA-5F39-D6FD-8D9E-ED7542E77A3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80" creationId="{1EC52607-C487-3F46-F55E-D5E4A23A7A9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81" creationId="{9D411A7C-D430-5632-70D2-2B2AAC62F3E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82" creationId="{FDC1E874-7CEC-6A9A-A5BB-2C14F9D2C9C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83" creationId="{A26FDF6D-39F3-30CC-9393-81A7BB7F6DD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84" creationId="{419F1E24-03A6-E054-8479-920126CABBA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85" creationId="{9C87036C-5FE6-351F-5517-C342D6A7FB1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86" creationId="{F6B5048A-05B6-6CEB-306F-ED34E7709D6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87" creationId="{87A65F29-7005-F37E-D576-5F8246FA843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88" creationId="{179C5104-8C68-E507-307C-1DFAB858A73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89" creationId="{EAAA76F0-BF45-CF72-3105-7910E21BD73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90" creationId="{60A2B5B6-9EB8-C8C5-7137-7C480786013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91" creationId="{64CBDEB0-8BD5-EBC6-83D6-239EA7961BE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92" creationId="{CFF1AC62-3DAC-E8B9-CC4E-95EF34B187F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93" creationId="{450372D0-6BF8-7AC7-8F69-D5DC918C724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94" creationId="{1C37DC44-C3BC-9FB1-D412-D4729C56BC4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95" creationId="{36A5061D-BC3B-23AA-D840-A735C7C9612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96" creationId="{A2190D14-BC57-F7CD-F550-99CA601E49C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97" creationId="{DF4F4AF7-7AEB-32A6-166B-BF8C2533502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98" creationId="{87A0E965-1296-6FEF-A05C-05CFB092B74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299" creationId="{27CC2867-40FF-A023-2AA3-9032AB4E403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00" creationId="{CB1E894B-B423-847E-DE87-88FE911CF62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01" creationId="{DB41F51F-F77A-AC59-DC74-2B114FA3746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02" creationId="{66F63244-3E73-C5AA-5B99-512375BAD6D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03" creationId="{E54C01F7-7912-C718-43F5-B5F6BE2AD30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04" creationId="{FBB4576B-FAD8-BC86-8561-4F184A7E546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05" creationId="{548E4806-F031-32E3-5126-53EA30BD3F0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06" creationId="{667DA951-B84C-66EE-1170-D88EDE5FE68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07" creationId="{F1D075C2-D78D-D9BE-EDC8-2EEB63BA4AF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08" creationId="{23942FC7-EAA6-1A8D-6B82-72A09A58BC6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09" creationId="{2FFF4ACB-E91A-3516-C104-932C2814652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10" creationId="{6688A8E1-0CE3-02D0-CE47-3370F00A829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11" creationId="{4256C61B-84F6-F2B0-FB3B-947C0B7BF3E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12" creationId="{512512CB-9A3C-616F-6870-A709D4D874F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13" creationId="{472871D7-E7E5-FA2A-99D0-1E9E0D89C0F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14" creationId="{61E8F38E-5DB9-929E-8DE4-B39D41D0197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15" creationId="{D38E38BD-30F9-1796-69AB-3853856561A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16" creationId="{BD28B31C-6771-C0C2-EE6F-E9E4A411D42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17" creationId="{DD4E30BF-4E31-5C41-DE62-4A6F32906D5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18" creationId="{66EC6FE0-72FC-2047-C889-3DAEF87631A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19" creationId="{929F9D0B-A800-3C9A-87F3-3DAF9E21ED5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20" creationId="{80839128-F368-82D0-7E82-A03669D388B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21" creationId="{6A2462AE-A9EA-0196-381E-78F59805A04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22" creationId="{7D9FEBE2-EB26-48B0-042B-47BE652C309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23" creationId="{7BE29FAB-488D-B18C-ABB4-83CCB1E03A7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24" creationId="{D292E7B1-D692-8AD8-F3E7-B778D9C851D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25" creationId="{E2D0B695-D75E-13EC-E060-0CF3E8CA62E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26" creationId="{871E3FE6-4255-877E-A4AB-B03EFEA82A8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27" creationId="{72D7D46F-C043-478E-BC39-A6D43699BE8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28" creationId="{08BB5633-2C29-0572-6266-DBF7EAD5F81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29" creationId="{32CE4AEA-F716-F9A4-EACD-0B7DEB4700D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30" creationId="{4C9BE72A-DF1A-12E9-E09B-12493E0828C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31" creationId="{63A4411B-9057-79C3-D4CF-F65A964C33E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32" creationId="{20E8A8EE-EB51-A6B4-B733-98996C430D9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33" creationId="{EBD75013-EFA6-7327-A4A6-F4ED4D504D1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34" creationId="{D1929D9C-71F4-BF22-874B-4FC4E6327C7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35" creationId="{917DF100-9DFB-DDA6-2656-4151AFF901C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36" creationId="{C5CAAAFA-81FA-0FDA-81E3-406F6F7FEDF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37" creationId="{F15EFDC8-4600-358A-00F1-D6FBE3B412D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38" creationId="{AF388BDF-4972-1812-9681-9BB26DE7EC1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39" creationId="{1167A690-C155-DD90-16CA-221B34F1F78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40" creationId="{636E7126-509A-29B9-C6B2-F9498236A91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41" creationId="{69B193AD-7057-F2E9-915E-DF36E75DE1E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42" creationId="{D7BD0918-FD6B-26FD-F271-A180297A380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43" creationId="{0A42DAC4-B979-624D-24D7-433AC6CAC0A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44" creationId="{32576707-C80F-A3FB-07B9-02482CB0175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45" creationId="{3D56F2E7-D967-A81E-7851-C8C06C9C967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46" creationId="{700E39A4-797F-F303-646E-5864C924325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47" creationId="{AB54DB55-1D2B-455D-2FCA-CA31D6CB4B4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48" creationId="{19E4E211-2E6F-8573-3C81-0D229D71F3B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49" creationId="{922B3149-6765-F9FA-3232-2164ACCEEDF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50" creationId="{570AB0CB-1C6B-B881-EB91-5CBFD5E113D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51" creationId="{2044F22D-783E-122A-E007-284E200EF64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52" creationId="{01968F1B-E3A9-7573-E0C3-57105E91FCC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53" creationId="{BB339D2E-83B3-EAC5-21DE-7868C9C6B5E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54" creationId="{2716BD71-CE8E-EC24-9342-4AC750CAAD1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55" creationId="{B17F8228-03BB-0218-A3DA-D9A5E664877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56" creationId="{CC1BB12A-6267-344E-1C04-77778582E1C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57" creationId="{C9CB7030-FFD1-AE43-8414-25466A11687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58" creationId="{7B67B1F3-9772-C033-B445-4EEAB37A60D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59" creationId="{D7A65934-C023-1523-86AB-F6F9173EFE0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60" creationId="{26195C7A-5815-4514-FB27-201C885A375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61" creationId="{F74D0C7E-5F25-9617-3E32-D8242BD6687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62" creationId="{FE760B5C-9A7E-9B7F-EF90-7DEB9046603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63" creationId="{08D42649-E008-B8F0-2273-56A2886AFA5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64" creationId="{A060B5AE-5950-8C2C-4997-52984ABEC75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65" creationId="{D53C5E32-D26C-B92B-DB2B-3B7E187F148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66" creationId="{E5876366-43D8-2206-AD28-95E79FC097C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67" creationId="{86B11114-1837-AE23-DF87-8CF24B0E5B3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68" creationId="{1CB1C2D4-4375-9F83-CFA1-A47A7800128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69" creationId="{B5AD382B-83C5-2DC3-4D5B-7F91528CA77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70" creationId="{C82E3D97-4F5E-00FC-8F59-6256246F642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71" creationId="{7C75515B-B95D-911B-56A5-E4C5B037888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72" creationId="{A2217972-EC87-1304-4F74-A7D33E5CD93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73" creationId="{F837D549-DB9A-DCF9-E43D-5D9178A9FE8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74" creationId="{9245F8D8-E346-5D57-A76E-111CC4C6BD4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75" creationId="{43F39A29-DE42-6B1F-2564-E10CEC3B8BB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76" creationId="{9D524BF2-96FB-C27F-A7C3-C2E875FA758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77" creationId="{9A7DDC90-1231-AB2B-DA1D-63E763DAF90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78" creationId="{31783E7D-5E47-9419-EABF-45C2A911E6C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79" creationId="{492A8179-6725-EF3F-0A55-64ED3D06CDC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80" creationId="{45140375-491A-C0F2-3B61-1730120504A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81" creationId="{E0E199C4-5B33-1BE2-6281-DADAF7D7B881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82" creationId="{F3F2145E-2422-7C48-F82F-DFA0FC31F18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83" creationId="{4D919B10-FF7A-206F-5093-98CE8125E79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84" creationId="{FBC6CD64-4BCC-086D-54EB-1641983F57D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85" creationId="{2CA5097E-845C-07CA-0052-5A1AF202168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86" creationId="{88EA1C77-8A0F-49A5-6342-AAD7AB51812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87" creationId="{88812886-BAD0-0DA1-7635-1B86D73E086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88" creationId="{7A6DF1A9-68A9-F744-B440-BC7500D230A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89" creationId="{2276B79D-9796-51D2-8CD0-BDABAFE3838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90" creationId="{6281F5DA-AD33-BBFC-9312-9531CC96879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91" creationId="{5A50CE27-B2B5-CA82-9E04-8CD4108B8EF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92" creationId="{8D3363E6-A24F-74DA-C11E-8EE8812564A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93" creationId="{E762CB71-6C23-AB26-4A49-ECD23CF148F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94" creationId="{419B9A51-F915-62C1-4B86-DDE785F1D91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95" creationId="{CF9933B3-EAF8-327F-E734-E3B27B755B9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96" creationId="{17CC62C6-BE5A-4A05-3853-0D9D7D4FF72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97" creationId="{44B1E993-76CB-8B81-9943-29EC20FE2F6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98" creationId="{26C817DF-54EF-FC9C-82DF-5B3475D50560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399" creationId="{BE46957C-CF2D-FFD2-57B4-E526F24445E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00" creationId="{6BE2FC41-5EF7-625E-84D6-098C968B4D4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01" creationId="{D10C2D30-FFCF-C157-8694-462F820AFEE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02" creationId="{8985E93C-5A56-BE46-38F2-EDBE55862C6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03" creationId="{165E5405-CB25-73BC-89A5-6A32B8E7980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04" creationId="{39D36E90-FAAA-4E01-84EF-F7063A6A034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05" creationId="{F6366DB5-F5F2-9182-E63C-02111125313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06" creationId="{F321DCFE-1B5A-84DA-001A-A2E87A9BA1F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07" creationId="{DF5A3E76-9EDA-8D3D-4CC6-7B5B57C28BA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08" creationId="{EC0F607A-7749-4E6C-1A78-E272FD506FF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09" creationId="{B658575F-9D3F-F24C-D916-73D57BB5704E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10" creationId="{E0EE91EA-5089-1A5A-D0B9-1712A7D6D8D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11" creationId="{925D3743-D02B-6056-F5F6-5DEBEE7D520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12" creationId="{E124D63F-F1C9-3BC1-5463-23D17645C852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13" creationId="{25436336-57E9-2CD7-9931-08FBDC635C86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14" creationId="{8F2373AF-4593-B7D2-750D-A4D5104C4319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15" creationId="{4BFE146F-E292-754C-6E0F-A719EC97E154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16" creationId="{9209C8E7-29EC-781D-911D-4A6F232AE82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17" creationId="{9780BEFE-7CDA-49B4-762C-8923498698F3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18" creationId="{7DF8CE20-3F69-7B52-14A6-7887F12DFCD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19" creationId="{BAAF8912-6A27-E0E2-8DE0-125290E805BC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20" creationId="{123E7322-EF58-DED0-7B7B-01FA9EFE82D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21" creationId="{E06E8450-8D94-507F-9024-5BA4B7BECC8B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22" creationId="{309475EF-DBCF-435D-C0F7-372574A1DCDA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23" creationId="{00FB6653-1A91-AC42-EE6B-90826DB193A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24" creationId="{ABA545A7-E25A-081B-A44B-3E46EBE34825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25" creationId="{4D21B40B-EE58-2404-8061-A4A37C5063FD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26" creationId="{A3A4C857-83AE-0F22-321F-5F13114E7A8F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27" creationId="{2D7115D2-C79E-D5DC-B437-436E395F1248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28" creationId="{C1E499ED-BA46-B32C-F4A1-781399A6CDA7}"/>
          </ac:spMkLst>
        </pc:spChg>
        <pc:spChg chg="mod">
          <ac:chgData name="Ginevra Minarini" userId="1f1f918c-6db6-4aec-95e5-17ad0358cb46" providerId="ADAL" clId="{03421CA5-02D6-410F-9208-942AACB4DA1F}" dt="2023-11-27T10:28:41.943" v="158148"/>
          <ac:spMkLst>
            <pc:docMk/>
            <pc:sldMk cId="3932181839" sldId="307"/>
            <ac:spMk id="6429" creationId="{637F833A-A9A4-CD88-4432-EB22B3C889C1}"/>
          </ac:spMkLst>
        </pc:spChg>
        <pc:grpChg chg="add del mod ord">
          <ac:chgData name="Ginevra Minarini" userId="1f1f918c-6db6-4aec-95e5-17ad0358cb46" providerId="ADAL" clId="{03421CA5-02D6-410F-9208-942AACB4DA1F}" dt="2023-11-23T16:04:11.065" v="156868" actId="478"/>
          <ac:grpSpMkLst>
            <pc:docMk/>
            <pc:sldMk cId="3932181839" sldId="307"/>
            <ac:grpSpMk id="3" creationId="{C05FCCE5-9AB0-768A-978C-F12FD4D9D4BF}"/>
          </ac:grpSpMkLst>
        </pc:grpChg>
        <pc:grpChg chg="add del mod ord">
          <ac:chgData name="Ginevra Minarini" userId="1f1f918c-6db6-4aec-95e5-17ad0358cb46" providerId="ADAL" clId="{03421CA5-02D6-410F-9208-942AACB4DA1F}" dt="2023-11-24T15:03:59.025" v="157344"/>
          <ac:grpSpMkLst>
            <pc:docMk/>
            <pc:sldMk cId="3932181839" sldId="307"/>
            <ac:grpSpMk id="4" creationId="{03D428A0-AF44-DEF1-CD9B-C07B6E868A09}"/>
          </ac:grpSpMkLst>
        </pc:grpChg>
        <pc:grpChg chg="del mod">
          <ac:chgData name="Ginevra Minarini" userId="1f1f918c-6db6-4aec-95e5-17ad0358cb46" providerId="ADAL" clId="{03421CA5-02D6-410F-9208-942AACB4DA1F}" dt="2023-11-22T13:12:39.770" v="84501" actId="27803"/>
          <ac:grpSpMkLst>
            <pc:docMk/>
            <pc:sldMk cId="3932181839" sldId="307"/>
            <ac:grpSpMk id="11" creationId="{805C8B4B-499A-426E-27FA-5B6BD531EB5B}"/>
          </ac:grpSpMkLst>
        </pc:grpChg>
        <pc:grpChg chg="mod">
          <ac:chgData name="Ginevra Minarini" userId="1f1f918c-6db6-4aec-95e5-17ad0358cb46" providerId="ADAL" clId="{03421CA5-02D6-410F-9208-942AACB4DA1F}" dt="2023-11-27T15:47:56.927" v="160459"/>
          <ac:grpSpMkLst>
            <pc:docMk/>
            <pc:sldMk cId="3932181839" sldId="307"/>
            <ac:grpSpMk id="16" creationId="{9D63682C-8608-1764-5299-7CF717E318B2}"/>
          </ac:grpSpMkLst>
        </pc:grpChg>
        <pc:grpChg chg="del mod">
          <ac:chgData name="Ginevra Minarini" userId="1f1f918c-6db6-4aec-95e5-17ad0358cb46" providerId="ADAL" clId="{03421CA5-02D6-410F-9208-942AACB4DA1F}" dt="2023-11-22T13:13:26.783" v="84512" actId="478"/>
          <ac:grpSpMkLst>
            <pc:docMk/>
            <pc:sldMk cId="3932181839" sldId="307"/>
            <ac:grpSpMk id="39" creationId="{C83A9F76-E2B8-ADAE-3067-3810678FED27}"/>
          </ac:grpSpMkLst>
        </pc:grpChg>
        <pc:grpChg chg="add del mod ord">
          <ac:chgData name="Ginevra Minarini" userId="1f1f918c-6db6-4aec-95e5-17ad0358cb46" providerId="ADAL" clId="{03421CA5-02D6-410F-9208-942AACB4DA1F}" dt="2023-11-27T15:47:58.720" v="160474" actId="478"/>
          <ac:grpSpMkLst>
            <pc:docMk/>
            <pc:sldMk cId="3932181839" sldId="307"/>
            <ac:grpSpMk id="59" creationId="{167D97E2-D935-EBA4-2849-E129A3DF8D92}"/>
          </ac:grpSpMkLst>
        </pc:grpChg>
        <pc:grpChg chg="add del mod ord">
          <ac:chgData name="Ginevra Minarini" userId="1f1f918c-6db6-4aec-95e5-17ad0358cb46" providerId="ADAL" clId="{03421CA5-02D6-410F-9208-942AACB4DA1F}" dt="2023-11-27T15:48:56.586" v="160561" actId="478"/>
          <ac:grpSpMkLst>
            <pc:docMk/>
            <pc:sldMk cId="3932181839" sldId="307"/>
            <ac:grpSpMk id="60" creationId="{A1A29248-B264-6ABE-D6B0-89F3841BB82B}"/>
          </ac:grpSpMkLst>
        </pc:grpChg>
        <pc:grpChg chg="mod">
          <ac:chgData name="Ginevra Minarini" userId="1f1f918c-6db6-4aec-95e5-17ad0358cb46" providerId="ADAL" clId="{03421CA5-02D6-410F-9208-942AACB4DA1F}" dt="2023-11-24T15:03:48.568" v="157339"/>
          <ac:grpSpMkLst>
            <pc:docMk/>
            <pc:sldMk cId="3932181839" sldId="307"/>
            <ac:grpSpMk id="2567" creationId="{43F35FE1-A0E7-04D2-3C48-65C97EE988ED}"/>
          </ac:grpSpMkLst>
        </pc:grpChg>
        <pc:grpChg chg="mod">
          <ac:chgData name="Ginevra Minarini" userId="1f1f918c-6db6-4aec-95e5-17ad0358cb46" providerId="ADAL" clId="{03421CA5-02D6-410F-9208-942AACB4DA1F}" dt="2023-11-24T15:03:48.568" v="157339"/>
          <ac:grpSpMkLst>
            <pc:docMk/>
            <pc:sldMk cId="3932181839" sldId="307"/>
            <ac:grpSpMk id="2637" creationId="{D2EF8809-0CF7-7F10-AAEE-67A4C0795CD6}"/>
          </ac:grpSpMkLst>
        </pc:grpChg>
        <pc:grpChg chg="mod">
          <ac:chgData name="Ginevra Minarini" userId="1f1f918c-6db6-4aec-95e5-17ad0358cb46" providerId="ADAL" clId="{03421CA5-02D6-410F-9208-942AACB4DA1F}" dt="2023-11-24T15:03:48.568" v="157339"/>
          <ac:grpSpMkLst>
            <pc:docMk/>
            <pc:sldMk cId="3932181839" sldId="307"/>
            <ac:grpSpMk id="2641" creationId="{B3084A81-4D2D-8E43-1122-AC179F327C82}"/>
          </ac:grpSpMkLst>
        </pc:grpChg>
        <pc:grpChg chg="add del mod ord">
          <ac:chgData name="Ginevra Minarini" userId="1f1f918c-6db6-4aec-95e5-17ad0358cb46" providerId="ADAL" clId="{03421CA5-02D6-410F-9208-942AACB4DA1F}" dt="2023-11-24T15:07:06.223" v="157519" actId="478"/>
          <ac:grpSpMkLst>
            <pc:docMk/>
            <pc:sldMk cId="3932181839" sldId="307"/>
            <ac:grpSpMk id="3136" creationId="{9ED4500D-9B96-853D-9681-A2343DF47E45}"/>
          </ac:grpSpMkLst>
        </pc:grpChg>
        <pc:grpChg chg="mod modVis">
          <ac:chgData name="Ginevra Minarini" userId="1f1f918c-6db6-4aec-95e5-17ad0358cb46" providerId="ADAL" clId="{03421CA5-02D6-410F-9208-942AACB4DA1F}" dt="2023-11-27T15:57:04.929" v="164254"/>
          <ac:grpSpMkLst>
            <pc:docMk/>
            <pc:sldMk cId="3932181839" sldId="307"/>
            <ac:grpSpMk id="3715" creationId="{737E1FE5-B1E5-15CC-3FCE-D12D9672CB69}"/>
          </ac:grpSpMkLst>
        </pc:grpChg>
        <pc:grpChg chg="del mod">
          <ac:chgData name="Ginevra Minarini" userId="1f1f918c-6db6-4aec-95e5-17ad0358cb46" providerId="ADAL" clId="{03421CA5-02D6-410F-9208-942AACB4DA1F}" dt="2023-11-22T13:31:06.541" v="84666" actId="27803"/>
          <ac:grpSpMkLst>
            <pc:docMk/>
            <pc:sldMk cId="3932181839" sldId="307"/>
            <ac:grpSpMk id="3716" creationId="{B637384B-B1BD-DB3F-858B-734B25B1A6F9}"/>
          </ac:grpSpMkLst>
        </pc:grpChg>
        <pc:grpChg chg="mod modVis">
          <ac:chgData name="Ginevra Minarini" userId="1f1f918c-6db6-4aec-95e5-17ad0358cb46" providerId="ADAL" clId="{03421CA5-02D6-410F-9208-942AACB4DA1F}" dt="2023-11-27T15:57:04.929" v="164254"/>
          <ac:grpSpMkLst>
            <pc:docMk/>
            <pc:sldMk cId="3932181839" sldId="307"/>
            <ac:grpSpMk id="3717" creationId="{F3D90396-5E92-358E-E0FB-28AF4B64A4AE}"/>
          </ac:grpSpMkLst>
        </pc:grpChg>
        <pc:grpChg chg="del mod ord modVis">
          <ac:chgData name="Ginevra Minarini" userId="1f1f918c-6db6-4aec-95e5-17ad0358cb46" providerId="ADAL" clId="{03421CA5-02D6-410F-9208-942AACB4DA1F}" dt="2023-11-27T15:57:06.450" v="164261" actId="478"/>
          <ac:grpSpMkLst>
            <pc:docMk/>
            <pc:sldMk cId="3932181839" sldId="307"/>
            <ac:grpSpMk id="3718" creationId="{97579F6C-A3B8-14FE-8E8E-343873733F12}"/>
          </ac:grpSpMkLst>
        </pc:grpChg>
        <pc:grpChg chg="del mod ord modVis">
          <ac:chgData name="Ginevra Minarini" userId="1f1f918c-6db6-4aec-95e5-17ad0358cb46" providerId="ADAL" clId="{03421CA5-02D6-410F-9208-942AACB4DA1F}" dt="2023-11-27T15:57:17.072" v="164283" actId="478"/>
          <ac:grpSpMkLst>
            <pc:docMk/>
            <pc:sldMk cId="3932181839" sldId="307"/>
            <ac:grpSpMk id="3720" creationId="{A3150C22-23E5-B2FF-F000-AFC7130694EB}"/>
          </ac:grpSpMkLst>
        </pc:grpChg>
        <pc:grpChg chg="del mod">
          <ac:chgData name="Ginevra Minarini" userId="1f1f918c-6db6-4aec-95e5-17ad0358cb46" providerId="ADAL" clId="{03421CA5-02D6-410F-9208-942AACB4DA1F}" dt="2023-11-23T09:08:17.077" v="100383" actId="478"/>
          <ac:grpSpMkLst>
            <pc:docMk/>
            <pc:sldMk cId="3932181839" sldId="307"/>
            <ac:grpSpMk id="3722" creationId="{DB097C42-B71E-06F8-0DE9-FCE85BD65BB4}"/>
          </ac:grpSpMkLst>
        </pc:grpChg>
        <pc:grpChg chg="add del mod ord modVis">
          <ac:chgData name="Ginevra Minarini" userId="1f1f918c-6db6-4aec-95e5-17ad0358cb46" providerId="ADAL" clId="{03421CA5-02D6-410F-9208-942AACB4DA1F}" dt="2023-11-27T15:49:46.998" v="161559" actId="478"/>
          <ac:grpSpMkLst>
            <pc:docMk/>
            <pc:sldMk cId="3932181839" sldId="307"/>
            <ac:grpSpMk id="3734" creationId="{6183C289-922E-C1F3-85FF-C82C2FB027C1}"/>
          </ac:grpSpMkLst>
        </pc:grpChg>
        <pc:grpChg chg="add del mod ord">
          <ac:chgData name="Ginevra Minarini" userId="1f1f918c-6db6-4aec-95e5-17ad0358cb46" providerId="ADAL" clId="{03421CA5-02D6-410F-9208-942AACB4DA1F}" dt="2023-11-27T15:48:38.946" v="160525" actId="478"/>
          <ac:grpSpMkLst>
            <pc:docMk/>
            <pc:sldMk cId="3932181839" sldId="307"/>
            <ac:grpSpMk id="3738" creationId="{7419F923-DBF0-8BDA-E1F4-73093500FF97}"/>
          </ac:grpSpMkLst>
        </pc:grpChg>
        <pc:grpChg chg="mod">
          <ac:chgData name="Ginevra Minarini" userId="1f1f918c-6db6-4aec-95e5-17ad0358cb46" providerId="ADAL" clId="{03421CA5-02D6-410F-9208-942AACB4DA1F}" dt="2023-11-23T16:04:07.073" v="156866"/>
          <ac:grpSpMkLst>
            <pc:docMk/>
            <pc:sldMk cId="3932181839" sldId="307"/>
            <ac:grpSpMk id="3912" creationId="{4B779022-7E3E-BFA8-BB8B-7744219E3F47}"/>
          </ac:grpSpMkLst>
        </pc:grpChg>
        <pc:grpChg chg="mod">
          <ac:chgData name="Ginevra Minarini" userId="1f1f918c-6db6-4aec-95e5-17ad0358cb46" providerId="ADAL" clId="{03421CA5-02D6-410F-9208-942AACB4DA1F}" dt="2023-11-23T16:04:07.073" v="156866"/>
          <ac:grpSpMkLst>
            <pc:docMk/>
            <pc:sldMk cId="3932181839" sldId="307"/>
            <ac:grpSpMk id="4018" creationId="{8FDDF1CC-66E9-3D88-2967-BDD456BC1A3E}"/>
          </ac:grpSpMkLst>
        </pc:grpChg>
        <pc:grpChg chg="mod">
          <ac:chgData name="Ginevra Minarini" userId="1f1f918c-6db6-4aec-95e5-17ad0358cb46" providerId="ADAL" clId="{03421CA5-02D6-410F-9208-942AACB4DA1F}" dt="2023-11-23T16:04:07.073" v="156866"/>
          <ac:grpSpMkLst>
            <pc:docMk/>
            <pc:sldMk cId="3932181839" sldId="307"/>
            <ac:grpSpMk id="4022" creationId="{04DC1156-684A-6A52-4307-211499A3DF39}"/>
          </ac:grpSpMkLst>
        </pc:grpChg>
        <pc:grpChg chg="mod">
          <ac:chgData name="Ginevra Minarini" userId="1f1f918c-6db6-4aec-95e5-17ad0358cb46" providerId="ADAL" clId="{03421CA5-02D6-410F-9208-942AACB4DA1F}" dt="2023-11-23T16:04:07.073" v="156866"/>
          <ac:grpSpMkLst>
            <pc:docMk/>
            <pc:sldMk cId="3932181839" sldId="307"/>
            <ac:grpSpMk id="4057" creationId="{E3C26597-8F1B-FFF4-BB4F-4229EFB527AF}"/>
          </ac:grpSpMkLst>
        </pc:grpChg>
        <pc:grpChg chg="mod">
          <ac:chgData name="Ginevra Minarini" userId="1f1f918c-6db6-4aec-95e5-17ad0358cb46" providerId="ADAL" clId="{03421CA5-02D6-410F-9208-942AACB4DA1F}" dt="2023-11-23T16:04:07.073" v="156866"/>
          <ac:grpSpMkLst>
            <pc:docMk/>
            <pc:sldMk cId="3932181839" sldId="307"/>
            <ac:grpSpMk id="4059" creationId="{0F87BDB3-167F-BFAB-2B28-9BD1D37E9634}"/>
          </ac:grpSpMkLst>
        </pc:grpChg>
        <pc:grpChg chg="mod">
          <ac:chgData name="Ginevra Minarini" userId="1f1f918c-6db6-4aec-95e5-17ad0358cb46" providerId="ADAL" clId="{03421CA5-02D6-410F-9208-942AACB4DA1F}" dt="2023-11-23T16:04:07.073" v="156866"/>
          <ac:grpSpMkLst>
            <pc:docMk/>
            <pc:sldMk cId="3932181839" sldId="307"/>
            <ac:grpSpMk id="4061" creationId="{199A1A2B-3D9B-2D1E-B58C-908ACEA77F5D}"/>
          </ac:grpSpMkLst>
        </pc:grpChg>
        <pc:grpChg chg="mod">
          <ac:chgData name="Ginevra Minarini" userId="1f1f918c-6db6-4aec-95e5-17ad0358cb46" providerId="ADAL" clId="{03421CA5-02D6-410F-9208-942AACB4DA1F}" dt="2023-11-23T16:04:07.073" v="156866"/>
          <ac:grpSpMkLst>
            <pc:docMk/>
            <pc:sldMk cId="3932181839" sldId="307"/>
            <ac:grpSpMk id="4063" creationId="{F389707D-39DD-B55A-FDDF-420714631E6C}"/>
          </ac:grpSpMkLst>
        </pc:grpChg>
        <pc:grpChg chg="add del mod ord">
          <ac:chgData name="Ginevra Minarini" userId="1f1f918c-6db6-4aec-95e5-17ad0358cb46" providerId="ADAL" clId="{03421CA5-02D6-410F-9208-942AACB4DA1F}" dt="2023-11-27T15:47:39.282" v="160446" actId="478"/>
          <ac:grpSpMkLst>
            <pc:docMk/>
            <pc:sldMk cId="3932181839" sldId="307"/>
            <ac:grpSpMk id="4281" creationId="{FC33FE7C-67AF-CA7E-ABBF-2AD295B0953F}"/>
          </ac:grpSpMkLst>
        </pc:grpChg>
        <pc:grpChg chg="mod">
          <ac:chgData name="Ginevra Minarini" userId="1f1f918c-6db6-4aec-95e5-17ad0358cb46" providerId="ADAL" clId="{03421CA5-02D6-410F-9208-942AACB4DA1F}" dt="2023-11-27T15:47:33.340" v="160410"/>
          <ac:grpSpMkLst>
            <pc:docMk/>
            <pc:sldMk cId="3932181839" sldId="307"/>
            <ac:grpSpMk id="4282" creationId="{BF7754E7-484C-0D49-E9F2-B28CBED2B430}"/>
          </ac:grpSpMkLst>
        </pc:grpChg>
        <pc:grpChg chg="add mod modVis">
          <ac:chgData name="Ginevra Minarini" userId="1f1f918c-6db6-4aec-95e5-17ad0358cb46" providerId="ADAL" clId="{03421CA5-02D6-410F-9208-942AACB4DA1F}" dt="2023-11-27T16:52:38.997" v="166053"/>
          <ac:grpSpMkLst>
            <pc:docMk/>
            <pc:sldMk cId="3932181839" sldId="307"/>
            <ac:grpSpMk id="4769" creationId="{27CF801C-36E0-76C5-9AFC-B0DF12DC2FA5}"/>
          </ac:grpSpMkLst>
        </pc:grpChg>
        <pc:grpChg chg="mod">
          <ac:chgData name="Ginevra Minarini" userId="1f1f918c-6db6-4aec-95e5-17ad0358cb46" providerId="ADAL" clId="{03421CA5-02D6-410F-9208-942AACB4DA1F}" dt="2023-11-24T15:07:04.689" v="157476"/>
          <ac:grpSpMkLst>
            <pc:docMk/>
            <pc:sldMk cId="3932181839" sldId="307"/>
            <ac:grpSpMk id="4967" creationId="{B055975F-DBF9-268E-4BE9-849A56B70103}"/>
          </ac:grpSpMkLst>
        </pc:grpChg>
        <pc:grpChg chg="mod">
          <ac:chgData name="Ginevra Minarini" userId="1f1f918c-6db6-4aec-95e5-17ad0358cb46" providerId="ADAL" clId="{03421CA5-02D6-410F-9208-942AACB4DA1F}" dt="2023-11-24T15:07:04.689" v="157476"/>
          <ac:grpSpMkLst>
            <pc:docMk/>
            <pc:sldMk cId="3932181839" sldId="307"/>
            <ac:grpSpMk id="5073" creationId="{876199A6-F00F-4B02-4ADE-8E3A42BA48ED}"/>
          </ac:grpSpMkLst>
        </pc:grpChg>
        <pc:grpChg chg="mod">
          <ac:chgData name="Ginevra Minarini" userId="1f1f918c-6db6-4aec-95e5-17ad0358cb46" providerId="ADAL" clId="{03421CA5-02D6-410F-9208-942AACB4DA1F}" dt="2023-11-24T15:07:04.689" v="157476"/>
          <ac:grpSpMkLst>
            <pc:docMk/>
            <pc:sldMk cId="3932181839" sldId="307"/>
            <ac:grpSpMk id="5077" creationId="{2D138B64-A3AF-AB1D-4ED3-762030FC8BFD}"/>
          </ac:grpSpMkLst>
        </pc:grpChg>
        <pc:grpChg chg="mod">
          <ac:chgData name="Ginevra Minarini" userId="1f1f918c-6db6-4aec-95e5-17ad0358cb46" providerId="ADAL" clId="{03421CA5-02D6-410F-9208-942AACB4DA1F}" dt="2023-11-24T15:07:04.689" v="157476"/>
          <ac:grpSpMkLst>
            <pc:docMk/>
            <pc:sldMk cId="3932181839" sldId="307"/>
            <ac:grpSpMk id="5112" creationId="{F79A186A-8A16-6B53-74D8-033C2E87C779}"/>
          </ac:grpSpMkLst>
        </pc:grpChg>
        <pc:grpChg chg="mod">
          <ac:chgData name="Ginevra Minarini" userId="1f1f918c-6db6-4aec-95e5-17ad0358cb46" providerId="ADAL" clId="{03421CA5-02D6-410F-9208-942AACB4DA1F}" dt="2023-11-24T15:07:04.689" v="157476"/>
          <ac:grpSpMkLst>
            <pc:docMk/>
            <pc:sldMk cId="3932181839" sldId="307"/>
            <ac:grpSpMk id="5114" creationId="{B6F6164F-D631-F898-411E-901531652464}"/>
          </ac:grpSpMkLst>
        </pc:grpChg>
        <pc:grpChg chg="mod">
          <ac:chgData name="Ginevra Minarini" userId="1f1f918c-6db6-4aec-95e5-17ad0358cb46" providerId="ADAL" clId="{03421CA5-02D6-410F-9208-942AACB4DA1F}" dt="2023-11-24T15:07:04.689" v="157476"/>
          <ac:grpSpMkLst>
            <pc:docMk/>
            <pc:sldMk cId="3932181839" sldId="307"/>
            <ac:grpSpMk id="5116" creationId="{9D769374-EB64-E5AA-9D5B-FAAA6E22F73C}"/>
          </ac:grpSpMkLst>
        </pc:grpChg>
        <pc:grpChg chg="mod">
          <ac:chgData name="Ginevra Minarini" userId="1f1f918c-6db6-4aec-95e5-17ad0358cb46" providerId="ADAL" clId="{03421CA5-02D6-410F-9208-942AACB4DA1F}" dt="2023-11-24T15:07:04.689" v="157476"/>
          <ac:grpSpMkLst>
            <pc:docMk/>
            <pc:sldMk cId="3932181839" sldId="307"/>
            <ac:grpSpMk id="5118" creationId="{40AB9D09-4D97-702C-4476-A682AEEA2D42}"/>
          </ac:grpSpMkLst>
        </pc:grpChg>
        <pc:grpChg chg="mod">
          <ac:chgData name="Ginevra Minarini" userId="1f1f918c-6db6-4aec-95e5-17ad0358cb46" providerId="ADAL" clId="{03421CA5-02D6-410F-9208-942AACB4DA1F}" dt="2023-11-24T15:03:48.568" v="157339"/>
          <ac:grpSpMkLst>
            <pc:docMk/>
            <pc:sldMk cId="3932181839" sldId="307"/>
            <ac:grpSpMk id="5397" creationId="{454101AF-7207-4882-AB40-9EAC068FDF7A}"/>
          </ac:grpSpMkLst>
        </pc:grpChg>
        <pc:grpChg chg="mod">
          <ac:chgData name="Ginevra Minarini" userId="1f1f918c-6db6-4aec-95e5-17ad0358cb46" providerId="ADAL" clId="{03421CA5-02D6-410F-9208-942AACB4DA1F}" dt="2023-11-24T15:03:48.568" v="157339"/>
          <ac:grpSpMkLst>
            <pc:docMk/>
            <pc:sldMk cId="3932181839" sldId="307"/>
            <ac:grpSpMk id="5399" creationId="{BA2FDBDE-368E-C529-6B5E-15B6A98C3C03}"/>
          </ac:grpSpMkLst>
        </pc:grpChg>
        <pc:grpChg chg="mod">
          <ac:chgData name="Ginevra Minarini" userId="1f1f918c-6db6-4aec-95e5-17ad0358cb46" providerId="ADAL" clId="{03421CA5-02D6-410F-9208-942AACB4DA1F}" dt="2023-11-24T15:03:48.568" v="157339"/>
          <ac:grpSpMkLst>
            <pc:docMk/>
            <pc:sldMk cId="3932181839" sldId="307"/>
            <ac:grpSpMk id="5401" creationId="{9E9F975E-AF28-0F9E-8D83-6B07042A1116}"/>
          </ac:grpSpMkLst>
        </pc:grpChg>
        <pc:grpChg chg="mod">
          <ac:chgData name="Ginevra Minarini" userId="1f1f918c-6db6-4aec-95e5-17ad0358cb46" providerId="ADAL" clId="{03421CA5-02D6-410F-9208-942AACB4DA1F}" dt="2023-11-24T15:03:48.568" v="157339"/>
          <ac:grpSpMkLst>
            <pc:docMk/>
            <pc:sldMk cId="3932181839" sldId="307"/>
            <ac:grpSpMk id="5403" creationId="{C91260ED-699F-B417-3C6C-D5A77BD8B10D}"/>
          </ac:grpSpMkLst>
        </pc:grpChg>
        <pc:grpChg chg="add del mod ord">
          <ac:chgData name="Ginevra Minarini" userId="1f1f918c-6db6-4aec-95e5-17ad0358cb46" providerId="ADAL" clId="{03421CA5-02D6-410F-9208-942AACB4DA1F}" dt="2023-11-27T10:28:49.453" v="158191" actId="478"/>
          <ac:grpSpMkLst>
            <pc:docMk/>
            <pc:sldMk cId="3932181839" sldId="307"/>
            <ac:grpSpMk id="5622" creationId="{76F08D20-B889-FA5D-0DC5-3B053F3B6558}"/>
          </ac:grpSpMkLst>
        </pc:grpChg>
        <pc:grpChg chg="mod">
          <ac:chgData name="Ginevra Minarini" userId="1f1f918c-6db6-4aec-95e5-17ad0358cb46" providerId="ADAL" clId="{03421CA5-02D6-410F-9208-942AACB4DA1F}" dt="2023-11-27T10:28:41.943" v="158148"/>
          <ac:grpSpMkLst>
            <pc:docMk/>
            <pc:sldMk cId="3932181839" sldId="307"/>
            <ac:grpSpMk id="6061" creationId="{4E2BD9CF-C557-7A6C-4782-24ED350F5243}"/>
          </ac:grpSpMkLst>
        </pc:grpChg>
        <pc:grpChg chg="mod">
          <ac:chgData name="Ginevra Minarini" userId="1f1f918c-6db6-4aec-95e5-17ad0358cb46" providerId="ADAL" clId="{03421CA5-02D6-410F-9208-942AACB4DA1F}" dt="2023-11-27T10:28:41.943" v="158148"/>
          <ac:grpSpMkLst>
            <pc:docMk/>
            <pc:sldMk cId="3932181839" sldId="307"/>
            <ac:grpSpMk id="6167" creationId="{8DFA7FE5-F37C-9470-990E-23837B7E4E8F}"/>
          </ac:grpSpMkLst>
        </pc:grpChg>
        <pc:grpChg chg="mod">
          <ac:chgData name="Ginevra Minarini" userId="1f1f918c-6db6-4aec-95e5-17ad0358cb46" providerId="ADAL" clId="{03421CA5-02D6-410F-9208-942AACB4DA1F}" dt="2023-11-27T10:28:41.943" v="158148"/>
          <ac:grpSpMkLst>
            <pc:docMk/>
            <pc:sldMk cId="3932181839" sldId="307"/>
            <ac:grpSpMk id="6171" creationId="{3FE0047C-86A8-A0E9-D0DE-9C664ED01B4A}"/>
          </ac:grpSpMkLst>
        </pc:grpChg>
        <pc:grpChg chg="mod">
          <ac:chgData name="Ginevra Minarini" userId="1f1f918c-6db6-4aec-95e5-17ad0358cb46" providerId="ADAL" clId="{03421CA5-02D6-410F-9208-942AACB4DA1F}" dt="2023-11-27T10:28:41.943" v="158148"/>
          <ac:grpSpMkLst>
            <pc:docMk/>
            <pc:sldMk cId="3932181839" sldId="307"/>
            <ac:grpSpMk id="6206" creationId="{0C64BEC4-33C5-B3EB-AE02-BF4C89BC47F7}"/>
          </ac:grpSpMkLst>
        </pc:grpChg>
        <pc:grpChg chg="mod">
          <ac:chgData name="Ginevra Minarini" userId="1f1f918c-6db6-4aec-95e5-17ad0358cb46" providerId="ADAL" clId="{03421CA5-02D6-410F-9208-942AACB4DA1F}" dt="2023-11-27T10:28:41.943" v="158148"/>
          <ac:grpSpMkLst>
            <pc:docMk/>
            <pc:sldMk cId="3932181839" sldId="307"/>
            <ac:grpSpMk id="6208" creationId="{9ADDEF64-8915-47F2-9A5C-2B1C593AD4F4}"/>
          </ac:grpSpMkLst>
        </pc:grpChg>
        <pc:grpChg chg="mod">
          <ac:chgData name="Ginevra Minarini" userId="1f1f918c-6db6-4aec-95e5-17ad0358cb46" providerId="ADAL" clId="{03421CA5-02D6-410F-9208-942AACB4DA1F}" dt="2023-11-27T10:28:41.943" v="158148"/>
          <ac:grpSpMkLst>
            <pc:docMk/>
            <pc:sldMk cId="3932181839" sldId="307"/>
            <ac:grpSpMk id="6210" creationId="{2FC31799-8F76-2F44-079E-E937C9F71A25}"/>
          </ac:grpSpMkLst>
        </pc:grpChg>
        <pc:grpChg chg="mod">
          <ac:chgData name="Ginevra Minarini" userId="1f1f918c-6db6-4aec-95e5-17ad0358cb46" providerId="ADAL" clId="{03421CA5-02D6-410F-9208-942AACB4DA1F}" dt="2023-11-27T10:28:41.943" v="158148"/>
          <ac:grpSpMkLst>
            <pc:docMk/>
            <pc:sldMk cId="3932181839" sldId="307"/>
            <ac:grpSpMk id="6212" creationId="{709A2AEE-EBB5-75A9-5D82-81DE257261D0}"/>
          </ac:grpSpMkLst>
        </pc:grpChg>
        <pc:picChg chg="add del mod">
          <ac:chgData name="Ginevra Minarini" userId="1f1f918c-6db6-4aec-95e5-17ad0358cb46" providerId="ADAL" clId="{03421CA5-02D6-410F-9208-942AACB4DA1F}" dt="2023-11-27T16:53:58.061" v="166132" actId="21"/>
          <ac:picMkLst>
            <pc:docMk/>
            <pc:sldMk cId="3932181839" sldId="307"/>
            <ac:picMk id="2" creationId="{CD0BFCE6-28A7-0C62-29EC-6754EB00ECD6}"/>
          </ac:picMkLst>
        </pc:picChg>
        <pc:picChg chg="add mod ord modVis modCrop">
          <ac:chgData name="Ginevra Minarini" userId="1f1f918c-6db6-4aec-95e5-17ad0358cb46" providerId="ADAL" clId="{03421CA5-02D6-410F-9208-942AACB4DA1F}" dt="2023-11-27T16:52:38.982" v="166008"/>
          <ac:picMkLst>
            <pc:docMk/>
            <pc:sldMk cId="3932181839" sldId="307"/>
            <ac:picMk id="4" creationId="{6D3830DC-D57D-A813-F169-A5B22F3078B8}"/>
          </ac:picMkLst>
        </pc:picChg>
        <pc:picChg chg="add mod ord modVis modCrop">
          <ac:chgData name="Ginevra Minarini" userId="1f1f918c-6db6-4aec-95e5-17ad0358cb46" providerId="ADAL" clId="{03421CA5-02D6-410F-9208-942AACB4DA1F}" dt="2023-11-27T16:52:38.982" v="166012"/>
          <ac:picMkLst>
            <pc:docMk/>
            <pc:sldMk cId="3932181839" sldId="307"/>
            <ac:picMk id="5" creationId="{EB9BF56F-7E65-7133-C2EE-5C83442F25C9}"/>
          </ac:picMkLst>
        </pc:picChg>
        <pc:picChg chg="add del mod">
          <ac:chgData name="Ginevra Minarini" userId="1f1f918c-6db6-4aec-95e5-17ad0358cb46" providerId="ADAL" clId="{03421CA5-02D6-410F-9208-942AACB4DA1F}" dt="2023-11-27T16:59:39.818" v="166273" actId="478"/>
          <ac:picMkLst>
            <pc:docMk/>
            <pc:sldMk cId="3932181839" sldId="307"/>
            <ac:picMk id="6" creationId="{6C679B62-D664-D8B6-86C6-185CA76C1AC0}"/>
          </ac:picMkLst>
        </pc:picChg>
        <pc:picChg chg="add mod ord modVis">
          <ac:chgData name="Ginevra Minarini" userId="1f1f918c-6db6-4aec-95e5-17ad0358cb46" providerId="ADAL" clId="{03421CA5-02D6-410F-9208-942AACB4DA1F}" dt="2023-11-27T16:55:25.520" v="166164"/>
          <ac:picMkLst>
            <pc:docMk/>
            <pc:sldMk cId="3932181839" sldId="307"/>
            <ac:picMk id="7" creationId="{4F2A92A6-BD41-3502-68CE-9420D788A7C2}"/>
          </ac:picMkLst>
        </pc:picChg>
        <pc:picChg chg="add mod ord modVis">
          <ac:chgData name="Ginevra Minarini" userId="1f1f918c-6db6-4aec-95e5-17ad0358cb46" providerId="ADAL" clId="{03421CA5-02D6-410F-9208-942AACB4DA1F}" dt="2023-11-27T16:52:38.982" v="166014"/>
          <ac:picMkLst>
            <pc:docMk/>
            <pc:sldMk cId="3932181839" sldId="307"/>
            <ac:picMk id="9" creationId="{66C0D7F2-8529-F7E2-BDC4-9009FBC6AEF6}"/>
          </ac:picMkLst>
        </pc:picChg>
        <pc:picChg chg="add del mod">
          <ac:chgData name="Ginevra Minarini" userId="1f1f918c-6db6-4aec-95e5-17ad0358cb46" providerId="ADAL" clId="{03421CA5-02D6-410F-9208-942AACB4DA1F}" dt="2023-11-22T13:12:39.770" v="84501" actId="27803"/>
          <ac:picMkLst>
            <pc:docMk/>
            <pc:sldMk cId="3932181839" sldId="307"/>
            <ac:picMk id="10" creationId="{B1B4BE8A-3650-8CC2-3D42-ADD5FCFE24EF}"/>
          </ac:picMkLst>
        </pc:picChg>
        <pc:picChg chg="add mod ord modVis">
          <ac:chgData name="Ginevra Minarini" userId="1f1f918c-6db6-4aec-95e5-17ad0358cb46" providerId="ADAL" clId="{03421CA5-02D6-410F-9208-942AACB4DA1F}" dt="2023-11-27T16:52:38.982" v="166016"/>
          <ac:picMkLst>
            <pc:docMk/>
            <pc:sldMk cId="3932181839" sldId="307"/>
            <ac:picMk id="11" creationId="{96E56C43-83A3-304C-8EA6-3A744790EE15}"/>
          </ac:picMkLst>
        </pc:picChg>
        <pc:picChg chg="add mod ord modVis">
          <ac:chgData name="Ginevra Minarini" userId="1f1f918c-6db6-4aec-95e5-17ad0358cb46" providerId="ADAL" clId="{03421CA5-02D6-410F-9208-942AACB4DA1F}" dt="2023-11-27T16:52:38.982" v="166018"/>
          <ac:picMkLst>
            <pc:docMk/>
            <pc:sldMk cId="3932181839" sldId="307"/>
            <ac:picMk id="36" creationId="{DF9D6F3A-AA95-ADE3-01E8-39AEE3A0528B}"/>
          </ac:picMkLst>
        </pc:picChg>
        <pc:picChg chg="add mod ord modVis">
          <ac:chgData name="Ginevra Minarini" userId="1f1f918c-6db6-4aec-95e5-17ad0358cb46" providerId="ADAL" clId="{03421CA5-02D6-410F-9208-942AACB4DA1F}" dt="2023-11-27T16:52:38.997" v="166024"/>
          <ac:picMkLst>
            <pc:docMk/>
            <pc:sldMk cId="3932181839" sldId="307"/>
            <ac:picMk id="38" creationId="{B7DC549E-C72F-5EA7-7E5A-3D11F0751214}"/>
          </ac:picMkLst>
        </pc:picChg>
        <pc:picChg chg="add mod ord modVis">
          <ac:chgData name="Ginevra Minarini" userId="1f1f918c-6db6-4aec-95e5-17ad0358cb46" providerId="ADAL" clId="{03421CA5-02D6-410F-9208-942AACB4DA1F}" dt="2023-11-27T16:52:38.997" v="166022"/>
          <ac:picMkLst>
            <pc:docMk/>
            <pc:sldMk cId="3932181839" sldId="307"/>
            <ac:picMk id="40" creationId="{43652D03-8CE9-D12A-1F5D-1FFC28D80A9B}"/>
          </ac:picMkLst>
        </pc:picChg>
        <pc:picChg chg="add del mod ord">
          <ac:chgData name="Ginevra Minarini" userId="1f1f918c-6db6-4aec-95e5-17ad0358cb46" providerId="ADAL" clId="{03421CA5-02D6-410F-9208-942AACB4DA1F}" dt="2023-11-27T16:28:24.693" v="165902" actId="21"/>
          <ac:picMkLst>
            <pc:docMk/>
            <pc:sldMk cId="3932181839" sldId="307"/>
            <ac:picMk id="41" creationId="{97C7E859-1015-3D96-3A3D-3D1A35744C31}"/>
          </ac:picMkLst>
        </pc:picChg>
        <pc:picChg chg="mod">
          <ac:chgData name="Ginevra Minarini" userId="1f1f918c-6db6-4aec-95e5-17ad0358cb46" providerId="ADAL" clId="{03421CA5-02D6-410F-9208-942AACB4DA1F}" dt="2023-11-24T15:07:04.689" v="157476"/>
          <ac:picMkLst>
            <pc:docMk/>
            <pc:sldMk cId="3932181839" sldId="307"/>
            <ac:picMk id="1864" creationId="{1AEC03D9-5F74-36EC-46E0-DCF6DD3E175D}"/>
          </ac:picMkLst>
        </pc:picChg>
        <pc:picChg chg="mod">
          <ac:chgData name="Ginevra Minarini" userId="1f1f918c-6db6-4aec-95e5-17ad0358cb46" providerId="ADAL" clId="{03421CA5-02D6-410F-9208-942AACB4DA1F}" dt="2023-11-24T15:07:04.689" v="157476"/>
          <ac:picMkLst>
            <pc:docMk/>
            <pc:sldMk cId="3932181839" sldId="307"/>
            <ac:picMk id="1906" creationId="{6FEBCF88-3133-6EA2-1E0F-EEC744A5369B}"/>
          </ac:picMkLst>
        </pc:picChg>
        <pc:picChg chg="mod">
          <ac:chgData name="Ginevra Minarini" userId="1f1f918c-6db6-4aec-95e5-17ad0358cb46" providerId="ADAL" clId="{03421CA5-02D6-410F-9208-942AACB4DA1F}" dt="2023-11-23T16:04:07.073" v="156866"/>
          <ac:picMkLst>
            <pc:docMk/>
            <pc:sldMk cId="3932181839" sldId="307"/>
            <ac:picMk id="1924" creationId="{84250A73-DB93-1128-2C73-C8F24DA2FB8B}"/>
          </ac:picMkLst>
        </pc:picChg>
        <pc:picChg chg="mod modVis">
          <ac:chgData name="Ginevra Minarini" userId="1f1f918c-6db6-4aec-95e5-17ad0358cb46" providerId="ADAL" clId="{03421CA5-02D6-410F-9208-942AACB4DA1F}" dt="2023-11-27T15:57:04.929" v="164254"/>
          <ac:picMkLst>
            <pc:docMk/>
            <pc:sldMk cId="3932181839" sldId="307"/>
            <ac:picMk id="3451" creationId="{E69BAA0E-0DFE-9993-2B51-CD39145B2838}"/>
          </ac:picMkLst>
        </pc:picChg>
        <pc:picChg chg="add del">
          <ac:chgData name="Ginevra Minarini" userId="1f1f918c-6db6-4aec-95e5-17ad0358cb46" providerId="ADAL" clId="{03421CA5-02D6-410F-9208-942AACB4DA1F}" dt="2023-11-22T13:31:06.541" v="84666" actId="27803"/>
          <ac:picMkLst>
            <pc:docMk/>
            <pc:sldMk cId="3932181839" sldId="307"/>
            <ac:picMk id="3713" creationId="{8BAA5496-3B6F-18A7-98CF-01574CBB7C12}"/>
          </ac:picMkLst>
        </pc:picChg>
        <pc:picChg chg="add mod">
          <ac:chgData name="Ginevra Minarini" userId="1f1f918c-6db6-4aec-95e5-17ad0358cb46" providerId="ADAL" clId="{03421CA5-02D6-410F-9208-942AACB4DA1F}" dt="2023-11-22T13:31:04.206" v="84665" actId="571"/>
          <ac:picMkLst>
            <pc:docMk/>
            <pc:sldMk cId="3932181839" sldId="307"/>
            <ac:picMk id="3714" creationId="{A5372C28-B0A8-1857-E44D-603B8AB906C0}"/>
          </ac:picMkLst>
        </pc:picChg>
        <pc:picChg chg="mod">
          <ac:chgData name="Ginevra Minarini" userId="1f1f918c-6db6-4aec-95e5-17ad0358cb46" providerId="ADAL" clId="{03421CA5-02D6-410F-9208-942AACB4DA1F}" dt="2023-11-24T15:03:48.568" v="157339"/>
          <ac:picMkLst>
            <pc:docMk/>
            <pc:sldMk cId="3932181839" sldId="307"/>
            <ac:picMk id="3743" creationId="{D09B3BC9-119A-BFCB-D128-279536DE0D7E}"/>
          </ac:picMkLst>
        </pc:picChg>
        <pc:picChg chg="mod">
          <ac:chgData name="Ginevra Minarini" userId="1f1f918c-6db6-4aec-95e5-17ad0358cb46" providerId="ADAL" clId="{03421CA5-02D6-410F-9208-942AACB4DA1F}" dt="2023-11-23T16:04:07.073" v="156866"/>
          <ac:picMkLst>
            <pc:docMk/>
            <pc:sldMk cId="3932181839" sldId="307"/>
            <ac:picMk id="3747" creationId="{873692DD-A47D-8362-9F80-A66E304D58EB}"/>
          </ac:picMkLst>
        </pc:picChg>
        <pc:picChg chg="mod">
          <ac:chgData name="Ginevra Minarini" userId="1f1f918c-6db6-4aec-95e5-17ad0358cb46" providerId="ADAL" clId="{03421CA5-02D6-410F-9208-942AACB4DA1F}" dt="2023-11-24T15:03:48.568" v="157339"/>
          <ac:picMkLst>
            <pc:docMk/>
            <pc:sldMk cId="3932181839" sldId="307"/>
            <ac:picMk id="3772" creationId="{6C2248A8-000E-66B1-AC02-30CAA1BB2EA2}"/>
          </ac:picMkLst>
        </pc:picChg>
        <pc:picChg chg="mod">
          <ac:chgData name="Ginevra Minarini" userId="1f1f918c-6db6-4aec-95e5-17ad0358cb46" providerId="ADAL" clId="{03421CA5-02D6-410F-9208-942AACB4DA1F}" dt="2023-11-27T10:28:41.943" v="158148"/>
          <ac:picMkLst>
            <pc:docMk/>
            <pc:sldMk cId="3932181839" sldId="307"/>
            <ac:picMk id="5668" creationId="{0C34189C-789E-12B6-83E1-F9296AAB1AB6}"/>
          </ac:picMkLst>
        </pc:picChg>
        <pc:picChg chg="mod">
          <ac:chgData name="Ginevra Minarini" userId="1f1f918c-6db6-4aec-95e5-17ad0358cb46" providerId="ADAL" clId="{03421CA5-02D6-410F-9208-942AACB4DA1F}" dt="2023-11-27T10:28:41.943" v="158148"/>
          <ac:picMkLst>
            <pc:docMk/>
            <pc:sldMk cId="3932181839" sldId="307"/>
            <ac:picMk id="5710" creationId="{2234EC6B-4B87-FAE6-7375-2BB5FC1B6BC6}"/>
          </ac:picMkLst>
        </pc:picChg>
      </pc:sldChg>
      <pc:sldChg chg="addSp delSp modSp add del mod">
        <pc:chgData name="Ginevra Minarini" userId="1f1f918c-6db6-4aec-95e5-17ad0358cb46" providerId="ADAL" clId="{03421CA5-02D6-410F-9208-942AACB4DA1F}" dt="2023-11-23T08:35:47.896" v="94262" actId="2696"/>
        <pc:sldMkLst>
          <pc:docMk/>
          <pc:sldMk cId="554431391" sldId="308"/>
        </pc:sldMkLst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4" creationId="{6046ABBC-280C-29AF-0CE1-835D8B48DE50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5" creationId="{01EF2707-9D25-73ED-C17C-728CDBA37A84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6" creationId="{7A638A41-F8E6-E694-096B-6508131CA23E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7" creationId="{24023750-C8E6-7FE0-05BF-EF814553A7C5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8" creationId="{6BEC39EC-1525-D2C6-9797-64E64BB2DF29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9" creationId="{8953D4BC-D5D7-AE3A-D3FC-8368353C168E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10" creationId="{8E15EB55-7F99-0E88-2C89-1955D9335921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11" creationId="{F23DE2DA-105A-906A-4EEE-83ABD38963F7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14" creationId="{7397228D-01E9-F718-FBC2-DDE43A4EF55B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36" creationId="{0EA28488-3C4D-823A-CC53-85389463D784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37" creationId="{A04B15F9-E9A0-A9FF-5382-A68DF5837355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38" creationId="{C2293EEA-B42A-B834-200F-C0496A0F2CA7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39" creationId="{6F35410C-F36A-95C4-D6FD-56B49127C073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40" creationId="{23FAE27F-1952-6633-36D1-4A8DB1040F30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41" creationId="{3D5249E3-A543-8502-4BB8-8E5DA85A88F3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42" creationId="{9CB2492C-F6D2-066A-3530-47488EDD3EB5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43" creationId="{76CA6C6D-40D6-894E-BD54-AC7ACEA8110E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44" creationId="{D018488E-83C3-64A4-825E-21BAA58AB03B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45" creationId="{6D3827F3-DA63-491A-0F48-3C74B12C296B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46" creationId="{90CD1094-D9D5-8E0A-5230-225A9B91812E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47" creationId="{7ADCA029-9C69-C829-12CE-C6AD97FF0AEA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48" creationId="{5C959DF6-0C3F-1429-95F8-7E7D728EAF74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49" creationId="{8007C0A0-17C9-1691-4394-A2A810560940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50" creationId="{2683D340-D829-AD37-B175-5C11967E37D5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51" creationId="{588048CD-0BD4-D1DC-FE5C-3D89FC5D580B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52" creationId="{CB5A399C-2EC6-6555-F9F6-281AB1260DDA}"/>
          </ac:spMkLst>
        </pc:spChg>
        <pc:spChg chg="mod">
          <ac:chgData name="Ginevra Minarini" userId="1f1f918c-6db6-4aec-95e5-17ad0358cb46" providerId="ADAL" clId="{03421CA5-02D6-410F-9208-942AACB4DA1F}" dt="2023-11-22T14:43:43.871" v="88330"/>
          <ac:spMkLst>
            <pc:docMk/>
            <pc:sldMk cId="554431391" sldId="308"/>
            <ac:spMk id="53" creationId="{5772B7B5-E72D-58DA-A50B-DE42E8FEE9DA}"/>
          </ac:spMkLst>
        </pc:spChg>
        <pc:grpChg chg="add del mod">
          <ac:chgData name="Ginevra Minarini" userId="1f1f918c-6db6-4aec-95e5-17ad0358cb46" providerId="ADAL" clId="{03421CA5-02D6-410F-9208-942AACB4DA1F}" dt="2023-11-22T14:43:49.560" v="88339" actId="21"/>
          <ac:grpSpMkLst>
            <pc:docMk/>
            <pc:sldMk cId="554431391" sldId="308"/>
            <ac:grpSpMk id="3" creationId="{AFF12911-B907-F764-4B26-04FBAAE2F872}"/>
          </ac:grpSpMkLst>
        </pc:grpChg>
      </pc:sldChg>
      <pc:sldChg chg="add del">
        <pc:chgData name="Ginevra Minarini" userId="1f1f918c-6db6-4aec-95e5-17ad0358cb46" providerId="ADAL" clId="{03421CA5-02D6-410F-9208-942AACB4DA1F}" dt="2023-11-22T13:12:26.366" v="84492"/>
        <pc:sldMkLst>
          <pc:docMk/>
          <pc:sldMk cId="591150434" sldId="308"/>
        </pc:sldMkLst>
      </pc:sldChg>
      <pc:sldChg chg="addSp delSp modSp add mod modTransition addAnim delAnim modAnim">
        <pc:chgData name="Ginevra Minarini" userId="1f1f918c-6db6-4aec-95e5-17ad0358cb46" providerId="ADAL" clId="{03421CA5-02D6-410F-9208-942AACB4DA1F}" dt="2023-11-28T09:07:39.086" v="166276"/>
        <pc:sldMkLst>
          <pc:docMk/>
          <pc:sldMk cId="1069926096" sldId="309"/>
        </pc:sldMkLst>
        <pc:spChg chg="del mod modVis">
          <ac:chgData name="Ginevra Minarini" userId="1f1f918c-6db6-4aec-95e5-17ad0358cb46" providerId="ADAL" clId="{03421CA5-02D6-410F-9208-942AACB4DA1F}" dt="2023-11-23T08:18:00.098" v="93905" actId="478"/>
          <ac:spMkLst>
            <pc:docMk/>
            <pc:sldMk cId="1069926096" sldId="309"/>
            <ac:spMk id="2" creationId="{D1545F2E-484D-F718-87A2-025EB494B165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5" creationId="{6E8A80BB-DA4C-645A-E929-F42652A8738E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6" creationId="{31ADB5FA-54CC-56AF-BA69-7EE8D246DFE9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6" creationId="{CE6839C8-6D0B-1E1B-CF0F-D0BEB13BA2A6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7" creationId="{7322DC1D-AA12-23AD-5AEF-42C811BF4A83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7" creationId="{D80B6B83-01FE-9C50-98B4-1821B4605820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8" creationId="{C9BA0206-FF52-78F0-EFBA-77277E1FF86A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8" creationId="{CA8D2160-4F0D-7E53-920D-E19F015D946D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9" creationId="{A1405CA2-BB0A-94D0-BB2F-F2AAAFEF7420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9" creationId="{D148F241-B91C-5B7C-B3C9-C8FF2BBFC2BC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10" creationId="{2FFBAF22-EE2E-CD55-8C83-847022BB1DF6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10" creationId="{328500EA-B7E6-D897-C899-693409A6DFE8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11" creationId="{93E98898-24BD-B1FE-A50B-2497F8E9E76B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11" creationId="{B2CB2F9F-D70F-E7EB-0DA8-78F1ECFE47E7}"/>
          </ac:spMkLst>
        </pc:spChg>
        <pc:spChg chg="mod modVis">
          <ac:chgData name="Ginevra Minarini" userId="1f1f918c-6db6-4aec-95e5-17ad0358cb46" providerId="ADAL" clId="{03421CA5-02D6-410F-9208-942AACB4DA1F}" dt="2023-11-23T08:17:56.216" v="92730"/>
          <ac:spMkLst>
            <pc:docMk/>
            <pc:sldMk cId="1069926096" sldId="309"/>
            <ac:spMk id="12" creationId="{BB05F39C-CB63-DD28-E2D4-09AD365554F5}"/>
          </ac:spMkLst>
        </pc:spChg>
        <pc:spChg chg="mod modVis">
          <ac:chgData name="Ginevra Minarini" userId="1f1f918c-6db6-4aec-95e5-17ad0358cb46" providerId="ADAL" clId="{03421CA5-02D6-410F-9208-942AACB4DA1F}" dt="2023-11-23T08:17:56.216" v="92732"/>
          <ac:spMkLst>
            <pc:docMk/>
            <pc:sldMk cId="1069926096" sldId="309"/>
            <ac:spMk id="13" creationId="{EC93049F-CA6F-9799-217E-3E7A6C0169FE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14" creationId="{86224E9C-6192-639B-B3B7-0AEA00E257B1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14" creationId="{D7A7CA71-2127-B20C-F9F9-7D1B848A6ED9}"/>
          </ac:spMkLst>
        </pc:spChg>
        <pc:spChg chg="mod modVis">
          <ac:chgData name="Ginevra Minarini" userId="1f1f918c-6db6-4aec-95e5-17ad0358cb46" providerId="ADAL" clId="{03421CA5-02D6-410F-9208-942AACB4DA1F}" dt="2023-11-23T08:17:56.216" v="92734"/>
          <ac:spMkLst>
            <pc:docMk/>
            <pc:sldMk cId="1069926096" sldId="309"/>
            <ac:spMk id="15" creationId="{115B1BBB-EA9B-48C8-021F-99CAD4C0F11D}"/>
          </ac:spMkLst>
        </pc:spChg>
        <pc:spChg chg="mod modVis">
          <ac:chgData name="Ginevra Minarini" userId="1f1f918c-6db6-4aec-95e5-17ad0358cb46" providerId="ADAL" clId="{03421CA5-02D6-410F-9208-942AACB4DA1F}" dt="2023-11-23T08:17:56.216" v="92736"/>
          <ac:spMkLst>
            <pc:docMk/>
            <pc:sldMk cId="1069926096" sldId="309"/>
            <ac:spMk id="17" creationId="{DCC348EF-A6E4-4053-C46D-0CDAF46322AD}"/>
          </ac:spMkLst>
        </pc:spChg>
        <pc:spChg chg="mod modVis">
          <ac:chgData name="Ginevra Minarini" userId="1f1f918c-6db6-4aec-95e5-17ad0358cb46" providerId="ADAL" clId="{03421CA5-02D6-410F-9208-942AACB4DA1F}" dt="2023-11-23T08:17:56.224" v="92738"/>
          <ac:spMkLst>
            <pc:docMk/>
            <pc:sldMk cId="1069926096" sldId="309"/>
            <ac:spMk id="18" creationId="{E19DD2CB-5F2E-85B0-94C9-B01814919848}"/>
          </ac:spMkLst>
        </pc:spChg>
        <pc:spChg chg="mod modVis">
          <ac:chgData name="Ginevra Minarini" userId="1f1f918c-6db6-4aec-95e5-17ad0358cb46" providerId="ADAL" clId="{03421CA5-02D6-410F-9208-942AACB4DA1F}" dt="2023-11-23T08:17:56.224" v="92740"/>
          <ac:spMkLst>
            <pc:docMk/>
            <pc:sldMk cId="1069926096" sldId="309"/>
            <ac:spMk id="19" creationId="{966D0825-1523-4EDF-2D49-1D87BF9E2E7E}"/>
          </ac:spMkLst>
        </pc:spChg>
        <pc:spChg chg="mod modVis">
          <ac:chgData name="Ginevra Minarini" userId="1f1f918c-6db6-4aec-95e5-17ad0358cb46" providerId="ADAL" clId="{03421CA5-02D6-410F-9208-942AACB4DA1F}" dt="2023-11-23T08:17:56.224" v="92742"/>
          <ac:spMkLst>
            <pc:docMk/>
            <pc:sldMk cId="1069926096" sldId="309"/>
            <ac:spMk id="20" creationId="{7A0E5F01-3FEB-2BEF-A2CC-573D74F357F3}"/>
          </ac:spMkLst>
        </pc:spChg>
        <pc:spChg chg="mod modVis">
          <ac:chgData name="Ginevra Minarini" userId="1f1f918c-6db6-4aec-95e5-17ad0358cb46" providerId="ADAL" clId="{03421CA5-02D6-410F-9208-942AACB4DA1F}" dt="2023-11-23T08:17:56.224" v="92744"/>
          <ac:spMkLst>
            <pc:docMk/>
            <pc:sldMk cId="1069926096" sldId="309"/>
            <ac:spMk id="21" creationId="{8C2C9250-E8B5-648B-E91E-45FF8912E1CC}"/>
          </ac:spMkLst>
        </pc:spChg>
        <pc:spChg chg="mod modVis">
          <ac:chgData name="Ginevra Minarini" userId="1f1f918c-6db6-4aec-95e5-17ad0358cb46" providerId="ADAL" clId="{03421CA5-02D6-410F-9208-942AACB4DA1F}" dt="2023-11-23T08:17:56.224" v="92746"/>
          <ac:spMkLst>
            <pc:docMk/>
            <pc:sldMk cId="1069926096" sldId="309"/>
            <ac:spMk id="22" creationId="{2F656DEA-BA58-E7EC-4FC6-050459754F44}"/>
          </ac:spMkLst>
        </pc:spChg>
        <pc:spChg chg="mod modVis">
          <ac:chgData name="Ginevra Minarini" userId="1f1f918c-6db6-4aec-95e5-17ad0358cb46" providerId="ADAL" clId="{03421CA5-02D6-410F-9208-942AACB4DA1F}" dt="2023-11-23T08:17:56.226" v="92748"/>
          <ac:spMkLst>
            <pc:docMk/>
            <pc:sldMk cId="1069926096" sldId="309"/>
            <ac:spMk id="23" creationId="{32562322-33E2-3043-CA15-331EB74778FC}"/>
          </ac:spMkLst>
        </pc:spChg>
        <pc:spChg chg="mod modVis">
          <ac:chgData name="Ginevra Minarini" userId="1f1f918c-6db6-4aec-95e5-17ad0358cb46" providerId="ADAL" clId="{03421CA5-02D6-410F-9208-942AACB4DA1F}" dt="2023-11-23T08:17:56.226" v="92750"/>
          <ac:spMkLst>
            <pc:docMk/>
            <pc:sldMk cId="1069926096" sldId="309"/>
            <ac:spMk id="24" creationId="{D202D0F0-369F-EE28-77C7-DE41E0EA4415}"/>
          </ac:spMkLst>
        </pc:spChg>
        <pc:spChg chg="mod modVis">
          <ac:chgData name="Ginevra Minarini" userId="1f1f918c-6db6-4aec-95e5-17ad0358cb46" providerId="ADAL" clId="{03421CA5-02D6-410F-9208-942AACB4DA1F}" dt="2023-11-23T08:17:56.226" v="92752"/>
          <ac:spMkLst>
            <pc:docMk/>
            <pc:sldMk cId="1069926096" sldId="309"/>
            <ac:spMk id="25" creationId="{D7F3ACDE-7FE3-8FCF-8CAE-2A926FFC4FBA}"/>
          </ac:spMkLst>
        </pc:spChg>
        <pc:spChg chg="mod modVis">
          <ac:chgData name="Ginevra Minarini" userId="1f1f918c-6db6-4aec-95e5-17ad0358cb46" providerId="ADAL" clId="{03421CA5-02D6-410F-9208-942AACB4DA1F}" dt="2023-11-23T08:17:56.226" v="92754"/>
          <ac:spMkLst>
            <pc:docMk/>
            <pc:sldMk cId="1069926096" sldId="309"/>
            <ac:spMk id="26" creationId="{659E3259-7EFF-7306-369B-854A48346261}"/>
          </ac:spMkLst>
        </pc:spChg>
        <pc:spChg chg="mod modVis">
          <ac:chgData name="Ginevra Minarini" userId="1f1f918c-6db6-4aec-95e5-17ad0358cb46" providerId="ADAL" clId="{03421CA5-02D6-410F-9208-942AACB4DA1F}" dt="2023-11-23T08:17:56.226" v="92756"/>
          <ac:spMkLst>
            <pc:docMk/>
            <pc:sldMk cId="1069926096" sldId="309"/>
            <ac:spMk id="27" creationId="{1872B03C-E0E7-1C96-00A9-3FF197C4EBE4}"/>
          </ac:spMkLst>
        </pc:spChg>
        <pc:spChg chg="mod modVis">
          <ac:chgData name="Ginevra Minarini" userId="1f1f918c-6db6-4aec-95e5-17ad0358cb46" providerId="ADAL" clId="{03421CA5-02D6-410F-9208-942AACB4DA1F}" dt="2023-11-23T08:17:56.226" v="92758"/>
          <ac:spMkLst>
            <pc:docMk/>
            <pc:sldMk cId="1069926096" sldId="309"/>
            <ac:spMk id="28" creationId="{3A59D5EF-C587-C9FE-1E0D-24161F824572}"/>
          </ac:spMkLst>
        </pc:spChg>
        <pc:spChg chg="mod modVis">
          <ac:chgData name="Ginevra Minarini" userId="1f1f918c-6db6-4aec-95e5-17ad0358cb46" providerId="ADAL" clId="{03421CA5-02D6-410F-9208-942AACB4DA1F}" dt="2023-11-23T08:17:56.226" v="92760"/>
          <ac:spMkLst>
            <pc:docMk/>
            <pc:sldMk cId="1069926096" sldId="309"/>
            <ac:spMk id="29" creationId="{501CEEDC-311C-A082-C7CA-49B772DB509D}"/>
          </ac:spMkLst>
        </pc:spChg>
        <pc:spChg chg="mod modVis">
          <ac:chgData name="Ginevra Minarini" userId="1f1f918c-6db6-4aec-95e5-17ad0358cb46" providerId="ADAL" clId="{03421CA5-02D6-410F-9208-942AACB4DA1F}" dt="2023-11-23T08:17:56.226" v="92762"/>
          <ac:spMkLst>
            <pc:docMk/>
            <pc:sldMk cId="1069926096" sldId="309"/>
            <ac:spMk id="30" creationId="{00530F04-CA5B-7121-213E-4C8F07110C6B}"/>
          </ac:spMkLst>
        </pc:spChg>
        <pc:spChg chg="mod modVis">
          <ac:chgData name="Ginevra Minarini" userId="1f1f918c-6db6-4aec-95e5-17ad0358cb46" providerId="ADAL" clId="{03421CA5-02D6-410F-9208-942AACB4DA1F}" dt="2023-11-23T08:17:56.226" v="92764"/>
          <ac:spMkLst>
            <pc:docMk/>
            <pc:sldMk cId="1069926096" sldId="309"/>
            <ac:spMk id="31" creationId="{4A8FD8DB-CBA7-E827-A095-4D1F9D44202A}"/>
          </ac:spMkLst>
        </pc:spChg>
        <pc:spChg chg="mod modVis">
          <ac:chgData name="Ginevra Minarini" userId="1f1f918c-6db6-4aec-95e5-17ad0358cb46" providerId="ADAL" clId="{03421CA5-02D6-410F-9208-942AACB4DA1F}" dt="2023-11-23T08:17:56.226" v="92766"/>
          <ac:spMkLst>
            <pc:docMk/>
            <pc:sldMk cId="1069926096" sldId="309"/>
            <ac:spMk id="32" creationId="{09DA4C4A-F2AD-0D88-6854-E608E90C08EE}"/>
          </ac:spMkLst>
        </pc:spChg>
        <pc:spChg chg="mod modVis">
          <ac:chgData name="Ginevra Minarini" userId="1f1f918c-6db6-4aec-95e5-17ad0358cb46" providerId="ADAL" clId="{03421CA5-02D6-410F-9208-942AACB4DA1F}" dt="2023-11-23T08:17:56.226" v="92768"/>
          <ac:spMkLst>
            <pc:docMk/>
            <pc:sldMk cId="1069926096" sldId="309"/>
            <ac:spMk id="33" creationId="{FB312CC2-05A1-D9F2-8892-74F1C2913556}"/>
          </ac:spMkLst>
        </pc:spChg>
        <pc:spChg chg="mod modVis">
          <ac:chgData name="Ginevra Minarini" userId="1f1f918c-6db6-4aec-95e5-17ad0358cb46" providerId="ADAL" clId="{03421CA5-02D6-410F-9208-942AACB4DA1F}" dt="2023-11-23T08:17:56.231" v="92770"/>
          <ac:spMkLst>
            <pc:docMk/>
            <pc:sldMk cId="1069926096" sldId="309"/>
            <ac:spMk id="34" creationId="{36A415CE-31B5-9DAD-80E3-2E95EA62899C}"/>
          </ac:spMkLst>
        </pc:spChg>
        <pc:spChg chg="mod modVis">
          <ac:chgData name="Ginevra Minarini" userId="1f1f918c-6db6-4aec-95e5-17ad0358cb46" providerId="ADAL" clId="{03421CA5-02D6-410F-9208-942AACB4DA1F}" dt="2023-11-23T08:17:56.231" v="92772"/>
          <ac:spMkLst>
            <pc:docMk/>
            <pc:sldMk cId="1069926096" sldId="309"/>
            <ac:spMk id="35" creationId="{CD49931F-29E8-44E0-D0DB-0EEAEBB143F6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36" creationId="{A207BECC-DB04-ABAD-3F24-A8BEE019DF52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6" creationId="{CF22FB6A-E1E0-C29E-1862-D0AD9FF3619A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37" creationId="{1393D513-68D5-307A-949C-F74BF1744991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" creationId="{388CECB2-9096-4900-30AD-441E484A1A85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38" creationId="{507FE34D-7A25-4933-C5B1-D1819F8B934E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8" creationId="{DEB68D04-9B43-FCE4-74F3-D80149542937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9" creationId="{9788D5E6-75DA-169F-65F3-65B80210957D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39" creationId="{FC68CCB3-48B2-92C3-8386-AB6A7306347E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40" creationId="{6E5390E6-5870-0501-5F64-900009E5B66B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0" creationId="{9E7FD96A-304C-D5BF-F599-F1A059EF3EBB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41" creationId="{9963DDE4-3431-D970-4063-738495174F9D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1" creationId="{A67DA994-781C-CBDE-B6E4-131668BFFACF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2" creationId="{6E79F113-3030-29A6-173D-B9D046A70959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42" creationId="{9F2D2CC5-B342-1E23-EB39-E1B244A94953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3" creationId="{0634237F-EFB5-CA16-6517-B057D95F9E3C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43" creationId="{C54EA3DA-531C-769D-90DB-C330B62E7A62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44" creationId="{2FBC82FE-DCDA-A3C3-C270-F3E59B104E17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4" creationId="{9C43ADDA-9A73-79A6-FC3E-09471399268B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5" creationId="{70E10225-472A-2407-47B7-76C8A9411447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45" creationId="{BCC58CBA-B4FE-0E10-EC47-48808903B2EB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6" creationId="{8C163B2E-2990-4F43-3B42-F7ADE7DFCA48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46" creationId="{F19A90E2-6962-538A-083C-F0C19CD7499A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7" creationId="{7BD2E505-EFFF-7F34-D82F-6AFB7115BB95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47" creationId="{CB819A1D-1378-72C8-231E-6FA5579E4A6A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48" creationId="{9EC83B76-215D-8831-6D62-EBFF633449F1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8" creationId="{BACADB25-A345-4647-EB68-056C5A95C617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9" creationId="{BEF780BF-DD7B-2B26-6471-852C5552EFAF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49" creationId="{FF6E0908-5D4E-1D2A-5B5B-59E21186D6B4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50" creationId="{5A520F06-ECD4-CF8E-2917-06BD1F2F84ED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50" creationId="{F9560839-F424-64A9-3A5E-05398F031461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51" creationId="{24FE3DF6-7176-9264-0EC5-7578C95EF6DF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51" creationId="{D27A6944-8CAB-2A62-5E53-8BE01E0E5E78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52" creationId="{34FA273B-8E14-0BA4-7A00-6E33261F3B81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52" creationId="{B1F3F7D7-A527-66AC-4BE3-DC3195E3E687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53" creationId="{4374A732-36CB-A27B-D053-7673A345A491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53" creationId="{B8639F2E-07ED-F606-B401-252D0C06D37B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54" creationId="{42746F26-E485-B2E8-AEC8-C225B2EB8677}"/>
          </ac:spMkLst>
        </pc:spChg>
        <pc:spChg chg="mod">
          <ac:chgData name="Ginevra Minarini" userId="1f1f918c-6db6-4aec-95e5-17ad0358cb46" providerId="ADAL" clId="{03421CA5-02D6-410F-9208-942AACB4DA1F}" dt="2023-11-22T14:42:56.094" v="88298"/>
          <ac:spMkLst>
            <pc:docMk/>
            <pc:sldMk cId="1069926096" sldId="309"/>
            <ac:spMk id="54" creationId="{962E8C31-4DA6-B19E-3883-AF7B8CA6EF8A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56" creationId="{A1A94092-264F-E851-54F5-0BB23FE5087F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57" creationId="{2B03F2E8-9B22-B36F-CC6F-07D8A8D64E4F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58" creationId="{534A9128-4E12-C90E-E05F-7F82253C04D8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60" creationId="{440236EA-99F5-13CC-38C4-A57F80348245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61" creationId="{43CE41F8-DBEF-638E-42C5-4D14B3DB7F33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62" creationId="{06411FAD-096C-47C3-6E44-3D5A9A6E1C72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63" creationId="{1A8F89B8-424A-072B-D4CA-945D3363139C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1856" creationId="{2C2D27E9-A5A5-E7F9-49F0-C74F09C61D9F}"/>
          </ac:spMkLst>
        </pc:spChg>
        <pc:spChg chg="add del mod topLvl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1857" creationId="{06E38EDE-9D10-9061-8D58-44EE2E9FC71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59" creationId="{AA580EBF-96FB-2876-4B7B-C6803D8B61D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59" creationId="{D67FA4D8-49B4-AC25-C8D7-019C1730CED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60" creationId="{452C8E28-FA45-5361-8A0D-C6BBFB454C2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60" creationId="{540E1E4E-8F3B-1894-745E-9D8FC340C31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61" creationId="{283E85B4-0F77-3C76-B5F9-2D835333659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61" creationId="{43DB00A8-0851-6A53-7018-D0762071EC4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62" creationId="{736574EB-8317-D741-BA1D-405A095A3A00}"/>
          </ac:spMkLst>
        </pc:spChg>
        <pc:spChg chg="del mod">
          <ac:chgData name="Ginevra Minarini" userId="1f1f918c-6db6-4aec-95e5-17ad0358cb46" providerId="ADAL" clId="{03421CA5-02D6-410F-9208-942AACB4DA1F}" dt="2023-11-22T14:45:50.496" v="88388" actId="21"/>
          <ac:spMkLst>
            <pc:docMk/>
            <pc:sldMk cId="1069926096" sldId="309"/>
            <ac:spMk id="1862" creationId="{74C9B0E7-6B8A-0474-7BFF-C4DBCEC43B5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62" creationId="{FAF213B8-3CD5-FF90-EF48-D29FB3D4968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63" creationId="{314725C6-B9AE-3A3E-46BB-F8696BFBDFD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63" creationId="{7C57C0BB-374E-1D71-8EEE-E672F8778F4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63" creationId="{ECB83A9E-03E8-2259-EDB1-24405285C40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64" creationId="{0CD6969A-7FCE-2FF3-5867-31ADDAB9743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64" creationId="{58C2069D-9C09-B56C-6F86-FDD6B708FE6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64" creationId="{AEEE5F5F-7C4F-DE7E-2AE6-04EE86F809C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65" creationId="{1CB52E07-E7FA-779E-935C-A06DC09D19C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65" creationId="{7C2B9AE2-9ACE-8B8D-733E-764A17899E0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65" creationId="{C8DA1679-5802-524E-1C97-9B2B2370A10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66" creationId="{686D49C3-2B0D-93B9-FB3F-161EA187199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66" creationId="{DE509584-B3E9-2350-1778-9817C34E372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66" creationId="{FE53E3FB-C1B2-7A79-9212-F937B4BA2C8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67" creationId="{26B230D4-3667-8E41-369D-72DA713B989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67" creationId="{7BFE14B5-4DA7-3776-0140-27476A9F714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67" creationId="{8B770E69-9674-D1D3-4E6C-04039B19EBD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68" creationId="{110A0D53-B6DF-C9BA-A336-166A02D7259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68" creationId="{26B24468-9156-CE14-0854-388148C3361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68" creationId="{502A5E70-B550-BDC1-4070-0AC07024800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69" creationId="{99F3614B-880F-77B7-978F-939CF32DBA6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69" creationId="{B76F4731-10F1-F127-4A78-6263ADAA329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69" creationId="{E9A17DC1-BC72-0210-CCE3-B406307A4AB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70" creationId="{6D006ED6-0442-2760-DCF5-4CC4E22A6FF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70" creationId="{B9443A76-D652-0F1D-DF4A-EF236D5A3DA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70" creationId="{F489FE75-41E4-E6B3-861A-A171C6A09F6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71" creationId="{6FB599DF-4EF6-6F1A-0973-BC3916899DB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71" creationId="{D318835B-6DE7-56BE-7754-13816F19867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71" creationId="{FDA306F8-BD52-1C16-7F72-F2BF82535F6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72" creationId="{0ACFD72B-A053-C673-5843-AA8F3B42192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72" creationId="{6DF87DFC-498E-62D3-BD75-FACA5D9636A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72" creationId="{9CCBDCBC-FA04-DACC-53F5-E4A911D4694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73" creationId="{536BD380-0664-6E63-48E9-A78364E3B24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73" creationId="{63243ABC-5266-493F-247D-FAD6E4D10E8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73" creationId="{D21A775E-3886-1F32-2370-2DFE597E1DF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74" creationId="{99AAD268-B9E3-1CD3-766C-1625B21634E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74" creationId="{AC6F11F8-08C1-7330-4426-24F485EF8BF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74" creationId="{B48714E8-ADE7-C5DB-30D6-04220EE23B30}"/>
          </ac:spMkLst>
        </pc:spChg>
        <pc:spChg chg="add del mod">
          <ac:chgData name="Ginevra Minarini" userId="1f1f918c-6db6-4aec-95e5-17ad0358cb46" providerId="ADAL" clId="{03421CA5-02D6-410F-9208-942AACB4DA1F}" dt="2023-11-27T16:25:14.711" v="165792" actId="478"/>
          <ac:spMkLst>
            <pc:docMk/>
            <pc:sldMk cId="1069926096" sldId="309"/>
            <ac:spMk id="1875" creationId="{56C30B04-2CE0-E6A8-6686-68C4CA406CC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75" creationId="{7A9781BD-474A-749C-ADAC-1E730ABAE9C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75" creationId="{B6E530BC-E378-CDFC-C67D-F21119B5DCE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75" creationId="{D885385C-A9A3-BCFC-9A42-3D20C173E52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76" creationId="{3AB4A9CE-0785-2346-02DD-018F0AFE502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76" creationId="{DFAE6832-F419-B4C2-E57A-9A0DAC1C432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76" creationId="{EF0D374F-AEA9-D7C1-CF7A-019344EBC67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77" creationId="{26E9A8E1-D6D4-30EC-E415-2B9F3B43D0F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77" creationId="{94B57C62-02D8-896B-FB51-FE6BA0AB061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77" creationId="{B60B62A4-0597-CD70-8806-A52ACC59182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78" creationId="{09496744-8AEF-81B1-5009-6CBDEE41E91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78" creationId="{9BC6771D-2732-D4BF-1D15-730E9C934B3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79" creationId="{9FB566C2-841D-526F-2191-5C40789B7BF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79" creationId="{B9F619F7-386C-7346-76C6-0DF228ACCA6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79" creationId="{C05A41FE-A12C-8066-C486-9C2B6193D5F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80" creationId="{3AD0FA68-99AF-26C5-F7B7-3DBB67F4280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80" creationId="{3E4E2965-E44D-6D05-9796-74AF8FA3560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80" creationId="{B3EB3B41-F5A4-6692-D35B-DE5A7862EDA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81" creationId="{31448E25-2820-673A-3219-1AA8D8CFF88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81" creationId="{4766D4E1-3402-9FC9-60DA-DBAE67CEDF9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81" creationId="{C258AF91-862C-FF41-F269-141034578DB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82" creationId="{1390C411-8E93-08EB-84BA-7EFABD94E75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82" creationId="{6792D8C0-FF66-EB72-1F58-817A30AADBD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82" creationId="{A62BFE31-C15A-1F99-8F52-B84DE11F7DF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83" creationId="{536DEFA8-4DA5-644B-9AFE-B2ECA42B3D9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83" creationId="{AACE3E57-2624-9991-EC4E-BF861FFD83B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83" creationId="{B5F5F391-0F58-25D9-31ED-41C2EDECB6F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84" creationId="{0D76EB58-891A-B3EE-E972-0898B3F354D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84" creationId="{9215D8A7-70A3-1026-2027-BBDC3B31A90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84" creationId="{F288C7EF-0EC6-AD06-E18C-4A4BF738134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85" creationId="{27BFD0A8-76F9-3815-2F2E-44DEC21F231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85" creationId="{BBFBAE4B-F49B-1C16-D3FB-FA7CC3AF43B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85" creationId="{F9532112-C781-4964-68C1-32F7B5F252B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86" creationId="{0D7146F8-CD71-FD80-D474-D0865D6E2D2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86" creationId="{28F9B7F9-0DC3-1E22-5108-C1D7CFFDBCC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86" creationId="{3A6EFFFE-53C6-AED2-9F92-B1BEB6D9B3A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87" creationId="{0251A80B-E5FB-1090-DE3D-3119A4D578D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87" creationId="{0C3382A8-4579-BBFF-671C-1F4A5E95D0D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87" creationId="{320BF56C-9A66-5015-C251-41FDDCBEC4A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88" creationId="{3EC6ADCD-9D7F-46F5-4EEB-DCFE0FE88D7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88" creationId="{61E6DABD-BEE3-DF6A-C4A8-779B1989B0D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88" creationId="{C1C16277-C0A6-85FA-8D62-FA642B5C356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89" creationId="{0B1DD970-6F71-D6BC-D7DE-95CC6E1640F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89" creationId="{5169BB7B-1B3B-7B6F-7BEE-05B2CA698B5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89" creationId="{AFFF1B31-7440-F46E-FAF5-13DDC5237BD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90" creationId="{0FC287FC-E423-975F-B2AB-EFD9FF36DD6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90" creationId="{2ACDA815-3F39-7129-E600-7CD1A4FBB07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90" creationId="{8730A701-E11C-C193-BBEB-C40342D1E54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91" creationId="{B51F8722-2B54-D49B-F664-2E035437380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91" creationId="{CCB95708-4F36-0388-2A85-6CBFD07F482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91" creationId="{DB597760-7949-0ACD-FA43-0B31243EAE4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92" creationId="{1D470CF8-A3AF-5C49-87BF-DDB441E89E0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92" creationId="{C004ACA5-D584-C7F9-2BD5-47A896B27A5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92" creationId="{CE75B256-C6F5-74EC-C010-88F7F1BEC4F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93" creationId="{D34DCAFA-6946-7131-9611-149EC39C124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93" creationId="{DD5E1FE9-29F3-626D-4C55-4B2EDA3A3CD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93" creationId="{F39C8FA6-9C21-332A-5D5A-7B0DB9782D2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94" creationId="{3DD2A47E-128C-33A9-9007-B6D01C9C1FF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94" creationId="{6EC22479-3E3A-B816-A132-686F3325F1A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94" creationId="{BF08E22B-17AC-6FD4-DD73-4536F0C21EB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95" creationId="{145B9A6D-EFC0-6489-A945-4B4FFD9D4A1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95" creationId="{2901E1E6-1DF2-2152-76D5-E966113F49A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95" creationId="{4D0FAAAA-4F74-A0B6-0142-76D3E06652C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96" creationId="{AAC53394-2A0E-F4F9-5D9B-83FBD10617D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96" creationId="{AD5A6C5E-11A0-8DB5-F991-C46087A768A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96" creationId="{C4CAC69B-8443-0892-F490-D31D4F91650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97" creationId="{485226CF-BF30-F025-1A3F-AF8DBBF38C0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97" creationId="{B3CBD03B-1C51-9E58-F334-57FA2ECD430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97" creationId="{C182BFCB-1C70-B06C-D98E-6979E94D594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98" creationId="{14BB1F06-1CA2-C075-25EC-CB74665EE6A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98" creationId="{5691B540-7224-2A17-538F-4AC239851EB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98" creationId="{8B86D6FE-2289-F85C-ED51-4905DCFFBE8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899" creationId="{1E952D3E-2E82-81FA-B015-A9790B1134F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899" creationId="{582549E9-9EC1-C82F-81D4-0360AF12EA0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899" creationId="{B663D18E-55FD-D11A-B658-FB899488305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00" creationId="{5C535AEC-C469-1CFA-FE95-0E0B5EC9F95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00" creationId="{83AAF947-9E83-59C0-82AB-2A8909D0027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00" creationId="{D13F949B-2876-8B95-BE92-AD72D05D342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01" creationId="{0043E405-37FB-1BF1-6570-E677DF87ED3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01" creationId="{595F4326-F551-BBED-276F-1459AA51ED7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01" creationId="{BED58740-BF52-E9F5-E3AD-A3046760F9B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02" creationId="{02D9987B-E93B-C11A-E243-D1B31176C8D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02" creationId="{4A675DC9-D88B-3472-3CB8-A414E4A0F0D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02" creationId="{6F891D6E-C468-6103-C522-F2D2447F068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03" creationId="{0BFF868B-4340-4F19-8407-5086B94650D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03" creationId="{37833A23-9F26-3FB1-1D6A-5A9A3C72577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03" creationId="{46B12173-D3FC-8AB6-4658-09700CB1C37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04" creationId="{4D41519E-6147-97E5-288D-EEE1AC7D216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04" creationId="{B7187299-EC70-3576-194C-3E7776260C6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04" creationId="{FC2AB9B5-F54D-53ED-F686-88D8420F956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05" creationId="{48B67750-D768-064B-C46F-9734DD98D22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05" creationId="{78DEE826-B9AC-7A35-0DF8-C0C95BFABA1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05" creationId="{895B6820-11E8-2702-1136-92EA3EC0158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06" creationId="{2F75C8D0-830A-C52D-9F34-5B47BE6FCBE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06" creationId="{6D4D7C29-FE06-30D6-5C82-D93F918FDB0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06" creationId="{8D37B2CC-AEC1-064F-B06B-4F30E413143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07" creationId="{16133EEC-789E-EB17-8112-0EBAF867BB7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07" creationId="{766EAE68-A5F6-7F94-011B-42D5510B9A5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07" creationId="{DA67FE30-80A4-7764-F2CD-AA7628DD0CB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08" creationId="{69DB7751-C16C-AA19-70B9-68E9DCA4AFD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08" creationId="{804EF366-30B4-242D-2A84-4EE21130F3E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08" creationId="{F8722DC2-A28E-4E42-CCFD-68CC72E0F35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09" creationId="{2B3303B3-1C9C-EF1C-2A2F-96586375B42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09" creationId="{706A9724-2A06-E924-D16D-B76CB3C92BC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10" creationId="{4C89E887-2A53-A0FD-A1F0-E208F26EA9A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10" creationId="{C347FD22-FAF0-F5FD-24FD-67460FD0358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10" creationId="{CCD4B335-B395-5B82-2B2B-F5FE89716DE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11" creationId="{03FEFFE9-FC79-ABAE-BEF0-6D8476EF88E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11" creationId="{36F6FC9D-DED5-9409-9958-4939C72A478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11" creationId="{5533D2EE-A3BC-B253-DA7E-1CC8A9BDE85D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12" creationId="{C0A72973-18F6-561F-C13C-3E95BDA4377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13" creationId="{072486D5-AC98-2A1E-E3D9-7F77241CC42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13" creationId="{8173F7C5-7314-F7DE-5407-C12D5091F77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13" creationId="{C14F0AEC-43AB-8751-23FA-527CD1C910D6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14" creationId="{2A1F4F95-80C4-7440-006D-20C507E4E27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15" creationId="{82F248E1-3F61-2947-E8A5-3358B5F54E3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15" creationId="{8E52855E-656C-64C2-989B-7909997A817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15" creationId="{C339D96A-4E48-953B-3A3F-E0C93B720F79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16" creationId="{D9F4E5F9-0DE0-7DB5-93EB-237E9D139E9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17" creationId="{0B7BABB4-3A8A-FED1-3CEC-4A232D78314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17" creationId="{20DB993B-0D4A-2346-F03D-2D4B080F435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17" creationId="{583946D9-C4D9-94BC-D13A-4F8F9DB965F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18" creationId="{44039263-8723-647A-2F48-5081555F2BF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18" creationId="{59E0233E-84FE-A92B-42E6-14D1E553274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18" creationId="{E3297B0A-54DB-9828-7F69-7EB2A283F82B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19" creationId="{FC08A0C6-A0BF-1EDB-D360-7D2F57EDE80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20" creationId="{185D2C89-218A-12AB-B3D1-622961668CC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20" creationId="{52A0C092-3514-7BC7-8FCA-7BD793E9E9F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20" creationId="{5A852DB0-BD5F-46C9-8222-2CA49A4B51AF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21" creationId="{6F30E650-74E6-355F-02A0-708AA432AC55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22" creationId="{C54158C7-E4A4-7FEC-1D05-13A1AE5DBF2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23" creationId="{4DE37DA5-CCA5-B045-EF5B-A9BBC6EC645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23" creationId="{7712489D-9CD5-D474-5A00-7DF552278D2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23" creationId="{93828688-1702-661F-DA07-5AF9A41B235D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24" creationId="{7A309EFB-A6ED-019A-21FB-797DD4B3243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25" creationId="{4CA0B3DB-8CB6-B057-303E-B213041F0BC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25" creationId="{77C72F59-D86D-0197-4C20-725EE618269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25" creationId="{C0D1CE49-6CCB-D735-D18B-70A241FE6C16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26" creationId="{96626063-C549-2A20-9923-43A61851893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27" creationId="{39A89395-589F-BEF6-D1D5-E722D1488EE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27" creationId="{46856D8F-488C-8CED-4E27-2020190DE86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27" creationId="{FBC6FA2F-8413-8C2E-247F-5AFC5CDD1417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28" creationId="{F5BEE692-F8A4-55F0-C158-0D8BD24AA32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29" creationId="{51FAF1CA-CD98-A9E1-AAB0-746F03D3C91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29" creationId="{5FD7578E-86AE-55E1-2BCF-C0231DF203F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29" creationId="{F43D6C48-C4F8-7B23-0CA4-42356790536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30" creationId="{B9699533-10AA-1F8C-EFD3-8437C4D845B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30" creationId="{DFB5BD0F-2636-A013-6946-0E75E8473F3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30" creationId="{F55B13B8-C0A3-2CFA-C81E-68F73D38560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31" creationId="{508697EB-9BB6-60FB-F19A-4F4E563A96F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31" creationId="{5664BE5A-4B3F-7EC9-4C24-951AF9095DA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31" creationId="{AFD5E75E-FAB4-8364-69EF-00F9C7283C8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32" creationId="{314501D4-9AE9-BDE2-74B4-FCE5ADF10FF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32" creationId="{424EB776-5753-6256-0256-629C3000DBD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32" creationId="{6E3FCA61-C40F-F7B1-D6C2-DE25134209C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33" creationId="{73A5A08C-FBD2-5101-3D3F-4CECF0FF7F8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33" creationId="{7DFD21BE-7F8F-383F-B4F1-F01398A513F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33" creationId="{B5F0EEF9-B469-F9AF-388D-6F50922E146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34" creationId="{8FDF7517-E150-862D-04E2-EE560264667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34" creationId="{CDAC520A-24F2-1673-4BEB-1511DAFE588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34" creationId="{FFB9299E-5B86-3597-82F0-BEB84010379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35" creationId="{9028F1A3-BDD0-5863-58FC-F2E81D40680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35" creationId="{A54BE6B2-DF53-D25C-5BD4-534C8BB17DA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35" creationId="{DBB7C8FE-FCFA-3AB1-1045-CAE592078AE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36" creationId="{540D845A-AF82-1356-5F22-9F217EC7FC7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36" creationId="{94146CE6-DCD6-6585-3CD2-751C05FD1E2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36" creationId="{A15A3AFF-DD08-8965-44EA-5E30F835E58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37" creationId="{65A60F50-DE42-A135-D59E-E2DD055E09D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37" creationId="{783E4DCD-CBB6-73F6-ABDD-E32364E43EF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37" creationId="{CA2AE43F-EA66-80EF-E815-0CE8769400A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38" creationId="{1C611C56-04D1-1C62-4ABC-8A3D92BBFF8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38" creationId="{75EF57D3-CB95-715D-3BD9-85A95AC2142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38" creationId="{FEE90DD8-1907-8D1D-B9AF-33BF12DB7E5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39" creationId="{194D462E-E6E3-FC12-FDFE-DB4A7DCD5BA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39" creationId="{4E3B77B5-B8D5-6B3E-3081-98F1B854DE1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39" creationId="{4F53F32B-E45B-1D04-7BA8-EF7F0B92AA5C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40" creationId="{1295E816-74CE-1C64-08F2-5ADF8CE5599C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41" creationId="{392134BB-E051-78B3-2E2A-A70E86D34BE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42" creationId="{27C5693B-6A99-6CE7-5B63-FF4DBD7AA9E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42" creationId="{64B2616A-2A71-042F-23A1-B3CF945FD9A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42" creationId="{77AB2BC3-AA22-F993-4DDD-B31BD75845C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43" creationId="{12E20224-5BA2-E2A0-8A15-46CBC74AB58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43" creationId="{4672F205-92B2-54B3-AEB5-76479F55272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43" creationId="{C76E5FC9-00ED-C870-DC45-29789140EC9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44" creationId="{0C3F6948-294A-9996-3414-29CDA8B8C3F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44" creationId="{5141F7DD-66D4-9DC6-4A13-069D0D4733E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44" creationId="{5CCA6BA4-F615-D26C-1B26-66F3419D94D7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45" creationId="{4EEBF9D9-5E47-A0F8-EEE9-F6E95CB618D6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46" creationId="{2A9BD0D6-10D1-12BB-85AB-DF2EA669B59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47" creationId="{5559D72E-B5DE-FC34-9792-20B83235BE4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47" creationId="{7DFEE375-DFD1-C1A4-A75A-7EBF3F9C6E6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47" creationId="{CA2A695A-B146-BD67-7376-2F35C685B03D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48" creationId="{342924DB-1FFA-F930-4E90-C877BDF9FFFB}"/>
          </ac:spMkLst>
        </pc:spChg>
        <pc:spChg chg="mod modVis">
          <ac:chgData name="Ginevra Minarini" userId="1f1f918c-6db6-4aec-95e5-17ad0358cb46" providerId="ADAL" clId="{03421CA5-02D6-410F-9208-942AACB4DA1F}" dt="2023-11-27T15:52:37.561" v="162860"/>
          <ac:spMkLst>
            <pc:docMk/>
            <pc:sldMk cId="1069926096" sldId="309"/>
            <ac:spMk id="1949" creationId="{C0235227-B405-490B-68D8-6F3E823F5FF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50" creationId="{134404FA-2322-2B51-C31B-FADDF70A819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50" creationId="{BF233753-68B8-C3C3-D4DE-F6B1D12AD93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50" creationId="{C5B9AADD-9A38-FA72-5081-BB5E141557B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51" creationId="{2071396F-4E25-22DA-31CD-AE153755A4E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51" creationId="{4DE6D54A-5EFE-C587-B5DE-0DE6CA0873B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51" creationId="{92A48D25-864F-CCD6-9679-F8853B2602D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52" creationId="{0CB6642E-EB2A-D06B-60CC-B73C0B4BA41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1952" creationId="{181666A4-5A1B-88DA-8EBD-198EF97DD7D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52" creationId="{7B4A5FC0-3E28-A051-ADDA-B8EF4F2DB8B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54" creationId="{55AD373E-684E-1BED-E589-246C66C8DB7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1954" creationId="{DC918DA6-04F9-29FB-1093-0EA1333B8250}"/>
          </ac:spMkLst>
        </pc:spChg>
        <pc:spChg chg="add mod ord modVis">
          <ac:chgData name="Ginevra Minarini" userId="1f1f918c-6db6-4aec-95e5-17ad0358cb46" providerId="ADAL" clId="{03421CA5-02D6-410F-9208-942AACB4DA1F}" dt="2023-11-27T16:56:22.959" v="166231"/>
          <ac:spMkLst>
            <pc:docMk/>
            <pc:sldMk cId="1069926096" sldId="309"/>
            <ac:spMk id="1955" creationId="{5DCDED04-BE23-BC44-6B2F-BE1646B290C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56" creationId="{8475B3E5-699A-92E5-F605-559904C7A95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57" creationId="{62CB7C17-2C31-9694-9195-23AD2EBFB7EE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57" creationId="{D442DCA1-F15D-11B2-283F-A8B4EEFD5F8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58" creationId="{540FFE1C-91FA-4927-E09D-1B6CC0509F83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58" creationId="{997EBC9A-2C3C-7A84-C1CE-619356749C5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59" creationId="{86EA5783-E451-22CD-4A75-ED4035DC0D1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59" creationId="{9A876AB5-338D-BAE7-34E1-0F55306DFD97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60" creationId="{1F381968-5A0A-9271-CD10-31140A7884B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60" creationId="{751CF256-B85E-0C72-1B2B-E5F53E36086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61" creationId="{185585A8-8A8A-6ED9-8B2D-1180A2D9570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61" creationId="{C958C627-AFC9-66DC-4856-832E059F600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62" creationId="{9E9F83B3-0B86-4853-1CF3-B48924E6885C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62" creationId="{A471AFAF-371D-248D-BDD9-128843F806D4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63" creationId="{19E0C46C-2816-C0F1-640C-9F35193E0E2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63" creationId="{3449EFD9-1F18-A44E-C17B-5DA6AD1BECE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64" creationId="{2850DBD7-ABFB-B817-A1EE-1D865266CBE1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64" creationId="{309F058F-37AB-9A93-3781-6DE1ECECBEC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65" creationId="{1975406C-EE52-7DCD-207D-4E1994929E4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65" creationId="{3C49462D-E10B-5684-E06D-BA973542EBF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66" creationId="{5D6C7054-24C9-5FAA-7EAF-4A1AAA5C597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66" creationId="{C94C8B9C-1C58-8133-D59D-8C44724C6F11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67" creationId="{188D2384-1C7A-2CCB-9A72-5B82A57DAE3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67" creationId="{5BCB631C-C598-9BBA-3F34-53A652783C34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68" creationId="{5707E646-8B50-B98A-8AAC-35C225850C4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68" creationId="{AE995501-FD5E-D4B1-73DE-21ABD5712A7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69" creationId="{A22ECDF1-8FFF-EA9A-B615-B3D0D964C84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69" creationId="{AF36069A-1876-45C4-024F-F6341FBA7A6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70" creationId="{262412FA-84BC-6112-1AB5-CA68399365C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70" creationId="{D041805B-6B80-8768-3BB2-766F2CB63104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71" creationId="{5C9641C5-F58A-22A1-688A-D5C1DF7D004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71" creationId="{D298D2AA-6D0B-1265-9490-93771AB4556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72" creationId="{2FD2E589-F4FC-7794-EBDA-EC50C93C811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72" creationId="{88B86137-7A92-6590-5F4C-BEA32DE0119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73" creationId="{3C952155-8F5D-0169-5C83-E9077A02D8E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73" creationId="{9D566604-9ADD-3C68-1EBE-B64E8FBFB86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74" creationId="{7550DA95-44D0-83F9-5B2C-7453F0050A9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74" creationId="{F16B64BF-052A-FC8B-40F2-4335E08016B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75" creationId="{82AF226D-66F3-B822-CA5D-EE206F0CDD3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75" creationId="{AF9F06DF-5F13-D04B-C402-81AF3FEC8424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76" creationId="{419B96A4-970C-00AA-1F61-54CB893803F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76" creationId="{C54FD844-F5F1-BFD4-F2E9-DE1ED2EAFDA1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77" creationId="{3B3C9344-67CD-BCCE-F25F-16F1AC24051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77" creationId="{CA36BAFA-69FF-F3FF-DE07-9883E95DBB4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78" creationId="{D14FE7C6-F246-D9E6-551E-00B5FE3BBA8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78" creationId="{E261E147-9941-7DF6-257A-084ED8FD0BB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79" creationId="{09D8C293-9EA2-29FC-30CC-E8B79431AB8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79" creationId="{B5508382-ABC1-E671-C888-2D8DD92F9CA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80" creationId="{29B9872C-67A7-E9F9-EC81-1EFBD3F51E4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80" creationId="{F75FEC62-C482-6CD1-BA52-0D09A7D7762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81" creationId="{B23B9278-931C-F23D-80C6-BE2563783E63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81" creationId="{D312156A-9074-5F37-09B8-98892CF6D92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82" creationId="{3D9DAA8C-EF51-0CBD-B5E7-31467EA46760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82" creationId="{E22FD6EA-16DB-CD04-8BED-3A6D7CE223B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1983" creationId="{8EA932DC-6028-307A-F174-F0BB7C95F8A3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1983" creationId="{D7C8FD1D-62A3-AB3E-FA55-B25B93BAE9E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40" creationId="{81CEB74E-85BA-1D64-33B4-D598F72A8D65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41" creationId="{B2F6D190-1284-293C-5AFA-F7320B09D16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42" creationId="{08FCBD33-17B7-8395-5819-F0443F37AB62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43" creationId="{E526F141-55AB-6048-96A8-74A5A8582B8C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44" creationId="{4B957395-447C-F3B6-99A7-D955634E42F1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45" creationId="{606423A6-2344-E2DA-9E4B-CD1E684D87CE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46" creationId="{6F1FD8C5-2283-2831-9555-12575E60988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47" creationId="{221FB03D-7952-4FBB-27CB-5ED69051AE39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48" creationId="{300DB34D-5AE6-6063-8F02-BBE1AC668EB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49" creationId="{EC3B0C19-6B8F-D9DA-0E52-425CD59F184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50" creationId="{E8258D94-8E0C-731C-7BE0-E3C11DBD0E57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51" creationId="{E1247F06-84FE-738C-E3E7-EB65C4A013BC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52" creationId="{1569E37E-59FB-DD0B-2F04-DA2B5633AA0E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53" creationId="{0DB416E5-E89F-45D5-06B7-B4528F9356C9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54" creationId="{BB8B5E7B-B1BE-A936-CA5C-E086910D0310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55" creationId="{0D161D0E-3BF9-C2E2-D61F-293052B48471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56" creationId="{F87C2B93-2CC8-6641-FD8F-1F54838B64E5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57" creationId="{E21DD952-8D65-AA0D-C913-E7B866FCB4D7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58" creationId="{4C580BD4-03E9-0D44-2DB0-A0E76E49CFC1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60" creationId="{28258612-774B-3A91-01DA-924432F9D23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61" creationId="{BE6290EE-D1AB-7873-83B3-CE9D36101D5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62" creationId="{42C4193D-3810-0C0F-8A78-3BE61101FF6C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63" creationId="{6F5E7426-77BE-B756-A5E5-4507A3B8CB74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64" creationId="{9D76FF15-6680-C5CC-19C0-C4E3E851AEE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65" creationId="{24DC8210-F9A5-FD82-F11E-530D4D2793C0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66" creationId="{9705512C-33C8-2A97-D560-41ECB1B091AE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67" creationId="{B3BC3DF7-9436-D7B1-550C-D16B2FF7D442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68" creationId="{269663B2-FB4A-FB5E-7A49-AD730D120E35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69" creationId="{F439142A-2CB7-5790-715D-9F6999CF84B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70" creationId="{A249D47E-42FE-E336-1018-AE1C2D5630B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71" creationId="{4E31D13F-601C-0DB4-0D39-B8B1DC1164CE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72" creationId="{BE00F1E3-585B-5E32-5218-8196AB206B8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73" creationId="{A753029C-C56E-48A8-91F7-72502390BEB4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74" creationId="{BAB8A014-0F61-00FC-8935-64FD29606FFC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75" creationId="{B8B7D85E-2039-D63F-8D86-CC79B0E813B2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76" creationId="{03BBDAC5-6665-92B0-0C50-85C541FB8DF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77" creationId="{DFD44DF5-C018-DEA6-0560-DC231DC74FC2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78" creationId="{F239F692-73E4-6C2E-B789-528EFB72C0F3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79" creationId="{593C71E2-0B19-B43A-45B2-EF685623D4E1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80" creationId="{C8445C1B-8261-17A1-4116-671A4373261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281" creationId="{2584B08A-F5D7-72B5-F6FE-8675BF6B7D3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281" creationId="{373800D2-582C-E4E5-0C5E-6558C742FA79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82" creationId="{4923563F-CFE3-845E-5BD8-E41EEAA8F312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83" creationId="{A797DD11-1066-61E3-D087-51BD3681A633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84" creationId="{812B9E6E-0BD1-A1A9-8388-BE6D042E2A4E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85" creationId="{05E91B51-DCBB-7415-42EC-83ED507C8C0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86" creationId="{231CF3CF-C0BB-A998-457F-F683282DAA8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87" creationId="{25B0A329-E29D-58A5-BB94-DA664B81FAF4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88" creationId="{04A78761-1503-E650-038F-967F0AFD744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90" creationId="{5E72C9C5-577E-78CE-556F-46C6DB23AD3C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91" creationId="{88FD1147-1688-3155-4D02-7722CB59D3B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92" creationId="{64AB6E86-6A21-1E31-8A3A-612A6C93685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93" creationId="{96603724-BBF3-4007-1806-164B842BA51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94" creationId="{525C1E65-10C0-6B40-9DDF-F02BF1B84257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95" creationId="{D54E13D8-AB18-C0A6-C63A-2F04A02C2AA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96" creationId="{AFFF590F-1AFE-FD3F-6233-2F6DFCE2B6B1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97" creationId="{1199FF28-7327-9C0E-C40E-DE5CC820887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98" creationId="{636DA76C-13AE-ED5E-0365-3BD6B84A0A1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299" creationId="{D7D6BBE2-6924-15D5-C2EE-C17B0522D1D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00" creationId="{FF5B8578-F6B6-BAAB-E62A-A74CE5B15BD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01" creationId="{4703F854-F66E-200D-1F37-92CEE9ED3CB3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02" creationId="{31A4ED9A-AEF3-6AAD-6B3E-182DBAC0A470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03" creationId="{EA361432-34BF-2A90-E083-5863694D72D1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04" creationId="{59C2828D-F14E-B507-1A80-EE79A40D8E4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05" creationId="{3CABFD26-616C-6C20-8809-F990D47FA50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06" creationId="{D2B3AFB9-32A3-5034-1E19-CF27B4C8C13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07" creationId="{54AC6DF3-F1A3-54C9-D129-C0F9838F509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08" creationId="{96FD451C-D51A-D289-D63F-DE5129F23C64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09" creationId="{CBBEAAAF-1469-3186-DA88-45477883C69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10" creationId="{B448F6DD-ADE6-EDF5-E85A-ED27C703858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11" creationId="{05C3DF6F-E3C6-0F60-2D53-77FCF560E210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12" creationId="{0D2D4E88-D906-10DC-3F39-C4D9D2CB4197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13" creationId="{43BEC747-C422-59E4-B47A-A09711E62744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14" creationId="{9BC2599C-8EE1-61C4-300B-1DA4E6E9ADA2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15" creationId="{B97290F5-094E-A58B-D6DF-199D0E92125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16" creationId="{BEBA399B-253C-680E-6F1E-8E26CFA186C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17" creationId="{36A3BE4D-0A9A-09A3-C2BB-193CE8B2021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17" creationId="{B4FB588C-28AB-C9D4-016A-D28914DE0B8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18" creationId="{D2A1AF2A-7414-9B03-247B-E5A3F6BF932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18" creationId="{DC4A235A-FEF3-A4E1-0762-4BC7DAA7DD5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19" creationId="{84B19A5C-653D-8B60-7633-4546B100DCB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19" creationId="{A125F99E-6B8E-716C-B533-8B91EE70C6E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20" creationId="{5298FEA8-D488-B5FA-3E93-7D75D23F9F2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20" creationId="{FFAFEAA1-F446-BE12-B7C0-B4CCB768AE2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21" creationId="{154B211D-0B86-4BEB-37FD-0997385411F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21" creationId="{56903067-53DC-1810-AC86-B06C56D399A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22" creationId="{77D24695-EA19-A372-A981-693E05FD8C7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22" creationId="{DB73AABE-16F7-080A-3955-EDCF20E3D38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23" creationId="{367861F7-53C6-5228-4068-CB203D6EA55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23" creationId="{4672C1BA-EA60-162D-B7CF-C798B48C73B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24" creationId="{03F5148E-CEAF-4DAF-890B-DA63280DA8C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24" creationId="{54F7B1A1-65C0-FF07-022F-A8BCD19D941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25" creationId="{71172826-BAE8-CB73-30B8-0074DD59E8A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25" creationId="{EDAF9873-98AE-4018-47C5-BC197C702BC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26" creationId="{893C8C18-94D4-B14E-6821-B9C517D0AD6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26" creationId="{BADBA5FA-3B2C-F2F9-4BFA-A023A15AF78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27" creationId="{655112D4-4313-11AA-5033-C4C6696DF7E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27" creationId="{68D279C8-C2A7-CFB2-9B3A-73381A0465F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28" creationId="{640D9A31-778C-BD0D-C140-4853F4AA2C6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28" creationId="{83B726AB-E8DC-5CC2-F61F-3CE739F5486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29" creationId="{6A5CB54D-5906-0848-4C43-20006E353B7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29" creationId="{AB648269-AB2C-DE25-8798-FDC5657DAF63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30" creationId="{019139EB-5075-35AD-7B2D-A68418361720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31" creationId="{A311AADC-620C-BFC9-E31E-41C70F54677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32" creationId="{80E0B686-6AA0-E9C8-7A85-99290C05B2C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33" creationId="{5A0748FF-8660-74A9-CC0E-C4C446EAF2C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34" creationId="{E91625BA-74B0-7283-64F2-90198BDBA5A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35" creationId="{ABEA26F3-818A-37F8-C633-7A5E4B39288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36" creationId="{1E383BA5-769B-1581-D8EC-AEE83BCCC3C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37" creationId="{63F18572-492D-4BE3-19B5-B67AFBF3E559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38" creationId="{DE1CC5B3-E962-8591-0225-16F16EB89EF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39" creationId="{75016C34-9F3B-F57F-ACA8-C0D8D7446A05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40" creationId="{14A8222E-ABF3-D52C-F325-D768F38517D7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41" creationId="{37ED4A59-843F-B367-40B3-512041363DB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42" creationId="{BBB31257-700B-3470-824C-579120546B80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43" creationId="{CAEC3ADB-F69E-844F-F172-ED6B5C63FFF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44" creationId="{E9948172-542E-89EF-C011-F01AADAD1B7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45" creationId="{7F584613-F3E6-E6C8-1CC3-A0E1DEAD795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45" creationId="{E6E5BC77-F511-8545-9843-D54B29E8FF0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46" creationId="{876227FC-E88F-515F-B8D2-F31856CCB46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46" creationId="{BFA44728-0719-DB8C-8E25-BA0DE2BA42D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47" creationId="{209D69B9-B33F-4C14-B321-5D1EC4C8EB6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47" creationId="{F422133D-EF47-11B6-39C0-FFF4578ED2E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48" creationId="{288DA1C1-EBB5-00C7-854D-FD671088EDB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48" creationId="{751235CA-451A-309A-4A46-2E605901C85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49" creationId="{2C5CDDE2-8369-0C0A-D9AF-D1917AC8666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49" creationId="{3166C084-3F99-344E-EECB-1A0A8754654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50" creationId="{29D0BF3F-C567-6A00-94D7-293483F2BAF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50" creationId="{AE3993D1-C296-EA76-DBB1-2AE7139931E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51" creationId="{23A6D94C-7B0D-E124-C64D-80A766B7980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51" creationId="{E5DB01D5-2EA1-182E-09F8-E136F3960F7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52" creationId="{A751BF1B-ACDF-18EB-EB19-D5547E3F6FC1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53" creationId="{CA671CA1-C78B-14D4-CBB2-8F547EE57489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54" creationId="{2F7B8C5F-34D1-4E4D-268B-2456A74D8D3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55" creationId="{98B816DC-F7EC-CAE9-33EE-81669323D5D7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56" creationId="{30B91F78-6409-0C72-7ABA-D16F73F8514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57" creationId="{94D59089-7253-31C8-0CE3-5C9C3FC925E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58" creationId="{9568A704-FBAA-1A53-FDF2-A4BFA278C0E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58" creationId="{F4F2FE5E-974D-747C-7598-2FD4982518B5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59" creationId="{75CF6802-0D9C-8312-1B6B-E9DCC313FCB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60" creationId="{CE5484D0-CE56-6EDB-A2F6-F57E40DDE89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361" creationId="{793540CB-E908-2373-872A-F68C029F3F2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361" creationId="{E61BDB4E-7938-2A80-C3DF-9B141FC501DE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62" creationId="{26FB92D7-F892-8964-E9CC-A334CF08C500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63" creationId="{AFFAD414-C4E7-CD95-9DEB-7D4F90DAB7A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64" creationId="{DDB2E186-FB8F-F363-924C-AD601A72BBD3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65" creationId="{2A2A2573-B67B-E64E-B39E-37F93BA3AEC4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66" creationId="{873CCA33-8B78-80B0-C5B8-480D28A809E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67" creationId="{347E69AC-0B58-2ED9-4978-CD1C70930CA9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68" creationId="{A96655A5-D192-F92B-5517-79F8347B6FC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69" creationId="{BA6410D7-D151-DA6F-200F-747B7E9AC3B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70" creationId="{6605D5F5-0D08-C243-50E9-79D6B34DF555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71" creationId="{99257350-8D9C-2DD2-CE85-1EA58B2BD3D0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72" creationId="{760080A8-34A8-8D4A-E69E-77EBCC45C7E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73" creationId="{E4C02E79-562C-4C69-E6CF-908056FDCB6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74" creationId="{BB200ACC-F51C-0B66-09FA-FF2E3324363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75" creationId="{93177147-0A61-5D5E-6FD2-BAA08149E759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76" creationId="{249ECFF0-B292-67AB-92DE-1A8AE976EF7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77" creationId="{6CBEBAFA-21E4-34D8-8C33-F98FA1ABABF3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78" creationId="{C6D56E4B-0BE2-16EE-6093-9187C709E9C1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79" creationId="{393082F4-10B2-61B4-5890-369643C6591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80" creationId="{BEB8608D-FF29-6C80-9944-58C6A2F41B22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81" creationId="{A75614E8-0655-1369-2D73-E9FCD92AB8A0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82" creationId="{8884B27C-7B13-0363-F88B-F7318B74A727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83" creationId="{C79B4F49-28F2-074E-89C1-639A41D42A1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84" creationId="{08E26D2C-A5C0-2214-BB41-906DBE6BAD75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85" creationId="{0EB569C7-7306-0698-840B-DD8697AFDA14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86" creationId="{367411B5-7C7C-9698-7FF6-FEF30C163CFC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87" creationId="{20D23D06-438B-1212-E777-401F901E2C3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88" creationId="{939EC243-4205-9B06-1D96-E5602FFBB085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89" creationId="{8E8D0E57-9EF7-2E38-7ACC-0BCE875E9E24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90" creationId="{82E9FBDD-EFD7-85F9-D240-1ACA8EF9870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91" creationId="{4F73C3AB-C012-A130-6754-1FB81518FE6C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92" creationId="{64B44C58-8DA6-1E93-8EB7-B1772A32BA3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93" creationId="{A85A8346-6C5F-1986-0951-C90507581B22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94" creationId="{A4A3AA1C-FDBC-4E5A-B9FA-D43067F32C8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95" creationId="{9E0B50AB-D647-96D0-5FF2-FC7B64449000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96" creationId="{B36778E1-65AF-B166-89D0-307DA6DDAA42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97" creationId="{709B527A-7B90-92F1-EEC5-EC342CA27CA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98" creationId="{D0B80A04-6A3C-B5BE-8F8D-EDE1962B7DD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399" creationId="{22C7DFCB-9DB6-F126-6529-3304608A4715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00" creationId="{6FD68EBA-166E-2404-DD61-FBD3053DD35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01" creationId="{45C92922-6BB7-BD6D-52ED-0527D6DE098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02" creationId="{88D003F1-C4F1-8F61-1453-B17FED2794A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03" creationId="{996B9F63-9884-EC07-51A8-DC06DD0E2E99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04" creationId="{F6096FA2-4EFD-CE37-8100-D70537642B82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05" creationId="{7E1466C5-71BC-A38D-45D3-D736ABA6769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06" creationId="{31A95A37-3FD4-C6CE-F809-84AB5272F2D5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07" creationId="{0D0B1D4D-4926-65FC-4652-884F980C129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08" creationId="{46623127-9F35-07FA-A149-142F952AE51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08" creationId="{A8A18735-6C47-2D41-5E12-BC6C2A2D3C49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09" creationId="{38881FA7-99A2-B763-AF0D-CD6DFDDF56B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10" creationId="{C20FEF71-DD24-B7D2-6F7E-B3FAC4D16BA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11" creationId="{E8C156C9-6571-9261-DF74-31208BDD6B4E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12" creationId="{5DA2DF2A-911F-5E54-8D9A-A7E1DE3A658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13" creationId="{07D23523-DC74-8F56-8578-56D10B1A7F3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13" creationId="{74DD52CB-AF15-DC74-5891-F4E5B15AAF2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14" creationId="{B3B2DACA-E0F8-6018-8389-F8EAE79632A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14" creationId="{E430518E-EE2D-6AE0-30C4-69EE097F87C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15" creationId="{45EA557C-E23F-6AA3-B996-0AFB9EBD353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15" creationId="{E03A9A3C-FFE8-03F8-54F9-5B462FA034A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16" creationId="{4946F18D-8F63-762B-C64D-CA7D0554E33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16" creationId="{D5C00E7F-2148-051D-1EC0-CB3FBB142D4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17" creationId="{3255CBAF-A1AA-CE45-54DD-3F82E0B45A5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17" creationId="{C7064FC0-D6EF-1D67-34B5-57223768A7EC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18" creationId="{3B57CAA0-0A9A-DF0D-1B31-4385DCC1EFA5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19" creationId="{0FD53071-A72F-C0D8-F1F8-3C333241F0F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20" creationId="{4E16A268-FCA9-0655-B699-F224B7BEE3D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21" creationId="{DC744A72-A4F6-B535-49B8-F5A486952009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22" creationId="{8B72E1B6-8249-F3D6-523E-BAD84D19E94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23" creationId="{EAD16C1F-1500-CA57-7AF6-E6B6933AE2B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24" creationId="{B8D3918A-5C48-6880-727E-393C176594A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25" creationId="{B3841B1F-8CFB-0F87-55AF-FCA2638B350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25" creationId="{E326411A-2E94-4A7B-8326-C11C284BE59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26" creationId="{34BE6BB8-E954-6E9D-5C26-EFE6FC0ADBA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26" creationId="{C247DA86-1FCD-4002-303B-9445BCD080B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27" creationId="{49402142-B45C-F0CD-AD23-FBA429A1245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28" creationId="{D8022CF8-0A7D-4224-95E9-038A18F4C99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29" creationId="{2618FF30-6345-76AB-4C7D-2EF091F0542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30" creationId="{675A5AE5-964F-8F18-9C4A-D3A1BD02399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31" creationId="{75E06E63-5325-6070-65B8-68F49F19F89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32" creationId="{3FF0814E-7C22-B019-892E-4DB343A2986D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32" creationId="{A879A09F-F655-7CEA-F910-345B481574A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33" creationId="{31ED5C73-1ACB-1AA6-5FFC-62A7E64FFFC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33" creationId="{AC376933-7785-2484-6312-925E72A3A1A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34" creationId="{06964FB2-E53B-BE0E-C2F9-317FCA022DB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34" creationId="{E18FC471-43A3-8028-5DD7-7765258CBCC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34" creationId="{E8DD6D38-BC03-FAA8-6CF6-697D70A3610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35" creationId="{3E3492E7-4FEE-FB7A-A8AE-8D88CEE95EA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35" creationId="{96BF6651-9FCE-B71C-B5BF-E896926AFBA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35" creationId="{EABD35A0-87F6-CC28-9BFB-0D3D1CD2C8E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36" creationId="{57FDC683-C1D8-D38A-B2F4-467750BD95F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36" creationId="{9F179BC8-C40E-3CC2-2C36-3BC447816A6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36" creationId="{B885F049-138F-F79A-D380-797320D9FC4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37" creationId="{5583E65C-2E8C-1B1B-8938-1B602F9FD44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37" creationId="{92F63661-FC40-76D0-7E02-0A32D317AED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37" creationId="{EFA878E9-00D1-FAF5-D0AC-4018364721E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38" creationId="{85D8A35F-E99E-E76F-2CE9-AF5B2A62049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38" creationId="{8F94A5E4-28DC-EC47-1C80-41BAB7A23BC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38" creationId="{DCE02C8B-8E72-9114-93FD-401082DC9FE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39" creationId="{09199B23-E2C9-6094-9FC9-BA13DC45A0E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39" creationId="{691DD5A7-C54C-E4F7-FF81-55034B20501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39" creationId="{F66130BD-B977-D405-B768-D92D58AD5DD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40" creationId="{550857C8-50B8-B8B9-6AB2-B83A2E51540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40" creationId="{567C204A-19CE-215D-7FBF-8DA0715EA3F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40" creationId="{78A0877E-56A9-00B8-CF9D-203780C18BC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41" creationId="{1AAE9AA1-89FC-8B01-F6EB-AB8324EB500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41" creationId="{49BC7AE6-30D3-7FB0-27A5-3ED90B97A2A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41" creationId="{6EEC41B4-7A01-1160-AE6E-655FDB61840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42" creationId="{797C5B06-038A-8570-C013-E3CF1301AE7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42" creationId="{CA252D60-46C8-7A79-860C-167F2A57A71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42" creationId="{CC7AA130-D08F-451B-0BB3-EEBAF89CC51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43" creationId="{2493E89D-5B9F-003C-06DD-95751A6B08C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43" creationId="{43347807-8EA6-31C2-6557-8D3CAE2CC8F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43" creationId="{DCB8F339-B3D6-7FFB-8A2B-AB50CAB140D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44" creationId="{07EBD414-2A9F-2A31-226A-8B190E7E1EA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44" creationId="{4ABB8B4C-8199-1D5A-EA19-F3DC44C34BF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44" creationId="{6849C72C-9F84-9D73-46DC-8E7911E44E0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45" creationId="{0F019425-4685-5470-1F64-B9A282ECC96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45" creationId="{16B88D4D-DCC1-3127-2304-A6CD5590833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45" creationId="{41E93DE2-03A9-A725-352E-7725C680AEB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46" creationId="{10427946-99F4-24CC-FF98-E6EF0CB0DD5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46" creationId="{2B6F022A-F5ED-F03E-E03F-0FA8F04F816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46" creationId="{A0FF25C5-20A8-8858-95F9-1762EE9F671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47" creationId="{89A7DFAA-4E32-EAE1-4362-9BF059DAACA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47" creationId="{9B22F352-5358-82BD-C797-EA7912DB18E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47" creationId="{C2BEC0CF-E226-8E97-3CF3-5431EA20081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48" creationId="{17FCE7BA-D4B4-CA1C-2CCF-9192622B2FF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48" creationId="{4E7629DF-83FF-C9BD-2B94-1DD23EAB1FA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48" creationId="{6D4EF71B-5815-667A-EAAE-37F1A2FA4D3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49" creationId="{541FD41E-2798-DBF0-F9FB-CCB6EA9AB21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49" creationId="{7A3B36AC-68C0-3615-8958-8A0AC0DF94E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49" creationId="{FEACD916-90B1-B628-0E02-BD360028781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50" creationId="{84287DEE-409F-9679-87F3-441443594FF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50" creationId="{AE19EE14-D337-A37C-1A8A-B330FB609C9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50" creationId="{D2728AEF-5C51-ED00-ACAC-5B3E42EC5F7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51" creationId="{50B96736-3323-E6FD-0AEC-53B20F896AE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51" creationId="{A11B7D5E-FC15-1B18-BF4F-5DE9CCF791A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51" creationId="{FB085046-9B84-26D4-D821-279B709A74B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52" creationId="{235DFE3D-1CCB-905F-06AE-9049F8DE783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52" creationId="{706DBEBC-E7B9-2CAA-E105-8F983852B44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52" creationId="{8F3A77B5-9623-6FE4-1328-2163F3A7C37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53" creationId="{271985B6-D9BA-5512-0650-D7A3746D7A2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53" creationId="{318686D5-A301-F0B3-1EC9-021087310BC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53" creationId="{64363A59-FDFE-68A4-78D5-B0E671E9D2B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54" creationId="{060B52AE-F589-6B7D-4F77-1DD07E2C529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54" creationId="{363F4082-6AB8-2475-D90E-85DB785D250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54" creationId="{5B9B6A07-98D6-BD34-AA24-3F2101171DD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55" creationId="{43413F1F-D8AE-B5DB-5509-8A1F4EE6AC6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55" creationId="{4A3FE084-949F-4944-DAD6-B9F1204531B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55" creationId="{C30CD3C4-4B6A-9C8A-D878-F6B79A01663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56" creationId="{24032913-38AB-9C04-1D4C-3B40C473E03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56" creationId="{36AAC2AF-EFEF-EAD8-E3A7-E77F1E3457B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56" creationId="{DD475431-24D0-E2D4-DFA0-63EFDF5D12A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57" creationId="{BC95FAA0-3FCA-F1DA-2D6A-9CCABB016A0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57" creationId="{CBFED13D-7E49-6138-2EB9-E6C6483B61E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57" creationId="{E0756C55-FC9C-BA07-F930-269D2965C7B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58" creationId="{3C66B5FD-40B2-54CE-7908-5705C21CF0D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58" creationId="{798E22CA-50F2-57B2-ECB1-D0B7501E252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58" creationId="{B2D5AB9B-BB7F-9E3C-A94D-0B419078CF5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59" creationId="{369EF07C-223E-C9B9-39C3-43D0E4596B9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59" creationId="{48181032-06AD-F729-1907-E642D5942AA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59" creationId="{E98D0602-F3BF-0B88-4918-A73F0B812D1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60" creationId="{762ED4F2-2084-9DC0-E1CD-4E46BBAC1A7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60" creationId="{D86DB3F4-3E09-60D1-E96F-C631F4E60B7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60" creationId="{F16BCF0A-53AC-EBBC-DFFB-7F22A483FB5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61" creationId="{0F7852DC-FB7A-48F0-633F-8170402FDB1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61" creationId="{387F6BFB-91E7-D698-CF84-3BC29550D78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61" creationId="{F8CF76C6-62D6-EB5E-B890-B30C91B4E27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62" creationId="{4832B5F0-7D57-47B3-8989-A78809DDBBC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62" creationId="{48591CFA-7875-519B-61E6-7C23A115747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62" creationId="{9BB6F032-D4B0-4B8B-51DD-0B264EC60A6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63" creationId="{3B9D774F-DB09-7FB0-C8F7-77389622727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63" creationId="{50593FA8-4F09-FC54-6015-7321DA88EFC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63" creationId="{BBB39429-33ED-5AB6-B9FC-232DA7B396A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64" creationId="{2CB814C6-65C9-4536-8384-8BE2770B482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64" creationId="{A8426306-8E2C-E687-42DC-D1985F64976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64" creationId="{D083AF19-0CEB-5F48-C87A-D1AABE49FE1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465" creationId="{A958DE1D-EF72-DBEC-554C-876486266F7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465" creationId="{D53101E8-BBE0-2702-A2AA-A9F807999AF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65" creationId="{F73FA876-9164-9F96-C056-07B1B3CA7D0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66" creationId="{60C54194-07FD-A1DC-EB9D-1827FC872017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66" creationId="{E9F5B708-70A3-D5D6-4A9B-76E1305E233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67" creationId="{97A43E69-F8F8-AF9F-E3B8-487CE58633C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67" creationId="{D8897840-BDB3-2811-4BFA-C3C2595F7923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68" creationId="{1482863D-943B-1E41-18D4-57ADA67806F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68" creationId="{EF72415A-1AA7-4D3C-1640-D04C74435EB1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69" creationId="{8BF579B7-5CC6-C392-45B0-9BFEA6A5E0E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69" creationId="{A2351F4B-88C1-3E20-134D-3FA260F2E1AF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70" creationId="{3E9681DA-34F5-EE2D-C3A9-18641BCA661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70" creationId="{B3244015-1CB4-DBA8-916A-C4E5AC18B4A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71" creationId="{4ED0C192-3483-10C5-819E-080DB2D76CE7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71" creationId="{AC44E69A-E59A-F5C3-0A36-AE9AA37C219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72" creationId="{184E0AF2-5407-4080-B915-2797F3247CC0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72" creationId="{CF2C6D60-D589-6ECB-D817-A0FC419DD90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73" creationId="{7324F0B1-64FF-13EA-D002-8CE94F921AA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73" creationId="{9D1644B7-F41F-ABB0-B8E0-656916913BFA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74" creationId="{53CC204F-094A-5ABC-9F53-A0C39EFCC18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74" creationId="{737C1BD2-8971-2485-0D5B-D02AFB76C384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75" creationId="{562E44F8-73B7-C1F1-28BA-AC5EB47FD17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75" creationId="{769850BF-9E6D-1BE2-56C1-06A012DC5981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76" creationId="{1CFB1AB2-38B8-7FD4-0C61-B4C1CAA0CB8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76" creationId="{F4DC24B5-B477-9388-CF1A-5C2DDF2AB795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77" creationId="{0D4B3EF5-F336-138B-06FB-10080F52316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77" creationId="{7819DA37-1FDE-C09D-DDCB-70AEA66FC1A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78" creationId="{260FD6BB-BEFC-CED9-675D-DFCCACAFCAAB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78" creationId="{DD2E5215-7A18-CC78-E248-7852362E8078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79" creationId="{D5222575-A46F-1DD5-D363-4DFE6A73097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79" creationId="{FD84D7F5-A5D0-5D40-F81A-0A54C8540C0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480" creationId="{219B2FC4-2A47-0DDD-8901-38E6EA7E9B36}"/>
          </ac:spMkLst>
        </pc:spChg>
        <pc:spChg chg="mod modVis">
          <ac:chgData name="Ginevra Minarini" userId="1f1f918c-6db6-4aec-95e5-17ad0358cb46" providerId="ADAL" clId="{03421CA5-02D6-410F-9208-942AACB4DA1F}" dt="2023-11-23T08:19:10.355" v="93921"/>
          <ac:spMkLst>
            <pc:docMk/>
            <pc:sldMk cId="1069926096" sldId="309"/>
            <ac:spMk id="2480" creationId="{F3813B45-2AB1-CE14-DE09-F5A98C8F978E}"/>
          </ac:spMkLst>
        </pc:spChg>
        <pc:spChg chg="mod modVis">
          <ac:chgData name="Ginevra Minarini" userId="1f1f918c-6db6-4aec-95e5-17ad0358cb46" providerId="ADAL" clId="{03421CA5-02D6-410F-9208-942AACB4DA1F}" dt="2023-11-23T08:17:54.666" v="90223"/>
          <ac:spMkLst>
            <pc:docMk/>
            <pc:sldMk cId="1069926096" sldId="309"/>
            <ac:spMk id="2482" creationId="{A7AA17C3-260E-0A69-B306-497ED04730AA}"/>
          </ac:spMkLst>
        </pc:spChg>
        <pc:spChg chg="mod modVis">
          <ac:chgData name="Ginevra Minarini" userId="1f1f918c-6db6-4aec-95e5-17ad0358cb46" providerId="ADAL" clId="{03421CA5-02D6-410F-9208-942AACB4DA1F}" dt="2023-11-23T08:17:54.666" v="90225"/>
          <ac:spMkLst>
            <pc:docMk/>
            <pc:sldMk cId="1069926096" sldId="309"/>
            <ac:spMk id="2483" creationId="{D34A4AF2-5348-D256-6D0B-1A5707E633C9}"/>
          </ac:spMkLst>
        </pc:spChg>
        <pc:spChg chg="mod modVis">
          <ac:chgData name="Ginevra Minarini" userId="1f1f918c-6db6-4aec-95e5-17ad0358cb46" providerId="ADAL" clId="{03421CA5-02D6-410F-9208-942AACB4DA1F}" dt="2023-11-23T08:17:54.675" v="90227"/>
          <ac:spMkLst>
            <pc:docMk/>
            <pc:sldMk cId="1069926096" sldId="309"/>
            <ac:spMk id="2484" creationId="{A72D1398-CFB9-161C-96B7-D3D54474D6B2}"/>
          </ac:spMkLst>
        </pc:spChg>
        <pc:spChg chg="mod modVis">
          <ac:chgData name="Ginevra Minarini" userId="1f1f918c-6db6-4aec-95e5-17ad0358cb46" providerId="ADAL" clId="{03421CA5-02D6-410F-9208-942AACB4DA1F}" dt="2023-11-23T08:17:54.677" v="90229"/>
          <ac:spMkLst>
            <pc:docMk/>
            <pc:sldMk cId="1069926096" sldId="309"/>
            <ac:spMk id="2485" creationId="{98E55242-58EE-9233-0E37-21048F95EBF0}"/>
          </ac:spMkLst>
        </pc:spChg>
        <pc:spChg chg="mod modVis">
          <ac:chgData name="Ginevra Minarini" userId="1f1f918c-6db6-4aec-95e5-17ad0358cb46" providerId="ADAL" clId="{03421CA5-02D6-410F-9208-942AACB4DA1F}" dt="2023-11-23T08:17:54.677" v="90231"/>
          <ac:spMkLst>
            <pc:docMk/>
            <pc:sldMk cId="1069926096" sldId="309"/>
            <ac:spMk id="2486" creationId="{BD1E0B8B-5FA1-3438-948F-ED4B62D353AC}"/>
          </ac:spMkLst>
        </pc:spChg>
        <pc:spChg chg="mod modVis">
          <ac:chgData name="Ginevra Minarini" userId="1f1f918c-6db6-4aec-95e5-17ad0358cb46" providerId="ADAL" clId="{03421CA5-02D6-410F-9208-942AACB4DA1F}" dt="2023-11-23T08:17:54.677" v="90233"/>
          <ac:spMkLst>
            <pc:docMk/>
            <pc:sldMk cId="1069926096" sldId="309"/>
            <ac:spMk id="2487" creationId="{84921F7D-2201-5001-49AB-D4371085AC1C}"/>
          </ac:spMkLst>
        </pc:spChg>
        <pc:spChg chg="mod modVis">
          <ac:chgData name="Ginevra Minarini" userId="1f1f918c-6db6-4aec-95e5-17ad0358cb46" providerId="ADAL" clId="{03421CA5-02D6-410F-9208-942AACB4DA1F}" dt="2023-11-23T08:17:54.681" v="90235"/>
          <ac:spMkLst>
            <pc:docMk/>
            <pc:sldMk cId="1069926096" sldId="309"/>
            <ac:spMk id="2488" creationId="{9A5964C6-FED4-1CF2-132C-C1559C8DEB8C}"/>
          </ac:spMkLst>
        </pc:spChg>
        <pc:spChg chg="mod modVis">
          <ac:chgData name="Ginevra Minarini" userId="1f1f918c-6db6-4aec-95e5-17ad0358cb46" providerId="ADAL" clId="{03421CA5-02D6-410F-9208-942AACB4DA1F}" dt="2023-11-23T08:17:54.682" v="90237"/>
          <ac:spMkLst>
            <pc:docMk/>
            <pc:sldMk cId="1069926096" sldId="309"/>
            <ac:spMk id="2489" creationId="{E87EB896-B6AF-33C1-C98D-2C4AAE212045}"/>
          </ac:spMkLst>
        </pc:spChg>
        <pc:spChg chg="mod modVis">
          <ac:chgData name="Ginevra Minarini" userId="1f1f918c-6db6-4aec-95e5-17ad0358cb46" providerId="ADAL" clId="{03421CA5-02D6-410F-9208-942AACB4DA1F}" dt="2023-11-23T08:17:54.682" v="90239"/>
          <ac:spMkLst>
            <pc:docMk/>
            <pc:sldMk cId="1069926096" sldId="309"/>
            <ac:spMk id="2490" creationId="{DFEA7C41-F5E2-B12A-6B6B-D215F58FB29C}"/>
          </ac:spMkLst>
        </pc:spChg>
        <pc:spChg chg="mod modVis">
          <ac:chgData name="Ginevra Minarini" userId="1f1f918c-6db6-4aec-95e5-17ad0358cb46" providerId="ADAL" clId="{03421CA5-02D6-410F-9208-942AACB4DA1F}" dt="2023-11-23T08:17:54.685" v="90241"/>
          <ac:spMkLst>
            <pc:docMk/>
            <pc:sldMk cId="1069926096" sldId="309"/>
            <ac:spMk id="2491" creationId="{0A63D493-162F-60E5-50ED-4C7B96BD6BA8}"/>
          </ac:spMkLst>
        </pc:spChg>
        <pc:spChg chg="mod modVis">
          <ac:chgData name="Ginevra Minarini" userId="1f1f918c-6db6-4aec-95e5-17ad0358cb46" providerId="ADAL" clId="{03421CA5-02D6-410F-9208-942AACB4DA1F}" dt="2023-11-23T08:17:54.687" v="90243"/>
          <ac:spMkLst>
            <pc:docMk/>
            <pc:sldMk cId="1069926096" sldId="309"/>
            <ac:spMk id="2492" creationId="{52B60C3E-BF36-A214-A4DC-CA69D67E9F5D}"/>
          </ac:spMkLst>
        </pc:spChg>
        <pc:spChg chg="mod modVis">
          <ac:chgData name="Ginevra Minarini" userId="1f1f918c-6db6-4aec-95e5-17ad0358cb46" providerId="ADAL" clId="{03421CA5-02D6-410F-9208-942AACB4DA1F}" dt="2023-11-23T08:17:54.687" v="90245"/>
          <ac:spMkLst>
            <pc:docMk/>
            <pc:sldMk cId="1069926096" sldId="309"/>
            <ac:spMk id="2493" creationId="{BAA5752B-6681-279D-F3BD-CE0AD903919B}"/>
          </ac:spMkLst>
        </pc:spChg>
        <pc:spChg chg="mod modVis">
          <ac:chgData name="Ginevra Minarini" userId="1f1f918c-6db6-4aec-95e5-17ad0358cb46" providerId="ADAL" clId="{03421CA5-02D6-410F-9208-942AACB4DA1F}" dt="2023-11-23T08:17:54.687" v="90247"/>
          <ac:spMkLst>
            <pc:docMk/>
            <pc:sldMk cId="1069926096" sldId="309"/>
            <ac:spMk id="2494" creationId="{10319D6A-B39B-5FBF-B27F-F3EBF98DA3A5}"/>
          </ac:spMkLst>
        </pc:spChg>
        <pc:spChg chg="mod modVis">
          <ac:chgData name="Ginevra Minarini" userId="1f1f918c-6db6-4aec-95e5-17ad0358cb46" providerId="ADAL" clId="{03421CA5-02D6-410F-9208-942AACB4DA1F}" dt="2023-11-23T08:17:54.687" v="90249"/>
          <ac:spMkLst>
            <pc:docMk/>
            <pc:sldMk cId="1069926096" sldId="309"/>
            <ac:spMk id="2495" creationId="{DA54F865-770C-B58B-3943-4406C8AD1D88}"/>
          </ac:spMkLst>
        </pc:spChg>
        <pc:spChg chg="mod modVis">
          <ac:chgData name="Ginevra Minarini" userId="1f1f918c-6db6-4aec-95e5-17ad0358cb46" providerId="ADAL" clId="{03421CA5-02D6-410F-9208-942AACB4DA1F}" dt="2023-11-23T08:17:54.687" v="90251"/>
          <ac:spMkLst>
            <pc:docMk/>
            <pc:sldMk cId="1069926096" sldId="309"/>
            <ac:spMk id="2496" creationId="{CBFE710B-FF2F-D562-3E80-E2EDF7A91C8E}"/>
          </ac:spMkLst>
        </pc:spChg>
        <pc:spChg chg="mod modVis">
          <ac:chgData name="Ginevra Minarini" userId="1f1f918c-6db6-4aec-95e5-17ad0358cb46" providerId="ADAL" clId="{03421CA5-02D6-410F-9208-942AACB4DA1F}" dt="2023-11-23T08:17:54.695" v="90253"/>
          <ac:spMkLst>
            <pc:docMk/>
            <pc:sldMk cId="1069926096" sldId="309"/>
            <ac:spMk id="2497" creationId="{9D1FA0D0-871A-AC1E-9417-B5562ECE485A}"/>
          </ac:spMkLst>
        </pc:spChg>
        <pc:spChg chg="mod modVis">
          <ac:chgData name="Ginevra Minarini" userId="1f1f918c-6db6-4aec-95e5-17ad0358cb46" providerId="ADAL" clId="{03421CA5-02D6-410F-9208-942AACB4DA1F}" dt="2023-11-23T08:17:54.696" v="90255"/>
          <ac:spMkLst>
            <pc:docMk/>
            <pc:sldMk cId="1069926096" sldId="309"/>
            <ac:spMk id="2498" creationId="{CD7D9198-CAB3-4EA6-2F0D-F98250A98440}"/>
          </ac:spMkLst>
        </pc:spChg>
        <pc:spChg chg="mod modVis">
          <ac:chgData name="Ginevra Minarini" userId="1f1f918c-6db6-4aec-95e5-17ad0358cb46" providerId="ADAL" clId="{03421CA5-02D6-410F-9208-942AACB4DA1F}" dt="2023-11-23T08:17:54.698" v="90257"/>
          <ac:spMkLst>
            <pc:docMk/>
            <pc:sldMk cId="1069926096" sldId="309"/>
            <ac:spMk id="2499" creationId="{4FC052D6-667A-7F92-3AC4-B5E8672BA898}"/>
          </ac:spMkLst>
        </pc:spChg>
        <pc:spChg chg="mod modVis">
          <ac:chgData name="Ginevra Minarini" userId="1f1f918c-6db6-4aec-95e5-17ad0358cb46" providerId="ADAL" clId="{03421CA5-02D6-410F-9208-942AACB4DA1F}" dt="2023-11-23T08:17:54.698" v="90259"/>
          <ac:spMkLst>
            <pc:docMk/>
            <pc:sldMk cId="1069926096" sldId="309"/>
            <ac:spMk id="2500" creationId="{9102C82C-0A6A-B72B-3DA6-3DFACAC7085E}"/>
          </ac:spMkLst>
        </pc:spChg>
        <pc:spChg chg="mod modVis">
          <ac:chgData name="Ginevra Minarini" userId="1f1f918c-6db6-4aec-95e5-17ad0358cb46" providerId="ADAL" clId="{03421CA5-02D6-410F-9208-942AACB4DA1F}" dt="2023-11-23T08:17:54.698" v="90261"/>
          <ac:spMkLst>
            <pc:docMk/>
            <pc:sldMk cId="1069926096" sldId="309"/>
            <ac:spMk id="2501" creationId="{69C678DF-E855-5F20-1DB7-959D97B807E4}"/>
          </ac:spMkLst>
        </pc:spChg>
        <pc:spChg chg="mod modVis">
          <ac:chgData name="Ginevra Minarini" userId="1f1f918c-6db6-4aec-95e5-17ad0358cb46" providerId="ADAL" clId="{03421CA5-02D6-410F-9208-942AACB4DA1F}" dt="2023-11-23T08:17:54.698" v="90263"/>
          <ac:spMkLst>
            <pc:docMk/>
            <pc:sldMk cId="1069926096" sldId="309"/>
            <ac:spMk id="2502" creationId="{43D4D800-4C35-780C-A4FC-C7124FB9D251}"/>
          </ac:spMkLst>
        </pc:spChg>
        <pc:spChg chg="mod modVis">
          <ac:chgData name="Ginevra Minarini" userId="1f1f918c-6db6-4aec-95e5-17ad0358cb46" providerId="ADAL" clId="{03421CA5-02D6-410F-9208-942AACB4DA1F}" dt="2023-11-23T08:17:54.698" v="90265"/>
          <ac:spMkLst>
            <pc:docMk/>
            <pc:sldMk cId="1069926096" sldId="309"/>
            <ac:spMk id="2503" creationId="{8745A537-D61F-6536-6EE3-24C509BC2F75}"/>
          </ac:spMkLst>
        </pc:spChg>
        <pc:spChg chg="mod modVis">
          <ac:chgData name="Ginevra Minarini" userId="1f1f918c-6db6-4aec-95e5-17ad0358cb46" providerId="ADAL" clId="{03421CA5-02D6-410F-9208-942AACB4DA1F}" dt="2023-11-23T08:17:54.706" v="90267"/>
          <ac:spMkLst>
            <pc:docMk/>
            <pc:sldMk cId="1069926096" sldId="309"/>
            <ac:spMk id="2504" creationId="{890BAC37-0D7D-D02A-3C4B-3C15D617A860}"/>
          </ac:spMkLst>
        </pc:spChg>
        <pc:spChg chg="mod modVis">
          <ac:chgData name="Ginevra Minarini" userId="1f1f918c-6db6-4aec-95e5-17ad0358cb46" providerId="ADAL" clId="{03421CA5-02D6-410F-9208-942AACB4DA1F}" dt="2023-11-23T08:17:54.708" v="90269"/>
          <ac:spMkLst>
            <pc:docMk/>
            <pc:sldMk cId="1069926096" sldId="309"/>
            <ac:spMk id="2505" creationId="{2B6BCAB1-06BE-FF04-D0FB-909DC51138A1}"/>
          </ac:spMkLst>
        </pc:spChg>
        <pc:spChg chg="mod modVis">
          <ac:chgData name="Ginevra Minarini" userId="1f1f918c-6db6-4aec-95e5-17ad0358cb46" providerId="ADAL" clId="{03421CA5-02D6-410F-9208-942AACB4DA1F}" dt="2023-11-23T08:17:54.708" v="90271"/>
          <ac:spMkLst>
            <pc:docMk/>
            <pc:sldMk cId="1069926096" sldId="309"/>
            <ac:spMk id="2506" creationId="{C9EF163B-500B-DB7B-9535-BE89040515E5}"/>
          </ac:spMkLst>
        </pc:spChg>
        <pc:spChg chg="mod modVis">
          <ac:chgData name="Ginevra Minarini" userId="1f1f918c-6db6-4aec-95e5-17ad0358cb46" providerId="ADAL" clId="{03421CA5-02D6-410F-9208-942AACB4DA1F}" dt="2023-11-23T08:17:54.708" v="90273"/>
          <ac:spMkLst>
            <pc:docMk/>
            <pc:sldMk cId="1069926096" sldId="309"/>
            <ac:spMk id="2507" creationId="{90F92965-B9F1-F851-5746-E2825BC782C3}"/>
          </ac:spMkLst>
        </pc:spChg>
        <pc:spChg chg="mod modVis">
          <ac:chgData name="Ginevra Minarini" userId="1f1f918c-6db6-4aec-95e5-17ad0358cb46" providerId="ADAL" clId="{03421CA5-02D6-410F-9208-942AACB4DA1F}" dt="2023-11-23T08:17:54.708" v="90275"/>
          <ac:spMkLst>
            <pc:docMk/>
            <pc:sldMk cId="1069926096" sldId="309"/>
            <ac:spMk id="2508" creationId="{0E77D6E9-8A04-72A3-147A-7E37F15702EE}"/>
          </ac:spMkLst>
        </pc:spChg>
        <pc:spChg chg="mod modVis">
          <ac:chgData name="Ginevra Minarini" userId="1f1f918c-6db6-4aec-95e5-17ad0358cb46" providerId="ADAL" clId="{03421CA5-02D6-410F-9208-942AACB4DA1F}" dt="2023-11-23T08:17:54.708" v="90277"/>
          <ac:spMkLst>
            <pc:docMk/>
            <pc:sldMk cId="1069926096" sldId="309"/>
            <ac:spMk id="2509" creationId="{97CD0A72-2DCB-614C-22F2-571D086E7C8E}"/>
          </ac:spMkLst>
        </pc:spChg>
        <pc:spChg chg="mod modVis">
          <ac:chgData name="Ginevra Minarini" userId="1f1f918c-6db6-4aec-95e5-17ad0358cb46" providerId="ADAL" clId="{03421CA5-02D6-410F-9208-942AACB4DA1F}" dt="2023-11-23T08:17:54.716" v="90279"/>
          <ac:spMkLst>
            <pc:docMk/>
            <pc:sldMk cId="1069926096" sldId="309"/>
            <ac:spMk id="2510" creationId="{56F14814-CE73-6EA5-BA4B-7101A59D3594}"/>
          </ac:spMkLst>
        </pc:spChg>
        <pc:spChg chg="mod modVis">
          <ac:chgData name="Ginevra Minarini" userId="1f1f918c-6db6-4aec-95e5-17ad0358cb46" providerId="ADAL" clId="{03421CA5-02D6-410F-9208-942AACB4DA1F}" dt="2023-11-23T08:17:54.717" v="90281"/>
          <ac:spMkLst>
            <pc:docMk/>
            <pc:sldMk cId="1069926096" sldId="309"/>
            <ac:spMk id="2511" creationId="{9F802386-C36C-5E85-96A8-751A43166C17}"/>
          </ac:spMkLst>
        </pc:spChg>
        <pc:spChg chg="mod modVis">
          <ac:chgData name="Ginevra Minarini" userId="1f1f918c-6db6-4aec-95e5-17ad0358cb46" providerId="ADAL" clId="{03421CA5-02D6-410F-9208-942AACB4DA1F}" dt="2023-11-23T08:17:54.719" v="90283"/>
          <ac:spMkLst>
            <pc:docMk/>
            <pc:sldMk cId="1069926096" sldId="309"/>
            <ac:spMk id="2512" creationId="{5C8EC3D3-AC59-7119-9F9E-2F02DA3515C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13" creationId="{04E242CC-948C-DFBE-A250-4DACD49A9F3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13" creationId="{1DBF294B-7751-D0C1-9122-EC2B5813F79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13" creationId="{72FEE6BE-145B-1FCB-166D-18A5D78FBF3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14" creationId="{1521FD13-5606-FEF0-DB49-6930572D40E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14" creationId="{3E477E2E-A2EE-C997-3D8E-60D7109348B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14" creationId="{EEC67489-6EA7-5AC4-4179-A3DE3CE4A71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15" creationId="{8AB68BA9-7B85-91A0-A467-CC437708350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15" creationId="{CAA39127-2F20-F343-F4D3-89B66D8AF9A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15" creationId="{F7F526E8-1D54-84AA-2A44-696B7B58822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16" creationId="{10A0DB58-7E13-EDDF-09A1-3F7D7E6A263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16" creationId="{39AC5593-B728-5202-2DCB-CB2D0698B28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16" creationId="{CE5DADD1-0589-1720-15D6-2BE4406DB6D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17" creationId="{1C749033-3F69-DEFE-4C19-413ABA02000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17" creationId="{5A19A0B8-3287-D8C7-7FFF-E87EEF80519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17" creationId="{DA97CBC8-ED4C-E8AD-F2E6-3301E21E028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18" creationId="{91485F05-D251-AC86-FAB8-D6B218ABE61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18" creationId="{B372BBD9-1B86-9991-54C4-1195494F292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18" creationId="{E04B7508-AD35-68F0-58CC-50E815692B0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19" creationId="{4D586E4D-B39B-2CFB-550E-E8385369EE1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19" creationId="{9714A341-B3F1-C93F-B4F0-C899D488C75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19" creationId="{C2BDC1F2-6819-5B94-721C-9243BE2558B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20" creationId="{91C03827-AC38-5DC1-D591-C5BA0BF4339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20" creationId="{9E81F092-B5DE-4078-8E75-FBB5987E53C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20" creationId="{E33B0EFD-B0E6-5B50-43F7-53801C37E76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21" creationId="{7AE7875D-170E-FD9D-14AB-F85C0A52378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21" creationId="{B1ADB7CF-671A-B03D-3599-F9B24F68602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21" creationId="{CB596087-B394-F80A-9CC3-77D3317D7FC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22" creationId="{40F26112-CCA2-6FC3-68E6-4995F3F4693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22" creationId="{4CAE9277-A711-A813-6E7A-990EDF3D465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22" creationId="{F78EFD08-8967-D71B-9FAB-ED580BE02C9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23" creationId="{622B4F20-373B-4509-7AB7-67978632255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23" creationId="{A6706A0B-1D3E-265A-0193-BDCA065F12B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23" creationId="{BE6374B7-9A2A-454B-9487-2846FDCE201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24" creationId="{155A51D0-B480-5BFB-911F-F02D04E1476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24" creationId="{3C20ABA3-F857-57AD-78D6-98B33E8020E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24" creationId="{52EADE05-3080-9416-DC0B-BC9FB5318EE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25" creationId="{4AC368BD-A0FA-32D9-C03D-56ED9BF8623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25" creationId="{538CD53C-A637-D32E-3870-B79C598814A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25" creationId="{71D0BD32-4A3A-278B-3425-BA61680FB4B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26" creationId="{22FE9FA5-5FA6-0B25-3545-9D06C5A2FDE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26" creationId="{9A6CF741-7451-0568-C0EC-40AE79F792D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26" creationId="{A36ADCF8-6394-0BA3-3A7B-C491BB62341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27" creationId="{805C47DA-7D3E-C7E0-02DD-89B90E379EF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27" creationId="{80A1C3D4-C3E4-DC9E-1458-C65F16DD4A6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27" creationId="{E5E9AB80-F6FE-335B-959B-45B17AE761C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28" creationId="{5F0B8933-256A-E058-81D0-968FE3F70BB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28" creationId="{73B79CC9-06E6-1EFE-5C2F-A054B458437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28" creationId="{E24B052F-8699-114D-93BD-17FBCAD9B78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29" creationId="{4FCA3D9A-9B04-529A-1F18-66AB4C00BB0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29" creationId="{5B13E682-6B74-2A5D-2666-7BDA0DE114C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29" creationId="{F3AB6896-6DA6-0978-6490-5354CE84F0D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30" creationId="{89E0CB18-11EA-AC03-0839-F40B8C1C1FE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30" creationId="{8E3F85D7-C812-89F4-3763-C975A875058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30" creationId="{E1384AC1-FE45-86D7-4767-7B2BE792452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31" creationId="{1098EC93-F579-B9E1-0C30-79DA6E9CBBC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31" creationId="{5FB0F1D9-2EC2-9FB0-C4A3-290300F9181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31" creationId="{B3166AB4-E374-87A0-6CF8-DDE45E82D03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32" creationId="{A0069BA5-AF61-11FB-9E4E-22E41BCC113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32" creationId="{DE82FFAE-35EA-A827-1409-D7CFFEF6826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32" creationId="{F9ACC27B-180B-37AD-BC68-0E3E9C1F580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33" creationId="{7AB3D0F9-022E-6690-79E2-B1909155DD4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33" creationId="{8A606AA6-CB46-6B62-A5FA-E3AA09DE4DA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33" creationId="{BAEC651F-D429-9D67-0466-632CC8E1C24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34" creationId="{62B87C6E-C3F0-10F1-E9FB-14BA4D42295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34" creationId="{85B6B9DD-CD29-1297-0400-ED8C17E07FE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34" creationId="{89342233-0076-D428-7DC3-BBB948207F4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35" creationId="{6A65A8EA-C640-E4EE-8F9F-6BF1B6896F4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35" creationId="{7B8D3FAC-8101-888D-29AA-1661B6AD889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35" creationId="{9FC7FA2A-B585-7761-D3B3-A7CC8F9C92A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36" creationId="{39483F4C-977C-9AA1-BDE7-F838C8B5ECD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36" creationId="{48100264-1657-4E25-8C23-63E836A3C69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36" creationId="{CB8C6ABA-E08F-5146-CA63-FCD35A44E72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37" creationId="{08B5C47C-C84E-C410-040E-38F35907B2D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37" creationId="{E0F93246-255C-08A3-BF69-16295355634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37" creationId="{E609677F-E34E-0E1D-5DB8-CADFBACFA8E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38" creationId="{2E65C907-B87B-4B1E-BED0-88006D4760C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38" creationId="{BFE2D1C8-E16A-21FF-94E8-CEA5BA38655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38" creationId="{C57417A0-D3A8-15A2-A633-6C6B9F695D4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39" creationId="{2EE8B045-CD52-0D01-BDDA-F0173AB0B94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39" creationId="{CBA613CA-9202-BC4F-283D-1F254FB15B9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39" creationId="{F904C170-2A3F-7D16-1E34-05656879798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40" creationId="{2BA48D1A-D214-6F07-A459-873EACD9F20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40" creationId="{30E01777-9C43-D6AE-0B40-81AFE08F615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40" creationId="{74CB9385-0349-6723-4606-F92E1009537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41" creationId="{72142122-83B7-BD81-700B-2E45C03F72E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41" creationId="{B630C154-AAD3-5A57-03C0-2FCE4AC1A84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41" creationId="{D8F9B1B8-DC46-224B-5EB0-2A48DFAA87A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42" creationId="{45EDBBA8-558A-8735-051D-E5EFDD136EA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42" creationId="{BECA92B7-E575-9297-8F20-216C5B38E8A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42" creationId="{FE77C027-E34A-C2E1-C59C-040B1BC5719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43" creationId="{113A7E33-7B9C-BCEA-9271-C9586717600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43" creationId="{25EEE796-3F1B-80EB-6D52-A249D11D70F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43" creationId="{CF2AD319-E26C-7D88-E140-90CBCFB1775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44" creationId="{4C2ED5B7-CCC8-B758-38D5-2CBC43A6B73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44" creationId="{734F7687-6D7C-FC0C-7A3C-516323289FA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44" creationId="{C186BFB7-BC51-D237-AAF4-83A4000F101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45" creationId="{083E6C88-8984-CA53-D5E9-158DFC87349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45" creationId="{091233E8-6E47-006B-8E59-EE0B3276498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45" creationId="{0E7AB546-5394-D618-F57F-9E069DD7C94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46" creationId="{A4EE640C-18F6-7D94-3601-73884B07B58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46" creationId="{F4C49E3E-9D56-0AAD-DEDB-310492C52FD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46" creationId="{FA56429C-703A-2ABC-6F9E-B94BF912284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47" creationId="{91A682AB-59A2-EF20-16AF-42597E30DA0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47" creationId="{C3EF58B3-F011-C0D6-9483-C9C32B8DE6B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47" creationId="{F4634396-6C0B-0801-614B-1325B5D5F1B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48" creationId="{710971C5-3FF2-6C8F-F321-9FB97D55AFE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48" creationId="{EE29B589-5F78-2CE1-4E4E-427FAF8D12A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48" creationId="{EE8D9FD5-AE1F-4A3F-146B-A6E4CE42A37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49" creationId="{347AFA93-DFF1-2FCA-1857-55E678553AB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49" creationId="{DCFC5CB8-2AA0-C7FD-BD15-882A4870282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49" creationId="{FE835DDD-1973-1DE7-78F0-C3C2E1F8CA1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50" creationId="{51666858-F05D-35CF-0AD3-A0D3F4D86D6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50" creationId="{F733B795-E83D-D1D6-96A2-A395BF7AA65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50" creationId="{FC295A15-141D-59FC-6385-8B79C43F9BA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51" creationId="{658FAC00-8214-3EDA-FC0D-B6E2605D905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51" creationId="{85F5005E-F50E-6E27-FEDA-D50147B633A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51" creationId="{A0D70C16-0755-F2CE-59B0-7F1C648882F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52" creationId="{1756A121-08CE-907A-C564-1F1FF522396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52" creationId="{226779A1-60F7-CFE2-4D0B-BBA216EB08D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52" creationId="{939E67C7-4465-C427-9C4E-3D67E0BFDCF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53" creationId="{26157146-E877-7A0A-FAC8-31AF5EF40C3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53" creationId="{2D489A2B-DAC8-1328-2F8A-777A8333AC6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53" creationId="{C140236D-CCFA-9C72-EE29-09C5BAF858A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54" creationId="{07A549DA-06AF-BA46-05F8-A406AE58469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54" creationId="{42CB71BD-CE0F-501B-C9C2-20EAC929A8A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54" creationId="{6F47297D-7C1A-F82D-E750-2278C85D680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55" creationId="{3EE0AF10-9CD3-B5BC-AA59-91B213A5019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55" creationId="{789FE3A4-0370-CBC7-B4F4-0219E68778A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55" creationId="{E45C08B0-0EB1-79A7-56D6-4EC9C16281B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56" creationId="{8353E3B2-F683-7B61-68AE-A03395CD0D4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56" creationId="{C8BDFB22-7773-3A6C-D007-7EDF31D5B18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56" creationId="{CF0C3A0F-081E-191A-8982-2926A1A5FC8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57" creationId="{830D71E2-8049-1AF3-ED0E-A470ED71E59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57" creationId="{C5063627-3D09-D387-EAB4-54A9EE297BB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57" creationId="{F5956929-DA45-691B-EBE6-82ADA590B48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58" creationId="{23511A2E-8D02-04BB-5F24-A77695B1AD7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58" creationId="{27F9B836-68E4-F6FD-F741-EE4609CF372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58" creationId="{5DC69291-F971-EBB3-E654-0B659F599ED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59" creationId="{5019CA52-6763-D0CA-730E-63E4C8C8090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59" creationId="{74044225-2834-B51A-4968-01E8D661A14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59" creationId="{A45BC7AA-569F-96C1-E50B-CCE7076A115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60" creationId="{11ABC9B9-31C3-BAA0-4BC4-A2FE14C1495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60" creationId="{150A9CDE-27A4-8DA5-3CA7-8BFF1A7245B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60" creationId="{886B4D32-3645-2034-620C-BA502100B60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61" creationId="{0051C2C0-F1AA-F36C-8148-4DA8678453D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61" creationId="{B77ED241-BBD5-EA94-919D-9B739042CAE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61" creationId="{B7F87098-7938-259D-7337-88FA62D8284F}"/>
          </ac:spMkLst>
        </pc:spChg>
        <pc:spChg chg="mod modVis">
          <ac:chgData name="Ginevra Minarini" userId="1f1f918c-6db6-4aec-95e5-17ad0358cb46" providerId="ADAL" clId="{03421CA5-02D6-410F-9208-942AACB4DA1F}" dt="2023-11-23T08:17:54.720" v="90285"/>
          <ac:spMkLst>
            <pc:docMk/>
            <pc:sldMk cId="1069926096" sldId="309"/>
            <ac:spMk id="2562" creationId="{1AF36190-BF67-A499-649C-775A13B1D98C}"/>
          </ac:spMkLst>
        </pc:spChg>
        <pc:spChg chg="mod modVis">
          <ac:chgData name="Ginevra Minarini" userId="1f1f918c-6db6-4aec-95e5-17ad0358cb46" providerId="ADAL" clId="{03421CA5-02D6-410F-9208-942AACB4DA1F}" dt="2023-11-23T08:17:54.720" v="90287"/>
          <ac:spMkLst>
            <pc:docMk/>
            <pc:sldMk cId="1069926096" sldId="309"/>
            <ac:spMk id="2563" creationId="{9A35202A-1E43-1EE1-A3FF-F382B2417F80}"/>
          </ac:spMkLst>
        </pc:spChg>
        <pc:spChg chg="mod modVis">
          <ac:chgData name="Ginevra Minarini" userId="1f1f918c-6db6-4aec-95e5-17ad0358cb46" providerId="ADAL" clId="{03421CA5-02D6-410F-9208-942AACB4DA1F}" dt="2023-11-23T08:17:54.720" v="90289"/>
          <ac:spMkLst>
            <pc:docMk/>
            <pc:sldMk cId="1069926096" sldId="309"/>
            <ac:spMk id="2564" creationId="{6E5A89D1-CCD6-93C7-7E5F-2370A054619B}"/>
          </ac:spMkLst>
        </pc:spChg>
        <pc:spChg chg="mod modVis">
          <ac:chgData name="Ginevra Minarini" userId="1f1f918c-6db6-4aec-95e5-17ad0358cb46" providerId="ADAL" clId="{03421CA5-02D6-410F-9208-942AACB4DA1F}" dt="2023-11-23T08:17:54.720" v="90291"/>
          <ac:spMkLst>
            <pc:docMk/>
            <pc:sldMk cId="1069926096" sldId="309"/>
            <ac:spMk id="2565" creationId="{766BF1C6-7652-6CB1-68F1-F8084704FCA1}"/>
          </ac:spMkLst>
        </pc:spChg>
        <pc:spChg chg="mod modVis">
          <ac:chgData name="Ginevra Minarini" userId="1f1f918c-6db6-4aec-95e5-17ad0358cb46" providerId="ADAL" clId="{03421CA5-02D6-410F-9208-942AACB4DA1F}" dt="2023-11-23T08:17:54.720" v="90293"/>
          <ac:spMkLst>
            <pc:docMk/>
            <pc:sldMk cId="1069926096" sldId="309"/>
            <ac:spMk id="2566" creationId="{EC842FE9-50F9-709D-D469-80E35CAF99A2}"/>
          </ac:spMkLst>
        </pc:spChg>
        <pc:spChg chg="mod modVis">
          <ac:chgData name="Ginevra Minarini" userId="1f1f918c-6db6-4aec-95e5-17ad0358cb46" providerId="ADAL" clId="{03421CA5-02D6-410F-9208-942AACB4DA1F}" dt="2023-11-23T08:17:54.727" v="90295"/>
          <ac:spMkLst>
            <pc:docMk/>
            <pc:sldMk cId="1069926096" sldId="309"/>
            <ac:spMk id="2567" creationId="{A17D59E3-7BD2-0EE4-FD08-9FC06C1708F8}"/>
          </ac:spMkLst>
        </pc:spChg>
        <pc:spChg chg="mod modVis">
          <ac:chgData name="Ginevra Minarini" userId="1f1f918c-6db6-4aec-95e5-17ad0358cb46" providerId="ADAL" clId="{03421CA5-02D6-410F-9208-942AACB4DA1F}" dt="2023-11-23T08:17:54.729" v="90297"/>
          <ac:spMkLst>
            <pc:docMk/>
            <pc:sldMk cId="1069926096" sldId="309"/>
            <ac:spMk id="2568" creationId="{C66013F3-CE8E-D2C2-B7ED-500F23D14950}"/>
          </ac:spMkLst>
        </pc:spChg>
        <pc:spChg chg="mod modVis">
          <ac:chgData name="Ginevra Minarini" userId="1f1f918c-6db6-4aec-95e5-17ad0358cb46" providerId="ADAL" clId="{03421CA5-02D6-410F-9208-942AACB4DA1F}" dt="2023-11-23T08:17:54.731" v="90299"/>
          <ac:spMkLst>
            <pc:docMk/>
            <pc:sldMk cId="1069926096" sldId="309"/>
            <ac:spMk id="2569" creationId="{4E668846-6D31-67D4-F2DC-A7D2B3DDB2E9}"/>
          </ac:spMkLst>
        </pc:spChg>
        <pc:spChg chg="mod modVis">
          <ac:chgData name="Ginevra Minarini" userId="1f1f918c-6db6-4aec-95e5-17ad0358cb46" providerId="ADAL" clId="{03421CA5-02D6-410F-9208-942AACB4DA1F}" dt="2023-11-23T08:17:54.732" v="90301"/>
          <ac:spMkLst>
            <pc:docMk/>
            <pc:sldMk cId="1069926096" sldId="309"/>
            <ac:spMk id="2570" creationId="{A9887183-5A6A-611E-FA17-5D58A699421E}"/>
          </ac:spMkLst>
        </pc:spChg>
        <pc:spChg chg="mod modVis">
          <ac:chgData name="Ginevra Minarini" userId="1f1f918c-6db6-4aec-95e5-17ad0358cb46" providerId="ADAL" clId="{03421CA5-02D6-410F-9208-942AACB4DA1F}" dt="2023-11-23T08:17:54.732" v="90303"/>
          <ac:spMkLst>
            <pc:docMk/>
            <pc:sldMk cId="1069926096" sldId="309"/>
            <ac:spMk id="2571" creationId="{D335C925-298A-A9EB-A28E-404E4FD1236F}"/>
          </ac:spMkLst>
        </pc:spChg>
        <pc:spChg chg="mod modVis">
          <ac:chgData name="Ginevra Minarini" userId="1f1f918c-6db6-4aec-95e5-17ad0358cb46" providerId="ADAL" clId="{03421CA5-02D6-410F-9208-942AACB4DA1F}" dt="2023-11-23T08:17:54.732" v="90305"/>
          <ac:spMkLst>
            <pc:docMk/>
            <pc:sldMk cId="1069926096" sldId="309"/>
            <ac:spMk id="2572" creationId="{1151ACD4-A34C-1391-2757-8FBC63D5D2F9}"/>
          </ac:spMkLst>
        </pc:spChg>
        <pc:spChg chg="mod modVis">
          <ac:chgData name="Ginevra Minarini" userId="1f1f918c-6db6-4aec-95e5-17ad0358cb46" providerId="ADAL" clId="{03421CA5-02D6-410F-9208-942AACB4DA1F}" dt="2023-11-23T08:17:54.737" v="90307"/>
          <ac:spMkLst>
            <pc:docMk/>
            <pc:sldMk cId="1069926096" sldId="309"/>
            <ac:spMk id="2573" creationId="{531A6036-FD4B-48DB-D6F7-24E37C98471A}"/>
          </ac:spMkLst>
        </pc:spChg>
        <pc:spChg chg="mod modVis">
          <ac:chgData name="Ginevra Minarini" userId="1f1f918c-6db6-4aec-95e5-17ad0358cb46" providerId="ADAL" clId="{03421CA5-02D6-410F-9208-942AACB4DA1F}" dt="2023-11-23T08:17:54.737" v="90309"/>
          <ac:spMkLst>
            <pc:docMk/>
            <pc:sldMk cId="1069926096" sldId="309"/>
            <ac:spMk id="2574" creationId="{D798672D-C969-EC54-C662-C080BD656FF8}"/>
          </ac:spMkLst>
        </pc:spChg>
        <pc:spChg chg="mod modVis">
          <ac:chgData name="Ginevra Minarini" userId="1f1f918c-6db6-4aec-95e5-17ad0358cb46" providerId="ADAL" clId="{03421CA5-02D6-410F-9208-942AACB4DA1F}" dt="2023-11-23T08:17:54.739" v="90311"/>
          <ac:spMkLst>
            <pc:docMk/>
            <pc:sldMk cId="1069926096" sldId="309"/>
            <ac:spMk id="2575" creationId="{62E3C909-A8DB-69D3-7F78-CE2793F6DC63}"/>
          </ac:spMkLst>
        </pc:spChg>
        <pc:spChg chg="mod modVis">
          <ac:chgData name="Ginevra Minarini" userId="1f1f918c-6db6-4aec-95e5-17ad0358cb46" providerId="ADAL" clId="{03421CA5-02D6-410F-9208-942AACB4DA1F}" dt="2023-11-23T08:17:54.739" v="90313"/>
          <ac:spMkLst>
            <pc:docMk/>
            <pc:sldMk cId="1069926096" sldId="309"/>
            <ac:spMk id="2576" creationId="{AFD0B2BD-16E7-F326-12AA-DA3FB282CC78}"/>
          </ac:spMkLst>
        </pc:spChg>
        <pc:spChg chg="mod modVis">
          <ac:chgData name="Ginevra Minarini" userId="1f1f918c-6db6-4aec-95e5-17ad0358cb46" providerId="ADAL" clId="{03421CA5-02D6-410F-9208-942AACB4DA1F}" dt="2023-11-23T08:17:54.739" v="90315"/>
          <ac:spMkLst>
            <pc:docMk/>
            <pc:sldMk cId="1069926096" sldId="309"/>
            <ac:spMk id="2577" creationId="{702B916B-78BB-67E1-8719-750689CDF01E}"/>
          </ac:spMkLst>
        </pc:spChg>
        <pc:spChg chg="mod modVis">
          <ac:chgData name="Ginevra Minarini" userId="1f1f918c-6db6-4aec-95e5-17ad0358cb46" providerId="ADAL" clId="{03421CA5-02D6-410F-9208-942AACB4DA1F}" dt="2023-11-23T08:17:54.739" v="90317"/>
          <ac:spMkLst>
            <pc:docMk/>
            <pc:sldMk cId="1069926096" sldId="309"/>
            <ac:spMk id="2578" creationId="{820A0E85-FA55-EE06-67F7-AD20B20B1FC5}"/>
          </ac:spMkLst>
        </pc:spChg>
        <pc:spChg chg="mod modVis">
          <ac:chgData name="Ginevra Minarini" userId="1f1f918c-6db6-4aec-95e5-17ad0358cb46" providerId="ADAL" clId="{03421CA5-02D6-410F-9208-942AACB4DA1F}" dt="2023-11-23T08:17:54.739" v="90319"/>
          <ac:spMkLst>
            <pc:docMk/>
            <pc:sldMk cId="1069926096" sldId="309"/>
            <ac:spMk id="2579" creationId="{0B7A1053-E0DE-CD7A-F21A-48D0E69AF209}"/>
          </ac:spMkLst>
        </pc:spChg>
        <pc:spChg chg="mod modVis">
          <ac:chgData name="Ginevra Minarini" userId="1f1f918c-6db6-4aec-95e5-17ad0358cb46" providerId="ADAL" clId="{03421CA5-02D6-410F-9208-942AACB4DA1F}" dt="2023-11-23T08:17:54.748" v="90321"/>
          <ac:spMkLst>
            <pc:docMk/>
            <pc:sldMk cId="1069926096" sldId="309"/>
            <ac:spMk id="2580" creationId="{E68D0495-CE81-7AB8-7D7B-ACE9E17F1A25}"/>
          </ac:spMkLst>
        </pc:spChg>
        <pc:spChg chg="mod modVis">
          <ac:chgData name="Ginevra Minarini" userId="1f1f918c-6db6-4aec-95e5-17ad0358cb46" providerId="ADAL" clId="{03421CA5-02D6-410F-9208-942AACB4DA1F}" dt="2023-11-23T08:17:54.750" v="90323"/>
          <ac:spMkLst>
            <pc:docMk/>
            <pc:sldMk cId="1069926096" sldId="309"/>
            <ac:spMk id="2581" creationId="{6E4A924A-9BC6-DD53-EB74-F89B79DCAAAB}"/>
          </ac:spMkLst>
        </pc:spChg>
        <pc:spChg chg="mod modVis">
          <ac:chgData name="Ginevra Minarini" userId="1f1f918c-6db6-4aec-95e5-17ad0358cb46" providerId="ADAL" clId="{03421CA5-02D6-410F-9208-942AACB4DA1F}" dt="2023-11-23T08:17:54.750" v="90325"/>
          <ac:spMkLst>
            <pc:docMk/>
            <pc:sldMk cId="1069926096" sldId="309"/>
            <ac:spMk id="2582" creationId="{F69F0E0D-749E-818B-0806-7936F5AEC2EC}"/>
          </ac:spMkLst>
        </pc:spChg>
        <pc:spChg chg="mod modVis">
          <ac:chgData name="Ginevra Minarini" userId="1f1f918c-6db6-4aec-95e5-17ad0358cb46" providerId="ADAL" clId="{03421CA5-02D6-410F-9208-942AACB4DA1F}" dt="2023-11-23T08:17:54.750" v="90327"/>
          <ac:spMkLst>
            <pc:docMk/>
            <pc:sldMk cId="1069926096" sldId="309"/>
            <ac:spMk id="2583" creationId="{90EB7992-835D-69A0-2505-BDD10F1F1492}"/>
          </ac:spMkLst>
        </pc:spChg>
        <pc:spChg chg="mod modVis">
          <ac:chgData name="Ginevra Minarini" userId="1f1f918c-6db6-4aec-95e5-17ad0358cb46" providerId="ADAL" clId="{03421CA5-02D6-410F-9208-942AACB4DA1F}" dt="2023-11-23T08:17:54.750" v="90329"/>
          <ac:spMkLst>
            <pc:docMk/>
            <pc:sldMk cId="1069926096" sldId="309"/>
            <ac:spMk id="2584" creationId="{DD18824C-06CF-6E64-4518-2F90F649E62F}"/>
          </ac:spMkLst>
        </pc:spChg>
        <pc:spChg chg="mod modVis">
          <ac:chgData name="Ginevra Minarini" userId="1f1f918c-6db6-4aec-95e5-17ad0358cb46" providerId="ADAL" clId="{03421CA5-02D6-410F-9208-942AACB4DA1F}" dt="2023-11-23T08:17:54.750" v="90331"/>
          <ac:spMkLst>
            <pc:docMk/>
            <pc:sldMk cId="1069926096" sldId="309"/>
            <ac:spMk id="2585" creationId="{4C667E7D-9C4A-9E70-1706-E76E2291FEF8}"/>
          </ac:spMkLst>
        </pc:spChg>
        <pc:spChg chg="mod modVis">
          <ac:chgData name="Ginevra Minarini" userId="1f1f918c-6db6-4aec-95e5-17ad0358cb46" providerId="ADAL" clId="{03421CA5-02D6-410F-9208-942AACB4DA1F}" dt="2023-11-23T08:17:54.750" v="90333"/>
          <ac:spMkLst>
            <pc:docMk/>
            <pc:sldMk cId="1069926096" sldId="309"/>
            <ac:spMk id="2586" creationId="{553692F0-4C88-D52A-1008-F8E9080367C7}"/>
          </ac:spMkLst>
        </pc:spChg>
        <pc:spChg chg="mod modVis">
          <ac:chgData name="Ginevra Minarini" userId="1f1f918c-6db6-4aec-95e5-17ad0358cb46" providerId="ADAL" clId="{03421CA5-02D6-410F-9208-942AACB4DA1F}" dt="2023-11-23T08:17:54.758" v="90335"/>
          <ac:spMkLst>
            <pc:docMk/>
            <pc:sldMk cId="1069926096" sldId="309"/>
            <ac:spMk id="2587" creationId="{1903CDD5-D57D-86B6-E739-7033585069C2}"/>
          </ac:spMkLst>
        </pc:spChg>
        <pc:spChg chg="mod modVis">
          <ac:chgData name="Ginevra Minarini" userId="1f1f918c-6db6-4aec-95e5-17ad0358cb46" providerId="ADAL" clId="{03421CA5-02D6-410F-9208-942AACB4DA1F}" dt="2023-11-23T08:17:54.760" v="90337"/>
          <ac:spMkLst>
            <pc:docMk/>
            <pc:sldMk cId="1069926096" sldId="309"/>
            <ac:spMk id="2588" creationId="{BE2A4561-95E8-B99A-F7A7-877B632BCAD0}"/>
          </ac:spMkLst>
        </pc:spChg>
        <pc:spChg chg="mod modVis">
          <ac:chgData name="Ginevra Minarini" userId="1f1f918c-6db6-4aec-95e5-17ad0358cb46" providerId="ADAL" clId="{03421CA5-02D6-410F-9208-942AACB4DA1F}" dt="2023-11-23T08:17:54.760" v="90339"/>
          <ac:spMkLst>
            <pc:docMk/>
            <pc:sldMk cId="1069926096" sldId="309"/>
            <ac:spMk id="2589" creationId="{FFBD08A1-7B64-FB3B-BF2C-F1CFFD7AB2C6}"/>
          </ac:spMkLst>
        </pc:spChg>
        <pc:spChg chg="mod modVis">
          <ac:chgData name="Ginevra Minarini" userId="1f1f918c-6db6-4aec-95e5-17ad0358cb46" providerId="ADAL" clId="{03421CA5-02D6-410F-9208-942AACB4DA1F}" dt="2023-11-23T08:17:54.760" v="90341"/>
          <ac:spMkLst>
            <pc:docMk/>
            <pc:sldMk cId="1069926096" sldId="309"/>
            <ac:spMk id="2590" creationId="{B4B821BC-8B00-629E-6038-CCF2FB8C2382}"/>
          </ac:spMkLst>
        </pc:spChg>
        <pc:spChg chg="mod modVis">
          <ac:chgData name="Ginevra Minarini" userId="1f1f918c-6db6-4aec-95e5-17ad0358cb46" providerId="ADAL" clId="{03421CA5-02D6-410F-9208-942AACB4DA1F}" dt="2023-11-23T08:17:54.765" v="90343"/>
          <ac:spMkLst>
            <pc:docMk/>
            <pc:sldMk cId="1069926096" sldId="309"/>
            <ac:spMk id="2591" creationId="{8B6FE525-2401-4AF0-D442-9C249EE5D39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92" creationId="{1B4CD098-A22D-25DE-80B4-F56D5509C73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92" creationId="{6F5D69DB-6EBB-493E-344A-EBF8680A4FC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92" creationId="{9DE3BB22-D2DE-9AB5-C84B-9C739B9E225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93" creationId="{E53FCBE9-9F6E-0853-D328-2C9FEBD8BA5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93" creationId="{EADFADE6-C1E2-AB83-A210-661F529F15A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93" creationId="{FF367248-B295-3A23-26AF-22FE37961E0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94" creationId="{6646B518-C6D6-FADB-5FA5-EA083A73A9C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94" creationId="{79B2227C-0B53-9C0C-E0E9-4C5F1097507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94" creationId="{8D09ECF8-C9A9-ECD6-5AAB-B342ED27FBE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595" creationId="{1A9AC888-AD64-0E31-AC62-3766361A916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595" creationId="{CBD2DDD0-BEED-E0F8-414B-5282C517C05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595" creationId="{DAE0F636-F6C7-B29A-5880-A427EC036BC5}"/>
          </ac:spMkLst>
        </pc:spChg>
        <pc:spChg chg="mod modVis">
          <ac:chgData name="Ginevra Minarini" userId="1f1f918c-6db6-4aec-95e5-17ad0358cb46" providerId="ADAL" clId="{03421CA5-02D6-410F-9208-942AACB4DA1F}" dt="2023-11-23T08:17:54.765" v="90345"/>
          <ac:spMkLst>
            <pc:docMk/>
            <pc:sldMk cId="1069926096" sldId="309"/>
            <ac:spMk id="2596" creationId="{667F30FD-4B67-014D-57F5-222A512B402E}"/>
          </ac:spMkLst>
        </pc:spChg>
        <pc:spChg chg="mod modVis">
          <ac:chgData name="Ginevra Minarini" userId="1f1f918c-6db6-4aec-95e5-17ad0358cb46" providerId="ADAL" clId="{03421CA5-02D6-410F-9208-942AACB4DA1F}" dt="2023-11-23T08:17:54.768" v="90347"/>
          <ac:spMkLst>
            <pc:docMk/>
            <pc:sldMk cId="1069926096" sldId="309"/>
            <ac:spMk id="2597" creationId="{4352B1A4-5E8D-31AB-926F-12B64F8C673E}"/>
          </ac:spMkLst>
        </pc:spChg>
        <pc:spChg chg="mod modVis">
          <ac:chgData name="Ginevra Minarini" userId="1f1f918c-6db6-4aec-95e5-17ad0358cb46" providerId="ADAL" clId="{03421CA5-02D6-410F-9208-942AACB4DA1F}" dt="2023-11-23T08:17:54.768" v="90349"/>
          <ac:spMkLst>
            <pc:docMk/>
            <pc:sldMk cId="1069926096" sldId="309"/>
            <ac:spMk id="2598" creationId="{D748A424-809E-14C7-906D-8EA995E89FE1}"/>
          </ac:spMkLst>
        </pc:spChg>
        <pc:spChg chg="mod modVis">
          <ac:chgData name="Ginevra Minarini" userId="1f1f918c-6db6-4aec-95e5-17ad0358cb46" providerId="ADAL" clId="{03421CA5-02D6-410F-9208-942AACB4DA1F}" dt="2023-11-23T08:17:54.770" v="90351"/>
          <ac:spMkLst>
            <pc:docMk/>
            <pc:sldMk cId="1069926096" sldId="309"/>
            <ac:spMk id="2599" creationId="{8CEC8027-90FE-0EBF-D4FB-1892429CCE4D}"/>
          </ac:spMkLst>
        </pc:spChg>
        <pc:spChg chg="mod modVis">
          <ac:chgData name="Ginevra Minarini" userId="1f1f918c-6db6-4aec-95e5-17ad0358cb46" providerId="ADAL" clId="{03421CA5-02D6-410F-9208-942AACB4DA1F}" dt="2023-11-23T08:17:54.770" v="90353"/>
          <ac:spMkLst>
            <pc:docMk/>
            <pc:sldMk cId="1069926096" sldId="309"/>
            <ac:spMk id="2600" creationId="{B7D12121-4131-C097-3C3F-AB845D75332F}"/>
          </ac:spMkLst>
        </pc:spChg>
        <pc:spChg chg="mod modVis">
          <ac:chgData name="Ginevra Minarini" userId="1f1f918c-6db6-4aec-95e5-17ad0358cb46" providerId="ADAL" clId="{03421CA5-02D6-410F-9208-942AACB4DA1F}" dt="2023-11-23T08:17:54.770" v="90355"/>
          <ac:spMkLst>
            <pc:docMk/>
            <pc:sldMk cId="1069926096" sldId="309"/>
            <ac:spMk id="2601" creationId="{97A93291-BAB8-0543-259D-ED845B322575}"/>
          </ac:spMkLst>
        </pc:spChg>
        <pc:spChg chg="mod modVis">
          <ac:chgData name="Ginevra Minarini" userId="1f1f918c-6db6-4aec-95e5-17ad0358cb46" providerId="ADAL" clId="{03421CA5-02D6-410F-9208-942AACB4DA1F}" dt="2023-11-23T08:17:54.770" v="90357"/>
          <ac:spMkLst>
            <pc:docMk/>
            <pc:sldMk cId="1069926096" sldId="309"/>
            <ac:spMk id="2602" creationId="{4D5FFBC8-F71B-B24A-6670-B8417DF9F31B}"/>
          </ac:spMkLst>
        </pc:spChg>
        <pc:spChg chg="mod modVis">
          <ac:chgData name="Ginevra Minarini" userId="1f1f918c-6db6-4aec-95e5-17ad0358cb46" providerId="ADAL" clId="{03421CA5-02D6-410F-9208-942AACB4DA1F}" dt="2023-11-23T08:17:54.770" v="90359"/>
          <ac:spMkLst>
            <pc:docMk/>
            <pc:sldMk cId="1069926096" sldId="309"/>
            <ac:spMk id="2603" creationId="{8F207E34-BD27-3A78-AF06-CD5E9AF74292}"/>
          </ac:spMkLst>
        </pc:spChg>
        <pc:spChg chg="mod modVis">
          <ac:chgData name="Ginevra Minarini" userId="1f1f918c-6db6-4aec-95e5-17ad0358cb46" providerId="ADAL" clId="{03421CA5-02D6-410F-9208-942AACB4DA1F}" dt="2023-11-23T08:17:54.778" v="90361"/>
          <ac:spMkLst>
            <pc:docMk/>
            <pc:sldMk cId="1069926096" sldId="309"/>
            <ac:spMk id="2604" creationId="{75960B5D-DD2B-D3F2-2C46-1C9858F8DFF5}"/>
          </ac:spMkLst>
        </pc:spChg>
        <pc:spChg chg="mod modVis">
          <ac:chgData name="Ginevra Minarini" userId="1f1f918c-6db6-4aec-95e5-17ad0358cb46" providerId="ADAL" clId="{03421CA5-02D6-410F-9208-942AACB4DA1F}" dt="2023-11-23T08:17:54.781" v="90363"/>
          <ac:spMkLst>
            <pc:docMk/>
            <pc:sldMk cId="1069926096" sldId="309"/>
            <ac:spMk id="2605" creationId="{96B3D94C-46AA-4DAE-54AC-9C899DC8C064}"/>
          </ac:spMkLst>
        </pc:spChg>
        <pc:spChg chg="mod modVis">
          <ac:chgData name="Ginevra Minarini" userId="1f1f918c-6db6-4aec-95e5-17ad0358cb46" providerId="ADAL" clId="{03421CA5-02D6-410F-9208-942AACB4DA1F}" dt="2023-11-23T08:17:54.782" v="90365"/>
          <ac:spMkLst>
            <pc:docMk/>
            <pc:sldMk cId="1069926096" sldId="309"/>
            <ac:spMk id="2606" creationId="{15BB303F-55FB-5455-8EFE-DFA6AD1416CF}"/>
          </ac:spMkLst>
        </pc:spChg>
        <pc:spChg chg="mod modVis">
          <ac:chgData name="Ginevra Minarini" userId="1f1f918c-6db6-4aec-95e5-17ad0358cb46" providerId="ADAL" clId="{03421CA5-02D6-410F-9208-942AACB4DA1F}" dt="2023-11-23T08:17:54.782" v="90367"/>
          <ac:spMkLst>
            <pc:docMk/>
            <pc:sldMk cId="1069926096" sldId="309"/>
            <ac:spMk id="2607" creationId="{7DEB3270-2D84-8181-A0B3-1E0DBE8326F0}"/>
          </ac:spMkLst>
        </pc:spChg>
        <pc:spChg chg="mod modVis">
          <ac:chgData name="Ginevra Minarini" userId="1f1f918c-6db6-4aec-95e5-17ad0358cb46" providerId="ADAL" clId="{03421CA5-02D6-410F-9208-942AACB4DA1F}" dt="2023-11-23T08:17:54.782" v="90369"/>
          <ac:spMkLst>
            <pc:docMk/>
            <pc:sldMk cId="1069926096" sldId="309"/>
            <ac:spMk id="2608" creationId="{A3FBBBA0-2220-1E11-9ABB-FFC39EA76399}"/>
          </ac:spMkLst>
        </pc:spChg>
        <pc:spChg chg="mod modVis">
          <ac:chgData name="Ginevra Minarini" userId="1f1f918c-6db6-4aec-95e5-17ad0358cb46" providerId="ADAL" clId="{03421CA5-02D6-410F-9208-942AACB4DA1F}" dt="2023-11-23T08:17:54.782" v="90371"/>
          <ac:spMkLst>
            <pc:docMk/>
            <pc:sldMk cId="1069926096" sldId="309"/>
            <ac:spMk id="2609" creationId="{B83A2E69-DD82-5E47-D26D-81E5CB8C1152}"/>
          </ac:spMkLst>
        </pc:spChg>
        <pc:spChg chg="mod modVis">
          <ac:chgData name="Ginevra Minarini" userId="1f1f918c-6db6-4aec-95e5-17ad0358cb46" providerId="ADAL" clId="{03421CA5-02D6-410F-9208-942AACB4DA1F}" dt="2023-11-23T08:17:54.789" v="90373"/>
          <ac:spMkLst>
            <pc:docMk/>
            <pc:sldMk cId="1069926096" sldId="309"/>
            <ac:spMk id="2610" creationId="{69CB0B4E-2AB3-E692-64F3-F8E2E9DC52C2}"/>
          </ac:spMkLst>
        </pc:spChg>
        <pc:spChg chg="mod modVis">
          <ac:chgData name="Ginevra Minarini" userId="1f1f918c-6db6-4aec-95e5-17ad0358cb46" providerId="ADAL" clId="{03421CA5-02D6-410F-9208-942AACB4DA1F}" dt="2023-11-23T08:17:54.789" v="90375"/>
          <ac:spMkLst>
            <pc:docMk/>
            <pc:sldMk cId="1069926096" sldId="309"/>
            <ac:spMk id="2611" creationId="{EE390797-52AC-3A28-D538-918FC593CE68}"/>
          </ac:spMkLst>
        </pc:spChg>
        <pc:spChg chg="mod modVis">
          <ac:chgData name="Ginevra Minarini" userId="1f1f918c-6db6-4aec-95e5-17ad0358cb46" providerId="ADAL" clId="{03421CA5-02D6-410F-9208-942AACB4DA1F}" dt="2023-11-23T08:17:54.791" v="90377"/>
          <ac:spMkLst>
            <pc:docMk/>
            <pc:sldMk cId="1069926096" sldId="309"/>
            <ac:spMk id="2612" creationId="{49F663EF-92A3-E573-7984-7F846B58FC33}"/>
          </ac:spMkLst>
        </pc:spChg>
        <pc:spChg chg="mod modVis">
          <ac:chgData name="Ginevra Minarini" userId="1f1f918c-6db6-4aec-95e5-17ad0358cb46" providerId="ADAL" clId="{03421CA5-02D6-410F-9208-942AACB4DA1F}" dt="2023-11-23T08:17:54.791" v="90379"/>
          <ac:spMkLst>
            <pc:docMk/>
            <pc:sldMk cId="1069926096" sldId="309"/>
            <ac:spMk id="2613" creationId="{FDC39FA2-2ADF-96FA-C708-2CB6CA25A42B}"/>
          </ac:spMkLst>
        </pc:spChg>
        <pc:spChg chg="mod modVis">
          <ac:chgData name="Ginevra Minarini" userId="1f1f918c-6db6-4aec-95e5-17ad0358cb46" providerId="ADAL" clId="{03421CA5-02D6-410F-9208-942AACB4DA1F}" dt="2023-11-23T08:17:54.791" v="90381"/>
          <ac:spMkLst>
            <pc:docMk/>
            <pc:sldMk cId="1069926096" sldId="309"/>
            <ac:spMk id="2614" creationId="{EBC2CC39-20F6-055C-CB1E-24E3C490E581}"/>
          </ac:spMkLst>
        </pc:spChg>
        <pc:spChg chg="mod modVis">
          <ac:chgData name="Ginevra Minarini" userId="1f1f918c-6db6-4aec-95e5-17ad0358cb46" providerId="ADAL" clId="{03421CA5-02D6-410F-9208-942AACB4DA1F}" dt="2023-11-23T08:17:54.791" v="90383"/>
          <ac:spMkLst>
            <pc:docMk/>
            <pc:sldMk cId="1069926096" sldId="309"/>
            <ac:spMk id="2615" creationId="{977D2928-9138-203F-8805-A5C5A36921D6}"/>
          </ac:spMkLst>
        </pc:spChg>
        <pc:spChg chg="mod modVis">
          <ac:chgData name="Ginevra Minarini" userId="1f1f918c-6db6-4aec-95e5-17ad0358cb46" providerId="ADAL" clId="{03421CA5-02D6-410F-9208-942AACB4DA1F}" dt="2023-11-23T08:17:54.798" v="90385"/>
          <ac:spMkLst>
            <pc:docMk/>
            <pc:sldMk cId="1069926096" sldId="309"/>
            <ac:spMk id="2616" creationId="{EC9FDF2D-85FC-E73D-FE72-762C910D01E0}"/>
          </ac:spMkLst>
        </pc:spChg>
        <pc:spChg chg="mod modVis">
          <ac:chgData name="Ginevra Minarini" userId="1f1f918c-6db6-4aec-95e5-17ad0358cb46" providerId="ADAL" clId="{03421CA5-02D6-410F-9208-942AACB4DA1F}" dt="2023-11-23T08:17:54.799" v="90387"/>
          <ac:spMkLst>
            <pc:docMk/>
            <pc:sldMk cId="1069926096" sldId="309"/>
            <ac:spMk id="2617" creationId="{2051686D-CABD-6532-403B-DEF92BB5DF2C}"/>
          </ac:spMkLst>
        </pc:spChg>
        <pc:spChg chg="mod modVis">
          <ac:chgData name="Ginevra Minarini" userId="1f1f918c-6db6-4aec-95e5-17ad0358cb46" providerId="ADAL" clId="{03421CA5-02D6-410F-9208-942AACB4DA1F}" dt="2023-11-23T08:17:54.801" v="90389"/>
          <ac:spMkLst>
            <pc:docMk/>
            <pc:sldMk cId="1069926096" sldId="309"/>
            <ac:spMk id="2618" creationId="{33053F2B-80F3-E643-D14D-844D900E6214}"/>
          </ac:spMkLst>
        </pc:spChg>
        <pc:spChg chg="mod modVis">
          <ac:chgData name="Ginevra Minarini" userId="1f1f918c-6db6-4aec-95e5-17ad0358cb46" providerId="ADAL" clId="{03421CA5-02D6-410F-9208-942AACB4DA1F}" dt="2023-11-23T08:17:54.801" v="90391"/>
          <ac:spMkLst>
            <pc:docMk/>
            <pc:sldMk cId="1069926096" sldId="309"/>
            <ac:spMk id="2619" creationId="{FE467917-40ED-1064-BE48-B9F42DC44139}"/>
          </ac:spMkLst>
        </pc:spChg>
        <pc:spChg chg="mod modVis">
          <ac:chgData name="Ginevra Minarini" userId="1f1f918c-6db6-4aec-95e5-17ad0358cb46" providerId="ADAL" clId="{03421CA5-02D6-410F-9208-942AACB4DA1F}" dt="2023-11-23T08:17:54.801" v="90393"/>
          <ac:spMkLst>
            <pc:docMk/>
            <pc:sldMk cId="1069926096" sldId="309"/>
            <ac:spMk id="2620" creationId="{1979062B-4F6B-B1B8-E892-E504AB80B03D}"/>
          </ac:spMkLst>
        </pc:spChg>
        <pc:spChg chg="mod modVis">
          <ac:chgData name="Ginevra Minarini" userId="1f1f918c-6db6-4aec-95e5-17ad0358cb46" providerId="ADAL" clId="{03421CA5-02D6-410F-9208-942AACB4DA1F}" dt="2023-11-23T08:17:54.801" v="90395"/>
          <ac:spMkLst>
            <pc:docMk/>
            <pc:sldMk cId="1069926096" sldId="309"/>
            <ac:spMk id="2621" creationId="{1C381B2F-831C-2397-A25E-8AF6F5338E53}"/>
          </ac:spMkLst>
        </pc:spChg>
        <pc:spChg chg="mod modVis">
          <ac:chgData name="Ginevra Minarini" userId="1f1f918c-6db6-4aec-95e5-17ad0358cb46" providerId="ADAL" clId="{03421CA5-02D6-410F-9208-942AACB4DA1F}" dt="2023-11-23T08:17:54.801" v="90397"/>
          <ac:spMkLst>
            <pc:docMk/>
            <pc:sldMk cId="1069926096" sldId="309"/>
            <ac:spMk id="2622" creationId="{44528F9E-52A1-0199-9F0B-E40DB214463C}"/>
          </ac:spMkLst>
        </pc:spChg>
        <pc:spChg chg="mod modVis">
          <ac:chgData name="Ginevra Minarini" userId="1f1f918c-6db6-4aec-95e5-17ad0358cb46" providerId="ADAL" clId="{03421CA5-02D6-410F-9208-942AACB4DA1F}" dt="2023-11-23T08:17:54.801" v="90399"/>
          <ac:spMkLst>
            <pc:docMk/>
            <pc:sldMk cId="1069926096" sldId="309"/>
            <ac:spMk id="2623" creationId="{21EF7389-F04B-07AC-2297-A6167F3DB668}"/>
          </ac:spMkLst>
        </pc:spChg>
        <pc:spChg chg="mod modVis">
          <ac:chgData name="Ginevra Minarini" userId="1f1f918c-6db6-4aec-95e5-17ad0358cb46" providerId="ADAL" clId="{03421CA5-02D6-410F-9208-942AACB4DA1F}" dt="2023-11-23T08:17:54.809" v="90401"/>
          <ac:spMkLst>
            <pc:docMk/>
            <pc:sldMk cId="1069926096" sldId="309"/>
            <ac:spMk id="2624" creationId="{778FF298-8F8B-14FF-AF73-7C072437A4A5}"/>
          </ac:spMkLst>
        </pc:spChg>
        <pc:spChg chg="mod modVis">
          <ac:chgData name="Ginevra Minarini" userId="1f1f918c-6db6-4aec-95e5-17ad0358cb46" providerId="ADAL" clId="{03421CA5-02D6-410F-9208-942AACB4DA1F}" dt="2023-11-23T08:17:54.811" v="90403"/>
          <ac:spMkLst>
            <pc:docMk/>
            <pc:sldMk cId="1069926096" sldId="309"/>
            <ac:spMk id="2625" creationId="{1A4809EC-7A6F-2FB7-67F7-E209515985EE}"/>
          </ac:spMkLst>
        </pc:spChg>
        <pc:spChg chg="mod modVis">
          <ac:chgData name="Ginevra Minarini" userId="1f1f918c-6db6-4aec-95e5-17ad0358cb46" providerId="ADAL" clId="{03421CA5-02D6-410F-9208-942AACB4DA1F}" dt="2023-11-23T08:17:54.811" v="90405"/>
          <ac:spMkLst>
            <pc:docMk/>
            <pc:sldMk cId="1069926096" sldId="309"/>
            <ac:spMk id="2626" creationId="{AD63B162-3FB5-BBC0-BCF6-01FCCE5E9859}"/>
          </ac:spMkLst>
        </pc:spChg>
        <pc:spChg chg="mod modVis">
          <ac:chgData name="Ginevra Minarini" userId="1f1f918c-6db6-4aec-95e5-17ad0358cb46" providerId="ADAL" clId="{03421CA5-02D6-410F-9208-942AACB4DA1F}" dt="2023-11-23T08:17:54.815" v="90407"/>
          <ac:spMkLst>
            <pc:docMk/>
            <pc:sldMk cId="1069926096" sldId="309"/>
            <ac:spMk id="2627" creationId="{BC7C37B3-AF62-681C-DC4B-ED192FD61833}"/>
          </ac:spMkLst>
        </pc:spChg>
        <pc:spChg chg="mod modVis">
          <ac:chgData name="Ginevra Minarini" userId="1f1f918c-6db6-4aec-95e5-17ad0358cb46" providerId="ADAL" clId="{03421CA5-02D6-410F-9208-942AACB4DA1F}" dt="2023-11-23T08:17:54.817" v="90409"/>
          <ac:spMkLst>
            <pc:docMk/>
            <pc:sldMk cId="1069926096" sldId="309"/>
            <ac:spMk id="2628" creationId="{E00CCF5C-939F-541D-C614-394D1D46B176}"/>
          </ac:spMkLst>
        </pc:spChg>
        <pc:spChg chg="mod modVis">
          <ac:chgData name="Ginevra Minarini" userId="1f1f918c-6db6-4aec-95e5-17ad0358cb46" providerId="ADAL" clId="{03421CA5-02D6-410F-9208-942AACB4DA1F}" dt="2023-11-23T08:17:54.818" v="90411"/>
          <ac:spMkLst>
            <pc:docMk/>
            <pc:sldMk cId="1069926096" sldId="309"/>
            <ac:spMk id="2629" creationId="{7107D347-8024-E313-77A3-DA9A9E9AA13A}"/>
          </ac:spMkLst>
        </pc:spChg>
        <pc:spChg chg="mod modVis">
          <ac:chgData name="Ginevra Minarini" userId="1f1f918c-6db6-4aec-95e5-17ad0358cb46" providerId="ADAL" clId="{03421CA5-02D6-410F-9208-942AACB4DA1F}" dt="2023-11-23T08:17:54.820" v="90413"/>
          <ac:spMkLst>
            <pc:docMk/>
            <pc:sldMk cId="1069926096" sldId="309"/>
            <ac:spMk id="2630" creationId="{CB2BCF32-0DD5-7732-2556-59E2B65C2312}"/>
          </ac:spMkLst>
        </pc:spChg>
        <pc:spChg chg="mod modVis">
          <ac:chgData name="Ginevra Minarini" userId="1f1f918c-6db6-4aec-95e5-17ad0358cb46" providerId="ADAL" clId="{03421CA5-02D6-410F-9208-942AACB4DA1F}" dt="2023-11-23T08:17:54.820" v="90415"/>
          <ac:spMkLst>
            <pc:docMk/>
            <pc:sldMk cId="1069926096" sldId="309"/>
            <ac:spMk id="2631" creationId="{2D790197-CE70-80FC-A5C7-BDA602AB24CE}"/>
          </ac:spMkLst>
        </pc:spChg>
        <pc:spChg chg="mod modVis">
          <ac:chgData name="Ginevra Minarini" userId="1f1f918c-6db6-4aec-95e5-17ad0358cb46" providerId="ADAL" clId="{03421CA5-02D6-410F-9208-942AACB4DA1F}" dt="2023-11-23T08:17:54.822" v="90417"/>
          <ac:spMkLst>
            <pc:docMk/>
            <pc:sldMk cId="1069926096" sldId="309"/>
            <ac:spMk id="2632" creationId="{0F9E6F40-C263-EFB4-1907-D8210CA57E74}"/>
          </ac:spMkLst>
        </pc:spChg>
        <pc:spChg chg="mod modVis">
          <ac:chgData name="Ginevra Minarini" userId="1f1f918c-6db6-4aec-95e5-17ad0358cb46" providerId="ADAL" clId="{03421CA5-02D6-410F-9208-942AACB4DA1F}" dt="2023-11-23T08:17:54.822" v="90419"/>
          <ac:spMkLst>
            <pc:docMk/>
            <pc:sldMk cId="1069926096" sldId="309"/>
            <ac:spMk id="2633" creationId="{74E5E86D-37D8-3CE1-8F10-1E3F5BF45645}"/>
          </ac:spMkLst>
        </pc:spChg>
        <pc:spChg chg="mod modVis">
          <ac:chgData name="Ginevra Minarini" userId="1f1f918c-6db6-4aec-95e5-17ad0358cb46" providerId="ADAL" clId="{03421CA5-02D6-410F-9208-942AACB4DA1F}" dt="2023-11-23T08:17:54.822" v="90421"/>
          <ac:spMkLst>
            <pc:docMk/>
            <pc:sldMk cId="1069926096" sldId="309"/>
            <ac:spMk id="2634" creationId="{ED2E0C2D-0E52-7892-48DE-108DFC6FAE2E}"/>
          </ac:spMkLst>
        </pc:spChg>
        <pc:spChg chg="mod modVis">
          <ac:chgData name="Ginevra Minarini" userId="1f1f918c-6db6-4aec-95e5-17ad0358cb46" providerId="ADAL" clId="{03421CA5-02D6-410F-9208-942AACB4DA1F}" dt="2023-11-23T08:17:54.822" v="90423"/>
          <ac:spMkLst>
            <pc:docMk/>
            <pc:sldMk cId="1069926096" sldId="309"/>
            <ac:spMk id="2635" creationId="{513283F1-D28A-2405-606C-0A309161431F}"/>
          </ac:spMkLst>
        </pc:spChg>
        <pc:spChg chg="mod modVis">
          <ac:chgData name="Ginevra Minarini" userId="1f1f918c-6db6-4aec-95e5-17ad0358cb46" providerId="ADAL" clId="{03421CA5-02D6-410F-9208-942AACB4DA1F}" dt="2023-11-23T08:17:54.822" v="90425"/>
          <ac:spMkLst>
            <pc:docMk/>
            <pc:sldMk cId="1069926096" sldId="309"/>
            <ac:spMk id="2636" creationId="{B4EB1404-95DC-1687-59EB-C0116A1059AA}"/>
          </ac:spMkLst>
        </pc:spChg>
        <pc:spChg chg="mod modVis">
          <ac:chgData name="Ginevra Minarini" userId="1f1f918c-6db6-4aec-95e5-17ad0358cb46" providerId="ADAL" clId="{03421CA5-02D6-410F-9208-942AACB4DA1F}" dt="2023-11-23T08:17:54.830" v="90427"/>
          <ac:spMkLst>
            <pc:docMk/>
            <pc:sldMk cId="1069926096" sldId="309"/>
            <ac:spMk id="2637" creationId="{3FC456CB-6535-B38A-60BE-9CD4EE0529D5}"/>
          </ac:spMkLst>
        </pc:spChg>
        <pc:spChg chg="mod modVis">
          <ac:chgData name="Ginevra Minarini" userId="1f1f918c-6db6-4aec-95e5-17ad0358cb46" providerId="ADAL" clId="{03421CA5-02D6-410F-9208-942AACB4DA1F}" dt="2023-11-23T08:17:54.832" v="90429"/>
          <ac:spMkLst>
            <pc:docMk/>
            <pc:sldMk cId="1069926096" sldId="309"/>
            <ac:spMk id="2638" creationId="{FFCDB374-893B-7755-1471-51AFEF4C4DBB}"/>
          </ac:spMkLst>
        </pc:spChg>
        <pc:spChg chg="mod modVis">
          <ac:chgData name="Ginevra Minarini" userId="1f1f918c-6db6-4aec-95e5-17ad0358cb46" providerId="ADAL" clId="{03421CA5-02D6-410F-9208-942AACB4DA1F}" dt="2023-11-23T08:17:54.832" v="90431"/>
          <ac:spMkLst>
            <pc:docMk/>
            <pc:sldMk cId="1069926096" sldId="309"/>
            <ac:spMk id="2639" creationId="{337302FD-4F9F-B042-8D71-53D39E456863}"/>
          </ac:spMkLst>
        </pc:spChg>
        <pc:spChg chg="mod modVis">
          <ac:chgData name="Ginevra Minarini" userId="1f1f918c-6db6-4aec-95e5-17ad0358cb46" providerId="ADAL" clId="{03421CA5-02D6-410F-9208-942AACB4DA1F}" dt="2023-11-23T08:17:54.832" v="90433"/>
          <ac:spMkLst>
            <pc:docMk/>
            <pc:sldMk cId="1069926096" sldId="309"/>
            <ac:spMk id="2640" creationId="{6D41E6AE-38AD-92FB-D332-7FE4A46EB2E7}"/>
          </ac:spMkLst>
        </pc:spChg>
        <pc:spChg chg="mod modVis">
          <ac:chgData name="Ginevra Minarini" userId="1f1f918c-6db6-4aec-95e5-17ad0358cb46" providerId="ADAL" clId="{03421CA5-02D6-410F-9208-942AACB4DA1F}" dt="2023-11-23T08:17:54.832" v="90435"/>
          <ac:spMkLst>
            <pc:docMk/>
            <pc:sldMk cId="1069926096" sldId="309"/>
            <ac:spMk id="2641" creationId="{D074FA6E-C609-B958-A704-FE27DE0C9459}"/>
          </ac:spMkLst>
        </pc:spChg>
        <pc:spChg chg="mod modVis">
          <ac:chgData name="Ginevra Minarini" userId="1f1f918c-6db6-4aec-95e5-17ad0358cb46" providerId="ADAL" clId="{03421CA5-02D6-410F-9208-942AACB4DA1F}" dt="2023-11-23T08:17:54.832" v="90437"/>
          <ac:spMkLst>
            <pc:docMk/>
            <pc:sldMk cId="1069926096" sldId="309"/>
            <ac:spMk id="2642" creationId="{82DDFA25-0281-31CA-74D7-15F00A86754F}"/>
          </ac:spMkLst>
        </pc:spChg>
        <pc:spChg chg="mod modVis">
          <ac:chgData name="Ginevra Minarini" userId="1f1f918c-6db6-4aec-95e5-17ad0358cb46" providerId="ADAL" clId="{03421CA5-02D6-410F-9208-942AACB4DA1F}" dt="2023-11-23T08:17:54.840" v="90439"/>
          <ac:spMkLst>
            <pc:docMk/>
            <pc:sldMk cId="1069926096" sldId="309"/>
            <ac:spMk id="2643" creationId="{6A640519-85A5-FA50-FC53-DEB3B370B9DE}"/>
          </ac:spMkLst>
        </pc:spChg>
        <pc:spChg chg="mod modVis">
          <ac:chgData name="Ginevra Minarini" userId="1f1f918c-6db6-4aec-95e5-17ad0358cb46" providerId="ADAL" clId="{03421CA5-02D6-410F-9208-942AACB4DA1F}" dt="2023-11-23T08:17:54.840" v="90441"/>
          <ac:spMkLst>
            <pc:docMk/>
            <pc:sldMk cId="1069926096" sldId="309"/>
            <ac:spMk id="2644" creationId="{F6AE8EA9-6AF9-67BF-9831-C40B2839B36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45" creationId="{574F2863-D009-C6C2-C8C8-ADA840052DA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45" creationId="{59808E29-56FE-98A5-229C-C45A269C6F6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45" creationId="{68E1ACC3-DAB6-C833-4EF6-48864A9316F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46" creationId="{05C1BC54-603F-76B9-6719-B3F7DF25857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46" creationId="{6920829E-8076-694A-E417-5F79F763F81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46" creationId="{BEAA4E0B-E167-D744-5902-08EA95FAE78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47" creationId="{75CEEC8B-4BCB-16C8-3010-1CCADE6BF33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47" creationId="{78CAC8CA-09D8-AD48-71C1-51B091010B3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47" creationId="{DA63D921-C353-63FE-550B-DB6FB386E3D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48" creationId="{00FFC391-DD90-93CC-D815-0A33E0DBA1B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48" creationId="{4D42669C-CAAA-33E5-C72E-8DDC71FC564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48" creationId="{BBBBF3DE-7FCB-5592-EEBC-18C2E5D8E7D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49" creationId="{4746C3CF-25BF-DCD7-E7E7-BA3AF9E5DD1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49" creationId="{880A4C5C-C188-D383-5E33-77E676E61B2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49" creationId="{CBE1FA3A-D1A7-24DD-C2CD-CD570E27526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50" creationId="{3D99AA2D-4E9A-D3E7-13F1-428E5B022A3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50" creationId="{9D113AE8-4F49-AE8E-EA45-7C1AE2A0CE6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50" creationId="{CDFD56F0-6155-C875-0FA8-742BE6F27C2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2651" creationId="{DB48FF41-402D-6125-6559-35AA523E581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52" creationId="{113CBA6D-FC09-8C9F-F979-AC7CDB810DD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52" creationId="{545C552D-CE39-E01C-D957-8FBCB83E02F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52" creationId="{FB684F7D-EF75-FDC1-04E4-03884E927B3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53" creationId="{2BBC4A2A-BB29-5B49-FAA4-51E1E2B1B1E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53" creationId="{5A74362B-B846-9619-9430-66C7BDB7D41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53" creationId="{78F6B29C-CA4A-6156-1A54-C28CFDB7A3E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54" creationId="{19C0FDDA-9179-2BB8-E798-5F68236ABE3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54" creationId="{AB1D00EE-0978-2513-CFBE-F6EF7ABCCB3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54" creationId="{B9FE1F07-E11F-A1D2-62A2-6B66026F9D5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55" creationId="{5DC54F3D-2B70-0592-59E7-025FE15B331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55" creationId="{9EC8D611-957F-70EA-4ED4-07BA3C7563C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55" creationId="{9ED4EDFE-1D6A-3CF5-1C54-242CB5C42AD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56" creationId="{6500A02F-C751-CBBF-9060-E1E1249A848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56" creationId="{A7B466B7-6F72-F73B-45ED-547695AE573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56" creationId="{D9591CAB-2FB1-0CB3-5515-CD941975CAA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57" creationId="{11AB6E72-0993-F524-159F-9081E4D2CAA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57" creationId="{E631972B-07BE-A4EB-F11A-975E1FCD3E0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57" creationId="{F78C10B3-2FFF-7E70-7FFD-05B445E49D46}"/>
          </ac:spMkLst>
        </pc:spChg>
        <pc:spChg chg="mod modVis">
          <ac:chgData name="Ginevra Minarini" userId="1f1f918c-6db6-4aec-95e5-17ad0358cb46" providerId="ADAL" clId="{03421CA5-02D6-410F-9208-942AACB4DA1F}" dt="2023-11-23T08:17:54.842" v="90443"/>
          <ac:spMkLst>
            <pc:docMk/>
            <pc:sldMk cId="1069926096" sldId="309"/>
            <ac:spMk id="2658" creationId="{F62405AD-5D52-9825-59B7-500081C389C0}"/>
          </ac:spMkLst>
        </pc:spChg>
        <pc:spChg chg="mod modVis">
          <ac:chgData name="Ginevra Minarini" userId="1f1f918c-6db6-4aec-95e5-17ad0358cb46" providerId="ADAL" clId="{03421CA5-02D6-410F-9208-942AACB4DA1F}" dt="2023-11-23T08:17:54.842" v="90445"/>
          <ac:spMkLst>
            <pc:docMk/>
            <pc:sldMk cId="1069926096" sldId="309"/>
            <ac:spMk id="2659" creationId="{62985EF4-74C0-0385-8B6B-03247B4E5146}"/>
          </ac:spMkLst>
        </pc:spChg>
        <pc:spChg chg="mod modVis">
          <ac:chgData name="Ginevra Minarini" userId="1f1f918c-6db6-4aec-95e5-17ad0358cb46" providerId="ADAL" clId="{03421CA5-02D6-410F-9208-942AACB4DA1F}" dt="2023-11-23T08:17:54.842" v="90447"/>
          <ac:spMkLst>
            <pc:docMk/>
            <pc:sldMk cId="1069926096" sldId="309"/>
            <ac:spMk id="2660" creationId="{68BB337D-0D43-6E95-8F7F-8AE2E5F9CEA9}"/>
          </ac:spMkLst>
        </pc:spChg>
        <pc:spChg chg="mod modVis">
          <ac:chgData name="Ginevra Minarini" userId="1f1f918c-6db6-4aec-95e5-17ad0358cb46" providerId="ADAL" clId="{03421CA5-02D6-410F-9208-942AACB4DA1F}" dt="2023-11-23T08:17:54.842" v="90449"/>
          <ac:spMkLst>
            <pc:docMk/>
            <pc:sldMk cId="1069926096" sldId="309"/>
            <ac:spMk id="2661" creationId="{FB6F5DF5-D06A-827D-ECFC-EC803AB77625}"/>
          </ac:spMkLst>
        </pc:spChg>
        <pc:spChg chg="mod modVis">
          <ac:chgData name="Ginevra Minarini" userId="1f1f918c-6db6-4aec-95e5-17ad0358cb46" providerId="ADAL" clId="{03421CA5-02D6-410F-9208-942AACB4DA1F}" dt="2023-11-23T08:17:54.848" v="90451"/>
          <ac:spMkLst>
            <pc:docMk/>
            <pc:sldMk cId="1069926096" sldId="309"/>
            <ac:spMk id="2662" creationId="{24C7CFB1-1F26-68EF-4861-8AB4525CD801}"/>
          </ac:spMkLst>
        </pc:spChg>
        <pc:spChg chg="mod modVis">
          <ac:chgData name="Ginevra Minarini" userId="1f1f918c-6db6-4aec-95e5-17ad0358cb46" providerId="ADAL" clId="{03421CA5-02D6-410F-9208-942AACB4DA1F}" dt="2023-11-23T08:17:54.850" v="90453"/>
          <ac:spMkLst>
            <pc:docMk/>
            <pc:sldMk cId="1069926096" sldId="309"/>
            <ac:spMk id="2663" creationId="{3590993A-0FFC-072D-EC73-BDB17204574E}"/>
          </ac:spMkLst>
        </pc:spChg>
        <pc:spChg chg="mod modVis">
          <ac:chgData name="Ginevra Minarini" userId="1f1f918c-6db6-4aec-95e5-17ad0358cb46" providerId="ADAL" clId="{03421CA5-02D6-410F-9208-942AACB4DA1F}" dt="2023-11-23T08:17:54.852" v="90455"/>
          <ac:spMkLst>
            <pc:docMk/>
            <pc:sldMk cId="1069926096" sldId="309"/>
            <ac:spMk id="2664" creationId="{E252C8BA-E8F3-055E-30D2-E0BDCF18092A}"/>
          </ac:spMkLst>
        </pc:spChg>
        <pc:spChg chg="mod modVis">
          <ac:chgData name="Ginevra Minarini" userId="1f1f918c-6db6-4aec-95e5-17ad0358cb46" providerId="ADAL" clId="{03421CA5-02D6-410F-9208-942AACB4DA1F}" dt="2023-11-23T08:17:54.852" v="90457"/>
          <ac:spMkLst>
            <pc:docMk/>
            <pc:sldMk cId="1069926096" sldId="309"/>
            <ac:spMk id="2665" creationId="{F87BAF1A-E281-48CB-C637-D0F17CFA573E}"/>
          </ac:spMkLst>
        </pc:spChg>
        <pc:spChg chg="mod modVis">
          <ac:chgData name="Ginevra Minarini" userId="1f1f918c-6db6-4aec-95e5-17ad0358cb46" providerId="ADAL" clId="{03421CA5-02D6-410F-9208-942AACB4DA1F}" dt="2023-11-23T08:17:54.852" v="90459"/>
          <ac:spMkLst>
            <pc:docMk/>
            <pc:sldMk cId="1069926096" sldId="309"/>
            <ac:spMk id="2666" creationId="{70EEA70A-821C-C7CC-BFFB-180023550571}"/>
          </ac:spMkLst>
        </pc:spChg>
        <pc:spChg chg="mod modVis">
          <ac:chgData name="Ginevra Minarini" userId="1f1f918c-6db6-4aec-95e5-17ad0358cb46" providerId="ADAL" clId="{03421CA5-02D6-410F-9208-942AACB4DA1F}" dt="2023-11-23T08:17:54.852" v="90461"/>
          <ac:spMkLst>
            <pc:docMk/>
            <pc:sldMk cId="1069926096" sldId="309"/>
            <ac:spMk id="2667" creationId="{824FC337-24A5-D044-B1EA-4ED597CCA3C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68" creationId="{40244BB1-1BF8-2BF8-47A1-2F292CCEE56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68" creationId="{AFC5D620-7B81-C3C1-639E-A14CCD6FE03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68" creationId="{C3BF9999-FA9C-F77C-2764-394729D22FE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69" creationId="{1CC86682-A108-384D-2C1D-2E257D586A9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69" creationId="{45029C1C-D572-FC99-6B25-57F15EE8412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69" creationId="{AFFAE228-EBAA-CCB5-6E1F-785E9525A28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70" creationId="{5AC14A2E-595E-B343-1103-0732090B7D8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70" creationId="{6BF6D4E4-B4EB-B7A2-E139-B6ECC154B2A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70" creationId="{B9972CA9-DF51-93A4-593B-BD387AACA6B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71" creationId="{8A73258F-321C-37C6-81A0-E50523D6430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71" creationId="{96CC61F9-9FA4-46FF-B0D8-A1436CCE448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71" creationId="{C3BF841C-BD13-E185-3DBF-BDA8FB17FD8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72" creationId="{166B0960-82C6-654B-EDEA-FDBECDC1C1E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72" creationId="{5604F59A-C2B8-7C16-5336-8D7D8BC9C8F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72" creationId="{8F9D7257-AAC8-0F29-D7C9-049ACA6CABE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73" creationId="{04D3109E-D0D8-C010-17D8-1F42AD1DB8D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73" creationId="{3AB573E3-F3AD-98AA-A4EE-4BFF0F7A1A6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73" creationId="{8A752E31-8EEC-68F7-41EA-D6A3E379833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74" creationId="{4C7BE92D-7528-0052-700F-99C9FC1DF8C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74" creationId="{623EDA88-DDBC-05EA-C9F5-455FD428F13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74" creationId="{F3B78C13-DCB6-28DC-C789-E84B0F8B02A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75" creationId="{0224EC82-E03A-9975-AE16-D37F6D66096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75" creationId="{08416F60-8D30-94D9-4ED7-AEADF24D095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75" creationId="{AD77AE38-2C76-19C3-9A44-1242EA231B8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76" creationId="{061C8D2E-6ADA-17C3-4947-46ECAD4025E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76" creationId="{668FA52C-2B47-88E2-B8BE-483BB3C1B30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76" creationId="{CFCB7D2C-8540-C594-EEA1-889520E5734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77" creationId="{00CC3330-24A7-F232-2A65-5EDC15EFC74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77" creationId="{B04FB8F2-0B8A-4E66-037F-94A707DA128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77" creationId="{C2F5145A-33AB-C935-181D-12F8E22050F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78" creationId="{63472827-835B-CC1B-CB8C-D74A1BC07C8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78" creationId="{98D55E7E-CB07-D534-87C3-90DA75BC980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78" creationId="{FE593BE3-9B2A-1AC3-136C-E775946F712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79" creationId="{63C410E1-A844-574B-3196-7B76746174B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79" creationId="{9243B48C-9960-21F7-63A5-96031D62354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79" creationId="{DD6DE07C-F764-B3B7-94CB-3752EC2F034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80" creationId="{A56D4ED0-220A-F2AE-66D0-5845B699A99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80" creationId="{A95DFA4C-EE78-1C20-03E1-A47E6B71728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80" creationId="{FC32FF25-9209-1793-EAE1-9149171807A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81" creationId="{32F8F538-0B3A-86DC-F477-1395D69E34E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81" creationId="{8C8EF627-7B6B-B786-6644-E4B9C1609BE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81" creationId="{C249D7D1-4AE2-CA4C-227B-6645415ABD1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82" creationId="{3CE86120-ADD2-E054-E836-A607DB2A4A2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82" creationId="{96465EA4-B36A-0E70-5921-D71C4D74D97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82" creationId="{9BB39E5C-3F89-7942-1B37-0272365496C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83" creationId="{13F9B5F2-8D91-A512-B9C1-C97F368F89B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83" creationId="{3A5CB447-72A2-B84B-9E11-39DCD62CD47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83" creationId="{CAA7DAB6-C86E-492A-538F-54651540C43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84" creationId="{52A80EDB-DA01-44CC-98A2-FEC0F4BF62A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84" creationId="{8D695EC3-7658-C046-1AFE-7E08AAD9940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84" creationId="{B2CBCFCB-D843-D5CA-E166-61A1CC22D50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85" creationId="{04618ECE-4CB2-4D3D-2C79-4F18C3DC198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85" creationId="{0804EF9B-A39D-7B79-43B4-6E21F77F2A2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85" creationId="{10749A52-E270-2A9E-974A-D92FDE37658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86" creationId="{1E1DF896-1C2F-26B8-1A5F-EE6C4E20589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86" creationId="{86704D92-959A-66C0-5F9F-26483EF7DFD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86" creationId="{DAB4ADCA-E7DF-C4EA-78CC-1998FA07BEE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2687" creationId="{195B050E-D32D-DAF8-D642-A2CFE255EAB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87" creationId="{832FBAA2-1421-E6BC-0FDF-CDD4875A019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2687" creationId="{9830B10D-1AAB-BD2F-8704-B3BAD04EC23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88" creationId="{350F17BB-B17A-7CBB-936C-21FD66B92F9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89" creationId="{013D827B-AB8C-DF2B-38C9-E3C375A4B8F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90" creationId="{F6030A11-1F52-A266-A855-8BECC9F9FA3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91" creationId="{043EA1CC-46FC-42C7-F64A-3E3FD63F0A5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92" creationId="{EC1D87E3-9DCB-E84C-6235-9FB989A03F5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93" creationId="{97E42665-43F1-CDE9-4746-BE6A0B061BC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94" creationId="{35F406FF-DEA8-E9EE-C49E-46D24B7FF05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95" creationId="{F181022A-0054-DD22-A3B8-304C2513097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96" creationId="{8E07E5F4-5D4E-3A37-BEF0-88C3740E8E2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97" creationId="{72F755D2-578D-A941-B662-241AFA85473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98" creationId="{6A182DD0-7AF0-08B7-AEEC-4BDDBD5269D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699" creationId="{C548B7C4-12E6-6DE2-EBB3-77CB8A73243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00" creationId="{3E6DCBA7-68CD-15A6-BB65-C4991CCEBCC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01" creationId="{CA505B79-D9A6-D462-BFAA-34226782DD2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02" creationId="{32785AAE-98F9-5B64-E993-5B028C9EC60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03" creationId="{31C9BDA4-8FC9-1AC1-73C1-609CC76AC9F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04" creationId="{9A728F37-4990-FAA2-F1F9-F644C60E179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05" creationId="{F42C9D7E-C14E-E39C-B500-08A212BBB7C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06" creationId="{CB7D4936-30FD-0ACF-0AE2-A78D7D07E11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07" creationId="{A6B94DBA-2778-827F-1456-AF3D8BF12D7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08" creationId="{8EAC8066-781D-5005-948F-620E6E5C7E5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09" creationId="{70350F71-2CDD-3877-6CFE-870D84EA151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10" creationId="{F70BC407-E16A-C398-9ED9-5A61E4B8A4D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11" creationId="{EEBF0361-3C21-7FEF-BC82-AB8C4B5C742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12" creationId="{194B4DCD-3532-386B-6A1D-E14CA4170A3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13" creationId="{185E28AB-7485-1637-D6F2-19C6C67533D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14" creationId="{19FE7370-9BDF-C9E5-031C-38225E3E24E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15" creationId="{92D4C0F7-196F-E010-33DC-00FFA8FDA1E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16" creationId="{274FA675-50AE-93F6-35CF-D6602AC352F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17" creationId="{22D88EA7-EA43-0623-0045-BEB81FDDC89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18" creationId="{A5D34C7A-17AC-E1B5-6470-D266F4E3C9D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19" creationId="{FD784627-51CF-23CC-2E21-5B31D4758EB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20" creationId="{9598E8C5-7625-7CFF-F8C7-E85F58C7B4D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21" creationId="{944A01A4-EEBF-FBA8-9664-BFE8723F03F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22" creationId="{AF1CBF21-E936-99C2-DB08-99B43CAF780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23" creationId="{24135E4A-D02E-C7B4-AE01-5406B575217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24" creationId="{382795F2-0E4D-1000-813A-3E328C49F87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25" creationId="{70290E77-EC0C-B08E-AE6E-B2BD43E1C34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26" creationId="{93BBC96F-97B7-F28B-AFE6-D97E4B3EC16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27" creationId="{BF2E52B3-F601-9F10-B99D-C78EACF5915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28" creationId="{B01EC67F-1416-F111-CB19-FD82DC61436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29" creationId="{94E5C33C-4D2C-4ACF-9CF6-34C775D45AB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30" creationId="{B4467353-D9FB-E8E4-C13B-9CA12983848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31" creationId="{8A0C5A72-BD98-1855-040E-66782618E36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32" creationId="{423EF6E4-656A-EA7C-7FC4-AE1310FD618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33" creationId="{6F5B8854-6D01-D408-2E62-EB78ECB9F86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34" creationId="{A8EF014C-5E9F-B040-6002-3E81C175C33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35" creationId="{4C5D1E40-A69E-7FE9-1AA3-DE78BDF4FCB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36" creationId="{B55B60A9-822F-E956-B2F7-3D380FC419B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37" creationId="{F995ACAC-01BD-B59E-8960-424F5B07305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38" creationId="{08A532AE-88C3-32BC-1128-037113C4092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39" creationId="{BA319822-9057-95DB-20BA-E0FF11E9FB7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40" creationId="{BF86D9F6-C41C-E9B3-86AA-75472C78F78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41" creationId="{B7E2645E-D087-8588-F033-56717B08C61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42" creationId="{047C51CE-50A2-8D75-A8D5-91D32EEA03B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43" creationId="{DC99330C-9B5A-7626-A3DE-DE3EA09E3CD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44" creationId="{A002D79F-F261-EBD7-2C0C-5227E836E96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45" creationId="{707C654B-1D43-378B-454E-203097BE28D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46" creationId="{7CB0C9A0-3531-5C5A-D12E-187728945CB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47" creationId="{8F79AF45-FC09-A198-3170-CCEF9343E7B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48" creationId="{9056ACAD-40A3-3CAC-287B-45AAB04CDE6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49" creationId="{294BD269-804F-12BA-7762-52909D4954B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50" creationId="{78BBC97D-AF8F-2E93-6B79-2063423564F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51" creationId="{F8F089E2-0FE2-1D5F-99C2-33AE06A29D3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52" creationId="{89B94FBB-19EE-77F2-C7B7-0AD5EB1AFBD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53" creationId="{0E86431E-D26B-9FE0-805F-4FFBAABA2CF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54" creationId="{1F0640D1-5572-8D62-B162-8C2C36EF942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55" creationId="{87DCC443-91C3-4F64-CC14-B26A8A1DCE4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56" creationId="{96901BDB-D563-44E9-94F0-695D5645CC3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57" creationId="{CF97AB80-5479-D9EE-6DA6-1A6AC32FDFB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58" creationId="{BE2F824A-6A38-F935-16F5-E3A616E029D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59" creationId="{298E12C5-CA29-525A-1BDC-7D405B8DD30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60" creationId="{38C00AF8-0FC5-43FA-4A11-E5006157FBE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61" creationId="{F9BCFC25-5BAA-78C6-170C-22A54584CA4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62" creationId="{23F7FE34-8CA0-77C1-0996-093D52DC742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63" creationId="{6BFEFFEC-391C-7E52-ED6B-311C0EDF751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64" creationId="{B9EB0B32-2A4B-DD29-DBEC-BCE011865AC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65" creationId="{AF67F6EC-6C40-C4A6-CA7D-04D3069858F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66" creationId="{E71C2006-E477-54CB-7DF7-D3F47EA8CD0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67" creationId="{F84D0685-A036-8AC0-76F0-F6444E187FF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68" creationId="{7E563514-FC5E-9D4D-54BB-A6E81344E09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69" creationId="{64F16127-9D5F-2F11-51E5-5F4A97047CA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70" creationId="{12A618F4-3371-3E3A-3A7E-A2B119B255C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71" creationId="{9CF9916F-0619-4385-EFEA-6EEE5821E98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72" creationId="{8F98EBC5-D3E3-AE50-5F6D-D7261D7C2FE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73" creationId="{CB52EB9D-91D8-4E25-A6A5-02540359F3D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74" creationId="{C914D72D-0FD2-4F4D-D5B7-D21B87277D2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75" creationId="{4F25EA12-3D30-F06C-2247-1D60CF40016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76" creationId="{39EF603B-0B34-B019-1E0E-E4A376C3654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77" creationId="{6D6F19C7-DE40-8FC2-3161-9ADB5444AC9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78" creationId="{7025C940-2518-D8F4-5D76-833E93CB315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79" creationId="{6ECB8A92-77C0-665D-3B2E-3AE244A1C7B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80" creationId="{2AD91D32-44CB-44D2-F21E-06537029194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81" creationId="{4FA39ED3-38EF-1216-9C0E-AA253A1EB6F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82" creationId="{AF2C0286-A5F7-ABFE-6835-D81B156A741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83" creationId="{808CF17A-BBA1-9E73-FF10-3600D8BCC2D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84" creationId="{375D7C08-80D6-8F1B-6CFF-FEE07E9810A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85" creationId="{AF68BE89-5161-7405-6677-5E761E53E0D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86" creationId="{7DC6C32E-AD2D-6DD1-59DF-FF43735952C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87" creationId="{67B4108B-3945-CB0A-C283-A4547A62BCB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88" creationId="{68511816-FAAA-BC91-3F3B-6AAFF90F869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89" creationId="{28340BB1-9AE3-CE11-DEF9-1A230C0CCBA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90" creationId="{46D7E278-824E-BD8F-B828-CA071D6B2C9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91" creationId="{C1EF8582-CF99-D88C-8541-E18F771499E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92" creationId="{BFFDE7E3-82E4-A43C-FB49-D539B3E7FCB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93" creationId="{D97E22C3-DCEF-36D5-9727-CECD05EED9D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94" creationId="{6D8C0F54-D294-E7EF-EBF8-AA089024838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95" creationId="{73E19627-C22F-CFC2-A424-176BB7DB235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96" creationId="{9744FDBF-B9E2-536E-203A-114086024DC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97" creationId="{86226BFB-29F0-C3C1-9565-E333AB1CC52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98" creationId="{AA8A0218-CC63-1490-AD7D-8F11CF1CBA0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799" creationId="{F2ACC6D2-F693-70C9-F29B-B7D5B0C8074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00" creationId="{33DDD811-FE0A-4119-5429-E7DF0CB8387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01" creationId="{E4E17658-AAB1-3B83-04D5-F7DE90CD6D7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02" creationId="{A415CD42-59B8-A86E-A41F-FB55E9CA2F4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03" creationId="{2E71AE23-6B75-DB77-06E5-8921E9F00E2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04" creationId="{0736E927-398F-B6E8-654D-D2F98742762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05" creationId="{08BBAB53-D393-A6DF-D180-1419AB30FB6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06" creationId="{44C8FBA2-C5C0-1DD4-42D1-2C364F79429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07" creationId="{E078851B-E890-825A-EF46-213DE5D49C5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08" creationId="{3F7BB00D-B2CA-9404-29EB-7FC1B2B05A4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09" creationId="{E81FD6ED-13A0-24F9-5258-6E38E845595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10" creationId="{D1AD9E01-8FD9-C10C-9213-608C54C427D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11" creationId="{E5848013-9067-58BF-A863-0A94F14277B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12" creationId="{DBF25A75-0714-E51B-0871-7303D02422F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13" creationId="{BAAE9665-06DD-C07D-D39A-320A3C2FD92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14" creationId="{C731F5B8-24DB-5A71-7CEC-DEC80187E51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15" creationId="{BDCD795E-FEBA-E2BC-3040-F13459AAA59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16" creationId="{8A0ACCAA-0A79-3045-B6D6-6034864A7DB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17" creationId="{A9D68BEF-8F32-477F-7D0D-D3D50CD29BC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18" creationId="{6EC88F4D-2532-3504-A23F-F62E31A0D7A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19" creationId="{03FA5AC9-639A-F8C8-167A-B51B0B8E319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20" creationId="{342BA748-4A1C-D3C0-4B2A-FE4B5CFF1B8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21" creationId="{56A47121-ECDC-803C-45FC-9B0EF00739C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22" creationId="{9B089DEB-1322-72DB-EFC6-1BC8A6F2308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23" creationId="{6B6D6364-2974-089E-6A89-8E94B6822E6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24" creationId="{8999BF81-4AA3-1213-A0D1-D85510FD0F4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25" creationId="{3050B7A8-7D10-B18E-F0DD-EC56CE99F7A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26" creationId="{8B08639B-51EB-E018-5302-4F508799DB9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27" creationId="{B79EF919-026C-66B5-CD06-0372AC7D7E1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28" creationId="{6242D35F-43E0-2334-8718-B3F75BF03A9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29" creationId="{4278F05E-E0B1-B3A1-2BD5-5156859571E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30" creationId="{C7B32F66-5EFB-ADAC-D648-8F8943EEC69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31" creationId="{A1758567-24E7-964E-D7DF-1D8A4F68EFA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32" creationId="{8DFE15E2-E35A-CDB1-6A8B-1A844AEE11D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33" creationId="{8742F208-8A38-AF0C-C5C6-89F3AB24A54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34" creationId="{DA1E78AD-84FC-6927-AE17-FF9DC77CCDB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35" creationId="{E8AA2BBF-D7B6-B9DD-7E74-B3D11D3C86B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36" creationId="{0B14E3CA-C5F3-F608-0004-780481F461B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37" creationId="{CFBC5693-90CE-A361-F3D8-B8704E6C649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38" creationId="{018D60C4-3E28-0D74-8984-41F4F9D3ACF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39" creationId="{5F4F1943-4711-D83A-168A-6DE85F9C14E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40" creationId="{E6D66844-6076-AF2B-05C2-1CE224F3DDB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41" creationId="{A4878C43-5D5D-5107-627C-95F5B46975E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42" creationId="{4D501F1C-C2DF-66D8-CBA8-45CF2B70A24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43" creationId="{B375EBDD-E554-14C9-A7E8-55879A5D94F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44" creationId="{BCC5CDDA-F4BD-1899-CC9E-778EC25797D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45" creationId="{1D7E41CD-4618-85BA-C849-8E31362D86B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46" creationId="{3A9897E9-09F0-DD80-4DA0-98DB69774EC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47" creationId="{E25943CA-1166-1307-2422-80253C0E102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48" creationId="{54A97914-0D14-CF43-1302-2E31A0BFFC2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49" creationId="{4F1451B5-E701-0C84-F479-0EC881570D5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50" creationId="{68935522-06C3-2049-B6BF-A6912FF0CD7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51" creationId="{B3A614B9-021D-CAF1-EF39-D88C00EEF75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52" creationId="{DB2E6F84-F2AB-916C-2B4B-4AC5EB751F0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53" creationId="{A5BFDCC0-A86C-8C40-85E6-01354874D5A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54" creationId="{ED6703EC-AA53-ED2E-D704-AB3893142C3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55" creationId="{54285307-E572-DDF9-C940-7CE491FD6A4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56" creationId="{5AC01445-DD22-25D9-99D0-481ED0995BE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57" creationId="{69EA2306-FDE3-EF30-ADCE-F1A5FAF9268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58" creationId="{D308BCA3-BD3B-42FD-2468-5F10EC6C8FC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59" creationId="{17F861C5-8DA7-EBD6-7A53-0C5E5692F3A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60" creationId="{936CB945-0DA5-E780-2C10-7DEA24D9A5E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61" creationId="{7F672A3D-4DEC-2A3A-4913-0E6ECA44371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62" creationId="{1C51FEDF-E19D-5A14-C0AA-80A73D72019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63" creationId="{CC91CA5C-1A25-B650-47CA-0BEA6898F4C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64" creationId="{DBD704FA-593C-39CA-1E81-C78C5B1437B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65" creationId="{74B64975-FB3C-2F35-ABF3-677194230C9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66" creationId="{06168C0F-2BA8-E417-9640-2A769F6D17B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67" creationId="{5E9EF531-B2CE-8AB3-296A-1394B2A538D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68" creationId="{EF82FE50-2AEF-590E-4AE5-956832290C9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69" creationId="{B6E2D052-AE87-7B8E-BF3D-A3123FB0FE4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70" creationId="{3BECCC0A-3473-8E6D-784E-F96AE31B697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71" creationId="{6164782A-846D-8E37-7315-72D55A5F8E7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72" creationId="{D0CFFB87-BD80-3B4F-3E5F-49B2D1384B4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73" creationId="{6EE67CDD-26E2-0407-CEFE-9BFF8F8A337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74" creationId="{93AC0B7F-BF92-0FFC-6C1C-DFD2BD39D6D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75" creationId="{44F29E82-B065-23D5-F1E7-DF682424AAD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76" creationId="{FDD4E82D-2E82-D9FC-171B-D8000D66AAD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77" creationId="{A2BE1031-1C4D-1A08-8E47-4D92603DFFF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78" creationId="{C9963A5E-C747-CC4B-C323-54B5862D51E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79" creationId="{0258D0A3-FA78-705C-426C-46C984A56EF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80" creationId="{4468D21F-2DBA-2672-9DC7-9808E561B0B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81" creationId="{64A5B7FF-18B2-CDE1-8D04-B2D07A302A6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82" creationId="{ADF2526E-F19C-3602-7B6A-F9B45839DF1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83" creationId="{ABEA61DB-09F5-F755-9C46-D303A868D76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84" creationId="{D9ACCCE2-2F86-7103-94D8-D724C1799EC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85" creationId="{3D81825B-6766-122F-517A-9F439BEB7B0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86" creationId="{7CB315FD-BA2C-771F-2FF1-7BA61C3E782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87" creationId="{3DE32AC0-6F0B-D3EB-BD32-4CD2BC5C649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88" creationId="{80E5EAEE-7CB3-F57D-21BB-27800C51DA9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89" creationId="{BDAFC97E-218A-7249-4CB7-B80DF018248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90" creationId="{6FCD6166-361F-0D1F-7DFD-30315BF8BB7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91" creationId="{635BB4C1-2C14-3BC8-B57F-CD419180960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92" creationId="{C2B11C63-F28A-3D60-2F3C-8A44769C802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93" creationId="{B357F3E6-8127-3C95-E86F-2AF5E605767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94" creationId="{E36B5D08-44D7-817C-275F-B823E947DC8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95" creationId="{90D2F83A-9CAE-12AB-3015-3D901809C5D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96" creationId="{CA57CCD0-5D36-DEC1-D8E4-60C33015A1C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97" creationId="{45B1DABF-467D-76FD-BB9E-11A40612E40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98" creationId="{26917682-0B48-2D63-AAB1-F0652E16706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899" creationId="{9D44FCB6-F8B4-5E75-0E5D-578054E50C4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00" creationId="{44416E60-5B81-0BC6-5214-B8C9854F0A6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01" creationId="{EF2ADDE9-E35C-E805-344F-A85D0A9A5D8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02" creationId="{C443147C-A2A0-B8D1-1C50-74C28E92C3E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03" creationId="{597EF33C-D3B6-7F74-55EB-C5F5D2F5C26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04" creationId="{A24A8B54-0C1A-CE25-4E24-8FC0DFCCA29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05" creationId="{83B87817-38D4-C56A-F23F-B362C1CEA53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06" creationId="{CB4FA6DF-6589-1ED5-C5BC-3A220CBEF3A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07" creationId="{E0C96A38-F33B-7C41-FF9B-2E1677F5772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08" creationId="{48BDECB4-8795-5DEF-E3AA-3B570276109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09" creationId="{064602ED-C68F-6899-BBFF-B5E0A56D62A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10" creationId="{1FA1D7D7-9D98-1BCC-5A56-63C08C6880F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11" creationId="{837772C3-D075-4CA0-19A9-CE5EDADFAEA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12" creationId="{DAB46714-80F0-836F-AA4C-DE5DFFEC66D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13" creationId="{46205246-649B-C862-F5F5-7C75C348B4E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14" creationId="{589DC043-4293-9DD9-58F1-4D48B393E4B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15" creationId="{9C19A798-2DD9-64F3-1B46-4FC4057EA1B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16" creationId="{EFFCFEEB-7F98-8B9A-C0C1-1F5781AC995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17" creationId="{58E652FB-56B9-C3FD-B76D-48C95CD02E8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18" creationId="{639F410D-BCE1-08B2-3792-89B74DC3F09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19" creationId="{8A070574-36E5-6C13-132B-D143F37832E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20" creationId="{07FAA8B5-F2CA-6CD5-49B5-F5DA911376E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21" creationId="{DF0254F7-C280-7274-586A-1F8DF35A82C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22" creationId="{6ED78BF5-4421-AF2C-AFA9-2EA79275874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23" creationId="{D67A7609-C095-72CE-6263-B2E8DA51D05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24" creationId="{EED4FFDA-FE38-5168-6123-3C30FE81BFF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25" creationId="{F1480945-0C8A-7746-8C90-814F4551045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26" creationId="{1AB0F0A3-F16F-69DD-7E68-CCF70526D52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27" creationId="{413759C5-AFC8-2812-FA8C-D7214DFB002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28" creationId="{1B1BD975-F1F8-3758-51DF-02ABB9A4105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29" creationId="{1C6046BC-FE0D-C209-FDB6-10F25242A71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30" creationId="{956CF9B4-B91C-6521-B4C7-BC7F95200AF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31" creationId="{E0A83F0D-F363-A7C5-ECF9-63412455EB5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32" creationId="{B44F4D06-7DF7-7915-1F0E-F6EBE94E2C4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33" creationId="{8FDCE499-6E22-59BD-34A1-B94FD5D99F3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34" creationId="{AE293622-15E1-FEC6-FA31-C834403B1A0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35" creationId="{F4E4A3FC-84F8-719D-D26C-FBA14D05AEB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36" creationId="{046081C8-2102-6F02-E1E5-12ED66B9700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37" creationId="{11D79A69-9062-09C2-B33C-96E2CAB02F8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38" creationId="{C8739498-2531-7C0C-BB6E-64C58214BDF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39" creationId="{29046A68-4C12-E58A-6BC7-79E2CB5A269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40" creationId="{BB462691-2546-119E-40D1-355980B4AEF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41" creationId="{BE2F7026-58FF-FC6D-5EF8-56A47934957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42" creationId="{73FED283-D60A-ADD6-570C-47DD3AF0A98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43" creationId="{DA9E0B15-7DFE-B355-EBEF-510DFBDAF93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44" creationId="{B07E2BD1-28B9-0B4A-E1BC-83816D21921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45" creationId="{C89ED252-336B-EE7B-DD3D-60F91C2D78D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46" creationId="{5681C57E-7BCC-719B-D997-45D154C1689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47" creationId="{89F1877D-0AD0-8CBC-B972-6D85A8BF164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48" creationId="{79B4E525-334A-F81E-E4F3-C8F388686A3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49" creationId="{AC8A96CA-F47C-3E07-2B2D-79F88B5A026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50" creationId="{913695F4-8C17-2AA8-1297-4797344E02A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51" creationId="{10A5DD14-1C51-3A5C-BC0D-B97DB5F9F24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52" creationId="{4D73020A-B57E-7DF1-E515-70AF0936F9B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53" creationId="{CA9BD89F-9376-816C-7776-97CD8ADD05D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54" creationId="{B416D58B-8D14-0B94-6615-5E3457BB66C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55" creationId="{FF9F68FA-83BE-1EF4-53AA-AFAFF69D922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56" creationId="{A76E6385-BE0D-1479-61F6-E38086AF91E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57" creationId="{5F4228C8-F4E4-6929-687A-A67C0E49073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58" creationId="{072603BD-C82C-F206-6171-FC061030074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59" creationId="{B51A8BCC-73FD-14CC-1EAF-A0C11011FF7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60" creationId="{97385CE5-07F5-444D-992C-A8B1616FD0F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61" creationId="{E54C42F3-A2E1-EC44-56C6-D47DF90F62F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62" creationId="{BBAEC52E-C73D-CCC1-F3C5-1615A2C0889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63" creationId="{C877336C-0A2B-CE8E-ABD1-A257627D75E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64" creationId="{110A27B2-5F36-1C74-7A3F-F2981F8615A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65" creationId="{0E73FB5F-1AB1-9D2E-6D41-75998A9F1D0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66" creationId="{BC4F3D50-1E9D-9F35-8F2A-C99F0644525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67" creationId="{7EF8FACF-991F-8B1C-D6E2-9931167F0BD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68" creationId="{2F796B44-16DF-FD29-C29F-2FD2A7812B0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69" creationId="{EF82F520-8614-A236-D666-3268298A667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70" creationId="{66FC7985-7F4A-1DD0-6258-B9440933BD9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71" creationId="{F3B5C2AF-E97F-9695-8E2C-0F5254F5661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72" creationId="{FB02AF5A-0206-20BD-566E-28727D18D09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73" creationId="{FE101708-D8A8-5091-64A7-D80D70FB788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74" creationId="{1448B5D9-AF1F-DD65-B896-AC4006E9602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75" creationId="{7EDECCC9-8984-F83E-78F7-0DAF7069E4C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76" creationId="{EBEA8FF2-CDA4-9270-D8BC-C52828883FB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77" creationId="{DF2D2268-B0E1-25CA-15EA-45FDAD775E5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78" creationId="{F3AB9E92-4CFB-B404-BC80-8CCA6281C19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79" creationId="{C9235DB0-FED7-8435-D2FD-1F7E7C14165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80" creationId="{6CD8171C-DAA8-5035-954B-2E350720A1F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81" creationId="{CCCA954B-36D2-8030-947D-4F858E2AE5E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82" creationId="{20D474A9-E5DF-DB63-0F6E-16FBC4090FD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83" creationId="{8D6A63F7-CEED-CC94-2336-3F1325BFCD6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84" creationId="{8CFE6F10-1389-3B99-F959-9B8AE96080E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85" creationId="{9E911040-712C-068D-85B8-A4838D68AE3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86" creationId="{A8D1EB32-4FB1-59BA-D77D-4F9B075FB67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87" creationId="{9F57E695-3BB0-3F03-BF9D-31E14371CAD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88" creationId="{79F446FF-3591-A46C-6BC6-C17EBACDE9C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89" creationId="{9F0A9A27-2ECA-DDEF-60B5-3040B815B35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90" creationId="{B9F6996E-8BAA-B032-96E7-9BC1D81FA38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91" creationId="{203AC80D-C598-9D46-06E5-8909EEA6D6B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92" creationId="{8C2E847C-F689-069E-8315-1CC5731F2F3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93" creationId="{D16186B8-A475-1F5B-40D9-572D151FB87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94" creationId="{6EE446F9-D42B-E2D1-63C4-EA336C0A22C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95" creationId="{964E5459-BF9B-E714-9F22-16FFC9FDF80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96" creationId="{300BDBA8-101A-1F32-2076-197762EDD5E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97" creationId="{781A4B57-8144-070B-1374-85EADF91150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98" creationId="{F9D21D8B-1499-4B91-C92D-52A5F0AC336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2999" creationId="{BD4B74A1-E674-AF33-7435-52B954A288E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00" creationId="{CF126D0B-1E32-7524-2BF8-3C94BA2F280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01" creationId="{57EB3E5E-5FDA-B45E-9011-2E375CE70C0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02" creationId="{EB38206F-17EF-CEFD-BA8E-DF56BD393B8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03" creationId="{71807A89-61CA-9651-FC2D-129CA679992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04" creationId="{25E32EA0-E57D-39BB-A957-EE1003F92EB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05" creationId="{FB6B1D2C-A91A-3A50-4688-B49C6387D5E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06" creationId="{02FF0A63-AA79-E5E8-DC1C-DF3DC54255F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07" creationId="{79C0D4E6-1A8C-4AC8-0950-F728F7FB58A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08" creationId="{88E9F240-8D34-50E4-6571-3B2E2080866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09" creationId="{637DFAA0-836D-3F39-8EB7-49541DDE813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10" creationId="{4CD564DD-ED10-CACF-5909-68636D2AA89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11" creationId="{7E3D9345-67B6-B794-B48E-9765BAAA9F5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12" creationId="{1B42E57E-26C7-85D0-1C86-29DD913330B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13" creationId="{65897AE8-4806-BEE9-FD10-1B6CA2ADA8B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14" creationId="{E60EDAC2-A93C-B585-88AE-6C11FED536E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15" creationId="{884393DA-F2E5-05B3-A6F6-1B1880614BC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16" creationId="{C1262E21-5F31-996E-2B85-3077A101E7C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17" creationId="{B1620583-8D6F-F242-357D-F89DB2EB4AB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18" creationId="{F2024C39-3A42-3CEA-26F0-CEB4AD2F742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19" creationId="{EFBB772B-AED6-66E0-A223-A0F27E427CE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20" creationId="{2C7AEC9E-9633-26BA-A2BB-AF5CD5A48B5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21" creationId="{40A79324-0453-F8BC-2F72-09D75D4EFCE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22" creationId="{4475F533-3121-AD72-52F3-BDB1D191C79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23" creationId="{AE52F117-22DA-5884-CB55-D22D1B92880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24" creationId="{CDD36AAC-25FE-24D2-C025-D8FA48AAEB9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25" creationId="{3B6909D8-6E33-446E-D5AC-DC1416DBB2C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26" creationId="{4D9F0278-4807-6E81-0341-4863301DA2C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27" creationId="{6A9BF325-744E-BFA5-B88A-A7FA3A52C98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28" creationId="{50505304-391D-BF34-E204-1BEC70AEB90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29" creationId="{25551784-5C6E-4DCA-C8AC-EDFC8FD350A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30" creationId="{5871DBAB-C679-E403-8D27-E14B783BE0A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31" creationId="{91318647-836C-2981-D5D8-763084DDA51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32" creationId="{9E713EFF-C62E-F5DE-57E2-908C110C0B4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33" creationId="{B083BE5B-9F5E-4ED2-304F-5753478670D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34" creationId="{994D2221-7BE3-0345-1F0E-E0DC5E162CB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35" creationId="{1F65E9D8-117C-47F7-8C0F-4AF1E0C93F8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36" creationId="{48363757-7B6C-BEAA-9BBF-CFC3A2CF2BB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37" creationId="{15128679-E1E8-463F-BAE9-8E27D4B5165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38" creationId="{1A544438-F84E-4C7F-9E19-81FEDF13117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39" creationId="{8A16EBA4-053F-2419-31E3-389342600E9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40" creationId="{1A76409D-12D8-5002-283B-2957070E486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41" creationId="{8D0BC4DD-69D7-3628-2A3D-456C7D934FE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42" creationId="{FF6E1F2B-B142-1DE7-D49F-ED4DE435EAB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43" creationId="{B3B12FE6-F5F8-D518-0A5F-E23B5167872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44" creationId="{FEF45C8C-0623-5245-F29B-6C2DC4E7801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45" creationId="{F534478B-C6EB-46EF-08E7-9899B3D1D95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46" creationId="{3FA1321C-8C3F-A429-8879-77028A1106F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47" creationId="{30FA9880-3A43-092A-713E-D2AE86A789C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48" creationId="{494DC988-BD86-7898-E448-46CEE7BCBB8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49" creationId="{A6940DF0-6146-CF8E-30E9-2F8594AA287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50" creationId="{9BA396BD-A79E-F438-172E-7E513518689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51" creationId="{A3150924-DBC8-4643-7FA7-A1E1C9AD724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52" creationId="{E66B4996-BE17-C42D-B4BC-354A5E39D01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53" creationId="{4F02524C-7341-F900-07F8-24D940E0C6E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54" creationId="{83FAC140-CD12-D9E0-3B45-08F645D25C1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55" creationId="{26053E3B-BF73-CC36-55CB-42C06733501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56" creationId="{30E73CEE-255E-2323-49B0-A2489CE2641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57" creationId="{79A747A6-BB3E-1D0A-4B63-B2633485214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58" creationId="{579F7E09-A28E-AC3E-03EB-E961FFD20A0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59" creationId="{BB7A442D-1EC3-F72C-15D7-9659BAADABE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60" creationId="{6340A928-FD39-8710-269F-90D760FCB16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61" creationId="{0DBBD29D-1603-58FE-E1DC-46D20E13DF5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62" creationId="{BA05F9D9-ADE5-1BC0-7BE8-793B7942D40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63" creationId="{4E98BDF4-7458-59B2-113C-16238F46946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64" creationId="{F1EE5B40-98DD-0290-5CC8-EE2251EA75A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65" creationId="{B723DA66-BF57-A110-47C0-D4E414DCFCF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66" creationId="{D649B531-ED79-BB0D-8BE0-A3B2AACCB47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67" creationId="{3B3747F9-2E8D-A014-C42B-21DB6360D90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68" creationId="{771BE0F5-6E3D-2317-0004-F0B69B4EFC3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69" creationId="{8A95A85F-3678-2237-35E1-7A984E5E098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70" creationId="{936E1D18-C90C-1D30-EE39-433A1F9FC87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71" creationId="{E41E66C3-28A3-ADA6-6234-0991BA580C0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72" creationId="{D4D84C1B-07A5-95A5-EB6F-694AE7DE7B6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73" creationId="{9C2BD8A1-8805-4ECB-A34A-E1E24422CEC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74" creationId="{A1AE9BAC-9E65-C6A6-FE1D-F14AFA184F0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75" creationId="{0DD8CFB0-496C-D2F4-FE9C-DD32DF4D920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76" creationId="{827335B8-8E74-7EB0-AB8C-0745CCE71C8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77" creationId="{4A81FD9A-0FAC-F069-C5E5-EFC05A44777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78" creationId="{04DF27A9-D654-0E3D-9B0D-9CAE6EECB0E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79" creationId="{9916FBFF-2F48-A15F-BE7C-BAF651E6D17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80" creationId="{C0156BC5-D033-6BB6-4378-366DBD354C7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81" creationId="{6125A446-1ACE-6677-C3F7-9D1760B5E6B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82" creationId="{018E0E58-C2C4-56E4-9BD8-380BA2A7CAD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83" creationId="{93B6DB55-144F-11A7-A514-A7F22CCF5BB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84" creationId="{97787FA8-066C-5738-2CDA-E1ECB9C3765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85" creationId="{4F1C726D-81E1-4EA4-BD51-FB690678666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86" creationId="{53831AF9-246E-9155-1155-664CAF2FA9B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87" creationId="{FE4A18B5-9B41-B085-DF8F-CFE47AC059B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88" creationId="{E019EC3E-AEEE-5B21-7088-AAE7D256018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89" creationId="{93908BC7-099F-2BD8-E611-47E6DA25AA6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90" creationId="{F6D68E36-7C3E-EB53-A325-55A56800716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91" creationId="{C0F1E540-0437-DB73-B3AF-A753BB042BA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92" creationId="{AD9A7EC5-15F2-D1D1-47C2-FF81E1BEDC5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93" creationId="{B23411B4-C93F-B3A7-42C3-A4F5A17C7B3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94" creationId="{1231BF94-76DB-690C-848D-A07536F58BB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95" creationId="{373DAA14-C66F-95D3-8725-85102E4CC14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96" creationId="{E565B082-1AB6-20B4-F10B-045C20D73D9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97" creationId="{B7B181B9-9BAE-070F-F113-73D7DD31EFE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098" creationId="{BEC6A3E5-8276-7169-5B58-EEBD7CF8DC88}"/>
          </ac:spMkLst>
        </pc:spChg>
        <pc:spChg chg="del mod topLvl">
          <ac:chgData name="Ginevra Minarini" userId="1f1f918c-6db6-4aec-95e5-17ad0358cb46" providerId="ADAL" clId="{03421CA5-02D6-410F-9208-942AACB4DA1F}" dt="2023-11-22T14:43:05.656" v="88304" actId="478"/>
          <ac:spMkLst>
            <pc:docMk/>
            <pc:sldMk cId="1069926096" sldId="309"/>
            <ac:spMk id="3099" creationId="{EA19C053-4797-59AE-0B00-9891C8AC9D72}"/>
          </ac:spMkLst>
        </pc:spChg>
        <pc:spChg chg="del mod topLvl">
          <ac:chgData name="Ginevra Minarini" userId="1f1f918c-6db6-4aec-95e5-17ad0358cb46" providerId="ADAL" clId="{03421CA5-02D6-410F-9208-942AACB4DA1F}" dt="2023-11-22T14:43:10.893" v="88307" actId="478"/>
          <ac:spMkLst>
            <pc:docMk/>
            <pc:sldMk cId="1069926096" sldId="309"/>
            <ac:spMk id="3100" creationId="{14FB22FB-583E-E2C6-3071-F023DE4A7175}"/>
          </ac:spMkLst>
        </pc:spChg>
        <pc:spChg chg="del mod topLvl">
          <ac:chgData name="Ginevra Minarini" userId="1f1f918c-6db6-4aec-95e5-17ad0358cb46" providerId="ADAL" clId="{03421CA5-02D6-410F-9208-942AACB4DA1F}" dt="2023-11-22T14:43:11.830" v="88308" actId="478"/>
          <ac:spMkLst>
            <pc:docMk/>
            <pc:sldMk cId="1069926096" sldId="309"/>
            <ac:spMk id="3101" creationId="{EF853349-0F05-5961-D2E6-EBED69E4E429}"/>
          </ac:spMkLst>
        </pc:spChg>
        <pc:spChg chg="del mod topLvl">
          <ac:chgData name="Ginevra Minarini" userId="1f1f918c-6db6-4aec-95e5-17ad0358cb46" providerId="ADAL" clId="{03421CA5-02D6-410F-9208-942AACB4DA1F}" dt="2023-11-22T14:43:18.967" v="88312" actId="478"/>
          <ac:spMkLst>
            <pc:docMk/>
            <pc:sldMk cId="1069926096" sldId="309"/>
            <ac:spMk id="3102" creationId="{C1F2DE36-E704-E9BD-0364-C220F6EF4A37}"/>
          </ac:spMkLst>
        </pc:spChg>
        <pc:spChg chg="del mod topLvl">
          <ac:chgData name="Ginevra Minarini" userId="1f1f918c-6db6-4aec-95e5-17ad0358cb46" providerId="ADAL" clId="{03421CA5-02D6-410F-9208-942AACB4DA1F}" dt="2023-11-22T14:43:20.229" v="88313" actId="478"/>
          <ac:spMkLst>
            <pc:docMk/>
            <pc:sldMk cId="1069926096" sldId="309"/>
            <ac:spMk id="3103" creationId="{B6AD97C6-989C-E4AA-EA94-98E0E198A761}"/>
          </ac:spMkLst>
        </pc:spChg>
        <pc:spChg chg="del mod topLvl">
          <ac:chgData name="Ginevra Minarini" userId="1f1f918c-6db6-4aec-95e5-17ad0358cb46" providerId="ADAL" clId="{03421CA5-02D6-410F-9208-942AACB4DA1F}" dt="2023-11-22T14:43:07.169" v="88305" actId="478"/>
          <ac:spMkLst>
            <pc:docMk/>
            <pc:sldMk cId="1069926096" sldId="309"/>
            <ac:spMk id="3104" creationId="{C7B1C66B-6D10-8659-72D0-624375E7AF7C}"/>
          </ac:spMkLst>
        </pc:spChg>
        <pc:spChg chg="del mod topLvl">
          <ac:chgData name="Ginevra Minarini" userId="1f1f918c-6db6-4aec-95e5-17ad0358cb46" providerId="ADAL" clId="{03421CA5-02D6-410F-9208-942AACB4DA1F}" dt="2023-11-22T14:43:09.281" v="88306" actId="478"/>
          <ac:spMkLst>
            <pc:docMk/>
            <pc:sldMk cId="1069926096" sldId="309"/>
            <ac:spMk id="3105" creationId="{11C1DDDF-A620-07E2-21A5-3DB27D35CAB7}"/>
          </ac:spMkLst>
        </pc:spChg>
        <pc:spChg chg="del mod topLvl">
          <ac:chgData name="Ginevra Minarini" userId="1f1f918c-6db6-4aec-95e5-17ad0358cb46" providerId="ADAL" clId="{03421CA5-02D6-410F-9208-942AACB4DA1F}" dt="2023-11-22T14:43:12.846" v="88309" actId="478"/>
          <ac:spMkLst>
            <pc:docMk/>
            <pc:sldMk cId="1069926096" sldId="309"/>
            <ac:spMk id="3106" creationId="{79DB72A4-34BA-493A-BF7B-4C9E15861955}"/>
          </ac:spMkLst>
        </pc:spChg>
        <pc:spChg chg="del mod topLvl">
          <ac:chgData name="Ginevra Minarini" userId="1f1f918c-6db6-4aec-95e5-17ad0358cb46" providerId="ADAL" clId="{03421CA5-02D6-410F-9208-942AACB4DA1F}" dt="2023-11-22T14:43:16.480" v="88311" actId="478"/>
          <ac:spMkLst>
            <pc:docMk/>
            <pc:sldMk cId="1069926096" sldId="309"/>
            <ac:spMk id="3107" creationId="{2C9DF940-FF2A-A14E-663E-B101C1FCD760}"/>
          </ac:spMkLst>
        </pc:spChg>
        <pc:spChg chg="del mod topLvl">
          <ac:chgData name="Ginevra Minarini" userId="1f1f918c-6db6-4aec-95e5-17ad0358cb46" providerId="ADAL" clId="{03421CA5-02D6-410F-9208-942AACB4DA1F}" dt="2023-11-22T14:43:14.799" v="88310" actId="478"/>
          <ac:spMkLst>
            <pc:docMk/>
            <pc:sldMk cId="1069926096" sldId="309"/>
            <ac:spMk id="3108" creationId="{9AB3101A-9E38-16EA-AC5C-51ED5F3B1A0A}"/>
          </ac:spMkLst>
        </pc:spChg>
        <pc:spChg chg="del mod topLvl">
          <ac:chgData name="Ginevra Minarini" userId="1f1f918c-6db6-4aec-95e5-17ad0358cb46" providerId="ADAL" clId="{03421CA5-02D6-410F-9208-942AACB4DA1F}" dt="2023-11-22T14:43:35.229" v="88324" actId="478"/>
          <ac:spMkLst>
            <pc:docMk/>
            <pc:sldMk cId="1069926096" sldId="309"/>
            <ac:spMk id="3109" creationId="{F661DA23-A74D-5706-AA89-56E72217EBF4}"/>
          </ac:spMkLst>
        </pc:spChg>
        <pc:spChg chg="del mod topLvl">
          <ac:chgData name="Ginevra Minarini" userId="1f1f918c-6db6-4aec-95e5-17ad0358cb46" providerId="ADAL" clId="{03421CA5-02D6-410F-9208-942AACB4DA1F}" dt="2023-11-22T14:43:27.479" v="88318" actId="478"/>
          <ac:spMkLst>
            <pc:docMk/>
            <pc:sldMk cId="1069926096" sldId="309"/>
            <ac:spMk id="3110" creationId="{BDC382B2-8096-F0E8-DDB6-7269AE595005}"/>
          </ac:spMkLst>
        </pc:spChg>
        <pc:spChg chg="del mod topLvl">
          <ac:chgData name="Ginevra Minarini" userId="1f1f918c-6db6-4aec-95e5-17ad0358cb46" providerId="ADAL" clId="{03421CA5-02D6-410F-9208-942AACB4DA1F}" dt="2023-11-22T14:43:29.081" v="88319" actId="478"/>
          <ac:spMkLst>
            <pc:docMk/>
            <pc:sldMk cId="1069926096" sldId="309"/>
            <ac:spMk id="3111" creationId="{13EE9588-7CD8-DD99-C69C-F94BC6808B03}"/>
          </ac:spMkLst>
        </pc:spChg>
        <pc:spChg chg="del mod topLvl">
          <ac:chgData name="Ginevra Minarini" userId="1f1f918c-6db6-4aec-95e5-17ad0358cb46" providerId="ADAL" clId="{03421CA5-02D6-410F-9208-942AACB4DA1F}" dt="2023-11-22T14:43:24.368" v="88316" actId="478"/>
          <ac:spMkLst>
            <pc:docMk/>
            <pc:sldMk cId="1069926096" sldId="309"/>
            <ac:spMk id="3112" creationId="{05D6013A-6E42-441F-2FC2-A2F3FA5E0662}"/>
          </ac:spMkLst>
        </pc:spChg>
        <pc:spChg chg="del mod topLvl">
          <ac:chgData name="Ginevra Minarini" userId="1f1f918c-6db6-4aec-95e5-17ad0358cb46" providerId="ADAL" clId="{03421CA5-02D6-410F-9208-942AACB4DA1F}" dt="2023-11-22T14:43:25.967" v="88317" actId="478"/>
          <ac:spMkLst>
            <pc:docMk/>
            <pc:sldMk cId="1069926096" sldId="309"/>
            <ac:spMk id="3113" creationId="{C948A3FA-5C98-89D8-CBA3-6FFB7E0DC3C7}"/>
          </ac:spMkLst>
        </pc:spChg>
        <pc:spChg chg="del mod topLvl">
          <ac:chgData name="Ginevra Minarini" userId="1f1f918c-6db6-4aec-95e5-17ad0358cb46" providerId="ADAL" clId="{03421CA5-02D6-410F-9208-942AACB4DA1F}" dt="2023-11-22T14:43:39.066" v="88327" actId="478"/>
          <ac:spMkLst>
            <pc:docMk/>
            <pc:sldMk cId="1069926096" sldId="309"/>
            <ac:spMk id="3114" creationId="{4C2061B6-FB41-3B52-FFC3-F16809581AA9}"/>
          </ac:spMkLst>
        </pc:spChg>
        <pc:spChg chg="del mod topLvl">
          <ac:chgData name="Ginevra Minarini" userId="1f1f918c-6db6-4aec-95e5-17ad0358cb46" providerId="ADAL" clId="{03421CA5-02D6-410F-9208-942AACB4DA1F}" dt="2023-11-22T14:43:36.616" v="88325" actId="478"/>
          <ac:spMkLst>
            <pc:docMk/>
            <pc:sldMk cId="1069926096" sldId="309"/>
            <ac:spMk id="3115" creationId="{534AADD5-721E-CF36-0E56-164A8DF7A887}"/>
          </ac:spMkLst>
        </pc:spChg>
        <pc:spChg chg="del mod topLvl">
          <ac:chgData name="Ginevra Minarini" userId="1f1f918c-6db6-4aec-95e5-17ad0358cb46" providerId="ADAL" clId="{03421CA5-02D6-410F-9208-942AACB4DA1F}" dt="2023-11-22T14:43:41.100" v="88328" actId="478"/>
          <ac:spMkLst>
            <pc:docMk/>
            <pc:sldMk cId="1069926096" sldId="309"/>
            <ac:spMk id="3116" creationId="{726DDF62-4436-63CE-B1BE-FDE19370FB26}"/>
          </ac:spMkLst>
        </pc:spChg>
        <pc:spChg chg="del mod topLvl">
          <ac:chgData name="Ginevra Minarini" userId="1f1f918c-6db6-4aec-95e5-17ad0358cb46" providerId="ADAL" clId="{03421CA5-02D6-410F-9208-942AACB4DA1F}" dt="2023-11-22T14:43:38.004" v="88326" actId="478"/>
          <ac:spMkLst>
            <pc:docMk/>
            <pc:sldMk cId="1069926096" sldId="309"/>
            <ac:spMk id="3117" creationId="{E80C8799-06BE-BBB9-90A4-A199EEC516E0}"/>
          </ac:spMkLst>
        </pc:spChg>
        <pc:spChg chg="del mod topLvl">
          <ac:chgData name="Ginevra Minarini" userId="1f1f918c-6db6-4aec-95e5-17ad0358cb46" providerId="ADAL" clId="{03421CA5-02D6-410F-9208-942AACB4DA1F}" dt="2023-11-22T14:43:29.954" v="88320" actId="478"/>
          <ac:spMkLst>
            <pc:docMk/>
            <pc:sldMk cId="1069926096" sldId="309"/>
            <ac:spMk id="3118" creationId="{4CA398E1-5B6C-7358-7F09-615290DE1046}"/>
          </ac:spMkLst>
        </pc:spChg>
        <pc:spChg chg="del mod topLvl">
          <ac:chgData name="Ginevra Minarini" userId="1f1f918c-6db6-4aec-95e5-17ad0358cb46" providerId="ADAL" clId="{03421CA5-02D6-410F-9208-942AACB4DA1F}" dt="2023-11-22T14:43:31.706" v="88321" actId="478"/>
          <ac:spMkLst>
            <pc:docMk/>
            <pc:sldMk cId="1069926096" sldId="309"/>
            <ac:spMk id="3119" creationId="{B7FE42F2-8EC5-F64E-7C46-8B4EA9C5860A}"/>
          </ac:spMkLst>
        </pc:spChg>
        <pc:spChg chg="del mod topLvl">
          <ac:chgData name="Ginevra Minarini" userId="1f1f918c-6db6-4aec-95e5-17ad0358cb46" providerId="ADAL" clId="{03421CA5-02D6-410F-9208-942AACB4DA1F}" dt="2023-11-22T14:43:32.503" v="88322" actId="478"/>
          <ac:spMkLst>
            <pc:docMk/>
            <pc:sldMk cId="1069926096" sldId="309"/>
            <ac:spMk id="3120" creationId="{07AB0415-345E-084A-C740-D5A85E391C90}"/>
          </ac:spMkLst>
        </pc:spChg>
        <pc:spChg chg="del mod topLvl">
          <ac:chgData name="Ginevra Minarini" userId="1f1f918c-6db6-4aec-95e5-17ad0358cb46" providerId="ADAL" clId="{03421CA5-02D6-410F-9208-942AACB4DA1F}" dt="2023-11-22T14:43:33.405" v="88323" actId="478"/>
          <ac:spMkLst>
            <pc:docMk/>
            <pc:sldMk cId="1069926096" sldId="309"/>
            <ac:spMk id="3121" creationId="{E6F58375-B43B-712C-4926-537BB38752DD}"/>
          </ac:spMkLst>
        </pc:spChg>
        <pc:spChg chg="del mod topLvl">
          <ac:chgData name="Ginevra Minarini" userId="1f1f918c-6db6-4aec-95e5-17ad0358cb46" providerId="ADAL" clId="{03421CA5-02D6-410F-9208-942AACB4DA1F}" dt="2023-11-22T14:43:22.105" v="88315" actId="478"/>
          <ac:spMkLst>
            <pc:docMk/>
            <pc:sldMk cId="1069926096" sldId="309"/>
            <ac:spMk id="3122" creationId="{A681A543-A8EE-FBCC-7D20-9C2AFB9F5C13}"/>
          </ac:spMkLst>
        </pc:spChg>
        <pc:spChg chg="del mod topLvl">
          <ac:chgData name="Ginevra Minarini" userId="1f1f918c-6db6-4aec-95e5-17ad0358cb46" providerId="ADAL" clId="{03421CA5-02D6-410F-9208-942AACB4DA1F}" dt="2023-11-22T14:43:21.107" v="88314" actId="478"/>
          <ac:spMkLst>
            <pc:docMk/>
            <pc:sldMk cId="1069926096" sldId="309"/>
            <ac:spMk id="3123" creationId="{DC9066E6-04A4-6597-2DAF-DCC5142C72F3}"/>
          </ac:spMkLst>
        </pc:spChg>
        <pc:spChg chg="del mod topLvl">
          <ac:chgData name="Ginevra Minarini" userId="1f1f918c-6db6-4aec-95e5-17ad0358cb46" providerId="ADAL" clId="{03421CA5-02D6-410F-9208-942AACB4DA1F}" dt="2023-11-22T14:43:01.871" v="88302" actId="478"/>
          <ac:spMkLst>
            <pc:docMk/>
            <pc:sldMk cId="1069926096" sldId="309"/>
            <ac:spMk id="3124" creationId="{BB5424F4-9443-28AD-5166-F1EC7BF8BAD6}"/>
          </ac:spMkLst>
        </pc:spChg>
        <pc:spChg chg="del mod topLvl">
          <ac:chgData name="Ginevra Minarini" userId="1f1f918c-6db6-4aec-95e5-17ad0358cb46" providerId="ADAL" clId="{03421CA5-02D6-410F-9208-942AACB4DA1F}" dt="2023-11-22T14:43:04.656" v="88303" actId="478"/>
          <ac:spMkLst>
            <pc:docMk/>
            <pc:sldMk cId="1069926096" sldId="309"/>
            <ac:spMk id="3125" creationId="{3569406A-FDD8-E608-9429-1E919D00563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26" creationId="{AE50BA07-D526-8C20-C788-5E72B9CBCAE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27" creationId="{368CCC74-D3B8-C784-8D5A-9EBE9180AA4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28" creationId="{7C80B664-34E5-D4EB-BE42-BD635600CCC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29" creationId="{2CD26243-D650-40A1-2B54-34DB042B07D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30" creationId="{3E3A1884-2B29-7D16-0E21-778562390FA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31" creationId="{BB631EFE-1DE4-DD05-5DEA-3E7BF82A5E3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32" creationId="{128D7B55-4608-71E9-EE15-4A39C66A03C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33" creationId="{C8D4C5B5-FB5A-67BA-C2B7-2243A583899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34" creationId="{A6AA47A8-4473-9097-FAA9-BFFBA04B31C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35" creationId="{4CE6C4C2-1459-00F9-DAD1-54CAE400310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36" creationId="{4CE66810-F386-0385-80ED-2BD31395D56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36" creationId="{8013EBBC-5286-F20E-C035-4F6BD2982764}"/>
          </ac:spMkLst>
        </pc:spChg>
        <pc:spChg chg="del mod">
          <ac:chgData name="Ginevra Minarini" userId="1f1f918c-6db6-4aec-95e5-17ad0358cb46" providerId="ADAL" clId="{03421CA5-02D6-410F-9208-942AACB4DA1F}" dt="2023-11-24T14:55:52.950" v="157153" actId="478"/>
          <ac:spMkLst>
            <pc:docMk/>
            <pc:sldMk cId="1069926096" sldId="309"/>
            <ac:spMk id="3136" creationId="{D81F02F3-4DEE-E8A9-14B6-B6168909A87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37" creationId="{6FC5841A-D2FC-7889-0306-8DC7CECF852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37" creationId="{7C27C164-B3EF-C5B0-1889-E1CD3F61364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37" creationId="{925C09E2-C333-17C6-4153-D391D152172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38" creationId="{02245D5E-E1AA-63A7-9AEE-DA787E95A0A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38" creationId="{34ECA360-18CD-A5EC-277C-50046CF2BFA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38" creationId="{C6FF032A-42A7-B98B-CDFB-15E3F863E4A4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39" creationId="{806D79D4-CB85-E428-A7A2-DB17914A491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39" creationId="{930B9579-26C5-CB33-6729-34C00F2999D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39" creationId="{F1A12951-4717-1C66-7B98-BB5C70C6A39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40" creationId="{244AEE4C-95C5-6509-350B-D7290F0E955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40" creationId="{6C7CA4CD-467E-B8B2-B881-19D482B4265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40" creationId="{C68303BE-C7D9-6A53-9B0A-084EEB6BCDC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41" creationId="{2A0B08A2-F019-5885-95DD-536C313B7CD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41" creationId="{5DFB8302-73D1-8C4C-8FEC-1B0329B5E50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41" creationId="{7A933D7C-D943-B108-3771-1069849B6C5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42" creationId="{1192E6AD-9030-CF96-7758-65C1364A046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42" creationId="{4CC29986-5628-5078-1A8A-E0E0BA69B42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42" creationId="{51E7AB9F-03A8-152F-0E20-C50AD57F82BE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43" creationId="{0A611987-7BAD-4730-D99B-E57F76BF055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43" creationId="{BBA40F3D-3751-DCC4-35E9-1B3CFA3A2BB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43" creationId="{DD31BA2F-58FA-3A31-9F52-22F59C83ABF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44" creationId="{8EB4D545-1D6C-14D3-5B2A-CAE62F6E106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44" creationId="{A9031249-8FE5-50F9-975B-4AD7D3EB3C3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44" creationId="{C6919959-D7CC-6040-B972-A532581FDA1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45" creationId="{09759777-EB66-F9CA-6793-60539F5A672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45" creationId="{62A60DCB-3FBB-1E69-A530-EDEDA0A8A79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45" creationId="{C09F0D5A-A5FE-B31E-5D9A-7B99CEAFDB9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46" creationId="{598E3CBE-A17E-F06B-1DB2-215128CA2FD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46" creationId="{66A329F9-B6AB-297F-FE4A-787B1C0E31D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46" creationId="{B73CB184-3E40-6357-9830-55450CD28BA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47" creationId="{30561C7F-CE0D-37F6-6B7B-968100DE8DF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47" creationId="{49A42DB7-6F02-C3BD-DF05-507C17E536F9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47" creationId="{D7DA9ABE-F557-2703-7855-A92ADAE529A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48" creationId="{6AD22CCD-B1BB-9497-BD07-CB4B3672171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48" creationId="{7B78A353-D761-B163-48EB-2A1E0A94A0B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48" creationId="{E428FF76-924E-DD7C-ED5A-3E8EFACC224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49" creationId="{34425005-F67B-F8D6-6BDF-1E798084110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49" creationId="{497F36A4-D9A9-8A11-863F-60482F4A047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49" creationId="{4FB75604-CE75-4911-1623-CE9F638915A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50" creationId="{014A1F4E-9389-2421-4810-7436CBF7C99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50" creationId="{1202C11E-1D46-39DF-41EC-FF0A2238E68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50" creationId="{26AF2826-F740-25DA-0D84-2C3941CFE0E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51" creationId="{4C4B4FF0-6513-DF40-821B-4EF8DC448F5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51" creationId="{BD44700C-A7C4-D7DA-6724-472B97C9368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51" creationId="{CC32E82F-2B83-3914-8336-1148CBA560D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52" creationId="{3A9320F9-A046-B972-AD88-552D5BD1E9D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52" creationId="{53E23EF4-C686-94C1-EA4F-78C90A1DC80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52" creationId="{9EDB08BA-A005-4D6B-5744-2A95477CE1B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53" creationId="{73095423-3B70-C4D1-E574-09D408D7BBE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53" creationId="{99B8FAF6-824B-7463-3F27-35690F0664E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53" creationId="{CF55C56F-7770-8AC9-0B01-2718376DD59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54" creationId="{6DDD3CA0-08D9-EC26-F68C-2D66F5E8F97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54" creationId="{C9933F08-48A8-45A6-DF70-0C126A819FA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54" creationId="{EEB51C1A-66C5-6D84-9F30-830645DE521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55" creationId="{4331B351-8B99-BB78-52C0-FB1AB274BD8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55" creationId="{B5F1C712-DA8D-377C-14E3-0B6F8B48700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55" creationId="{FEB1D655-EC8F-502D-8D83-D4DC0A938EF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56" creationId="{5D3D4C00-D86A-2471-03BE-5459E108508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56" creationId="{66322723-7E4E-BC86-30B0-BE019F89545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56" creationId="{C08D05E4-B1DD-43B2-5FF5-7846C35A3E1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57" creationId="{BBCDB883-FFFA-C838-45C0-0AF980F0892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57" creationId="{F69FD72E-AECB-D89E-0C05-B40E529944E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57" creationId="{FE5AF546-758C-9CEA-93D4-7B3627D658E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58" creationId="{11894374-383A-6B79-D5C2-1F16DBE66DB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58" creationId="{233861EC-AD47-9EB8-E981-8EAE89C3490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58" creationId="{C96E7E10-3DA8-C954-EB67-F9C03C63ECC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59" creationId="{2FA81BE3-E89D-247A-E83D-AA75DF1D1AA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59" creationId="{CBCFA1B7-B4C6-0DB1-0154-ECE894733C5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59" creationId="{E9FAE2BA-1A81-8CE3-FCFA-AF9D49E5C2A3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60" creationId="{35E36944-FD14-89E4-2EBF-4941F8D0DE2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60" creationId="{652F2DE0-0AE3-82F5-FB3D-341294B5035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60" creationId="{CB9AF908-A464-F48A-07F3-FB51073B881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61" creationId="{033AEC57-836D-70EB-E48E-4411C6EE73BB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61" creationId="{0EC0939A-0053-09D5-0273-E8457385D45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61" creationId="{272D32EE-279B-BAA2-9AFA-350A865332B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62" creationId="{817BFC0D-99BC-436B-DDDC-6A95F77F402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62" creationId="{C4343483-7AAE-DAA0-E5FA-5D89D107231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62" creationId="{DE077805-FB82-30EC-45DC-110076B0D6B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63" creationId="{3B54BA04-F75E-6D00-8DCE-45849D21624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63" creationId="{83BBE140-05F0-90FD-6A66-148F6791A072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63" creationId="{C9BDFA4C-6038-B826-67AB-9A18103512A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64" creationId="{6B1455FD-B9B3-C6BA-A0F8-6C571B9B01E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64" creationId="{D7EDB4ED-49F4-A06E-28CF-0F303C9A4CF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64" creationId="{DE9B93CC-460F-C0C4-6965-331604CEE4E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65" creationId="{98EC9FC1-AC87-4634-5D90-AC313159136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65" creationId="{DAA6B756-7F3D-5DC6-590D-BDB05E8DD86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65" creationId="{DCFB4C51-6E77-1AC4-88EF-C8D30A18422C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66" creationId="{34E82703-41A1-96A0-FFCC-5518152BB19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66" creationId="{812676C6-F5AC-2811-8A79-6809410782F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66" creationId="{EBA1C95D-87C7-D8AA-101E-FE6B0A8B283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67" creationId="{32B21EE9-445E-585C-6AE8-851E25C67755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67" creationId="{608D43A6-E167-8708-A7FA-C00897E338B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67" creationId="{8E58D446-93C2-7CBD-1459-60C18EA6492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68" creationId="{8C653538-5664-859B-D502-7A029EE9033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68" creationId="{A4F36971-3ABE-C6C2-7BDC-7AD711C4984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68" creationId="{B55DFECF-E4F2-FEFF-EC4A-65B9D12D382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69" creationId="{19F83415-5722-88A6-0CA3-92DCE935991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69" creationId="{5BE320B6-334A-955F-57C6-BD675F77247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69" creationId="{95C213BD-E75F-8854-D534-F51848E6E0A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70" creationId="{2CCD3582-082E-94AA-7196-8E909F275CC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70" creationId="{7FC8A7DF-5E0C-6C78-F2B5-C481D86AAE5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70" creationId="{DC7D4FE5-23F8-AF1A-0B7D-A5A2F24A68D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71" creationId="{0794BF9C-2D97-2DF2-CDAE-C571A838075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71" creationId="{7F50CE70-4FAB-7009-8432-94FF226F71F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71" creationId="{AB1E53F2-A886-6E9A-B458-2058B4DFE55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72" creationId="{0EB75368-1F06-8862-6651-2F2DF3DF439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72" creationId="{2894DEF8-E74E-4714-04E5-C8F67C508C4A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72" creationId="{F307C2DB-7E15-4F83-E846-B2B3F89B5F1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73" creationId="{7801EAE3-6D09-5DF9-9114-71885E996611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73" creationId="{82CFF3F2-0053-F787-DE59-DFD406F4A16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73" creationId="{E45DFEBF-1D68-FF15-5BC9-418E781FC9D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74" creationId="{C0ACE49E-7F97-CC81-CB0B-A5BBDA82708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74" creationId="{E8DB2E42-0FC5-582B-EEEC-189407115DD6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74" creationId="{EE57AF8E-6FFF-6BA3-5517-655C0666119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75" creationId="{9485C4F6-BE1E-210B-5A34-B227ED4ED66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75" creationId="{D027824E-C103-3BE8-D46C-B3208CC434FF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75" creationId="{FAC5AA36-44D2-DBFD-71E6-B08A0BDB34D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76" creationId="{01D120D5-35FE-058F-3840-653F4E1949E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76" creationId="{3617E306-B803-5E0E-D011-9E8ABD35E08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76" creationId="{3EB56113-2665-A740-8B9C-3DEB053F6880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77" creationId="{90DA54C2-2FA9-D89C-6FA7-1041D55BAFC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77" creationId="{BEAD1F5E-87D8-F375-77D7-12D6180D267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77" creationId="{E84ECB45-3943-9944-77D5-5C6BBF03498D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78" creationId="{18D5C995-A428-4871-21E3-CEC31FCAF0A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78" creationId="{B922CFB3-51B7-5A04-5859-93A2D9110CD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78" creationId="{F4CA5961-ECC9-25E6-3C1F-99E0764FD1C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3179" creationId="{10C7822E-75B8-3872-3C22-8BA541A55DF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3179" creationId="{4C3CE6C2-8D22-B52C-3E4A-04047FDFBAF8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179" creationId="{829170F9-16F2-7EAF-8EF6-5C633332D80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80" creationId="{AA904506-AB12-8611-FC7C-F4D9CC565C2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81" creationId="{24B85149-2AB3-9F9C-5274-E973DD99290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82" creationId="{356E68E6-E1BB-0315-0ACD-D5E1163E0D9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83" creationId="{F1080FDE-E364-2BBB-924D-4FF031A3A90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84" creationId="{F111F067-4751-52B3-35D2-55441760F8A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85" creationId="{07E67C8F-9DB7-F9DE-1BFB-13D2083E4DB0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86" creationId="{CCE359B9-1E54-637E-8FC6-3FB58B26069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87" creationId="{704FA780-D36D-D178-EEB5-38AA11511D3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88" creationId="{571DEF32-5939-ABB8-6E37-5153975364B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89" creationId="{317C44FA-493F-BFC0-4422-175AFFC299D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90" creationId="{32EC2340-A6E3-4A4F-6C84-3BBADEF7D3C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91" creationId="{97D244E5-06CB-1964-EB66-DA523F0F052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92" creationId="{451E7B92-5917-755B-29C1-A3F06A6307E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93" creationId="{C1342502-03BC-460B-0F04-AEC5D642482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94" creationId="{C44BC45E-1129-157E-14CB-B15D870439DF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95" creationId="{B54B7AF6-0D10-47A8-95E0-354F368046A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96" creationId="{D1A617AD-605A-AC04-2EA7-4D69583D590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97" creationId="{F6473754-0241-AE4D-E76A-2ABF170D3EA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98" creationId="{8EBACE12-9E38-4347-B8D2-DF73FF585B6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199" creationId="{EA80C5EE-CC9D-FD6B-A5BB-222C0DE31D5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00" creationId="{342B4D03-E242-C6E4-8A0C-B83CDC10BDE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01" creationId="{CE3E401F-838D-DF2C-36DA-8A418954D8E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02" creationId="{CBB8701A-8852-84E7-264D-9ED053E5EBE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03" creationId="{06E65E19-1A9D-0B45-ACF3-CCF2E1A1EF2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04" creationId="{EA1A985D-A82A-C17D-EFAD-BCC0F4D4AA7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05" creationId="{6B5C4158-730A-4C4F-06FE-1A67A9C070A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06" creationId="{0216A9D2-5AD7-4535-7BBB-5EE3593D6D0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07" creationId="{54A726BA-44D1-109B-FC6B-BFEA4A9D37F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08" creationId="{8E09474F-AD71-A7D3-35AF-01343ADF617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09" creationId="{1951A8C7-FF60-FF0F-DED7-DF389E12E63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10" creationId="{CCB3027B-2EAA-DB73-6B32-5B38BEA0A69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11" creationId="{34757C22-84B6-7D57-3E62-D3360FCE653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12" creationId="{716F69D1-C4A4-D1F7-5B62-AFF8B1E3FBC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13" creationId="{4698290E-2445-BE15-5BE9-A2665D7ADCC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14" creationId="{857BE0D3-48D2-5BA5-EEB0-9D79FF54A43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15" creationId="{87B77709-EC54-9F60-C5A9-2FDB16BF05A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16" creationId="{884D30DA-DDC5-F90B-9F71-42D2CE49826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17" creationId="{7557278D-93F7-2092-4B69-271A43E4E1D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18" creationId="{400675B8-0AB0-B462-7D59-E5405FAAD14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19" creationId="{FD5A1F56-B4C0-24AD-93B2-8AB3BBB5177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20" creationId="{A0EA6213-A0C8-BD94-07D0-C41A03C64DE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21" creationId="{9FF98F33-85EE-A727-7E3A-DA73E9B20ED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22" creationId="{19BD44FB-83E4-CBE0-26CA-5B8AF0AA7610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23" creationId="{DC75751F-971C-2BFC-B5C7-FAE83B60CF4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24" creationId="{41365426-E799-515E-2821-9DEC33A3512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25" creationId="{CE29979B-B175-D9D0-0A79-2ED9DE61448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26" creationId="{E015DCA3-3700-2CA2-B219-DFF58A035A0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27" creationId="{537EA708-920D-457A-75DC-D63178DE020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28" creationId="{EC78396A-CD5A-228D-2949-1366146E636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29" creationId="{BB15645E-D69B-8D18-F922-5548A98E75E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30" creationId="{032331DA-0A66-30CC-3C19-E57CAAA6902F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31" creationId="{63E36864-5978-CA2E-BC42-FFB15F8AFAC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32" creationId="{A94B6FD4-7777-7967-C9D8-C3EDF3E81FC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33" creationId="{03B7DCA7-BB23-2A37-C0D6-B865FFE77A8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34" creationId="{77E6C6A6-5F69-3E89-36E9-B58752C73E6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35" creationId="{5F152086-94D7-CD82-E4AE-C2BFCA39B46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36" creationId="{2C8A3842-6E4B-CC33-D477-4681899047F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37" creationId="{25959019-4ED1-FBBA-BFF4-44403F1DCF2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38" creationId="{BAE3DC9F-D213-366D-1A8D-711CEDD7BAA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39" creationId="{89BCA628-5C68-60FA-3CA6-B1136FD9C94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40" creationId="{36C4B3C1-E8ED-3AA0-3331-5018230ACD6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41" creationId="{7B5D1D5C-93F7-2A58-1180-EA4A55D2A1B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42" creationId="{8A9B2A93-C7C6-14DB-0EC0-394BA8DDE1A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43" creationId="{FA79212C-56D8-843D-F2DC-24EE5FCBCCA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44" creationId="{44EFFD8B-DAAF-F91D-70E7-9C131C1C219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45" creationId="{9BE75584-3126-E708-BCED-D6A96FC49AD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46" creationId="{355A14F9-6B1A-0357-B946-7AE3F67E6B2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47" creationId="{061D6BE8-2092-B2CB-A9DD-6625BE51786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48" creationId="{A5E561F5-4950-3A5F-2B57-79DE48A8933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49" creationId="{79453A5B-86AE-497F-D9F9-BFD65A7BEFB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50" creationId="{C0A2DC15-0F53-2606-6719-D563669BAD6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51" creationId="{32863D34-8827-7EE4-6871-DA857503003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52" creationId="{83BFE2A0-81AE-C907-B1DD-E5572B4FE70F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53" creationId="{88A8FBF1-DF14-BBD1-3A73-E70346E6B3D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54" creationId="{5FD94168-FDD3-0DD6-4FC8-34D76D8DC93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55" creationId="{EDA79380-B803-5261-B635-7B2ADE89077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56" creationId="{7C006580-4F6B-D69E-9478-6BAB906B7DE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57" creationId="{71BCFF9C-746D-B9A8-C3F1-6A016ECE1EE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58" creationId="{16A51298-0E62-9A9C-3E9C-22F8D36A9B1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59" creationId="{5A34FAAD-27CA-33A7-BB1F-7816FB197A4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60" creationId="{6ACE8E64-D5D3-967C-AA96-D85959C398D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61" creationId="{7F37F0B4-E2E0-7E50-7F08-5600FE0C5D7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62" creationId="{478AFFC5-59DD-C336-49D0-F16A591CF99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63" creationId="{3C5A158C-E0E0-D6AB-3624-9B5970EB51C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64" creationId="{FF8CD9F6-0BA7-4D89-D365-E5162673FC4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65" creationId="{9AE85A7C-E09A-4DF3-54D2-14A87781CEA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66" creationId="{4D385D02-97C6-E7D5-A5BC-71B589ED190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67" creationId="{0406114F-3AD7-34E2-A189-85A4098EBB5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68" creationId="{179C61BA-066F-6007-A05D-312E85BE2F0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69" creationId="{60779607-95D8-5425-9B7F-D185F05B4BB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70" creationId="{994D15AE-DCFC-7E1F-3D0F-F9268475228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71" creationId="{5B63A7D1-A8B1-8239-C222-EACB0FD03F7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72" creationId="{D293E672-98BC-54CA-474A-ED8C1EA39C5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73" creationId="{C9542E0B-6D56-9477-2995-72ACBF5A9D9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74" creationId="{19CBFA17-95BE-4BF5-1617-FB3075CAC9E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75" creationId="{2539E8C1-E1B3-9687-D0F8-30D1E581679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76" creationId="{8968CEDC-702C-A03E-FB9D-F05CEE9A704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77" creationId="{8CFBB825-E55A-C6E0-F56A-4C603DBAE9BF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78" creationId="{494FBBF6-3845-9EA8-7E49-176F7915787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79" creationId="{900A06F8-067B-033B-FD70-642F9062EE6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80" creationId="{FDA01F92-8E98-B910-A050-796AAC67936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81" creationId="{ED0B152A-8A61-4C61-8C19-A6DD20B5A1F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82" creationId="{71DE066C-F1A6-2FC7-3FC4-03EEB90BFFB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83" creationId="{45755D83-B147-A225-403E-D437F724351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84" creationId="{BA13A6F5-C167-278A-F985-F840DD685BF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85" creationId="{66E7262E-7BEB-5A87-9560-DEF85EF6C6D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86" creationId="{B0C3FAEC-AB9A-79F9-88B9-16896F03D51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87" creationId="{91A86407-E80B-882D-195F-DD6B03F8177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88" creationId="{DA001EE8-6420-8A2A-3F7C-36ED8093948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89" creationId="{88C16765-F96A-E1A9-E738-A75A2C5FD26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90" creationId="{7825914B-C928-B2C0-4321-73629BEB72D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91" creationId="{3A339B26-E0F8-9BA5-8983-A2F7EE3ECE8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92" creationId="{0DD218A4-FF2F-1AEE-2B22-D5DFF55742E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93" creationId="{88966159-D491-2BE5-DE72-A03EB8D1440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94" creationId="{CD37A72E-362D-D8E4-EEB8-3FA2892B643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95" creationId="{BE4E7AA5-389D-7125-6CC0-A638D22B222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96" creationId="{384E48B7-801D-CE87-F71A-13C190A3FF4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97" creationId="{5F9C2D6D-719D-BF7C-1074-01300A0B3DE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98" creationId="{9D4A15BC-C990-9FBB-9527-75E41D3EC66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299" creationId="{81A8D292-47CB-5130-EAD8-9F4BDF96D0B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00" creationId="{8EEBAF6A-75E6-23B1-FB1B-468BF076CD1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01" creationId="{543ABA89-0770-0965-974C-5722E49E409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02" creationId="{5864CDDA-8483-F56F-46D7-BDD47A74E23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03" creationId="{8F64F2A1-F981-6E91-0DFE-0DE62D3E43A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04" creationId="{19DF851C-C98E-341C-F25F-8D69B6223ED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05" creationId="{A1FEEBD7-CA1B-B181-6B11-651AE48F433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06" creationId="{4FFFF681-3A53-0F9F-CDAB-6399034735F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07" creationId="{1FC18939-1892-CE40-5D00-A01CA7C0F45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08" creationId="{FEDE8822-17CA-E495-FD98-285A2E5ACDC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09" creationId="{798267CD-2BC3-0F17-B43F-5B53BC0CAA8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10" creationId="{E0D5D2CB-76B3-51B7-7413-D401F389CFF0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11" creationId="{7CD2B5C8-5809-6BE7-33A7-26AD7EED794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12" creationId="{4677FB9C-97D3-7803-4BA0-F0E67C4491E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13" creationId="{8DAA1151-F1E5-C455-FD4E-910B3EB538A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14" creationId="{EA516362-21B8-8A2E-BF34-3FFE36BEE1E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15" creationId="{831A4A32-C819-A30F-B90C-9C6787CB865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16" creationId="{28573F49-90F7-D1A5-7405-901AD72D5D9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17" creationId="{FB59F10C-58BD-E2DD-ADCC-25ECDD1991B0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18" creationId="{491EF455-FF14-BA0F-F5FC-C6CE91E6122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19" creationId="{3E31917D-AB94-0F37-F801-E5E6BCB340A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20" creationId="{73DD99A3-8C3E-C5F1-305E-778D3D9A24B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21" creationId="{F3703827-410F-CB5B-2C19-75EE1E5DC37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22" creationId="{EBF19398-EA8E-25FE-DAA9-9FDB5DC3017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23" creationId="{735985DF-113C-4FBD-2551-5208F4706EE0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24" creationId="{5F17D56F-70C7-CD80-93D1-898911E79520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25" creationId="{03E56911-327D-C2E5-5CBD-FD024B9E593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26" creationId="{24DB9D24-C533-182D-8823-02D551DC695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27" creationId="{A378F31F-A21B-5DDC-D5AE-6CAA01940E5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28" creationId="{A62E9882-2F72-88BF-7AAF-8D7588180E9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29" creationId="{6D2AF167-5054-A6DC-9B62-91D5A1CB497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30" creationId="{A4724BE5-AF16-4788-C0B7-C2B048C4F76F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31" creationId="{7F216A41-034C-6E9E-8F0E-0D69A2331F7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32" creationId="{65E84F91-78AB-0ECE-286A-8C08AD3D511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33" creationId="{BD24B813-8B93-10D4-204F-E5E3DAD6446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34" creationId="{5713E0A0-6EA6-DB0E-0426-75BE4097234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35" creationId="{DD7F49A6-AF63-6E6D-A99A-510D574C73F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36" creationId="{690C5879-FAAC-7B35-F465-6CC342C2681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37" creationId="{1FA56119-9100-C7E0-88C4-C4327F31B47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38" creationId="{4B261ABC-3D09-D3C6-D2C8-8569DB6AC36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39" creationId="{03E4043F-DEBE-E1BE-1CF1-7B1E468A806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40" creationId="{3DE4E59E-225F-F614-464B-AD44213163F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41" creationId="{CB8A1FB5-16AC-6BF2-0EF1-D48CC0A1BDE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42" creationId="{392FFD59-FB9F-A236-85E5-47FB3A764D3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43" creationId="{2AE5BCC5-6E58-BCD7-B3DF-ED6EFC27149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44" creationId="{6B7E5618-CBCE-DF87-2D0C-B6992465692F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45" creationId="{1D380135-3963-9E87-F42F-56C9660DEFC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46" creationId="{FA07661E-AF6B-0DC1-59CB-DADF70516CD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47" creationId="{3561A391-F058-1AB7-5881-3F1AE568DF3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48" creationId="{2C91F343-9EB8-BEA9-9A28-3F02C9CAB6B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49" creationId="{FA5EFEC7-6D0E-D2BF-EFCE-DF2D9ED82BA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50" creationId="{CFEC1A4E-B513-BEF3-602A-BA2A9B7C1D0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51" creationId="{F70F5C7C-DB2E-2725-FE4A-89114D6B2F9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52" creationId="{1A087819-FFE5-7CED-04CC-E074D7E8844F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53" creationId="{9157E7FC-C278-71DA-0DED-C87022387F6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54" creationId="{BA12F733-7E78-8840-1F89-FBBE487A2D5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55" creationId="{619ECA6B-EABF-AA49-99AE-9A75F3B09B2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56" creationId="{8B154E45-04D2-1A78-4DA3-5C53AC2D878F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57" creationId="{60E9C44F-A287-0A85-A954-798BD8822F2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58" creationId="{C929B1A4-4BE1-A80F-B903-6AB700067990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59" creationId="{C6DBD040-1D30-DC47-9A4F-C1ED3D15309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60" creationId="{E7FEFD70-674A-C4B8-0A3B-54E314A7F7F0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61" creationId="{8B48C835-4B92-54E0-523B-F59DE819882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62" creationId="{BC6C5030-CA60-7EA5-47AA-DD6230A84DF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63" creationId="{E5CF501B-1EB9-B6FA-2AC1-E13D21E0296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64" creationId="{4611F7AF-DFD0-455F-06BB-97F4D96E50E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65" creationId="{0DEE1401-728E-8E23-C6D2-8C81ADDBA7E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66" creationId="{1C92D91B-FD6D-CCE9-D31D-05DC104871C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67" creationId="{4917E163-777F-433D-2AFF-E1FE4F6C9CD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68" creationId="{B0EE53FB-3B42-2DC5-2D64-FCFD4F6A9A4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69" creationId="{4AB44DF8-D3D2-0048-D6E2-53584970431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70" creationId="{7848CC57-1017-65E5-D21F-8926070A881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71" creationId="{A6375C53-3D15-AF57-2D6E-D015EC1A48B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72" creationId="{9828CECC-3D7C-753C-500E-6DCF563AF03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73" creationId="{7E2EE914-4696-9FB8-327D-9BC98EE7EA2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74" creationId="{EE991D2E-6A76-9F9C-F3DF-0B0051B90A5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75" creationId="{843E73EC-AABB-5EDC-7FC1-30D44366E6A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76" creationId="{DD3ACA84-0493-1F78-8FF2-0688992BCC0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77" creationId="{4E6097DF-94C6-9690-C3CB-2D3151A4585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78" creationId="{F8CF8D91-BBF1-1691-09B2-A8611E0A70D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79" creationId="{56A42DCE-53F5-844E-E9C8-61347D280BC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80" creationId="{19663FA1-320C-2724-F801-89B8EC8CD95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81" creationId="{68B46B0C-8FBF-A1DC-34AA-994C0656C0C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82" creationId="{6A094026-9E46-E36D-610B-18DBC0F9895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83" creationId="{8CB7E6C9-AE74-6A50-79E1-385ADCFBA23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84" creationId="{B1094C29-D37C-4067-7D33-6404418CC8B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85" creationId="{D17DE938-1BE5-46AA-267F-48D1C69C3CC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86" creationId="{FF0012A4-0FD8-D302-4F35-10B80D52E570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87" creationId="{FEEB6435-D3D8-73EA-E894-D99ADEAD6FEF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88" creationId="{9A06DA27-C2EC-73AD-BA9C-A2DFAB00572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89" creationId="{F4CCA76C-48D6-811F-EF70-BA550248B29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90" creationId="{D3767627-85A7-0718-96D4-DC09610EDEA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91" creationId="{C5293E7A-FCA6-528E-D745-922F8D9CD34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92" creationId="{B3AE4DCF-BA60-A542-8BCF-13D2A171ABB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93" creationId="{B656A065-BE0E-1422-DEB1-FD1BEAB4233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94" creationId="{FD39B211-041C-66D3-FA13-154F76017B8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95" creationId="{D302E373-FA29-24BC-30F2-128E47BD668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96" creationId="{F2FBEDFF-CD8D-C099-49FD-4D3F6110DFC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97" creationId="{135D8832-1983-A368-F141-2112566289B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98" creationId="{EC5C6F8A-C774-176A-99BA-F9F3F29BCC3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399" creationId="{F698084E-85F7-9A90-B279-8E0FFC5D38D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00" creationId="{6104D683-BCCA-FF38-0525-C81C48EE44E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01" creationId="{B29261BF-DCEA-35E8-5CEE-6CFC28B7F68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02" creationId="{DE554599-1A32-6D93-C0DB-FBE9E544FE3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03" creationId="{23D3C9EA-05E3-41A6-FD17-51DECB469E8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04" creationId="{64CEBF00-C46D-5FBA-3A99-95FED2512BE0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05" creationId="{B2258B33-1C94-A7AA-2F24-43589C190203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06" creationId="{05D7CA1A-0A65-9133-4C46-75A76F688E2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07" creationId="{6F2F80EF-A679-9827-0D7B-4EDBAD76CA1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08" creationId="{FEA53DC5-AABD-2A2E-9597-F332E24418E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09" creationId="{D46E87EE-C18C-E00B-3C7A-65B73969494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10" creationId="{1FAF7FF6-A462-DAB1-833D-32E59B3DA67A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11" creationId="{190DDDEC-5B44-90B3-D8ED-975BE26700C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12" creationId="{C5A9C9A8-0EF8-ED53-D3BF-1D3D276D5779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13" creationId="{AF693F68-CBB5-1813-51AC-A8EC5CDADC9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14" creationId="{8E7E36FD-C525-646C-15BD-0EF2957FFF8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15" creationId="{B60EFAB1-DC9F-76DC-BCD9-36EBDC8674F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16" creationId="{4C8F15B9-1BC9-1B16-00E0-8FE0B7CED90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17" creationId="{5098667C-98AC-DE80-6373-8BDFF4B71567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18" creationId="{707EC6A1-0D67-8352-ED5E-B1C08FA2071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19" creationId="{A712D823-3A85-ED04-2B93-E679512EEDE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20" creationId="{EF7F7721-D8B6-CD12-C72A-BB3AA9982E5C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21" creationId="{AFE2C101-85F5-7894-4263-BE0B253B1949}"/>
          </ac:spMkLst>
        </pc:spChg>
        <pc:spChg chg="mod modVis">
          <ac:chgData name="Ginevra Minarini" userId="1f1f918c-6db6-4aec-95e5-17ad0358cb46" providerId="ADAL" clId="{03421CA5-02D6-410F-9208-942AACB4DA1F}" dt="2023-11-27T15:52:44.371" v="162902"/>
          <ac:spMkLst>
            <pc:docMk/>
            <pc:sldMk cId="1069926096" sldId="309"/>
            <ac:spMk id="3422" creationId="{24ECCF51-6AB6-0F9B-4242-4453F386AF03}"/>
          </ac:spMkLst>
        </pc:spChg>
        <pc:spChg chg="mod modVis">
          <ac:chgData name="Ginevra Minarini" userId="1f1f918c-6db6-4aec-95e5-17ad0358cb46" providerId="ADAL" clId="{03421CA5-02D6-410F-9208-942AACB4DA1F}" dt="2023-11-27T15:52:44.371" v="162904"/>
          <ac:spMkLst>
            <pc:docMk/>
            <pc:sldMk cId="1069926096" sldId="309"/>
            <ac:spMk id="3423" creationId="{7AE85BD8-9B71-B4B0-86A6-9666AA72AB3B}"/>
          </ac:spMkLst>
        </pc:spChg>
        <pc:spChg chg="mod modVis">
          <ac:chgData name="Ginevra Minarini" userId="1f1f918c-6db6-4aec-95e5-17ad0358cb46" providerId="ADAL" clId="{03421CA5-02D6-410F-9208-942AACB4DA1F}" dt="2023-11-27T15:52:44.371" v="162906"/>
          <ac:spMkLst>
            <pc:docMk/>
            <pc:sldMk cId="1069926096" sldId="309"/>
            <ac:spMk id="3424" creationId="{29A517E4-8F3B-83A3-1F71-546ECEA0DFA4}"/>
          </ac:spMkLst>
        </pc:spChg>
        <pc:spChg chg="mod modVis">
          <ac:chgData name="Ginevra Minarini" userId="1f1f918c-6db6-4aec-95e5-17ad0358cb46" providerId="ADAL" clId="{03421CA5-02D6-410F-9208-942AACB4DA1F}" dt="2023-11-27T15:52:44.371" v="162898"/>
          <ac:spMkLst>
            <pc:docMk/>
            <pc:sldMk cId="1069926096" sldId="309"/>
            <ac:spMk id="3425" creationId="{AB1AD0AC-B37F-3549-2811-542A7C230CB1}"/>
          </ac:spMkLst>
        </pc:spChg>
        <pc:spChg chg="mod modVis">
          <ac:chgData name="Ginevra Minarini" userId="1f1f918c-6db6-4aec-95e5-17ad0358cb46" providerId="ADAL" clId="{03421CA5-02D6-410F-9208-942AACB4DA1F}" dt="2023-11-27T15:52:44.371" v="162908"/>
          <ac:spMkLst>
            <pc:docMk/>
            <pc:sldMk cId="1069926096" sldId="309"/>
            <ac:spMk id="3426" creationId="{8C657DA5-D210-44AB-956A-6AA61B0BDA81}"/>
          </ac:spMkLst>
        </pc:spChg>
        <pc:spChg chg="mod modVis">
          <ac:chgData name="Ginevra Minarini" userId="1f1f918c-6db6-4aec-95e5-17ad0358cb46" providerId="ADAL" clId="{03421CA5-02D6-410F-9208-942AACB4DA1F}" dt="2023-11-27T15:52:44.371" v="162910"/>
          <ac:spMkLst>
            <pc:docMk/>
            <pc:sldMk cId="1069926096" sldId="309"/>
            <ac:spMk id="3427" creationId="{EAE16D70-F685-D4D6-DB30-390519D3F68B}"/>
          </ac:spMkLst>
        </pc:spChg>
        <pc:spChg chg="mod modVis">
          <ac:chgData name="Ginevra Minarini" userId="1f1f918c-6db6-4aec-95e5-17ad0358cb46" providerId="ADAL" clId="{03421CA5-02D6-410F-9208-942AACB4DA1F}" dt="2023-11-27T15:52:44.371" v="162912"/>
          <ac:spMkLst>
            <pc:docMk/>
            <pc:sldMk cId="1069926096" sldId="309"/>
            <ac:spMk id="3428" creationId="{95176E83-5CEA-715E-9286-97D0725D35E4}"/>
          </ac:spMkLst>
        </pc:spChg>
        <pc:spChg chg="mod modVis">
          <ac:chgData name="Ginevra Minarini" userId="1f1f918c-6db6-4aec-95e5-17ad0358cb46" providerId="ADAL" clId="{03421CA5-02D6-410F-9208-942AACB4DA1F}" dt="2023-11-27T15:52:44.371" v="162914"/>
          <ac:spMkLst>
            <pc:docMk/>
            <pc:sldMk cId="1069926096" sldId="309"/>
            <ac:spMk id="3429" creationId="{0DDC1C22-7738-21D7-44CB-60BDAA6A4848}"/>
          </ac:spMkLst>
        </pc:spChg>
        <pc:spChg chg="mod modVis">
          <ac:chgData name="Ginevra Minarini" userId="1f1f918c-6db6-4aec-95e5-17ad0358cb46" providerId="ADAL" clId="{03421CA5-02D6-410F-9208-942AACB4DA1F}" dt="2023-11-27T15:52:44.371" v="162916"/>
          <ac:spMkLst>
            <pc:docMk/>
            <pc:sldMk cId="1069926096" sldId="309"/>
            <ac:spMk id="3430" creationId="{C57393D6-3A8B-6B9A-9977-C1096C835353}"/>
          </ac:spMkLst>
        </pc:spChg>
        <pc:spChg chg="mod modVis">
          <ac:chgData name="Ginevra Minarini" userId="1f1f918c-6db6-4aec-95e5-17ad0358cb46" providerId="ADAL" clId="{03421CA5-02D6-410F-9208-942AACB4DA1F}" dt="2023-11-27T15:52:44.371" v="162900"/>
          <ac:spMkLst>
            <pc:docMk/>
            <pc:sldMk cId="1069926096" sldId="309"/>
            <ac:spMk id="3431" creationId="{C880FC82-D3CF-40DA-6D88-FE1E07313168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32" creationId="{6597DA80-CD77-8FE8-22B3-F0B77A647E9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33" creationId="{403F22D7-CF0D-D4C5-9DD8-54BDB693B60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34" creationId="{5860C55F-0FAB-E7A7-531F-0EA171854845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35" creationId="{5DAB7D5A-E434-5739-519A-3D23318A4E6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36" creationId="{219F7D8B-8540-0641-9224-C7C1EAE1E58E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37" creationId="{5BCE8397-71D5-4634-E2C2-9A62B644E36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38" creationId="{E8C0D845-2CA7-9142-AEB1-73576E75023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39" creationId="{ECC99D40-4487-5300-9130-AE4386D2D61F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40" creationId="{6A93E470-D1FA-2C6C-F04B-3A437C30C90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41" creationId="{3C5110E9-E1B4-BF85-310A-3BA006A064BB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42" creationId="{0514834E-933A-A122-8225-0046BCFDF7C2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43" creationId="{1BF79B5D-F22D-0114-BDC3-3A0F37445260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44" creationId="{00A47540-D4F2-D64C-AFA9-55F6D9AC6AB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45" creationId="{2EC02CEA-A6A1-0AB0-214C-E2518C0B2616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46" creationId="{8105E161-3C37-5329-D6CB-B2DC13BB4201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47" creationId="{12BFDF19-8D6D-12F2-51D9-CF9E46501AE4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48" creationId="{E524D828-6765-0BD7-CA41-38CC56CEBD0D}"/>
          </ac:spMkLst>
        </pc:spChg>
        <pc:spChg chg="mod modVis">
          <ac:chgData name="Ginevra Minarini" userId="1f1f918c-6db6-4aec-95e5-17ad0358cb46" providerId="ADAL" clId="{03421CA5-02D6-410F-9208-942AACB4DA1F}" dt="2023-11-27T16:07:05.200" v="164635"/>
          <ac:spMkLst>
            <pc:docMk/>
            <pc:sldMk cId="1069926096" sldId="309"/>
            <ac:spMk id="3449" creationId="{BD5CB604-409A-94F3-FA6B-153B41A997C3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450" creationId="{33AE7B60-97DE-A253-730B-B80016838347}"/>
          </ac:spMkLst>
        </pc:spChg>
        <pc:spChg chg="mod topLvl">
          <ac:chgData name="Ginevra Minarini" userId="1f1f918c-6db6-4aec-95e5-17ad0358cb46" providerId="ADAL" clId="{03421CA5-02D6-410F-9208-942AACB4DA1F}" dt="2023-11-22T14:53:03.090" v="88517"/>
          <ac:spMkLst>
            <pc:docMk/>
            <pc:sldMk cId="1069926096" sldId="309"/>
            <ac:spMk id="3450" creationId="{4A1414B0-8201-0008-4770-FACD1B084264}"/>
          </ac:spMkLst>
        </pc:spChg>
        <pc:spChg chg="mod modVis">
          <ac:chgData name="Ginevra Minarini" userId="1f1f918c-6db6-4aec-95e5-17ad0358cb46" providerId="ADAL" clId="{03421CA5-02D6-410F-9208-942AACB4DA1F}" dt="2023-11-23T08:17:54.852" v="90463"/>
          <ac:spMkLst>
            <pc:docMk/>
            <pc:sldMk cId="1069926096" sldId="309"/>
            <ac:spMk id="3452" creationId="{1392D015-BA19-810D-BAE1-C12E88155C9B}"/>
          </ac:spMkLst>
        </pc:spChg>
        <pc:spChg chg="mod modVis">
          <ac:chgData name="Ginevra Minarini" userId="1f1f918c-6db6-4aec-95e5-17ad0358cb46" providerId="ADAL" clId="{03421CA5-02D6-410F-9208-942AACB4DA1F}" dt="2023-11-23T08:17:54.860" v="90465"/>
          <ac:spMkLst>
            <pc:docMk/>
            <pc:sldMk cId="1069926096" sldId="309"/>
            <ac:spMk id="3453" creationId="{6A32984A-ECF7-F2B3-1ADC-7D5058E65326}"/>
          </ac:spMkLst>
        </pc:spChg>
        <pc:spChg chg="mod modVis">
          <ac:chgData name="Ginevra Minarini" userId="1f1f918c-6db6-4aec-95e5-17ad0358cb46" providerId="ADAL" clId="{03421CA5-02D6-410F-9208-942AACB4DA1F}" dt="2023-11-23T08:17:54.860" v="90467"/>
          <ac:spMkLst>
            <pc:docMk/>
            <pc:sldMk cId="1069926096" sldId="309"/>
            <ac:spMk id="3454" creationId="{E1473BDA-AC40-514E-ABA3-74BA5D535292}"/>
          </ac:spMkLst>
        </pc:spChg>
        <pc:spChg chg="mod modVis">
          <ac:chgData name="Ginevra Minarini" userId="1f1f918c-6db6-4aec-95e5-17ad0358cb46" providerId="ADAL" clId="{03421CA5-02D6-410F-9208-942AACB4DA1F}" dt="2023-11-23T08:17:54.862" v="90469"/>
          <ac:spMkLst>
            <pc:docMk/>
            <pc:sldMk cId="1069926096" sldId="309"/>
            <ac:spMk id="3455" creationId="{BB38E3E8-0120-0DAE-818B-7EE15DB3EACE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12" creationId="{219D2DD0-7668-69E9-B14B-AFC7DD1577CB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13" creationId="{F8134A02-4FCC-1159-7716-AC52DF0FB3A5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14" creationId="{6F3BF86A-141C-0F46-4F5B-3801F5D4BD31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16" creationId="{15BC2F21-7687-4817-8216-217630538A23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19" creationId="{58E633B1-4C28-0080-D87E-56A81B0D1B32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21" creationId="{24538DD3-F50F-DAF9-3020-C68C1944B48E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22" creationId="{ED4DF197-078A-38CE-BA98-8C09A634892D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23" creationId="{57EFF8DA-C402-AF8D-28D6-7DD0CE2B1FDC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24" creationId="{2CBF753F-9BEC-F7D0-3656-EDE5D1B51C96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25" creationId="{596714A9-CECC-93BD-679B-F3005713B1A1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26" creationId="{76A2BCCA-0AFA-61D3-CB1F-B82C0528A577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27" creationId="{49FF5260-D462-F921-B757-B8BD6A29B0CE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28" creationId="{CC47A6A8-815D-24AB-DE41-498D81422A9C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29" creationId="{D59722F1-7EF2-796E-87BB-8A1F50670123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30" creationId="{9CE39A83-A908-0705-C486-D6B7F022D303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31" creationId="{FF6BE937-5BD2-AD5C-F429-9350A13AA2BA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32" creationId="{F6E5D4FE-0B9A-D6FD-7307-067D535A402F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33" creationId="{A7612FEB-8897-CF7E-7706-DE336B2B0CE4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34" creationId="{E40A305D-59DB-AF09-06B0-4996C3B4832C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35" creationId="{149A3562-3CFF-F9A6-58E1-ED5A469809F1}"/>
          </ac:spMkLst>
        </pc:spChg>
        <pc:spChg chg="del mod topLvl">
          <ac:chgData name="Ginevra Minarini" userId="1f1f918c-6db6-4aec-95e5-17ad0358cb46" providerId="ADAL" clId="{03421CA5-02D6-410F-9208-942AACB4DA1F}" dt="2023-11-22T14:44:03.837" v="88341" actId="478"/>
          <ac:spMkLst>
            <pc:docMk/>
            <pc:sldMk cId="1069926096" sldId="309"/>
            <ac:spMk id="3735" creationId="{8FDA2C98-E65D-3766-4011-996AD222C74A}"/>
          </ac:spMkLst>
        </pc:spChg>
        <pc:spChg chg="add del mod topLvl">
          <ac:chgData name="Ginevra Minarini" userId="1f1f918c-6db6-4aec-95e5-17ad0358cb46" providerId="ADAL" clId="{03421CA5-02D6-410F-9208-942AACB4DA1F}" dt="2023-11-22T14:42:55.589" v="88297" actId="478"/>
          <ac:spMkLst>
            <pc:docMk/>
            <pc:sldMk cId="1069926096" sldId="309"/>
            <ac:spMk id="3736" creationId="{BD731904-A21D-4D45-4A4F-C479EFBC2DB2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36" creationId="{C507A68D-46F4-00EB-E584-F44FAD97FE15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37" creationId="{1BE59BE8-FB76-A132-256C-C4055914CC8F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38" creationId="{0763A01E-63E8-9EE3-74C4-6918F3D6797D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39" creationId="{AD4C8A3C-F361-F32B-9D96-D9BE1A753708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40" creationId="{BFED36A2-5C1D-92BA-1265-DC645DC96D0E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41" creationId="{D4F74865-A7AD-0FF5-8920-9A672ADE77DF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42" creationId="{C551C487-E452-0E14-F50C-6EBA2F13A882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43" creationId="{137F8CE4-371D-84AB-8E6D-EB2B009D5290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44" creationId="{8779143F-247A-8A86-6CB2-3EECE7327DDE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45" creationId="{77CFC4BC-2187-E3C5-1199-3B1C8A1AC255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46" creationId="{30D15918-2533-9F1E-825D-CBE0E326C20C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47" creationId="{AB6FD8B5-BB7C-0BA0-ADE8-5DF7375946D5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48" creationId="{5F43F27B-EFE9-1134-1A7C-B339DD59E0BD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49" creationId="{38179FFE-92BA-7521-1C4B-55B346CBB642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50" creationId="{2CD6EFD4-ACAC-572A-DC57-1B3C60B5AB2E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51" creationId="{3A0FE4BE-716F-6D9E-6A29-9259024E77C5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52" creationId="{6975AC62-C3F9-1A94-01D8-D1DD09DA1091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53" creationId="{1A9D68D2-2F5D-76DD-81DA-C36D339A3E79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54" creationId="{055C80BA-A140-1F95-269D-FDACCCF8AAB9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55" creationId="{6AFBD3D3-240F-5C3B-652E-6DEB2C8CF534}"/>
          </ac:spMkLst>
        </pc:spChg>
        <pc:spChg chg="mod modVis">
          <ac:chgData name="Ginevra Minarini" userId="1f1f918c-6db6-4aec-95e5-17ad0358cb46" providerId="ADAL" clId="{03421CA5-02D6-410F-9208-942AACB4DA1F}" dt="2023-11-27T15:52:06.220" v="161710"/>
          <ac:spMkLst>
            <pc:docMk/>
            <pc:sldMk cId="1069926096" sldId="309"/>
            <ac:spMk id="3756" creationId="{0844837F-6C18-6E17-81D9-2279E0A358C1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57" creationId="{EA94EFEE-0E50-7CA0-3469-308BAEA8CD18}"/>
          </ac:spMkLst>
        </pc:spChg>
        <pc:spChg chg="del mod ord topLvl modVis">
          <ac:chgData name="Ginevra Minarini" userId="1f1f918c-6db6-4aec-95e5-17ad0358cb46" providerId="ADAL" clId="{03421CA5-02D6-410F-9208-942AACB4DA1F}" dt="2023-11-27T16:08:42.104" v="164737" actId="478"/>
          <ac:spMkLst>
            <pc:docMk/>
            <pc:sldMk cId="1069926096" sldId="309"/>
            <ac:spMk id="3758" creationId="{6FDC7F1D-1F02-EEB7-AE7F-728602A76ACC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3759" creationId="{193F1128-7F28-06D2-0C1F-DF9EF80F2061}"/>
          </ac:spMkLst>
        </pc:spChg>
        <pc:spChg chg="del mod topLvl">
          <ac:chgData name="Ginevra Minarini" userId="1f1f918c-6db6-4aec-95e5-17ad0358cb46" providerId="ADAL" clId="{03421CA5-02D6-410F-9208-942AACB4DA1F}" dt="2023-11-22T14:44:18.396" v="88353" actId="21"/>
          <ac:spMkLst>
            <pc:docMk/>
            <pc:sldMk cId="1069926096" sldId="309"/>
            <ac:spMk id="3759" creationId="{EEE6743D-E993-E8CE-2F48-741F77136FE9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61" creationId="{870077D7-5B11-5C1E-1F36-FB387738EFAE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62" creationId="{1ADAF370-41F5-D560-4A98-AC246F32D649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64" creationId="{6D23E3C7-922D-3128-56E3-5D288D1AB2A0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65" creationId="{361F82AB-5E82-C647-76FC-240D1D88AC3A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66" creationId="{B19AD4C8-F54B-3BC4-C3B1-D07E6A813E57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67" creationId="{10D0CF73-E5B2-53EC-9451-4E080A29C53A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68" creationId="{2492CBB2-78D9-DD10-C31F-B454BB364AB9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69" creationId="{AD0D4F15-5CE4-4702-0C36-82BB4E390AE4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70" creationId="{1EC1A3BC-6B53-686C-7C90-410BAB96B027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71" creationId="{8E9F6FBA-44EF-77A3-BD19-A47E811DFC3F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72" creationId="{0969863D-8B1F-61C5-AC3C-66DBA8378E64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73" creationId="{16B3D959-C8A9-EBA5-C2C9-87C534126602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74" creationId="{D8465F7C-192D-E92A-586F-C809B8EBD6BE}"/>
          </ac:spMkLst>
        </pc:spChg>
        <pc:spChg chg="mod modVis">
          <ac:chgData name="Ginevra Minarini" userId="1f1f918c-6db6-4aec-95e5-17ad0358cb46" providerId="ADAL" clId="{03421CA5-02D6-410F-9208-942AACB4DA1F}" dt="2023-11-27T15:51:18.805" v="161667"/>
          <ac:spMkLst>
            <pc:docMk/>
            <pc:sldMk cId="1069926096" sldId="309"/>
            <ac:spMk id="3775" creationId="{37A61E7B-BFBB-53A3-142B-DB63246BFECE}"/>
          </ac:spMkLst>
        </pc:spChg>
        <pc:spChg chg="mod modVis">
          <ac:chgData name="Ginevra Minarini" userId="1f1f918c-6db6-4aec-95e5-17ad0358cb46" providerId="ADAL" clId="{03421CA5-02D6-410F-9208-942AACB4DA1F}" dt="2023-11-23T08:17:54.865" v="90471"/>
          <ac:spMkLst>
            <pc:docMk/>
            <pc:sldMk cId="1069926096" sldId="309"/>
            <ac:spMk id="3776" creationId="{B5689743-371C-B42B-CD0E-3C4C346AE6B1}"/>
          </ac:spMkLst>
        </pc:spChg>
        <pc:spChg chg="mod modVis">
          <ac:chgData name="Ginevra Minarini" userId="1f1f918c-6db6-4aec-95e5-17ad0358cb46" providerId="ADAL" clId="{03421CA5-02D6-410F-9208-942AACB4DA1F}" dt="2023-11-23T08:17:54.865" v="90473"/>
          <ac:spMkLst>
            <pc:docMk/>
            <pc:sldMk cId="1069926096" sldId="309"/>
            <ac:spMk id="3777" creationId="{B46E8C2B-ACA8-1C4F-35C4-BFCF74D5039D}"/>
          </ac:spMkLst>
        </pc:spChg>
        <pc:spChg chg="mod modVis">
          <ac:chgData name="Ginevra Minarini" userId="1f1f918c-6db6-4aec-95e5-17ad0358cb46" providerId="ADAL" clId="{03421CA5-02D6-410F-9208-942AACB4DA1F}" dt="2023-11-23T08:17:54.865" v="90475"/>
          <ac:spMkLst>
            <pc:docMk/>
            <pc:sldMk cId="1069926096" sldId="309"/>
            <ac:spMk id="3778" creationId="{2F2399F6-F579-5FD4-6B05-C7DEDF505FCF}"/>
          </ac:spMkLst>
        </pc:spChg>
        <pc:spChg chg="mod modVis">
          <ac:chgData name="Ginevra Minarini" userId="1f1f918c-6db6-4aec-95e5-17ad0358cb46" providerId="ADAL" clId="{03421CA5-02D6-410F-9208-942AACB4DA1F}" dt="2023-11-23T08:17:54.865" v="90477"/>
          <ac:spMkLst>
            <pc:docMk/>
            <pc:sldMk cId="1069926096" sldId="309"/>
            <ac:spMk id="3779" creationId="{92BD059E-67C3-2AB2-4364-E1D9107D7CAC}"/>
          </ac:spMkLst>
        </pc:spChg>
        <pc:spChg chg="mod modVis">
          <ac:chgData name="Ginevra Minarini" userId="1f1f918c-6db6-4aec-95e5-17ad0358cb46" providerId="ADAL" clId="{03421CA5-02D6-410F-9208-942AACB4DA1F}" dt="2023-11-23T08:17:54.871" v="90479"/>
          <ac:spMkLst>
            <pc:docMk/>
            <pc:sldMk cId="1069926096" sldId="309"/>
            <ac:spMk id="3780" creationId="{ACE65766-375D-8538-1B16-E33E8DE80D8C}"/>
          </ac:spMkLst>
        </pc:spChg>
        <pc:spChg chg="mod modVis">
          <ac:chgData name="Ginevra Minarini" userId="1f1f918c-6db6-4aec-95e5-17ad0358cb46" providerId="ADAL" clId="{03421CA5-02D6-410F-9208-942AACB4DA1F}" dt="2023-11-23T08:17:54.873" v="90481"/>
          <ac:spMkLst>
            <pc:docMk/>
            <pc:sldMk cId="1069926096" sldId="309"/>
            <ac:spMk id="3781" creationId="{4C53A2A2-CAFB-D7B8-325C-A4066725A3E9}"/>
          </ac:spMkLst>
        </pc:spChg>
        <pc:spChg chg="mod modVis">
          <ac:chgData name="Ginevra Minarini" userId="1f1f918c-6db6-4aec-95e5-17ad0358cb46" providerId="ADAL" clId="{03421CA5-02D6-410F-9208-942AACB4DA1F}" dt="2023-11-23T08:17:54.873" v="90483"/>
          <ac:spMkLst>
            <pc:docMk/>
            <pc:sldMk cId="1069926096" sldId="309"/>
            <ac:spMk id="3782" creationId="{750F2BF3-068B-2D96-E0EC-46F9C528D2C4}"/>
          </ac:spMkLst>
        </pc:spChg>
        <pc:spChg chg="mod modVis">
          <ac:chgData name="Ginevra Minarini" userId="1f1f918c-6db6-4aec-95e5-17ad0358cb46" providerId="ADAL" clId="{03421CA5-02D6-410F-9208-942AACB4DA1F}" dt="2023-11-23T08:17:54.873" v="90485"/>
          <ac:spMkLst>
            <pc:docMk/>
            <pc:sldMk cId="1069926096" sldId="309"/>
            <ac:spMk id="3783" creationId="{F75E7B0C-3FB8-6AFB-ED6D-313F97FE08BE}"/>
          </ac:spMkLst>
        </pc:spChg>
        <pc:spChg chg="mod modVis">
          <ac:chgData name="Ginevra Minarini" userId="1f1f918c-6db6-4aec-95e5-17ad0358cb46" providerId="ADAL" clId="{03421CA5-02D6-410F-9208-942AACB4DA1F}" dt="2023-11-23T08:17:54.873" v="90487"/>
          <ac:spMkLst>
            <pc:docMk/>
            <pc:sldMk cId="1069926096" sldId="309"/>
            <ac:spMk id="3784" creationId="{91E886C8-2565-1C2F-CACA-FD317852299B}"/>
          </ac:spMkLst>
        </pc:spChg>
        <pc:spChg chg="mod modVis">
          <ac:chgData name="Ginevra Minarini" userId="1f1f918c-6db6-4aec-95e5-17ad0358cb46" providerId="ADAL" clId="{03421CA5-02D6-410F-9208-942AACB4DA1F}" dt="2023-11-23T08:17:54.873" v="90489"/>
          <ac:spMkLst>
            <pc:docMk/>
            <pc:sldMk cId="1069926096" sldId="309"/>
            <ac:spMk id="3785" creationId="{F1490BEF-EA52-4A68-AB06-AA7F7BB3DC23}"/>
          </ac:spMkLst>
        </pc:spChg>
        <pc:spChg chg="mod modVis">
          <ac:chgData name="Ginevra Minarini" userId="1f1f918c-6db6-4aec-95e5-17ad0358cb46" providerId="ADAL" clId="{03421CA5-02D6-410F-9208-942AACB4DA1F}" dt="2023-11-23T08:17:54.873" v="90491"/>
          <ac:spMkLst>
            <pc:docMk/>
            <pc:sldMk cId="1069926096" sldId="309"/>
            <ac:spMk id="3786" creationId="{ECF62DD1-1DB1-1DD9-A7AA-A028A8048444}"/>
          </ac:spMkLst>
        </pc:spChg>
        <pc:spChg chg="mod modVis">
          <ac:chgData name="Ginevra Minarini" userId="1f1f918c-6db6-4aec-95e5-17ad0358cb46" providerId="ADAL" clId="{03421CA5-02D6-410F-9208-942AACB4DA1F}" dt="2023-11-23T08:17:54.882" v="90493"/>
          <ac:spMkLst>
            <pc:docMk/>
            <pc:sldMk cId="1069926096" sldId="309"/>
            <ac:spMk id="3787" creationId="{CCFFE542-40D4-F83F-8F06-9564D04F6C66}"/>
          </ac:spMkLst>
        </pc:spChg>
        <pc:spChg chg="mod modVis">
          <ac:chgData name="Ginevra Minarini" userId="1f1f918c-6db6-4aec-95e5-17ad0358cb46" providerId="ADAL" clId="{03421CA5-02D6-410F-9208-942AACB4DA1F}" dt="2023-11-23T08:17:54.883" v="90495"/>
          <ac:spMkLst>
            <pc:docMk/>
            <pc:sldMk cId="1069926096" sldId="309"/>
            <ac:spMk id="3788" creationId="{860F1ADF-0684-4114-4AF2-9834E5F14083}"/>
          </ac:spMkLst>
        </pc:spChg>
        <pc:spChg chg="mod modVis">
          <ac:chgData name="Ginevra Minarini" userId="1f1f918c-6db6-4aec-95e5-17ad0358cb46" providerId="ADAL" clId="{03421CA5-02D6-410F-9208-942AACB4DA1F}" dt="2023-11-23T08:17:54.883" v="90497"/>
          <ac:spMkLst>
            <pc:docMk/>
            <pc:sldMk cId="1069926096" sldId="309"/>
            <ac:spMk id="3789" creationId="{67AF34A8-9CE8-6A7F-A46D-1494F7C921F5}"/>
          </ac:spMkLst>
        </pc:spChg>
        <pc:spChg chg="mod modVis">
          <ac:chgData name="Ginevra Minarini" userId="1f1f918c-6db6-4aec-95e5-17ad0358cb46" providerId="ADAL" clId="{03421CA5-02D6-410F-9208-942AACB4DA1F}" dt="2023-11-23T08:17:54.883" v="90499"/>
          <ac:spMkLst>
            <pc:docMk/>
            <pc:sldMk cId="1069926096" sldId="309"/>
            <ac:spMk id="3790" creationId="{50881C5E-6F74-CB2A-81E8-D3FD48950454}"/>
          </ac:spMkLst>
        </pc:spChg>
        <pc:spChg chg="mod modVis">
          <ac:chgData name="Ginevra Minarini" userId="1f1f918c-6db6-4aec-95e5-17ad0358cb46" providerId="ADAL" clId="{03421CA5-02D6-410F-9208-942AACB4DA1F}" dt="2023-11-23T08:17:54.883" v="90501"/>
          <ac:spMkLst>
            <pc:docMk/>
            <pc:sldMk cId="1069926096" sldId="309"/>
            <ac:spMk id="3791" creationId="{4FED70CC-7D96-2E79-3AC6-059BA1CCCFEB}"/>
          </ac:spMkLst>
        </pc:spChg>
        <pc:spChg chg="mod modVis">
          <ac:chgData name="Ginevra Minarini" userId="1f1f918c-6db6-4aec-95e5-17ad0358cb46" providerId="ADAL" clId="{03421CA5-02D6-410F-9208-942AACB4DA1F}" dt="2023-11-23T08:17:54.883" v="90503"/>
          <ac:spMkLst>
            <pc:docMk/>
            <pc:sldMk cId="1069926096" sldId="309"/>
            <ac:spMk id="3792" creationId="{7756C26B-DC47-E3A1-6144-C999657B2C61}"/>
          </ac:spMkLst>
        </pc:spChg>
        <pc:spChg chg="mod modVis">
          <ac:chgData name="Ginevra Minarini" userId="1f1f918c-6db6-4aec-95e5-17ad0358cb46" providerId="ADAL" clId="{03421CA5-02D6-410F-9208-942AACB4DA1F}" dt="2023-11-23T08:17:54.892" v="90505"/>
          <ac:spMkLst>
            <pc:docMk/>
            <pc:sldMk cId="1069926096" sldId="309"/>
            <ac:spMk id="3793" creationId="{31797E9C-2B0A-EAD8-9EFB-286926F1C477}"/>
          </ac:spMkLst>
        </pc:spChg>
        <pc:spChg chg="mod modVis">
          <ac:chgData name="Ginevra Minarini" userId="1f1f918c-6db6-4aec-95e5-17ad0358cb46" providerId="ADAL" clId="{03421CA5-02D6-410F-9208-942AACB4DA1F}" dt="2023-11-23T08:17:54.892" v="90507"/>
          <ac:spMkLst>
            <pc:docMk/>
            <pc:sldMk cId="1069926096" sldId="309"/>
            <ac:spMk id="3794" creationId="{BA7181AB-3ACF-2C4C-28C7-2BF2DE7DFEAE}"/>
          </ac:spMkLst>
        </pc:spChg>
        <pc:spChg chg="mod modVis">
          <ac:chgData name="Ginevra Minarini" userId="1f1f918c-6db6-4aec-95e5-17ad0358cb46" providerId="ADAL" clId="{03421CA5-02D6-410F-9208-942AACB4DA1F}" dt="2023-11-23T08:17:54.894" v="90509"/>
          <ac:spMkLst>
            <pc:docMk/>
            <pc:sldMk cId="1069926096" sldId="309"/>
            <ac:spMk id="3795" creationId="{914A4478-1B35-ACF5-3614-A3182B68501E}"/>
          </ac:spMkLst>
        </pc:spChg>
        <pc:spChg chg="mod modVis">
          <ac:chgData name="Ginevra Minarini" userId="1f1f918c-6db6-4aec-95e5-17ad0358cb46" providerId="ADAL" clId="{03421CA5-02D6-410F-9208-942AACB4DA1F}" dt="2023-11-23T08:17:54.894" v="90511"/>
          <ac:spMkLst>
            <pc:docMk/>
            <pc:sldMk cId="1069926096" sldId="309"/>
            <ac:spMk id="3796" creationId="{1D80F465-3AD5-E695-7294-D47FCA807A56}"/>
          </ac:spMkLst>
        </pc:spChg>
        <pc:spChg chg="mod modVis">
          <ac:chgData name="Ginevra Minarini" userId="1f1f918c-6db6-4aec-95e5-17ad0358cb46" providerId="ADAL" clId="{03421CA5-02D6-410F-9208-942AACB4DA1F}" dt="2023-11-23T08:17:54.894" v="90513"/>
          <ac:spMkLst>
            <pc:docMk/>
            <pc:sldMk cId="1069926096" sldId="309"/>
            <ac:spMk id="3797" creationId="{FDD6F611-EBBB-C181-B935-E669A4E8B176}"/>
          </ac:spMkLst>
        </pc:spChg>
        <pc:spChg chg="mod modVis">
          <ac:chgData name="Ginevra Minarini" userId="1f1f918c-6db6-4aec-95e5-17ad0358cb46" providerId="ADAL" clId="{03421CA5-02D6-410F-9208-942AACB4DA1F}" dt="2023-11-23T08:17:54.898" v="90515"/>
          <ac:spMkLst>
            <pc:docMk/>
            <pc:sldMk cId="1069926096" sldId="309"/>
            <ac:spMk id="3798" creationId="{77052B82-8FC6-0E2E-95D8-EED9C5573928}"/>
          </ac:spMkLst>
        </pc:spChg>
        <pc:spChg chg="mod modVis">
          <ac:chgData name="Ginevra Minarini" userId="1f1f918c-6db6-4aec-95e5-17ad0358cb46" providerId="ADAL" clId="{03421CA5-02D6-410F-9208-942AACB4DA1F}" dt="2023-11-23T08:17:54.898" v="90517"/>
          <ac:spMkLst>
            <pc:docMk/>
            <pc:sldMk cId="1069926096" sldId="309"/>
            <ac:spMk id="3799" creationId="{8F5FB5B9-A364-3DA3-625A-C704D195873F}"/>
          </ac:spMkLst>
        </pc:spChg>
        <pc:spChg chg="mod modVis">
          <ac:chgData name="Ginevra Minarini" userId="1f1f918c-6db6-4aec-95e5-17ad0358cb46" providerId="ADAL" clId="{03421CA5-02D6-410F-9208-942AACB4DA1F}" dt="2023-11-23T08:17:54.902" v="90519"/>
          <ac:spMkLst>
            <pc:docMk/>
            <pc:sldMk cId="1069926096" sldId="309"/>
            <ac:spMk id="3800" creationId="{A22092E8-FAAD-01AC-3F62-8DA82D88958D}"/>
          </ac:spMkLst>
        </pc:spChg>
        <pc:spChg chg="mod modVis">
          <ac:chgData name="Ginevra Minarini" userId="1f1f918c-6db6-4aec-95e5-17ad0358cb46" providerId="ADAL" clId="{03421CA5-02D6-410F-9208-942AACB4DA1F}" dt="2023-11-23T08:17:54.904" v="90521"/>
          <ac:spMkLst>
            <pc:docMk/>
            <pc:sldMk cId="1069926096" sldId="309"/>
            <ac:spMk id="3801" creationId="{35A7E2E0-B2B4-1DB9-AC94-818D29205EA8}"/>
          </ac:spMkLst>
        </pc:spChg>
        <pc:spChg chg="mod modVis">
          <ac:chgData name="Ginevra Minarini" userId="1f1f918c-6db6-4aec-95e5-17ad0358cb46" providerId="ADAL" clId="{03421CA5-02D6-410F-9208-942AACB4DA1F}" dt="2023-11-23T08:17:54.904" v="90523"/>
          <ac:spMkLst>
            <pc:docMk/>
            <pc:sldMk cId="1069926096" sldId="309"/>
            <ac:spMk id="3802" creationId="{B4054988-9ACD-95C4-620C-793F01A5D1C9}"/>
          </ac:spMkLst>
        </pc:spChg>
        <pc:spChg chg="mod modVis">
          <ac:chgData name="Ginevra Minarini" userId="1f1f918c-6db6-4aec-95e5-17ad0358cb46" providerId="ADAL" clId="{03421CA5-02D6-410F-9208-942AACB4DA1F}" dt="2023-11-23T08:17:54.904" v="90525"/>
          <ac:spMkLst>
            <pc:docMk/>
            <pc:sldMk cId="1069926096" sldId="309"/>
            <ac:spMk id="3803" creationId="{025EF209-0187-7FB8-95EF-14EE8B2CCF0C}"/>
          </ac:spMkLst>
        </pc:spChg>
        <pc:spChg chg="mod modVis">
          <ac:chgData name="Ginevra Minarini" userId="1f1f918c-6db6-4aec-95e5-17ad0358cb46" providerId="ADAL" clId="{03421CA5-02D6-410F-9208-942AACB4DA1F}" dt="2023-11-23T08:17:54.904" v="90527"/>
          <ac:spMkLst>
            <pc:docMk/>
            <pc:sldMk cId="1069926096" sldId="309"/>
            <ac:spMk id="3804" creationId="{CB4F53D5-8F3F-6371-1950-E3E78A12A323}"/>
          </ac:spMkLst>
        </pc:spChg>
        <pc:spChg chg="mod modVis">
          <ac:chgData name="Ginevra Minarini" userId="1f1f918c-6db6-4aec-95e5-17ad0358cb46" providerId="ADAL" clId="{03421CA5-02D6-410F-9208-942AACB4DA1F}" dt="2023-11-23T08:17:54.904" v="90529"/>
          <ac:spMkLst>
            <pc:docMk/>
            <pc:sldMk cId="1069926096" sldId="309"/>
            <ac:spMk id="3805" creationId="{45A31764-62EF-BEC8-1415-F334688F9B8C}"/>
          </ac:spMkLst>
        </pc:spChg>
        <pc:spChg chg="mod modVis">
          <ac:chgData name="Ginevra Minarini" userId="1f1f918c-6db6-4aec-95e5-17ad0358cb46" providerId="ADAL" clId="{03421CA5-02D6-410F-9208-942AACB4DA1F}" dt="2023-11-23T08:17:54.904" v="90531"/>
          <ac:spMkLst>
            <pc:docMk/>
            <pc:sldMk cId="1069926096" sldId="309"/>
            <ac:spMk id="3806" creationId="{766B4450-9818-0C82-50BE-FC20EFB6D6F0}"/>
          </ac:spMkLst>
        </pc:spChg>
        <pc:spChg chg="mod modVis">
          <ac:chgData name="Ginevra Minarini" userId="1f1f918c-6db6-4aec-95e5-17ad0358cb46" providerId="ADAL" clId="{03421CA5-02D6-410F-9208-942AACB4DA1F}" dt="2023-11-23T08:17:54.912" v="90533"/>
          <ac:spMkLst>
            <pc:docMk/>
            <pc:sldMk cId="1069926096" sldId="309"/>
            <ac:spMk id="3807" creationId="{06301AD4-3003-BDF3-F734-E7CF6FC8BA0F}"/>
          </ac:spMkLst>
        </pc:spChg>
        <pc:spChg chg="mod modVis">
          <ac:chgData name="Ginevra Minarini" userId="1f1f918c-6db6-4aec-95e5-17ad0358cb46" providerId="ADAL" clId="{03421CA5-02D6-410F-9208-942AACB4DA1F}" dt="2023-11-23T08:17:54.915" v="90535"/>
          <ac:spMkLst>
            <pc:docMk/>
            <pc:sldMk cId="1069926096" sldId="309"/>
            <ac:spMk id="3808" creationId="{2D321D28-1814-F852-E732-4A2C7C3C87E1}"/>
          </ac:spMkLst>
        </pc:spChg>
        <pc:spChg chg="mod modVis">
          <ac:chgData name="Ginevra Minarini" userId="1f1f918c-6db6-4aec-95e5-17ad0358cb46" providerId="ADAL" clId="{03421CA5-02D6-410F-9208-942AACB4DA1F}" dt="2023-11-23T08:17:54.915" v="90537"/>
          <ac:spMkLst>
            <pc:docMk/>
            <pc:sldMk cId="1069926096" sldId="309"/>
            <ac:spMk id="3809" creationId="{E68B62A4-A9C6-359F-AD52-4A3CDD868B7E}"/>
          </ac:spMkLst>
        </pc:spChg>
        <pc:spChg chg="mod modVis">
          <ac:chgData name="Ginevra Minarini" userId="1f1f918c-6db6-4aec-95e5-17ad0358cb46" providerId="ADAL" clId="{03421CA5-02D6-410F-9208-942AACB4DA1F}" dt="2023-11-23T08:17:54.915" v="90539"/>
          <ac:spMkLst>
            <pc:docMk/>
            <pc:sldMk cId="1069926096" sldId="309"/>
            <ac:spMk id="3810" creationId="{2EF38D53-3D4F-1E81-E4B4-F331F0C3E6EE}"/>
          </ac:spMkLst>
        </pc:spChg>
        <pc:spChg chg="mod modVis">
          <ac:chgData name="Ginevra Minarini" userId="1f1f918c-6db6-4aec-95e5-17ad0358cb46" providerId="ADAL" clId="{03421CA5-02D6-410F-9208-942AACB4DA1F}" dt="2023-11-23T08:17:54.915" v="90541"/>
          <ac:spMkLst>
            <pc:docMk/>
            <pc:sldMk cId="1069926096" sldId="309"/>
            <ac:spMk id="3811" creationId="{74629BB6-2E08-0810-E21A-2B79535ED34D}"/>
          </ac:spMkLst>
        </pc:spChg>
        <pc:spChg chg="mod modVis">
          <ac:chgData name="Ginevra Minarini" userId="1f1f918c-6db6-4aec-95e5-17ad0358cb46" providerId="ADAL" clId="{03421CA5-02D6-410F-9208-942AACB4DA1F}" dt="2023-11-23T08:17:54.915" v="90543"/>
          <ac:spMkLst>
            <pc:docMk/>
            <pc:sldMk cId="1069926096" sldId="309"/>
            <ac:spMk id="3812" creationId="{E869FC94-2AA7-D68C-D790-5077DAE22789}"/>
          </ac:spMkLst>
        </pc:spChg>
        <pc:spChg chg="mod modVis">
          <ac:chgData name="Ginevra Minarini" userId="1f1f918c-6db6-4aec-95e5-17ad0358cb46" providerId="ADAL" clId="{03421CA5-02D6-410F-9208-942AACB4DA1F}" dt="2023-11-23T08:17:54.923" v="90545"/>
          <ac:spMkLst>
            <pc:docMk/>
            <pc:sldMk cId="1069926096" sldId="309"/>
            <ac:spMk id="3813" creationId="{90CBDF3F-47EA-6246-C848-D77D04D1FDED}"/>
          </ac:spMkLst>
        </pc:spChg>
        <pc:spChg chg="mod modVis">
          <ac:chgData name="Ginevra Minarini" userId="1f1f918c-6db6-4aec-95e5-17ad0358cb46" providerId="ADAL" clId="{03421CA5-02D6-410F-9208-942AACB4DA1F}" dt="2023-11-23T08:17:54.923" v="90547"/>
          <ac:spMkLst>
            <pc:docMk/>
            <pc:sldMk cId="1069926096" sldId="309"/>
            <ac:spMk id="3814" creationId="{2FA2EE63-415E-EAE4-1F9C-BDE5735F2CA2}"/>
          </ac:spMkLst>
        </pc:spChg>
        <pc:spChg chg="mod modVis">
          <ac:chgData name="Ginevra Minarini" userId="1f1f918c-6db6-4aec-95e5-17ad0358cb46" providerId="ADAL" clId="{03421CA5-02D6-410F-9208-942AACB4DA1F}" dt="2023-11-23T08:17:54.925" v="90549"/>
          <ac:spMkLst>
            <pc:docMk/>
            <pc:sldMk cId="1069926096" sldId="309"/>
            <ac:spMk id="3815" creationId="{F2B7333E-6126-2E3F-0C58-C473432B748B}"/>
          </ac:spMkLst>
        </pc:spChg>
        <pc:spChg chg="mod modVis">
          <ac:chgData name="Ginevra Minarini" userId="1f1f918c-6db6-4aec-95e5-17ad0358cb46" providerId="ADAL" clId="{03421CA5-02D6-410F-9208-942AACB4DA1F}" dt="2023-11-23T08:17:54.925" v="90551"/>
          <ac:spMkLst>
            <pc:docMk/>
            <pc:sldMk cId="1069926096" sldId="309"/>
            <ac:spMk id="3816" creationId="{D422D592-CC5F-B535-B975-54BB318CD8C2}"/>
          </ac:spMkLst>
        </pc:spChg>
        <pc:spChg chg="mod modVis">
          <ac:chgData name="Ginevra Minarini" userId="1f1f918c-6db6-4aec-95e5-17ad0358cb46" providerId="ADAL" clId="{03421CA5-02D6-410F-9208-942AACB4DA1F}" dt="2023-11-23T08:17:54.925" v="90553"/>
          <ac:spMkLst>
            <pc:docMk/>
            <pc:sldMk cId="1069926096" sldId="309"/>
            <ac:spMk id="3817" creationId="{BE40086F-15FB-7BC6-B337-CE0E7E57C211}"/>
          </ac:spMkLst>
        </pc:spChg>
        <pc:spChg chg="mod modVis">
          <ac:chgData name="Ginevra Minarini" userId="1f1f918c-6db6-4aec-95e5-17ad0358cb46" providerId="ADAL" clId="{03421CA5-02D6-410F-9208-942AACB4DA1F}" dt="2023-11-23T08:17:54.925" v="90555"/>
          <ac:spMkLst>
            <pc:docMk/>
            <pc:sldMk cId="1069926096" sldId="309"/>
            <ac:spMk id="3818" creationId="{83E63E3A-9923-2BF8-2380-550A80CD3923}"/>
          </ac:spMkLst>
        </pc:spChg>
        <pc:spChg chg="mod modVis">
          <ac:chgData name="Ginevra Minarini" userId="1f1f918c-6db6-4aec-95e5-17ad0358cb46" providerId="ADAL" clId="{03421CA5-02D6-410F-9208-942AACB4DA1F}" dt="2023-11-23T08:17:54.932" v="90557"/>
          <ac:spMkLst>
            <pc:docMk/>
            <pc:sldMk cId="1069926096" sldId="309"/>
            <ac:spMk id="3819" creationId="{56B3E7CE-1BDF-CD20-4037-52D03506CE1F}"/>
          </ac:spMkLst>
        </pc:spChg>
        <pc:spChg chg="mod modVis">
          <ac:chgData name="Ginevra Minarini" userId="1f1f918c-6db6-4aec-95e5-17ad0358cb46" providerId="ADAL" clId="{03421CA5-02D6-410F-9208-942AACB4DA1F}" dt="2023-11-23T08:17:54.933" v="90559"/>
          <ac:spMkLst>
            <pc:docMk/>
            <pc:sldMk cId="1069926096" sldId="309"/>
            <ac:spMk id="3820" creationId="{7D68E6FC-DA94-C82B-B939-05885F9A1144}"/>
          </ac:spMkLst>
        </pc:spChg>
        <pc:spChg chg="mod modVis">
          <ac:chgData name="Ginevra Minarini" userId="1f1f918c-6db6-4aec-95e5-17ad0358cb46" providerId="ADAL" clId="{03421CA5-02D6-410F-9208-942AACB4DA1F}" dt="2023-11-23T08:17:54.935" v="90561"/>
          <ac:spMkLst>
            <pc:docMk/>
            <pc:sldMk cId="1069926096" sldId="309"/>
            <ac:spMk id="3821" creationId="{AA4F9EE4-EF5D-CFA0-176F-B175509C6A13}"/>
          </ac:spMkLst>
        </pc:spChg>
        <pc:spChg chg="mod modVis">
          <ac:chgData name="Ginevra Minarini" userId="1f1f918c-6db6-4aec-95e5-17ad0358cb46" providerId="ADAL" clId="{03421CA5-02D6-410F-9208-942AACB4DA1F}" dt="2023-11-23T08:17:54.936" v="90563"/>
          <ac:spMkLst>
            <pc:docMk/>
            <pc:sldMk cId="1069926096" sldId="309"/>
            <ac:spMk id="3822" creationId="{3B65FBB9-9F04-9C25-AE38-BB250A33FFC5}"/>
          </ac:spMkLst>
        </pc:spChg>
        <pc:spChg chg="mod modVis">
          <ac:chgData name="Ginevra Minarini" userId="1f1f918c-6db6-4aec-95e5-17ad0358cb46" providerId="ADAL" clId="{03421CA5-02D6-410F-9208-942AACB4DA1F}" dt="2023-11-23T08:17:54.936" v="90565"/>
          <ac:spMkLst>
            <pc:docMk/>
            <pc:sldMk cId="1069926096" sldId="309"/>
            <ac:spMk id="3823" creationId="{60AD444F-369F-3AA4-1F22-6302444AB436}"/>
          </ac:spMkLst>
        </pc:spChg>
        <pc:spChg chg="mod modVis">
          <ac:chgData name="Ginevra Minarini" userId="1f1f918c-6db6-4aec-95e5-17ad0358cb46" providerId="ADAL" clId="{03421CA5-02D6-410F-9208-942AACB4DA1F}" dt="2023-11-23T08:17:54.936" v="90567"/>
          <ac:spMkLst>
            <pc:docMk/>
            <pc:sldMk cId="1069926096" sldId="309"/>
            <ac:spMk id="3824" creationId="{732512A9-FBBC-3671-8D74-0DE1A75344D9}"/>
          </ac:spMkLst>
        </pc:spChg>
        <pc:spChg chg="mod modVis">
          <ac:chgData name="Ginevra Minarini" userId="1f1f918c-6db6-4aec-95e5-17ad0358cb46" providerId="ADAL" clId="{03421CA5-02D6-410F-9208-942AACB4DA1F}" dt="2023-11-23T08:17:54.936" v="90569"/>
          <ac:spMkLst>
            <pc:docMk/>
            <pc:sldMk cId="1069926096" sldId="309"/>
            <ac:spMk id="3825" creationId="{856A0FBC-6D0B-F275-C96A-43996610E3ED}"/>
          </ac:spMkLst>
        </pc:spChg>
        <pc:spChg chg="mod modVis">
          <ac:chgData name="Ginevra Minarini" userId="1f1f918c-6db6-4aec-95e5-17ad0358cb46" providerId="ADAL" clId="{03421CA5-02D6-410F-9208-942AACB4DA1F}" dt="2023-11-23T08:17:54.943" v="90571"/>
          <ac:spMkLst>
            <pc:docMk/>
            <pc:sldMk cId="1069926096" sldId="309"/>
            <ac:spMk id="3826" creationId="{E8E87DB4-F1EF-43C2-E12D-F86D9E62CD19}"/>
          </ac:spMkLst>
        </pc:spChg>
        <pc:spChg chg="mod modVis">
          <ac:chgData name="Ginevra Minarini" userId="1f1f918c-6db6-4aec-95e5-17ad0358cb46" providerId="ADAL" clId="{03421CA5-02D6-410F-9208-942AACB4DA1F}" dt="2023-11-23T08:17:54.943" v="90573"/>
          <ac:spMkLst>
            <pc:docMk/>
            <pc:sldMk cId="1069926096" sldId="309"/>
            <ac:spMk id="3827" creationId="{EFA1AAA4-A030-F4B7-FE39-3722F2F0538B}"/>
          </ac:spMkLst>
        </pc:spChg>
        <pc:spChg chg="mod modVis">
          <ac:chgData name="Ginevra Minarini" userId="1f1f918c-6db6-4aec-95e5-17ad0358cb46" providerId="ADAL" clId="{03421CA5-02D6-410F-9208-942AACB4DA1F}" dt="2023-11-23T08:17:54.945" v="90575"/>
          <ac:spMkLst>
            <pc:docMk/>
            <pc:sldMk cId="1069926096" sldId="309"/>
            <ac:spMk id="3828" creationId="{1DCBDB70-F77B-DDED-591A-665BD8E6AB67}"/>
          </ac:spMkLst>
        </pc:spChg>
        <pc:spChg chg="mod modVis">
          <ac:chgData name="Ginevra Minarini" userId="1f1f918c-6db6-4aec-95e5-17ad0358cb46" providerId="ADAL" clId="{03421CA5-02D6-410F-9208-942AACB4DA1F}" dt="2023-11-23T08:17:54.945" v="90577"/>
          <ac:spMkLst>
            <pc:docMk/>
            <pc:sldMk cId="1069926096" sldId="309"/>
            <ac:spMk id="3829" creationId="{3ECC4E76-252D-0C33-A03C-C0A0E208FA9C}"/>
          </ac:spMkLst>
        </pc:spChg>
        <pc:spChg chg="mod modVis">
          <ac:chgData name="Ginevra Minarini" userId="1f1f918c-6db6-4aec-95e5-17ad0358cb46" providerId="ADAL" clId="{03421CA5-02D6-410F-9208-942AACB4DA1F}" dt="2023-11-23T08:17:54.948" v="90579"/>
          <ac:spMkLst>
            <pc:docMk/>
            <pc:sldMk cId="1069926096" sldId="309"/>
            <ac:spMk id="3830" creationId="{C8C5D9F3-8978-DD59-4B93-38E906DA764D}"/>
          </ac:spMkLst>
        </pc:spChg>
        <pc:spChg chg="mod modVis">
          <ac:chgData name="Ginevra Minarini" userId="1f1f918c-6db6-4aec-95e5-17ad0358cb46" providerId="ADAL" clId="{03421CA5-02D6-410F-9208-942AACB4DA1F}" dt="2023-11-23T08:17:54.948" v="90581"/>
          <ac:spMkLst>
            <pc:docMk/>
            <pc:sldMk cId="1069926096" sldId="309"/>
            <ac:spMk id="3831" creationId="{1AA6962D-8F03-0E56-819D-73C899D65715}"/>
          </ac:spMkLst>
        </pc:spChg>
        <pc:spChg chg="mod modVis">
          <ac:chgData name="Ginevra Minarini" userId="1f1f918c-6db6-4aec-95e5-17ad0358cb46" providerId="ADAL" clId="{03421CA5-02D6-410F-9208-942AACB4DA1F}" dt="2023-11-23T08:17:54.948" v="90583"/>
          <ac:spMkLst>
            <pc:docMk/>
            <pc:sldMk cId="1069926096" sldId="309"/>
            <ac:spMk id="3832" creationId="{CA28BFDB-5B89-A18C-828B-2764E1EF4FC0}"/>
          </ac:spMkLst>
        </pc:spChg>
        <pc:spChg chg="mod modVis">
          <ac:chgData name="Ginevra Minarini" userId="1f1f918c-6db6-4aec-95e5-17ad0358cb46" providerId="ADAL" clId="{03421CA5-02D6-410F-9208-942AACB4DA1F}" dt="2023-11-23T08:17:54.953" v="90585"/>
          <ac:spMkLst>
            <pc:docMk/>
            <pc:sldMk cId="1069926096" sldId="309"/>
            <ac:spMk id="3833" creationId="{178FA897-AA2E-4EE4-7C6F-0A7533437BCD}"/>
          </ac:spMkLst>
        </pc:spChg>
        <pc:spChg chg="mod modVis">
          <ac:chgData name="Ginevra Minarini" userId="1f1f918c-6db6-4aec-95e5-17ad0358cb46" providerId="ADAL" clId="{03421CA5-02D6-410F-9208-942AACB4DA1F}" dt="2023-11-23T08:17:54.955" v="90587"/>
          <ac:spMkLst>
            <pc:docMk/>
            <pc:sldMk cId="1069926096" sldId="309"/>
            <ac:spMk id="3834" creationId="{46E1AC65-A093-DF64-E143-E34D92CD302A}"/>
          </ac:spMkLst>
        </pc:spChg>
        <pc:spChg chg="mod modVis">
          <ac:chgData name="Ginevra Minarini" userId="1f1f918c-6db6-4aec-95e5-17ad0358cb46" providerId="ADAL" clId="{03421CA5-02D6-410F-9208-942AACB4DA1F}" dt="2023-11-23T08:17:54.955" v="90589"/>
          <ac:spMkLst>
            <pc:docMk/>
            <pc:sldMk cId="1069926096" sldId="309"/>
            <ac:spMk id="3835" creationId="{989D8023-D2BE-5E68-885F-40B8F972437A}"/>
          </ac:spMkLst>
        </pc:spChg>
        <pc:spChg chg="mod modVis">
          <ac:chgData name="Ginevra Minarini" userId="1f1f918c-6db6-4aec-95e5-17ad0358cb46" providerId="ADAL" clId="{03421CA5-02D6-410F-9208-942AACB4DA1F}" dt="2023-11-23T08:17:54.955" v="90591"/>
          <ac:spMkLst>
            <pc:docMk/>
            <pc:sldMk cId="1069926096" sldId="309"/>
            <ac:spMk id="3836" creationId="{E493D9B8-432E-55A7-F657-E58C369E7DE3}"/>
          </ac:spMkLst>
        </pc:spChg>
        <pc:spChg chg="mod modVis">
          <ac:chgData name="Ginevra Minarini" userId="1f1f918c-6db6-4aec-95e5-17ad0358cb46" providerId="ADAL" clId="{03421CA5-02D6-410F-9208-942AACB4DA1F}" dt="2023-11-23T08:17:54.955" v="90593"/>
          <ac:spMkLst>
            <pc:docMk/>
            <pc:sldMk cId="1069926096" sldId="309"/>
            <ac:spMk id="3837" creationId="{65C6F32A-924A-857B-0B1C-1C1077D28FF1}"/>
          </ac:spMkLst>
        </pc:spChg>
        <pc:spChg chg="mod modVis">
          <ac:chgData name="Ginevra Minarini" userId="1f1f918c-6db6-4aec-95e5-17ad0358cb46" providerId="ADAL" clId="{03421CA5-02D6-410F-9208-942AACB4DA1F}" dt="2023-11-23T08:17:54.955" v="90595"/>
          <ac:spMkLst>
            <pc:docMk/>
            <pc:sldMk cId="1069926096" sldId="309"/>
            <ac:spMk id="3838" creationId="{9971A1BC-1D99-824F-B89A-2CEC696E836A}"/>
          </ac:spMkLst>
        </pc:spChg>
        <pc:spChg chg="mod modVis">
          <ac:chgData name="Ginevra Minarini" userId="1f1f918c-6db6-4aec-95e5-17ad0358cb46" providerId="ADAL" clId="{03421CA5-02D6-410F-9208-942AACB4DA1F}" dt="2023-11-23T08:17:54.955" v="90597"/>
          <ac:spMkLst>
            <pc:docMk/>
            <pc:sldMk cId="1069926096" sldId="309"/>
            <ac:spMk id="3839" creationId="{60876BD0-58FC-6F52-C5B9-F65CB092F3C2}"/>
          </ac:spMkLst>
        </pc:spChg>
        <pc:spChg chg="mod modVis">
          <ac:chgData name="Ginevra Minarini" userId="1f1f918c-6db6-4aec-95e5-17ad0358cb46" providerId="ADAL" clId="{03421CA5-02D6-410F-9208-942AACB4DA1F}" dt="2023-11-23T08:17:54.963" v="90599"/>
          <ac:spMkLst>
            <pc:docMk/>
            <pc:sldMk cId="1069926096" sldId="309"/>
            <ac:spMk id="3840" creationId="{9F5DBCA1-595C-E0C3-F5B4-E30327689F9F}"/>
          </ac:spMkLst>
        </pc:spChg>
        <pc:spChg chg="mod modVis">
          <ac:chgData name="Ginevra Minarini" userId="1f1f918c-6db6-4aec-95e5-17ad0358cb46" providerId="ADAL" clId="{03421CA5-02D6-410F-9208-942AACB4DA1F}" dt="2023-11-23T08:17:54.966" v="90601"/>
          <ac:spMkLst>
            <pc:docMk/>
            <pc:sldMk cId="1069926096" sldId="309"/>
            <ac:spMk id="3841" creationId="{7EE3E0F4-CF9D-70EF-7896-90ACCF11CD27}"/>
          </ac:spMkLst>
        </pc:spChg>
        <pc:spChg chg="mod modVis">
          <ac:chgData name="Ginevra Minarini" userId="1f1f918c-6db6-4aec-95e5-17ad0358cb46" providerId="ADAL" clId="{03421CA5-02D6-410F-9208-942AACB4DA1F}" dt="2023-11-23T08:17:54.966" v="90603"/>
          <ac:spMkLst>
            <pc:docMk/>
            <pc:sldMk cId="1069926096" sldId="309"/>
            <ac:spMk id="3842" creationId="{F5C1646A-39F2-1695-404B-6CF480FE4D89}"/>
          </ac:spMkLst>
        </pc:spChg>
        <pc:spChg chg="mod modVis">
          <ac:chgData name="Ginevra Minarini" userId="1f1f918c-6db6-4aec-95e5-17ad0358cb46" providerId="ADAL" clId="{03421CA5-02D6-410F-9208-942AACB4DA1F}" dt="2023-11-23T08:17:54.966" v="90605"/>
          <ac:spMkLst>
            <pc:docMk/>
            <pc:sldMk cId="1069926096" sldId="309"/>
            <ac:spMk id="3843" creationId="{C965E61E-1C37-20F9-D5EF-9CCAD146511B}"/>
          </ac:spMkLst>
        </pc:spChg>
        <pc:spChg chg="mod modVis">
          <ac:chgData name="Ginevra Minarini" userId="1f1f918c-6db6-4aec-95e5-17ad0358cb46" providerId="ADAL" clId="{03421CA5-02D6-410F-9208-942AACB4DA1F}" dt="2023-11-23T08:17:54.966" v="90607"/>
          <ac:spMkLst>
            <pc:docMk/>
            <pc:sldMk cId="1069926096" sldId="309"/>
            <ac:spMk id="3844" creationId="{6E4034A9-2A09-976F-7E95-B3EA2BC21BAF}"/>
          </ac:spMkLst>
        </pc:spChg>
        <pc:spChg chg="mod modVis">
          <ac:chgData name="Ginevra Minarini" userId="1f1f918c-6db6-4aec-95e5-17ad0358cb46" providerId="ADAL" clId="{03421CA5-02D6-410F-9208-942AACB4DA1F}" dt="2023-11-23T08:17:54.966" v="90609"/>
          <ac:spMkLst>
            <pc:docMk/>
            <pc:sldMk cId="1069926096" sldId="309"/>
            <ac:spMk id="3845" creationId="{D802A54A-7D41-3B5F-B046-E50C115BCCC0}"/>
          </ac:spMkLst>
        </pc:spChg>
        <pc:spChg chg="mod modVis">
          <ac:chgData name="Ginevra Minarini" userId="1f1f918c-6db6-4aec-95e5-17ad0358cb46" providerId="ADAL" clId="{03421CA5-02D6-410F-9208-942AACB4DA1F}" dt="2023-11-23T08:17:54.974" v="90611"/>
          <ac:spMkLst>
            <pc:docMk/>
            <pc:sldMk cId="1069926096" sldId="309"/>
            <ac:spMk id="3846" creationId="{EB5418F6-56FB-4F55-AD76-C6F4F3B91A84}"/>
          </ac:spMkLst>
        </pc:spChg>
        <pc:spChg chg="mod modVis">
          <ac:chgData name="Ginevra Minarini" userId="1f1f918c-6db6-4aec-95e5-17ad0358cb46" providerId="ADAL" clId="{03421CA5-02D6-410F-9208-942AACB4DA1F}" dt="2023-11-23T08:17:54.974" v="90613"/>
          <ac:spMkLst>
            <pc:docMk/>
            <pc:sldMk cId="1069926096" sldId="309"/>
            <ac:spMk id="3847" creationId="{C22D25AC-6940-204C-C16F-49775278DDE8}"/>
          </ac:spMkLst>
        </pc:spChg>
        <pc:spChg chg="mod modVis">
          <ac:chgData name="Ginevra Minarini" userId="1f1f918c-6db6-4aec-95e5-17ad0358cb46" providerId="ADAL" clId="{03421CA5-02D6-410F-9208-942AACB4DA1F}" dt="2023-11-23T08:17:54.976" v="90615"/>
          <ac:spMkLst>
            <pc:docMk/>
            <pc:sldMk cId="1069926096" sldId="309"/>
            <ac:spMk id="3848" creationId="{6462B9AE-E970-91EB-93D5-FAE6A65736ED}"/>
          </ac:spMkLst>
        </pc:spChg>
        <pc:spChg chg="mod modVis">
          <ac:chgData name="Ginevra Minarini" userId="1f1f918c-6db6-4aec-95e5-17ad0358cb46" providerId="ADAL" clId="{03421CA5-02D6-410F-9208-942AACB4DA1F}" dt="2023-11-23T08:17:54.976" v="90617"/>
          <ac:spMkLst>
            <pc:docMk/>
            <pc:sldMk cId="1069926096" sldId="309"/>
            <ac:spMk id="3849" creationId="{4C8B9178-6C37-8C24-83F5-AF1C448A25B3}"/>
          </ac:spMkLst>
        </pc:spChg>
        <pc:spChg chg="mod modVis">
          <ac:chgData name="Ginevra Minarini" userId="1f1f918c-6db6-4aec-95e5-17ad0358cb46" providerId="ADAL" clId="{03421CA5-02D6-410F-9208-942AACB4DA1F}" dt="2023-11-23T08:17:54.976" v="90619"/>
          <ac:spMkLst>
            <pc:docMk/>
            <pc:sldMk cId="1069926096" sldId="309"/>
            <ac:spMk id="3850" creationId="{AADF1860-FBF2-E031-75E7-FA0B809281AC}"/>
          </ac:spMkLst>
        </pc:spChg>
        <pc:spChg chg="mod modVis">
          <ac:chgData name="Ginevra Minarini" userId="1f1f918c-6db6-4aec-95e5-17ad0358cb46" providerId="ADAL" clId="{03421CA5-02D6-410F-9208-942AACB4DA1F}" dt="2023-11-23T08:17:54.981" v="90621"/>
          <ac:spMkLst>
            <pc:docMk/>
            <pc:sldMk cId="1069926096" sldId="309"/>
            <ac:spMk id="3851" creationId="{8FCBB4D8-C85B-AFB7-663D-5BF8C337D800}"/>
          </ac:spMkLst>
        </pc:spChg>
        <pc:spChg chg="mod modVis">
          <ac:chgData name="Ginevra Minarini" userId="1f1f918c-6db6-4aec-95e5-17ad0358cb46" providerId="ADAL" clId="{03421CA5-02D6-410F-9208-942AACB4DA1F}" dt="2023-11-23T08:17:54.982" v="90623"/>
          <ac:spMkLst>
            <pc:docMk/>
            <pc:sldMk cId="1069926096" sldId="309"/>
            <ac:spMk id="3852" creationId="{4AECE150-1619-5F84-E2AE-2E06CAD1D560}"/>
          </ac:spMkLst>
        </pc:spChg>
        <pc:spChg chg="mod modVis">
          <ac:chgData name="Ginevra Minarini" userId="1f1f918c-6db6-4aec-95e5-17ad0358cb46" providerId="ADAL" clId="{03421CA5-02D6-410F-9208-942AACB4DA1F}" dt="2023-11-23T08:17:54.984" v="90625"/>
          <ac:spMkLst>
            <pc:docMk/>
            <pc:sldMk cId="1069926096" sldId="309"/>
            <ac:spMk id="3853" creationId="{F9B349D8-6DF8-E069-437E-26957AC4822A}"/>
          </ac:spMkLst>
        </pc:spChg>
        <pc:spChg chg="mod modVis">
          <ac:chgData name="Ginevra Minarini" userId="1f1f918c-6db6-4aec-95e5-17ad0358cb46" providerId="ADAL" clId="{03421CA5-02D6-410F-9208-942AACB4DA1F}" dt="2023-11-23T08:17:54.984" v="90627"/>
          <ac:spMkLst>
            <pc:docMk/>
            <pc:sldMk cId="1069926096" sldId="309"/>
            <ac:spMk id="3854" creationId="{83633679-DED4-6953-DA7B-0705E169A416}"/>
          </ac:spMkLst>
        </pc:spChg>
        <pc:spChg chg="mod modVis">
          <ac:chgData name="Ginevra Minarini" userId="1f1f918c-6db6-4aec-95e5-17ad0358cb46" providerId="ADAL" clId="{03421CA5-02D6-410F-9208-942AACB4DA1F}" dt="2023-11-23T08:17:54.986" v="90629"/>
          <ac:spMkLst>
            <pc:docMk/>
            <pc:sldMk cId="1069926096" sldId="309"/>
            <ac:spMk id="3855" creationId="{4A696636-D793-A28C-46D4-F760472D23FA}"/>
          </ac:spMkLst>
        </pc:spChg>
        <pc:spChg chg="mod modVis">
          <ac:chgData name="Ginevra Minarini" userId="1f1f918c-6db6-4aec-95e5-17ad0358cb46" providerId="ADAL" clId="{03421CA5-02D6-410F-9208-942AACB4DA1F}" dt="2023-11-23T08:17:54.986" v="90631"/>
          <ac:spMkLst>
            <pc:docMk/>
            <pc:sldMk cId="1069926096" sldId="309"/>
            <ac:spMk id="3856" creationId="{B77EEC81-9914-3CE9-375F-082F3D5A34B8}"/>
          </ac:spMkLst>
        </pc:spChg>
        <pc:spChg chg="mod modVis">
          <ac:chgData name="Ginevra Minarini" userId="1f1f918c-6db6-4aec-95e5-17ad0358cb46" providerId="ADAL" clId="{03421CA5-02D6-410F-9208-942AACB4DA1F}" dt="2023-11-23T08:17:54.986" v="90633"/>
          <ac:spMkLst>
            <pc:docMk/>
            <pc:sldMk cId="1069926096" sldId="309"/>
            <ac:spMk id="3857" creationId="{5DAD3C80-0FEE-5FB5-602B-DCBFEC901D83}"/>
          </ac:spMkLst>
        </pc:spChg>
        <pc:spChg chg="mod modVis">
          <ac:chgData name="Ginevra Minarini" userId="1f1f918c-6db6-4aec-95e5-17ad0358cb46" providerId="ADAL" clId="{03421CA5-02D6-410F-9208-942AACB4DA1F}" dt="2023-11-23T08:17:54.986" v="90635"/>
          <ac:spMkLst>
            <pc:docMk/>
            <pc:sldMk cId="1069926096" sldId="309"/>
            <ac:spMk id="3858" creationId="{78320AF0-AED9-F6FB-6635-38AF8655D627}"/>
          </ac:spMkLst>
        </pc:spChg>
        <pc:spChg chg="mod modVis">
          <ac:chgData name="Ginevra Minarini" userId="1f1f918c-6db6-4aec-95e5-17ad0358cb46" providerId="ADAL" clId="{03421CA5-02D6-410F-9208-942AACB4DA1F}" dt="2023-11-23T08:17:54.986" v="90637"/>
          <ac:spMkLst>
            <pc:docMk/>
            <pc:sldMk cId="1069926096" sldId="309"/>
            <ac:spMk id="3859" creationId="{5048C28E-F1F2-4515-CACC-6629DED47411}"/>
          </ac:spMkLst>
        </pc:spChg>
        <pc:spChg chg="mod modVis">
          <ac:chgData name="Ginevra Minarini" userId="1f1f918c-6db6-4aec-95e5-17ad0358cb46" providerId="ADAL" clId="{03421CA5-02D6-410F-9208-942AACB4DA1F}" dt="2023-11-23T08:17:54.995" v="90639"/>
          <ac:spMkLst>
            <pc:docMk/>
            <pc:sldMk cId="1069926096" sldId="309"/>
            <ac:spMk id="3860" creationId="{C8AFD018-FBEA-A20A-5B75-EB1B468D3E77}"/>
          </ac:spMkLst>
        </pc:spChg>
        <pc:spChg chg="mod modVis">
          <ac:chgData name="Ginevra Minarini" userId="1f1f918c-6db6-4aec-95e5-17ad0358cb46" providerId="ADAL" clId="{03421CA5-02D6-410F-9208-942AACB4DA1F}" dt="2023-11-23T08:17:54.997" v="90641"/>
          <ac:spMkLst>
            <pc:docMk/>
            <pc:sldMk cId="1069926096" sldId="309"/>
            <ac:spMk id="3861" creationId="{520584BE-1163-8622-1FDE-6571D2B0789C}"/>
          </ac:spMkLst>
        </pc:spChg>
        <pc:spChg chg="mod modVis">
          <ac:chgData name="Ginevra Minarini" userId="1f1f918c-6db6-4aec-95e5-17ad0358cb46" providerId="ADAL" clId="{03421CA5-02D6-410F-9208-942AACB4DA1F}" dt="2023-11-23T08:17:54.998" v="90643"/>
          <ac:spMkLst>
            <pc:docMk/>
            <pc:sldMk cId="1069926096" sldId="309"/>
            <ac:spMk id="3862" creationId="{460515D5-0D39-903D-53A3-1A0ED9002DC6}"/>
          </ac:spMkLst>
        </pc:spChg>
        <pc:spChg chg="mod modVis">
          <ac:chgData name="Ginevra Minarini" userId="1f1f918c-6db6-4aec-95e5-17ad0358cb46" providerId="ADAL" clId="{03421CA5-02D6-410F-9208-942AACB4DA1F}" dt="2023-11-23T08:17:54.998" v="90645"/>
          <ac:spMkLst>
            <pc:docMk/>
            <pc:sldMk cId="1069926096" sldId="309"/>
            <ac:spMk id="3863" creationId="{303F277A-7EBB-48D2-E4D8-789D09894813}"/>
          </ac:spMkLst>
        </pc:spChg>
        <pc:spChg chg="mod modVis">
          <ac:chgData name="Ginevra Minarini" userId="1f1f918c-6db6-4aec-95e5-17ad0358cb46" providerId="ADAL" clId="{03421CA5-02D6-410F-9208-942AACB4DA1F}" dt="2023-11-23T08:17:54.998" v="90647"/>
          <ac:spMkLst>
            <pc:docMk/>
            <pc:sldMk cId="1069926096" sldId="309"/>
            <ac:spMk id="3864" creationId="{D7B1E155-063F-1698-3012-EF99E64184C5}"/>
          </ac:spMkLst>
        </pc:spChg>
        <pc:spChg chg="mod modVis">
          <ac:chgData name="Ginevra Minarini" userId="1f1f918c-6db6-4aec-95e5-17ad0358cb46" providerId="ADAL" clId="{03421CA5-02D6-410F-9208-942AACB4DA1F}" dt="2023-11-23T08:17:54.998" v="90649"/>
          <ac:spMkLst>
            <pc:docMk/>
            <pc:sldMk cId="1069926096" sldId="309"/>
            <ac:spMk id="3865" creationId="{5DB365AF-FA16-89C7-4169-D7CEB7D54B42}"/>
          </ac:spMkLst>
        </pc:spChg>
        <pc:spChg chg="mod modVis">
          <ac:chgData name="Ginevra Minarini" userId="1f1f918c-6db6-4aec-95e5-17ad0358cb46" providerId="ADAL" clId="{03421CA5-02D6-410F-9208-942AACB4DA1F}" dt="2023-11-23T08:17:55.005" v="90651"/>
          <ac:spMkLst>
            <pc:docMk/>
            <pc:sldMk cId="1069926096" sldId="309"/>
            <ac:spMk id="3866" creationId="{763E1810-D61B-93A1-287D-F2FEB73DC7B6}"/>
          </ac:spMkLst>
        </pc:spChg>
        <pc:spChg chg="mod modVis">
          <ac:chgData name="Ginevra Minarini" userId="1f1f918c-6db6-4aec-95e5-17ad0358cb46" providerId="ADAL" clId="{03421CA5-02D6-410F-9208-942AACB4DA1F}" dt="2023-11-23T08:17:55.005" v="90653"/>
          <ac:spMkLst>
            <pc:docMk/>
            <pc:sldMk cId="1069926096" sldId="309"/>
            <ac:spMk id="3867" creationId="{33DF6546-01CB-5A19-5C0A-8551BA21F993}"/>
          </ac:spMkLst>
        </pc:spChg>
        <pc:spChg chg="mod modVis">
          <ac:chgData name="Ginevra Minarini" userId="1f1f918c-6db6-4aec-95e5-17ad0358cb46" providerId="ADAL" clId="{03421CA5-02D6-410F-9208-942AACB4DA1F}" dt="2023-11-23T08:17:55.007" v="90655"/>
          <ac:spMkLst>
            <pc:docMk/>
            <pc:sldMk cId="1069926096" sldId="309"/>
            <ac:spMk id="3868" creationId="{A0A3AD29-95DB-769B-B7D5-979B8C24A3C4}"/>
          </ac:spMkLst>
        </pc:spChg>
        <pc:spChg chg="mod modVis">
          <ac:chgData name="Ginevra Minarini" userId="1f1f918c-6db6-4aec-95e5-17ad0358cb46" providerId="ADAL" clId="{03421CA5-02D6-410F-9208-942AACB4DA1F}" dt="2023-11-23T08:17:55.007" v="90657"/>
          <ac:spMkLst>
            <pc:docMk/>
            <pc:sldMk cId="1069926096" sldId="309"/>
            <ac:spMk id="3869" creationId="{AD02B785-5504-578A-BE6E-1663615EC2F5}"/>
          </ac:spMkLst>
        </pc:spChg>
        <pc:spChg chg="mod modVis">
          <ac:chgData name="Ginevra Minarini" userId="1f1f918c-6db6-4aec-95e5-17ad0358cb46" providerId="ADAL" clId="{03421CA5-02D6-410F-9208-942AACB4DA1F}" dt="2023-11-23T08:17:55.007" v="90659"/>
          <ac:spMkLst>
            <pc:docMk/>
            <pc:sldMk cId="1069926096" sldId="309"/>
            <ac:spMk id="3870" creationId="{D1E21DB3-3399-373D-F1BC-C4F4FA5B5B5C}"/>
          </ac:spMkLst>
        </pc:spChg>
        <pc:spChg chg="mod modVis">
          <ac:chgData name="Ginevra Minarini" userId="1f1f918c-6db6-4aec-95e5-17ad0358cb46" providerId="ADAL" clId="{03421CA5-02D6-410F-9208-942AACB4DA1F}" dt="2023-11-23T08:17:55.007" v="90661"/>
          <ac:spMkLst>
            <pc:docMk/>
            <pc:sldMk cId="1069926096" sldId="309"/>
            <ac:spMk id="3871" creationId="{1C339959-BD27-C66A-D4C0-F37DBEC1F0BC}"/>
          </ac:spMkLst>
        </pc:spChg>
        <pc:spChg chg="mod modVis">
          <ac:chgData name="Ginevra Minarini" userId="1f1f918c-6db6-4aec-95e5-17ad0358cb46" providerId="ADAL" clId="{03421CA5-02D6-410F-9208-942AACB4DA1F}" dt="2023-11-23T08:17:55.015" v="90663"/>
          <ac:spMkLst>
            <pc:docMk/>
            <pc:sldMk cId="1069926096" sldId="309"/>
            <ac:spMk id="3872" creationId="{77A2F30D-CA59-4FBC-E7CE-2A8C8DD6779B}"/>
          </ac:spMkLst>
        </pc:spChg>
        <pc:spChg chg="mod modVis">
          <ac:chgData name="Ginevra Minarini" userId="1f1f918c-6db6-4aec-95e5-17ad0358cb46" providerId="ADAL" clId="{03421CA5-02D6-410F-9208-942AACB4DA1F}" dt="2023-11-23T08:17:55.015" v="90665"/>
          <ac:spMkLst>
            <pc:docMk/>
            <pc:sldMk cId="1069926096" sldId="309"/>
            <ac:spMk id="3873" creationId="{62D3B4D9-E978-19F8-8B38-009EB8340173}"/>
          </ac:spMkLst>
        </pc:spChg>
        <pc:spChg chg="mod modVis">
          <ac:chgData name="Ginevra Minarini" userId="1f1f918c-6db6-4aec-95e5-17ad0358cb46" providerId="ADAL" clId="{03421CA5-02D6-410F-9208-942AACB4DA1F}" dt="2023-11-23T08:17:55.017" v="90667"/>
          <ac:spMkLst>
            <pc:docMk/>
            <pc:sldMk cId="1069926096" sldId="309"/>
            <ac:spMk id="3874" creationId="{92AEC920-56F9-C997-6560-C19B5A496B69}"/>
          </ac:spMkLst>
        </pc:spChg>
        <pc:spChg chg="mod modVis">
          <ac:chgData name="Ginevra Minarini" userId="1f1f918c-6db6-4aec-95e5-17ad0358cb46" providerId="ADAL" clId="{03421CA5-02D6-410F-9208-942AACB4DA1F}" dt="2023-11-23T08:17:55.017" v="90669"/>
          <ac:spMkLst>
            <pc:docMk/>
            <pc:sldMk cId="1069926096" sldId="309"/>
            <ac:spMk id="3875" creationId="{3712F18A-DDC9-2331-6ECA-C377D7A4904D}"/>
          </ac:spMkLst>
        </pc:spChg>
        <pc:spChg chg="mod modVis">
          <ac:chgData name="Ginevra Minarini" userId="1f1f918c-6db6-4aec-95e5-17ad0358cb46" providerId="ADAL" clId="{03421CA5-02D6-410F-9208-942AACB4DA1F}" dt="2023-11-23T08:17:55.017" v="90671"/>
          <ac:spMkLst>
            <pc:docMk/>
            <pc:sldMk cId="1069926096" sldId="309"/>
            <ac:spMk id="3876" creationId="{BE1A07CF-B729-1A8D-F49E-9F2AEEFF5693}"/>
          </ac:spMkLst>
        </pc:spChg>
        <pc:spChg chg="mod modVis">
          <ac:chgData name="Ginevra Minarini" userId="1f1f918c-6db6-4aec-95e5-17ad0358cb46" providerId="ADAL" clId="{03421CA5-02D6-410F-9208-942AACB4DA1F}" dt="2023-11-23T08:17:55.017" v="90673"/>
          <ac:spMkLst>
            <pc:docMk/>
            <pc:sldMk cId="1069926096" sldId="309"/>
            <ac:spMk id="3877" creationId="{85F8E378-011C-996B-7447-B66310A913D8}"/>
          </ac:spMkLst>
        </pc:spChg>
        <pc:spChg chg="mod modVis">
          <ac:chgData name="Ginevra Minarini" userId="1f1f918c-6db6-4aec-95e5-17ad0358cb46" providerId="ADAL" clId="{03421CA5-02D6-410F-9208-942AACB4DA1F}" dt="2023-11-23T08:17:55.017" v="90675"/>
          <ac:spMkLst>
            <pc:docMk/>
            <pc:sldMk cId="1069926096" sldId="309"/>
            <ac:spMk id="3878" creationId="{9E0D65D8-F47E-5E31-62E0-0D6653BF06F5}"/>
          </ac:spMkLst>
        </pc:spChg>
        <pc:spChg chg="mod modVis">
          <ac:chgData name="Ginevra Minarini" userId="1f1f918c-6db6-4aec-95e5-17ad0358cb46" providerId="ADAL" clId="{03421CA5-02D6-410F-9208-942AACB4DA1F}" dt="2023-11-23T08:17:55.025" v="90677"/>
          <ac:spMkLst>
            <pc:docMk/>
            <pc:sldMk cId="1069926096" sldId="309"/>
            <ac:spMk id="3879" creationId="{B3F86F61-82BF-0DAD-73CA-1A1ED2CD335B}"/>
          </ac:spMkLst>
        </pc:spChg>
        <pc:spChg chg="mod modVis">
          <ac:chgData name="Ginevra Minarini" userId="1f1f918c-6db6-4aec-95e5-17ad0358cb46" providerId="ADAL" clId="{03421CA5-02D6-410F-9208-942AACB4DA1F}" dt="2023-11-23T08:17:55.025" v="90679"/>
          <ac:spMkLst>
            <pc:docMk/>
            <pc:sldMk cId="1069926096" sldId="309"/>
            <ac:spMk id="3880" creationId="{6D7C72C7-1815-296E-317A-05BE31D4A0E5}"/>
          </ac:spMkLst>
        </pc:spChg>
        <pc:spChg chg="mod modVis">
          <ac:chgData name="Ginevra Minarini" userId="1f1f918c-6db6-4aec-95e5-17ad0358cb46" providerId="ADAL" clId="{03421CA5-02D6-410F-9208-942AACB4DA1F}" dt="2023-11-23T08:17:55.027" v="90681"/>
          <ac:spMkLst>
            <pc:docMk/>
            <pc:sldMk cId="1069926096" sldId="309"/>
            <ac:spMk id="3881" creationId="{8D95BA6A-64FD-C91D-5ED5-C948C3429912}"/>
          </ac:spMkLst>
        </pc:spChg>
        <pc:spChg chg="mod modVis">
          <ac:chgData name="Ginevra Minarini" userId="1f1f918c-6db6-4aec-95e5-17ad0358cb46" providerId="ADAL" clId="{03421CA5-02D6-410F-9208-942AACB4DA1F}" dt="2023-11-23T08:17:55.027" v="90683"/>
          <ac:spMkLst>
            <pc:docMk/>
            <pc:sldMk cId="1069926096" sldId="309"/>
            <ac:spMk id="3882" creationId="{5DFE97F4-541E-7303-1D82-D909E729E582}"/>
          </ac:spMkLst>
        </pc:spChg>
        <pc:spChg chg="mod modVis">
          <ac:chgData name="Ginevra Minarini" userId="1f1f918c-6db6-4aec-95e5-17ad0358cb46" providerId="ADAL" clId="{03421CA5-02D6-410F-9208-942AACB4DA1F}" dt="2023-11-23T08:17:55.032" v="90685"/>
          <ac:spMkLst>
            <pc:docMk/>
            <pc:sldMk cId="1069926096" sldId="309"/>
            <ac:spMk id="3883" creationId="{6CC447BF-74B0-687F-30C8-8F05243BE186}"/>
          </ac:spMkLst>
        </pc:spChg>
        <pc:spChg chg="mod modVis">
          <ac:chgData name="Ginevra Minarini" userId="1f1f918c-6db6-4aec-95e5-17ad0358cb46" providerId="ADAL" clId="{03421CA5-02D6-410F-9208-942AACB4DA1F}" dt="2023-11-23T08:17:55.032" v="90687"/>
          <ac:spMkLst>
            <pc:docMk/>
            <pc:sldMk cId="1069926096" sldId="309"/>
            <ac:spMk id="3884" creationId="{8CD895B5-6753-F80B-D2A7-262F1569AC18}"/>
          </ac:spMkLst>
        </pc:spChg>
        <pc:spChg chg="mod modVis">
          <ac:chgData name="Ginevra Minarini" userId="1f1f918c-6db6-4aec-95e5-17ad0358cb46" providerId="ADAL" clId="{03421CA5-02D6-410F-9208-942AACB4DA1F}" dt="2023-11-23T08:17:55.032" v="90689"/>
          <ac:spMkLst>
            <pc:docMk/>
            <pc:sldMk cId="1069926096" sldId="309"/>
            <ac:spMk id="3885" creationId="{7A6A2ABC-F925-16DD-93A0-50DF6FB38535}"/>
          </ac:spMkLst>
        </pc:spChg>
        <pc:spChg chg="mod modVis">
          <ac:chgData name="Ginevra Minarini" userId="1f1f918c-6db6-4aec-95e5-17ad0358cb46" providerId="ADAL" clId="{03421CA5-02D6-410F-9208-942AACB4DA1F}" dt="2023-11-23T08:17:55.036" v="90691"/>
          <ac:spMkLst>
            <pc:docMk/>
            <pc:sldMk cId="1069926096" sldId="309"/>
            <ac:spMk id="3886" creationId="{2E5F5B5B-8625-6E69-7E29-CBFC41C0FA04}"/>
          </ac:spMkLst>
        </pc:spChg>
        <pc:spChg chg="mod modVis">
          <ac:chgData name="Ginevra Minarini" userId="1f1f918c-6db6-4aec-95e5-17ad0358cb46" providerId="ADAL" clId="{03421CA5-02D6-410F-9208-942AACB4DA1F}" dt="2023-11-23T08:17:55.036" v="90693"/>
          <ac:spMkLst>
            <pc:docMk/>
            <pc:sldMk cId="1069926096" sldId="309"/>
            <ac:spMk id="3887" creationId="{D7F4BD1D-4289-D53F-E39F-46BD274331DF}"/>
          </ac:spMkLst>
        </pc:spChg>
        <pc:spChg chg="mod modVis">
          <ac:chgData name="Ginevra Minarini" userId="1f1f918c-6db6-4aec-95e5-17ad0358cb46" providerId="ADAL" clId="{03421CA5-02D6-410F-9208-942AACB4DA1F}" dt="2023-11-23T08:17:55.036" v="90695"/>
          <ac:spMkLst>
            <pc:docMk/>
            <pc:sldMk cId="1069926096" sldId="309"/>
            <ac:spMk id="3888" creationId="{9C09C0DA-0DBF-399D-4970-FA6035AC795E}"/>
          </ac:spMkLst>
        </pc:spChg>
        <pc:spChg chg="mod modVis">
          <ac:chgData name="Ginevra Minarini" userId="1f1f918c-6db6-4aec-95e5-17ad0358cb46" providerId="ADAL" clId="{03421CA5-02D6-410F-9208-942AACB4DA1F}" dt="2023-11-23T08:17:55.036" v="90697"/>
          <ac:spMkLst>
            <pc:docMk/>
            <pc:sldMk cId="1069926096" sldId="309"/>
            <ac:spMk id="3889" creationId="{06B184DD-784D-48A6-C6F4-13C21D6EB0DF}"/>
          </ac:spMkLst>
        </pc:spChg>
        <pc:spChg chg="mod modVis">
          <ac:chgData name="Ginevra Minarini" userId="1f1f918c-6db6-4aec-95e5-17ad0358cb46" providerId="ADAL" clId="{03421CA5-02D6-410F-9208-942AACB4DA1F}" dt="2023-11-23T08:17:55.036" v="90699"/>
          <ac:spMkLst>
            <pc:docMk/>
            <pc:sldMk cId="1069926096" sldId="309"/>
            <ac:spMk id="3890" creationId="{8020F576-D33B-2D80-10FF-0A47EA4DB55A}"/>
          </ac:spMkLst>
        </pc:spChg>
        <pc:spChg chg="mod modVis">
          <ac:chgData name="Ginevra Minarini" userId="1f1f918c-6db6-4aec-95e5-17ad0358cb46" providerId="ADAL" clId="{03421CA5-02D6-410F-9208-942AACB4DA1F}" dt="2023-11-23T08:17:55.046" v="90701"/>
          <ac:spMkLst>
            <pc:docMk/>
            <pc:sldMk cId="1069926096" sldId="309"/>
            <ac:spMk id="3891" creationId="{17A3E6F3-4282-1EFD-D805-5A3DD30EFEA3}"/>
          </ac:spMkLst>
        </pc:spChg>
        <pc:spChg chg="mod modVis">
          <ac:chgData name="Ginevra Minarini" userId="1f1f918c-6db6-4aec-95e5-17ad0358cb46" providerId="ADAL" clId="{03421CA5-02D6-410F-9208-942AACB4DA1F}" dt="2023-11-23T08:17:55.048" v="90703"/>
          <ac:spMkLst>
            <pc:docMk/>
            <pc:sldMk cId="1069926096" sldId="309"/>
            <ac:spMk id="3892" creationId="{0A34DB80-5530-F5E9-2EAB-0122E6005EEB}"/>
          </ac:spMkLst>
        </pc:spChg>
        <pc:spChg chg="mod modVis">
          <ac:chgData name="Ginevra Minarini" userId="1f1f918c-6db6-4aec-95e5-17ad0358cb46" providerId="ADAL" clId="{03421CA5-02D6-410F-9208-942AACB4DA1F}" dt="2023-11-23T08:17:55.048" v="90705"/>
          <ac:spMkLst>
            <pc:docMk/>
            <pc:sldMk cId="1069926096" sldId="309"/>
            <ac:spMk id="3893" creationId="{CE076548-B5BB-F41C-6F9A-0D23ED0BE58F}"/>
          </ac:spMkLst>
        </pc:spChg>
        <pc:spChg chg="mod modVis">
          <ac:chgData name="Ginevra Minarini" userId="1f1f918c-6db6-4aec-95e5-17ad0358cb46" providerId="ADAL" clId="{03421CA5-02D6-410F-9208-942AACB4DA1F}" dt="2023-11-23T08:17:55.048" v="90707"/>
          <ac:spMkLst>
            <pc:docMk/>
            <pc:sldMk cId="1069926096" sldId="309"/>
            <ac:spMk id="3894" creationId="{06BAD774-79D7-D54B-8871-589A32433F07}"/>
          </ac:spMkLst>
        </pc:spChg>
        <pc:spChg chg="mod modVis">
          <ac:chgData name="Ginevra Minarini" userId="1f1f918c-6db6-4aec-95e5-17ad0358cb46" providerId="ADAL" clId="{03421CA5-02D6-410F-9208-942AACB4DA1F}" dt="2023-11-23T08:17:55.048" v="90709"/>
          <ac:spMkLst>
            <pc:docMk/>
            <pc:sldMk cId="1069926096" sldId="309"/>
            <ac:spMk id="3895" creationId="{E1E6B7E1-301B-B93F-48A7-A5FD90C6D582}"/>
          </ac:spMkLst>
        </pc:spChg>
        <pc:spChg chg="mod modVis">
          <ac:chgData name="Ginevra Minarini" userId="1f1f918c-6db6-4aec-95e5-17ad0358cb46" providerId="ADAL" clId="{03421CA5-02D6-410F-9208-942AACB4DA1F}" dt="2023-11-23T08:17:55.048" v="90711"/>
          <ac:spMkLst>
            <pc:docMk/>
            <pc:sldMk cId="1069926096" sldId="309"/>
            <ac:spMk id="3896" creationId="{EE6A7007-9EB6-D2F3-7C0F-8A5D393C76BE}"/>
          </ac:spMkLst>
        </pc:spChg>
        <pc:spChg chg="mod modVis">
          <ac:chgData name="Ginevra Minarini" userId="1f1f918c-6db6-4aec-95e5-17ad0358cb46" providerId="ADAL" clId="{03421CA5-02D6-410F-9208-942AACB4DA1F}" dt="2023-11-23T08:17:55.048" v="90713"/>
          <ac:spMkLst>
            <pc:docMk/>
            <pc:sldMk cId="1069926096" sldId="309"/>
            <ac:spMk id="3897" creationId="{4052C8C5-CFC4-CCCA-1A72-E20FA3A298C9}"/>
          </ac:spMkLst>
        </pc:spChg>
        <pc:spChg chg="mod modVis">
          <ac:chgData name="Ginevra Minarini" userId="1f1f918c-6db6-4aec-95e5-17ad0358cb46" providerId="ADAL" clId="{03421CA5-02D6-410F-9208-942AACB4DA1F}" dt="2023-11-23T08:17:55.048" v="90715"/>
          <ac:spMkLst>
            <pc:docMk/>
            <pc:sldMk cId="1069926096" sldId="309"/>
            <ac:spMk id="3898" creationId="{99A7A4AD-D6B2-5297-7226-B055B1D240AA}"/>
          </ac:spMkLst>
        </pc:spChg>
        <pc:spChg chg="mod modVis">
          <ac:chgData name="Ginevra Minarini" userId="1f1f918c-6db6-4aec-95e5-17ad0358cb46" providerId="ADAL" clId="{03421CA5-02D6-410F-9208-942AACB4DA1F}" dt="2023-11-23T08:17:55.048" v="90717"/>
          <ac:spMkLst>
            <pc:docMk/>
            <pc:sldMk cId="1069926096" sldId="309"/>
            <ac:spMk id="3899" creationId="{5F5E0A5C-340B-1C35-AE4B-6599B53F8D11}"/>
          </ac:spMkLst>
        </pc:spChg>
        <pc:spChg chg="mod modVis">
          <ac:chgData name="Ginevra Minarini" userId="1f1f918c-6db6-4aec-95e5-17ad0358cb46" providerId="ADAL" clId="{03421CA5-02D6-410F-9208-942AACB4DA1F}" dt="2023-11-23T08:17:55.048" v="90719"/>
          <ac:spMkLst>
            <pc:docMk/>
            <pc:sldMk cId="1069926096" sldId="309"/>
            <ac:spMk id="3900" creationId="{80A3D2C8-36E0-CF09-25B7-8DEE618E58D7}"/>
          </ac:spMkLst>
        </pc:spChg>
        <pc:spChg chg="mod modVis">
          <ac:chgData name="Ginevra Minarini" userId="1f1f918c-6db6-4aec-95e5-17ad0358cb46" providerId="ADAL" clId="{03421CA5-02D6-410F-9208-942AACB4DA1F}" dt="2023-11-23T08:17:55.064" v="90721"/>
          <ac:spMkLst>
            <pc:docMk/>
            <pc:sldMk cId="1069926096" sldId="309"/>
            <ac:spMk id="3901" creationId="{8B8FFA07-89FE-E161-8556-E50A6D23BA68}"/>
          </ac:spMkLst>
        </pc:spChg>
        <pc:spChg chg="mod modVis">
          <ac:chgData name="Ginevra Minarini" userId="1f1f918c-6db6-4aec-95e5-17ad0358cb46" providerId="ADAL" clId="{03421CA5-02D6-410F-9208-942AACB4DA1F}" dt="2023-11-23T08:17:55.065" v="90723"/>
          <ac:spMkLst>
            <pc:docMk/>
            <pc:sldMk cId="1069926096" sldId="309"/>
            <ac:spMk id="3902" creationId="{24DF213C-AA4D-AC15-A71C-00BED6A34919}"/>
          </ac:spMkLst>
        </pc:spChg>
        <pc:spChg chg="mod modVis">
          <ac:chgData name="Ginevra Minarini" userId="1f1f918c-6db6-4aec-95e5-17ad0358cb46" providerId="ADAL" clId="{03421CA5-02D6-410F-9208-942AACB4DA1F}" dt="2023-11-23T08:17:55.065" v="90725"/>
          <ac:spMkLst>
            <pc:docMk/>
            <pc:sldMk cId="1069926096" sldId="309"/>
            <ac:spMk id="3903" creationId="{3BE470F8-DB88-2190-0215-02366F9AD662}"/>
          </ac:spMkLst>
        </pc:spChg>
        <pc:spChg chg="mod modVis">
          <ac:chgData name="Ginevra Minarini" userId="1f1f918c-6db6-4aec-95e5-17ad0358cb46" providerId="ADAL" clId="{03421CA5-02D6-410F-9208-942AACB4DA1F}" dt="2023-11-23T08:17:55.065" v="90727"/>
          <ac:spMkLst>
            <pc:docMk/>
            <pc:sldMk cId="1069926096" sldId="309"/>
            <ac:spMk id="3904" creationId="{0078323F-A8A1-0F86-E2C7-63FA73A2A632}"/>
          </ac:spMkLst>
        </pc:spChg>
        <pc:spChg chg="mod modVis">
          <ac:chgData name="Ginevra Minarini" userId="1f1f918c-6db6-4aec-95e5-17ad0358cb46" providerId="ADAL" clId="{03421CA5-02D6-410F-9208-942AACB4DA1F}" dt="2023-11-23T08:17:55.065" v="90729"/>
          <ac:spMkLst>
            <pc:docMk/>
            <pc:sldMk cId="1069926096" sldId="309"/>
            <ac:spMk id="3905" creationId="{22D085C7-6869-2E8B-6E90-759F6E22C8C1}"/>
          </ac:spMkLst>
        </pc:spChg>
        <pc:spChg chg="mod modVis">
          <ac:chgData name="Ginevra Minarini" userId="1f1f918c-6db6-4aec-95e5-17ad0358cb46" providerId="ADAL" clId="{03421CA5-02D6-410F-9208-942AACB4DA1F}" dt="2023-11-23T08:17:55.065" v="90731"/>
          <ac:spMkLst>
            <pc:docMk/>
            <pc:sldMk cId="1069926096" sldId="309"/>
            <ac:spMk id="3906" creationId="{5EE9E032-DB3A-8449-C12F-4B5510381A69}"/>
          </ac:spMkLst>
        </pc:spChg>
        <pc:spChg chg="mod modVis">
          <ac:chgData name="Ginevra Minarini" userId="1f1f918c-6db6-4aec-95e5-17ad0358cb46" providerId="ADAL" clId="{03421CA5-02D6-410F-9208-942AACB4DA1F}" dt="2023-11-23T08:17:55.065" v="90733"/>
          <ac:spMkLst>
            <pc:docMk/>
            <pc:sldMk cId="1069926096" sldId="309"/>
            <ac:spMk id="3907" creationId="{B8062BE1-9697-9B8D-B457-2A98264BAF37}"/>
          </ac:spMkLst>
        </pc:spChg>
        <pc:spChg chg="mod modVis">
          <ac:chgData name="Ginevra Minarini" userId="1f1f918c-6db6-4aec-95e5-17ad0358cb46" providerId="ADAL" clId="{03421CA5-02D6-410F-9208-942AACB4DA1F}" dt="2023-11-23T08:17:55.065" v="90735"/>
          <ac:spMkLst>
            <pc:docMk/>
            <pc:sldMk cId="1069926096" sldId="309"/>
            <ac:spMk id="3908" creationId="{1485E5B4-8DE7-4776-0D99-355EF170CC37}"/>
          </ac:spMkLst>
        </pc:spChg>
        <pc:spChg chg="mod modVis">
          <ac:chgData name="Ginevra Minarini" userId="1f1f918c-6db6-4aec-95e5-17ad0358cb46" providerId="ADAL" clId="{03421CA5-02D6-410F-9208-942AACB4DA1F}" dt="2023-11-23T08:17:55.065" v="90737"/>
          <ac:spMkLst>
            <pc:docMk/>
            <pc:sldMk cId="1069926096" sldId="309"/>
            <ac:spMk id="3909" creationId="{25F67082-2CFB-ECF9-04EE-A2B85736E37B}"/>
          </ac:spMkLst>
        </pc:spChg>
        <pc:spChg chg="mod modVis">
          <ac:chgData name="Ginevra Minarini" userId="1f1f918c-6db6-4aec-95e5-17ad0358cb46" providerId="ADAL" clId="{03421CA5-02D6-410F-9208-942AACB4DA1F}" dt="2023-11-23T08:17:55.065" v="90739"/>
          <ac:spMkLst>
            <pc:docMk/>
            <pc:sldMk cId="1069926096" sldId="309"/>
            <ac:spMk id="3910" creationId="{9BB7DAC2-D6A1-A35D-657B-3923D7DF86C5}"/>
          </ac:spMkLst>
        </pc:spChg>
        <pc:spChg chg="mod modVis">
          <ac:chgData name="Ginevra Minarini" userId="1f1f918c-6db6-4aec-95e5-17ad0358cb46" providerId="ADAL" clId="{03421CA5-02D6-410F-9208-942AACB4DA1F}" dt="2023-11-23T08:17:55.065" v="90741"/>
          <ac:spMkLst>
            <pc:docMk/>
            <pc:sldMk cId="1069926096" sldId="309"/>
            <ac:spMk id="3911" creationId="{D53523C0-1F0E-0AE4-EFC1-5B9A2080CE4B}"/>
          </ac:spMkLst>
        </pc:spChg>
        <pc:spChg chg="mod modVis">
          <ac:chgData name="Ginevra Minarini" userId="1f1f918c-6db6-4aec-95e5-17ad0358cb46" providerId="ADAL" clId="{03421CA5-02D6-410F-9208-942AACB4DA1F}" dt="2023-11-23T08:17:55.081" v="90743"/>
          <ac:spMkLst>
            <pc:docMk/>
            <pc:sldMk cId="1069926096" sldId="309"/>
            <ac:spMk id="3912" creationId="{C3D94986-217F-9321-FE58-5C8F099BB404}"/>
          </ac:spMkLst>
        </pc:spChg>
        <pc:spChg chg="mod modVis">
          <ac:chgData name="Ginevra Minarini" userId="1f1f918c-6db6-4aec-95e5-17ad0358cb46" providerId="ADAL" clId="{03421CA5-02D6-410F-9208-942AACB4DA1F}" dt="2023-11-23T08:17:55.082" v="90745"/>
          <ac:spMkLst>
            <pc:docMk/>
            <pc:sldMk cId="1069926096" sldId="309"/>
            <ac:spMk id="3913" creationId="{0E919D56-D343-3A0A-82DD-556A3F1E5EB2}"/>
          </ac:spMkLst>
        </pc:spChg>
        <pc:spChg chg="mod modVis">
          <ac:chgData name="Ginevra Minarini" userId="1f1f918c-6db6-4aec-95e5-17ad0358cb46" providerId="ADAL" clId="{03421CA5-02D6-410F-9208-942AACB4DA1F}" dt="2023-11-23T08:17:55.082" v="90747"/>
          <ac:spMkLst>
            <pc:docMk/>
            <pc:sldMk cId="1069926096" sldId="309"/>
            <ac:spMk id="3914" creationId="{078119A3-209A-4B71-7BE6-F9EA09611485}"/>
          </ac:spMkLst>
        </pc:spChg>
        <pc:spChg chg="mod modVis">
          <ac:chgData name="Ginevra Minarini" userId="1f1f918c-6db6-4aec-95e5-17ad0358cb46" providerId="ADAL" clId="{03421CA5-02D6-410F-9208-942AACB4DA1F}" dt="2023-11-23T08:17:55.082" v="90749"/>
          <ac:spMkLst>
            <pc:docMk/>
            <pc:sldMk cId="1069926096" sldId="309"/>
            <ac:spMk id="3915" creationId="{7B613D7D-3511-9433-6FA5-69F768568B4B}"/>
          </ac:spMkLst>
        </pc:spChg>
        <pc:spChg chg="mod modVis">
          <ac:chgData name="Ginevra Minarini" userId="1f1f918c-6db6-4aec-95e5-17ad0358cb46" providerId="ADAL" clId="{03421CA5-02D6-410F-9208-942AACB4DA1F}" dt="2023-11-23T08:17:55.082" v="90751"/>
          <ac:spMkLst>
            <pc:docMk/>
            <pc:sldMk cId="1069926096" sldId="309"/>
            <ac:spMk id="3916" creationId="{2CED941B-DD7B-9FE1-F46F-FE2F16F9C14B}"/>
          </ac:spMkLst>
        </pc:spChg>
        <pc:spChg chg="mod modVis">
          <ac:chgData name="Ginevra Minarini" userId="1f1f918c-6db6-4aec-95e5-17ad0358cb46" providerId="ADAL" clId="{03421CA5-02D6-410F-9208-942AACB4DA1F}" dt="2023-11-23T08:17:55.082" v="90753"/>
          <ac:spMkLst>
            <pc:docMk/>
            <pc:sldMk cId="1069926096" sldId="309"/>
            <ac:spMk id="3917" creationId="{A881ECA4-C6FD-DF40-990E-6088F2D6F2CA}"/>
          </ac:spMkLst>
        </pc:spChg>
        <pc:spChg chg="mod modVis">
          <ac:chgData name="Ginevra Minarini" userId="1f1f918c-6db6-4aec-95e5-17ad0358cb46" providerId="ADAL" clId="{03421CA5-02D6-410F-9208-942AACB4DA1F}" dt="2023-11-23T08:17:55.082" v="90755"/>
          <ac:spMkLst>
            <pc:docMk/>
            <pc:sldMk cId="1069926096" sldId="309"/>
            <ac:spMk id="3918" creationId="{04588D56-2E22-5794-59F3-D8E9B26FCBB4}"/>
          </ac:spMkLst>
        </pc:spChg>
        <pc:spChg chg="mod modVis">
          <ac:chgData name="Ginevra Minarini" userId="1f1f918c-6db6-4aec-95e5-17ad0358cb46" providerId="ADAL" clId="{03421CA5-02D6-410F-9208-942AACB4DA1F}" dt="2023-11-23T08:17:55.082" v="90757"/>
          <ac:spMkLst>
            <pc:docMk/>
            <pc:sldMk cId="1069926096" sldId="309"/>
            <ac:spMk id="3919" creationId="{A6843D3A-CCF1-AC36-721A-1519423B39FD}"/>
          </ac:spMkLst>
        </pc:spChg>
        <pc:spChg chg="mod modVis">
          <ac:chgData name="Ginevra Minarini" userId="1f1f918c-6db6-4aec-95e5-17ad0358cb46" providerId="ADAL" clId="{03421CA5-02D6-410F-9208-942AACB4DA1F}" dt="2023-11-23T08:17:55.082" v="90759"/>
          <ac:spMkLst>
            <pc:docMk/>
            <pc:sldMk cId="1069926096" sldId="309"/>
            <ac:spMk id="3920" creationId="{990A46D1-BDCD-CD03-1DD9-AEA5B2349EE8}"/>
          </ac:spMkLst>
        </pc:spChg>
        <pc:spChg chg="mod modVis">
          <ac:chgData name="Ginevra Minarini" userId="1f1f918c-6db6-4aec-95e5-17ad0358cb46" providerId="ADAL" clId="{03421CA5-02D6-410F-9208-942AACB4DA1F}" dt="2023-11-23T08:17:55.082" v="90761"/>
          <ac:spMkLst>
            <pc:docMk/>
            <pc:sldMk cId="1069926096" sldId="309"/>
            <ac:spMk id="3921" creationId="{7E14B3EC-7700-F469-7BEE-2BFFECA7D7AC}"/>
          </ac:spMkLst>
        </pc:spChg>
        <pc:spChg chg="mod modVis">
          <ac:chgData name="Ginevra Minarini" userId="1f1f918c-6db6-4aec-95e5-17ad0358cb46" providerId="ADAL" clId="{03421CA5-02D6-410F-9208-942AACB4DA1F}" dt="2023-11-23T08:17:55.098" v="90763"/>
          <ac:spMkLst>
            <pc:docMk/>
            <pc:sldMk cId="1069926096" sldId="309"/>
            <ac:spMk id="3922" creationId="{F393CA68-0CD2-C7F2-3172-E3E3626AD3D2}"/>
          </ac:spMkLst>
        </pc:spChg>
        <pc:spChg chg="mod modVis">
          <ac:chgData name="Ginevra Minarini" userId="1f1f918c-6db6-4aec-95e5-17ad0358cb46" providerId="ADAL" clId="{03421CA5-02D6-410F-9208-942AACB4DA1F}" dt="2023-11-23T08:17:55.098" v="90765"/>
          <ac:spMkLst>
            <pc:docMk/>
            <pc:sldMk cId="1069926096" sldId="309"/>
            <ac:spMk id="3923" creationId="{33026C0C-301F-65AD-1E3B-1948501D60A6}"/>
          </ac:spMkLst>
        </pc:spChg>
        <pc:spChg chg="mod modVis">
          <ac:chgData name="Ginevra Minarini" userId="1f1f918c-6db6-4aec-95e5-17ad0358cb46" providerId="ADAL" clId="{03421CA5-02D6-410F-9208-942AACB4DA1F}" dt="2023-11-23T08:17:55.098" v="90767"/>
          <ac:spMkLst>
            <pc:docMk/>
            <pc:sldMk cId="1069926096" sldId="309"/>
            <ac:spMk id="3924" creationId="{9B7AE7ED-E620-5D9D-4D1F-21CE95AFD79E}"/>
          </ac:spMkLst>
        </pc:spChg>
        <pc:spChg chg="mod modVis">
          <ac:chgData name="Ginevra Minarini" userId="1f1f918c-6db6-4aec-95e5-17ad0358cb46" providerId="ADAL" clId="{03421CA5-02D6-410F-9208-942AACB4DA1F}" dt="2023-11-23T08:17:55.098" v="90769"/>
          <ac:spMkLst>
            <pc:docMk/>
            <pc:sldMk cId="1069926096" sldId="309"/>
            <ac:spMk id="3925" creationId="{D71E9783-985A-F3D4-6F1F-8648127C8F6C}"/>
          </ac:spMkLst>
        </pc:spChg>
        <pc:spChg chg="mod modVis">
          <ac:chgData name="Ginevra Minarini" userId="1f1f918c-6db6-4aec-95e5-17ad0358cb46" providerId="ADAL" clId="{03421CA5-02D6-410F-9208-942AACB4DA1F}" dt="2023-11-23T08:17:55.098" v="90771"/>
          <ac:spMkLst>
            <pc:docMk/>
            <pc:sldMk cId="1069926096" sldId="309"/>
            <ac:spMk id="3926" creationId="{DF0A089C-013B-15AA-B710-728C5D96DF62}"/>
          </ac:spMkLst>
        </pc:spChg>
        <pc:spChg chg="mod modVis">
          <ac:chgData name="Ginevra Minarini" userId="1f1f918c-6db6-4aec-95e5-17ad0358cb46" providerId="ADAL" clId="{03421CA5-02D6-410F-9208-942AACB4DA1F}" dt="2023-11-23T08:17:55.098" v="90773"/>
          <ac:spMkLst>
            <pc:docMk/>
            <pc:sldMk cId="1069926096" sldId="309"/>
            <ac:spMk id="3927" creationId="{4328B4CF-D5FB-822A-2530-EBA31DDB3462}"/>
          </ac:spMkLst>
        </pc:spChg>
        <pc:spChg chg="mod modVis">
          <ac:chgData name="Ginevra Minarini" userId="1f1f918c-6db6-4aec-95e5-17ad0358cb46" providerId="ADAL" clId="{03421CA5-02D6-410F-9208-942AACB4DA1F}" dt="2023-11-23T08:17:55.098" v="90775"/>
          <ac:spMkLst>
            <pc:docMk/>
            <pc:sldMk cId="1069926096" sldId="309"/>
            <ac:spMk id="3928" creationId="{100F55BA-F9B3-17CB-0A56-B663EFE3A67F}"/>
          </ac:spMkLst>
        </pc:spChg>
        <pc:spChg chg="mod modVis">
          <ac:chgData name="Ginevra Minarini" userId="1f1f918c-6db6-4aec-95e5-17ad0358cb46" providerId="ADAL" clId="{03421CA5-02D6-410F-9208-942AACB4DA1F}" dt="2023-11-23T08:17:55.098" v="90777"/>
          <ac:spMkLst>
            <pc:docMk/>
            <pc:sldMk cId="1069926096" sldId="309"/>
            <ac:spMk id="3929" creationId="{25314C4F-1564-AF86-7B07-F5B09878CC54}"/>
          </ac:spMkLst>
        </pc:spChg>
        <pc:spChg chg="mod modVis">
          <ac:chgData name="Ginevra Minarini" userId="1f1f918c-6db6-4aec-95e5-17ad0358cb46" providerId="ADAL" clId="{03421CA5-02D6-410F-9208-942AACB4DA1F}" dt="2023-11-23T08:17:55.098" v="90779"/>
          <ac:spMkLst>
            <pc:docMk/>
            <pc:sldMk cId="1069926096" sldId="309"/>
            <ac:spMk id="3930" creationId="{E47E84F2-ACC9-DD1B-A2C9-FE0A82DE9E47}"/>
          </ac:spMkLst>
        </pc:spChg>
        <pc:spChg chg="mod modVis">
          <ac:chgData name="Ginevra Minarini" userId="1f1f918c-6db6-4aec-95e5-17ad0358cb46" providerId="ADAL" clId="{03421CA5-02D6-410F-9208-942AACB4DA1F}" dt="2023-11-23T08:17:55.098" v="90781"/>
          <ac:spMkLst>
            <pc:docMk/>
            <pc:sldMk cId="1069926096" sldId="309"/>
            <ac:spMk id="3931" creationId="{76A47931-92E5-E0B8-21D7-F525067621CE}"/>
          </ac:spMkLst>
        </pc:spChg>
        <pc:spChg chg="mod modVis">
          <ac:chgData name="Ginevra Minarini" userId="1f1f918c-6db6-4aec-95e5-17ad0358cb46" providerId="ADAL" clId="{03421CA5-02D6-410F-9208-942AACB4DA1F}" dt="2023-11-23T08:17:55.114" v="90783"/>
          <ac:spMkLst>
            <pc:docMk/>
            <pc:sldMk cId="1069926096" sldId="309"/>
            <ac:spMk id="3932" creationId="{53453132-F7C5-C703-4005-94271D557837}"/>
          </ac:spMkLst>
        </pc:spChg>
        <pc:spChg chg="mod modVis">
          <ac:chgData name="Ginevra Minarini" userId="1f1f918c-6db6-4aec-95e5-17ad0358cb46" providerId="ADAL" clId="{03421CA5-02D6-410F-9208-942AACB4DA1F}" dt="2023-11-23T08:17:55.114" v="90785"/>
          <ac:spMkLst>
            <pc:docMk/>
            <pc:sldMk cId="1069926096" sldId="309"/>
            <ac:spMk id="3933" creationId="{07B86BD2-7E69-B2AE-65E1-21BE901EC0D4}"/>
          </ac:spMkLst>
        </pc:spChg>
        <pc:spChg chg="mod modVis">
          <ac:chgData name="Ginevra Minarini" userId="1f1f918c-6db6-4aec-95e5-17ad0358cb46" providerId="ADAL" clId="{03421CA5-02D6-410F-9208-942AACB4DA1F}" dt="2023-11-23T08:17:55.114" v="90787"/>
          <ac:spMkLst>
            <pc:docMk/>
            <pc:sldMk cId="1069926096" sldId="309"/>
            <ac:spMk id="3934" creationId="{CEC8495E-4CA8-10CD-78CA-846B6D4B445E}"/>
          </ac:spMkLst>
        </pc:spChg>
        <pc:spChg chg="mod modVis">
          <ac:chgData name="Ginevra Minarini" userId="1f1f918c-6db6-4aec-95e5-17ad0358cb46" providerId="ADAL" clId="{03421CA5-02D6-410F-9208-942AACB4DA1F}" dt="2023-11-23T08:17:55.114" v="90789"/>
          <ac:spMkLst>
            <pc:docMk/>
            <pc:sldMk cId="1069926096" sldId="309"/>
            <ac:spMk id="3935" creationId="{8463F352-5C3A-97AD-EF86-3AC821CF9570}"/>
          </ac:spMkLst>
        </pc:spChg>
        <pc:spChg chg="mod modVis">
          <ac:chgData name="Ginevra Minarini" userId="1f1f918c-6db6-4aec-95e5-17ad0358cb46" providerId="ADAL" clId="{03421CA5-02D6-410F-9208-942AACB4DA1F}" dt="2023-11-23T08:17:55.119" v="90791"/>
          <ac:spMkLst>
            <pc:docMk/>
            <pc:sldMk cId="1069926096" sldId="309"/>
            <ac:spMk id="3936" creationId="{4E932227-69E9-BDE5-7084-7EF7890D0390}"/>
          </ac:spMkLst>
        </pc:spChg>
        <pc:spChg chg="mod modVis">
          <ac:chgData name="Ginevra Minarini" userId="1f1f918c-6db6-4aec-95e5-17ad0358cb46" providerId="ADAL" clId="{03421CA5-02D6-410F-9208-942AACB4DA1F}" dt="2023-11-23T08:17:55.119" v="90793"/>
          <ac:spMkLst>
            <pc:docMk/>
            <pc:sldMk cId="1069926096" sldId="309"/>
            <ac:spMk id="3937" creationId="{D08FDEA4-EE6C-CE82-8082-6D10B52C9DC4}"/>
          </ac:spMkLst>
        </pc:spChg>
        <pc:spChg chg="mod modVis">
          <ac:chgData name="Ginevra Minarini" userId="1f1f918c-6db6-4aec-95e5-17ad0358cb46" providerId="ADAL" clId="{03421CA5-02D6-410F-9208-942AACB4DA1F}" dt="2023-11-23T08:17:55.119" v="90795"/>
          <ac:spMkLst>
            <pc:docMk/>
            <pc:sldMk cId="1069926096" sldId="309"/>
            <ac:spMk id="3938" creationId="{B4D1D761-8C08-19A7-67AE-F158889E6147}"/>
          </ac:spMkLst>
        </pc:spChg>
        <pc:spChg chg="mod modVis">
          <ac:chgData name="Ginevra Minarini" userId="1f1f918c-6db6-4aec-95e5-17ad0358cb46" providerId="ADAL" clId="{03421CA5-02D6-410F-9208-942AACB4DA1F}" dt="2023-11-23T08:17:55.119" v="90797"/>
          <ac:spMkLst>
            <pc:docMk/>
            <pc:sldMk cId="1069926096" sldId="309"/>
            <ac:spMk id="3939" creationId="{628220B1-ABFC-509A-D8B5-6EA0C7BF21AD}"/>
          </ac:spMkLst>
        </pc:spChg>
        <pc:spChg chg="mod modVis">
          <ac:chgData name="Ginevra Minarini" userId="1f1f918c-6db6-4aec-95e5-17ad0358cb46" providerId="ADAL" clId="{03421CA5-02D6-410F-9208-942AACB4DA1F}" dt="2023-11-23T08:17:55.119" v="90799"/>
          <ac:spMkLst>
            <pc:docMk/>
            <pc:sldMk cId="1069926096" sldId="309"/>
            <ac:spMk id="3940" creationId="{756DDC9A-7894-2D78-CBAE-D70B49D07506}"/>
          </ac:spMkLst>
        </pc:spChg>
        <pc:spChg chg="mod modVis">
          <ac:chgData name="Ginevra Minarini" userId="1f1f918c-6db6-4aec-95e5-17ad0358cb46" providerId="ADAL" clId="{03421CA5-02D6-410F-9208-942AACB4DA1F}" dt="2023-11-23T08:17:55.119" v="90801"/>
          <ac:spMkLst>
            <pc:docMk/>
            <pc:sldMk cId="1069926096" sldId="309"/>
            <ac:spMk id="3941" creationId="{AF651CC8-C3E4-0522-2AE1-E80DC9B9DFD2}"/>
          </ac:spMkLst>
        </pc:spChg>
        <pc:spChg chg="mod modVis">
          <ac:chgData name="Ginevra Minarini" userId="1f1f918c-6db6-4aec-95e5-17ad0358cb46" providerId="ADAL" clId="{03421CA5-02D6-410F-9208-942AACB4DA1F}" dt="2023-11-23T08:17:55.119" v="90803"/>
          <ac:spMkLst>
            <pc:docMk/>
            <pc:sldMk cId="1069926096" sldId="309"/>
            <ac:spMk id="3942" creationId="{DBC74CA4-6D9D-F1B2-A8A9-72000AEC27F0}"/>
          </ac:spMkLst>
        </pc:spChg>
        <pc:spChg chg="mod modVis">
          <ac:chgData name="Ginevra Minarini" userId="1f1f918c-6db6-4aec-95e5-17ad0358cb46" providerId="ADAL" clId="{03421CA5-02D6-410F-9208-942AACB4DA1F}" dt="2023-11-23T08:17:55.131" v="90805"/>
          <ac:spMkLst>
            <pc:docMk/>
            <pc:sldMk cId="1069926096" sldId="309"/>
            <ac:spMk id="3943" creationId="{BEE494C2-BDE4-2DC4-1F8F-35E98BB49F6A}"/>
          </ac:spMkLst>
        </pc:spChg>
        <pc:spChg chg="mod modVis">
          <ac:chgData name="Ginevra Minarini" userId="1f1f918c-6db6-4aec-95e5-17ad0358cb46" providerId="ADAL" clId="{03421CA5-02D6-410F-9208-942AACB4DA1F}" dt="2023-11-23T08:17:55.131" v="90807"/>
          <ac:spMkLst>
            <pc:docMk/>
            <pc:sldMk cId="1069926096" sldId="309"/>
            <ac:spMk id="3944" creationId="{724217BB-1DE4-17AD-35FA-5DDCDAA385F3}"/>
          </ac:spMkLst>
        </pc:spChg>
        <pc:spChg chg="mod modVis">
          <ac:chgData name="Ginevra Minarini" userId="1f1f918c-6db6-4aec-95e5-17ad0358cb46" providerId="ADAL" clId="{03421CA5-02D6-410F-9208-942AACB4DA1F}" dt="2023-11-23T08:17:55.131" v="90809"/>
          <ac:spMkLst>
            <pc:docMk/>
            <pc:sldMk cId="1069926096" sldId="309"/>
            <ac:spMk id="3945" creationId="{1D640CED-6F1A-F44E-BB1D-13B63BC00609}"/>
          </ac:spMkLst>
        </pc:spChg>
        <pc:spChg chg="mod modVis">
          <ac:chgData name="Ginevra Minarini" userId="1f1f918c-6db6-4aec-95e5-17ad0358cb46" providerId="ADAL" clId="{03421CA5-02D6-410F-9208-942AACB4DA1F}" dt="2023-11-23T08:17:55.131" v="90811"/>
          <ac:spMkLst>
            <pc:docMk/>
            <pc:sldMk cId="1069926096" sldId="309"/>
            <ac:spMk id="3946" creationId="{C65CB6A6-73EA-946B-1891-43829BD87782}"/>
          </ac:spMkLst>
        </pc:spChg>
        <pc:spChg chg="mod modVis">
          <ac:chgData name="Ginevra Minarini" userId="1f1f918c-6db6-4aec-95e5-17ad0358cb46" providerId="ADAL" clId="{03421CA5-02D6-410F-9208-942AACB4DA1F}" dt="2023-11-23T08:17:55.131" v="90813"/>
          <ac:spMkLst>
            <pc:docMk/>
            <pc:sldMk cId="1069926096" sldId="309"/>
            <ac:spMk id="3947" creationId="{FAC987F4-D211-BC5F-8E32-D2EA39322765}"/>
          </ac:spMkLst>
        </pc:spChg>
        <pc:spChg chg="mod modVis">
          <ac:chgData name="Ginevra Minarini" userId="1f1f918c-6db6-4aec-95e5-17ad0358cb46" providerId="ADAL" clId="{03421CA5-02D6-410F-9208-942AACB4DA1F}" dt="2023-11-23T08:17:55.131" v="90815"/>
          <ac:spMkLst>
            <pc:docMk/>
            <pc:sldMk cId="1069926096" sldId="309"/>
            <ac:spMk id="3948" creationId="{4F00F06B-8A3A-3AF3-E6FB-AAE64D196DA4}"/>
          </ac:spMkLst>
        </pc:spChg>
        <pc:spChg chg="mod modVis">
          <ac:chgData name="Ginevra Minarini" userId="1f1f918c-6db6-4aec-95e5-17ad0358cb46" providerId="ADAL" clId="{03421CA5-02D6-410F-9208-942AACB4DA1F}" dt="2023-11-23T08:17:55.131" v="90817"/>
          <ac:spMkLst>
            <pc:docMk/>
            <pc:sldMk cId="1069926096" sldId="309"/>
            <ac:spMk id="3949" creationId="{351F7718-8148-5387-1714-701A3B974598}"/>
          </ac:spMkLst>
        </pc:spChg>
        <pc:spChg chg="mod modVis">
          <ac:chgData name="Ginevra Minarini" userId="1f1f918c-6db6-4aec-95e5-17ad0358cb46" providerId="ADAL" clId="{03421CA5-02D6-410F-9208-942AACB4DA1F}" dt="2023-11-23T08:17:55.131" v="90819"/>
          <ac:spMkLst>
            <pc:docMk/>
            <pc:sldMk cId="1069926096" sldId="309"/>
            <ac:spMk id="3950" creationId="{C59D167D-755F-A031-B6E2-B96447643276}"/>
          </ac:spMkLst>
        </pc:spChg>
        <pc:spChg chg="mod modVis">
          <ac:chgData name="Ginevra Minarini" userId="1f1f918c-6db6-4aec-95e5-17ad0358cb46" providerId="ADAL" clId="{03421CA5-02D6-410F-9208-942AACB4DA1F}" dt="2023-11-23T08:17:55.131" v="90821"/>
          <ac:spMkLst>
            <pc:docMk/>
            <pc:sldMk cId="1069926096" sldId="309"/>
            <ac:spMk id="3951" creationId="{C4E84B7E-0240-8439-35DD-9D2B03B4E45A}"/>
          </ac:spMkLst>
        </pc:spChg>
        <pc:spChg chg="mod modVis">
          <ac:chgData name="Ginevra Minarini" userId="1f1f918c-6db6-4aec-95e5-17ad0358cb46" providerId="ADAL" clId="{03421CA5-02D6-410F-9208-942AACB4DA1F}" dt="2023-11-23T08:17:55.131" v="90823"/>
          <ac:spMkLst>
            <pc:docMk/>
            <pc:sldMk cId="1069926096" sldId="309"/>
            <ac:spMk id="3952" creationId="{423CFDDD-597A-3B52-EF41-9DB8B8EED1A8}"/>
          </ac:spMkLst>
        </pc:spChg>
        <pc:spChg chg="mod modVis">
          <ac:chgData name="Ginevra Minarini" userId="1f1f918c-6db6-4aec-95e5-17ad0358cb46" providerId="ADAL" clId="{03421CA5-02D6-410F-9208-942AACB4DA1F}" dt="2023-11-23T08:17:55.146" v="90825"/>
          <ac:spMkLst>
            <pc:docMk/>
            <pc:sldMk cId="1069926096" sldId="309"/>
            <ac:spMk id="3953" creationId="{FCAD0F2E-81BF-5F04-2687-3FE71F1307CC}"/>
          </ac:spMkLst>
        </pc:spChg>
        <pc:spChg chg="mod modVis">
          <ac:chgData name="Ginevra Minarini" userId="1f1f918c-6db6-4aec-95e5-17ad0358cb46" providerId="ADAL" clId="{03421CA5-02D6-410F-9208-942AACB4DA1F}" dt="2023-11-23T08:17:55.148" v="90827"/>
          <ac:spMkLst>
            <pc:docMk/>
            <pc:sldMk cId="1069926096" sldId="309"/>
            <ac:spMk id="3954" creationId="{69F665B7-1620-8C70-C1AC-613F55D9DD19}"/>
          </ac:spMkLst>
        </pc:spChg>
        <pc:spChg chg="mod modVis">
          <ac:chgData name="Ginevra Minarini" userId="1f1f918c-6db6-4aec-95e5-17ad0358cb46" providerId="ADAL" clId="{03421CA5-02D6-410F-9208-942AACB4DA1F}" dt="2023-11-23T08:17:55.148" v="90829"/>
          <ac:spMkLst>
            <pc:docMk/>
            <pc:sldMk cId="1069926096" sldId="309"/>
            <ac:spMk id="3955" creationId="{39BC6521-FE5C-F851-ED21-FEB1E7C2F5A9}"/>
          </ac:spMkLst>
        </pc:spChg>
        <pc:spChg chg="mod modVis">
          <ac:chgData name="Ginevra Minarini" userId="1f1f918c-6db6-4aec-95e5-17ad0358cb46" providerId="ADAL" clId="{03421CA5-02D6-410F-9208-942AACB4DA1F}" dt="2023-11-23T08:17:55.148" v="90831"/>
          <ac:spMkLst>
            <pc:docMk/>
            <pc:sldMk cId="1069926096" sldId="309"/>
            <ac:spMk id="3956" creationId="{8631E29A-6CB9-49FC-908E-2B3C687B9D3A}"/>
          </ac:spMkLst>
        </pc:spChg>
        <pc:spChg chg="mod modVis">
          <ac:chgData name="Ginevra Minarini" userId="1f1f918c-6db6-4aec-95e5-17ad0358cb46" providerId="ADAL" clId="{03421CA5-02D6-410F-9208-942AACB4DA1F}" dt="2023-11-23T08:17:55.148" v="90833"/>
          <ac:spMkLst>
            <pc:docMk/>
            <pc:sldMk cId="1069926096" sldId="309"/>
            <ac:spMk id="3957" creationId="{DE46A3EB-3844-335F-FF50-FE126CCFCED4}"/>
          </ac:spMkLst>
        </pc:spChg>
        <pc:spChg chg="mod modVis">
          <ac:chgData name="Ginevra Minarini" userId="1f1f918c-6db6-4aec-95e5-17ad0358cb46" providerId="ADAL" clId="{03421CA5-02D6-410F-9208-942AACB4DA1F}" dt="2023-11-23T08:17:55.148" v="90835"/>
          <ac:spMkLst>
            <pc:docMk/>
            <pc:sldMk cId="1069926096" sldId="309"/>
            <ac:spMk id="3958" creationId="{C1459E11-0BEC-E445-5999-373507175022}"/>
          </ac:spMkLst>
        </pc:spChg>
        <pc:spChg chg="mod modVis">
          <ac:chgData name="Ginevra Minarini" userId="1f1f918c-6db6-4aec-95e5-17ad0358cb46" providerId="ADAL" clId="{03421CA5-02D6-410F-9208-942AACB4DA1F}" dt="2023-11-23T08:17:55.148" v="90837"/>
          <ac:spMkLst>
            <pc:docMk/>
            <pc:sldMk cId="1069926096" sldId="309"/>
            <ac:spMk id="3959" creationId="{B1D10EA7-AE76-1D00-77F8-2DCB7BA9469B}"/>
          </ac:spMkLst>
        </pc:spChg>
        <pc:spChg chg="mod modVis">
          <ac:chgData name="Ginevra Minarini" userId="1f1f918c-6db6-4aec-95e5-17ad0358cb46" providerId="ADAL" clId="{03421CA5-02D6-410F-9208-942AACB4DA1F}" dt="2023-11-23T08:17:55.148" v="90839"/>
          <ac:spMkLst>
            <pc:docMk/>
            <pc:sldMk cId="1069926096" sldId="309"/>
            <ac:spMk id="3960" creationId="{0F68F465-62B1-89E1-46A3-C3A67CF0E68F}"/>
          </ac:spMkLst>
        </pc:spChg>
        <pc:spChg chg="mod modVis">
          <ac:chgData name="Ginevra Minarini" userId="1f1f918c-6db6-4aec-95e5-17ad0358cb46" providerId="ADAL" clId="{03421CA5-02D6-410F-9208-942AACB4DA1F}" dt="2023-11-23T08:17:55.148" v="90841"/>
          <ac:spMkLst>
            <pc:docMk/>
            <pc:sldMk cId="1069926096" sldId="309"/>
            <ac:spMk id="3961" creationId="{4C83AC19-CD10-1C74-B72C-1C3383B5B964}"/>
          </ac:spMkLst>
        </pc:spChg>
        <pc:spChg chg="mod modVis">
          <ac:chgData name="Ginevra Minarini" userId="1f1f918c-6db6-4aec-95e5-17ad0358cb46" providerId="ADAL" clId="{03421CA5-02D6-410F-9208-942AACB4DA1F}" dt="2023-11-23T08:17:55.148" v="90843"/>
          <ac:spMkLst>
            <pc:docMk/>
            <pc:sldMk cId="1069926096" sldId="309"/>
            <ac:spMk id="3962" creationId="{404CB26F-1021-8CB5-27A2-EFD2EFFC871F}"/>
          </ac:spMkLst>
        </pc:spChg>
        <pc:spChg chg="mod modVis">
          <ac:chgData name="Ginevra Minarini" userId="1f1f918c-6db6-4aec-95e5-17ad0358cb46" providerId="ADAL" clId="{03421CA5-02D6-410F-9208-942AACB4DA1F}" dt="2023-11-23T08:17:55.148" v="90845"/>
          <ac:spMkLst>
            <pc:docMk/>
            <pc:sldMk cId="1069926096" sldId="309"/>
            <ac:spMk id="3963" creationId="{E6C2DBA9-4622-B252-C675-4B66905AA917}"/>
          </ac:spMkLst>
        </pc:spChg>
        <pc:spChg chg="mod modVis">
          <ac:chgData name="Ginevra Minarini" userId="1f1f918c-6db6-4aec-95e5-17ad0358cb46" providerId="ADAL" clId="{03421CA5-02D6-410F-9208-942AACB4DA1F}" dt="2023-11-23T08:17:55.164" v="90847"/>
          <ac:spMkLst>
            <pc:docMk/>
            <pc:sldMk cId="1069926096" sldId="309"/>
            <ac:spMk id="3964" creationId="{B0BB5513-CD86-B162-A8A5-0E3378E61E68}"/>
          </ac:spMkLst>
        </pc:spChg>
        <pc:spChg chg="mod modVis">
          <ac:chgData name="Ginevra Minarini" userId="1f1f918c-6db6-4aec-95e5-17ad0358cb46" providerId="ADAL" clId="{03421CA5-02D6-410F-9208-942AACB4DA1F}" dt="2023-11-23T08:17:55.165" v="90849"/>
          <ac:spMkLst>
            <pc:docMk/>
            <pc:sldMk cId="1069926096" sldId="309"/>
            <ac:spMk id="3965" creationId="{FB55FA62-1563-4093-645C-D679C44AA5B1}"/>
          </ac:spMkLst>
        </pc:spChg>
        <pc:spChg chg="mod modVis">
          <ac:chgData name="Ginevra Minarini" userId="1f1f918c-6db6-4aec-95e5-17ad0358cb46" providerId="ADAL" clId="{03421CA5-02D6-410F-9208-942AACB4DA1F}" dt="2023-11-23T08:17:55.165" v="90851"/>
          <ac:spMkLst>
            <pc:docMk/>
            <pc:sldMk cId="1069926096" sldId="309"/>
            <ac:spMk id="3966" creationId="{1C8E5B98-3928-670E-7EFB-C5BFFEBA37DB}"/>
          </ac:spMkLst>
        </pc:spChg>
        <pc:spChg chg="mod modVis">
          <ac:chgData name="Ginevra Minarini" userId="1f1f918c-6db6-4aec-95e5-17ad0358cb46" providerId="ADAL" clId="{03421CA5-02D6-410F-9208-942AACB4DA1F}" dt="2023-11-23T08:17:55.165" v="90853"/>
          <ac:spMkLst>
            <pc:docMk/>
            <pc:sldMk cId="1069926096" sldId="309"/>
            <ac:spMk id="3967" creationId="{53E56932-5EE2-1E46-8A54-1212FC01BAD1}"/>
          </ac:spMkLst>
        </pc:spChg>
        <pc:spChg chg="mod modVis">
          <ac:chgData name="Ginevra Minarini" userId="1f1f918c-6db6-4aec-95e5-17ad0358cb46" providerId="ADAL" clId="{03421CA5-02D6-410F-9208-942AACB4DA1F}" dt="2023-11-23T08:17:55.165" v="90855"/>
          <ac:spMkLst>
            <pc:docMk/>
            <pc:sldMk cId="1069926096" sldId="309"/>
            <ac:spMk id="3968" creationId="{D7EC1542-5D4B-47FE-2D75-0A638CEDEADF}"/>
          </ac:spMkLst>
        </pc:spChg>
        <pc:spChg chg="mod modVis">
          <ac:chgData name="Ginevra Minarini" userId="1f1f918c-6db6-4aec-95e5-17ad0358cb46" providerId="ADAL" clId="{03421CA5-02D6-410F-9208-942AACB4DA1F}" dt="2023-11-23T08:17:55.165" v="90857"/>
          <ac:spMkLst>
            <pc:docMk/>
            <pc:sldMk cId="1069926096" sldId="309"/>
            <ac:spMk id="3969" creationId="{18113CD9-F7CD-1297-9A6B-7D0DC56A9EDC}"/>
          </ac:spMkLst>
        </pc:spChg>
        <pc:spChg chg="mod modVis">
          <ac:chgData name="Ginevra Minarini" userId="1f1f918c-6db6-4aec-95e5-17ad0358cb46" providerId="ADAL" clId="{03421CA5-02D6-410F-9208-942AACB4DA1F}" dt="2023-11-23T08:17:55.165" v="90859"/>
          <ac:spMkLst>
            <pc:docMk/>
            <pc:sldMk cId="1069926096" sldId="309"/>
            <ac:spMk id="3970" creationId="{2D47C645-5802-08C8-9638-A3440146577D}"/>
          </ac:spMkLst>
        </pc:spChg>
        <pc:spChg chg="mod modVis">
          <ac:chgData name="Ginevra Minarini" userId="1f1f918c-6db6-4aec-95e5-17ad0358cb46" providerId="ADAL" clId="{03421CA5-02D6-410F-9208-942AACB4DA1F}" dt="2023-11-23T08:17:55.165" v="90861"/>
          <ac:spMkLst>
            <pc:docMk/>
            <pc:sldMk cId="1069926096" sldId="309"/>
            <ac:spMk id="3971" creationId="{1743909E-016D-EC8E-6878-AE7F5BA14509}"/>
          </ac:spMkLst>
        </pc:spChg>
        <pc:spChg chg="mod modVis">
          <ac:chgData name="Ginevra Minarini" userId="1f1f918c-6db6-4aec-95e5-17ad0358cb46" providerId="ADAL" clId="{03421CA5-02D6-410F-9208-942AACB4DA1F}" dt="2023-11-23T08:17:55.165" v="90863"/>
          <ac:spMkLst>
            <pc:docMk/>
            <pc:sldMk cId="1069926096" sldId="309"/>
            <ac:spMk id="3972" creationId="{C5C41FD5-18E7-E27D-1C83-1542584CF33A}"/>
          </ac:spMkLst>
        </pc:spChg>
        <pc:spChg chg="mod modVis">
          <ac:chgData name="Ginevra Minarini" userId="1f1f918c-6db6-4aec-95e5-17ad0358cb46" providerId="ADAL" clId="{03421CA5-02D6-410F-9208-942AACB4DA1F}" dt="2023-11-23T08:17:55.165" v="90865"/>
          <ac:spMkLst>
            <pc:docMk/>
            <pc:sldMk cId="1069926096" sldId="309"/>
            <ac:spMk id="3973" creationId="{D423FF51-DED7-AD74-80A8-EAF2E007CEFF}"/>
          </ac:spMkLst>
        </pc:spChg>
        <pc:spChg chg="mod modVis">
          <ac:chgData name="Ginevra Minarini" userId="1f1f918c-6db6-4aec-95e5-17ad0358cb46" providerId="ADAL" clId="{03421CA5-02D6-410F-9208-942AACB4DA1F}" dt="2023-11-23T08:17:55.165" v="90867"/>
          <ac:spMkLst>
            <pc:docMk/>
            <pc:sldMk cId="1069926096" sldId="309"/>
            <ac:spMk id="3974" creationId="{B9DDE90F-ACD3-DAAE-9139-FAC00B78A153}"/>
          </ac:spMkLst>
        </pc:spChg>
        <pc:spChg chg="mod modVis">
          <ac:chgData name="Ginevra Minarini" userId="1f1f918c-6db6-4aec-95e5-17ad0358cb46" providerId="ADAL" clId="{03421CA5-02D6-410F-9208-942AACB4DA1F}" dt="2023-11-23T08:17:55.180" v="90869"/>
          <ac:spMkLst>
            <pc:docMk/>
            <pc:sldMk cId="1069926096" sldId="309"/>
            <ac:spMk id="3975" creationId="{D043EC49-53BA-EA7F-061B-A18079E76BF8}"/>
          </ac:spMkLst>
        </pc:spChg>
        <pc:spChg chg="mod modVis">
          <ac:chgData name="Ginevra Minarini" userId="1f1f918c-6db6-4aec-95e5-17ad0358cb46" providerId="ADAL" clId="{03421CA5-02D6-410F-9208-942AACB4DA1F}" dt="2023-11-23T08:17:55.181" v="90871"/>
          <ac:spMkLst>
            <pc:docMk/>
            <pc:sldMk cId="1069926096" sldId="309"/>
            <ac:spMk id="3976" creationId="{C8DEA47D-D15A-CEB2-82BD-FCDB63ACEEAB}"/>
          </ac:spMkLst>
        </pc:spChg>
        <pc:spChg chg="mod modVis">
          <ac:chgData name="Ginevra Minarini" userId="1f1f918c-6db6-4aec-95e5-17ad0358cb46" providerId="ADAL" clId="{03421CA5-02D6-410F-9208-942AACB4DA1F}" dt="2023-11-23T08:17:55.181" v="90873"/>
          <ac:spMkLst>
            <pc:docMk/>
            <pc:sldMk cId="1069926096" sldId="309"/>
            <ac:spMk id="3977" creationId="{F3EFFD01-6BB6-F721-D67D-89AE9F2B829B}"/>
          </ac:spMkLst>
        </pc:spChg>
        <pc:spChg chg="mod modVis">
          <ac:chgData name="Ginevra Minarini" userId="1f1f918c-6db6-4aec-95e5-17ad0358cb46" providerId="ADAL" clId="{03421CA5-02D6-410F-9208-942AACB4DA1F}" dt="2023-11-23T08:17:55.181" v="90875"/>
          <ac:spMkLst>
            <pc:docMk/>
            <pc:sldMk cId="1069926096" sldId="309"/>
            <ac:spMk id="3978" creationId="{65F06EEF-5BD0-9EFD-6C53-BEA0FAA0B096}"/>
          </ac:spMkLst>
        </pc:spChg>
        <pc:spChg chg="mod modVis">
          <ac:chgData name="Ginevra Minarini" userId="1f1f918c-6db6-4aec-95e5-17ad0358cb46" providerId="ADAL" clId="{03421CA5-02D6-410F-9208-942AACB4DA1F}" dt="2023-11-23T08:17:55.181" v="90877"/>
          <ac:spMkLst>
            <pc:docMk/>
            <pc:sldMk cId="1069926096" sldId="309"/>
            <ac:spMk id="3979" creationId="{4BACA65C-AD0F-70D8-3C10-1310A10F57ED}"/>
          </ac:spMkLst>
        </pc:spChg>
        <pc:spChg chg="mod modVis">
          <ac:chgData name="Ginevra Minarini" userId="1f1f918c-6db6-4aec-95e5-17ad0358cb46" providerId="ADAL" clId="{03421CA5-02D6-410F-9208-942AACB4DA1F}" dt="2023-11-23T08:17:55.181" v="90879"/>
          <ac:spMkLst>
            <pc:docMk/>
            <pc:sldMk cId="1069926096" sldId="309"/>
            <ac:spMk id="3980" creationId="{4FE7708E-C953-5BA0-5C5B-43599C020713}"/>
          </ac:spMkLst>
        </pc:spChg>
        <pc:spChg chg="mod modVis">
          <ac:chgData name="Ginevra Minarini" userId="1f1f918c-6db6-4aec-95e5-17ad0358cb46" providerId="ADAL" clId="{03421CA5-02D6-410F-9208-942AACB4DA1F}" dt="2023-11-23T08:17:55.181" v="90881"/>
          <ac:spMkLst>
            <pc:docMk/>
            <pc:sldMk cId="1069926096" sldId="309"/>
            <ac:spMk id="3981" creationId="{E1C661A2-08D4-A0C6-8C08-8008C366FB8E}"/>
          </ac:spMkLst>
        </pc:spChg>
        <pc:spChg chg="mod modVis">
          <ac:chgData name="Ginevra Minarini" userId="1f1f918c-6db6-4aec-95e5-17ad0358cb46" providerId="ADAL" clId="{03421CA5-02D6-410F-9208-942AACB4DA1F}" dt="2023-11-23T08:17:55.181" v="90883"/>
          <ac:spMkLst>
            <pc:docMk/>
            <pc:sldMk cId="1069926096" sldId="309"/>
            <ac:spMk id="3982" creationId="{D0B9063A-D240-2AA4-2784-4D2B6AB1B282}"/>
          </ac:spMkLst>
        </pc:spChg>
        <pc:spChg chg="mod modVis">
          <ac:chgData name="Ginevra Minarini" userId="1f1f918c-6db6-4aec-95e5-17ad0358cb46" providerId="ADAL" clId="{03421CA5-02D6-410F-9208-942AACB4DA1F}" dt="2023-11-23T08:17:55.181" v="90885"/>
          <ac:spMkLst>
            <pc:docMk/>
            <pc:sldMk cId="1069926096" sldId="309"/>
            <ac:spMk id="3983" creationId="{D702F8D1-87C8-ACA5-B86F-7DF72B55AF63}"/>
          </ac:spMkLst>
        </pc:spChg>
        <pc:spChg chg="mod modVis">
          <ac:chgData name="Ginevra Minarini" userId="1f1f918c-6db6-4aec-95e5-17ad0358cb46" providerId="ADAL" clId="{03421CA5-02D6-410F-9208-942AACB4DA1F}" dt="2023-11-23T08:17:55.181" v="90887"/>
          <ac:spMkLst>
            <pc:docMk/>
            <pc:sldMk cId="1069926096" sldId="309"/>
            <ac:spMk id="3984" creationId="{6D1D0D04-8C46-BB3D-35DA-34A4C650339F}"/>
          </ac:spMkLst>
        </pc:spChg>
        <pc:spChg chg="mod modVis">
          <ac:chgData name="Ginevra Minarini" userId="1f1f918c-6db6-4aec-95e5-17ad0358cb46" providerId="ADAL" clId="{03421CA5-02D6-410F-9208-942AACB4DA1F}" dt="2023-11-23T08:17:55.181" v="90889"/>
          <ac:spMkLst>
            <pc:docMk/>
            <pc:sldMk cId="1069926096" sldId="309"/>
            <ac:spMk id="3985" creationId="{074D6538-5DBD-6EF5-837D-41A8289AF8D2}"/>
          </ac:spMkLst>
        </pc:spChg>
        <pc:spChg chg="mod modVis">
          <ac:chgData name="Ginevra Minarini" userId="1f1f918c-6db6-4aec-95e5-17ad0358cb46" providerId="ADAL" clId="{03421CA5-02D6-410F-9208-942AACB4DA1F}" dt="2023-11-23T08:17:55.198" v="90891"/>
          <ac:spMkLst>
            <pc:docMk/>
            <pc:sldMk cId="1069926096" sldId="309"/>
            <ac:spMk id="3986" creationId="{40AB26A7-EF76-9CBD-05F8-BE796B99A44B}"/>
          </ac:spMkLst>
        </pc:spChg>
        <pc:spChg chg="mod modVis">
          <ac:chgData name="Ginevra Minarini" userId="1f1f918c-6db6-4aec-95e5-17ad0358cb46" providerId="ADAL" clId="{03421CA5-02D6-410F-9208-942AACB4DA1F}" dt="2023-11-23T08:17:55.198" v="90893"/>
          <ac:spMkLst>
            <pc:docMk/>
            <pc:sldMk cId="1069926096" sldId="309"/>
            <ac:spMk id="3987" creationId="{F1C4F82B-E903-1813-9496-37A9039CD7ED}"/>
          </ac:spMkLst>
        </pc:spChg>
        <pc:spChg chg="mod modVis">
          <ac:chgData name="Ginevra Minarini" userId="1f1f918c-6db6-4aec-95e5-17ad0358cb46" providerId="ADAL" clId="{03421CA5-02D6-410F-9208-942AACB4DA1F}" dt="2023-11-23T08:17:55.198" v="90895"/>
          <ac:spMkLst>
            <pc:docMk/>
            <pc:sldMk cId="1069926096" sldId="309"/>
            <ac:spMk id="3988" creationId="{0B8E0937-B8F3-06E7-2731-9CC50E0C7681}"/>
          </ac:spMkLst>
        </pc:spChg>
        <pc:spChg chg="mod modVis">
          <ac:chgData name="Ginevra Minarini" userId="1f1f918c-6db6-4aec-95e5-17ad0358cb46" providerId="ADAL" clId="{03421CA5-02D6-410F-9208-942AACB4DA1F}" dt="2023-11-23T08:17:55.198" v="90897"/>
          <ac:spMkLst>
            <pc:docMk/>
            <pc:sldMk cId="1069926096" sldId="309"/>
            <ac:spMk id="3989" creationId="{43E680D9-17BA-8129-B5EA-8AC97B7F4C38}"/>
          </ac:spMkLst>
        </pc:spChg>
        <pc:spChg chg="mod modVis">
          <ac:chgData name="Ginevra Minarini" userId="1f1f918c-6db6-4aec-95e5-17ad0358cb46" providerId="ADAL" clId="{03421CA5-02D6-410F-9208-942AACB4DA1F}" dt="2023-11-23T08:17:55.198" v="90899"/>
          <ac:spMkLst>
            <pc:docMk/>
            <pc:sldMk cId="1069926096" sldId="309"/>
            <ac:spMk id="3990" creationId="{0EAB5C4F-B46E-033B-401B-2701523CF8C2}"/>
          </ac:spMkLst>
        </pc:spChg>
        <pc:spChg chg="mod modVis">
          <ac:chgData name="Ginevra Minarini" userId="1f1f918c-6db6-4aec-95e5-17ad0358cb46" providerId="ADAL" clId="{03421CA5-02D6-410F-9208-942AACB4DA1F}" dt="2023-11-23T08:17:55.198" v="90901"/>
          <ac:spMkLst>
            <pc:docMk/>
            <pc:sldMk cId="1069926096" sldId="309"/>
            <ac:spMk id="3991" creationId="{162AF47B-2F2F-0D47-DB6C-06D8445D1DBA}"/>
          </ac:spMkLst>
        </pc:spChg>
        <pc:spChg chg="mod modVis">
          <ac:chgData name="Ginevra Minarini" userId="1f1f918c-6db6-4aec-95e5-17ad0358cb46" providerId="ADAL" clId="{03421CA5-02D6-410F-9208-942AACB4DA1F}" dt="2023-11-23T08:17:55.198" v="90903"/>
          <ac:spMkLst>
            <pc:docMk/>
            <pc:sldMk cId="1069926096" sldId="309"/>
            <ac:spMk id="3992" creationId="{EAEFF9BD-9EE2-37F7-A23B-417C45E8B76B}"/>
          </ac:spMkLst>
        </pc:spChg>
        <pc:spChg chg="mod modVis">
          <ac:chgData name="Ginevra Minarini" userId="1f1f918c-6db6-4aec-95e5-17ad0358cb46" providerId="ADAL" clId="{03421CA5-02D6-410F-9208-942AACB4DA1F}" dt="2023-11-23T08:17:55.198" v="90905"/>
          <ac:spMkLst>
            <pc:docMk/>
            <pc:sldMk cId="1069926096" sldId="309"/>
            <ac:spMk id="3993" creationId="{53802C5B-B068-FE07-4A2D-E7AAB361E991}"/>
          </ac:spMkLst>
        </pc:spChg>
        <pc:spChg chg="mod modVis">
          <ac:chgData name="Ginevra Minarini" userId="1f1f918c-6db6-4aec-95e5-17ad0358cb46" providerId="ADAL" clId="{03421CA5-02D6-410F-9208-942AACB4DA1F}" dt="2023-11-23T08:17:55.198" v="90907"/>
          <ac:spMkLst>
            <pc:docMk/>
            <pc:sldMk cId="1069926096" sldId="309"/>
            <ac:spMk id="3994" creationId="{A7E289FB-72FB-FEB2-8AAF-E5DAEEA6B82B}"/>
          </ac:spMkLst>
        </pc:spChg>
        <pc:spChg chg="mod modVis">
          <ac:chgData name="Ginevra Minarini" userId="1f1f918c-6db6-4aec-95e5-17ad0358cb46" providerId="ADAL" clId="{03421CA5-02D6-410F-9208-942AACB4DA1F}" dt="2023-11-23T08:17:55.198" v="90909"/>
          <ac:spMkLst>
            <pc:docMk/>
            <pc:sldMk cId="1069926096" sldId="309"/>
            <ac:spMk id="3995" creationId="{D2B947B2-F818-E0ED-687E-89ED445AFBA4}"/>
          </ac:spMkLst>
        </pc:spChg>
        <pc:spChg chg="mod modVis">
          <ac:chgData name="Ginevra Minarini" userId="1f1f918c-6db6-4aec-95e5-17ad0358cb46" providerId="ADAL" clId="{03421CA5-02D6-410F-9208-942AACB4DA1F}" dt="2023-11-23T08:17:55.198" v="90911"/>
          <ac:spMkLst>
            <pc:docMk/>
            <pc:sldMk cId="1069926096" sldId="309"/>
            <ac:spMk id="3996" creationId="{AAA7CB76-F543-1638-455D-05167A005C49}"/>
          </ac:spMkLst>
        </pc:spChg>
        <pc:spChg chg="mod modVis">
          <ac:chgData name="Ginevra Minarini" userId="1f1f918c-6db6-4aec-95e5-17ad0358cb46" providerId="ADAL" clId="{03421CA5-02D6-410F-9208-942AACB4DA1F}" dt="2023-11-23T08:17:55.215" v="90913"/>
          <ac:spMkLst>
            <pc:docMk/>
            <pc:sldMk cId="1069926096" sldId="309"/>
            <ac:spMk id="3997" creationId="{BC6EFF10-DEC3-A6E4-7123-7EF4E6D6F359}"/>
          </ac:spMkLst>
        </pc:spChg>
        <pc:spChg chg="mod modVis">
          <ac:chgData name="Ginevra Minarini" userId="1f1f918c-6db6-4aec-95e5-17ad0358cb46" providerId="ADAL" clId="{03421CA5-02D6-410F-9208-942AACB4DA1F}" dt="2023-11-23T08:17:55.215" v="90915"/>
          <ac:spMkLst>
            <pc:docMk/>
            <pc:sldMk cId="1069926096" sldId="309"/>
            <ac:spMk id="3998" creationId="{33B99740-5D95-CB8A-FC99-0D26DB7F4157}"/>
          </ac:spMkLst>
        </pc:spChg>
        <pc:spChg chg="mod modVis">
          <ac:chgData name="Ginevra Minarini" userId="1f1f918c-6db6-4aec-95e5-17ad0358cb46" providerId="ADAL" clId="{03421CA5-02D6-410F-9208-942AACB4DA1F}" dt="2023-11-23T08:17:55.215" v="90917"/>
          <ac:spMkLst>
            <pc:docMk/>
            <pc:sldMk cId="1069926096" sldId="309"/>
            <ac:spMk id="3999" creationId="{8FFA0BDB-818D-8C5E-5B3F-63BCC80F0013}"/>
          </ac:spMkLst>
        </pc:spChg>
        <pc:spChg chg="mod modVis">
          <ac:chgData name="Ginevra Minarini" userId="1f1f918c-6db6-4aec-95e5-17ad0358cb46" providerId="ADAL" clId="{03421CA5-02D6-410F-9208-942AACB4DA1F}" dt="2023-11-23T08:17:55.215" v="90919"/>
          <ac:spMkLst>
            <pc:docMk/>
            <pc:sldMk cId="1069926096" sldId="309"/>
            <ac:spMk id="4000" creationId="{91242227-CEDA-ADC4-7B38-B1CE2184BF54}"/>
          </ac:spMkLst>
        </pc:spChg>
        <pc:spChg chg="mod modVis">
          <ac:chgData name="Ginevra Minarini" userId="1f1f918c-6db6-4aec-95e5-17ad0358cb46" providerId="ADAL" clId="{03421CA5-02D6-410F-9208-942AACB4DA1F}" dt="2023-11-23T08:17:55.215" v="90921"/>
          <ac:spMkLst>
            <pc:docMk/>
            <pc:sldMk cId="1069926096" sldId="309"/>
            <ac:spMk id="4001" creationId="{66E64A13-6933-2965-A572-3EA1F0DE7EE0}"/>
          </ac:spMkLst>
        </pc:spChg>
        <pc:spChg chg="mod modVis">
          <ac:chgData name="Ginevra Minarini" userId="1f1f918c-6db6-4aec-95e5-17ad0358cb46" providerId="ADAL" clId="{03421CA5-02D6-410F-9208-942AACB4DA1F}" dt="2023-11-23T08:17:55.215" v="90923"/>
          <ac:spMkLst>
            <pc:docMk/>
            <pc:sldMk cId="1069926096" sldId="309"/>
            <ac:spMk id="4002" creationId="{93D09018-E8D5-272C-14CD-75BF35BEA1CE}"/>
          </ac:spMkLst>
        </pc:spChg>
        <pc:spChg chg="mod modVis">
          <ac:chgData name="Ginevra Minarini" userId="1f1f918c-6db6-4aec-95e5-17ad0358cb46" providerId="ADAL" clId="{03421CA5-02D6-410F-9208-942AACB4DA1F}" dt="2023-11-23T08:17:55.215" v="90925"/>
          <ac:spMkLst>
            <pc:docMk/>
            <pc:sldMk cId="1069926096" sldId="309"/>
            <ac:spMk id="4003" creationId="{70423FC0-F73F-B988-A69F-37842AB78355}"/>
          </ac:spMkLst>
        </pc:spChg>
        <pc:spChg chg="mod modVis">
          <ac:chgData name="Ginevra Minarini" userId="1f1f918c-6db6-4aec-95e5-17ad0358cb46" providerId="ADAL" clId="{03421CA5-02D6-410F-9208-942AACB4DA1F}" dt="2023-11-23T08:17:55.215" v="90927"/>
          <ac:spMkLst>
            <pc:docMk/>
            <pc:sldMk cId="1069926096" sldId="309"/>
            <ac:spMk id="4004" creationId="{DF2E5C1C-270E-9406-4793-1CDC97EB6265}"/>
          </ac:spMkLst>
        </pc:spChg>
        <pc:spChg chg="mod modVis">
          <ac:chgData name="Ginevra Minarini" userId="1f1f918c-6db6-4aec-95e5-17ad0358cb46" providerId="ADAL" clId="{03421CA5-02D6-410F-9208-942AACB4DA1F}" dt="2023-11-23T08:17:55.215" v="90929"/>
          <ac:spMkLst>
            <pc:docMk/>
            <pc:sldMk cId="1069926096" sldId="309"/>
            <ac:spMk id="4005" creationId="{45919FC6-4F7D-628B-2495-FC9CA47FAF95}"/>
          </ac:spMkLst>
        </pc:spChg>
        <pc:spChg chg="mod modVis">
          <ac:chgData name="Ginevra Minarini" userId="1f1f918c-6db6-4aec-95e5-17ad0358cb46" providerId="ADAL" clId="{03421CA5-02D6-410F-9208-942AACB4DA1F}" dt="2023-11-23T08:17:55.215" v="90931"/>
          <ac:spMkLst>
            <pc:docMk/>
            <pc:sldMk cId="1069926096" sldId="309"/>
            <ac:spMk id="4006" creationId="{1C8D6A92-861B-8EE9-84A6-35682F79B619}"/>
          </ac:spMkLst>
        </pc:spChg>
        <pc:spChg chg="mod modVis">
          <ac:chgData name="Ginevra Minarini" userId="1f1f918c-6db6-4aec-95e5-17ad0358cb46" providerId="ADAL" clId="{03421CA5-02D6-410F-9208-942AACB4DA1F}" dt="2023-11-23T08:17:55.231" v="90933"/>
          <ac:spMkLst>
            <pc:docMk/>
            <pc:sldMk cId="1069926096" sldId="309"/>
            <ac:spMk id="4007" creationId="{11EB9C34-3405-2868-158A-2AE71DCCEFC3}"/>
          </ac:spMkLst>
        </pc:spChg>
        <pc:spChg chg="mod modVis">
          <ac:chgData name="Ginevra Minarini" userId="1f1f918c-6db6-4aec-95e5-17ad0358cb46" providerId="ADAL" clId="{03421CA5-02D6-410F-9208-942AACB4DA1F}" dt="2023-11-23T08:17:55.231" v="90935"/>
          <ac:spMkLst>
            <pc:docMk/>
            <pc:sldMk cId="1069926096" sldId="309"/>
            <ac:spMk id="4008" creationId="{A9DB3E45-78C6-AD75-DEC0-2684BAAE6712}"/>
          </ac:spMkLst>
        </pc:spChg>
        <pc:spChg chg="mod modVis">
          <ac:chgData name="Ginevra Minarini" userId="1f1f918c-6db6-4aec-95e5-17ad0358cb46" providerId="ADAL" clId="{03421CA5-02D6-410F-9208-942AACB4DA1F}" dt="2023-11-23T08:17:55.231" v="90937"/>
          <ac:spMkLst>
            <pc:docMk/>
            <pc:sldMk cId="1069926096" sldId="309"/>
            <ac:spMk id="4009" creationId="{50B4E96B-AB2F-DE8D-ABD4-D353E1637529}"/>
          </ac:spMkLst>
        </pc:spChg>
        <pc:spChg chg="mod modVis">
          <ac:chgData name="Ginevra Minarini" userId="1f1f918c-6db6-4aec-95e5-17ad0358cb46" providerId="ADAL" clId="{03421CA5-02D6-410F-9208-942AACB4DA1F}" dt="2023-11-23T08:17:55.231" v="90939"/>
          <ac:spMkLst>
            <pc:docMk/>
            <pc:sldMk cId="1069926096" sldId="309"/>
            <ac:spMk id="4010" creationId="{5A4390A7-D4A8-348B-3207-B951B9890F95}"/>
          </ac:spMkLst>
        </pc:spChg>
        <pc:spChg chg="mod modVis">
          <ac:chgData name="Ginevra Minarini" userId="1f1f918c-6db6-4aec-95e5-17ad0358cb46" providerId="ADAL" clId="{03421CA5-02D6-410F-9208-942AACB4DA1F}" dt="2023-11-23T08:17:55.231" v="90941"/>
          <ac:spMkLst>
            <pc:docMk/>
            <pc:sldMk cId="1069926096" sldId="309"/>
            <ac:spMk id="4011" creationId="{10B7B7AC-DDDB-A3C9-4805-E501E93004E8}"/>
          </ac:spMkLst>
        </pc:spChg>
        <pc:spChg chg="mod modVis">
          <ac:chgData name="Ginevra Minarini" userId="1f1f918c-6db6-4aec-95e5-17ad0358cb46" providerId="ADAL" clId="{03421CA5-02D6-410F-9208-942AACB4DA1F}" dt="2023-11-23T08:17:55.231" v="90943"/>
          <ac:spMkLst>
            <pc:docMk/>
            <pc:sldMk cId="1069926096" sldId="309"/>
            <ac:spMk id="4012" creationId="{DBBD240D-469D-BAFC-8828-7EDC61796C2A}"/>
          </ac:spMkLst>
        </pc:spChg>
        <pc:spChg chg="mod modVis">
          <ac:chgData name="Ginevra Minarini" userId="1f1f918c-6db6-4aec-95e5-17ad0358cb46" providerId="ADAL" clId="{03421CA5-02D6-410F-9208-942AACB4DA1F}" dt="2023-11-23T08:17:55.231" v="90945"/>
          <ac:spMkLst>
            <pc:docMk/>
            <pc:sldMk cId="1069926096" sldId="309"/>
            <ac:spMk id="4013" creationId="{E015BD1E-D04B-14A5-6EA5-2A1F58F947FE}"/>
          </ac:spMkLst>
        </pc:spChg>
        <pc:spChg chg="mod modVis">
          <ac:chgData name="Ginevra Minarini" userId="1f1f918c-6db6-4aec-95e5-17ad0358cb46" providerId="ADAL" clId="{03421CA5-02D6-410F-9208-942AACB4DA1F}" dt="2023-11-23T08:17:55.231" v="90947"/>
          <ac:spMkLst>
            <pc:docMk/>
            <pc:sldMk cId="1069926096" sldId="309"/>
            <ac:spMk id="4014" creationId="{267EAFBB-84D7-98E9-8614-52EA3B0AB7F5}"/>
          </ac:spMkLst>
        </pc:spChg>
        <pc:spChg chg="mod modVis">
          <ac:chgData name="Ginevra Minarini" userId="1f1f918c-6db6-4aec-95e5-17ad0358cb46" providerId="ADAL" clId="{03421CA5-02D6-410F-9208-942AACB4DA1F}" dt="2023-11-23T08:17:55.231" v="90949"/>
          <ac:spMkLst>
            <pc:docMk/>
            <pc:sldMk cId="1069926096" sldId="309"/>
            <ac:spMk id="4015" creationId="{C6636DC3-E2DB-852E-6D85-AEDFEB19C118}"/>
          </ac:spMkLst>
        </pc:spChg>
        <pc:spChg chg="mod modVis">
          <ac:chgData name="Ginevra Minarini" userId="1f1f918c-6db6-4aec-95e5-17ad0358cb46" providerId="ADAL" clId="{03421CA5-02D6-410F-9208-942AACB4DA1F}" dt="2023-11-23T08:17:55.231" v="90951"/>
          <ac:spMkLst>
            <pc:docMk/>
            <pc:sldMk cId="1069926096" sldId="309"/>
            <ac:spMk id="4016" creationId="{CB304D2B-E264-DE24-78FF-834B15CE573B}"/>
          </ac:spMkLst>
        </pc:spChg>
        <pc:spChg chg="mod modVis">
          <ac:chgData name="Ginevra Minarini" userId="1f1f918c-6db6-4aec-95e5-17ad0358cb46" providerId="ADAL" clId="{03421CA5-02D6-410F-9208-942AACB4DA1F}" dt="2023-11-23T08:17:55.247" v="90953"/>
          <ac:spMkLst>
            <pc:docMk/>
            <pc:sldMk cId="1069926096" sldId="309"/>
            <ac:spMk id="4017" creationId="{3DF618D8-5654-0869-3A6E-CFAB32A960E6}"/>
          </ac:spMkLst>
        </pc:spChg>
        <pc:spChg chg="mod modVis">
          <ac:chgData name="Ginevra Minarini" userId="1f1f918c-6db6-4aec-95e5-17ad0358cb46" providerId="ADAL" clId="{03421CA5-02D6-410F-9208-942AACB4DA1F}" dt="2023-11-23T08:17:55.248" v="90955"/>
          <ac:spMkLst>
            <pc:docMk/>
            <pc:sldMk cId="1069926096" sldId="309"/>
            <ac:spMk id="4018" creationId="{718E0A32-BF47-BFAE-F58E-1AAD7401D3DE}"/>
          </ac:spMkLst>
        </pc:spChg>
        <pc:spChg chg="mod modVis">
          <ac:chgData name="Ginevra Minarini" userId="1f1f918c-6db6-4aec-95e5-17ad0358cb46" providerId="ADAL" clId="{03421CA5-02D6-410F-9208-942AACB4DA1F}" dt="2023-11-23T08:17:55.248" v="90957"/>
          <ac:spMkLst>
            <pc:docMk/>
            <pc:sldMk cId="1069926096" sldId="309"/>
            <ac:spMk id="4019" creationId="{F15A529A-E005-1A6A-1CCE-C1F0684D1248}"/>
          </ac:spMkLst>
        </pc:spChg>
        <pc:spChg chg="mod modVis">
          <ac:chgData name="Ginevra Minarini" userId="1f1f918c-6db6-4aec-95e5-17ad0358cb46" providerId="ADAL" clId="{03421CA5-02D6-410F-9208-942AACB4DA1F}" dt="2023-11-23T08:17:55.248" v="90959"/>
          <ac:spMkLst>
            <pc:docMk/>
            <pc:sldMk cId="1069926096" sldId="309"/>
            <ac:spMk id="4020" creationId="{54CCF555-E8D5-4BDC-41D0-63901574DAE5}"/>
          </ac:spMkLst>
        </pc:spChg>
        <pc:spChg chg="mod modVis">
          <ac:chgData name="Ginevra Minarini" userId="1f1f918c-6db6-4aec-95e5-17ad0358cb46" providerId="ADAL" clId="{03421CA5-02D6-410F-9208-942AACB4DA1F}" dt="2023-11-23T08:17:55.248" v="90961"/>
          <ac:spMkLst>
            <pc:docMk/>
            <pc:sldMk cId="1069926096" sldId="309"/>
            <ac:spMk id="4021" creationId="{B0B7476E-2AB3-99DA-F759-CC4CB3691742}"/>
          </ac:spMkLst>
        </pc:spChg>
        <pc:spChg chg="mod modVis">
          <ac:chgData name="Ginevra Minarini" userId="1f1f918c-6db6-4aec-95e5-17ad0358cb46" providerId="ADAL" clId="{03421CA5-02D6-410F-9208-942AACB4DA1F}" dt="2023-11-23T08:17:55.248" v="90963"/>
          <ac:spMkLst>
            <pc:docMk/>
            <pc:sldMk cId="1069926096" sldId="309"/>
            <ac:spMk id="4022" creationId="{249A2C0E-1695-5050-96B1-D89AB46E52E9}"/>
          </ac:spMkLst>
        </pc:spChg>
        <pc:spChg chg="mod modVis">
          <ac:chgData name="Ginevra Minarini" userId="1f1f918c-6db6-4aec-95e5-17ad0358cb46" providerId="ADAL" clId="{03421CA5-02D6-410F-9208-942AACB4DA1F}" dt="2023-11-23T08:17:55.257" v="90965"/>
          <ac:spMkLst>
            <pc:docMk/>
            <pc:sldMk cId="1069926096" sldId="309"/>
            <ac:spMk id="4023" creationId="{6FCA3774-74C9-42FA-F41F-F54A477162F7}"/>
          </ac:spMkLst>
        </pc:spChg>
        <pc:spChg chg="mod modVis">
          <ac:chgData name="Ginevra Minarini" userId="1f1f918c-6db6-4aec-95e5-17ad0358cb46" providerId="ADAL" clId="{03421CA5-02D6-410F-9208-942AACB4DA1F}" dt="2023-11-23T08:17:55.257" v="90967"/>
          <ac:spMkLst>
            <pc:docMk/>
            <pc:sldMk cId="1069926096" sldId="309"/>
            <ac:spMk id="4024" creationId="{32195696-7A74-DE02-9B4A-0F3DF6E2D9CC}"/>
          </ac:spMkLst>
        </pc:spChg>
        <pc:spChg chg="mod modVis">
          <ac:chgData name="Ginevra Minarini" userId="1f1f918c-6db6-4aec-95e5-17ad0358cb46" providerId="ADAL" clId="{03421CA5-02D6-410F-9208-942AACB4DA1F}" dt="2023-11-23T08:17:55.259" v="90969"/>
          <ac:spMkLst>
            <pc:docMk/>
            <pc:sldMk cId="1069926096" sldId="309"/>
            <ac:spMk id="4025" creationId="{D08481DF-ED40-327B-49F0-4CF839DEDF14}"/>
          </ac:spMkLst>
        </pc:spChg>
        <pc:spChg chg="mod modVis">
          <ac:chgData name="Ginevra Minarini" userId="1f1f918c-6db6-4aec-95e5-17ad0358cb46" providerId="ADAL" clId="{03421CA5-02D6-410F-9208-942AACB4DA1F}" dt="2023-11-23T08:17:55.259" v="90971"/>
          <ac:spMkLst>
            <pc:docMk/>
            <pc:sldMk cId="1069926096" sldId="309"/>
            <ac:spMk id="4026" creationId="{A2B80333-6CFC-CF5A-84B1-CAB7235F327E}"/>
          </ac:spMkLst>
        </pc:spChg>
        <pc:spChg chg="mod modVis">
          <ac:chgData name="Ginevra Minarini" userId="1f1f918c-6db6-4aec-95e5-17ad0358cb46" providerId="ADAL" clId="{03421CA5-02D6-410F-9208-942AACB4DA1F}" dt="2023-11-23T08:17:55.259" v="90973"/>
          <ac:spMkLst>
            <pc:docMk/>
            <pc:sldMk cId="1069926096" sldId="309"/>
            <ac:spMk id="4027" creationId="{1092A317-66EF-2935-7C2B-316CD6D2CA03}"/>
          </ac:spMkLst>
        </pc:spChg>
        <pc:spChg chg="mod modVis">
          <ac:chgData name="Ginevra Minarini" userId="1f1f918c-6db6-4aec-95e5-17ad0358cb46" providerId="ADAL" clId="{03421CA5-02D6-410F-9208-942AACB4DA1F}" dt="2023-11-23T08:17:55.259" v="90975"/>
          <ac:spMkLst>
            <pc:docMk/>
            <pc:sldMk cId="1069926096" sldId="309"/>
            <ac:spMk id="4028" creationId="{9441E5FA-691D-7BBD-365F-DC7732D84D5E}"/>
          </ac:spMkLst>
        </pc:spChg>
        <pc:spChg chg="mod modVis">
          <ac:chgData name="Ginevra Minarini" userId="1f1f918c-6db6-4aec-95e5-17ad0358cb46" providerId="ADAL" clId="{03421CA5-02D6-410F-9208-942AACB4DA1F}" dt="2023-11-23T08:17:55.265" v="90977"/>
          <ac:spMkLst>
            <pc:docMk/>
            <pc:sldMk cId="1069926096" sldId="309"/>
            <ac:spMk id="4029" creationId="{3F28721A-005D-6BA3-5107-D59F1D0D749C}"/>
          </ac:spMkLst>
        </pc:spChg>
        <pc:spChg chg="mod modVis">
          <ac:chgData name="Ginevra Minarini" userId="1f1f918c-6db6-4aec-95e5-17ad0358cb46" providerId="ADAL" clId="{03421CA5-02D6-410F-9208-942AACB4DA1F}" dt="2023-11-23T08:17:55.267" v="90979"/>
          <ac:spMkLst>
            <pc:docMk/>
            <pc:sldMk cId="1069926096" sldId="309"/>
            <ac:spMk id="4030" creationId="{C3B6898A-42E2-AE1E-DBF3-973BB6AA420E}"/>
          </ac:spMkLst>
        </pc:spChg>
        <pc:spChg chg="mod modVis">
          <ac:chgData name="Ginevra Minarini" userId="1f1f918c-6db6-4aec-95e5-17ad0358cb46" providerId="ADAL" clId="{03421CA5-02D6-410F-9208-942AACB4DA1F}" dt="2023-11-23T08:17:55.267" v="90981"/>
          <ac:spMkLst>
            <pc:docMk/>
            <pc:sldMk cId="1069926096" sldId="309"/>
            <ac:spMk id="4031" creationId="{A54B1BCB-8D81-EFBE-DD5B-1890F094F0D2}"/>
          </ac:spMkLst>
        </pc:spChg>
        <pc:spChg chg="mod modVis">
          <ac:chgData name="Ginevra Minarini" userId="1f1f918c-6db6-4aec-95e5-17ad0358cb46" providerId="ADAL" clId="{03421CA5-02D6-410F-9208-942AACB4DA1F}" dt="2023-11-23T08:17:55.269" v="90983"/>
          <ac:spMkLst>
            <pc:docMk/>
            <pc:sldMk cId="1069926096" sldId="309"/>
            <ac:spMk id="4032" creationId="{5A5B4E4E-F4C0-CD49-E476-B31312F69EF5}"/>
          </ac:spMkLst>
        </pc:spChg>
        <pc:spChg chg="mod modVis">
          <ac:chgData name="Ginevra Minarini" userId="1f1f918c-6db6-4aec-95e5-17ad0358cb46" providerId="ADAL" clId="{03421CA5-02D6-410F-9208-942AACB4DA1F}" dt="2023-11-23T08:17:55.269" v="90985"/>
          <ac:spMkLst>
            <pc:docMk/>
            <pc:sldMk cId="1069926096" sldId="309"/>
            <ac:spMk id="4033" creationId="{5A1C80E6-02C0-ACB7-7A15-F3DABC7E357D}"/>
          </ac:spMkLst>
        </pc:spChg>
        <pc:spChg chg="mod modVis">
          <ac:chgData name="Ginevra Minarini" userId="1f1f918c-6db6-4aec-95e5-17ad0358cb46" providerId="ADAL" clId="{03421CA5-02D6-410F-9208-942AACB4DA1F}" dt="2023-11-23T08:17:55.269" v="90987"/>
          <ac:spMkLst>
            <pc:docMk/>
            <pc:sldMk cId="1069926096" sldId="309"/>
            <ac:spMk id="4034" creationId="{C647DA49-1F6D-FDD3-0D0D-0C3D83C0B3E0}"/>
          </ac:spMkLst>
        </pc:spChg>
        <pc:spChg chg="mod modVis">
          <ac:chgData name="Ginevra Minarini" userId="1f1f918c-6db6-4aec-95e5-17ad0358cb46" providerId="ADAL" clId="{03421CA5-02D6-410F-9208-942AACB4DA1F}" dt="2023-11-23T08:17:55.269" v="90989"/>
          <ac:spMkLst>
            <pc:docMk/>
            <pc:sldMk cId="1069926096" sldId="309"/>
            <ac:spMk id="4035" creationId="{A4E9A585-56FF-F1B6-947B-7F78F371FE5D}"/>
          </ac:spMkLst>
        </pc:spChg>
        <pc:spChg chg="mod modVis">
          <ac:chgData name="Ginevra Minarini" userId="1f1f918c-6db6-4aec-95e5-17ad0358cb46" providerId="ADAL" clId="{03421CA5-02D6-410F-9208-942AACB4DA1F}" dt="2023-11-23T08:17:55.269" v="90991"/>
          <ac:spMkLst>
            <pc:docMk/>
            <pc:sldMk cId="1069926096" sldId="309"/>
            <ac:spMk id="4036" creationId="{72DC01A4-B0C4-6DDC-A33A-D58A6D237808}"/>
          </ac:spMkLst>
        </pc:spChg>
        <pc:spChg chg="mod modVis">
          <ac:chgData name="Ginevra Minarini" userId="1f1f918c-6db6-4aec-95e5-17ad0358cb46" providerId="ADAL" clId="{03421CA5-02D6-410F-9208-942AACB4DA1F}" dt="2023-11-23T08:17:55.278" v="90993"/>
          <ac:spMkLst>
            <pc:docMk/>
            <pc:sldMk cId="1069926096" sldId="309"/>
            <ac:spMk id="4037" creationId="{33D737D5-F210-3BF6-EAF1-ACAA1B43600A}"/>
          </ac:spMkLst>
        </pc:spChg>
        <pc:spChg chg="mod modVis">
          <ac:chgData name="Ginevra Minarini" userId="1f1f918c-6db6-4aec-95e5-17ad0358cb46" providerId="ADAL" clId="{03421CA5-02D6-410F-9208-942AACB4DA1F}" dt="2023-11-23T08:17:55.280" v="90995"/>
          <ac:spMkLst>
            <pc:docMk/>
            <pc:sldMk cId="1069926096" sldId="309"/>
            <ac:spMk id="4038" creationId="{0AAAF257-1B39-8CEA-4997-CAE271E1962F}"/>
          </ac:spMkLst>
        </pc:spChg>
        <pc:spChg chg="mod modVis">
          <ac:chgData name="Ginevra Minarini" userId="1f1f918c-6db6-4aec-95e5-17ad0358cb46" providerId="ADAL" clId="{03421CA5-02D6-410F-9208-942AACB4DA1F}" dt="2023-11-23T08:17:55.281" v="90997"/>
          <ac:spMkLst>
            <pc:docMk/>
            <pc:sldMk cId="1069926096" sldId="309"/>
            <ac:spMk id="4039" creationId="{46C75002-880C-B05D-3B93-C3F636D2A2B3}"/>
          </ac:spMkLst>
        </pc:spChg>
        <pc:spChg chg="mod modVis">
          <ac:chgData name="Ginevra Minarini" userId="1f1f918c-6db6-4aec-95e5-17ad0358cb46" providerId="ADAL" clId="{03421CA5-02D6-410F-9208-942AACB4DA1F}" dt="2023-11-23T08:17:55.281" v="90999"/>
          <ac:spMkLst>
            <pc:docMk/>
            <pc:sldMk cId="1069926096" sldId="309"/>
            <ac:spMk id="4040" creationId="{C7399802-FCC4-0549-E452-DA452140BE19}"/>
          </ac:spMkLst>
        </pc:spChg>
        <pc:spChg chg="mod modVis">
          <ac:chgData name="Ginevra Minarini" userId="1f1f918c-6db6-4aec-95e5-17ad0358cb46" providerId="ADAL" clId="{03421CA5-02D6-410F-9208-942AACB4DA1F}" dt="2023-11-23T08:17:55.281" v="91001"/>
          <ac:spMkLst>
            <pc:docMk/>
            <pc:sldMk cId="1069926096" sldId="309"/>
            <ac:spMk id="4041" creationId="{D4783470-E102-92B4-515A-2688B81B1A04}"/>
          </ac:spMkLst>
        </pc:spChg>
        <pc:spChg chg="mod modVis">
          <ac:chgData name="Ginevra Minarini" userId="1f1f918c-6db6-4aec-95e5-17ad0358cb46" providerId="ADAL" clId="{03421CA5-02D6-410F-9208-942AACB4DA1F}" dt="2023-11-23T08:17:55.281" v="91003"/>
          <ac:spMkLst>
            <pc:docMk/>
            <pc:sldMk cId="1069926096" sldId="309"/>
            <ac:spMk id="4042" creationId="{90AC0D3C-1019-3384-EB16-88E249BDC28E}"/>
          </ac:spMkLst>
        </pc:spChg>
        <pc:spChg chg="mod modVis">
          <ac:chgData name="Ginevra Minarini" userId="1f1f918c-6db6-4aec-95e5-17ad0358cb46" providerId="ADAL" clId="{03421CA5-02D6-410F-9208-942AACB4DA1F}" dt="2023-11-23T08:17:55.281" v="91005"/>
          <ac:spMkLst>
            <pc:docMk/>
            <pc:sldMk cId="1069926096" sldId="309"/>
            <ac:spMk id="4043" creationId="{D7B95D24-4E51-D946-96C9-4EBB4D7BE907}"/>
          </ac:spMkLst>
        </pc:spChg>
        <pc:spChg chg="mod modVis">
          <ac:chgData name="Ginevra Minarini" userId="1f1f918c-6db6-4aec-95e5-17ad0358cb46" providerId="ADAL" clId="{03421CA5-02D6-410F-9208-942AACB4DA1F}" dt="2023-11-23T08:17:55.288" v="91007"/>
          <ac:spMkLst>
            <pc:docMk/>
            <pc:sldMk cId="1069926096" sldId="309"/>
            <ac:spMk id="4044" creationId="{8A2D8732-6BCF-904A-FAE5-00F3D47CBC7F}"/>
          </ac:spMkLst>
        </pc:spChg>
        <pc:spChg chg="mod modVis">
          <ac:chgData name="Ginevra Minarini" userId="1f1f918c-6db6-4aec-95e5-17ad0358cb46" providerId="ADAL" clId="{03421CA5-02D6-410F-9208-942AACB4DA1F}" dt="2023-11-23T08:17:55.290" v="91009"/>
          <ac:spMkLst>
            <pc:docMk/>
            <pc:sldMk cId="1069926096" sldId="309"/>
            <ac:spMk id="4045" creationId="{37192A37-A8B7-D26A-9536-5FC9743952E9}"/>
          </ac:spMkLst>
        </pc:spChg>
        <pc:spChg chg="mod modVis">
          <ac:chgData name="Ginevra Minarini" userId="1f1f918c-6db6-4aec-95e5-17ad0358cb46" providerId="ADAL" clId="{03421CA5-02D6-410F-9208-942AACB4DA1F}" dt="2023-11-23T08:17:55.290" v="91011"/>
          <ac:spMkLst>
            <pc:docMk/>
            <pc:sldMk cId="1069926096" sldId="309"/>
            <ac:spMk id="4046" creationId="{37AD1FF4-C96A-6509-2132-7F572BF778BF}"/>
          </ac:spMkLst>
        </pc:spChg>
        <pc:spChg chg="mod modVis">
          <ac:chgData name="Ginevra Minarini" userId="1f1f918c-6db6-4aec-95e5-17ad0358cb46" providerId="ADAL" clId="{03421CA5-02D6-410F-9208-942AACB4DA1F}" dt="2023-11-23T08:17:55.290" v="91013"/>
          <ac:spMkLst>
            <pc:docMk/>
            <pc:sldMk cId="1069926096" sldId="309"/>
            <ac:spMk id="4047" creationId="{9AA56BB6-A341-D6C8-ECD4-40B2746530F2}"/>
          </ac:spMkLst>
        </pc:spChg>
        <pc:spChg chg="mod modVis">
          <ac:chgData name="Ginevra Minarini" userId="1f1f918c-6db6-4aec-95e5-17ad0358cb46" providerId="ADAL" clId="{03421CA5-02D6-410F-9208-942AACB4DA1F}" dt="2023-11-23T08:17:55.290" v="91015"/>
          <ac:spMkLst>
            <pc:docMk/>
            <pc:sldMk cId="1069926096" sldId="309"/>
            <ac:spMk id="4048" creationId="{F971365E-18B0-BA2D-535A-9EC65275AC28}"/>
          </ac:spMkLst>
        </pc:spChg>
        <pc:spChg chg="mod modVis">
          <ac:chgData name="Ginevra Minarini" userId="1f1f918c-6db6-4aec-95e5-17ad0358cb46" providerId="ADAL" clId="{03421CA5-02D6-410F-9208-942AACB4DA1F}" dt="2023-11-23T08:17:55.290" v="91017"/>
          <ac:spMkLst>
            <pc:docMk/>
            <pc:sldMk cId="1069926096" sldId="309"/>
            <ac:spMk id="4049" creationId="{38E83C5D-9886-CD42-4579-D44F8C1027B7}"/>
          </ac:spMkLst>
        </pc:spChg>
        <pc:spChg chg="mod modVis">
          <ac:chgData name="Ginevra Minarini" userId="1f1f918c-6db6-4aec-95e5-17ad0358cb46" providerId="ADAL" clId="{03421CA5-02D6-410F-9208-942AACB4DA1F}" dt="2023-11-23T08:17:55.298" v="91019"/>
          <ac:spMkLst>
            <pc:docMk/>
            <pc:sldMk cId="1069926096" sldId="309"/>
            <ac:spMk id="4050" creationId="{3AAF6637-0FC0-5D74-71FA-83D05D9B43B5}"/>
          </ac:spMkLst>
        </pc:spChg>
        <pc:spChg chg="mod modVis">
          <ac:chgData name="Ginevra Minarini" userId="1f1f918c-6db6-4aec-95e5-17ad0358cb46" providerId="ADAL" clId="{03421CA5-02D6-410F-9208-942AACB4DA1F}" dt="2023-11-23T08:17:55.300" v="91021"/>
          <ac:spMkLst>
            <pc:docMk/>
            <pc:sldMk cId="1069926096" sldId="309"/>
            <ac:spMk id="4051" creationId="{A0965259-814B-CBB8-48D3-D3DEB91DA0F9}"/>
          </ac:spMkLst>
        </pc:spChg>
        <pc:spChg chg="mod modVis">
          <ac:chgData name="Ginevra Minarini" userId="1f1f918c-6db6-4aec-95e5-17ad0358cb46" providerId="ADAL" clId="{03421CA5-02D6-410F-9208-942AACB4DA1F}" dt="2023-11-23T08:17:55.300" v="91023"/>
          <ac:spMkLst>
            <pc:docMk/>
            <pc:sldMk cId="1069926096" sldId="309"/>
            <ac:spMk id="4052" creationId="{EA490157-9E5B-C607-0BE9-F147F9F27833}"/>
          </ac:spMkLst>
        </pc:spChg>
        <pc:spChg chg="mod modVis">
          <ac:chgData name="Ginevra Minarini" userId="1f1f918c-6db6-4aec-95e5-17ad0358cb46" providerId="ADAL" clId="{03421CA5-02D6-410F-9208-942AACB4DA1F}" dt="2023-11-23T08:17:55.300" v="91025"/>
          <ac:spMkLst>
            <pc:docMk/>
            <pc:sldMk cId="1069926096" sldId="309"/>
            <ac:spMk id="4053" creationId="{770418AA-3B4B-BA4C-B948-BACCCEA47CBC}"/>
          </ac:spMkLst>
        </pc:spChg>
        <pc:spChg chg="mod modVis">
          <ac:chgData name="Ginevra Minarini" userId="1f1f918c-6db6-4aec-95e5-17ad0358cb46" providerId="ADAL" clId="{03421CA5-02D6-410F-9208-942AACB4DA1F}" dt="2023-11-23T08:17:55.300" v="91027"/>
          <ac:spMkLst>
            <pc:docMk/>
            <pc:sldMk cId="1069926096" sldId="309"/>
            <ac:spMk id="4054" creationId="{2AD33D63-29DA-1DE8-CDDF-ADCE8EE7F462}"/>
          </ac:spMkLst>
        </pc:spChg>
        <pc:spChg chg="mod modVis">
          <ac:chgData name="Ginevra Minarini" userId="1f1f918c-6db6-4aec-95e5-17ad0358cb46" providerId="ADAL" clId="{03421CA5-02D6-410F-9208-942AACB4DA1F}" dt="2023-11-23T08:17:55.300" v="91029"/>
          <ac:spMkLst>
            <pc:docMk/>
            <pc:sldMk cId="1069926096" sldId="309"/>
            <ac:spMk id="4055" creationId="{FB985E48-DB5A-C759-1453-10F2989379BB}"/>
          </ac:spMkLst>
        </pc:spChg>
        <pc:spChg chg="mod modVis">
          <ac:chgData name="Ginevra Minarini" userId="1f1f918c-6db6-4aec-95e5-17ad0358cb46" providerId="ADAL" clId="{03421CA5-02D6-410F-9208-942AACB4DA1F}" dt="2023-11-23T08:17:55.300" v="91031"/>
          <ac:spMkLst>
            <pc:docMk/>
            <pc:sldMk cId="1069926096" sldId="309"/>
            <ac:spMk id="4056" creationId="{D8D19A5C-5637-5778-493C-F9E3CAAB93E0}"/>
          </ac:spMkLst>
        </pc:spChg>
        <pc:spChg chg="mod modVis">
          <ac:chgData name="Ginevra Minarini" userId="1f1f918c-6db6-4aec-95e5-17ad0358cb46" providerId="ADAL" clId="{03421CA5-02D6-410F-9208-942AACB4DA1F}" dt="2023-11-23T08:17:55.308" v="91033"/>
          <ac:spMkLst>
            <pc:docMk/>
            <pc:sldMk cId="1069926096" sldId="309"/>
            <ac:spMk id="4057" creationId="{C00F54BE-7264-D7F8-6683-266817E2AEA8}"/>
          </ac:spMkLst>
        </pc:spChg>
        <pc:spChg chg="mod modVis">
          <ac:chgData name="Ginevra Minarini" userId="1f1f918c-6db6-4aec-95e5-17ad0358cb46" providerId="ADAL" clId="{03421CA5-02D6-410F-9208-942AACB4DA1F}" dt="2023-11-23T08:17:55.311" v="91035"/>
          <ac:spMkLst>
            <pc:docMk/>
            <pc:sldMk cId="1069926096" sldId="309"/>
            <ac:spMk id="4058" creationId="{602DAF29-9D3C-DDC4-7E45-AC4D405C4755}"/>
          </ac:spMkLst>
        </pc:spChg>
        <pc:spChg chg="mod modVis">
          <ac:chgData name="Ginevra Minarini" userId="1f1f918c-6db6-4aec-95e5-17ad0358cb46" providerId="ADAL" clId="{03421CA5-02D6-410F-9208-942AACB4DA1F}" dt="2023-11-23T08:17:55.311" v="91037"/>
          <ac:spMkLst>
            <pc:docMk/>
            <pc:sldMk cId="1069926096" sldId="309"/>
            <ac:spMk id="4059" creationId="{599B63EC-5973-00E0-9255-DB076375ED1B}"/>
          </ac:spMkLst>
        </pc:spChg>
        <pc:spChg chg="mod modVis">
          <ac:chgData name="Ginevra Minarini" userId="1f1f918c-6db6-4aec-95e5-17ad0358cb46" providerId="ADAL" clId="{03421CA5-02D6-410F-9208-942AACB4DA1F}" dt="2023-11-23T08:17:55.311" v="91039"/>
          <ac:spMkLst>
            <pc:docMk/>
            <pc:sldMk cId="1069926096" sldId="309"/>
            <ac:spMk id="4060" creationId="{42B336FE-8E67-4BEB-C6B7-CB125E2592B5}"/>
          </ac:spMkLst>
        </pc:spChg>
        <pc:spChg chg="mod modVis">
          <ac:chgData name="Ginevra Minarini" userId="1f1f918c-6db6-4aec-95e5-17ad0358cb46" providerId="ADAL" clId="{03421CA5-02D6-410F-9208-942AACB4DA1F}" dt="2023-11-23T08:17:55.315" v="91041"/>
          <ac:spMkLst>
            <pc:docMk/>
            <pc:sldMk cId="1069926096" sldId="309"/>
            <ac:spMk id="4061" creationId="{3281498C-B540-0FA0-7236-3A3390032D15}"/>
          </ac:spMkLst>
        </pc:spChg>
        <pc:spChg chg="mod modVis">
          <ac:chgData name="Ginevra Minarini" userId="1f1f918c-6db6-4aec-95e5-17ad0358cb46" providerId="ADAL" clId="{03421CA5-02D6-410F-9208-942AACB4DA1F}" dt="2023-11-23T08:17:55.315" v="91043"/>
          <ac:spMkLst>
            <pc:docMk/>
            <pc:sldMk cId="1069926096" sldId="309"/>
            <ac:spMk id="4062" creationId="{AB50AAF8-167A-B9EB-578E-EDF6C66D5BF7}"/>
          </ac:spMkLst>
        </pc:spChg>
        <pc:spChg chg="mod modVis">
          <ac:chgData name="Ginevra Minarini" userId="1f1f918c-6db6-4aec-95e5-17ad0358cb46" providerId="ADAL" clId="{03421CA5-02D6-410F-9208-942AACB4DA1F}" dt="2023-11-23T08:17:55.315" v="91045"/>
          <ac:spMkLst>
            <pc:docMk/>
            <pc:sldMk cId="1069926096" sldId="309"/>
            <ac:spMk id="4063" creationId="{31C54D8D-EE37-026B-DCE4-2632B59F9822}"/>
          </ac:spMkLst>
        </pc:spChg>
        <pc:spChg chg="mod modVis">
          <ac:chgData name="Ginevra Minarini" userId="1f1f918c-6db6-4aec-95e5-17ad0358cb46" providerId="ADAL" clId="{03421CA5-02D6-410F-9208-942AACB4DA1F}" dt="2023-11-23T08:17:55.319" v="91047"/>
          <ac:spMkLst>
            <pc:docMk/>
            <pc:sldMk cId="1069926096" sldId="309"/>
            <ac:spMk id="4064" creationId="{DDF53365-A59E-1766-4C17-01C2B0E9F63C}"/>
          </ac:spMkLst>
        </pc:spChg>
        <pc:spChg chg="mod modVis">
          <ac:chgData name="Ginevra Minarini" userId="1f1f918c-6db6-4aec-95e5-17ad0358cb46" providerId="ADAL" clId="{03421CA5-02D6-410F-9208-942AACB4DA1F}" dt="2023-11-23T08:17:55.321" v="91049"/>
          <ac:spMkLst>
            <pc:docMk/>
            <pc:sldMk cId="1069926096" sldId="309"/>
            <ac:spMk id="4065" creationId="{CC509D10-D043-7CC3-4218-383E4CC5AF10}"/>
          </ac:spMkLst>
        </pc:spChg>
        <pc:spChg chg="mod modVis">
          <ac:chgData name="Ginevra Minarini" userId="1f1f918c-6db6-4aec-95e5-17ad0358cb46" providerId="ADAL" clId="{03421CA5-02D6-410F-9208-942AACB4DA1F}" dt="2023-11-23T08:17:55.321" v="91051"/>
          <ac:spMkLst>
            <pc:docMk/>
            <pc:sldMk cId="1069926096" sldId="309"/>
            <ac:spMk id="4066" creationId="{A4E731A8-5FAD-5345-4DA8-3B15C7F99885}"/>
          </ac:spMkLst>
        </pc:spChg>
        <pc:spChg chg="mod modVis">
          <ac:chgData name="Ginevra Minarini" userId="1f1f918c-6db6-4aec-95e5-17ad0358cb46" providerId="ADAL" clId="{03421CA5-02D6-410F-9208-942AACB4DA1F}" dt="2023-11-23T08:17:55.321" v="91053"/>
          <ac:spMkLst>
            <pc:docMk/>
            <pc:sldMk cId="1069926096" sldId="309"/>
            <ac:spMk id="4067" creationId="{2B180B7E-33EE-B764-15E2-30AE434E334E}"/>
          </ac:spMkLst>
        </pc:spChg>
        <pc:spChg chg="mod modVis">
          <ac:chgData name="Ginevra Minarini" userId="1f1f918c-6db6-4aec-95e5-17ad0358cb46" providerId="ADAL" clId="{03421CA5-02D6-410F-9208-942AACB4DA1F}" dt="2023-11-23T08:17:55.321" v="91055"/>
          <ac:spMkLst>
            <pc:docMk/>
            <pc:sldMk cId="1069926096" sldId="309"/>
            <ac:spMk id="4068" creationId="{4E39B531-8630-B77A-1968-D692FB0EE3A5}"/>
          </ac:spMkLst>
        </pc:spChg>
        <pc:spChg chg="mod modVis">
          <ac:chgData name="Ginevra Minarini" userId="1f1f918c-6db6-4aec-95e5-17ad0358cb46" providerId="ADAL" clId="{03421CA5-02D6-410F-9208-942AACB4DA1F}" dt="2023-11-23T08:17:55.321" v="91057"/>
          <ac:spMkLst>
            <pc:docMk/>
            <pc:sldMk cId="1069926096" sldId="309"/>
            <ac:spMk id="4069" creationId="{5B73C45B-7225-E293-1CC0-BFE01900D83D}"/>
          </ac:spMkLst>
        </pc:spChg>
        <pc:spChg chg="mod modVis">
          <ac:chgData name="Ginevra Minarini" userId="1f1f918c-6db6-4aec-95e5-17ad0358cb46" providerId="ADAL" clId="{03421CA5-02D6-410F-9208-942AACB4DA1F}" dt="2023-11-23T08:17:55.329" v="91059"/>
          <ac:spMkLst>
            <pc:docMk/>
            <pc:sldMk cId="1069926096" sldId="309"/>
            <ac:spMk id="4070" creationId="{CDC556D5-AA4C-9804-EBDB-EA27A03B8C8A}"/>
          </ac:spMkLst>
        </pc:spChg>
        <pc:spChg chg="mod modVis">
          <ac:chgData name="Ginevra Minarini" userId="1f1f918c-6db6-4aec-95e5-17ad0358cb46" providerId="ADAL" clId="{03421CA5-02D6-410F-9208-942AACB4DA1F}" dt="2023-11-23T08:17:55.329" v="91061"/>
          <ac:spMkLst>
            <pc:docMk/>
            <pc:sldMk cId="1069926096" sldId="309"/>
            <ac:spMk id="4071" creationId="{2490A478-0E19-31D1-45AF-FBB03664AE6E}"/>
          </ac:spMkLst>
        </pc:spChg>
        <pc:spChg chg="mod modVis">
          <ac:chgData name="Ginevra Minarini" userId="1f1f918c-6db6-4aec-95e5-17ad0358cb46" providerId="ADAL" clId="{03421CA5-02D6-410F-9208-942AACB4DA1F}" dt="2023-11-23T08:17:55.331" v="91063"/>
          <ac:spMkLst>
            <pc:docMk/>
            <pc:sldMk cId="1069926096" sldId="309"/>
            <ac:spMk id="4072" creationId="{6EA17552-E8B7-310F-23A2-414F1A3F53CB}"/>
          </ac:spMkLst>
        </pc:spChg>
        <pc:spChg chg="mod modVis">
          <ac:chgData name="Ginevra Minarini" userId="1f1f918c-6db6-4aec-95e5-17ad0358cb46" providerId="ADAL" clId="{03421CA5-02D6-410F-9208-942AACB4DA1F}" dt="2023-11-23T08:17:55.331" v="91065"/>
          <ac:spMkLst>
            <pc:docMk/>
            <pc:sldMk cId="1069926096" sldId="309"/>
            <ac:spMk id="4073" creationId="{0B106584-F156-1F88-B1E5-68EC3E817C52}"/>
          </ac:spMkLst>
        </pc:spChg>
        <pc:spChg chg="mod modVis">
          <ac:chgData name="Ginevra Minarini" userId="1f1f918c-6db6-4aec-95e5-17ad0358cb46" providerId="ADAL" clId="{03421CA5-02D6-410F-9208-942AACB4DA1F}" dt="2023-11-23T08:17:55.331" v="91067"/>
          <ac:spMkLst>
            <pc:docMk/>
            <pc:sldMk cId="1069926096" sldId="309"/>
            <ac:spMk id="4074" creationId="{A2B42F26-4AAD-0955-B79F-BCC11805D454}"/>
          </ac:spMkLst>
        </pc:spChg>
        <pc:spChg chg="mod modVis">
          <ac:chgData name="Ginevra Minarini" userId="1f1f918c-6db6-4aec-95e5-17ad0358cb46" providerId="ADAL" clId="{03421CA5-02D6-410F-9208-942AACB4DA1F}" dt="2023-11-23T08:17:55.331" v="91069"/>
          <ac:spMkLst>
            <pc:docMk/>
            <pc:sldMk cId="1069926096" sldId="309"/>
            <ac:spMk id="4075" creationId="{565EFE13-2C1F-73D1-E662-92A949FBF865}"/>
          </ac:spMkLst>
        </pc:spChg>
        <pc:spChg chg="mod modVis">
          <ac:chgData name="Ginevra Minarini" userId="1f1f918c-6db6-4aec-95e5-17ad0358cb46" providerId="ADAL" clId="{03421CA5-02D6-410F-9208-942AACB4DA1F}" dt="2023-11-23T08:17:55.331" v="91071"/>
          <ac:spMkLst>
            <pc:docMk/>
            <pc:sldMk cId="1069926096" sldId="309"/>
            <ac:spMk id="4076" creationId="{FFA51FF8-7D67-9601-E21E-E8F005FD1931}"/>
          </ac:spMkLst>
        </pc:spChg>
        <pc:spChg chg="mod modVis">
          <ac:chgData name="Ginevra Minarini" userId="1f1f918c-6db6-4aec-95e5-17ad0358cb46" providerId="ADAL" clId="{03421CA5-02D6-410F-9208-942AACB4DA1F}" dt="2023-11-23T08:17:55.340" v="91073"/>
          <ac:spMkLst>
            <pc:docMk/>
            <pc:sldMk cId="1069926096" sldId="309"/>
            <ac:spMk id="4077" creationId="{A827ABE6-8C2C-FF13-4E39-596D226C1D6A}"/>
          </ac:spMkLst>
        </pc:spChg>
        <pc:spChg chg="mod modVis">
          <ac:chgData name="Ginevra Minarini" userId="1f1f918c-6db6-4aec-95e5-17ad0358cb46" providerId="ADAL" clId="{03421CA5-02D6-410F-9208-942AACB4DA1F}" dt="2023-11-23T08:17:55.342" v="91075"/>
          <ac:spMkLst>
            <pc:docMk/>
            <pc:sldMk cId="1069926096" sldId="309"/>
            <ac:spMk id="4078" creationId="{0580FFFF-1A5B-7A43-198C-AA3A810A8A56}"/>
          </ac:spMkLst>
        </pc:spChg>
        <pc:spChg chg="mod modVis">
          <ac:chgData name="Ginevra Minarini" userId="1f1f918c-6db6-4aec-95e5-17ad0358cb46" providerId="ADAL" clId="{03421CA5-02D6-410F-9208-942AACB4DA1F}" dt="2023-11-23T08:17:55.342" v="91077"/>
          <ac:spMkLst>
            <pc:docMk/>
            <pc:sldMk cId="1069926096" sldId="309"/>
            <ac:spMk id="4079" creationId="{3EC66387-1665-B6E3-A942-AB265DB51866}"/>
          </ac:spMkLst>
        </pc:spChg>
        <pc:spChg chg="mod modVis">
          <ac:chgData name="Ginevra Minarini" userId="1f1f918c-6db6-4aec-95e5-17ad0358cb46" providerId="ADAL" clId="{03421CA5-02D6-410F-9208-942AACB4DA1F}" dt="2023-11-23T08:17:55.342" v="91079"/>
          <ac:spMkLst>
            <pc:docMk/>
            <pc:sldMk cId="1069926096" sldId="309"/>
            <ac:spMk id="4080" creationId="{814216E4-5383-55B8-1A44-2A0B89B9920B}"/>
          </ac:spMkLst>
        </pc:spChg>
        <pc:spChg chg="mod modVis">
          <ac:chgData name="Ginevra Minarini" userId="1f1f918c-6db6-4aec-95e5-17ad0358cb46" providerId="ADAL" clId="{03421CA5-02D6-410F-9208-942AACB4DA1F}" dt="2023-11-23T08:17:55.342" v="91081"/>
          <ac:spMkLst>
            <pc:docMk/>
            <pc:sldMk cId="1069926096" sldId="309"/>
            <ac:spMk id="4081" creationId="{2ABAB095-D4FA-AA3F-2553-FB8E07B05CE6}"/>
          </ac:spMkLst>
        </pc:spChg>
        <pc:spChg chg="mod modVis">
          <ac:chgData name="Ginevra Minarini" userId="1f1f918c-6db6-4aec-95e5-17ad0358cb46" providerId="ADAL" clId="{03421CA5-02D6-410F-9208-942AACB4DA1F}" dt="2023-11-23T08:17:55.348" v="91083"/>
          <ac:spMkLst>
            <pc:docMk/>
            <pc:sldMk cId="1069926096" sldId="309"/>
            <ac:spMk id="4082" creationId="{98ED5DB5-B41D-DC45-4B73-0714EE71BAD1}"/>
          </ac:spMkLst>
        </pc:spChg>
        <pc:spChg chg="mod modVis">
          <ac:chgData name="Ginevra Minarini" userId="1f1f918c-6db6-4aec-95e5-17ad0358cb46" providerId="ADAL" clId="{03421CA5-02D6-410F-9208-942AACB4DA1F}" dt="2023-11-23T08:17:55.348" v="91085"/>
          <ac:spMkLst>
            <pc:docMk/>
            <pc:sldMk cId="1069926096" sldId="309"/>
            <ac:spMk id="4083" creationId="{39876284-03B5-2CCF-B738-6E65227E4D38}"/>
          </ac:spMkLst>
        </pc:spChg>
        <pc:spChg chg="mod modVis">
          <ac:chgData name="Ginevra Minarini" userId="1f1f918c-6db6-4aec-95e5-17ad0358cb46" providerId="ADAL" clId="{03421CA5-02D6-410F-9208-942AACB4DA1F}" dt="2023-11-23T08:17:55.350" v="91087"/>
          <ac:spMkLst>
            <pc:docMk/>
            <pc:sldMk cId="1069926096" sldId="309"/>
            <ac:spMk id="4084" creationId="{745719C9-FD67-6A95-2FD8-5DC24209C815}"/>
          </ac:spMkLst>
        </pc:spChg>
        <pc:spChg chg="mod modVis">
          <ac:chgData name="Ginevra Minarini" userId="1f1f918c-6db6-4aec-95e5-17ad0358cb46" providerId="ADAL" clId="{03421CA5-02D6-410F-9208-942AACB4DA1F}" dt="2023-11-23T08:17:55.352" v="91089"/>
          <ac:spMkLst>
            <pc:docMk/>
            <pc:sldMk cId="1069926096" sldId="309"/>
            <ac:spMk id="4085" creationId="{690B62FA-BF10-3CCF-59DB-2C9C4C4139F3}"/>
          </ac:spMkLst>
        </pc:spChg>
        <pc:spChg chg="mod modVis">
          <ac:chgData name="Ginevra Minarini" userId="1f1f918c-6db6-4aec-95e5-17ad0358cb46" providerId="ADAL" clId="{03421CA5-02D6-410F-9208-942AACB4DA1F}" dt="2023-11-23T08:17:55.352" v="91091"/>
          <ac:spMkLst>
            <pc:docMk/>
            <pc:sldMk cId="1069926096" sldId="309"/>
            <ac:spMk id="4086" creationId="{615C9EDE-2484-5365-A98B-B42C2AE098A0}"/>
          </ac:spMkLst>
        </pc:spChg>
        <pc:spChg chg="mod modVis">
          <ac:chgData name="Ginevra Minarini" userId="1f1f918c-6db6-4aec-95e5-17ad0358cb46" providerId="ADAL" clId="{03421CA5-02D6-410F-9208-942AACB4DA1F}" dt="2023-11-23T08:17:55.352" v="91093"/>
          <ac:spMkLst>
            <pc:docMk/>
            <pc:sldMk cId="1069926096" sldId="309"/>
            <ac:spMk id="4087" creationId="{A7026697-2016-8A64-49AE-752E86C0595C}"/>
          </ac:spMkLst>
        </pc:spChg>
        <pc:spChg chg="mod modVis">
          <ac:chgData name="Ginevra Minarini" userId="1f1f918c-6db6-4aec-95e5-17ad0358cb46" providerId="ADAL" clId="{03421CA5-02D6-410F-9208-942AACB4DA1F}" dt="2023-11-23T08:17:55.352" v="91095"/>
          <ac:spMkLst>
            <pc:docMk/>
            <pc:sldMk cId="1069926096" sldId="309"/>
            <ac:spMk id="4088" creationId="{015B9507-787F-835E-9D5F-65446B5FF7F1}"/>
          </ac:spMkLst>
        </pc:spChg>
        <pc:spChg chg="mod modVis">
          <ac:chgData name="Ginevra Minarini" userId="1f1f918c-6db6-4aec-95e5-17ad0358cb46" providerId="ADAL" clId="{03421CA5-02D6-410F-9208-942AACB4DA1F}" dt="2023-11-23T08:17:55.352" v="91097"/>
          <ac:spMkLst>
            <pc:docMk/>
            <pc:sldMk cId="1069926096" sldId="309"/>
            <ac:spMk id="4089" creationId="{3DE646BC-48D7-E64D-9CF1-8F328957AAF2}"/>
          </ac:spMkLst>
        </pc:spChg>
        <pc:spChg chg="mod modVis">
          <ac:chgData name="Ginevra Minarini" userId="1f1f918c-6db6-4aec-95e5-17ad0358cb46" providerId="ADAL" clId="{03421CA5-02D6-410F-9208-942AACB4DA1F}" dt="2023-11-23T08:17:55.360" v="91099"/>
          <ac:spMkLst>
            <pc:docMk/>
            <pc:sldMk cId="1069926096" sldId="309"/>
            <ac:spMk id="4090" creationId="{225634D5-4EAD-FE31-7420-4F3D7D000D56}"/>
          </ac:spMkLst>
        </pc:spChg>
        <pc:spChg chg="mod modVis">
          <ac:chgData name="Ginevra Minarini" userId="1f1f918c-6db6-4aec-95e5-17ad0358cb46" providerId="ADAL" clId="{03421CA5-02D6-410F-9208-942AACB4DA1F}" dt="2023-11-23T08:17:55.360" v="91101"/>
          <ac:spMkLst>
            <pc:docMk/>
            <pc:sldMk cId="1069926096" sldId="309"/>
            <ac:spMk id="4091" creationId="{69E6E7E1-9583-A433-744C-54A17665D7CD}"/>
          </ac:spMkLst>
        </pc:spChg>
        <pc:spChg chg="mod modVis">
          <ac:chgData name="Ginevra Minarini" userId="1f1f918c-6db6-4aec-95e5-17ad0358cb46" providerId="ADAL" clId="{03421CA5-02D6-410F-9208-942AACB4DA1F}" dt="2023-11-23T08:17:55.363" v="91103"/>
          <ac:spMkLst>
            <pc:docMk/>
            <pc:sldMk cId="1069926096" sldId="309"/>
            <ac:spMk id="4092" creationId="{090282DA-266E-EC3A-7938-23D34C5F704D}"/>
          </ac:spMkLst>
        </pc:spChg>
        <pc:spChg chg="mod modVis">
          <ac:chgData name="Ginevra Minarini" userId="1f1f918c-6db6-4aec-95e5-17ad0358cb46" providerId="ADAL" clId="{03421CA5-02D6-410F-9208-942AACB4DA1F}" dt="2023-11-23T08:17:55.365" v="91105"/>
          <ac:spMkLst>
            <pc:docMk/>
            <pc:sldMk cId="1069926096" sldId="309"/>
            <ac:spMk id="4093" creationId="{BECEA96F-E081-4743-F991-62D3D9D807C5}"/>
          </ac:spMkLst>
        </pc:spChg>
        <pc:spChg chg="mod modVis">
          <ac:chgData name="Ginevra Minarini" userId="1f1f918c-6db6-4aec-95e5-17ad0358cb46" providerId="ADAL" clId="{03421CA5-02D6-410F-9208-942AACB4DA1F}" dt="2023-11-23T08:17:55.365" v="91107"/>
          <ac:spMkLst>
            <pc:docMk/>
            <pc:sldMk cId="1069926096" sldId="309"/>
            <ac:spMk id="4094" creationId="{A6867EB6-D5D7-164A-3A97-1174090E06DD}"/>
          </ac:spMkLst>
        </pc:spChg>
        <pc:spChg chg="mod modVis">
          <ac:chgData name="Ginevra Minarini" userId="1f1f918c-6db6-4aec-95e5-17ad0358cb46" providerId="ADAL" clId="{03421CA5-02D6-410F-9208-942AACB4DA1F}" dt="2023-11-23T08:17:55.365" v="91109"/>
          <ac:spMkLst>
            <pc:docMk/>
            <pc:sldMk cId="1069926096" sldId="309"/>
            <ac:spMk id="4095" creationId="{CF833E73-3D91-609E-544D-755EC082F407}"/>
          </ac:spMkLst>
        </pc:spChg>
        <pc:spChg chg="mod modVis">
          <ac:chgData name="Ginevra Minarini" userId="1f1f918c-6db6-4aec-95e5-17ad0358cb46" providerId="ADAL" clId="{03421CA5-02D6-410F-9208-942AACB4DA1F}" dt="2023-11-23T08:17:55.365" v="91111"/>
          <ac:spMkLst>
            <pc:docMk/>
            <pc:sldMk cId="1069926096" sldId="309"/>
            <ac:spMk id="4096" creationId="{4129831E-5C93-16B0-5F23-610C88094E67}"/>
          </ac:spMkLst>
        </pc:spChg>
        <pc:spChg chg="mod modVis">
          <ac:chgData name="Ginevra Minarini" userId="1f1f918c-6db6-4aec-95e5-17ad0358cb46" providerId="ADAL" clId="{03421CA5-02D6-410F-9208-942AACB4DA1F}" dt="2023-11-23T08:17:55.371" v="91113"/>
          <ac:spMkLst>
            <pc:docMk/>
            <pc:sldMk cId="1069926096" sldId="309"/>
            <ac:spMk id="4097" creationId="{954FBB29-1C51-CC01-0F16-22115B4BAF7C}"/>
          </ac:spMkLst>
        </pc:spChg>
        <pc:spChg chg="mod modVis">
          <ac:chgData name="Ginevra Minarini" userId="1f1f918c-6db6-4aec-95e5-17ad0358cb46" providerId="ADAL" clId="{03421CA5-02D6-410F-9208-942AACB4DA1F}" dt="2023-11-23T08:17:55.373" v="91115"/>
          <ac:spMkLst>
            <pc:docMk/>
            <pc:sldMk cId="1069926096" sldId="309"/>
            <ac:spMk id="4098" creationId="{569C8A0F-6CF9-C0AF-A401-D7304391BA3E}"/>
          </ac:spMkLst>
        </pc:spChg>
        <pc:spChg chg="mod modVis">
          <ac:chgData name="Ginevra Minarini" userId="1f1f918c-6db6-4aec-95e5-17ad0358cb46" providerId="ADAL" clId="{03421CA5-02D6-410F-9208-942AACB4DA1F}" dt="2023-11-23T08:17:55.373" v="91117"/>
          <ac:spMkLst>
            <pc:docMk/>
            <pc:sldMk cId="1069926096" sldId="309"/>
            <ac:spMk id="4099" creationId="{677F37EE-5453-EE7A-0908-2D566E1AECD6}"/>
          </ac:spMkLst>
        </pc:spChg>
        <pc:spChg chg="mod modVis">
          <ac:chgData name="Ginevra Minarini" userId="1f1f918c-6db6-4aec-95e5-17ad0358cb46" providerId="ADAL" clId="{03421CA5-02D6-410F-9208-942AACB4DA1F}" dt="2023-11-23T08:17:55.373" v="91119"/>
          <ac:spMkLst>
            <pc:docMk/>
            <pc:sldMk cId="1069926096" sldId="309"/>
            <ac:spMk id="4100" creationId="{5569E02E-577C-5D9B-2666-BB1205A3C16E}"/>
          </ac:spMkLst>
        </pc:spChg>
        <pc:spChg chg="mod modVis">
          <ac:chgData name="Ginevra Minarini" userId="1f1f918c-6db6-4aec-95e5-17ad0358cb46" providerId="ADAL" clId="{03421CA5-02D6-410F-9208-942AACB4DA1F}" dt="2023-11-23T08:17:55.373" v="91121"/>
          <ac:spMkLst>
            <pc:docMk/>
            <pc:sldMk cId="1069926096" sldId="309"/>
            <ac:spMk id="4101" creationId="{C4CBD9E8-11C6-B08E-ACC9-6DAD7AB496A3}"/>
          </ac:spMkLst>
        </pc:spChg>
        <pc:spChg chg="mod modVis">
          <ac:chgData name="Ginevra Minarini" userId="1f1f918c-6db6-4aec-95e5-17ad0358cb46" providerId="ADAL" clId="{03421CA5-02D6-410F-9208-942AACB4DA1F}" dt="2023-11-23T08:17:55.373" v="91123"/>
          <ac:spMkLst>
            <pc:docMk/>
            <pc:sldMk cId="1069926096" sldId="309"/>
            <ac:spMk id="4102" creationId="{E14C3166-7213-E96A-4504-16B46FA6F233}"/>
          </ac:spMkLst>
        </pc:spChg>
        <pc:spChg chg="mod modVis">
          <ac:chgData name="Ginevra Minarini" userId="1f1f918c-6db6-4aec-95e5-17ad0358cb46" providerId="ADAL" clId="{03421CA5-02D6-410F-9208-942AACB4DA1F}" dt="2023-11-23T08:17:55.373" v="91125"/>
          <ac:spMkLst>
            <pc:docMk/>
            <pc:sldMk cId="1069926096" sldId="309"/>
            <ac:spMk id="4103" creationId="{A7099507-735B-087E-1883-ED570EA912B1}"/>
          </ac:spMkLst>
        </pc:spChg>
        <pc:spChg chg="mod modVis">
          <ac:chgData name="Ginevra Minarini" userId="1f1f918c-6db6-4aec-95e5-17ad0358cb46" providerId="ADAL" clId="{03421CA5-02D6-410F-9208-942AACB4DA1F}" dt="2023-11-23T08:17:55.381" v="91127"/>
          <ac:spMkLst>
            <pc:docMk/>
            <pc:sldMk cId="1069926096" sldId="309"/>
            <ac:spMk id="4104" creationId="{66C40955-F933-19F1-6B63-9B9C83012459}"/>
          </ac:spMkLst>
        </pc:spChg>
        <pc:spChg chg="mod modVis">
          <ac:chgData name="Ginevra Minarini" userId="1f1f918c-6db6-4aec-95e5-17ad0358cb46" providerId="ADAL" clId="{03421CA5-02D6-410F-9208-942AACB4DA1F}" dt="2023-11-23T08:17:55.383" v="91129"/>
          <ac:spMkLst>
            <pc:docMk/>
            <pc:sldMk cId="1069926096" sldId="309"/>
            <ac:spMk id="4105" creationId="{E0E321E7-E223-35A0-AB33-F31669F278A0}"/>
          </ac:spMkLst>
        </pc:spChg>
        <pc:spChg chg="mod modVis">
          <ac:chgData name="Ginevra Minarini" userId="1f1f918c-6db6-4aec-95e5-17ad0358cb46" providerId="ADAL" clId="{03421CA5-02D6-410F-9208-942AACB4DA1F}" dt="2023-11-23T08:17:55.383" v="91131"/>
          <ac:spMkLst>
            <pc:docMk/>
            <pc:sldMk cId="1069926096" sldId="309"/>
            <ac:spMk id="4106" creationId="{B25B5C85-ECD3-F6A4-2C90-33F6A90E0A84}"/>
          </ac:spMkLst>
        </pc:spChg>
        <pc:spChg chg="mod modVis">
          <ac:chgData name="Ginevra Minarini" userId="1f1f918c-6db6-4aec-95e5-17ad0358cb46" providerId="ADAL" clId="{03421CA5-02D6-410F-9208-942AACB4DA1F}" dt="2023-11-23T08:17:55.383" v="91133"/>
          <ac:spMkLst>
            <pc:docMk/>
            <pc:sldMk cId="1069926096" sldId="309"/>
            <ac:spMk id="4107" creationId="{FB6E73CA-3E24-23B8-670C-7C45CC1B72CE}"/>
          </ac:spMkLst>
        </pc:spChg>
        <pc:spChg chg="mod modVis">
          <ac:chgData name="Ginevra Minarini" userId="1f1f918c-6db6-4aec-95e5-17ad0358cb46" providerId="ADAL" clId="{03421CA5-02D6-410F-9208-942AACB4DA1F}" dt="2023-11-23T08:17:55.383" v="91135"/>
          <ac:spMkLst>
            <pc:docMk/>
            <pc:sldMk cId="1069926096" sldId="309"/>
            <ac:spMk id="4108" creationId="{48409AE4-FC2C-8E60-A996-53EBA04F7575}"/>
          </ac:spMkLst>
        </pc:spChg>
        <pc:spChg chg="mod modVis">
          <ac:chgData name="Ginevra Minarini" userId="1f1f918c-6db6-4aec-95e5-17ad0358cb46" providerId="ADAL" clId="{03421CA5-02D6-410F-9208-942AACB4DA1F}" dt="2023-11-23T08:17:55.383" v="91137"/>
          <ac:spMkLst>
            <pc:docMk/>
            <pc:sldMk cId="1069926096" sldId="309"/>
            <ac:spMk id="4109" creationId="{FCDCD4BC-72C4-6091-2251-A6ACA9344CF0}"/>
          </ac:spMkLst>
        </pc:spChg>
        <pc:spChg chg="mod modVis">
          <ac:chgData name="Ginevra Minarini" userId="1f1f918c-6db6-4aec-95e5-17ad0358cb46" providerId="ADAL" clId="{03421CA5-02D6-410F-9208-942AACB4DA1F}" dt="2023-11-23T08:17:55.392" v="91139"/>
          <ac:spMkLst>
            <pc:docMk/>
            <pc:sldMk cId="1069926096" sldId="309"/>
            <ac:spMk id="4110" creationId="{A047F958-8621-B4E7-CBB8-6C5FBE0840E1}"/>
          </ac:spMkLst>
        </pc:spChg>
        <pc:spChg chg="mod modVis">
          <ac:chgData name="Ginevra Minarini" userId="1f1f918c-6db6-4aec-95e5-17ad0358cb46" providerId="ADAL" clId="{03421CA5-02D6-410F-9208-942AACB4DA1F}" dt="2023-11-23T08:17:55.392" v="91141"/>
          <ac:spMkLst>
            <pc:docMk/>
            <pc:sldMk cId="1069926096" sldId="309"/>
            <ac:spMk id="4111" creationId="{BB312DA2-172A-31C7-5F93-33CCD04A10C5}"/>
          </ac:spMkLst>
        </pc:spChg>
        <pc:spChg chg="mod modVis">
          <ac:chgData name="Ginevra Minarini" userId="1f1f918c-6db6-4aec-95e5-17ad0358cb46" providerId="ADAL" clId="{03421CA5-02D6-410F-9208-942AACB4DA1F}" dt="2023-11-23T08:17:55.394" v="91143"/>
          <ac:spMkLst>
            <pc:docMk/>
            <pc:sldMk cId="1069926096" sldId="309"/>
            <ac:spMk id="4112" creationId="{808AAEE5-9E44-39E9-CAB9-EF914FE2C32F}"/>
          </ac:spMkLst>
        </pc:spChg>
        <pc:spChg chg="mod modVis">
          <ac:chgData name="Ginevra Minarini" userId="1f1f918c-6db6-4aec-95e5-17ad0358cb46" providerId="ADAL" clId="{03421CA5-02D6-410F-9208-942AACB4DA1F}" dt="2023-11-23T08:17:55.394" v="91145"/>
          <ac:spMkLst>
            <pc:docMk/>
            <pc:sldMk cId="1069926096" sldId="309"/>
            <ac:spMk id="4113" creationId="{683DB92B-B4DC-75B7-234B-B445536516D3}"/>
          </ac:spMkLst>
        </pc:spChg>
        <pc:spChg chg="mod modVis">
          <ac:chgData name="Ginevra Minarini" userId="1f1f918c-6db6-4aec-95e5-17ad0358cb46" providerId="ADAL" clId="{03421CA5-02D6-410F-9208-942AACB4DA1F}" dt="2023-11-23T08:17:55.398" v="91147"/>
          <ac:spMkLst>
            <pc:docMk/>
            <pc:sldMk cId="1069926096" sldId="309"/>
            <ac:spMk id="4114" creationId="{7C2423C5-7CAD-0F7D-6ED2-9781C5BE1363}"/>
          </ac:spMkLst>
        </pc:spChg>
        <pc:spChg chg="mod modVis">
          <ac:chgData name="Ginevra Minarini" userId="1f1f918c-6db6-4aec-95e5-17ad0358cb46" providerId="ADAL" clId="{03421CA5-02D6-410F-9208-942AACB4DA1F}" dt="2023-11-23T08:17:55.399" v="91149"/>
          <ac:spMkLst>
            <pc:docMk/>
            <pc:sldMk cId="1069926096" sldId="309"/>
            <ac:spMk id="4115" creationId="{BD1B11C9-5C67-9439-3C53-23A2F8A4F776}"/>
          </ac:spMkLst>
        </pc:spChg>
        <pc:spChg chg="mod modVis">
          <ac:chgData name="Ginevra Minarini" userId="1f1f918c-6db6-4aec-95e5-17ad0358cb46" providerId="ADAL" clId="{03421CA5-02D6-410F-9208-942AACB4DA1F}" dt="2023-11-23T08:17:55.400" v="91151"/>
          <ac:spMkLst>
            <pc:docMk/>
            <pc:sldMk cId="1069926096" sldId="309"/>
            <ac:spMk id="4116" creationId="{6FCEEB6B-6696-CE2D-8317-F132F14383EE}"/>
          </ac:spMkLst>
        </pc:spChg>
        <pc:spChg chg="mod modVis">
          <ac:chgData name="Ginevra Minarini" userId="1f1f918c-6db6-4aec-95e5-17ad0358cb46" providerId="ADAL" clId="{03421CA5-02D6-410F-9208-942AACB4DA1F}" dt="2023-11-23T08:17:55.402" v="91153"/>
          <ac:spMkLst>
            <pc:docMk/>
            <pc:sldMk cId="1069926096" sldId="309"/>
            <ac:spMk id="4117" creationId="{C2F4B64D-3710-8359-26BF-795210872D91}"/>
          </ac:spMkLst>
        </pc:spChg>
        <pc:spChg chg="mod modVis">
          <ac:chgData name="Ginevra Minarini" userId="1f1f918c-6db6-4aec-95e5-17ad0358cb46" providerId="ADAL" clId="{03421CA5-02D6-410F-9208-942AACB4DA1F}" dt="2023-11-23T08:17:55.403" v="91155"/>
          <ac:spMkLst>
            <pc:docMk/>
            <pc:sldMk cId="1069926096" sldId="309"/>
            <ac:spMk id="4118" creationId="{A1253350-1EFE-C16A-24FE-A23C34800D4D}"/>
          </ac:spMkLst>
        </pc:spChg>
        <pc:spChg chg="mod modVis">
          <ac:chgData name="Ginevra Minarini" userId="1f1f918c-6db6-4aec-95e5-17ad0358cb46" providerId="ADAL" clId="{03421CA5-02D6-410F-9208-942AACB4DA1F}" dt="2023-11-23T08:17:55.405" v="91157"/>
          <ac:spMkLst>
            <pc:docMk/>
            <pc:sldMk cId="1069926096" sldId="309"/>
            <ac:spMk id="4119" creationId="{08811B6F-9881-7744-C3FF-D8BC85E5458C}"/>
          </ac:spMkLst>
        </pc:spChg>
        <pc:spChg chg="mod modVis">
          <ac:chgData name="Ginevra Minarini" userId="1f1f918c-6db6-4aec-95e5-17ad0358cb46" providerId="ADAL" clId="{03421CA5-02D6-410F-9208-942AACB4DA1F}" dt="2023-11-23T08:17:55.407" v="91159"/>
          <ac:spMkLst>
            <pc:docMk/>
            <pc:sldMk cId="1069926096" sldId="309"/>
            <ac:spMk id="4120" creationId="{3DDE11C9-C9F1-B73B-2EC3-7FACEA6B6DF5}"/>
          </ac:spMkLst>
        </pc:spChg>
        <pc:spChg chg="mod modVis">
          <ac:chgData name="Ginevra Minarini" userId="1f1f918c-6db6-4aec-95e5-17ad0358cb46" providerId="ADAL" clId="{03421CA5-02D6-410F-9208-942AACB4DA1F}" dt="2023-11-23T08:17:55.408" v="91161"/>
          <ac:spMkLst>
            <pc:docMk/>
            <pc:sldMk cId="1069926096" sldId="309"/>
            <ac:spMk id="4121" creationId="{5E7E4A50-F842-D5E3-E27D-67B322C8300E}"/>
          </ac:spMkLst>
        </pc:spChg>
        <pc:spChg chg="mod modVis">
          <ac:chgData name="Ginevra Minarini" userId="1f1f918c-6db6-4aec-95e5-17ad0358cb46" providerId="ADAL" clId="{03421CA5-02D6-410F-9208-942AACB4DA1F}" dt="2023-11-23T08:17:55.410" v="91163"/>
          <ac:spMkLst>
            <pc:docMk/>
            <pc:sldMk cId="1069926096" sldId="309"/>
            <ac:spMk id="4122" creationId="{A636D137-C23E-AE2D-FE66-9E2FCB431F06}"/>
          </ac:spMkLst>
        </pc:spChg>
        <pc:spChg chg="mod modVis">
          <ac:chgData name="Ginevra Minarini" userId="1f1f918c-6db6-4aec-95e5-17ad0358cb46" providerId="ADAL" clId="{03421CA5-02D6-410F-9208-942AACB4DA1F}" dt="2023-11-23T08:17:55.411" v="91165"/>
          <ac:spMkLst>
            <pc:docMk/>
            <pc:sldMk cId="1069926096" sldId="309"/>
            <ac:spMk id="4123" creationId="{D571876B-8240-36B1-3417-D99812E35E19}"/>
          </ac:spMkLst>
        </pc:spChg>
        <pc:spChg chg="mod modVis">
          <ac:chgData name="Ginevra Minarini" userId="1f1f918c-6db6-4aec-95e5-17ad0358cb46" providerId="ADAL" clId="{03421CA5-02D6-410F-9208-942AACB4DA1F}" dt="2023-11-23T08:17:55.413" v="91167"/>
          <ac:spMkLst>
            <pc:docMk/>
            <pc:sldMk cId="1069926096" sldId="309"/>
            <ac:spMk id="4124" creationId="{9EBFEBBF-1E05-AC72-DFC1-05A56CA2782E}"/>
          </ac:spMkLst>
        </pc:spChg>
        <pc:spChg chg="mod modVis">
          <ac:chgData name="Ginevra Minarini" userId="1f1f918c-6db6-4aec-95e5-17ad0358cb46" providerId="ADAL" clId="{03421CA5-02D6-410F-9208-942AACB4DA1F}" dt="2023-11-23T08:17:55.414" v="91169"/>
          <ac:spMkLst>
            <pc:docMk/>
            <pc:sldMk cId="1069926096" sldId="309"/>
            <ac:spMk id="4125" creationId="{80AE2DB2-10E9-7C91-E7CA-E9A3C5F9FC3B}"/>
          </ac:spMkLst>
        </pc:spChg>
        <pc:spChg chg="mod modVis">
          <ac:chgData name="Ginevra Minarini" userId="1f1f918c-6db6-4aec-95e5-17ad0358cb46" providerId="ADAL" clId="{03421CA5-02D6-410F-9208-942AACB4DA1F}" dt="2023-11-23T08:17:55.416" v="91171"/>
          <ac:spMkLst>
            <pc:docMk/>
            <pc:sldMk cId="1069926096" sldId="309"/>
            <ac:spMk id="4126" creationId="{8EAE8717-50C1-84C0-0AB4-A9F975DDABCE}"/>
          </ac:spMkLst>
        </pc:spChg>
        <pc:spChg chg="mod modVis">
          <ac:chgData name="Ginevra Minarini" userId="1f1f918c-6db6-4aec-95e5-17ad0358cb46" providerId="ADAL" clId="{03421CA5-02D6-410F-9208-942AACB4DA1F}" dt="2023-11-23T08:17:55.417" v="91173"/>
          <ac:spMkLst>
            <pc:docMk/>
            <pc:sldMk cId="1069926096" sldId="309"/>
            <ac:spMk id="4127" creationId="{572EA44C-FFEE-3739-0A37-55DFFE4439C3}"/>
          </ac:spMkLst>
        </pc:spChg>
        <pc:spChg chg="mod modVis">
          <ac:chgData name="Ginevra Minarini" userId="1f1f918c-6db6-4aec-95e5-17ad0358cb46" providerId="ADAL" clId="{03421CA5-02D6-410F-9208-942AACB4DA1F}" dt="2023-11-23T08:17:55.419" v="91175"/>
          <ac:spMkLst>
            <pc:docMk/>
            <pc:sldMk cId="1069926096" sldId="309"/>
            <ac:spMk id="4128" creationId="{92C85382-24D3-FE67-D8D8-3B4E970EB89B}"/>
          </ac:spMkLst>
        </pc:spChg>
        <pc:spChg chg="mod modVis">
          <ac:chgData name="Ginevra Minarini" userId="1f1f918c-6db6-4aec-95e5-17ad0358cb46" providerId="ADAL" clId="{03421CA5-02D6-410F-9208-942AACB4DA1F}" dt="2023-11-23T08:17:55.420" v="91177"/>
          <ac:spMkLst>
            <pc:docMk/>
            <pc:sldMk cId="1069926096" sldId="309"/>
            <ac:spMk id="4129" creationId="{970C3159-64B7-CCC9-CA43-386E25100544}"/>
          </ac:spMkLst>
        </pc:spChg>
        <pc:spChg chg="mod modVis">
          <ac:chgData name="Ginevra Minarini" userId="1f1f918c-6db6-4aec-95e5-17ad0358cb46" providerId="ADAL" clId="{03421CA5-02D6-410F-9208-942AACB4DA1F}" dt="2023-11-23T08:17:55.422" v="91179"/>
          <ac:spMkLst>
            <pc:docMk/>
            <pc:sldMk cId="1069926096" sldId="309"/>
            <ac:spMk id="4130" creationId="{4D1B29CD-4A3C-ED3E-0023-FE65A208A7CB}"/>
          </ac:spMkLst>
        </pc:spChg>
        <pc:spChg chg="mod modVis">
          <ac:chgData name="Ginevra Minarini" userId="1f1f918c-6db6-4aec-95e5-17ad0358cb46" providerId="ADAL" clId="{03421CA5-02D6-410F-9208-942AACB4DA1F}" dt="2023-11-23T08:17:55.424" v="91181"/>
          <ac:spMkLst>
            <pc:docMk/>
            <pc:sldMk cId="1069926096" sldId="309"/>
            <ac:spMk id="4131" creationId="{88EA9BB0-27BB-80A1-1218-B5432A4C34FD}"/>
          </ac:spMkLst>
        </pc:spChg>
        <pc:spChg chg="mod modVis">
          <ac:chgData name="Ginevra Minarini" userId="1f1f918c-6db6-4aec-95e5-17ad0358cb46" providerId="ADAL" clId="{03421CA5-02D6-410F-9208-942AACB4DA1F}" dt="2023-11-23T08:17:55.425" v="91183"/>
          <ac:spMkLst>
            <pc:docMk/>
            <pc:sldMk cId="1069926096" sldId="309"/>
            <ac:spMk id="4132" creationId="{B6C9333D-3D71-4DA3-D245-70B15261409E}"/>
          </ac:spMkLst>
        </pc:spChg>
        <pc:spChg chg="mod modVis">
          <ac:chgData name="Ginevra Minarini" userId="1f1f918c-6db6-4aec-95e5-17ad0358cb46" providerId="ADAL" clId="{03421CA5-02D6-410F-9208-942AACB4DA1F}" dt="2023-11-23T08:17:55.427" v="91185"/>
          <ac:spMkLst>
            <pc:docMk/>
            <pc:sldMk cId="1069926096" sldId="309"/>
            <ac:spMk id="4133" creationId="{9063F287-3331-B5D6-C0B3-C62A080BC6E1}"/>
          </ac:spMkLst>
        </pc:spChg>
        <pc:spChg chg="mod modVis">
          <ac:chgData name="Ginevra Minarini" userId="1f1f918c-6db6-4aec-95e5-17ad0358cb46" providerId="ADAL" clId="{03421CA5-02D6-410F-9208-942AACB4DA1F}" dt="2023-11-23T08:17:55.428" v="91187"/>
          <ac:spMkLst>
            <pc:docMk/>
            <pc:sldMk cId="1069926096" sldId="309"/>
            <ac:spMk id="4134" creationId="{F3446573-9A35-E6CE-9624-4F0C4E1F8340}"/>
          </ac:spMkLst>
        </pc:spChg>
        <pc:spChg chg="mod modVis">
          <ac:chgData name="Ginevra Minarini" userId="1f1f918c-6db6-4aec-95e5-17ad0358cb46" providerId="ADAL" clId="{03421CA5-02D6-410F-9208-942AACB4DA1F}" dt="2023-11-23T08:17:55.430" v="91189"/>
          <ac:spMkLst>
            <pc:docMk/>
            <pc:sldMk cId="1069926096" sldId="309"/>
            <ac:spMk id="4135" creationId="{EEA156B2-50E6-58E1-871C-B513EBF5CD6B}"/>
          </ac:spMkLst>
        </pc:spChg>
        <pc:spChg chg="mod modVis">
          <ac:chgData name="Ginevra Minarini" userId="1f1f918c-6db6-4aec-95e5-17ad0358cb46" providerId="ADAL" clId="{03421CA5-02D6-410F-9208-942AACB4DA1F}" dt="2023-11-23T08:17:55.431" v="91191"/>
          <ac:spMkLst>
            <pc:docMk/>
            <pc:sldMk cId="1069926096" sldId="309"/>
            <ac:spMk id="4136" creationId="{5CF82F12-113F-3839-F383-36F1A503879D}"/>
          </ac:spMkLst>
        </pc:spChg>
        <pc:spChg chg="add mod modVis">
          <ac:chgData name="Ginevra Minarini" userId="1f1f918c-6db6-4aec-95e5-17ad0358cb46" providerId="ADAL" clId="{03421CA5-02D6-410F-9208-942AACB4DA1F}" dt="2023-11-23T08:17:55.433" v="91193"/>
          <ac:spMkLst>
            <pc:docMk/>
            <pc:sldMk cId="1069926096" sldId="309"/>
            <ac:spMk id="4137" creationId="{2171E564-BCBA-2721-841D-B6270E5BB03D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139" creationId="{EDE0892E-600E-760C-5868-603BADE049F9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140" creationId="{55150A38-FEB4-7A92-E232-4C4A367D4093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141" creationId="{3EEA2FE5-A030-439B-4926-21A5D12180D8}"/>
          </ac:spMkLst>
        </pc:spChg>
        <pc:spChg chg="mod">
          <ac:chgData name="Ginevra Minarini" userId="1f1f918c-6db6-4aec-95e5-17ad0358cb46" providerId="ADAL" clId="{03421CA5-02D6-410F-9208-942AACB4DA1F}" dt="2023-11-22T14:59:12.945" v="88653" actId="207"/>
          <ac:spMkLst>
            <pc:docMk/>
            <pc:sldMk cId="1069926096" sldId="309"/>
            <ac:spMk id="4141" creationId="{497324AD-26C8-ADBA-FA02-578E6BDBE5D0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142" creationId="{939113A5-84A2-CBE6-C206-5E3568B35A4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42" creationId="{E87D8F64-A81D-0FF2-2B2B-AF0D79DDEBF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43" creationId="{2AAF0D97-15FD-A144-6FC5-BB24D1C31BBE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143" creationId="{53B8FD61-1F3C-E633-AABA-D54E9CE36840}"/>
          </ac:spMkLst>
        </pc:spChg>
        <pc:spChg chg="mod modVis">
          <ac:chgData name="Ginevra Minarini" userId="1f1f918c-6db6-4aec-95e5-17ad0358cb46" providerId="ADAL" clId="{03421CA5-02D6-410F-9208-942AACB4DA1F}" dt="2023-11-27T15:53:01.390" v="163899"/>
          <ac:spMkLst>
            <pc:docMk/>
            <pc:sldMk cId="1069926096" sldId="309"/>
            <ac:spMk id="4144" creationId="{7FB37783-0E0C-8721-583E-6E10FF143DC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44" creationId="{B99A0057-0465-D233-80F2-856AF15A983F}"/>
          </ac:spMkLst>
        </pc:spChg>
        <pc:spChg chg="del mod modVis">
          <ac:chgData name="Ginevra Minarini" userId="1f1f918c-6db6-4aec-95e5-17ad0358cb46" providerId="ADAL" clId="{03421CA5-02D6-410F-9208-942AACB4DA1F}" dt="2023-11-23T09:06:21.608" v="94387" actId="478"/>
          <ac:spMkLst>
            <pc:docMk/>
            <pc:sldMk cId="1069926096" sldId="309"/>
            <ac:spMk id="4145" creationId="{0943022E-9ACA-182D-8EB5-93AEA21EA14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45" creationId="{D32EF150-A6A3-2E31-900B-FF91A84FC83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45" creationId="{E4F15ECB-D6C2-08EB-600D-DC8FA212B8E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46" creationId="{185B26E5-6B77-C7EC-AC2B-DB2F612CAC8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46" creationId="{30A538A1-4F22-7BF6-CF38-28BD36BCA9C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47" creationId="{8ADFBF0C-D0DB-C250-7CA8-D85CD67C928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4147" creationId="{D12D5ADB-434B-6766-2DD7-D869D617E2C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47" creationId="{F3926C32-E33E-1A2A-B850-8C5C785F67E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48" creationId="{1CB70ADD-3720-1CE0-17F4-3891AD2E8A3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4148" creationId="{A9D5F9FA-A533-2EDE-5F3B-A63CDD62E83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48" creationId="{DD5FACC3-A1E7-6E8A-32FB-99153F75FAC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49" creationId="{9994F3CD-D31B-FB82-C495-B452FA803C8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49" creationId="{9BB8DECF-AFA8-06FB-14B9-73A5FA0B00B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4149" creationId="{C5EDEA8F-1503-C4F0-6379-952DC4D938E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50" creationId="{14E34B0D-C862-FED2-06BB-CCA35565504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50" creationId="{3C9837B2-B812-A7D5-9109-EE43C0DA503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4150" creationId="{DF634234-3829-6012-CA7E-9126AD6E23F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51" creationId="{2D3E9566-A90F-0FD8-408A-5AE34EC4D5F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51" creationId="{E945A4F1-6A51-5803-C37C-D9A05C6ACC7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4151" creationId="{E95361E5-B95B-5FE3-BC30-5BE54AF08FC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4152" creationId="{2999AC2E-BC68-7CC8-DA84-D65B73B905D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52" creationId="{3B3049D1-6268-635C-9B72-DDDF0AACE31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52" creationId="{798DD6A5-42C6-1041-2234-C9A803310F6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53" creationId="{06DC92E5-DB7B-854D-4748-E7EFB69F0BF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4153" creationId="{55F63580-006A-F756-2464-EB5E41559CD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53" creationId="{69A396B6-219A-00B9-EF2E-C327AB6BD12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54" creationId="{148848CB-58D6-CBB1-82D4-08ED5717473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4154" creationId="{3828442E-52AF-9961-D5D5-5126AF9AD83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54" creationId="{E97E03F5-8B0A-FA43-7A89-39CCA7E7168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55" creationId="{305D577B-AFCD-2200-1D25-21A5EC8DFE5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55" creationId="{5530FC1D-ABBB-BA74-046E-A03DF62A92E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4155" creationId="{882A50E4-E5F2-12DD-B034-F9FB6BC5F6A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56" creationId="{B22B2AA3-17C6-AB38-83AA-17A030E5779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4156" creationId="{B7F28B91-98E7-7237-FA79-F1990C8B784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56" creationId="{C61CA511-AA75-5E6C-4965-BADF2AFE222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57" creationId="{93C82B75-C2B2-B005-9374-A05F3A13539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4157" creationId="{CF799E57-004A-548C-5272-1A97D5B37A6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57" creationId="{EC85E45F-F976-EA65-8CB5-08137FB2F7F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4158" creationId="{41CE150B-6D3D-C960-B368-AADD0CAC85B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58" creationId="{6152413D-A55B-17BC-7960-B42467E9F18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58" creationId="{F48D84AF-944E-7DE3-9229-CDD42DC400D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4159" creationId="{4A0E784C-3898-DE30-2231-FEDF3F3B96C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4159" creationId="{7FFD29E1-387F-88F8-B73D-4B39C649FE9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59" creationId="{9D42FEDB-43CC-CA2D-D1BE-8E0289CCCA8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60" creationId="{38F2B042-B601-CA78-A62A-B69F00E9384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61" creationId="{D6418411-49D3-CB97-6547-4ADC2EA3454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62" creationId="{F64792E2-08C5-2590-4B57-D38DF5C0AF9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63" creationId="{8A26D466-3D40-FEBB-FEF8-264D07CF96E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64" creationId="{657B29FB-B7DA-F596-6C3E-0C496804EA4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65" creationId="{D0FCF4ED-8355-45C0-162C-60DB9E327BC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66" creationId="{9B6C116A-5DDA-362B-B1D6-0C4835F6597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67" creationId="{5CF95F3C-D5EC-2486-0FA5-90A11DD3023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68" creationId="{2CD04F6A-F6C1-1D84-AEE1-BF8F19200EF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69" creationId="{2A012158-4801-02D0-0D73-DC08BF61908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70" creationId="{929D801D-BBA8-D25D-B9D4-5F927B3B4D3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71" creationId="{1A890F24-DC9E-4588-DA86-3F368BCFB05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72" creationId="{3DDB1607-2F9E-D71A-AB11-A82FAAD246B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73" creationId="{99918413-9086-B895-FF86-BF11DDD2EC6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74" creationId="{188816FF-32C2-D5C7-C801-50E2DB954E9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75" creationId="{7819F22C-FB92-8534-AF34-63E7C6FED99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76" creationId="{0334148F-BC27-F8D1-5047-B9D88D85973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77" creationId="{E08BAEDF-F6D7-DC0C-3C5E-2A56C546285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78" creationId="{82E4A165-558F-7FB9-F13C-47228088D02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79" creationId="{18CE773D-188F-3D18-33F0-2D4A542E927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80" creationId="{7C6B214C-F643-FEAD-A761-8DFC5C2C158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81" creationId="{6083CEA1-F8B3-1E82-0F66-6C942D33A35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82" creationId="{51578169-B771-BD10-6158-3ADC4FB0835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83" creationId="{DC5670B9-546F-F0A2-CE86-8832DF099F9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84" creationId="{267F7F5D-FEC5-F45E-FBAB-ACAF89D9FC5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85" creationId="{20769041-8459-061D-2E89-7913E2F06FB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86" creationId="{350C552D-D8B5-5092-3248-80E6CE4B39C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87" creationId="{FAF4F1BB-A3ED-7B20-E152-09778438400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88" creationId="{686AC9E6-721A-6A74-3913-2A357F5582F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89" creationId="{BA9AFE0D-53BC-813B-ED90-A4CD8C63C39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90" creationId="{77C1C565-91B6-B173-D987-F287BABEBC4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91" creationId="{3DC38A24-5ACC-12B2-47D0-8E7DD8F0A79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92" creationId="{8779F525-5E0C-4623-9C51-579B230992B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93" creationId="{99EB53C8-78D9-625D-B136-9B27DC025AB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94" creationId="{A1BE7F2D-C28A-C938-3428-26695F7101C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95" creationId="{E382AC65-6222-AA2C-35D6-685BCA14E21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96" creationId="{4E0A9257-8BFD-23C3-0A3A-D8AB0C55507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97" creationId="{E3B09FA6-515C-8756-C7F2-E802F4ED99B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98" creationId="{097EC3AA-B2C9-A642-185B-52DC1F49FA6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199" creationId="{F3D6F391-AC5C-5DB6-1852-8665987295F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00" creationId="{CF0B2C56-1018-1CE6-5E49-A68B74A6EC2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01" creationId="{B45B1FDF-E7AC-FEEC-7CA1-61E617A28DD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02" creationId="{23C5E48C-E382-1D59-FD35-DA5C2D2FC4C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03" creationId="{D36E37BC-7216-8F55-D6F2-307AEE9F625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04" creationId="{CC9F66B2-F022-A4BA-D739-42703C0DB6A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05" creationId="{CE63E961-83FC-C3EB-82CE-46A79DD4705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06" creationId="{80E2B82E-1292-229F-952D-6371DA14E3A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07" creationId="{F14128F8-FAA5-5056-7436-3F16E7D60F1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08" creationId="{0C7F4D68-43B7-78D9-9427-04B423C4F4B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09" creationId="{032BFA7B-11D7-AB88-CFDD-42F5A516D07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10" creationId="{E6EA635D-5A0C-8301-FFCF-C22F18C93B7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11" creationId="{D01859B8-6E9F-6FA1-DCBF-33715F54CF2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12" creationId="{93AA3271-60AA-C549-A23F-D7750888546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13" creationId="{D5A7E77F-B683-19A5-9CC2-4B193865FA5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14" creationId="{FCFC24B4-5A2B-D750-EB69-FE5544D1189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15" creationId="{1E43CFC4-B0D6-C804-87F0-14539923B83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16" creationId="{3958AF60-F686-84AB-D8D2-25BB9887A2C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17" creationId="{71AC0210-8BE1-3D42-0F2F-B5C53C62FBE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18" creationId="{0F3F0255-2AEB-5C69-E702-FC713B83D17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19" creationId="{43CE8379-6DB7-9527-111F-F2935B9C479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20" creationId="{CBEF23FF-16FF-C73C-8E78-B5806F0D47A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21" creationId="{80606AB0-249B-DD26-4809-59C1AE6C02A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22" creationId="{E735E359-A5CD-4ABD-5428-B7A82B35C9E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23" creationId="{0F1BF79D-6600-442D-B386-CC837295F33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24" creationId="{40CBFEE6-F8B4-1AF4-08B4-C0E55C1C900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25" creationId="{42E252DF-D5DB-6CC0-E453-7DAECEDBE57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26" creationId="{66D776D3-7D36-179B-EE66-3113AAE27EF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27" creationId="{2325344F-D52D-1AA9-B925-17F4A284408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28" creationId="{CB9322A1-42F5-7600-0E9D-D0CF6810B8A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29" creationId="{22945B3C-586B-7F5B-C12E-FDADE8A8660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30" creationId="{F5C07D40-1EF9-249D-78F4-E5DE5DFE36C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31" creationId="{B2706FBD-1DF2-0D01-F6DB-6A89567E552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32" creationId="{6D5C454E-06BA-83CD-7282-2535AE860A0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33" creationId="{B00F4CD8-B180-9B2B-0015-9D25CFF0D1C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34" creationId="{86F423A0-3AE5-5DB6-10E5-6F2650846D4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35" creationId="{5F112454-9B78-ED13-6D87-C77A9F9CBFB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36" creationId="{E4D3BED8-BC6A-3F3A-1008-F47AB5B5FA1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37" creationId="{2EF3484A-D9F4-7BD6-1C59-168C22D28E0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38" creationId="{8D062D51-5E6B-3053-C646-82B14D81A8A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39" creationId="{1077069B-298D-9E63-10AE-CDD66883264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40" creationId="{45E434E6-2A18-722D-A2CB-F9ABECAE456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41" creationId="{3F208802-0EBD-0E9C-D83E-D835D54F873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42" creationId="{59893BCC-B22E-B836-B50E-80819AAC5D4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43" creationId="{B29F0FEF-8FAE-9E04-6F78-4FEF85C96E7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44" creationId="{A9F72FB4-7CDF-2C7D-9CF9-BBDAEC6C6F4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45" creationId="{907945FF-D007-88A5-ED57-A9ECD3D104E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46" creationId="{57E0266D-8665-E36F-CB1B-712A5FA9DFD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47" creationId="{C52BF9CC-F949-563E-BFC2-BAC936E8F4F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48" creationId="{31BA30B4-D3E8-B0AE-A12A-452D025511E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49" creationId="{1AEEDF0B-5BBD-B184-EBE8-DA732D34B0E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50" creationId="{A772FFFA-BC6F-11FB-E17B-EAD8ED0796E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51" creationId="{97B902CF-D69C-B9F6-104C-466926904CB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52" creationId="{E4F99FFE-A407-D6DF-577E-136A604198B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53" creationId="{F03D3EDB-46A4-D982-58A2-5AA7B2522BB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54" creationId="{E0445273-F3A2-CFC3-7A58-1EE3895681C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55" creationId="{C35BB758-55DE-A35D-85E6-19924F8A4C2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56" creationId="{08FC595F-76E1-0B87-00E7-1E3D4E0CFE7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57" creationId="{2297B268-6097-30BA-03DE-CAEFDECE2C3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58" creationId="{AF332E1E-F13E-2F87-925D-DFAEC350CC0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59" creationId="{EC58B320-319B-1012-81EC-9AD4BA57B94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60" creationId="{DD55F5C4-E1FE-53D6-7387-348164E5633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61" creationId="{98859E7D-E523-F1E7-1D17-258ED7B1DD4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62" creationId="{D6D32219-3356-F0CC-354E-8F32EB801DE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63" creationId="{7C5B33E2-9E2E-80BD-6A42-C6B85CFB620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64" creationId="{B56459ED-A7BD-919C-31B8-28D0CBD9AD6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65" creationId="{E26AE89F-4E5C-7049-1F5F-CC0C5B6D92E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66" creationId="{E696DB63-2A3B-7A35-8BC1-47258D4232A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67" creationId="{A6BAC7AB-B2B3-CCF5-69AA-574AA6B2886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68" creationId="{55ADB72B-D4DC-B5DA-C89A-6B740903FB0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69" creationId="{3D1C2D10-A471-777F-D9BF-109C4E88445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70" creationId="{0AE5B0F4-8AAD-4A14-8E79-79D2710A7CD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71" creationId="{CF92A085-4F7D-3E39-6175-2F6618F0874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72" creationId="{1138E9FD-A51D-4F36-7BBB-0E5DE0DF0D8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73" creationId="{5572A98D-C5CE-A9F1-E322-37F6713737A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74" creationId="{6956717A-D649-9DF7-ECA1-CD0C7CE8647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75" creationId="{40DE75CB-2DEF-385A-F0AD-C9F6BB85707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76" creationId="{05A6AA87-B8B4-5DF5-50F1-A2477888FE0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77" creationId="{36772B0A-41B6-C3FC-A197-7CA87E057C6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78" creationId="{B36A3D26-A868-4D72-E01E-53BA9193FB4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79" creationId="{D47BD2D6-A63C-E073-EC9B-513A3AE115A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80" creationId="{199D2270-DF68-5008-5C3E-41E8EA15344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81" creationId="{6EA5F93D-A1B7-4B1B-7EA7-6902DAAA2F1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82" creationId="{E6CD75C8-7F98-D4DA-4FE2-E96A3918D69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83" creationId="{16F1D5A7-E3FE-58C7-6077-023B166E28C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84" creationId="{7021BC55-9142-37DF-33E3-AD9AFE3CD01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85" creationId="{6E9C08B1-634E-9CBB-153C-3EA5A2B3A63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86" creationId="{03ADFDE9-97A7-95F1-DFF0-B9BA500ED5E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87" creationId="{38EF01A9-E46B-2B28-3B5C-08AD997FF0D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88" creationId="{E07F5423-F4FD-672A-434B-1FECA4396FA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89" creationId="{D518166C-662C-C711-03A7-108BDCAF8FB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90" creationId="{34568545-8653-C21E-414D-77C9C83F2CE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91" creationId="{DC573600-8A11-72B0-611D-3F21ACA04A2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92" creationId="{2FC2AE76-DC52-D99E-C5B7-F06CDCF704B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93" creationId="{AEBF13B1-5BDA-5C35-3A90-D4DF7D3AF1D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94" creationId="{C40ADDC1-1121-35FC-8D36-136D347D657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95" creationId="{C6D7DEB4-D420-35C3-A8A0-227D3CD2323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96" creationId="{854940FF-8B84-76EE-84E5-96A5CA0180D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97" creationId="{DAA30A51-8CBE-6E25-B626-588E7B9C841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98" creationId="{B0A27945-E334-C6F9-5EC2-C7BD73AD3FE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299" creationId="{A2603926-7B92-A947-2288-6D299147601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00" creationId="{B4602E8E-2FE1-611D-9CEC-A0046676B17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01" creationId="{768F2C5E-A3EA-B8C3-48CB-240E927183B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02" creationId="{AD32D7BF-8724-168F-9794-36C0F793E2C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03" creationId="{3124695B-66B7-09E5-E380-2C6DFE69F71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04" creationId="{A5CCB817-8C48-89C2-5FDD-EA327F33321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05" creationId="{B6A01F37-F226-30CF-28A3-D6DDE9AD11A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06" creationId="{39C0F40D-C06E-3C31-032E-1382B56689D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07" creationId="{1C1FDC9C-BFCB-8F65-5C24-1656A537784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08" creationId="{A7CCFA9E-066A-28DD-78F0-191B98F2955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09" creationId="{353D4E58-5B7A-442F-5F8D-0D0E75223BB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10" creationId="{29648537-4160-2AFB-F0CD-A158BF7B3FB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11" creationId="{86CEF30E-CE1F-18BC-1B2C-798A2A3E1B4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12" creationId="{2962DCCA-DA23-7203-A1ED-3402B7B6D0E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13" creationId="{BB45C0D0-CC21-4973-2B14-B5A4A4DF6CA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14" creationId="{B5CBF19C-9DE8-31A5-39D4-50FC282BF85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15" creationId="{60874B6E-48AE-522B-39FB-3207FE932DA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16" creationId="{7BB86CC7-81BE-7E28-8929-A36FFA5FF6A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17" creationId="{95DC5879-6FA9-BCDF-F1D6-F05CA938505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18" creationId="{D4866A0D-9930-6696-F131-C15A9966E18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19" creationId="{FE392F8D-077B-5ECB-17A7-30B0A53F55B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20" creationId="{A52D67B4-5C55-A342-CDC7-27591241C62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21" creationId="{DC82EF81-6D40-CC5C-E231-2A963D3B110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22" creationId="{84FB6A4D-8DB5-24A3-FC00-2EE27D4351C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23" creationId="{8A97A0C2-C298-DF1E-62A2-6C352C2E358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24" creationId="{316D729B-25FC-FFDF-04AA-E7FD82C757C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25" creationId="{B82CBA1B-CC7A-69B6-4390-EE49DCCDEFB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26" creationId="{0521792A-4802-DFD2-182F-7C090CDCF38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27" creationId="{136C1A46-DF0F-4586-E677-48843665F91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28" creationId="{D315C0B3-B2B6-3F01-B690-D55607E2963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29" creationId="{BB0A9CC0-1089-182B-AFD0-058A84D7D5D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30" creationId="{E898F451-C6D3-07EE-6E0E-7E1A24F8D0F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31" creationId="{E68164B8-8A87-0FE4-A659-806848F7084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32" creationId="{1AD4FCCA-2AF3-6CC5-35EB-CE54A20BA76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33" creationId="{ECF836C2-9002-2836-FF66-4E98D64CDD4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34" creationId="{4BF9F4D3-F6D2-95D6-5D88-86FADFB5C1E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35" creationId="{73D186B0-0FC4-CE01-A262-949A51119F6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36" creationId="{47DAEFA4-5F59-6D0F-611C-D8BDFE639B6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37" creationId="{6DDDCA4C-D1DE-6AD1-8D64-7ED4593EA2D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38" creationId="{D0F2C399-875B-C734-FE5B-56AA2851728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39" creationId="{2D5233A1-AD4A-14CB-A388-6E5EE21C6F1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40" creationId="{7AA9FF8D-7BF5-687E-73DD-B2646BB20F3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41" creationId="{C63C945F-F00B-A382-0A19-2F2C6D76A8A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42" creationId="{26A980A1-D110-4FFC-996D-D008EB8659C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43" creationId="{3158768A-BD72-BD4A-7624-FD2025B7D9D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44" creationId="{BED1B14E-4868-AFE6-B697-B324CE9964F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45" creationId="{0C7B5ACC-5416-4552-CC70-27CE10FB530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46" creationId="{9E077041-1673-71C5-75E0-87C0DA60051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47" creationId="{CA56CCB1-A621-D63B-031A-40047C0D423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48" creationId="{3C432340-9504-09C3-62CF-E8533332F65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49" creationId="{80347620-8FDF-A9FB-3F6B-407940646BE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50" creationId="{75C69A7A-4C70-A5EC-B4A9-B6285CF6292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51" creationId="{5D3F129B-CE44-7352-E4F6-87DBA6876B9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52" creationId="{8010A248-A137-AA8F-70CA-596528513F8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53" creationId="{AA626758-BD1A-C383-7FBC-3256F3613DE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54" creationId="{1C435AB9-035D-5712-D07C-4752A23FBC8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55" creationId="{612A9F00-625A-B501-E87E-35CF5304887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56" creationId="{9D7B17BA-EAA7-A031-61D1-DF34BD877A7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57" creationId="{296052B0-931D-B5BD-B390-AB28C7FCD6B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58" creationId="{9AA6FF43-8E61-3BA6-EF6F-887F9FE1067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59" creationId="{497F0C03-66FB-9349-84F2-5E2D88F934C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60" creationId="{FA885678-B9C6-2304-DF9B-0D62CC46DF4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61" creationId="{CAD552FE-8BE0-BE3F-2396-F8168F34C3E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62" creationId="{E1929BCF-DD5C-AD7E-12D6-CC910B5982F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63" creationId="{DFACFD61-EAE2-B1F8-D996-E2B85B0F781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64" creationId="{CCCF3708-11ED-D439-1C73-8BBD8FDF446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65" creationId="{10A29F1F-60FE-15DE-F1A5-6858BD132AE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66" creationId="{D2CEA735-59EE-3EB3-5346-CF14ACF61D1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67" creationId="{E802581C-A5B2-357B-850D-80D5C04DF82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68" creationId="{1BC46D62-A6A9-BB74-7999-DB6CCE29095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69" creationId="{13E041D4-9788-A146-940D-D08E70369CB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70" creationId="{F803D86B-6278-DE7D-30FD-A9FACD3F230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71" creationId="{24AA5838-A02A-0B00-3E58-9D164D9FA67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72" creationId="{487D2785-8FC2-861A-83C6-4335A282A11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73" creationId="{EDCD296D-AD03-4169-5674-4478C21F3DC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74" creationId="{56B544C0-6652-B2D0-B94D-379CF4818F0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75" creationId="{D41F374B-48F8-E551-A837-3AE91BDED1B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76" creationId="{9DEEFA6C-97DB-A542-F093-4CF21A0D518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77" creationId="{F1A180D0-1285-A772-80A8-5AE66640439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78" creationId="{20816492-7A6D-D93A-33AA-4625E5A4E40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79" creationId="{7CFA7DF2-7C19-89BD-9FBF-90C9EA6B253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80" creationId="{96D92F1C-1A28-8009-4EF8-00AF15F0B7E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81" creationId="{9052579F-3D9B-84F2-CE8E-BCD40C3DF71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82" creationId="{D2D1D2A8-D3F9-D0A7-E43E-B41E681B348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83" creationId="{3AD28B19-4BB5-6DA3-2E79-A16A2AB62BD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84" creationId="{191094D1-6935-8BE5-A3D1-ED1809D966F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85" creationId="{E3901595-E724-92A8-6932-4D6421DD4DD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86" creationId="{D75063A5-CB4A-9775-6B3B-6875444C55E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87" creationId="{669B0663-8CD0-EEBB-51DD-13A74066750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88" creationId="{464849E3-7B32-8DE4-9DEE-9DF905EA310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89" creationId="{CBF54F5E-4DCD-5934-4AA6-DF867C610E9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90" creationId="{408D288B-B3CB-1A75-E3B8-A1150FA7312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91" creationId="{7C4FCAAE-149F-2312-952C-B17EA4E68B4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92" creationId="{2D8498AA-8D42-C228-DF4E-037B38AADBE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93" creationId="{61AADC0E-30B4-DDB0-CA43-B68205CEDB1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94" creationId="{9EE4631F-C43F-5C69-7D00-B78BD144B06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95" creationId="{E3805C64-A6AE-5832-7B4C-3B8957072C6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96" creationId="{AF155408-931F-D147-8ADE-42EF867AA1B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97" creationId="{CF4E2C7A-20AF-7B78-A47C-CC6414E513A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98" creationId="{9CE0AF8A-C0B1-C5D5-E2F6-74A065253E0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399" creationId="{4560126E-D6AD-4972-06BE-AA021328B77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00" creationId="{24498948-64EF-CFA3-F1EA-9D80EAEDE8B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01" creationId="{9E0B63ED-854A-446F-7F00-E8CD044E0E1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02" creationId="{58AD36EF-8415-ECAB-0232-466B96F13BE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03" creationId="{7A199B4B-CFF6-AE3E-AF2D-1F28597723C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04" creationId="{AAC4F78C-E469-C6E1-D07B-920833C35A5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05" creationId="{948AB91A-59FC-746D-6AE0-B14D625EA53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06" creationId="{47AEFF7C-CA58-2153-0326-A9CB75707E9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07" creationId="{C6A3A4CF-7D76-0705-B82C-3D11671192B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08" creationId="{15CBBF4A-EEC4-B199-DBE7-1593E61D884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09" creationId="{D4302F01-AB57-86AC-D336-A7CA4700F30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10" creationId="{EF8AC72C-50C4-AE17-D981-9504A61D2FF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11" creationId="{4A91B6A3-46C9-772C-5CD3-77E8CFECB30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12" creationId="{6E7F97D2-8D8A-02B9-70E4-DE3AA143E1F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13" creationId="{8E6C5D32-07EB-956B-7B60-629B5BDC0F9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14" creationId="{51B17CC9-9A27-9D38-894B-01307B22CAC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15" creationId="{7BF4C70D-9EE3-7616-0D9C-76FC2F31336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16" creationId="{2019C13E-DD5E-5041-8874-F5472952245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17" creationId="{1C9A8B56-B022-A8DF-25E8-507B3495D1F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18" creationId="{221D9BC3-0485-DF72-DB24-B3C7DA67F90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19" creationId="{D243F97E-7DC7-026D-1E58-B9BC545B89C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20" creationId="{F22C0AAD-A1FC-D5DF-E647-445A15265C1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21" creationId="{603B6B72-17BC-4A88-385B-1719CFC42EB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22" creationId="{7CE7B54C-27E0-E6A2-7D75-21A5F5A2E0B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23" creationId="{C566C154-1916-A062-BE7D-FF0D9024AD6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24" creationId="{A23F51AA-14A5-9A56-D57B-5FFF5C6852F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25" creationId="{D8B54130-4686-0126-F4D8-C57AD69BBB3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26" creationId="{DB0608BE-4523-A139-7A13-88D2BDFEC6A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27" creationId="{5C455EC4-BD47-FECA-72CB-4A52CE25F33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28" creationId="{B7D435AB-934F-EFC9-7F53-6CFC387BD97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29" creationId="{ED8E109B-B8AE-73E4-BB30-008D7050261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30" creationId="{ED7DBD98-AB31-2DF2-88CA-65102311B22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31" creationId="{3DB8FA52-19CB-E69E-5C91-EE3219DADFA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32" creationId="{BD9773BA-1B3D-9C8D-ED98-361612CB7DE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33" creationId="{BAF872A3-73F8-D280-1C60-F288E871549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34" creationId="{3AE61C4A-CF59-27C0-487C-51E04722B0E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35" creationId="{24FA319D-74DC-94C8-A464-50D9B7ECAEE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36" creationId="{6059096F-804E-230B-A19E-1E26CDD3CE6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37" creationId="{FE65F098-8FFD-A201-91DD-590542F6364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38" creationId="{42ADD320-4FA6-47CA-E085-9F1A2AFF5E7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39" creationId="{4306B16F-DAB5-3A58-6D77-C9D71DB63E0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40" creationId="{B7E76FF0-549B-CEFC-FBAE-DED3DA53992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41" creationId="{D251F07E-D040-FEBD-766F-CD3C116DBB0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42" creationId="{9CDF6777-26D7-758E-1F6E-20E0D5C39F0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43" creationId="{F04FA070-E65C-D536-3082-AC63AA77698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44" creationId="{932C4A08-7AEF-FADF-A35D-0DAB1A01622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45" creationId="{5DA26F61-0EE4-8827-26E4-0A5506517BA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46" creationId="{A971223E-78E2-E290-6AB5-39276C2C3C8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47" creationId="{D293EB4F-7B05-7599-4B34-A97F3A4628D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48" creationId="{8FFCDB62-F09D-CDC6-A498-3675E9E82EB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49" creationId="{D3B39F21-E46B-EE79-A41F-243415700D9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50" creationId="{59EB29AA-F21A-DC27-8AC4-C70192FD503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51" creationId="{084107CC-40BD-63C4-6F01-03AF6E8FCBF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52" creationId="{21799D20-ED67-CDF9-2570-25B23F8E6C5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53" creationId="{4138D387-4876-9BBA-5557-897B7D01EB3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54" creationId="{A987350E-255E-48C7-1880-343B2910AC7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55" creationId="{BF26BEF5-F5E7-DA7E-388D-DA151C05BCD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56" creationId="{5F451701-A22A-86F9-EE6B-729140CF66E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57" creationId="{3D1F29CB-F491-6795-25E3-8AF825358C6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58" creationId="{0CB57589-3D2B-0D78-F08C-EFA684EF74E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59" creationId="{33DBF569-4697-E9B9-5398-C1BC268B737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60" creationId="{9E0A4860-4EDB-87F0-6CF4-34193DFAF58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61" creationId="{F4CA6462-ACED-CE79-B093-BCE696FAD2A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62" creationId="{841A7AE7-7E39-8EEB-7611-6436B9321D1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63" creationId="{7F58CF73-FD75-A507-F040-20DACA6DFD4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64" creationId="{8DDB2B2C-27FC-C2FC-5954-CB47C2B2F92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65" creationId="{3B057354-9DEA-00C0-1E73-ABDF1ACA5F4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66" creationId="{274F1D76-3EFB-FF94-3037-8781ECDAFBB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67" creationId="{5B725F4D-E06C-4BE0-FEDF-DE8E1642BAA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68" creationId="{8BB13304-1F60-936B-DA92-F922707E09E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69" creationId="{76EBFA11-541A-EC12-83D5-0FF1F0AD437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70" creationId="{E8EDBCDC-48FE-A07F-A905-FEC998FA824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71" creationId="{9D786F26-AAFD-446D-C5B4-D146F5463A0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72" creationId="{AA253E70-E8E3-77CB-B789-F498AF843A7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73" creationId="{73935C39-121D-5F05-A3E6-42F520D3B82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74" creationId="{12029245-1CF7-8DBD-470E-B81758511E0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75" creationId="{A7F09A24-F3FF-78CA-4167-246F902459F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76" creationId="{08F24DC5-0CD9-230B-B037-771A7B7CB2C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77" creationId="{8E9BB521-51DA-21F1-0628-E0E63D6EC04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78" creationId="{AC503CF4-9EE9-894B-58AC-407754808E5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79" creationId="{CAA1D533-93F5-8EAC-AD00-4DB420E657D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80" creationId="{F4AE6FFF-1105-9E26-38B5-9FFF6E42637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81" creationId="{21D4157F-93B9-6DE4-17C2-5D246C8433F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82" creationId="{C6D2CE75-F7C5-B7BA-8A30-2C4DD2BC693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83" creationId="{A2504715-F627-E3B7-BF2A-60D524695BB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84" creationId="{ACAF39CB-B353-F009-E53E-838740C0DFE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85" creationId="{E6B8D55C-6706-A27D-9F68-112D1BE7212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86" creationId="{596C46B3-9274-86A3-6F09-B88C042916A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87" creationId="{C657B985-01A2-3EEB-9191-88213A9AD75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88" creationId="{B61CCFD8-52FA-EB35-6702-280BB0ABABE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89" creationId="{AA651430-CF40-8783-882C-7C2E5EBC60A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90" creationId="{C4C5E194-9515-0080-6F36-0E969C605D8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91" creationId="{22AE8BC2-BCD5-9E9C-FF4A-4100A72A0D6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92" creationId="{B75C2F26-9D04-25D0-93BE-D2AC9198BBB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93" creationId="{5106FF29-AB51-C37A-9A5B-BA089F0225A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94" creationId="{ED7AA7F5-8C58-E747-CF04-DC95E3134DE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95" creationId="{D89249FE-FEE2-296B-9BB5-8C19EF4149C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96" creationId="{AD4F6865-567A-EFAE-5D51-C5F3D5534E7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97" creationId="{04186974-FD68-D8AE-3BA8-5F0D70449A6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98" creationId="{6EC9CC95-E498-F8D8-A67D-26D11D8D9B3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499" creationId="{971F65D3-1447-BC0C-7797-AEFE72A0CE4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00" creationId="{E762228C-A2EF-5FDA-23CC-81CA3146F94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01" creationId="{F2EBEC40-5147-AEA5-B8A2-297957EF270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02" creationId="{4AF3EA83-4069-4286-A620-635A87E1E57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03" creationId="{C1B17E17-F357-9F97-BA5B-08E1A86A569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04" creationId="{5CADE874-0375-926B-0A7C-0AC32A046EB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05" creationId="{1BCA514A-1BC5-237A-8FA8-E06721F462F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06" creationId="{1239F84E-12BC-5E53-542C-DB98943D165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07" creationId="{C435B28D-A4C5-9D63-AA27-7ED19BD6E99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08" creationId="{337F3669-363F-AEC5-5184-0C6BF419BD2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09" creationId="{23741357-9D98-FFF4-B2A2-A33B07EB454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10" creationId="{D1BFF6EA-ABAF-E2F6-96A9-6AC4523E141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11" creationId="{7758660A-D1D7-76B0-AEA2-C7C3BE3F69D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12" creationId="{008417BF-2AD2-AD6A-D7E5-AA445FAB3D0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13" creationId="{925CF488-F1D7-2A46-B7B7-69373F2338D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14" creationId="{422559E7-F3BA-98F0-1E5D-3A312DAAD8B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15" creationId="{FBDE1517-B1A3-4291-4CC7-3AAAD582C78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16" creationId="{1BF9611D-7B38-A3B5-41B3-41FF66F6EEA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17" creationId="{DF0BBCA4-D53C-11F2-9A87-AD86D7CFF45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18" creationId="{9BBA2FA3-F8D1-8E2D-7B43-3174F35FCAB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19" creationId="{B1486AD8-953D-DDA9-CB44-1A94BDC1FD8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20" creationId="{A31AB416-C19F-2B1D-6BB7-4C07F671829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21" creationId="{8271B855-72A9-7ECD-0D79-1382C8FDC3F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22" creationId="{156283EB-C43C-B18F-36F3-DA79D52EFF3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23" creationId="{DBECBAA8-3E2C-E19D-0C2C-A471D471BD4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24" creationId="{4A0E395B-11C4-BFFF-11DC-90F491CC968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25" creationId="{777BE17F-CC9F-345D-60E2-8C546C676AD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26" creationId="{E3D7CADD-6BE6-E8B5-4974-409F52D2C02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27" creationId="{21468572-E3A7-37E4-0E43-2EA60FAAE79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28" creationId="{538B97F6-9139-AE9C-4F55-7D563C464B9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29" creationId="{FE2525E8-2E37-D95E-B928-146FC7BC816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30" creationId="{9BA6A068-3075-0666-D9D8-7AFB9902D35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31" creationId="{CCE401DF-2B09-09CA-6370-FFB8DA3A18D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32" creationId="{42E85A2C-7357-6E13-3175-9CDACC12ACA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33" creationId="{FC9EFC67-AA08-E7EF-7906-CC6BA5CA550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34" creationId="{D503C705-2428-A4B9-196E-5B847DB6134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35" creationId="{683AD5E6-6CF9-8786-674A-18879EECC5C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36" creationId="{AFD3D85C-4D4B-E0C9-806C-7808FDF618F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37" creationId="{30EAD7C1-1A2D-5E09-6754-EBDDDC662DD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38" creationId="{677CC95D-8830-15EE-937E-5996ADB0E49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39" creationId="{C62AF3A3-9FC3-BA29-FC4D-E12EDBA3EB7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40" creationId="{C8541942-DC70-B141-F90A-B977B24C685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41" creationId="{5CD32C2C-863E-DCC2-F7F0-D8291E3EE3F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42" creationId="{210845FB-7588-3BE3-0988-C4342B265CE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43" creationId="{577649AF-68D5-3E5F-3619-C79BEDBE1E7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44" creationId="{2CE9ECD9-AF32-5CD9-FB95-98BB14E5151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45" creationId="{326ACEE5-7896-896F-A189-52B9A68D908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46" creationId="{463F21FF-C073-071C-5826-FDCD5FAE336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47" creationId="{AA26D001-42F7-1152-3A7A-E7A536D2F31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48" creationId="{67E9DE76-65ED-B02A-C67F-944C5C1ECD5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49" creationId="{C43536BD-1320-0686-7ABC-C616916C9EA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50" creationId="{15883229-61D3-D79F-7243-5ABA1F399EF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51" creationId="{31470C07-64E8-8503-EF0B-3A5331CA36F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52" creationId="{FB57E82E-D926-C3F9-30F0-21F7F744FB5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53" creationId="{44770A61-EDF4-CB92-CA22-230640237AB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54" creationId="{CEEF2DFE-89D4-D015-295D-7F82C680D7B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55" creationId="{8BCBEE9A-7B34-DABB-F0FF-6035BC67F48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56" creationId="{AB0FF9B6-E0B8-A39F-1F90-6FB5AB59CAB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57" creationId="{5025C939-1874-DDB7-B7BC-74DBBABDA44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58" creationId="{A518AAC8-816C-0C08-138F-2DA6A1053C1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59" creationId="{EC7B3930-9E91-823C-5A74-FB0486317A3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60" creationId="{6688DD6D-3228-720D-37FC-A7BF959F0674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61" creationId="{CB57A982-77D1-A08B-5C75-A9B728CFF19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62" creationId="{1DEC8A38-C07E-03FD-5ADF-834DA91E6BC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63" creationId="{6E2B4B91-8490-CD2C-C836-C29A275E543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64" creationId="{15469272-1F25-E19C-6406-573DF2F73B6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65" creationId="{6EB0FE1D-087B-4BB5-1CBB-39B216105FB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66" creationId="{8479116F-CE0A-22C3-6491-E7F9540CF35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67" creationId="{438E7159-E8A1-CCEA-18A6-29B08DA344C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68" creationId="{91751F88-F9D3-5439-9892-F2EE1B827BE6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69" creationId="{2E4E084E-A98D-9EF5-995C-567D0124088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70" creationId="{484B33DB-4457-7F36-DE6A-3B667A83D42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71" creationId="{EF87103B-9BC9-1921-75E2-32C05104BD4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72" creationId="{4C65834D-E505-19EA-381E-2EB3B995013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73" creationId="{B24619C1-739D-00D6-37F6-3236EAF8560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74" creationId="{82EE623E-3EF4-9324-FE63-EBD401ABA09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75" creationId="{E27AB0C9-F359-71FC-0682-095D10A0AB6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76" creationId="{A0643E6F-F5E6-0BBE-9215-C5E7E26FE70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77" creationId="{AB3611CC-D80F-A549-42DC-7F353879A8D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78" creationId="{321DAB1D-1A76-0383-9D18-216F1FC3D0B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79" creationId="{288530C4-F54E-9DAC-2039-64857A00148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80" creationId="{4FBD2453-9F44-E253-F4FE-C52E232F25E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81" creationId="{6ACCD168-EEE4-3375-B0A3-03A60B45786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82" creationId="{7E15A289-9C78-086F-8462-D38CDEDC3E9D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83" creationId="{81CAE7A3-DBF8-A97A-7B66-68D4E92144B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84" creationId="{5F4933B2-668E-8D8C-14D2-73C2FE1C872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85" creationId="{9618F540-B38D-B1DA-B7E5-34FEA2B5571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86" creationId="{948DE706-021E-0925-ACE6-7B2ADC4FE32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87" creationId="{CEBC14AB-11ED-6E15-8366-30842AE2501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88" creationId="{1D14DE90-B160-EE25-01CA-A38FF09420D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89" creationId="{3C667271-FB68-6587-F2BC-A66176AFDB1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90" creationId="{CAAECA7A-6444-1536-FAF2-DE581F22EF9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91" creationId="{86385FB1-E7AA-B3FA-B876-2C52B3E9C87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92" creationId="{E660D65C-6083-1061-4608-1169CA069D8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93" creationId="{78B7287B-2E09-110D-6976-56D8CF0C6D5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94" creationId="{8BF97741-FBA4-91BC-1241-6AD5F86DFD4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95" creationId="{12FC2371-40D2-1D16-C8C4-46BD5B46C7C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96" creationId="{CA1FF67A-F38B-EC04-1882-C7F5261398DB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97" creationId="{10B28639-78D0-C6B9-7941-3E15B224BFD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98" creationId="{AE9FF65C-3D1D-D2BD-3995-68BDC314527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599" creationId="{024EC922-ECF4-C52B-C4BF-6F13F98DE91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00" creationId="{878D78D7-73CC-BC74-9D03-1D6D65788D0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01" creationId="{7DEC1D20-24A5-22E2-0651-AB4425B6513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02" creationId="{5FB4E473-B0FF-DDFA-8ED9-165BD4846E0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03" creationId="{4421E447-FC93-91DB-1552-BA81544D1B0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04" creationId="{60F84F2D-45D2-09E7-FA8D-6FF47472BD2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05" creationId="{394ECFC2-586D-28E2-1AB2-415D7295A1C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06" creationId="{22F8B703-457F-D248-B5BD-67013C55A1FC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07" creationId="{3E336492-10BC-BF8B-9AE6-1E25F1F0472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08" creationId="{A5D8139D-1AC3-7700-0007-78C635D4083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09" creationId="{8939024E-5490-1AA6-9C4C-40372842B03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10" creationId="{CC4E3491-9875-BF00-B534-CE8A22B4DC1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11" creationId="{685766E5-986C-1492-57D0-2499C1781CD7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12" creationId="{671A96CD-1F40-D785-A7C3-F95E983CF940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13" creationId="{1139DD87-FBB1-C388-B8F9-08ACF6532D21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14" creationId="{C2D799FA-604E-E35E-00B3-33465C4F799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15" creationId="{0EB37257-3098-913A-545F-F7BD3F80A8D5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16" creationId="{0D1F9F13-6A04-A738-E579-7AE591267EE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17" creationId="{A85856EA-A847-C10D-3740-96B5FB8A4343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18" creationId="{8855D398-E0AD-119C-1260-ACF9250CDA4A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19" creationId="{94856507-0E0F-24B8-303C-890DDA22BD08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20" creationId="{6A36E9AE-C977-CA8F-F66B-640091D87FA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21" creationId="{D342EDAA-973A-7410-B2BF-28E3DB57312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22" creationId="{18C0BE37-0E0A-2E35-8062-24D783A0A9FE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23" creationId="{B6FCE7D7-D65B-52DB-7096-C36D7D027499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24" creationId="{2E59C23A-B56C-CCD4-2F67-5F0BB970ED0F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25" creationId="{50B4BC0D-244A-8EB9-9C0E-319BAB655472}"/>
          </ac:spMkLst>
        </pc:spChg>
        <pc:spChg chg="mod">
          <ac:chgData name="Ginevra Minarini" userId="1f1f918c-6db6-4aec-95e5-17ad0358cb46" providerId="ADAL" clId="{03421CA5-02D6-410F-9208-942AACB4DA1F}" dt="2023-11-22T14:59:10.207" v="88652" actId="571"/>
          <ac:spMkLst>
            <pc:docMk/>
            <pc:sldMk cId="1069926096" sldId="309"/>
            <ac:spMk id="4626" creationId="{2D2800B6-8A30-8B2B-514A-D0A5CF4F525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29" creationId="{FDD0E8F0-46AD-BC95-B7A8-7318A4FCD63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30" creationId="{CE4C95FD-A1F6-DFB2-DDB5-A0B658DF925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31" creationId="{43473D32-8F68-64F5-3DE1-A424DADCD8C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32" creationId="{7D6D7702-E6B1-F69F-2985-DF028939AA7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33" creationId="{EE198D93-7DE3-0723-089E-5F96DDCBE66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34" creationId="{C874B52D-1170-2902-21D1-311BE234CA5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35" creationId="{3CB5C94F-0893-7147-4ED0-53539A13A66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36" creationId="{913E4E96-E57A-9CAC-9685-56122A87D81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37" creationId="{8C33F0AF-5D91-1C83-1369-B74B9CB9187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38" creationId="{15310C3F-2B71-1181-3E38-C2E4AA9061E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39" creationId="{018679CF-67EC-583B-07EF-57331138BAE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40" creationId="{B7EECCC8-6E74-932E-58B0-03E9D3F1B05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41" creationId="{F11D7B6F-29AD-4FCD-8307-DD33D1F7613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42" creationId="{09D6B067-EB42-9BD8-7A69-72DDD10368D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43" creationId="{B3AD3AA9-C9E5-C0D4-0112-3B1C311D535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44" creationId="{A7B6ED70-172C-1D46-2A7B-0E8C33E2784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45" creationId="{C8200D69-1C4A-33CB-4A61-29F1CCA16C2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46" creationId="{BD163CE2-C45E-0861-85D8-6FC50B3A880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47" creationId="{22FC22DC-FA09-C058-DFF2-792A28DBADE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48" creationId="{5FC63278-1562-20BA-C58A-BF3673BFB4B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49" creationId="{7030F084-B75F-6012-A561-AF73111FE98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50" creationId="{D9FC58F3-5B59-0CC9-755E-71C86D9079F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51" creationId="{5FD26CAA-7878-7F6A-352C-B4887AD9366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52" creationId="{CDED9FAC-5596-A442-0711-0F2B1A0ACEB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53" creationId="{B608614D-0F1F-5AE9-7E58-245A1E86580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54" creationId="{12A6B6F7-4A61-59CA-B460-2AB72CB4B66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55" creationId="{5996FEC5-DBD8-8989-C034-0557CD0642C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56" creationId="{75C1E82E-E358-1910-B6AC-E0C99BE8C86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57" creationId="{128468DB-10E7-BC5C-3B03-5E3B8F06135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58" creationId="{4B948871-1CBC-C3B0-DAF4-2B9121215BF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59" creationId="{0673EE1B-904D-8FCD-AB99-68B3095B39E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60" creationId="{D943F405-1282-9354-0173-59486D478AA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61" creationId="{6156F4F7-8842-AE84-F4B9-66CCEAB18FF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62" creationId="{756BEDF2-DDFB-7BEE-5A45-99EC0E600C6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63" creationId="{33B06342-FDC4-69B3-BD8C-7DAB77A4F74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64" creationId="{15D4F170-5DF0-591A-BD26-390E85BAF9E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65" creationId="{A0E090DB-91B4-51D4-2B09-CEA1FDC028A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66" creationId="{13973542-ED99-BD0C-D27B-9F9AE939514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67" creationId="{504340DD-3969-BFC3-3D5F-4AEBE23D0E6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68" creationId="{0EA9B403-F63C-A130-334D-B644A0739FB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69" creationId="{AE129699-AB76-BD58-B02B-95DEC24696E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70" creationId="{4C05B66A-7A34-6885-E72C-0A20E348695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71" creationId="{E1983D7E-C659-B78D-9FF7-9B4319A5C0A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72" creationId="{48C75829-670F-2861-40AD-3416DD87306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73" creationId="{05ADBB5A-4AFB-6F46-18A4-E110FDC5DB4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74" creationId="{3EC7B022-A531-1806-9D9B-F03A93DEB6C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75" creationId="{E92BF0A1-0557-7B6F-67B2-1BB3B177717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76" creationId="{419F796E-B193-9945-8986-33CB7780479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77" creationId="{3F3EABD9-7243-D67A-17AA-C17891919A4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78" creationId="{17CE3987-15EC-3848-DCE0-C14AA84DFF6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79" creationId="{DAEABF6C-79D4-4C89-2475-E135344F68B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80" creationId="{CACECD2C-DBB8-DD72-9AE1-F10242B4925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81" creationId="{F2F7EDA1-737D-C24E-A2FF-12BF31E8B59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82" creationId="{CF089DEF-3D97-C0D6-0DAF-E18AB45D446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83" creationId="{3B79AE23-2A85-98DE-3AB1-271D3A19205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84" creationId="{16726C43-997B-0A87-40DC-CE962F1A068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85" creationId="{BC8B42FA-E2E8-2F02-04F7-4F8237E3D8E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86" creationId="{A3765C3E-4FFC-DEB7-5503-90FDC54E47D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87" creationId="{A7C921FD-C85B-95B6-3495-BA876969028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88" creationId="{4A2E6280-1B0E-6025-4045-E709D2117DC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89" creationId="{353DD9BB-2405-F68E-BDE4-194DC609357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90" creationId="{A41426B9-A721-FA21-7328-2481A5ABE48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91" creationId="{E7E2B40E-0E68-CE05-1027-92356CE654E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92" creationId="{E3178DAB-9746-8B89-9502-93B1602C043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93" creationId="{EDB6F28B-4825-A381-B5E6-DDA77EF2B33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94" creationId="{3195FF4B-7276-B5F2-AF2F-88205B434F5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95" creationId="{37C83A11-559A-1B4F-E47D-244EA5B11F7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96" creationId="{8D4A4C9F-F45C-23A8-4494-B23812AAD6F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97" creationId="{F22BC089-B919-03B7-F5AE-C0D98F851D6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98" creationId="{14017C48-9C1D-2E7B-3F6E-FA8C19376B8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699" creationId="{C71BD127-B635-EABB-F899-AEA3E0552F3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00" creationId="{F30C3B4D-B0B3-A381-2926-230873184CB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01" creationId="{CA4C570B-F722-F1D3-2ED5-5D1A1FECFBF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02" creationId="{1A8CBB09-4450-748F-362B-18FCE33CC71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03" creationId="{12C47DC7-258F-925D-DA96-791CACBDA30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04" creationId="{478FA726-85D5-893C-3FDB-2F74E0D2628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05" creationId="{DFBB3B65-8EF7-5B15-6455-5C47843EAF1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06" creationId="{5BC51935-D2D0-B75D-C143-707DB9579D3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07" creationId="{31D2D91B-3AFF-5912-15A4-0D55E101222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08" creationId="{8F6B8F9E-C181-8E92-F67D-FF52FEA6F27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09" creationId="{9506ACCF-297F-A504-80B7-6F4F2818BA9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10" creationId="{7430E77C-BDD7-CD2F-C1F1-4825FABDEC8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11" creationId="{13E389FA-44CC-A5D2-0B7D-883CF2057BF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12" creationId="{BA1D8141-7E82-913B-97B2-93810D11361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13" creationId="{5B08F278-3564-C898-F46D-93AA9E453F9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14" creationId="{468F8223-6B1C-4AF2-E70D-E299A64D0D4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15" creationId="{429A56B8-BD15-3A53-6A86-C4FB9FBAA6C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16" creationId="{CB55E9F8-0A88-B18B-932A-AF68EEADBB9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17" creationId="{0EC8F926-0546-BBA0-1ADE-50BE2844F12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18" creationId="{1FD86663-F213-3C3C-8009-E05C0C3E268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19" creationId="{7862ECAD-FCCE-97C9-0A33-287D4E920F8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20" creationId="{9BFDCAA8-5E69-39DB-819D-8CF7ADBC521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21" creationId="{12B0C6B8-7FE4-CF8A-DEED-49BE0CF7DEB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22" creationId="{82D2912A-C9F3-70D5-B55D-E3BAFDC66D1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23" creationId="{E2E6F879-641C-FBD7-E045-51C99200F52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24" creationId="{DDD107A5-75FF-C9E3-226D-57735DABCE0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25" creationId="{F09D1545-40DD-64A5-795E-C2B77985F4D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26" creationId="{56FAEE55-DB13-0C6B-285A-69BFFA97C2C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27" creationId="{FAD0D609-3F69-59D3-724E-B379F330890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28" creationId="{F95E79F1-557E-A906-5284-78B4E2250A5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29" creationId="{22A305B1-6D27-F214-28EA-C2016810DB6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30" creationId="{78D0090C-E33D-6071-B7B0-2ADA572C805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31" creationId="{D2AF08E7-28AB-0BCB-C66A-13D1AE4C2D1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32" creationId="{004A0747-FCF0-316B-D333-1D9C8051111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33" creationId="{539FA8FA-1100-4704-48AD-33CEB6672BD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34" creationId="{494021AA-2EAA-9ACF-D95A-E69253F0707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35" creationId="{818E9AE5-5ECC-72BF-2170-6626538F54E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36" creationId="{9F4DEB42-1437-035D-512F-98394F3F40A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37" creationId="{D4E410CC-7890-D92F-C2C1-2941F523356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38" creationId="{0CEBB27E-DA46-FBE1-1438-CA1EED716E0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39" creationId="{A3C65B3F-9A5D-97FB-F6CD-B246BA27C85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40" creationId="{5D26BB24-ADBF-8674-502B-52240797774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41" creationId="{07D574D0-5906-6D79-5B64-886C0542A31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42" creationId="{EA67FBBD-EC92-89E6-1483-2ECFD35B6AA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43" creationId="{07A9F8DA-1205-F5C8-2C8F-76E8A5E4B7A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44" creationId="{800C24F7-2981-7A58-B2D0-367C9C7CAD1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45" creationId="{6E77286C-031F-9217-814F-3F0F422312B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46" creationId="{8A10D5BD-3A32-3877-EDA3-AA9B1BD95EF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47" creationId="{3CD08BD9-5E88-9D20-9DEE-BEA8AA5DFF3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48" creationId="{AA629999-CFB0-A7C7-4D1D-57C61294E72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49" creationId="{3678336D-C101-FA48-1B92-36B8947C06C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50" creationId="{2770C39A-FE3A-962E-770E-38E92A02C04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51" creationId="{4ACABCF4-EEBB-67FA-E686-B8B3AC060C8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52" creationId="{4DE55C08-EDF6-920F-76E6-A3670F76B8A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53" creationId="{554AACEC-A493-F914-C15F-E67DDE86737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54" creationId="{CFC9A959-8582-652F-AB3C-57400FABF87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55" creationId="{A50DCB06-07BE-DCB9-0BF0-F275FD36716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56" creationId="{51F1F3E7-4B77-BB09-29C8-A4CF950A644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57" creationId="{E0598FF2-B812-FCA5-4094-92D0AAF41E9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58" creationId="{12428456-F103-CCBF-FA69-5FD2E947BFE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59" creationId="{16356A33-E234-8F94-CCEE-DDD396B4691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60" creationId="{6DCD23DB-5FA5-6657-56DA-B1504B971B2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61" creationId="{431B1F34-4092-F6BD-A69C-EDA5DC13CBB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62" creationId="{BBE21CD8-23D5-9D09-BA39-3D68FC8C8CA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63" creationId="{FF8DD91F-C0F0-077F-F91B-BBC15719D31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64" creationId="{0DC7C302-3E84-C50E-72A3-61A0A202CAD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65" creationId="{97D2ED96-6F57-B864-D2CC-5ECD2BC8030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66" creationId="{C5C04399-5C4C-148C-86F1-82D62244B99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67" creationId="{DD6B9BED-A992-D52A-B67D-EC439BD5F32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68" creationId="{850CD55E-388A-B98E-EB1E-2CC5B8244DE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69" creationId="{96A22E1B-8D99-FCBF-4E32-EBD7A89449E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70" creationId="{D62CB182-2128-5677-9D05-66350F0A9B8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71" creationId="{83C08147-71B4-E6DA-ADAD-905EA3AB9AD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72" creationId="{43C0F0E3-6E47-9E6F-32C6-379242B5C41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73" creationId="{B48BB330-59DE-C8F3-F0E7-0C2EDAF625F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74" creationId="{35D2E98F-EE68-362B-C199-B4BF9D37F99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75" creationId="{6A8DAD6B-A042-9ED4-081E-350B2A32BB3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76" creationId="{35224916-2001-9A31-FC8E-A77787024D5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77" creationId="{CF88E8F1-FBDF-A275-F64F-345D702B174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78" creationId="{9E8D8478-8D20-CAA2-5C34-37019C46404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79" creationId="{BCA1D2DF-5375-DE70-3280-44046274C0C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80" creationId="{847FC211-8AB9-6650-C560-705E53F2756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81" creationId="{D3835F2A-FE96-17DC-A55C-9A4BB8ABC63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82" creationId="{7936E8AF-0B01-2CCA-BE50-58214E11F8D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83" creationId="{291B2C83-07B4-8132-0363-741990F4C16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84" creationId="{5E5EBEC9-105C-CF23-F1BB-7C5F77ABC93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85" creationId="{2F086820-2312-C030-F366-25740ABC9A2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86" creationId="{BC80C3BE-ADC0-5839-D29C-8DB524ED566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87" creationId="{29D5B272-CD71-219A-26D1-F7F9A8A6862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88" creationId="{61D7C0FA-B63F-1AA6-CB1E-BE7A4A6049B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89" creationId="{213A8CF2-3E9B-425E-BADB-636C1BCF37B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90" creationId="{BA0EA0C6-5242-6885-3532-94B1CF63774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91" creationId="{634BF088-A91C-6F1F-A65A-211798D278E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92" creationId="{359D7D89-F202-2423-40C7-655B2D03791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93" creationId="{2F955D33-2538-C99B-DF55-1000B9566C8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94" creationId="{9E3EDC6B-8B09-924E-2AED-290FB132889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95" creationId="{1ADD0604-B014-FA3C-644E-E4267F8CE1B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96" creationId="{A053D3E6-0C3C-A2C0-16F5-7A50E421EB3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97" creationId="{7E981409-8024-2C1F-2899-B9B61CCD68E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98" creationId="{69F14169-B7BD-7A42-4318-8D8D79282E5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799" creationId="{C609D8C2-AE6F-2B6E-7239-C64CFBD6B51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00" creationId="{D37D3856-E878-F0B2-9C3E-F84BA14A212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01" creationId="{B28F76E3-A8D3-317C-C577-8D1F3CA1C18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02" creationId="{2CF16F8B-7A93-8FF7-8252-3C35DEE2E67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03" creationId="{C7F79287-B81C-7C3E-0D38-73152E8D1C5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04" creationId="{3BFF9584-6FDC-7490-5210-3D2B899754D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05" creationId="{D59A395C-06AF-D7D9-BDAF-117C86F5358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06" creationId="{29B0C8E9-AAE6-4718-367C-AB2785C5CF4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07" creationId="{1CB19FBD-F47D-F2F6-19F1-20D7656D12E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08" creationId="{08FA0CDC-1D79-7953-856A-734D237656B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09" creationId="{CC8A89A4-01EC-1A85-317E-581ECF49594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10" creationId="{784B3DC0-E340-0C8B-F5DD-E1D9EBF2426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11" creationId="{F7BE6792-4341-B097-A39B-C45530A8CAF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12" creationId="{236E7220-851D-051A-461B-552352D9F55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13" creationId="{4CDDFED4-98BD-F625-AC46-C8453328064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14" creationId="{39626718-9BD2-3D62-5939-93548EE9DCC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15" creationId="{2877F717-D466-5E15-E64A-10CDB966677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16" creationId="{61AC21AA-BBDD-4F1B-C811-312B1296AFC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17" creationId="{A36ED7FF-BA8B-6476-922C-963102AA34B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18" creationId="{CA0288DE-12D2-E935-C3CA-55D6FEC0939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19" creationId="{5A9BCF71-CBD8-CB06-EB73-826EC8A54CA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20" creationId="{1E296042-01AC-4DB8-88E6-6F4AE003588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21" creationId="{128A8F13-13FE-4641-2FFA-71CE2FE7B81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22" creationId="{564518A0-7124-790B-A6CE-D07C67C87A4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23" creationId="{3FE2E6D5-9C88-8B1B-AC30-F3C1DDDEFE4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24" creationId="{997E71E3-1671-0F97-0E8E-2B2070F82FE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25" creationId="{F2446AEC-1733-9EFF-C5FE-98E728EBA09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26" creationId="{4C919E17-5A0C-BD1D-3876-4B22EC65B59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27" creationId="{7B463BA3-0EB1-B5E3-C569-77C00270B2F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28" creationId="{B01B9F97-D8CF-FB82-46A3-CDE7A162A8B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29" creationId="{8DF84F5A-9225-7B88-F3F1-35D09E6FD9C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30" creationId="{B9E5EA46-BE39-A5CA-70A6-DFD8C370983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31" creationId="{515E3508-245C-EC1C-0FEB-E41AD593BFB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32" creationId="{54FC9276-C015-C424-5E13-77A9045EA1B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33" creationId="{05381DDE-A86C-3F66-A0A9-EEF94DFA2E2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34" creationId="{0E964995-566B-302C-677F-1BE02512318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35" creationId="{40B041AA-A66F-3F42-D07C-84AD0D562AB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36" creationId="{C71CCE14-241D-8707-48A8-6C6917E8B1E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37" creationId="{9E51732D-B472-BE06-F464-6463FA0333D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38" creationId="{5E40D6A9-5927-1A1F-CE1F-C3045D4BAAD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39" creationId="{BABE5664-EF53-9E04-0D59-E6C2036BECD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40" creationId="{B582FBE7-0085-1BFD-F201-EF9753BA667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41" creationId="{4C7AE7BF-E616-5D76-6C70-A440E886852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42" creationId="{F6D4D065-EDFD-EA61-B145-72ABAC2BBDE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43" creationId="{C177E3BB-780A-7D40-2EC4-EDEC2FB58CF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44" creationId="{471885AB-3591-D6EE-9217-50CC5C7D997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45" creationId="{1D9D37FF-AB86-5D52-055F-D2449A29697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46" creationId="{768BE99E-D8B3-FF2C-1684-716E5586865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47" creationId="{EA6D6864-B0DE-7725-9AAD-3B6AEFB82A3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48" creationId="{40FC07D3-4BDF-B779-11D6-60DB33E6069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49" creationId="{455DEE3E-7ACC-4358-1032-69EA954D35E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50" creationId="{1A29E70D-9FCC-4405-2E87-24058FEC68C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51" creationId="{83C3EA00-C23B-428A-BA0C-0C9917471FF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52" creationId="{239668D6-1782-74A8-2ABC-142AEF7A9B5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53" creationId="{A3844C7A-D197-45CE-FC0E-9DE8DC0856E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54" creationId="{B4DDCB83-0B5B-5779-490A-78E1B6A9699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55" creationId="{B43E42DE-B640-8419-5B75-5CF5165539E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56" creationId="{2CB07CA6-496A-52EE-A7B0-42F4F3401D4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57" creationId="{A4238749-69F4-716E-0E8B-3555A8929B0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58" creationId="{2C64C299-C23B-5DA7-7779-7F5132FF416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59" creationId="{28C7660D-E595-90A8-3CA3-18B7A5628D7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60" creationId="{1C8D5D2C-2354-30DD-D6E2-082B2ED5AFB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61" creationId="{72E690E1-B861-3A5B-C255-5CD3E39525C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62" creationId="{59E239E3-B64C-DF1F-9D48-B6816FFC5F6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63" creationId="{DED21E79-D653-61CF-B50D-A635EA78D03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64" creationId="{603C3218-74AE-7854-AED0-CA2E12C4651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65" creationId="{B5DE9AA0-7B1E-FDBE-B8D7-B7407394617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66" creationId="{B151CF3E-5907-41CD-1145-76067373482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67" creationId="{18EC6803-425C-3FE9-8CE2-211D3141D97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68" creationId="{70B64758-1E6F-943D-3EE9-A8EB14CB174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69" creationId="{ED934777-0A76-47F5-98D5-7264EFAB9C5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70" creationId="{67346672-AAA1-0F49-26C5-84CE759E40D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71" creationId="{480D35DF-E3F3-E167-CC4A-6DEBC0ACEE6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72" creationId="{CA3AA18F-513E-B2AF-9F38-1A920A4367D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73" creationId="{E6FA5541-7F47-F688-B6D2-888652280EF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74" creationId="{841D54AD-AAF8-2B0E-5B8C-461AE905DDA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75" creationId="{08D2C526-645F-72D9-B9E8-A09823616DA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76" creationId="{2EC8FFB6-F894-449A-459C-82C6C4B3842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77" creationId="{D6F84A18-5C4D-20F7-4E83-358266ED04F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78" creationId="{525E549C-41BF-A566-BA95-817AC217D32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79" creationId="{FC828AFD-59CD-95EF-F874-D9391002EBA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80" creationId="{A843BF38-779A-79F8-FBC8-3CDB8B5B51F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81" creationId="{7ABB2AD3-10B7-D956-F4EE-E47B4787B00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82" creationId="{3AE90F2D-8EA7-54C8-88CF-2D07CCD6DF7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83" creationId="{4A6ED323-69AD-1AF6-BA2A-873D30CC20F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84" creationId="{33A2AEFB-3E48-F9E8-8AD4-988B6488B14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85" creationId="{6A108A13-EAD8-D365-C8ED-B723BB240AA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86" creationId="{579CC589-9448-66ED-6859-417672A9173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87" creationId="{46091B50-B2B7-74F0-F55B-DE3544359E3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88" creationId="{F8112FAF-D3D5-7B9E-51A0-9C3131134E2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89" creationId="{0B52FAC4-82CB-117F-9545-4DA0ABA5B2F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90" creationId="{73C57136-8036-A7D9-4A62-66E4F940DF6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91" creationId="{E5407E01-5CE1-1CF6-2E46-3BAC406590A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92" creationId="{C2CB6E47-7B08-24AF-9BA6-D9F1E5B3EA2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93" creationId="{6D4DEC62-AFA7-6AB0-1438-4C5B6267F54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94" creationId="{868E2C48-5F4C-2D4A-C2B6-5EE458337EB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95" creationId="{621088B9-114E-A0A3-2D8D-FAA551C5DE2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96" creationId="{0F04E6FC-4109-C056-E3EE-35632C4C689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97" creationId="{9E73714F-F710-500A-7877-EEE1C7A0055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98" creationId="{A6765E0E-961E-8FC1-D3CA-5ED3EA8E64A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899" creationId="{BB0BDE45-9ACE-3284-B54C-3846AA83DCE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00" creationId="{46D4AF17-D8ED-A601-C01F-53D9B968AB1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01" creationId="{9648997B-86B1-48B0-D5C4-9620CEDC1AA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02" creationId="{DB463C30-B93D-A7B3-A5F5-CC87A5E80C1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03" creationId="{B96443AB-5E8F-15A4-7487-A2439C8618D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04" creationId="{458FEDCC-984A-7CBD-4782-F985C19D0B2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05" creationId="{71228ACE-BF34-7A67-F2E7-95887775D29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06" creationId="{21B61D44-254B-DB7E-0A92-B11D2B6CE7E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07" creationId="{F49951D9-28E8-DEB0-463C-367CA91B39D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08" creationId="{24802FCE-76B0-5CAE-F5CF-70F7181025B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09" creationId="{D9885123-378C-BC5A-1688-2D0CFC3319D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10" creationId="{F2A4F4AE-CA27-A4E7-4AD2-54D5AC7AC4F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11" creationId="{7F3C7A43-C37E-7611-2B58-2823E094F21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12" creationId="{1A970468-9F9C-F74F-7B3D-062009B0645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13" creationId="{DF8AF874-E1A1-DBD7-8DCE-C952D684C13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14" creationId="{8C34309C-7339-E516-B967-5110C184D5B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15" creationId="{ADD15DD5-04A7-E187-F377-514BAD7EDBA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16" creationId="{94215100-14B0-BCCE-4405-0C94EC86E35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17" creationId="{6EC62FD6-C0B7-A1D9-2937-562FEF32B9B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18" creationId="{71816A4B-D952-DAE0-A26A-672F0811CA4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19" creationId="{FAAE54E8-1963-19DD-934F-CA98DED8F24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20" creationId="{2C0F0DD3-A3AC-EEB0-D3DB-ACFADEF9E6E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21" creationId="{63F2F40F-7FA4-93B8-9C81-CBC10AB1891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22" creationId="{FD57AF3F-AB7F-DD6B-5526-21ACF1D7FBA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23" creationId="{1EB3E87E-7C94-F0D6-BC8E-C93BA8638CC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24" creationId="{DE007C7E-103E-5383-8393-1BF723C7F40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25" creationId="{6EED22C4-B197-5CD5-5518-AA06F82690F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26" creationId="{74CFF40B-D2FD-4693-D30E-984C881320A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27" creationId="{FA728BBE-B757-D921-3178-F205C80BC01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28" creationId="{0F57943C-7AAF-A55E-EDC7-4F7B5CE7201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29" creationId="{0531E756-8EA7-DEEC-1DEC-36339EF7559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30" creationId="{647CD34E-D602-551C-6F56-54EC587C958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31" creationId="{81C700C4-FDED-D11C-41F3-5A755E94FB3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32" creationId="{2A114614-AAAF-D5DA-3517-B5231869421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33" creationId="{091702D1-F86A-38B7-5EFE-1CF7C1408F0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34" creationId="{E5F67737-2743-7F7B-A867-F1FCAAE32F2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35" creationId="{664C224E-B2E1-26A7-4F81-29569B69187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36" creationId="{F6A21947-4A38-E7CE-F16B-CAE4B3B3304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37" creationId="{49C92457-C85B-B346-17F2-93C82E77736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38" creationId="{69D36B00-86A7-3596-F7A8-7D493A5FC58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39" creationId="{E5890570-BC25-0685-A3EF-622A94DAD86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40" creationId="{1DAD3422-5A23-5CA2-C186-DEA44788180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41" creationId="{B12465B8-B045-ED9F-F2CE-DA57F55D490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42" creationId="{3CD06CD5-760E-A92B-008D-B91E3ADC5BA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43" creationId="{D6DBA4CE-1EBB-AE21-2D91-BE8272EACAB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44" creationId="{80213D06-6848-C4D6-23E9-89A23645ACC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45" creationId="{98CE0A42-AD21-411D-870A-F63C7086B04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46" creationId="{10820076-A6EE-534D-A539-3776F9BE8C9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47" creationId="{648A3A84-E2D0-65BE-412C-7C8CB958C9B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48" creationId="{FBFC5A93-8A40-33D0-6280-D55C8DE0745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49" creationId="{B53838F4-5F62-226C-524B-C44ABDE1341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50" creationId="{7586CF3E-633F-340F-AA8F-0A69947707F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51" creationId="{760E5AA1-CF9E-E955-ADA9-8F9DD2ACE11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52" creationId="{02A39A98-A4DD-80F1-B995-5D36061DC98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53" creationId="{A179881C-DB17-029B-09B2-20585563EDF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54" creationId="{A66C1908-3E4A-A408-3C64-DCC89E45F39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55" creationId="{F2AB6156-F8A0-C323-A747-447FFFD8DB0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56" creationId="{778E180D-0D9A-EF51-1BD1-4E185A9D190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57" creationId="{49F93FFF-9EDE-A760-BC63-CAD52414102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58" creationId="{0D961551-0B77-8B7D-52F3-93A7B6D05FE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59" creationId="{C0442300-8DD5-8C7F-879B-52E537C3E78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60" creationId="{6A8BA5C9-3E94-BBEB-9E03-FF9ECA3FDC6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61" creationId="{11CFE778-A659-F4BB-E75F-A25F65DA45A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62" creationId="{CA8F3B6E-889E-0F4D-1A11-4C16E4DD4C0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63" creationId="{909025AF-9E37-742E-295A-57B4FFED552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64" creationId="{6A764EA5-3F42-7BD5-B712-D332DC705C8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65" creationId="{F1FB5823-7555-2672-373A-FDA22E1A323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66" creationId="{773EADFE-C4E6-39B7-67E5-123D738D879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67" creationId="{93B6E7F3-C1DC-350C-DDEB-FE4D4C668F5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68" creationId="{3D45E95E-BA43-47F6-5729-D70775F835C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69" creationId="{77B1CDCF-D5DA-209E-1D29-AA8D65EA8FF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70" creationId="{6683C0CA-9956-70D7-B191-02C91F3C0FB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71" creationId="{C28F521D-691B-9719-9162-77FC9096C42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72" creationId="{7C81244E-1399-155F-71E4-10C82A3FCC5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73" creationId="{6AB3883A-3F47-8052-341C-469128AD3B0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74" creationId="{CE8AED94-87F6-B5FF-684B-DB1C403959A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75" creationId="{1AC41DB2-7D48-95AD-0D84-3528CF9C794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76" creationId="{67F4C115-6460-E7B9-D581-3F721AF1CB5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77" creationId="{C288AFFA-F9EF-6FC7-F591-9085E5D57AC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78" creationId="{8208EB07-C3E4-EDD5-A130-04789AC0859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79" creationId="{FA1C13D9-407C-D11A-9029-5452C47F825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80" creationId="{C7ECD6F1-FE00-582B-0838-8EC7514FAEF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81" creationId="{99AC44EF-1EBF-B4C4-149C-5B44079CC74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82" creationId="{6CF9B0AA-DC77-86F7-49CE-1A9617E61C6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83" creationId="{7F54FE8A-60EC-BA7E-80CF-7DE2CACA007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84" creationId="{3BB29E9F-2C09-C73F-BEE6-A41B0D65E3E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85" creationId="{F3E6B476-4452-593F-70C4-2A61F146F96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86" creationId="{29BED5E8-90E2-FCAB-DD53-3F57ADA185C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87" creationId="{69ABED45-4A53-4367-9F7C-ABB8CD36D8A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88" creationId="{08574EFA-15AB-3B7B-EF1D-3107E64F3EB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89" creationId="{065EBCD7-9011-4D71-4AF4-B228F5A7B5E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90" creationId="{0F1F529C-3AA6-016B-FEE9-E9C398B22F6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91" creationId="{2E2E7FFC-685E-CE39-9FFD-660308C7CAA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92" creationId="{AB38A585-BF53-BD35-B287-5E704CEF04B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93" creationId="{7F0E16A8-1732-F911-E386-1238D53978C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94" creationId="{CFF0EBBB-17ED-6BB0-EACE-F2CC6BC3A2B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95" creationId="{6FB32937-454B-13B7-FE4E-34AF03DD429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96" creationId="{18B45A38-0D4E-374F-805F-323BDECA153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97" creationId="{ABCA59EA-B361-F268-349E-068494AE5CD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98" creationId="{6B3E6585-BB33-5FF6-F0BC-1A0CADB9CC7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4999" creationId="{FC6C9E00-3D11-DC0B-7B22-CE010CD1380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00" creationId="{565F5433-954E-3F2A-4E7E-E9D7B8A6FC2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01" creationId="{174E124A-39CD-1CB3-1597-BC38770D5AF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02" creationId="{9DD8F910-30DD-BF2D-58F3-D92F921743C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03" creationId="{A297CB2A-8A68-A707-CDD6-5DE9F39CA86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04" creationId="{31D62587-EB2F-476F-4EB7-6B9A68FB108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05" creationId="{E11F3692-9CED-D6CB-0A66-FD3823A7098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06" creationId="{ECC3A997-EA95-C56A-A2DA-0F0811F5B08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07" creationId="{9F505E92-81B8-318B-DC5A-0929F56E5AF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08" creationId="{635266BE-BF15-D675-024A-EA0274494F0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09" creationId="{F31E1D39-BADA-589B-9682-70C3A4D2E72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10" creationId="{FB445468-9C00-80FB-9201-49ACC4B1C05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11" creationId="{4B29C380-233D-A087-B100-4138FAD6444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12" creationId="{B539761E-5B31-3931-1E8D-8A5B09A4D1D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13" creationId="{AFF5F07F-365F-F8B4-484C-6F595B90254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14" creationId="{1AE2C0EF-9862-258F-9721-2C45F44589B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15" creationId="{64E6945F-5764-9757-8D1A-169D9C919CC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16" creationId="{78FBE130-EB95-3D95-AA76-6765DA25F02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17" creationId="{9B9A3177-4843-7CDB-A037-A410A0D0C65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18" creationId="{D742650C-3B44-B000-5128-22E11DE63E4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19" creationId="{94914079-64D6-51DF-1F1D-5B973AE2B6D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20" creationId="{633C4F42-D08B-6B4A-4543-63FD5B9F52E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21" creationId="{D2246C50-6F81-A01B-D8AF-A32EB60EED2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22" creationId="{7226487A-FEDE-D097-9935-8A7A03FCFF2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23" creationId="{0302126E-36E7-229B-A71F-2FE61793697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24" creationId="{F9273D8A-D62A-B499-41AD-E8A5A8CB46F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25" creationId="{2BF10D43-4E97-D0FE-7D8F-A8BF63B61E0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26" creationId="{16DBC117-72C9-672E-7E10-CE7B87CEDC5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27" creationId="{10CD2FCD-FA57-55B8-7189-3014924C8FC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28" creationId="{C9C249DE-CA94-9054-46DD-34726373A77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29" creationId="{4E2AAD72-5E59-76DF-5B84-4349334137E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30" creationId="{D5460373-5A71-B29C-5D5B-3EBD3CCA454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31" creationId="{48DB0768-3F58-E02D-9B45-5A38F77D7AF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32" creationId="{41D0DB0C-A207-0474-2EE1-9658291B1E2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33" creationId="{E6237BA5-7F48-1D90-7C33-9DF7C9E5A19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34" creationId="{25BCA915-B4C4-C7F2-7058-5F4C0815E29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35" creationId="{AEAF1E74-E499-4381-540F-3EE1EBB32F0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36" creationId="{B0B6DFDB-6FDA-7D29-5BEC-698D2853042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37" creationId="{47281494-3758-13FD-0E01-60B9CD06E27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38" creationId="{3A7B9330-474F-DD1B-CF03-E073CCC5788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39" creationId="{77CC2862-7834-4CBD-04C3-B03DB933DE7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40" creationId="{7C51921A-26FC-4209-1DB9-4C26DC5C2B4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41" creationId="{D4DBA418-7B2D-5964-A293-F62C59E46F9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42" creationId="{2724AEB4-BC40-84B5-925B-EE548E3C903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43" creationId="{C4F645C4-957F-1D5E-5D5B-12996901F20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44" creationId="{654ED7BB-9BDF-2466-370D-A2CC12CDF74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45" creationId="{CED98CF7-34F4-425D-E79F-7E582CBDA9B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46" creationId="{56300416-3BF7-5069-8245-4D3497D4A1F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47" creationId="{2B59B20E-FCC3-D770-1CD8-70EFF47B53E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48" creationId="{F7D13645-C610-9531-FC26-BD051781C62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49" creationId="{4E7CFF2D-79C1-944D-B496-A3891630DC04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50" creationId="{BDF112D5-CF8F-6C9D-91D8-CFB7C71C61A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51" creationId="{5577AB39-B783-AF16-A927-F74B9E6EDA1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52" creationId="{39628E21-DF54-4FA6-D746-BD2A81FAEA4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53" creationId="{D98309E8-F879-6F92-D6F8-B7167F23951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54" creationId="{344751B6-841E-FC01-9BC5-84F744C2BF5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55" creationId="{1CABFD00-4EF8-20CF-BD48-2B8E5A513C3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56" creationId="{1D56282F-C551-B8C5-FD81-2456EFEF448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56" creationId="{51064D37-5B30-D764-EED2-5CB99A70E2B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57" creationId="{9DA30A4F-926B-78F6-8F03-737F922F73E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57" creationId="{D7805826-1E1F-EAF0-0992-6876A368F88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58" creationId="{8692E983-9819-5DC5-504A-1D7A71BA749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58" creationId="{DF757795-A33A-8E99-A58A-2E09942CDF3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59" creationId="{1DC6CA39-17DD-0003-7CD6-DC88C9D8B75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59" creationId="{3098BC30-4B95-9B5A-3B43-7C4C25C47C3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60" creationId="{730EBB43-93CC-78E2-170E-E2BD9A814C4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60" creationId="{E9BFD137-9DC7-55C7-B77B-5CC2C3D31FA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61" creationId="{8D3F3397-5285-F525-5B50-2EC09D05CB4F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61" creationId="{9BCA98CE-BA9E-986C-BB0D-696DB65678D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62" creationId="{D244F517-068A-B354-A2DD-A900F5931D3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62" creationId="{DA4E6BB2-7E57-F50E-6E2C-DDD6C4D7A59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63" creationId="{36E77D31-10E3-33CB-86FC-38C8AC9E434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63" creationId="{72DDDB68-DB61-DDFB-D713-E6F1484354E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64" creationId="{0E73B2EB-D716-2D12-92D3-89EF87EB14C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64" creationId="{43A93CCF-F1E1-5906-25E5-2D439930015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65" creationId="{7D39F3F7-E19B-A797-C9D0-C0674FADFAC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65" creationId="{8E366EE7-FB30-6681-C9E7-D99A5A2C8FE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66" creationId="{94C85615-EEFA-F7DD-669B-4268CB638C0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66" creationId="{CE248936-24BB-51C1-3009-E131CFE3661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67" creationId="{A038688B-BE54-AFA1-4F4F-FB16589A617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67" creationId="{EFAC3D8B-FEDB-A2D5-CA86-D24FDE95EC0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68" creationId="{0467856E-B60E-65AB-5E11-40DE2A83515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68" creationId="{632CDA31-C10B-8064-2210-5886545115A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69" creationId="{E3901E56-FD3C-8BC4-A65D-4F109637F57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69" creationId="{E95C9864-44C1-2472-82F8-188B1384B92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70" creationId="{7583C674-6297-BC15-F2F8-8AB3ECCCA4B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70" creationId="{E2362384-BA3B-91BD-C9FB-C8FE08677A8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71" creationId="{9BBC839B-5DBB-3642-FB85-EFF15191931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71" creationId="{D0D75712-B909-0E3E-B386-C8F4BFF2BF5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72" creationId="{18593C9A-EBBB-0324-5798-4B00D471149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72" creationId="{198AB070-059C-4CE9-D0AA-3867A3B6465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73" creationId="{5451A537-6C65-8D44-6F36-FEC972A3B77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73" creationId="{BE06A20F-E5FB-36E4-D093-72E0AC6661D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74" creationId="{3F7A0CD9-FFF1-41CF-BE58-AF3FFD278C8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74" creationId="{E57C9AEE-C4B3-ADED-3292-08BFB0A6665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75" creationId="{909B60A3-14D7-4500-C7B0-E756C1571CB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75" creationId="{A6DD567E-77FB-B347-EBE7-E31A063437C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76" creationId="{89CC12D6-10F5-7771-0F22-3F7A0AE3E2A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76" creationId="{90E30ACD-BAA9-B8BE-7A92-6A335AA6021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77" creationId="{3A4615C1-BE0A-5C73-6188-651C8868E11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77" creationId="{7AEAE6E6-358C-7689-BF33-F32943A2431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78" creationId="{BAF571A0-636F-5281-8C84-D173D96DC5E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78" creationId="{DAF4AAB0-7979-3272-A07C-24967EE1727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79" creationId="{933E4CC4-0AD4-697A-043A-7C5051E78A4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79" creationId="{E7DA0E81-36C4-13E0-50C1-044D9A8B8CB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80" creationId="{10BE502D-FF91-C3F4-61E0-0C7EC2F3F79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80" creationId="{6B5ACA91-B092-F148-D5A7-24BDA6B63F6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81" creationId="{8B63D7B2-F849-F566-DCD6-CCBEDE999CE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81" creationId="{F01B253C-667C-7870-8EEE-C4BD6E8784B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82" creationId="{6DBDC8B1-8E61-01DD-82B5-84CD549EC5E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82" creationId="{C66C4AAA-D261-81B1-DE1D-FCE035EFEBE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83" creationId="{122C6F6E-5CC6-78A8-F7FE-8A53C64B916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83" creationId="{5CD70EB9-1E19-AADB-1859-D8B742C589B2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84" creationId="{606156EC-EEE1-2F38-5036-83780E6D839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84" creationId="{FC1F4276-482D-9B37-55AE-257A6AF93C0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85" creationId="{87DC3D17-0C81-20ED-F55B-022D5CA97AB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85" creationId="{953D0C18-19E7-B617-0EBD-C75DDA8EC99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86" creationId="{7F19B3C6-EDED-28F8-4A11-B9EC9788185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86" creationId="{EE0FDB24-C87E-F0BC-5EFB-5124DF6983F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87" creationId="{B04908BC-E9B1-B81F-7FC5-885B0A31175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87" creationId="{CEC38D78-5BE6-0ACE-E9D5-E9E7B2B73EE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88" creationId="{62C147E5-266E-1876-B138-679A335B2EF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88" creationId="{F9E08253-EC37-00DD-EECE-11B9C5FAF0B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89" creationId="{288F9D40-F76B-3DA4-4AD1-AB346BE9D8F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90" creationId="{59A2C0BE-1B15-A6D5-7ED5-0A7DCF1D292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90" creationId="{8C58C7FC-D94A-9DF6-2C8F-12560A2DBA2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91" creationId="{381441CE-11D7-4628-4D06-C97182BCCBB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91" creationId="{6F4508E3-CDD1-0EDC-E365-146F88CDEC40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92" creationId="{C6DC681B-960B-BFB5-9E30-FBEE23AEBA3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92" creationId="{CB2B854D-1410-2973-E746-06EB37E15A5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93" creationId="{1350F303-016E-7B39-BDFF-6430F84BEDDC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93" creationId="{A447BBBB-D8AB-D266-AC6A-057B46EEC38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94" creationId="{9D2D2A6C-ED88-18AB-BABD-A34EA312987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94" creationId="{ABA7702D-3FD5-5BE4-5DEC-0E0D75EBB80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95" creationId="{6D06785D-048D-0B6C-AA91-3859731F705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95" creationId="{F64C7EB7-25CD-A933-9713-337FDFF9F1C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96" creationId="{D4B4BCA1-843E-C592-8B4E-7E17BA95B7D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96" creationId="{FDFCAD55-4932-0566-6D62-9B743692A6D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97" creationId="{361D3C76-BD23-3049-CD05-9C698B51C9C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97" creationId="{D2B4BDF7-5CDE-1880-F1BB-78A9DBF693B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98" creationId="{13832F54-3DF0-B9FA-67BE-CA13E8B4ECC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98" creationId="{66F9B205-C9CC-741D-021C-A3D6E9C980F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099" creationId="{10308024-8C5B-0317-3A70-77EF1D9F967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099" creationId="{EB12500C-B472-A5CC-DCEE-46165550DC2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00" creationId="{5B87BC23-9F0C-F722-44A9-0713610995D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00" creationId="{B518E996-83DD-F526-DC33-0DCEAA43FBA9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01" creationId="{6F9021A9-95E6-C61B-DC56-A037DC86563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01" creationId="{EE41AD73-B909-32C7-A50D-2517145A4A5B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02" creationId="{8FA32CA9-810B-E81A-48C2-2284A930793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02" creationId="{FA94687D-311B-50BE-0B27-42B4889C3E33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03" creationId="{39043FC5-15E3-0FED-4AC8-62F611B671D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03" creationId="{82A30BAE-4A85-1773-E074-44C5CA2B9B8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04" creationId="{7BEA997B-07F3-B0F5-4FD0-6882237AB17A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04" creationId="{CD891C4C-B529-8333-DFAA-D042CCBCBBA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05" creationId="{95783C93-DC0D-D390-424D-45C0BAD6381E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05" creationId="{B45628A5-5C1D-D91E-898F-A1B70CAC223D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06" creationId="{09EFD19D-96D1-A8A2-D4B7-25E9B1D4B2D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06" creationId="{63096B9A-6DCE-3D55-0232-78C4B8F23C28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07" creationId="{ACB37758-CEDF-777A-38C4-CECA22356B3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07" creationId="{DA4205B7-F3BC-EFF4-0996-E3C247604A0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08" creationId="{0E1FE15C-7A36-C116-753A-99701D25899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08" creationId="{B02696B9-E23B-4CC5-4744-E9F703B22AF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09" creationId="{34390F17-5D5D-33F8-F2ED-C22B737FACA5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09" creationId="{AF2CAB61-9EB8-065F-3E2E-C902E665735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10" creationId="{113237B8-36BC-96EF-35CB-AA96A4C05B3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10" creationId="{FE3E3D88-645F-A4AE-B52E-374612C88491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11" creationId="{39785253-1F95-CAD7-A1A7-D55FB54FAF6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11" creationId="{F487F404-B497-5272-C81F-32F01824064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12" creationId="{452262EF-A40A-F05C-D682-5D9CA7A0277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12" creationId="{93E9EF4B-3AA7-B066-DF18-86B9FE33F727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13" creationId="{B772490E-3E16-5922-6351-11898A775E1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13" creationId="{CC063F0F-1515-067E-9C88-D33DED5B362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114" creationId="{A3DB98D2-EEB4-40E9-A3AE-870E636A1C56}"/>
          </ac:spMkLst>
        </pc:spChg>
        <pc:spChg chg="mod">
          <ac:chgData name="Ginevra Minarini" userId="1f1f918c-6db6-4aec-95e5-17ad0358cb46" providerId="ADAL" clId="{03421CA5-02D6-410F-9208-942AACB4DA1F}" dt="2023-11-22T15:01:40.875" v="88698" actId="571"/>
          <ac:spMkLst>
            <pc:docMk/>
            <pc:sldMk cId="1069926096" sldId="309"/>
            <ac:spMk id="5114" creationId="{B259DEFF-2645-539F-93B7-67E2C91ED8C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16" creationId="{0323EC41-4DB2-D414-4BE2-00A78924571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17" creationId="{AF39A259-5BCF-712A-F6DF-B43B6D57987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18" creationId="{80F58E24-4E9E-6490-8387-A1251208959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19" creationId="{B5C84A22-AD38-2EB8-B1BC-D2D3D698760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20" creationId="{53579755-B06A-C9CF-0204-B0D2C084DC8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21" creationId="{4A3AA2CF-FAE9-305C-DFCD-803818FEB2E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22" creationId="{7CAFA1AD-CE39-D69C-2B4D-13E2A7C8876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23" creationId="{25C9BAA5-34A1-D50D-C5E4-32E6A6C3CC3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24" creationId="{61ACAB66-4DBE-3C5D-3496-67366C7836D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25" creationId="{1B8B10F9-C803-3094-82D7-BE539B6C741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26" creationId="{E4D4D18B-7A32-A428-7AE4-A8456B55D24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27" creationId="{6BA11ABB-F325-4522-7760-4DF7A0144B6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28" creationId="{04EDCB09-6668-CF26-809F-B0BAF7DF0E3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29" creationId="{3E22C42F-D58B-1823-2D0F-4E77A66D738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30" creationId="{79FFDBCD-9195-87E5-DA67-8B13FE2FC0F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31" creationId="{11E106D6-66B4-E587-6253-AD4A1A7D51D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32" creationId="{97F0FF1B-5254-A679-A9CD-154380E27EC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33" creationId="{61EE4D41-1790-D727-B4A4-BD671FB80AC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34" creationId="{CF8AB9FD-840C-9203-DBAE-821CC084B0D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35" creationId="{F5BB2735-3EEA-52D1-32D5-DAB32F16FB3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36" creationId="{BF4CEBDA-1499-E73B-E3F4-8E34ADF9DC8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37" creationId="{F57F83E1-048B-3E38-C065-D1E8F8FC29C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38" creationId="{5F47FEC6-E99E-D438-5025-02EE5681E06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39" creationId="{B4975E06-1741-F64B-CD2B-58DF3F36745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40" creationId="{D681CC26-7FA4-785E-9C6E-399CEF76A99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41" creationId="{F57BE445-0CA4-1ADC-1F81-55D2DB45F20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42" creationId="{5B3ACFEC-842A-014E-149B-6C9D71461EF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43" creationId="{00BEF949-BDEF-D275-9749-7522ABC53FF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44" creationId="{04A36DDE-F790-8393-5AF5-1541F4FD214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45" creationId="{E8A7FAD7-7B32-D037-BACB-60212B62547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46" creationId="{09AA1FDC-72C2-7E0F-1316-D78BB369092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47" creationId="{C768820E-A58B-8914-E2E2-DEFB9D6F133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48" creationId="{734EDB3A-4996-BC34-AC34-3F2C5E2419D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49" creationId="{74FE3367-910B-E60F-CC3E-D53B814764C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50" creationId="{0B77899B-A0C0-EC47-2B24-0DF31A1CB3C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51" creationId="{49D8D4CF-E59C-D8E5-BE70-C10DADA6C8B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52" creationId="{89969B64-7890-3F85-CE8F-6D015866E66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53" creationId="{6DA628D6-DE73-99F2-5525-7019BDB30DA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54" creationId="{9E52D8FD-5B31-9949-4029-7A2E86DCCEB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55" creationId="{C7C6EEAD-556D-ACAB-CFD6-5DA3E15319B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56" creationId="{6F332D07-6281-0059-BF75-05E2F854C1F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57" creationId="{6123EA96-BA75-2386-EBEB-DFF5D3ACDD4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58" creationId="{13C7D363-9C5A-AA48-8E4D-777F1DFE5F8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59" creationId="{2875306B-5F1B-FFC8-AAF8-2C106D130E0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60" creationId="{84092931-19F1-14D1-F688-4F7FEEA229C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61" creationId="{BFEBFB7F-0E60-E2EA-D4BD-299108C5766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62" creationId="{41E7FD4D-E88F-3F5A-C117-D8B3256145B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63" creationId="{4F21BE04-49E1-ED93-02C6-B014D0D6B01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64" creationId="{F259F618-82CC-DD7E-5E3B-E99D2162BEC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65" creationId="{0B8F43EC-FA7B-8BA5-8514-24B2FDE5F1D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66" creationId="{F0897C56-B9DA-B601-6BA8-F0FD941B054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67" creationId="{1E7889EC-D577-327E-56E8-89E25B188A2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68" creationId="{3D59D96D-2BB6-F5A9-1BD5-EFFC736755F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69" creationId="{E8A1D531-1EEC-F6BB-2978-F263E248231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70" creationId="{13E8A079-6E58-D385-C76D-66F1958943A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71" creationId="{5A7EC949-3AC5-E90F-923E-645945CAAF9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72" creationId="{6564CF19-B87F-552D-BC2E-120C6A41939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73" creationId="{6CEE47E2-93B5-8245-BB87-631471FC99F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74" creationId="{88FC0F2A-76FF-30A8-BE52-18B348C4869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75" creationId="{21E7390E-4BA7-B227-97FF-476D3316423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76" creationId="{73345159-8D1C-BE9C-E3CF-463651607C6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77" creationId="{87BCF4E3-0851-D0F2-763C-09C2B12A58B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78" creationId="{AD9CD0A0-D68C-D42F-BE99-1B23B1AFFE7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79" creationId="{17325D61-E351-D614-C7FB-B9EAC6C73B8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80" creationId="{6C0EE486-0B52-21AB-AEF7-CCCC0ED2C6A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81" creationId="{80ADE564-96FC-4D48-5C9E-785AB664115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82" creationId="{9AA687B0-D06B-41EF-7EE9-0BAF444BE1A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83" creationId="{68209531-77D0-7B2E-646B-0BBDD0F51D0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84" creationId="{66C85D73-115A-6526-C021-8E605BE8F52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85" creationId="{1F16E90E-4A87-C69C-E9CD-A609A8CAA39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86" creationId="{DB050BC9-3D54-A891-44FA-E16F1D47060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87" creationId="{7A6B312A-5928-3371-0027-165E015514C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88" creationId="{21DE6533-2CBB-1DC0-94E3-B463F514E8E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89" creationId="{52603045-A94D-96AF-7726-5F10F441AED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90" creationId="{C9CA487B-1FF0-E4B5-ECEB-2E4D9FE6B67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91" creationId="{1AEF896B-787E-4A78-F126-E5C28535CC3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92" creationId="{9878F5B5-83FF-3809-68D9-9591866F0ED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93" creationId="{F687C882-8C51-CAB4-50E4-25D33EEF081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94" creationId="{52BE54D6-86D5-B81D-A01F-80F6E163A33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95" creationId="{211F3179-4C70-2656-85D8-CC221C7A116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96" creationId="{6CD84592-3B63-168C-FE94-695BA5A8A37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97" creationId="{1A659DA3-370E-A5C4-6D05-B87F701F2A3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98" creationId="{4D1C9FB1-114A-606D-8146-B0E35D490EF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199" creationId="{390B9F34-6635-C21C-221C-C3F1070A705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00" creationId="{D655ED29-595F-D56F-4B11-91A90238A11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01" creationId="{2477C9E1-8E95-6F0E-9A5C-8F8E862DFC9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02" creationId="{66D0DDFF-69F0-8E76-A1EF-168A9F6B5ED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03" creationId="{A8DBB82A-FC61-D653-4AB6-F45B1811679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04" creationId="{8A386773-5DAA-8CEC-FBF2-F21AE9DEE49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05" creationId="{A9D5C8A8-36DC-3C36-A7A7-A9527FDCDA9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06" creationId="{0C8C54F3-654A-81E6-5596-258F54B77D1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07" creationId="{48001D95-C3EB-B7EE-1A44-3F0256FEC52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08" creationId="{6832D75E-13AE-B42E-108E-807DD3D4CD2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09" creationId="{B389C45B-9EC8-E16D-7EDD-348A9FDD918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10" creationId="{0822141E-886B-648E-24D1-2945CDF6695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11" creationId="{4B1FD8E9-694F-6329-FB22-ADAC1F999C0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12" creationId="{A9F7975E-A524-A505-68D5-FFADDED7A74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13" creationId="{7C38DC6C-7B7B-9314-061D-BD2FC3E9BC8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14" creationId="{4BF82757-0150-B910-3D6C-4ED9E9B425C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15" creationId="{3AD36CC6-A31E-E33D-CA02-9043ACBF9C6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16" creationId="{24799856-19EA-F86E-AE0B-B39DD6E33B8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17" creationId="{FE56FADC-F2A8-7E1D-244A-C9A6FE73E17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18" creationId="{9326A675-8545-A50D-A0F5-92FE5ACE580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19" creationId="{FF086B4C-108F-7CA7-C395-BFEBC861281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20" creationId="{197C075D-EC76-5406-3189-3425841C417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21" creationId="{FCFE56E3-594E-BC4E-BAC4-70FD6503C58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22" creationId="{5E6B5403-68AE-8B03-D3CD-FE3C77C76A2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23" creationId="{6CAC4779-91BC-FB6D-22AE-DFFA4A9E44A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24" creationId="{54843A21-A5AA-37D0-B944-045E7FE3CDF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25" creationId="{2FDDBA60-E27C-8337-EE11-2DE5B1E6A3A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26" creationId="{468323BE-58D3-47C3-C198-9AEECCFF205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27" creationId="{6E40095C-E00F-8028-4E69-C2A1D6332B9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28" creationId="{EC570C3C-82EA-8E19-B846-523E0E9EAA1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29" creationId="{2089C9C2-F9D2-97F4-E2EF-0D1FBAC1001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30" creationId="{84C88D0E-E59D-D172-EC65-E47C21369C3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31" creationId="{88286552-971A-C1CE-5902-26573A94A46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32" creationId="{308E4865-CC52-68DA-7AD5-8ED288D8C30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33" creationId="{71521753-4A11-73AD-332F-6E93F60FF59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34" creationId="{37164AF8-13AD-ACBF-3FF7-16E08A109BD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35" creationId="{06AF0228-1D20-EEE4-B211-8D0B2AF311D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36" creationId="{CA26B31B-FC95-74C7-8906-0A0D7330A58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37" creationId="{B4C4C8F7-6DB2-B7DC-1A0A-6368AD9036D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38" creationId="{F0404842-8053-A1AF-5B33-B9C6C6DB464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39" creationId="{0730E248-E2C9-453F-32A3-4A432FAA117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40" creationId="{B38C29A8-9159-4C01-65D8-3FF095AC547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41" creationId="{DF889EC9-0153-6B75-2BE4-6CF9BFA4533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42" creationId="{A12256B1-6C3D-D128-2FD6-12E402B6301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43" creationId="{C83469DB-E8F2-CA65-220E-20F68927323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44" creationId="{A5CE4F39-FAC7-BC0E-16E3-4A9A9C03ABC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45" creationId="{CA3E02E1-6142-4BD9-89CF-AFEA34DC8FE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46" creationId="{D277AC55-17EA-C7A1-E467-445BA89017E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47" creationId="{8FC0EEB9-A3B4-47EA-15B4-C8FEB9512E7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48" creationId="{CCA42360-CF37-3107-C7A1-05687D42C4F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49" creationId="{0BEC3CE6-1A2A-B987-E581-1E27359B7AE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50" creationId="{F3EBAEF8-B5FF-D3DE-4ECD-C836AFA8D71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51" creationId="{DB682263-8EDA-83A7-EC63-CC8BE3771C0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52" creationId="{E40CD50E-D17A-F99E-4F1C-9E1ED349696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53" creationId="{2438E365-204A-68AA-20C2-0DFD5747E19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54" creationId="{29850F63-2BD9-59B9-8E26-CE191728E52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55" creationId="{15CA3909-B0A5-FC9C-1CC1-80C300C28AC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56" creationId="{64133169-19A6-8798-2DF5-918B6C5F35B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57" creationId="{6168C111-6D62-2F36-554C-90EDD0B0AE6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58" creationId="{7797EC69-3972-4814-0143-174C64C44F8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59" creationId="{491FC863-2105-A6D7-E376-2C68EBD5930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60" creationId="{CB9C89B9-A3D0-6F91-BF30-FD6233F97F4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61" creationId="{BB9D2FE9-99DF-9787-62E4-35F23245469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62" creationId="{0703DDF6-BA02-CE05-A454-7627F230192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63" creationId="{D7BD3F36-2161-F446-A066-5CC75C3867D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64" creationId="{7EE2E659-36E2-75C7-3334-F35A0437F86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65" creationId="{938E12D1-8521-E747-397F-444CD63D787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66" creationId="{30671F92-2DC9-E8CB-3105-BBC0EF9B55E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67" creationId="{0B39ABCD-63CA-607F-B4E5-CA12E0C0C50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68" creationId="{DC4EE61C-6ED9-9208-759D-223CF662EAB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69" creationId="{05F34667-D2A2-C0C4-4C17-9E7F6FB5F60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70" creationId="{48563EBA-C25D-6015-89A8-9E8DEC75AFB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71" creationId="{0DEAD256-55C8-D886-5742-C4481FB8091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72" creationId="{4C6ACDD3-3E89-2960-1EA2-BE568F7A020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73" creationId="{FC333A30-2573-5E55-8484-4903F197592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74" creationId="{02F3334D-215E-61C1-5AB8-E33F239894B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75" creationId="{24984CAD-D65B-AA60-D383-3569BE72280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76" creationId="{F72C69EC-8AF7-48A8-3130-DC990732795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77" creationId="{E5009E7B-A7C4-D33F-E44E-DD347EDB1A1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78" creationId="{20AF0B43-398B-613C-19B6-287E9F0F1FB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79" creationId="{1978D7F1-62BB-EB6C-343D-98895D94EB2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80" creationId="{3EC8049D-86D3-B432-4F0A-BE7A3F1175D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81" creationId="{E6EF9880-1F43-9F17-E9E8-10E63BD4534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82" creationId="{E6734ED7-367B-BE82-3817-5E5D485E220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83" creationId="{2BD05A74-0306-6266-BCF4-522256BB627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84" creationId="{504E474D-6E16-C4C3-6EAB-1B25255147B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85" creationId="{F763EB64-B2F2-CDF5-937B-E0ACDACBEFF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86" creationId="{66A4CB29-2F25-925F-82A7-17B450ABAF1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87" creationId="{92F3B4B9-0A0E-9CDF-BB96-5F58D99A3B6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88" creationId="{B731F71D-D69D-E861-BF64-52A9CBE3B63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89" creationId="{FEC779D7-2A01-5722-5A45-03AFECCD6CF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90" creationId="{37D1B7A6-0902-CACF-D618-05BD53201F6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91" creationId="{E72EA9CD-A701-770D-2A90-3289A155148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92" creationId="{36AA9FAC-6BEB-D9D6-F185-622E8648CCA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93" creationId="{91F07662-333F-D7DC-DF4D-E23B8F2AE4E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94" creationId="{4070CFB2-7B60-FF4B-635C-9EB3D1F8782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95" creationId="{13B33364-7080-185D-9CA0-CF8C809AFF5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96" creationId="{CBD08FFE-A6B9-B980-F6AB-224F73F2142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97" creationId="{C3167AD1-6957-92CE-CAFE-92F3F564D5F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98" creationId="{AF6E5E19-C36B-99A1-CB81-83FDE6AD5A5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299" creationId="{36AAD0FD-4EB4-A5FE-0F9A-B2A7F19AF09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00" creationId="{9EB2A259-2163-6252-B377-61CE69EB536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01" creationId="{552FE60E-CABA-E4C4-CD50-88418CAF2F2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02" creationId="{BC7E1089-4170-8421-FB0D-60515BE63A1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03" creationId="{EBD85D8C-F332-9297-8622-ED2D37759D6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04" creationId="{DF19C827-B983-5B2A-E8AF-B0094444C7E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05" creationId="{2E6DCFE4-B24A-0A07-6943-C6FB6F6AA34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06" creationId="{F7FC6E38-B4F7-C1EB-17AC-55ADBB42F8D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07" creationId="{9968E450-3078-2318-0B88-FC81ABFA887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08" creationId="{5BC78311-C857-1FB6-E3AD-6700934678F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09" creationId="{1B1F5F3B-47DA-C700-C6BD-6E8A815F51D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10" creationId="{D5B72979-FFD9-F4C3-465D-517DBE6043F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11" creationId="{F48D7669-292C-7F0D-D705-1866EC382F7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12" creationId="{6B6F6F89-DF11-B13B-1BE4-6FAF3BA1232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13" creationId="{40D98152-7CF6-A278-2495-167DC20AA1D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14" creationId="{12D32132-FD11-6F3D-0587-4C1C77B4263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15" creationId="{3CAF38BB-EA8B-CF90-0345-B85EBEBA362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16" creationId="{343358D8-D659-9CA6-9F33-DEDFC7CB15F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17" creationId="{EFA45187-2916-C7BA-2F52-CA80C749614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18" creationId="{E5020AF5-E5E4-A04C-69D2-89590F3E653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19" creationId="{3C00277F-8133-CBFB-CB4E-B5AABF8D44C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20" creationId="{47B080AA-F32F-CA31-377D-231B76DD78D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21" creationId="{5726ED0A-CA61-EEA2-5B12-B6943AA630F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22" creationId="{11ABE64B-DBAE-8607-3FCD-87F70C569AE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23" creationId="{0120329F-66AA-0EF2-DAD5-C69D1F4C516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24" creationId="{2775F079-94AD-CAD8-82AF-8CAD5CBBC61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25" creationId="{00DC62EB-B743-9B01-C26D-2354954C059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26" creationId="{21C6C9C8-5448-B249-96E5-3F10F703A16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27" creationId="{55ED921C-54E4-D4A6-AB8F-DDFDB95BAA5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28" creationId="{6DBA5C09-D23B-BF0B-3F8C-05870A00250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29" creationId="{C6D09DD2-33E1-8FF7-8C69-0D5BA234B0E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30" creationId="{E2FB68D0-7D0A-42E5-720D-EFEBD01B9B5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31" creationId="{22E5DC18-AB3D-9CB9-E502-E1D57CA4191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32" creationId="{E7F78EB9-E4FB-05D8-063B-CD0BC187897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33" creationId="{97CE48EC-21F5-6FC7-FF08-0C11571E0FC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34" creationId="{0FACE547-69E3-6A9E-2F1D-1895370523A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35" creationId="{2C6ABC93-81C0-2A47-F07E-8EADC3C451E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36" creationId="{CC71BB87-E78D-A913-6982-6566EE3915A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37" creationId="{009ACBEC-AF35-15FA-D888-E426363B27A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38" creationId="{EF1EB7DF-59BA-71F6-C33F-94F0E5C6088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39" creationId="{994F73B9-F3D9-7853-A69D-0DC2500D6E3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40" creationId="{2F7247A5-ABC3-C2EB-3FE0-A2D3FB62B19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41" creationId="{12DA3BF6-B55E-D771-DBC4-B2DA3D0DD35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42" creationId="{E9286170-106F-9DE0-B838-738B15F6D0E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43" creationId="{6E460429-8006-6173-7118-C9BFD8E5B89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44" creationId="{8330FF9A-DEB8-7DEF-DEE3-E7E1564DC21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45" creationId="{AE0E3DC1-C20E-2063-2ED9-6B0C35CE156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46" creationId="{5AB4B0A1-C907-19FB-9005-4A1BFB05712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47" creationId="{993EB25D-0B54-B444-FDBC-76F9463568D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48" creationId="{C8726979-8C48-4B03-0645-1EA1CAE49FC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49" creationId="{84EC6EDC-749C-CA8D-C357-03CF7100CEA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50" creationId="{4919AA7B-0563-CFE0-2C63-8650BD1C1D7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51" creationId="{36907639-382C-106F-1EFE-106F6AC4AAB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52" creationId="{4BB9109F-EEAD-2201-5CE8-5A49E1BD2F3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53" creationId="{EA70F69F-0153-DD0D-349A-49630D8775C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54" creationId="{67F06967-FF52-0C93-E18F-9C43148CF93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55" creationId="{740CDF16-0ED3-FEA9-80A7-4B619472F2E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56" creationId="{92F1183C-BFA0-BD0C-D949-AB4C00941D9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57" creationId="{EE9C6F1C-66B7-522F-AC3B-8962DA7B0B2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58" creationId="{201ADF9E-2F38-76D0-4C87-E1BC394DD0E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59" creationId="{E19FE9B1-00FC-3B7B-4C19-04E99577184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60" creationId="{24CACDC7-D525-4777-FDED-34E991CAD66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61" creationId="{83B5A2E4-1132-234F-BF21-94709ADB7AC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62" creationId="{E53C1DBC-175A-1A4C-2518-9BEE02DC3BE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63" creationId="{333959ED-161C-622A-E20C-10A79067094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64" creationId="{A14002F1-D931-DC63-40D0-9C31339B019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65" creationId="{F90D21CE-CC5D-A948-400B-5AA7CCF42DF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66" creationId="{D2C467DF-6459-B93C-8A78-23A9D6C72C7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67" creationId="{A3A5A7E5-2DA2-AAC2-6FB6-86CEA8F167F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68" creationId="{419F9264-E929-5FCE-AA3C-60ACCDAC559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69" creationId="{F2BDADCE-93F2-6720-3B5A-83D46F319E3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70" creationId="{264BE4D1-71F6-4EA8-00F8-8A2E5727E6E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71" creationId="{2CA6075A-A588-2B3C-1A08-ECE752AB57B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72" creationId="{328CC4C7-1C79-B12F-9F9A-1C4CE6E0A57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73" creationId="{2DB52B15-2D03-84DE-AC45-AFB8C8B1F65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74" creationId="{8631E481-9D53-0451-1362-0F71EE7E551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75" creationId="{84120187-2DC1-3948-DFD0-66F8A8F4C8E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76" creationId="{C1E4333B-6A98-9D0B-9752-F091630C316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77" creationId="{135D2DA0-C22B-E703-42A8-82DBA84E489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78" creationId="{08E4F6BB-ED99-D915-07B6-AC7EB9979DC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79" creationId="{9722EFB6-E0FF-1044-233A-AB7A849F7AA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80" creationId="{615470EB-3AF7-C8E8-B1FE-321414A043E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81" creationId="{54217709-5807-8594-16E1-FF275F3F369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82" creationId="{E369ACEC-5409-E427-1571-2DD999C3A14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83" creationId="{143BE0BB-5277-3C8C-240C-1189FDBCCFD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84" creationId="{43D5646B-1276-308C-84F9-EA4B34B1409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85" creationId="{BE964A83-4D9C-0624-ECE6-BDFD10C4BCA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86" creationId="{012B386F-BF51-724B-4B9C-C5801EEF637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87" creationId="{215641B3-AA0C-32FD-53C6-37B2A43D857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88" creationId="{16AFB146-77C4-2742-70B3-45CB3CAF3C2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89" creationId="{AAA29F2C-4266-9503-CF19-E55E2A551E2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90" creationId="{3862CC22-CA20-2EF5-DF9D-F678B56794F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91" creationId="{C5130B83-73E2-0FF6-DD22-221BCB547D6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92" creationId="{BFDDB9F1-23EC-0E2A-E4A9-2FEB9725459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93" creationId="{9D628C10-BA44-BC53-58A9-A6B4B18D4F5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94" creationId="{D929903A-E4EC-24AE-2A9B-6F845E83354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95" creationId="{F923EAB6-C7C1-6C4F-2AB2-000C60AC1EB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96" creationId="{6EB9A5AE-EA5D-BA9D-9DE5-606528B819D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97" creationId="{8ED02571-C8D9-2527-D785-F6C1B5959D8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98" creationId="{7295D404-70A1-5214-ABDE-09F83FE8CEC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399" creationId="{70812673-3776-4E39-7C87-167EB1FCFC4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00" creationId="{457CBCC0-8177-9DD0-582E-51B52A13D48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01" creationId="{A0A71F9C-7768-BC01-940F-B47788CFA45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02" creationId="{7E2AC793-C276-756D-A3A0-BD92253D79F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03" creationId="{D4AE99FE-5C7C-0FB8-3528-6B2BFFD340E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04" creationId="{C2AE1D89-B435-1AA8-26AD-111784DDB45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05" creationId="{D4C7BA50-1514-13CC-71BD-809CA64A84F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06" creationId="{1FDAAAE7-9904-9151-F8F3-6D75C49DDF4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07" creationId="{01405323-FA68-A740-070D-1C4E0D41DEB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08" creationId="{6FE9AF32-EBAD-FAEE-302D-164FB4B4E80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09" creationId="{C9F3D3E9-5755-E9F7-3D1F-01F06EDEA5A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10" creationId="{ABAC98A4-33B2-6EA7-A970-669A4DA4AED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11" creationId="{FE758AE4-3DBE-08AE-8F48-56C3035B4FC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12" creationId="{21DAF5B1-659B-21FD-7397-4D86905D001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13" creationId="{4B545ED8-83C4-0606-9745-039EBD3E9A1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14" creationId="{6D44044B-840A-E8D8-4977-06806078580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15" creationId="{EC4F63B4-CDFC-064A-CD1A-BFA695157BD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16" creationId="{7E24F971-0641-6CEA-D76D-05F4B7B7475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17" creationId="{FFCB3771-ED91-F4E8-16F1-0676B2917DB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18" creationId="{6F858ED8-D69B-C874-0F86-8BD72387F41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19" creationId="{30A26A61-642D-265B-FE7E-D5D7B497AD7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20" creationId="{4EE463F3-71AD-EBC7-D4C9-D3A54B2291A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21" creationId="{5C014E6D-FEB2-E064-3A97-405CBC909B7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22" creationId="{EDC5DBA9-0E44-0059-8A3C-F2D866CB821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23" creationId="{D197D7BF-5BF9-F04F-CF3D-0278A6312DC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24" creationId="{307013DD-5E31-BA83-F6FA-BEBD65AC258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25" creationId="{BF733764-C667-75CC-B294-8D2491AFBBB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26" creationId="{3650BABF-BC34-6368-704E-2C68922C5C8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27" creationId="{40E817B7-A3F0-EF8E-6DD5-AFC7A0B98FC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28" creationId="{017DF499-C6A3-2F5E-AD24-AD1D38D2F90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29" creationId="{387E984E-23A0-4B6E-AE31-E537E7A2EDA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30" creationId="{F1905598-3993-0D13-9C39-784BE7CFA0B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31" creationId="{E388E919-3FCB-4551-0805-A0B18D3C9EE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32" creationId="{CDA91EDE-79C7-B553-2039-9CD644A5DAB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33" creationId="{C64CE47F-E04C-9409-EAC0-DAB0CD9C954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34" creationId="{E05A7057-E833-E2B3-398C-1367F349022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35" creationId="{F600C17F-2C03-4B20-9804-BBE6BFDB899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36" creationId="{48BF5C06-22CF-6A41-B073-088B48045A9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37" creationId="{5DFEAF69-CDC8-B6B2-CBEC-5AABF409658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38" creationId="{789E6717-96F8-7943-512A-DDC7865F9A7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39" creationId="{3EBE9E00-9EC0-6F09-EBB7-910A951C701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40" creationId="{9004B06C-2296-D0B9-5982-9AA1D24B976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41" creationId="{549B3D42-8600-8FAB-E52F-FDE7D5C8C1B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42" creationId="{7A2EA4FF-3D06-B357-3473-7E8393D8305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43" creationId="{AFA231C8-8DC7-6B29-BC11-5D7ECF4A350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44" creationId="{701CB7AA-6134-A327-586B-2FBC8178BAC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45" creationId="{0D9E1B5F-28F6-82FD-4699-F999F0EB938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46" creationId="{109A665A-0956-D397-7576-3F849FF9E26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47" creationId="{F4508409-A514-CD10-87F5-6B45A4E0BCA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48" creationId="{74B34981-14A1-5397-1EEA-CE3BCB582AE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49" creationId="{5D8CC211-F55A-4DBB-A302-AD4B57D41FB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50" creationId="{6C772830-76C4-BC9A-01F4-03F611B2EE6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51" creationId="{8D091407-28CF-D291-7BB0-6F77753B4EA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52" creationId="{219DB228-CE64-C407-B3CA-5BCE41BE1B6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53" creationId="{8AB1794B-E3A6-185C-99EA-55939D25E8C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54" creationId="{44EBDB84-675B-6FDE-D174-0982DEF4F64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55" creationId="{E3AFAB76-98A0-D1AB-3914-87B7F499DDB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56" creationId="{84183684-DE13-316A-B521-9D6AEA56193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57" creationId="{2978CC3C-3ACF-DB07-3CB4-0A5DBE0249F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58" creationId="{FDF9DC1B-6ECB-0EFE-8250-A71CEFAFB3A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59" creationId="{15B084A7-E25A-3525-7EA6-36BA16AC038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60" creationId="{3156856F-E5B5-FBEE-1B36-978DFE0C422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61" creationId="{584B10D4-F292-01FD-9052-294154F374F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62" creationId="{78E074FC-1574-AF13-6399-0C8FA11EF61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63" creationId="{A2E60363-EDF5-6EFD-E793-6593A206760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64" creationId="{ACFEFEF2-7292-D96F-6901-EDE47439A39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65" creationId="{3CFEE13A-6F5E-3EE7-9AA7-A54C9C6EFE4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66" creationId="{720C78CC-71A3-1A7F-B226-60ED8E91137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67" creationId="{E0628B0A-7517-4BD3-E5B9-8AC6B27AD48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68" creationId="{9DC1A133-B873-9D04-99D2-1637FECF95F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69" creationId="{81C81625-21DB-2C83-6C20-2DC6F1C0101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70" creationId="{7C0E87B4-8280-960E-A97A-CB131A2016F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71" creationId="{27BFB03A-5D33-54C7-B548-23342E0845B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72" creationId="{AE607FF6-77FB-DD0D-28DD-FBFBDD04DA8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73" creationId="{702800DA-0D5E-D276-B9B6-597FF16271E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74" creationId="{5CF03B27-C36F-ABA1-C433-11B5440BBC3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75" creationId="{0C797966-B5B5-7AAD-E083-8747251A7B6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76" creationId="{6DA27D8D-84E7-4B89-1C93-49A5C4FFB8E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77" creationId="{31886ADA-B0D4-0694-E7D7-EBE7A92FBB9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78" creationId="{CE54EE25-133A-A6E4-DAE6-F878FF57326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79" creationId="{E05AA234-D12D-015D-9B41-0FD70DE9984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80" creationId="{894FC5D8-3B51-B6C2-306D-6CFDD38C201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81" creationId="{61A53408-C6A3-41C6-EA6F-2E533EB085D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82" creationId="{F14584A6-F554-3FB2-50CF-31ECE1BA1CD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83" creationId="{BFA62287-B096-2788-12B1-2542CC4D6A9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84" creationId="{5BDF49B0-E282-8043-9D38-7673952686A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85" creationId="{15A91BF6-C5E6-FB01-5D35-BA81A14A1FC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86" creationId="{D87CC65A-8D7F-9AF1-6439-375A2589103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87" creationId="{DEFDAE4A-CC4C-CDE8-B2AE-874C845856D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88" creationId="{88881E9F-6107-2FE2-3D1F-BB2FA4488F6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89" creationId="{CB95A09B-EF80-A1AC-273A-374487A253C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90" creationId="{2FC32A00-5C1B-C1E3-73C6-FD61F3CEA1C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91" creationId="{A8FF1B0B-6FDA-2488-19C9-4DD24E8C745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92" creationId="{3369A059-3E1A-B9F4-B8DD-423D6BA83C7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93" creationId="{36C47E4B-C2F1-FF15-AB02-DC28B602528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94" creationId="{DB95A738-9B08-A958-ACBF-3DDA4ADF198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95" creationId="{EBC5362F-7D8D-FE2A-9F37-8C73EE81CBF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96" creationId="{A85EC83B-D102-57BD-CC84-93340073B95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97" creationId="{74C30A96-9945-B1F4-F00E-D04337511F1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98" creationId="{BBE7FADA-E07F-3E4B-D134-182C5D1A799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499" creationId="{5154524D-BE99-9FCE-6259-AB75D1519A7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00" creationId="{C9258295-A36D-889B-0CE0-0874E504B41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01" creationId="{80CAA1D6-D4FE-00AC-B80C-1CFAB07DB3B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02" creationId="{D3C3491E-8492-9400-ECC8-C51BADF6B8C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03" creationId="{B5D7CB44-EAFF-5260-0D2F-C18C6237F58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04" creationId="{0BF46BC9-D0B6-E394-F489-0C832280EEC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05" creationId="{F7683083-EE84-3A0D-1892-939C0A266D5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06" creationId="{CFBCAF85-094B-DAD9-6E94-5EAE2534F8A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07" creationId="{38AB5354-081A-A94D-E755-AB831CAFA7C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08" creationId="{CB6BF68E-A4DE-B164-651C-A5C3644E91E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09" creationId="{90912692-5B3D-5867-AB86-F1F150745C9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10" creationId="{9E98D1A6-64F4-ACD8-A8FC-927CB9C2B8A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11" creationId="{7B606DA1-8F61-B0FD-15D2-AB153A54055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12" creationId="{13603473-7DFE-3951-3F70-3F0D23519A5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13" creationId="{162E8B0B-F100-EEDF-856F-B2ABAC3BCB7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14" creationId="{97F27A20-B161-FA3F-4414-62E0D19E1A6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15" creationId="{85C8965E-5539-AEC8-29EC-D841FD3942A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16" creationId="{918F4FC7-5CB4-7AB8-4AD7-C7DCC69D3DA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17" creationId="{9862C3B9-247A-0169-E4E0-1B9982A263C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18" creationId="{4E52C1C0-749E-2F09-A9A3-1FCC5C9A755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19" creationId="{0C879FE6-F3C4-1017-C233-523E554F7D8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20" creationId="{6C081438-7606-822C-611A-5B6FAD8BECD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21" creationId="{F7C43FBA-938E-D834-4563-186BF8A41FA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22" creationId="{9983A656-E517-72F1-65F2-E1429A3DD79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23" creationId="{04B7E48E-54FC-EBE0-36D3-1D636E35F00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24" creationId="{33C3DE9F-55EE-5F51-91D7-22977C53DC2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25" creationId="{EE419EC0-F7C8-CEA0-2B04-E583B6C837C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26" creationId="{8719E4C9-C8F7-7097-A6EA-B6A017130DA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27" creationId="{6829E5C9-439E-CAD8-01F7-C9A70F81626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28" creationId="{FA0C432F-D3DC-62C7-43B8-09D245431D0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29" creationId="{7447BD5E-3A2C-E962-15CC-1B39BF6BA2F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30" creationId="{0077B9F8-78A4-2DD4-197F-B418552949F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31" creationId="{E6299A40-8B53-2F26-4266-0EA56F6F807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32" creationId="{92CBDAB2-FEFC-D78D-59AF-30726B9C3D3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33" creationId="{C17F23BF-5589-EAA1-F84F-056C9A69A4C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34" creationId="{4AE5FB33-5537-DB8E-5E6D-DD68BA89BF3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35" creationId="{25810AD1-A9FF-8B61-A192-DFA9F2F2ECB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36" creationId="{33CADE3E-EECF-F8A2-E1D4-459372E5441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37" creationId="{6ECEC0B2-77E7-A2B0-A248-B5DF275D0FB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38" creationId="{132C6EFE-6C33-3FE1-BD27-2035BB2EFF7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39" creationId="{25974D8E-D187-B142-2D7D-3E48B19F9FD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40" creationId="{3E0B21DC-05EF-8562-5E63-0602BE594D9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41" creationId="{D483E410-5C2C-69F6-7E99-249B53A262D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42" creationId="{24D53715-A151-934C-2C50-D0C18245F22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43" creationId="{D0457A62-4614-CA62-0B95-27228FF3B83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44" creationId="{4C35F9B5-11D4-C27F-4A33-21B4C826E8B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45" creationId="{C58DC427-9656-71CE-85D3-891486D4570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46" creationId="{04E7B345-622A-FC8D-97EF-46BC7D9082D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47" creationId="{2DCB30D0-712E-425D-D7CB-C6714B65B4A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48" creationId="{20C2A861-4DBB-68FA-CFD1-D08050D46D4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49" creationId="{5B2686EA-A6E6-9637-ED36-BCB91BBEDD2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50" creationId="{5BDC2330-FE32-D5CF-1498-5EBD4B9E195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51" creationId="{A43BF8D4-1414-E723-A3DC-506240CEDFF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52" creationId="{9F83579B-B5F6-B466-8728-1DD23591A84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53" creationId="{615265AC-D33C-D9E7-1753-85B39F65B07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54" creationId="{4212CF4C-9732-AA3A-233E-C9DD83A3F5F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55" creationId="{C525EE7B-196A-A0A6-C559-FC62C6D1350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56" creationId="{FB7BD9A0-EE3A-4058-9530-B35EA5C9991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57" creationId="{CB8D181E-7F31-CAAA-B36D-595CC7C6BCA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58" creationId="{19D7E1EE-7051-E244-11E8-7F284946D90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59" creationId="{F342504C-9022-E392-1A08-EC4647C0BB1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60" creationId="{DDF51169-3E6B-C2AA-0C25-40B3A02C86B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61" creationId="{7E7EFC6D-51E1-DDAB-DB5D-9EA9C49A95A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62" creationId="{F6849A5F-6D56-E820-B7B2-438063CA9CF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63" creationId="{04FC33A8-220C-4394-07C9-B7E5410F74C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64" creationId="{422E3390-6B1B-B763-0A67-9801D5D13D0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65" creationId="{EEBBFC37-4463-36F8-7BDD-03CC08E7B3A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66" creationId="{835815EA-3CC4-ECAF-268D-203173BA1CE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67" creationId="{79A72EE3-4C34-AB05-94F3-AFA3F582E1E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68" creationId="{ECC104A4-2CDE-FAD5-39F0-D807C7B74404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69" creationId="{DF580879-9CA1-1945-9EEA-3FA91AEB65A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70" creationId="{2BF47FD2-AACC-02FD-A03F-D5EC447F30D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71" creationId="{D69C408D-ECA1-DB64-99AB-96033328349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72" creationId="{0A3C7AB2-488F-DD32-7F95-4AA63F774AE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73" creationId="{92AAEEDA-2D6B-B82F-3A3B-12BADC0BCF98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74" creationId="{72516A07-28F9-B741-525A-37A46008DAE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75" creationId="{64414458-746D-70C3-9DEA-0B7990AC433C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76" creationId="{3D263526-FDFB-42A9-D11C-1593A272785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77" creationId="{6BF5EEA2-6FFD-7DC8-D4B4-4669473FE7E6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78" creationId="{76C12DB0-B400-159A-4D47-9B14E778D05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79" creationId="{8A766B38-1288-7C01-ABBF-1ED9AC66813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80" creationId="{44AAC84E-D3C0-6A2A-CA40-0BEAF4DA38D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81" creationId="{DF71DCD2-2FC9-2464-1F79-E1C9398ADFB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82" creationId="{4A33C4CE-F06F-F061-C0E3-8BF829BD22D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83" creationId="{82B769D8-B1A0-B1A6-7868-B46DFF8FE0C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84" creationId="{DF97FFCE-E6D8-72EC-8394-70D17F6F1BA3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85" creationId="{416ED28D-5FBD-B387-0362-16234D9BE8AE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86" creationId="{03543956-7FA7-AE18-0787-8986D8917F7D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87" creationId="{A9B1902B-E2CE-9CD0-5B5D-E6023B8CD4F2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88" creationId="{855737B1-5C5A-1F2C-723C-2A941F4E8F10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89" creationId="{E0F4F01D-20C8-DB2D-42CB-EAE8547D245A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90" creationId="{A8D4AE6B-4827-E2E5-07AD-174D6D2EFE6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91" creationId="{45954432-64C8-AEBC-CA8C-B6D86DA1B81F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92" creationId="{94B8F705-371D-489F-4D68-511798444BB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93" creationId="{207F17A0-CE03-98D3-8E9D-75548610DBA7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94" creationId="{0A1F86EB-8788-8CAA-16C5-C4CB3C05BC9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95" creationId="{B5222B38-E2CD-A33E-47C2-6C7C0FF554A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96" creationId="{4F7EDCC9-0AFA-6DDE-CBE3-57AD72E56359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97" creationId="{722BFE30-3E15-A4BA-185C-1F5D95B82ECB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98" creationId="{89856F9E-AB65-244E-D4DE-7326CEFB8201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599" creationId="{8E67A4A9-A701-0FB3-25AF-2A594BF03AD5}"/>
          </ac:spMkLst>
        </pc:spChg>
        <pc:spChg chg="mod modVis">
          <ac:chgData name="Ginevra Minarini" userId="1f1f918c-6db6-4aec-95e5-17ad0358cb46" providerId="ADAL" clId="{03421CA5-02D6-410F-9208-942AACB4DA1F}" dt="2023-11-23T08:19:54.482" v="93936"/>
          <ac:spMkLst>
            <pc:docMk/>
            <pc:sldMk cId="1069926096" sldId="309"/>
            <ac:spMk id="5600" creationId="{5F883895-0938-D127-9583-2DC14766219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01" creationId="{CB7A5F0E-F257-6547-9D0C-F207B502AFB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02" creationId="{736999CE-AD8F-A00C-7FF6-7C33F45F420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03" creationId="{67DF67ED-A4C8-D223-4F8D-E1D3D0162EB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04" creationId="{708671EB-C31D-1F5A-3A32-6923BEDC2BE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05" creationId="{FB641AF9-70A3-FAFB-775B-B7E84DD4232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06" creationId="{A0E73D1F-5A4F-46B7-586B-2BC03F5C9CC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07" creationId="{6D0E74AC-78EB-5447-F6B1-CE970E73EA6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08" creationId="{3401699C-065B-2950-3ABB-A0C61724446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09" creationId="{ADEA7F07-520A-2092-9022-48D98781E3E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10" creationId="{D2699F62-AAFC-5E30-3988-F611483D7CC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11" creationId="{B2834C59-BE36-D71A-3BA9-8207293C73D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12" creationId="{EBE6EBFB-2BB8-FFA8-7250-CE96BD87C9C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13" creationId="{3C763601-408C-8E5A-5307-0EDB8778060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14" creationId="{3C98909A-1C20-0064-F9D2-CBE01B9F935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15" creationId="{4EBEA4A5-FD19-9F59-88A8-D8FAED0A687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16" creationId="{0A8CB724-D9FA-B953-E726-0307A97D7B2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17" creationId="{4FE11573-BDE7-53B9-8DA9-AC96026C18F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18" creationId="{67CC6FDE-ACEB-16F5-589E-339B0EF6351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19" creationId="{9527BE53-3C7E-CBDF-8859-3193525B485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20" creationId="{0D134F1E-EB50-6191-E4FE-463CEBD4AE5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21" creationId="{233686F8-E15B-BB4D-48BB-62A54E655F5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22" creationId="{0E953E4A-8E96-DE1E-D289-C9B721CFF94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23" creationId="{01956E44-0E58-E981-5D5C-675BF6A59D4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24" creationId="{249CC3CF-D964-603F-3E25-D9E67F47D06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25" creationId="{C168BAEF-602A-0D9A-6BED-6ADA08731DC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26" creationId="{EA7043A6-B155-C41E-0D99-9652C387A7E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27" creationId="{723102B8-3D95-36A5-EA6C-7A97A00D9F5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28" creationId="{09454EAA-ABF7-0437-5847-9FF9E289D51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29" creationId="{924B34F5-AA50-41FC-918B-3481E9B0A68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30" creationId="{168B8FA3-46DE-09D8-63B0-E5A6AF3DB2F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31" creationId="{60C75E6D-26BB-2DC0-9BF1-150151C59A7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32" creationId="{1E1B5167-0D19-D959-773D-D0B1AAFB1F7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33" creationId="{5BEB8D9E-C773-EF4D-A0A6-0136C437C4D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34" creationId="{2F5E2464-A01E-0517-2944-FC22C3E3AF3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35" creationId="{BC0D8492-370E-9276-67DC-A0B6B0863F9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36" creationId="{9D442287-C1DA-6629-DE46-A479D185524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37" creationId="{2AA7A58E-7962-245E-2928-1B572ADD90B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38" creationId="{5C7AB804-F808-7F20-5FAA-82CF747938F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39" creationId="{F0EFB8CC-0722-AC0C-B3A5-FB5411385DD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40" creationId="{F11198BA-BB2C-2AA1-77EB-1FCBBDFDBEB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41" creationId="{768B607A-DA86-1968-47DE-B9A5A2A44C1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42" creationId="{92F9B49B-8049-0751-BAB2-5D8C85B432E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43" creationId="{70A5419B-8C49-B5CB-9354-7A177783F69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44" creationId="{9F282BC8-6167-16F2-0EE9-C8D7177ECC4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45" creationId="{4C920EAC-D170-9EE4-784D-9DD36383838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46" creationId="{67BE92F8-F3D0-051B-7D24-D7D64807374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47" creationId="{689FDE4F-6AD1-0EC4-AA82-2FBD4435C1D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48" creationId="{9FF41A3E-F9F6-89C2-7767-45A341A7B4C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49" creationId="{D4800D10-0067-99FC-1F88-7D181133297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50" creationId="{BCE1A729-D160-3D29-EEAF-990A0510ADD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51" creationId="{DEDB181A-2E55-76CF-C104-B0AEED0AF07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52" creationId="{443A03DD-AC89-6B82-9F9A-1174940CD70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53" creationId="{BB31D096-9738-1EEE-549D-BF3A60C7BF6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54" creationId="{EB242D9D-A2AD-AF58-6E9F-0F7E5D87699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55" creationId="{87F937DB-F86B-EEB7-8ACE-4798DB9A0CA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56" creationId="{BD75BA8C-71A8-F999-09D4-871CCD86CF4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57" creationId="{4308E2A9-E873-2235-4ADD-273342B1169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58" creationId="{7127713C-0AA9-4061-4314-D3E3AFEF171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59" creationId="{AD22E531-380B-0598-113C-7139581405E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60" creationId="{5D490C04-E110-92A1-0F20-293C6F3EF98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61" creationId="{69197D1E-6242-B4E5-E954-F8DDDC931E1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62" creationId="{7D6BBDB9-A1C4-C893-386E-F7523CD8209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63" creationId="{9A8BEE40-44D3-C3A2-3FDE-9A8525AA984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64" creationId="{3F89CE2B-EBC4-0116-4B96-F966BCFEAF9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65" creationId="{741BC0C1-F86B-AB4F-3950-47D4B4AE117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66" creationId="{EE0AF664-4025-EA6F-33FC-1B70C05B3A2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67" creationId="{DE0985C8-3CE0-AC3A-E241-594C15CE448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68" creationId="{6DC228C8-B98F-CFAD-BD8D-2EA24191C4C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69" creationId="{45E7F7FB-B7A8-9AED-A86D-F016C6901F3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70" creationId="{2463E239-B687-4697-183A-97B62854DF8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71" creationId="{A22B2ACB-26A5-B01B-F616-38367DFC3F3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72" creationId="{25DB696F-2884-6E55-1CC3-B45D40BBAC6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73" creationId="{60F8E7CD-1776-5075-80B4-F7F3C739ED8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74" creationId="{CA00E8FE-6B63-4E31-0664-A90C1971F81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75" creationId="{52DD8CF4-A3E9-4833-5B7A-B7F0BD479C2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76" creationId="{EF4E7A1A-B583-D60E-C9A9-2656C264E0E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77" creationId="{29D5EB9C-A364-91A3-F056-41CD5B87274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78" creationId="{5E1EF684-2A49-E028-4FC9-7DF158DCDAC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79" creationId="{6591CBAC-5F88-DA15-05CF-B51F361E356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80" creationId="{B5C1A916-D2F4-D670-DCBE-D7B80A2B5AB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81" creationId="{39BF6DAE-DA30-6D14-D501-7D7A8E19886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82" creationId="{19387514-BC57-E8F6-10E3-38A2D19CFC8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83" creationId="{BC0E2E7A-4DF6-213E-A4BB-E7B7CB6A16D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84" creationId="{A5E51150-9003-5203-B88A-8D7603BA5BE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85" creationId="{66B3B9FC-A344-FDA2-C6BF-07CEAC2A935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86" creationId="{FD670250-EEEE-5959-1834-9BAAD2756B7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87" creationId="{E1507CBC-56C7-B00E-A7E7-3FB426E84DC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88" creationId="{29209AC7-253A-3C25-BA5B-A77508E630C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89" creationId="{2157E308-1ED7-4640-55AB-216D1ADD8C6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90" creationId="{32929DE8-2E4C-96F2-DCE6-3111D76F949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91" creationId="{559CF189-4DA8-0CB8-AD0F-71A81DE6DCB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92" creationId="{4AFC88A9-A2E8-FE31-CFE4-D9B056119FE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93" creationId="{DF4AFFAC-EE22-CE1F-3C44-AC1EEC1B161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94" creationId="{BDB21EC3-FB2C-911E-C336-A6F81709918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95" creationId="{2269A2CA-44C8-048B-E10E-2B4EAD4FF3C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96" creationId="{B11CFD09-5B11-19D1-6748-7743C1F9B57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97" creationId="{792C2FF6-52AE-E54C-EEF9-7496AF9F402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98" creationId="{62A22B79-051E-42FB-C8CA-1A98EEEA9E1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699" creationId="{CCF3684F-4EBF-F0BC-79A6-C1F97654D55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00" creationId="{F1DE7F77-1DDE-8D37-D720-D9E92ABD630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01" creationId="{F623158D-5488-9E07-EA28-3DA278E9112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02" creationId="{894F3285-7855-3A2C-DDA8-D4D8A7B9CFF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03" creationId="{8184726D-EAFD-B6C3-56E5-C385F717068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04" creationId="{67195E69-049A-A8F6-4E22-C35328DF2D6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05" creationId="{2BD549B1-E942-4C35-B9FC-BF5B86BBB1F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06" creationId="{F7DE0800-29E0-A260-797F-0754310BA71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07" creationId="{46F64405-5C32-B085-C61C-A96FDDC39AD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08" creationId="{E70E76E1-47E6-2382-41EB-605C8637690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09" creationId="{11EDA76F-17BE-1AC3-5033-F836860D872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10" creationId="{94D3AC76-170C-FE37-759D-AA789BC0A09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11" creationId="{BC572758-D188-46F9-7A32-F1404F73282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12" creationId="{2EC60293-D268-047D-4973-1C0B437E043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13" creationId="{0730E270-209C-A84E-7440-8E706A8ED28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14" creationId="{4AC1973C-6595-8A92-7B32-ACDAE399800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15" creationId="{8758DA91-EEE7-E7D7-2774-E2547AF6A33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16" creationId="{E7A731A5-7BA8-56FE-10D3-525264C8075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17" creationId="{BFE09A39-DE86-A400-8C79-AB40BF91008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18" creationId="{D3D27209-D4C4-FFAA-C891-9728B74B00F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19" creationId="{CC71C164-63CD-F692-A936-0E53A232EDC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20" creationId="{2C4C0285-B2C2-714B-5362-814538F1465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21" creationId="{84785008-E111-CC17-F50F-D6B73100C24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22" creationId="{81546769-3728-630F-D336-A8ABF968CFA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23" creationId="{C9ED7F37-09EE-1887-4652-B174A5120FC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24" creationId="{E13425E3-B71D-A9AD-3215-790318B773C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25" creationId="{9FFA2B08-E0FA-9DA6-9BA7-D0374BFD80E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26" creationId="{5B48FD0A-B24B-5273-65E3-8328CCC578B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27" creationId="{DA915FA0-F137-D608-213C-FCDBB765052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28" creationId="{BF50F256-ACDD-8EC3-BD28-1F9DF79ECD3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29" creationId="{89106CA3-DE64-50A7-7261-D303AD9593C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30" creationId="{48B3E392-D27A-1252-AF2F-550ACE1520F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31" creationId="{7D7F0883-EB7C-C106-21AC-2DAEB2F19A1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32" creationId="{2674BB6A-DFAA-C6EA-E0EC-2A326711FCA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33" creationId="{7759D5E0-1AB2-3078-B5A4-4D4BCE1F65F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34" creationId="{C42E167E-5D39-14D9-6418-38E6FB08701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35" creationId="{3DE492C2-49D5-4875-0C4F-C4E363B9E1E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36" creationId="{BAFDE252-47E6-E35D-6A9A-6AD4FA93CC8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37" creationId="{5FF85F4D-C2A9-B942-BC2D-B6C5C7E6DB1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38" creationId="{6E3E0A39-B90B-7FF7-B619-EC9571C6289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39" creationId="{4E58BBA7-D263-54A0-33D7-599A6BBD6FA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40" creationId="{9D5E6805-A539-BC2A-FA1B-C5F93E41957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41" creationId="{AA82DE0C-BACC-76C3-5A31-ABF80B7BB80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42" creationId="{524E5394-1C59-0D43-A40E-0A3B5487788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43" creationId="{10497D39-D05A-1105-775C-DD0D44899D4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44" creationId="{33D88F00-411B-DA53-9FF0-E139EDEC79A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45" creationId="{1F11F72A-6911-0B61-9CE0-49DA062AA87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46" creationId="{255979CF-4B09-98A0-9D45-3E4FD732BDE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47" creationId="{C7E67FAB-B86F-F02A-139A-83A2A0F6829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48" creationId="{9FEBB6FA-1F45-6A1E-7190-31E9F09A8FA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49" creationId="{0B8FB5A0-4904-B00E-DE5E-84CBCE45FAB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50" creationId="{0A059113-EAAA-9C70-051D-800069A3143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51" creationId="{5C922806-08B9-39C7-5459-A1EA1A3C160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52" creationId="{25516FC4-E5C2-8E4B-8757-318D7CCEDA3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53" creationId="{36302FDF-05B1-E715-5501-A29CE4FCA3B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54" creationId="{3B69AA42-BA5D-98E5-67DB-71A955D236A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55" creationId="{B78FCDD7-2867-A7DC-B973-4502EC6B3B8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56" creationId="{6382B247-D216-9A03-F6B5-FE2114ED29F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57" creationId="{0879D80D-F359-7E7B-CCFC-588095A7DA0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58" creationId="{1B3A8A29-840E-E97B-65E2-66CF4440478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59" creationId="{414DE649-7D56-7B91-377A-8F82865D178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60" creationId="{32D38853-8C8C-58E5-418E-603E281A1C3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61" creationId="{9767F8DF-C78E-3FCB-0709-C7257FBA26C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62" creationId="{12F314C5-C992-4ED1-4995-D95D9605CA8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63" creationId="{779CFDD4-024F-47F3-2307-C8A07E254B0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64" creationId="{54A31A45-A55D-7BBB-ADF6-7E1AA3EA397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65" creationId="{8D604577-7DA1-5440-EE76-39E4C2A7661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66" creationId="{2F989D92-70D7-8D21-4C4A-229616083CB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67" creationId="{200217E2-2923-A980-6795-34397D08BBD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68" creationId="{E1445F26-047D-B9DE-0B09-EF19659BDE5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69" creationId="{CBED8F1B-6338-FF4C-A541-70BD228D217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70" creationId="{C2742A16-B544-7C97-CD8E-FF9C404000E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71" creationId="{789AC260-E110-C9A5-B1BF-70B8204A67D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72" creationId="{157A7D93-497D-ECC2-AFCB-35443435195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73" creationId="{8379DBF8-FDD8-1EA0-2BDC-A8CB16C6BBC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74" creationId="{4FF07151-CB3E-7C77-C69D-154C7D0A50C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75" creationId="{9F1F43FB-A572-BECC-2B99-39414A5D726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76" creationId="{2AB7E19E-EA51-ACCB-5ED5-5807851B1F4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77" creationId="{22483915-5253-D799-9581-A76A31FB737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78" creationId="{87778A4B-F9BC-5D82-0242-7EADA9B5A18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79" creationId="{9B1E1EDC-4D52-6420-E380-4557DA051BC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80" creationId="{D6527EDF-48A0-0184-97AC-55B56936259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81" creationId="{F2BDF4B6-E208-2858-EFAE-86A823B45FD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82" creationId="{88034970-8E77-2A89-994E-A2F5619726A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83" creationId="{5149F17D-F9DD-0778-C6F5-288F054097B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84" creationId="{8E9165AD-8870-A632-8EC1-453A0CAE366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85" creationId="{3764117E-985E-9D10-2648-45C001F111F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86" creationId="{E4DC5FF2-8E49-5D63-B9B8-29C81D9929C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87" creationId="{D96056E1-7F21-0DD0-6214-8BE8E54EB1C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88" creationId="{F969C32E-C72B-C743-D89D-6EF3D34C3DB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89" creationId="{1C33208F-944F-AD29-6AC8-318866CC4D5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90" creationId="{D0E0138F-50CA-DC42-E84A-1FC0B39BCDB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91" creationId="{BCA11CA6-B100-C3FE-D2FA-DD39AB97576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92" creationId="{C500D1A0-1FA3-E306-570F-4110852F41A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93" creationId="{9A369A48-0215-A1C5-72FA-D74A82993C4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94" creationId="{957C73C8-3343-84A9-8301-7093BA87465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95" creationId="{15A7979C-7B4B-5F51-CDED-8ABAF6DFE73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96" creationId="{66F808FD-7408-C76D-80BF-5F385D7B4A0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97" creationId="{D828C64B-5BB2-B474-FB02-3F14D477F7D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98" creationId="{A146501F-5A75-3FF7-406F-AA68D65C0F0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799" creationId="{24FAE76C-5AF2-4DCF-116E-C2266453E5C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00" creationId="{606BD23B-567B-B390-32A8-DBCDDD96CD0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01" creationId="{CBA4E3B0-F4C8-7E71-4F71-34D491070E5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02" creationId="{4DC6BAD7-CB4A-7119-EF31-B3F4EF3C162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03" creationId="{7DE8EFCF-2920-0254-9C6A-F2C8862AAE6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04" creationId="{F455B755-F6D4-CDDE-944F-FD0A0EFCA0D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05" creationId="{0E7EFE94-7176-D341-9D31-69E612782AF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06" creationId="{D62AD157-5CAD-A9D8-B1C6-78DBF7C6F4D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07" creationId="{F8229BB7-E132-7B19-9047-BB2F32DC259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08" creationId="{2174F620-0F5A-1818-2E6F-EA9111C050F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09" creationId="{99AE12DC-F549-F0C2-2E51-E2F54AFBC54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10" creationId="{B238554E-E80F-EF3D-8D3A-526183B6F8C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11" creationId="{C9C8810C-ABFC-9656-1B21-3DB38BFFE6A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12" creationId="{18D49C86-B0AC-D722-070F-BEE97FCDDFB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13" creationId="{9B9F9F45-7A59-7393-6F2B-030D4E1F0A2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14" creationId="{3C37495B-F061-23E2-C5A0-E049C67B946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15" creationId="{E4BFA453-84E1-38DF-3D8E-E1412BF5A48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16" creationId="{CFF33B08-332C-4866-D25C-EA26C1CEB2F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17" creationId="{BA122768-501F-8529-508D-10DC6A97585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18" creationId="{A5F52762-56B9-F1BD-7829-AEF35C8D588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19" creationId="{4CE8A6A2-81A4-60DC-9AA7-73523056DEB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20" creationId="{FBCD5460-E7F7-7A85-8F68-7DD26B1BE54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21" creationId="{5C43FBF4-690C-CD97-74B1-45737282A5B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22" creationId="{4CC7BC41-B46E-E665-4F29-920899CDD20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23" creationId="{31C9E992-0B73-0D4E-BC26-A8F4DB03028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24" creationId="{7347EFEC-FE28-3683-5681-31DEEADA696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25" creationId="{269EE3AA-4EB8-D513-A606-92FE4AE9870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26" creationId="{689B9C3B-18D4-6A70-17ED-F26A91E1107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27" creationId="{1A0BBBB3-0982-1B82-6F97-2F9E9761ECE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28" creationId="{367821F5-74DB-13A9-863A-C3E4C66ED3B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29" creationId="{F4E1912C-5DCE-97FD-73A6-D32519061E6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30" creationId="{50AC4D11-051F-5454-25B4-2EF855281FA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31" creationId="{B71E6FFB-57D4-B46F-D6EA-9348A1F14DD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32" creationId="{7AC5B3CC-2E5C-B880-AD63-CB371CB992B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33" creationId="{A2EE2026-DD1C-192E-F98F-AFFFFE5B9B6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34" creationId="{89E65075-79DD-E16A-4E10-7B69A0105F9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35" creationId="{A039276F-1C98-85AC-5273-ABB2A444F95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36" creationId="{BEB9006B-320C-5AD5-2D64-AED5BB14466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37" creationId="{48ADDFE1-F539-A653-EBA4-8BF1694C2DA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38" creationId="{791CDE5D-9E13-05EE-E824-E173DB7FA54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39" creationId="{D8412B92-2AC5-6578-969C-CFE6E7A12DB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40" creationId="{09E94CFA-0E05-A387-05F8-C5AF772C7C3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41" creationId="{298398E9-6661-36D5-0893-133B91043DA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42" creationId="{0BBCCA49-E3D6-9C20-75BF-D2CC53CFA85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43" creationId="{83714531-42FC-E9FB-EB2E-EA4CF170981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44" creationId="{4C9C601A-39EF-2316-ACF7-B3B89CF426E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45" creationId="{3F22CA25-64C6-2AE8-76FD-12F9D772044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46" creationId="{F514769D-7A9E-7305-9BBC-95AA3DD643B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47" creationId="{E3072B3C-006C-DBA3-8FEA-F3482C0B783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48" creationId="{4869F1FD-C94E-2646-8BE9-F92B0BA1B89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49" creationId="{E8F903E8-33C4-8844-5643-3C78A359F09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50" creationId="{AECA933F-9230-480D-1AF0-172BFE1E6C1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51" creationId="{EB2D6057-C8B1-A5C9-B8BE-14D1F0A9BA0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52" creationId="{889D8DA3-7B69-5E79-5026-1674567475C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53" creationId="{DFBFB5C3-DAA4-F0FC-B4B1-D845A2CB779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54" creationId="{49C0F49C-FA7F-B5CF-7310-C0FFE6B840D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55" creationId="{C8B8589F-811E-609D-8AA7-5C9346A2994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56" creationId="{632779A6-0197-6730-6CBE-359531C0D26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57" creationId="{8F28B704-0F89-D5E6-AE90-CA1AD21C57D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58" creationId="{53EA2383-517C-A216-4095-900CE61C96E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59" creationId="{CAB048B2-F592-1DA9-16D4-3EE87A032BE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60" creationId="{53634DE0-5071-4837-DB5C-1FDC3A2E8F9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61" creationId="{DBC66D61-8827-1174-FFE4-16BF5A7C90E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62" creationId="{1CA32162-AE23-CFE4-E92C-05290C2EE85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63" creationId="{045B8856-FF0E-F93E-0334-5C97566513D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64" creationId="{F8B83C5C-E21E-4E24-379C-08EC0D5849C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65" creationId="{D3A71CE5-A7CE-F0E4-AA95-554DCE7663E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66" creationId="{611CBA90-3AE4-F7B1-BEB2-C03C0A6559F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67" creationId="{775CE54E-736D-554C-0DB6-03F712E84E0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68" creationId="{01227C93-391D-D3B3-B65C-BDCF2B3FB10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69" creationId="{D7E833A1-0922-642D-FC51-5376C6E5F45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70" creationId="{A42AE3BE-22CC-027D-B12E-0CC72384C26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71" creationId="{0BA60E5B-DFD9-5755-1911-AB77BEB4FD0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72" creationId="{74DA6808-64BA-B5BD-10A1-2B1A8E88D9B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73" creationId="{AC48233A-861D-33B1-61BD-9A59EA35C1F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74" creationId="{BC0DBD85-214A-3BAC-9C4E-B2B263DF257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75" creationId="{CD1D29C7-BB07-DFEA-1769-AFE1B7E3AA2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76" creationId="{90E2CB9A-29AA-C978-9E74-D33AECCC7A3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77" creationId="{8BCB292B-687D-CC2C-7635-417930FA670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78" creationId="{A1F89A72-0DA6-AB6A-9E8F-725D9CABA15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79" creationId="{1682830E-C53D-438D-03D9-E4E9A7A42A7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80" creationId="{A2BCD7BA-B3F1-8890-48FA-662CD062EDB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81" creationId="{F4F043D0-058C-8AC2-69A2-E571B95F426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82" creationId="{0FF2056F-E76B-FFA2-CE3A-34384B13388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83" creationId="{0E408039-81D1-E6DA-0452-C521C679CE6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84" creationId="{A20BE893-C6EF-0ED6-4A22-DFB69F3822B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85" creationId="{A48DB0FF-2C77-0A48-AF41-F9DF0C28E13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86" creationId="{20E2A186-9416-61DD-E5D0-C8F9003491A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87" creationId="{F95062BC-8935-AB66-936C-12E13AE175C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88" creationId="{270C9EDC-1F22-AEF9-F343-5F3AEC52C40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89" creationId="{B19313F2-B41E-415C-E3B7-27F8E77390F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90" creationId="{A1CF2580-0AEC-91CC-F5F1-C3A4A282C5D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91" creationId="{1A96A286-C0F0-C85C-F6B1-20502D8B512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92" creationId="{24F5D497-E553-683A-DD17-736F2F2CDE9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93" creationId="{A7A1C48C-3284-F003-E426-0AF8A7B8BA4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94" creationId="{66070D06-C89F-C0FA-56BC-DF24C9CB0EF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95" creationId="{27A97C4B-11D0-FFEA-590A-73127090B7F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96" creationId="{989ADD71-4DA8-D75B-37F0-52C2768E227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97" creationId="{5666E930-17CC-FF89-4C7C-3A753B8658E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98" creationId="{62638F12-95FA-76F5-EDCA-527A30FCA3A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899" creationId="{7CF7704D-FEE7-E3B3-F378-9A2D705A369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00" creationId="{8F92F22D-7E82-BB8D-AEAD-D2A55F357D4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01" creationId="{24382306-6FE1-8409-0B9B-218EEB3C551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02" creationId="{31FE690D-9C5E-79C9-B26D-01286379184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03" creationId="{2814584A-8CB4-DDF3-616E-BA09130C06C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04" creationId="{25DD3542-C170-8DEE-9F2B-197DF2797F2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05" creationId="{B9EAB259-43BE-EE90-59A4-6269C631A35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06" creationId="{3883958E-9BBE-8935-FA06-1EF8FC8BAD1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07" creationId="{B45F2082-6337-D746-2679-519CF13D557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08" creationId="{464BE39E-A2ED-68E5-22C2-8CC1B029C2F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09" creationId="{113845B6-92CA-446A-5D64-34853B9859E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10" creationId="{CFD9C3BD-C852-1ED1-D106-4E4B7B71703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11" creationId="{DD500FE2-A02E-6305-54D7-64B42627822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12" creationId="{A37FB213-572A-E4C2-C470-379BED3299F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13" creationId="{97CB0133-7992-E7EA-0620-B6B075A8191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14" creationId="{58FEE349-F02C-AED3-392C-42BABA049DC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15" creationId="{A79E7320-AE43-88B3-60E8-C2F439A068D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16" creationId="{1C143F55-789D-61BA-95D8-14DB1AD7519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17" creationId="{2660C9E2-4F1E-B75F-A005-5445F88480B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18" creationId="{6D090696-E960-9BEC-EB52-0F5957B875F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19" creationId="{C3B7CD8B-73F2-2173-2C1D-B62D49E5DF2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20" creationId="{E19C21CE-3F67-39AE-DC9A-3AFF912271C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21" creationId="{D9997D69-DF15-60B9-6F51-FAF2175FF55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22" creationId="{C0BB51A3-3044-740C-46EB-AB33EA73981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23" creationId="{9C615944-4CDC-C097-1CD3-47244CDC502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24" creationId="{0B2BBDFB-9939-B4D1-D136-0F45C084171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25" creationId="{CA7BC327-22D9-5A75-F6D7-937AC359001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26" creationId="{5C4B4DB4-6614-C4B4-632B-D92E5A7CAAF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27" creationId="{203BEA26-54CD-F92D-19F4-809C3F9CF8F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28" creationId="{C2468416-E195-B7D3-A672-B31D7BA2D40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29" creationId="{877C1D9A-968D-0F5A-9B6B-DDF6F76838F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30" creationId="{2A1BB7C1-3FB5-0D70-0767-E20FEC5919D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31" creationId="{B968BC36-BD87-FD1F-28B0-7F337D45155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32" creationId="{14E252E0-A661-1D25-7B64-2E5D9DA4D71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33" creationId="{DFDE69ED-3F39-17C4-B1AD-14F35CDCA1D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34" creationId="{6DD93131-42FD-70F8-560D-207410D2021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35" creationId="{A63747A0-5A5F-BBDE-32A9-D7BEBAE9B46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36" creationId="{7B04F95E-FCD7-72FD-CE8F-1AAAE4D770D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37" creationId="{9C327652-E024-B8D7-F5FA-209A3B84689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38" creationId="{18323A6B-5EBB-E7D0-7E0F-4654E9E2C66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39" creationId="{EC6A21C9-CEA1-316A-4C98-3705B063127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40" creationId="{A0A66E90-F34B-E9A5-B058-0A267F8C9AF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41" creationId="{02FE8475-8371-DF5E-74E7-D27CF143190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42" creationId="{DBA9804E-61B9-7B49-018A-148A0681874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43" creationId="{80E4754C-032B-AEBD-4875-440A834DEA1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44" creationId="{7070EA84-0017-98AE-9EE0-889E105680E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45" creationId="{F3FB09B3-1B92-83A3-DDF1-14599EA0FBA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46" creationId="{4EE9945E-221B-E12B-7FFA-0D44287F958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47" creationId="{FDFF49F0-2DA9-EFBD-5B93-D7184FBC66E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48" creationId="{5966A4A7-D7FE-8407-ECF8-1886015700A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49" creationId="{2B103758-40FA-7378-52CC-BFF61B130FF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50" creationId="{A9DAF006-5AB4-E086-EAE4-1C76D0ADB38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51" creationId="{C55FA360-74D3-D3A6-7EC8-19DDF99638B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52" creationId="{955DA159-60C2-5782-2422-1BB0CC7A280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53" creationId="{0B7084EF-3EA1-8409-7065-91EEA52FBDD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54" creationId="{42C145EB-2592-0E31-0A87-FA18288C847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55" creationId="{9FEE873A-F813-2C7B-3F25-E3D36306180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56" creationId="{41DC8795-FC2C-0565-D0C6-9D54713FEDF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58" creationId="{920C07BA-2575-489F-8887-F63E5CDFE30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59" creationId="{17A4AD18-32EB-597F-6810-8B965CD434A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60" creationId="{43291AE2-4039-2215-62EC-87E7DA828BE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61" creationId="{0DC7FD0F-ABD4-B92C-E332-4323C0E1798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62" creationId="{5310EB7B-5977-C719-6AD9-321B7446B93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63" creationId="{5E16903C-5C4C-79F6-6899-9E14896FE94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64" creationId="{1694D96F-E2D7-068F-D5CC-79C7399A6F8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65" creationId="{5E9BCBFA-2B2E-A7C3-230D-B0A98337FA1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66" creationId="{663EEA01-D23F-BC1E-3AEF-EEDE40C8241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67" creationId="{87F722CF-FB72-C1F1-B478-330F1F9E35E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68" creationId="{6023B73A-349C-6449-8234-A8A14207925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69" creationId="{8FC87657-FE85-83BC-F5C8-733862B0D62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70" creationId="{B76D6E55-915A-266B-70E1-8CEDAFE439F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71" creationId="{B1D483F3-2A70-029E-43DE-8D7A119D9B3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72" creationId="{FB247CE7-48E5-5A98-B578-1C5E5EFDA04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73" creationId="{ED99CB8E-6B00-7C84-6D74-BA80925FC09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74" creationId="{C1E34625-3A36-7ECE-3F2D-4CA312B9997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75" creationId="{CB1A9495-CEB8-EEAD-6313-A0172297149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76" creationId="{EBED6F31-2286-F4E1-1CAF-766997566A8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77" creationId="{10FCF147-213C-B776-EFF2-5F309E00352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78" creationId="{6D0E283F-287F-A559-05AD-01FB7492999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79" creationId="{8AC9DADD-8F7D-9E78-6B53-947003DF83E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80" creationId="{8F71593D-F1F3-BD27-251B-8CC11E7D68E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81" creationId="{B00161BF-A5CD-E154-1081-D07EEC30505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82" creationId="{7369C4DD-850A-A46D-A95C-26C22E675BC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83" creationId="{73477907-0B02-47AA-9244-8AA34D5369D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84" creationId="{3DEAE2E9-BBC8-61AB-3360-21B543616BE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85" creationId="{915034F8-43FA-EA08-4ECD-8B5674462A3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86" creationId="{8C8D95B4-D9DE-DB59-4C0A-D2E95619D8A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87" creationId="{F78AA711-F619-6248-CDD4-499D9AE6AE0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88" creationId="{EC79C3FD-0ED0-904E-B582-D6546DBA351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89" creationId="{4370CBB0-41D1-BC34-5895-EFFC3AD5072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90" creationId="{BDEEA251-2477-36B7-C326-637FC25C2C3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91" creationId="{BA18CD68-114F-D755-ED61-26AF267F8BF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92" creationId="{BDF83BE4-448D-9E80-C4A9-8518EE0635A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93" creationId="{C7BD187D-5B41-4AED-327A-0021A08855C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94" creationId="{D9303B3D-B7DB-1A36-B9D8-0FEF495F8DD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95" creationId="{E2B5514A-034C-12CD-91DC-DC7172AF5EF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96" creationId="{5DB2CB46-C32D-C0A6-0826-492014B38DD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97" creationId="{5A0DF838-C93F-CCA1-BFEA-2D0B38FF7A1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98" creationId="{ED46492A-4B3B-760C-F2BE-79045CD2CC7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5999" creationId="{4DED9E40-84CC-AF18-5B09-84F5C29404E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00" creationId="{8887BF3A-E97B-E09B-3A35-ABF1630E7FA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01" creationId="{9D7B6A1B-1A76-9D82-FF53-A67318A6280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02" creationId="{6AB5E401-BD82-2E0D-23CA-7B60488CE49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03" creationId="{4064CC43-46A5-0394-EF84-A73A3D21443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04" creationId="{81CA08BB-673B-2781-5A4D-B902F3DC279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05" creationId="{5C39653F-B8D2-30DE-2795-E3693B9CFF4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06" creationId="{7EB50D1D-1DB2-CAFE-2CDB-43DF41E3DFD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07" creationId="{7FE49372-22D0-6437-B3E9-F1CB9884AE9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08" creationId="{4F6556F5-2F8F-C818-B0B4-F7D617904B0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09" creationId="{E8C98188-48FD-06E8-148B-362412BFFE8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10" creationId="{3FC4CBA0-D951-E8E4-89EB-CA4403FFC69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11" creationId="{052B7F2D-2BC8-4392-9C65-25241D000B2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12" creationId="{12AF4993-8652-DBC2-722E-379F7423B52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13" creationId="{6AF181E4-2B88-1955-911F-5631FED3275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14" creationId="{EF7976EE-B8D3-7E20-C405-164B9EE8A1F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15" creationId="{43CD8B01-30F7-1E62-2455-08CF02B7639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16" creationId="{1A5D0F77-45A4-C7A6-207A-78517837449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17" creationId="{28A84754-A2B6-620E-4A99-5563288F3EA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18" creationId="{E014DE46-7062-DEED-D282-CB61756668A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19" creationId="{E0D58016-2D2A-DEF8-3B20-E99E540BF53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20" creationId="{5EE16A33-CFE5-438D-D6BD-DF8259BBFCF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21" creationId="{4E30B36B-BA4D-17B6-7CFF-FDF5834C933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22" creationId="{21C60FA8-141A-F4E3-0649-DC26C2F7F6C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23" creationId="{1868C937-903A-5AC5-E239-426436ECCDE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24" creationId="{5AFC0DD9-B2DE-F333-102D-8E414BE2B6D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25" creationId="{605DC5A8-74F8-0FD2-7C15-6CE2D4D2EBB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26" creationId="{940EBDC2-DF08-26B9-984F-AEA010C2EE3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27" creationId="{0FD92E71-6D5C-8D24-91FA-5AB6270F1CA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28" creationId="{E5050D9F-60F7-5DB8-1B22-9B3A46C39B6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29" creationId="{2B33300B-6AD9-8B71-6E08-3DBAE747462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30" creationId="{32BE3D32-996B-86E0-2B98-96385539C22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31" creationId="{28789CBB-0E43-0E79-B6FF-D32E9A649C6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32" creationId="{72DC853C-E3DF-F3AF-1ABD-5608E56898F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33" creationId="{8D12C497-4B70-8AEE-C518-C500A68EC6C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34" creationId="{0BEE5DB7-0BAD-E581-E895-8A72DC679FA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35" creationId="{021F86D4-E350-D062-52AC-352F9C8A6FE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36" creationId="{5E0A5728-FBE7-9BD0-AB6C-4AE9FD278EF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37" creationId="{F455D294-8F4B-72FA-0E34-1F1CC20BCBE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38" creationId="{559E41F9-C81B-5C80-E287-2D39B6AE04D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39" creationId="{7BD97F72-FFB5-20E9-BD47-98AC77BD97D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40" creationId="{733F18D5-00CF-6FC1-A8E1-36D0FADFEB9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41" creationId="{C0DE6651-2072-8CFD-AE63-0D1A510CA5B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42" creationId="{D66A4228-C881-86D3-57EF-A2070BC8556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43" creationId="{BD8C45A1-C38A-9F50-565D-A1A087FB26D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44" creationId="{F992E49A-9BAE-62AB-3141-B31F185C3E7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45" creationId="{BE1F3C07-9E73-6A64-8EC0-DDD542BFF0F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46" creationId="{DD570A77-0AB5-44ED-EEDC-071786B5ECC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47" creationId="{A6C27C80-9BAE-3255-C9C2-C80B2533348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48" creationId="{FF1E0E3C-19B5-2065-C819-C38E38CB320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49" creationId="{F304CE23-00D1-BC43-7FCD-26BC5BB7B53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50" creationId="{A82A5F05-1EE9-6C58-9511-C9CEB406A63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51" creationId="{791B67AA-58A1-603A-E79D-6DE487EDD78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52" creationId="{73B3FAB5-5A08-B1E8-3AA3-07DBC142813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53" creationId="{3483B080-0013-2CEE-2237-CD3A0EF94E0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54" creationId="{EB7F1E4D-D3C7-015B-8005-30190F78F65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55" creationId="{5C7ABED1-90E7-9ACB-881A-CB5B5EBBD16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56" creationId="{B8F646D9-284E-934E-29EF-2F7EF8A80B1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57" creationId="{91358D14-6E35-8C56-831D-F806923510B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58" creationId="{9D5504D2-1997-C043-1BD1-9BC9972639D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59" creationId="{53A17CCB-7678-8303-842F-2EFF45576F8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60" creationId="{37AAC5C6-6EC1-E2A9-C877-1863810ABFC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61" creationId="{107E54BC-D8F3-923B-E869-278C5290382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62" creationId="{55645877-74BC-B9FD-C84A-665B266100D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64" creationId="{89449B71-8720-5079-EFFC-1ECFC2002CA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65" creationId="{4221614F-B59C-2FF2-A4D9-B5F1FCAA801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66" creationId="{F896C6E3-B4E2-F7C4-EEE9-4364C42EA8C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68" creationId="{EB7F2516-93BE-E8E0-B442-79295163F7C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69" creationId="{061D614C-8AC4-D104-82C4-C228BA9EBB9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70" creationId="{F5A8A05B-567C-1DC4-0578-15BFD4135E1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71" creationId="{50C15142-6E27-18C7-8361-1ACF4619FC3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72" creationId="{5D6659AF-D516-6159-BBDC-08CEE52418F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73" creationId="{C02DC74F-F97E-DDBE-0644-942292C1345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74" creationId="{659E6E5D-1C36-C2CF-7B37-8A1921CEDD0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75" creationId="{3643871C-CA68-EC30-4A32-FA3BFFBE573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76" creationId="{DD78918C-5EF0-F2BD-3EFC-FFAA8133703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77" creationId="{D5625EEE-AC50-C3AC-9D83-26F093CFFF0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78" creationId="{1511B7C5-CD88-E0AB-EC16-44EDDC567E4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79" creationId="{857BAA90-1D11-FB75-D91C-EFC38AD6952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80" creationId="{771DE573-302A-6CA9-0D37-EBFB661B35A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81" creationId="{E5705AF1-AA89-062F-8AC3-25640F9CAF5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82" creationId="{86DBD6B5-6832-2C95-EE6B-4E75BDF6465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83" creationId="{7B77A2A3-4E5D-4AFE-1E0F-94A476CCFCC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84" creationId="{1B85D47F-319D-B149-B41D-E599209B8BC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85" creationId="{DDB3EE9F-A0DA-08B8-0F69-AEF262CA1C7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86" creationId="{A9D20566-0DD3-E529-19C7-29F695D0BE4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87" creationId="{0DB94220-207F-D899-54C3-FFBE268CD7C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88" creationId="{554BB165-6FD4-734A-C5A8-557513DE038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89" creationId="{5908E7CE-CAC8-4C75-C5FA-5A91FCBDA47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90" creationId="{3A93FB2D-B1A9-F35E-D302-D82ADA5BCB4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91" creationId="{D04AD4A7-040E-43AA-70C8-10B0C623504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92" creationId="{D72C87E9-4D50-00F9-7D7B-421303543FC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93" creationId="{5881960A-CACB-B58F-C43D-0D1BE2E6D5A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94" creationId="{3AD8AABF-D0D6-3EAA-5325-95141D6C0F7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95" creationId="{3F41B38E-BD62-29F9-42EC-4576F289BFD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96" creationId="{625F587E-ECC8-4FD5-746C-16560B75F75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97" creationId="{00D5B6B3-DA07-A3F2-D288-DFFEFD3FB9C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98" creationId="{73AB4119-4F92-7106-4753-8C8D514F193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099" creationId="{6E92EC8C-1546-A66B-E94E-45C86216069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00" creationId="{624D5A05-511E-851D-F12B-037BB58BB32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01" creationId="{525F78A2-B546-708E-4ABB-AEF4697C18F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03" creationId="{31590A4B-FADF-4173-3356-E05125CA248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05" creationId="{80D7351C-03FF-B649-F43B-8643FB252C1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07" creationId="{FB820FD4-82C0-D801-4400-EDE6B962784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09" creationId="{54497ADE-6A0D-AF5E-C8FD-BF7197D81BF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10" creationId="{5B89BD78-0DC6-5D86-6483-8D8E360BD6F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11" creationId="{2C0908DA-6660-11C7-E1D8-CC922AF7152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12" creationId="{5BE9194A-178C-9516-E098-D17F3F42513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13" creationId="{4CDB7944-C746-1B43-6678-E8A4B57032B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14" creationId="{A58D6A70-6C2C-B6EA-0127-469EE3D111C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15" creationId="{F908486F-FC04-CFEB-DDC0-2CADCA374D8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16" creationId="{84844A3A-2DD4-1BEC-2C11-D31CB9A1EF9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17" creationId="{1DDA0019-9484-5193-82EB-96809CFD603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18" creationId="{6D7B01DB-EBE5-5DB2-74AE-438BFBB507A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19" creationId="{39522CDC-8936-1047-8F48-A8736269F4C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20" creationId="{C187E249-8753-48D4-7A99-68D27CDDB12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21" creationId="{BD2214F9-FF91-0FB4-9B09-39309DD4799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22" creationId="{886B7F7F-54DF-EF89-CFFE-0751F785223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23" creationId="{27A9EAF9-0B77-83A3-13E2-402252B7FD0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24" creationId="{3DC8F1E4-BF12-32CA-EE78-60475DBF1F8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25" creationId="{B3D846CD-9D56-2159-D2B5-28C96F3F6D4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26" creationId="{B5F1C2DD-B831-223C-715C-C8D88263CBD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27" creationId="{BA206B2F-C966-D8C2-7C4B-26D3F910588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28" creationId="{D20CF3DD-5354-9EAF-D764-90265686B62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29" creationId="{C0FC9DCD-BD71-764C-E7C8-A591EDC26EC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30" creationId="{0B501F16-69B3-9FD3-C72C-AEE942AFAD8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31" creationId="{ECF00082-BF2F-5D65-DB29-CDDD1EE458C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32" creationId="{BE0AB273-7359-EE30-9D22-C467F6F1881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33" creationId="{E24270DE-E810-9F55-7EF9-853C70F8506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34" creationId="{808D74D1-FC41-6677-FB0C-9E05B4E5671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35" creationId="{23AFFB5B-6BA4-0030-3E59-E006D00BC99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36" creationId="{129B85B6-3FF0-5E6A-CB88-5E7ED2B3185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37" creationId="{2DC2716B-ECDC-3A88-71D6-7015A3F1C2A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38" creationId="{EC6DDD8C-CD4F-F0DE-82FF-5C48504A441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39" creationId="{BF073405-88A1-AE51-8FBE-0CC077395CD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40" creationId="{E6F19A3B-509F-7583-3728-0EF835FCB07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41" creationId="{65FFFBF5-3AE7-9A1B-1A3C-2BC702B34FF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42" creationId="{E84B154F-BE09-995A-E7AB-8BB8E937CFD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43" creationId="{32F41383-CB3A-D338-1A75-88AF9BCB135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44" creationId="{C53A8E9B-74B1-364C-6D78-27A87B6FB94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45" creationId="{17EFA193-C583-075F-57E8-968A7B1D817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46" creationId="{8977E456-7B3F-156C-12AE-EAD5EEABDDA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47" creationId="{7575B5E4-C19C-9025-4942-709383AF47D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48" creationId="{885BDF3E-E8CB-20F8-5C44-84B67B396DE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49" creationId="{B6290032-00E9-3A37-62D8-A4904D50368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50" creationId="{EFBDE68A-7680-00E3-EC42-986EEDE57DD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51" creationId="{E3D5F3DC-33AB-4A12-3983-12FF23EB3D3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52" creationId="{2D21C49E-9201-C1C6-D745-ED39B982E40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53" creationId="{A225E6EE-2191-6F2F-F15A-53076DC04AE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54" creationId="{A0D9DF0F-C76D-B3BE-F54A-E765821B5A8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55" creationId="{701CBC52-A7D7-AD83-0C7C-D1EA7C76092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56" creationId="{D60DA82E-0AB5-E828-14A1-7E2CFDC0A56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57" creationId="{7C66E74A-C3FD-B445-34F4-449BECE1EB0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58" creationId="{8DF6B916-03E3-F4AD-4A65-519B4BFDC58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59" creationId="{E7A4FC38-F607-E335-83DF-334CC0C4673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60" creationId="{EA2847CD-42AC-639E-DF70-BC9FDDB79B2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61" creationId="{B35FA64E-E367-5072-AE9B-006671334D6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62" creationId="{D93C69CF-40D6-14D6-1D0D-7BB23A2F47C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63" creationId="{983A1194-BC27-9F18-C3DB-0B4D740E1DD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64" creationId="{2F2AC005-E42D-0873-F4DD-0A720059294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65" creationId="{3BC1688B-A37F-EFF7-C5A0-272E8457345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66" creationId="{487828FB-63B1-3953-E250-CA956617C55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67" creationId="{4A18526D-49B1-834E-4AB1-3F292FC4ADF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68" creationId="{8B1A838A-4282-EB9A-7396-500ED97BA34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69" creationId="{A185BD4B-CB51-AD8A-9565-F8D7671C962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70" creationId="{9F931FE1-2440-BC1A-5476-7F5BD69ABC7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71" creationId="{C6C8BCB2-E3A4-2318-24D6-E55EF20606F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72" creationId="{05F9CD3D-FD3B-B051-5ADF-484C6BE3B1D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73" creationId="{3D790318-25BD-595A-E3C2-378966A58F5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74" creationId="{80915AAE-36C4-DCCD-569D-01F522D9CF6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75" creationId="{BB9E3432-B6C8-3F1B-CB89-903667B1EEE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76" creationId="{848A3D99-423B-1F15-7844-BEDB33E85C2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77" creationId="{D5F51E87-CC89-89E5-70DD-065F3A12F23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78" creationId="{5F32C79E-2213-BA6C-BA15-C2FD4F95E10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79" creationId="{B5DAEFB1-DD58-3B91-F20C-C01838CC2C6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80" creationId="{729C6EED-055F-53E3-B911-B2893E635BD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81" creationId="{74871B6C-80DA-1102-779A-A756EE3223E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82" creationId="{32C91FFB-BD56-931E-F7F5-52A57E91E55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83" creationId="{C33711C6-9AE0-6693-6FA1-1734FDA8870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84" creationId="{FD8F1690-4327-A5AD-F716-8E274A4686A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85" creationId="{A4AA7960-338E-6184-D7A1-8B77B16A655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86" creationId="{A5B66759-741E-9262-E2EB-2824A0F98B0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87" creationId="{A82B87E0-4A38-ADD6-B650-7EF8ECB1CC8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88" creationId="{DBB6BBBE-B720-AF31-0B1E-81ED1521B0D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89" creationId="{6BE663E1-5301-1CBF-F8AE-AF6BEEE2C46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90" creationId="{F59398AE-AC3E-96DE-5E33-A24F1401BC4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91" creationId="{E0AFF8C4-A217-3E69-22A1-6CA2BFFA53C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92" creationId="{0D41BB61-E5A5-AF6F-5E17-87557416A4F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93" creationId="{D8434FF2-AC13-9865-BE68-9E9A1AD49B6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94" creationId="{48D6FBE1-67D4-E19B-702F-3B1AF2237D5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95" creationId="{8F61EA13-458B-4C59-7BEC-582B2C4A0BE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96" creationId="{63036A01-F416-7E41-CD58-B143CAEA674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97" creationId="{E160E653-0914-F938-2B94-F67179892DF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98" creationId="{118109FB-30A1-A8C8-91E9-10570E74B8A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199" creationId="{AFE4BA60-9A51-4481-D149-A43268D3436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00" creationId="{F2FD1233-3413-824A-D391-CCE500DE332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01" creationId="{5B7FAFE2-3ECA-3033-F28F-D50C6DBBF9A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02" creationId="{C99A5253-E30E-46A8-DB41-762654C35C0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03" creationId="{B976498F-778C-EF33-BA28-9279CFBB41E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04" creationId="{6F2A44CC-E27E-E85D-F43B-4CEDF89B153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05" creationId="{A047553E-45C4-CF7A-52C0-44E64B5ACEC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06" creationId="{0877967C-0030-43BA-7F96-003680F1085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07" creationId="{327FD71D-5B67-0842-DAE4-F3C4AD815FB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08" creationId="{089BC696-1CB9-8D29-99FA-FC72E688ACD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09" creationId="{860F9E46-0B2E-36C2-8FEE-D48CFFAE787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10" creationId="{80BFF072-F92C-B8FB-C330-84A6B9AF139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11" creationId="{76CE186B-A712-30F7-EB64-D9FE254E006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12" creationId="{168752EC-8F10-0A8F-9651-13A20E2E32E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13" creationId="{46612A4C-AC1A-BB46-65DB-EA723630757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14" creationId="{974231C0-A48E-F100-7683-D1A19244E95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15" creationId="{45348315-92EB-3CBE-E973-AAE5CDFB2BA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16" creationId="{21B8FF7A-45E9-6765-367F-FAD33653D99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17" creationId="{ADECAE74-C32C-7226-B6A7-255ACCEBE4C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18" creationId="{91660A39-0A6D-DC50-4E1E-2BB172810F0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19" creationId="{75F3BA79-23EF-3BF0-56F9-45DFB9EAA58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20" creationId="{85748F2B-9B61-68FD-B1EA-E16840FFA74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21" creationId="{E01715FA-B82D-4EB1-5E1A-1C1FF3F7CB8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22" creationId="{4457AA60-5A10-0F1E-753B-1E6B041A6F2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23" creationId="{FB186224-9B31-99D5-D729-8CF8B413A9A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24" creationId="{EC8C7325-7A4B-3C8E-6444-2BCE3897016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25" creationId="{F825D069-3E49-7ACB-259F-46344A7D531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26" creationId="{59F1DD79-2ABD-A38F-E600-5283AB0375E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27" creationId="{5DED5503-5808-7085-A8CD-3921C0E9BF1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28" creationId="{D4F4FC90-D793-E042-255C-BFA9D14512B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29" creationId="{16871D86-19FD-A6DC-FBCC-85A5C7D94C5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30" creationId="{F64E0DA1-1725-0826-3089-7CCC68D32BC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31" creationId="{9434A4AD-8247-188A-B3A0-1449A8669D2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32" creationId="{C1B1E12B-1FC2-DD3E-6226-043DB8C3F15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33" creationId="{36F40873-CE04-286E-93B5-0291DA05C44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34" creationId="{6A272562-CBDC-38FE-2325-1F89030AB1D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35" creationId="{F7F855FF-82AB-14CD-CD77-4DA8E0EAE00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36" creationId="{AF1BCE56-137F-6395-3680-31970CA5A0E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37" creationId="{C274398B-AA02-45B1-B6C4-DB91B6235F8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38" creationId="{2DDC720A-2CDF-9B7C-DEDE-76DCA69333F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39" creationId="{3009DBD5-AAE8-6B2F-FC41-BEE4DE142A2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40" creationId="{E55D06F9-30CA-76F6-11AF-44590699258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41" creationId="{0E9F6624-A2C6-3469-A5E6-9DA432D7C9B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42" creationId="{79C7FB43-15BC-2407-CFEC-22606476144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43" creationId="{A03FF7AB-B5F3-3972-C352-39E8FC17F1B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44" creationId="{9A2036B3-4830-19B8-CCBB-A60130B2C48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45" creationId="{0760AA03-9D0E-2382-B439-1826775E916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46" creationId="{28152B88-E295-8BC5-7D06-6C3D6B0885C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47" creationId="{E4C3F52F-67DB-B680-2A0B-735DE6CD40E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48" creationId="{386C1D6E-FD26-E3C2-5B5D-8A5A208627A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49" creationId="{04E4AAB2-6D18-0E37-EB62-253B1F36B23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50" creationId="{3E49CE8F-E1A7-E85D-497A-D07FCA4EAEB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51" creationId="{E2511DAA-7E81-9163-9D11-11D0305B1A8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52" creationId="{C81A4969-39B5-5B22-D69F-B6F61985BA2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53" creationId="{C189C087-029A-6F59-94FA-70E2DB08D96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54" creationId="{606299E7-EFB1-8FA5-B58E-8295C673BA1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55" creationId="{9C650BE9-7F20-F427-EDAE-9A5DA8C427A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56" creationId="{CD6AE3C2-CE25-62EE-BA43-BB91EF8CD74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57" creationId="{D40BEB4B-D363-74A1-1D71-54CB7AD48D1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58" creationId="{C177CDE5-07C9-9271-655E-BE27798764E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59" creationId="{07682CD9-8F55-39F7-0530-E17F4325C79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60" creationId="{7568040D-E3C2-10E6-D54C-9EB1E9B1118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61" creationId="{7597ECE2-ABBF-8A3F-F031-DC546ECD0D3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62" creationId="{0083FBDD-93B4-85C2-7039-20B81ACC0B9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63" creationId="{39A7DB81-3A95-AC9D-04E6-989D64878A8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64" creationId="{06F215BC-671C-6502-BFA0-DEBA5635F73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65" creationId="{7E55000A-5B3E-D9FF-D2F3-0D89352B3CD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66" creationId="{5E5D2B90-5AD8-9C72-A4E2-45723FBD48B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67" creationId="{347A4D2F-AF7F-241D-042E-D0EED5B28BE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68" creationId="{65B54E1B-3800-8960-3FBE-D2A96D7B3E0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69" creationId="{333E133A-CA05-C500-5985-9284E52242F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70" creationId="{31EA691A-75AE-C5D1-3362-1D5EC52BE15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71" creationId="{1F531C6E-B008-90B7-88D2-70C3E1628CA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72" creationId="{145B7CD7-77CB-9F6F-07FF-64C4D239262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72" creationId="{5566C7CF-39B1-DB67-B306-2DE72F16A2D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73" creationId="{1FC6B0D9-AA40-C8AA-9231-346EE3B94E7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73" creationId="{3B19B1D5-ED7D-39D8-B6EB-3E4E83318D4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74" creationId="{A17849D1-0FA7-44C0-C753-12F636A8DE9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75" creationId="{46C14FEA-7A98-3C31-EB4D-EA2E7409328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75" creationId="{802AC4DE-48A7-7BCF-5A69-D8482598F0C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76" creationId="{219D3389-B725-B77C-380B-638140F834D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76" creationId="{33D6400D-64D3-60CB-DE18-22A02288617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77" creationId="{2E0F174B-7D0A-D15E-CEAE-BF6487ABF30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77" creationId="{7AFC0E1E-C9CD-BC61-B2F4-B85CF0B2C47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78" creationId="{079A758E-7425-96CF-8E20-D1212BDD547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78" creationId="{7BE19F0D-FB2B-15C6-01AB-FC8EC3C9F56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79" creationId="{A1B07590-AC50-DCAE-C777-19B29EA455AE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79" creationId="{A32C6524-A7F0-8D37-8E15-9C3AB4653FF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80" creationId="{491225EC-8E5C-7F0C-0AF5-BC271215F23C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80" creationId="{8C6D1B1C-6E8D-BD80-71C6-38C91E303A5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81" creationId="{648DDC1C-2FF4-CE8B-3BE7-F021D9A9C5E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81" creationId="{B690E457-3C0B-AC5D-863D-D5BBC18205E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82" creationId="{C732C939-9060-9FDD-AEF3-BEEBA41093F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82" creationId="{E3A68499-7C3D-5874-F9F2-C2977C0D27C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83" creationId="{20713CE4-1C4C-A3C1-CB22-C3FAD58F4FC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83" creationId="{C2867B50-9005-3535-F0D7-50D79C99298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84" creationId="{97AE4E4E-3836-5E01-EA96-7EB085A1F72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84" creationId="{D5A25B90-6B0A-B4B9-A943-3C7731D2C58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85" creationId="{10146D30-0A70-AB34-33B5-38CBCDBD2BF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85" creationId="{D78CB89F-17AF-6099-770A-E956A627DBD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86" creationId="{B4FEBAF9-7F7E-FC37-E3AF-2EABF2580B5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86" creationId="{ED163B28-A7C7-5B5C-9D89-9743E922334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87" creationId="{0ABE004C-31BB-4D30-E414-2BD493CCC55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87" creationId="{9378786A-851D-BFAA-1B13-5A9EA50C27D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88" creationId="{132283B3-85A0-5F49-96E6-1E3D7A8C624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88" creationId="{BE0564FB-0E66-1AAA-0F75-1F8B5EEC688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89" creationId="{94072239-4C87-E62B-FD8C-01E8A505861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89" creationId="{F697147F-4C53-44F0-2B1B-473EB6C7E12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90" creationId="{BA672D99-5B6B-DA64-4391-FEF644CC1D5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90" creationId="{C5FCA154-0A05-017A-0504-C29D2E5050B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91" creationId="{29436DB6-633B-405D-1ED3-4B404CB491C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91" creationId="{DB65C58C-DC5C-08B8-7F96-1390EE91CF72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92" creationId="{0724EB3B-1A6E-00C8-5DF7-FB5D99D1438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92" creationId="{749EC8F5-F38C-E48C-578D-3C6604A8295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93" creationId="{A3C237E5-C61B-BD87-D63D-BFB54680DFC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93" creationId="{BDE23C93-2B64-ABEE-39C7-AD261985A96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94" creationId="{97427A85-DEC2-37B0-F349-1324DCA3F584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94" creationId="{A9F8E622-33EB-8801-8B03-516A60C69BB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95" creationId="{7DEA8047-2D08-E72A-2256-D23505A882C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95" creationId="{CCB6BEEC-B780-C448-86A7-D98F68F3612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96" creationId="{218BF5B3-B95A-F750-4D35-D23EA2FCF4D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96" creationId="{4A1DC68C-1338-3EE3-47C5-830220380ED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97" creationId="{5B1201F5-F833-60A6-59E3-2F2CE4BDAAA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97" creationId="{E85A3137-D282-C72C-4D0F-B014178B75A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98" creationId="{BF996BF4-3191-B4A0-4E24-64CA6271AD1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98" creationId="{F3B5AAF2-28D7-23EB-653D-A130B051B25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299" creationId="{287F0ED5-98CA-C848-2B4A-2B1BDE9DB03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299" creationId="{92F730B3-3599-B92F-3C44-67020234AFF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00" creationId="{7AD31C18-2DE2-2FCE-E8D3-720B4699902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00" creationId="{D24F6B62-B79C-5628-9FF1-3446B91483A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01" creationId="{4FD52DFC-A210-43F8-5A6E-35E0FCD52B8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01" creationId="{6BECC9DB-4DD0-FF8E-6867-95174B08124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02" creationId="{87E4F55C-2961-0D7A-CDB2-D72AF616E87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02" creationId="{D3F40571-C9E2-077F-9B38-1B889CD71EA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03" creationId="{3554EF81-DCAE-827E-9DCC-E67F97379B6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03" creationId="{3CA4428D-6F25-7F4E-4466-E6591BB584F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04" creationId="{08590735-B3B0-60E3-1F16-0524105F43A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04" creationId="{60F241A9-7AAF-0A7C-A762-4FFA5CA6C1A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05" creationId="{5C466D61-3E11-4A76-C1DF-EB1B93AD517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05" creationId="{D7FAF97F-154C-5BAB-960E-056EA709C5A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06" creationId="{3B973B7E-1AC7-7F1B-8AC4-DC3EFF531B7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06" creationId="{5BA2D6D5-44D2-D256-D6FA-103931619DE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07" creationId="{6D5FA246-7BC9-AB2E-49EA-AB822CDA8A9D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07" creationId="{7A36CAB8-64DF-8072-6222-C20DA56161B1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08" creationId="{2EE39B35-B0B8-2BDB-B188-70FCB01C5BD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08" creationId="{CF8585E8-684F-A6BF-9F00-83FE49AC677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09" creationId="{02EAA8B3-2CFC-E01F-8740-986592865BC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09" creationId="{1330C29A-563C-AD38-29F3-6A9832D63CF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10" creationId="{2AFED7F0-41C8-81AD-00B7-46B417689466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10" creationId="{B384BAB5-3F8E-4439-FB4D-4A6B039A412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11" creationId="{1873EA76-9D2D-D29F-29B6-172E2CB7913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11" creationId="{2AC9B8FC-CA2D-22CD-3D51-D1F5BAE56EA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12" creationId="{48FB1370-C509-7A65-C422-080E25052D5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12" creationId="{C245341C-4924-F3B1-C527-971A620D4CC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13" creationId="{77E51B86-4A51-C442-288B-A1B45AA542E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13" creationId="{BD402990-47DC-66B3-8FF9-A3540640F62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14" creationId="{31B176E8-362B-84B7-931A-531D260C77D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14" creationId="{F8668A7E-D228-63B2-1E90-9C3D5040A00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15" creationId="{1B81FF20-1B77-56E3-74C4-E793C5739FD8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15" creationId="{2011CCBE-C638-2432-31DC-2C574B94D7B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16" creationId="{9407A96F-746C-E8C9-2301-43E8B4B30EA7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17" creationId="{05221FE3-1B8D-219E-F55D-CF539A4AE8C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17" creationId="{EE78405E-CD62-955F-9DBA-A1EB9CB985D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18" creationId="{4B08D2D2-40D6-F3B0-D191-E9F842A9B6E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18" creationId="{6BADA1FA-CB7E-878A-6686-B38BD82A5F70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19" creationId="{28F453BF-C01C-837E-6C5C-3D075FC7256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19" creationId="{8A291F04-1BFE-814D-2B93-3388B981E0E5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20" creationId="{B331704A-292D-70BF-47CD-424C8EDBBCE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20" creationId="{FF379343-E04F-52B7-ABA6-AC7B3679BC79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21" creationId="{137C8B62-E26E-51AA-8E67-16D64ABC4DA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21" creationId="{9E7F854C-02D0-8EF6-A4D1-294DB5EB58AA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22" creationId="{4FAF541E-DF74-4531-72FB-97A1DCF6CD3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22" creationId="{A08A4605-9D46-D8E7-115B-919691EE76E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23" creationId="{310CFF69-BB70-CA4E-92D7-09E362D88DAF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23" creationId="{D0FAAA12-B965-EB7B-98FA-843EC02DD4A3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24" creationId="{C6087E9E-F046-E0B6-9A01-3215763DFF5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24" creationId="{F67A85EB-4AD0-421C-F207-3E9EDB44C28B}"/>
          </ac:spMkLst>
        </pc:spChg>
        <pc:spChg chg="mod">
          <ac:chgData name="Ginevra Minarini" userId="1f1f918c-6db6-4aec-95e5-17ad0358cb46" providerId="ADAL" clId="{03421CA5-02D6-410F-9208-942AACB4DA1F}" dt="2023-11-23T09:01:07.199" v="94285"/>
          <ac:spMkLst>
            <pc:docMk/>
            <pc:sldMk cId="1069926096" sldId="309"/>
            <ac:spMk id="6325" creationId="{22D29D30-CC9E-044A-C241-8A250FBBECA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6325" creationId="{E518532E-879B-74D3-08BD-57973BB3514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27" creationId="{CE42FAB9-CB10-A0B0-CE7C-613C952E7D6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28" creationId="{A5A2F980-7834-56D5-77C1-9B494BF6A75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29" creationId="{CC9C600B-43AB-7BC5-36FD-31F1DD4F7BB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30" creationId="{2AAEDE55-9419-5D82-339F-8F21B542A41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31" creationId="{9A5EEC6B-B6CB-B483-6FB2-9DB097B8A60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32" creationId="{BF67D383-FAD2-D418-F6EF-327ECB3AD30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33" creationId="{35BAAD42-FDEB-E2DE-03C1-E53502320E7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34" creationId="{7B12A5E8-BF9D-59E3-AFED-456B766170B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35" creationId="{CF9DC29C-3E3C-D82A-D4C3-06377C7DB01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36" creationId="{AC22EA2E-064C-D899-6761-20EA57B2D35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37" creationId="{2FFFCD54-B563-5889-689C-2753B1AC439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38" creationId="{8B1B0D89-AB1B-9B47-1323-52C83F550E7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39" creationId="{3669CF46-C90E-DCD5-162F-B0E80CF2AB2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40" creationId="{8F5B1653-16D9-7455-A619-6FDD09E5E36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41" creationId="{6A5B17D5-2815-C3BD-6A8D-6A281E4CAF8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42" creationId="{DB35CAC3-6EFC-5296-6972-CCF1694653C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43" creationId="{070B4FFF-0E95-6A43-9826-D8D0E7276D5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44" creationId="{4A32EA09-2FF2-5D2D-E229-2569D2D900E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45" creationId="{049FF16E-1733-0433-BB85-143E2B71593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46" creationId="{7B17B903-B1D4-84F7-4908-799E872DC1A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47" creationId="{2AC8EB37-243C-E3F8-34B5-7D516408D45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48" creationId="{83E344C2-06AE-B017-DE66-1EA1404B70E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49" creationId="{FC0A1EA6-C3E2-E236-E919-82FF0571232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50" creationId="{C8A7D617-C0EE-B741-DB19-8D3B71F3C82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51" creationId="{A2AFC9BE-2F3E-BE02-8D09-28907DEA2F5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52" creationId="{FBFD8AB0-9CF1-F8D8-7C46-1CEDDE7CAA0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53" creationId="{F703F921-AA0C-282E-BCA0-64911EB64D4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54" creationId="{968E4D12-2459-F86D-F69E-FC7C8A72DF9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55" creationId="{876EC656-64D0-F580-5E6B-11902A98745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56" creationId="{6D46120F-CDCE-6C5B-F31F-F228A1B6E96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57" creationId="{26ADE159-1980-B917-3C5A-00D169A7947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58" creationId="{3B403F28-3F9D-6B5E-9E33-38407D63E63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59" creationId="{D0CFEDE2-25C8-8459-B62D-AEF3319DB4F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60" creationId="{242BA4D0-EAE7-B35A-6584-0D97167D4DD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61" creationId="{6E6A8B8C-EBB6-1E98-6BA5-39750639BBF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62" creationId="{2FD8798D-E8F6-9EF0-8B1D-D33845CFDBA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63" creationId="{95B7760E-E7D1-51CB-F7B5-B637C654023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64" creationId="{CECEA594-6789-2774-14C2-66EBCA34CFF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65" creationId="{26B1D081-2F22-2C0F-4F35-D971075D0C4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66" creationId="{38972672-714D-D095-FFA3-F3F882FAAF0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67" creationId="{48FE310B-7EE3-53D6-A36C-C17A195945B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68" creationId="{0F814B7B-CE82-F9AE-52DD-3AEE0963F88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69" creationId="{E72C47BB-F5B0-4205-E4EF-D1F0209FA61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70" creationId="{0EC14630-70A9-B1F8-FB09-1EEAF87C631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71" creationId="{62643FE4-4EC0-568E-5383-51C7548303A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72" creationId="{839D7FD2-1117-EEC0-EC16-81BD4852386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73" creationId="{D1B63D97-3C55-F8CD-01B6-9407CBAB400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74" creationId="{DB3C21E1-ECE8-1045-F90E-CE0B40153F0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75" creationId="{4F06DC97-7E1F-E9DD-3392-32DE0120666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76" creationId="{8BC7D04C-12B3-40DD-DCA2-614F4F34EC6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77" creationId="{45DB76F4-47C2-FDF2-0C3A-D02C255B385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78" creationId="{F42A5C2C-E3AF-64C4-3744-CB37F905322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79" creationId="{08812615-BA4F-0E2E-7763-44236A1AAF9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80" creationId="{C120CFD9-A89A-77AA-CD4A-ADC4AA85B61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81" creationId="{D73A1A55-AC64-6912-BEB7-438045139A0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82" creationId="{B3A220BA-6003-3EA2-B591-23BFCDA492E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83" creationId="{3E9D8C82-AFDA-D2D9-D1BC-A492E4BDDCA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84" creationId="{6E6A4BAC-6034-5162-0A8B-7423D6C5E1D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85" creationId="{56E867ED-AFD4-453D-84F1-0C06D1EB01A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86" creationId="{2DC3C8A1-91EE-5413-C4D8-BAE250D488D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87" creationId="{7F02171D-6946-72F2-46AE-C598E05DDEE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88" creationId="{F3370824-9874-13CA-7C56-3C5B91E09F1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89" creationId="{27CED480-F699-5464-1972-0705FBAC643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90" creationId="{ED09CEFB-1FB5-2524-3E90-D37BB88E750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91" creationId="{16E8B709-EFBE-BD4E-EE32-5FFB02EF027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92" creationId="{1AEDD44C-D4AB-DA6C-BCA9-59761C4E666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93" creationId="{3A663A15-7090-7D70-6836-544639DAFB3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94" creationId="{67BBB997-DF01-9790-E2E0-B2A125AED15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95" creationId="{30D5675A-97EB-2FC1-319C-A8ACD9E9362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96" creationId="{4606BD7E-9876-3399-7717-940A9048901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97" creationId="{2B49C987-FA0D-D51D-B95D-16E3DC8877B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98" creationId="{0F36A5E3-4875-C591-0B99-C9440DA8962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399" creationId="{3C492194-573E-21C8-38EB-84425489D6D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00" creationId="{10F8E126-5870-C3BF-B251-E772D027D9A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01" creationId="{DCCE989B-039E-EC00-8F3A-E7CEA7E41A7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02" creationId="{BEDDA46A-1E90-D272-D32F-5FCA3E422D2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03" creationId="{37121624-5946-F035-84E7-BFA0A2B91EB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04" creationId="{568F0BE1-4FE9-DA54-4E65-5D0A3726CFA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05" creationId="{26FA7A5B-E3EC-9CBD-CBCF-5D90165D9DC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06" creationId="{D445E629-BD94-6584-91BC-A30746D25D2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07" creationId="{25267B95-BB0C-65FE-84F0-EF1A0001AE4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08" creationId="{CCD1305D-25D8-5982-FE75-415FE807852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09" creationId="{726E9DD8-E1E0-AD12-9303-D05EE3D6D06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10" creationId="{2F527FA0-B723-DF5C-9E4E-BBAE9B0163F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11" creationId="{4C1DC1F8-FC47-F0E2-6EDF-0C5440B5CD5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12" creationId="{E79ACDF7-5E69-6682-9A25-A98AB4F22AC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13" creationId="{0FA4F504-5866-66AE-6E19-7B3F70525A5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14" creationId="{83CC6E8C-DE35-6BBE-27D3-11F8348BA55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15" creationId="{5409F05C-2A51-AC6B-F02A-F8CA98E1EBC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16" creationId="{8D80861C-D25E-925C-4C13-D4178D58452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17" creationId="{AD7F0768-6961-D2D9-7284-4C7AB7AE6B2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18" creationId="{AB738724-D9D9-6CEB-8999-2EF7B0AC3D2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19" creationId="{EB128FB3-F3D9-E0E7-2803-BB0F125F04B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20" creationId="{BE0872F0-5B4C-3E9B-7A63-B4C2CF14DDF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21" creationId="{5D76B777-A51E-B1FD-AACF-F2C30CDE3D6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22" creationId="{2B3288CE-AAE5-12C0-CC5D-2C1CCF43AD9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23" creationId="{44483936-58E7-BA6F-8F60-39A1EEEAB85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24" creationId="{C532ECB4-7A91-BD1F-85B4-418E41A19D1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25" creationId="{08B6019E-C17E-9BD2-592D-D2E8562EABD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26" creationId="{6CF7936A-1B41-78E9-886D-D7667443BEF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27" creationId="{754D20F0-2815-E12B-D986-D6B5E23C3BD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28" creationId="{93ED77DA-2056-FCD9-D137-D472C049219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29" creationId="{87D4A222-FD24-79D7-C0A9-2126D902FE7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30" creationId="{08C9A5C3-0FEC-26A2-5163-3C5E0AF1F55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31" creationId="{C037FCE6-B24F-0825-9F5B-BBF9B114F72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32" creationId="{03559CEC-8E2A-90B8-D4A8-BFE40241F8F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33" creationId="{E5C0ABF5-3A04-00EC-AA7D-668B8220CB5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34" creationId="{DF637E81-4BD3-913F-6F93-C8C3AE46B8A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35" creationId="{77C00196-CEB1-EF0B-D7C0-41BF2709BF0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36" creationId="{666A9B1A-8AEA-99E8-8CFF-9E6D61F5B32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37" creationId="{210A634C-F078-2469-A3D0-BF6EF0C0B6F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38" creationId="{7BFE05FC-B5C6-4D42-69C6-838B2AACD25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39" creationId="{B7D146AC-A1EA-5A9C-9F25-A130C7907EA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40" creationId="{7DDCA66C-CCCD-EE01-26E4-B49E8B2F964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41" creationId="{800916A5-C7A8-1C4F-FE61-19119798E29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42" creationId="{C28CE247-DD71-D725-1C1C-F2A912A93A2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43" creationId="{B6F884D4-437B-E034-BE25-ECF1D11D057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44" creationId="{FABB9BDD-769B-6203-52F6-C4541C0B8EE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45" creationId="{F99E97B6-A717-10C6-59CC-CAC26B48597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46" creationId="{CD860CB6-B23E-93C8-C487-E62F76CB07E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47" creationId="{1F2ACC81-B00B-FD1F-31FF-D88700AFB78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48" creationId="{7BE60712-F410-2834-DC29-01A190CBF8A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49" creationId="{8ADD9840-5CAD-7209-7DD2-7DA909B31B3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50" creationId="{C767C8B5-281A-C709-9A76-51E33C5B2E3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51" creationId="{2FB4F53A-5AE3-8634-489B-57B8310CC55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52" creationId="{930944CD-93C2-3378-F034-EAAC857D407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53" creationId="{F9EFB0C2-BF40-E012-EB13-A99F8E7F4FF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54" creationId="{930E3E2D-AA9E-B89C-89CF-8F646002D4A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55" creationId="{D193FCE0-C019-20EC-A079-9EC882607EC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56" creationId="{FF4DDDFE-7C81-7B54-6143-660AB94E0FE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57" creationId="{A63C29E1-0BF0-7FA3-AAAD-5CCC8EDDEA6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58" creationId="{FD268A24-DE87-E918-3166-E69D5DB32A6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59" creationId="{E322174A-CF16-4C6E-A2C6-64F685ECEFD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60" creationId="{DAC0B0B6-02A1-9844-F5BE-34D2C8FD0F8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61" creationId="{C01F3081-197B-7961-D5C9-D6C662BEF5C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62" creationId="{F79DDB3D-593B-94A1-7944-1CCA308D999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63" creationId="{331E7662-C72A-926A-8245-452B47062C9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64" creationId="{C2EDB19E-EAEC-4FF1-0995-47C8255D025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65" creationId="{9D1000D9-5694-AA1C-F2D6-DCBD5BBD09E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66" creationId="{6306D670-07AD-1032-F61C-96DE20A6A14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67" creationId="{114D410E-1B72-AE16-EA8E-3C588526C1C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68" creationId="{35DF6E0A-78B2-3383-D582-B2570CCC31C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69" creationId="{F29AE563-BCC7-3C28-3C57-2FB5D2F44E2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70" creationId="{8B414B20-819B-2ACD-3B7C-18C9CF37362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71" creationId="{5F39D260-D638-6801-C7A8-0C978903AE0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72" creationId="{A47FA0F1-DB23-76EB-05C1-12338D17C89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73" creationId="{9EA98CDB-9DDA-3F03-553F-7946B274DBF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74" creationId="{066A05C1-8AFD-92C0-7C2D-644A55A496A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75" creationId="{2D638701-C467-8EFA-723F-A6A21D0549E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76" creationId="{67557303-822E-373A-03B3-D56876107E6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77" creationId="{6891A582-4682-9E03-9B3D-CCF99607730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78" creationId="{0DC12179-C998-10C2-8727-947B888B6E0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79" creationId="{504CEAA2-624E-A656-A3E8-75B27624C0E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80" creationId="{E7FCA993-F0F9-49A7-6583-16DBFE44DC3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81" creationId="{F1B62A20-6598-C05F-145C-14385A469EB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82" creationId="{4F88DE80-D4BE-5580-78C6-AA63DA03BA0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83" creationId="{5C839CFB-F775-5035-467E-1D3D93A0601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84" creationId="{4AB357D8-847A-DA8A-5933-87B27C5DF58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85" creationId="{C697F909-AD37-46AF-0292-8A27EE3DE77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86" creationId="{1B002D2E-EA84-DF5C-EBF5-CFB6864FFB2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87" creationId="{425A8154-54C2-D465-163E-D3B30CAEB49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88" creationId="{7AE2B474-000E-42A1-3E2E-9182474A94B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89" creationId="{3DB550F9-9AC8-94B1-9E97-78AFBC2A4D4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90" creationId="{5FD8FFC7-0717-811A-BD9D-CAADFCB9CA7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91" creationId="{E8E731B5-BB00-9510-BC12-E54CA6C8FB5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92" creationId="{7FDC76C3-4F52-FB2E-6C19-0D0E81D2D9E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93" creationId="{C7F80546-FDD5-D993-D907-ACFD6F969B6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94" creationId="{489303F7-50F0-3ACB-06FD-108EA6BE2E9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95" creationId="{54F2E9D0-384E-056C-3FFB-171AD17F68B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96" creationId="{2F4F9658-C4EF-E122-411C-793930BBBA5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97" creationId="{BCFC00A8-0685-1708-A74E-FC00FBED11A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98" creationId="{32DFDD16-C6AF-CC9D-E4D4-1EE6855012A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499" creationId="{8EE2FF20-1FF3-0D00-D915-18FE7F4E5FC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00" creationId="{9AF22F25-36FA-1F26-713D-F1C941FB3DE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01" creationId="{215FFA67-B42F-8145-ABDC-ABCDC9C4DFD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02" creationId="{723448CF-907A-D236-5237-E5C682513AC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03" creationId="{D09B0E91-2179-258F-B686-06D5044C274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04" creationId="{1E8CA670-ECEE-EE5D-D4AD-9D8F5C16D3E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05" creationId="{9F1AA4E9-08BF-EE9B-4630-4C67C44820C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06" creationId="{149199B9-9F2E-86AF-CF6F-3AFDF55D256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07" creationId="{DD29929F-34AF-3449-4136-77503EE16FF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08" creationId="{DF876E2C-5F1E-0EF1-9674-2A372321328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09" creationId="{81030B5A-4EA7-8610-E585-A6CF86671BE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10" creationId="{EF8A728A-EA6F-2F19-510B-927C0A30010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11" creationId="{7F44B916-FA3C-B271-1FF8-9522033201F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12" creationId="{48799F90-D615-7ADE-4CAA-262C5A23BB8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13" creationId="{44792CF5-4D0F-0AD4-3A84-83CC6E21A83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14" creationId="{37413252-4E77-E5E3-CB76-366B6701C67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15" creationId="{C804384E-FDB7-71FC-54DD-FB27999CCF6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16" creationId="{593820FF-9DF6-DFCF-06A9-95E2EFD4604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17" creationId="{86769998-A6A1-2A26-F1B0-B90E4F69312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18" creationId="{9DC99D04-E59E-BB76-453D-403429D78CD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19" creationId="{AD5287A8-AB7D-3B95-6C84-29BEEA7CDAD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20" creationId="{629013F9-3997-BA7A-0F91-500B0D021FE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21" creationId="{233A1ECD-7CDE-8EF8-E732-44C236EE66F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22" creationId="{D983A5AA-A24F-0DA5-5460-81F1AA5CC3D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23" creationId="{68455224-796F-E23E-D9E8-7F79105F5C0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24" creationId="{C50133D9-F795-3B71-86C1-929CAFD91C1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25" creationId="{570425F6-FDE2-410C-1288-8C4C07941DA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26" creationId="{1A3F26DC-9275-D8F7-4B3F-C85CFDE813C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27" creationId="{2A91ADAE-FCF3-D52B-B46D-4BD2495E152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28" creationId="{642C9534-9698-09A5-6FD7-DD4F42AFCC5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29" creationId="{603E9734-16DD-749A-F7B7-137BBFC8263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30" creationId="{6424CA5D-42A2-70D6-403D-8CB200DED5B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31" creationId="{D3CE91BF-AD37-084C-DFDC-8FF357E9AA1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32" creationId="{59550A61-82FA-6857-BB8B-E27B2AF2C8B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33" creationId="{F9BB1476-124A-A206-87CA-B3C945E6DA2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34" creationId="{33A6CB74-82BE-A364-EC89-C16A50FABF3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35" creationId="{FC810F03-B592-9972-8C31-A415A0186D4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36" creationId="{E02DAF65-0D41-751C-2A7F-26C529F2373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37" creationId="{30300296-C892-9F29-0794-8C6AA1D2587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38" creationId="{2462A1AE-4E0E-F404-13CC-8C2948363C9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39" creationId="{1F94AA2C-6B2D-B691-C996-927C823246E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40" creationId="{A1EA7FAC-D32C-C9D4-C248-5F9995F5F2C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41" creationId="{1AAA0239-72B7-2C04-4E89-343A8B9E702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42" creationId="{987965CD-3BCA-8EA7-B6AA-C462EFC5F4D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43" creationId="{8388E43B-88B1-9DE9-3DD8-55F8FB7E168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44" creationId="{0F80209A-5657-6E81-57F3-1800FD0D586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45" creationId="{48559C70-65C8-77CC-48F3-D8331F01F97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46" creationId="{94C49B11-14E3-63C4-C354-33DCD1DFD09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47" creationId="{7A62DB47-2595-604B-CDFB-3B219AA481A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48" creationId="{C1C46AA1-8E63-FB09-41E3-79380D64A4F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49" creationId="{2356ABA5-3688-9885-F583-429C7C940EA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50" creationId="{9967F040-0982-8C9D-D924-593E0145F70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51" creationId="{5942F557-4536-44EC-8414-385DA716B2B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52" creationId="{36A4CA5D-775B-4F7F-6B73-38C98ACED3B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53" creationId="{BE6580AD-8E3D-ACE8-EE91-445E4F44104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54" creationId="{A053329F-6633-B0E3-93EB-EC4FB152A60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55" creationId="{CD84AB0D-B49A-D58E-9315-99D3207680D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56" creationId="{AE01B71F-FAC3-8006-5A0F-28348198D55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57" creationId="{14248A82-F0FE-FF66-F019-06DB4F9ED0A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58" creationId="{6791C819-8E45-3162-9646-C2A5A74049F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59" creationId="{3C5C7DF0-96B6-87D3-51F2-0D1320AFB3A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60" creationId="{5A93C719-AFE3-D391-5106-F8258791737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61" creationId="{96997B77-2125-7ACF-72BF-53B714BE778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62" creationId="{E4E5786D-A77F-A73C-77B9-CCBCA219096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63" creationId="{45E087C8-14A6-8369-9F09-76998327B32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64" creationId="{C47F27EB-584F-2F11-82A6-73017AD7A0F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65" creationId="{6F9E5921-E804-6541-617E-B2F379C5DEC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66" creationId="{9CE58C26-8E62-E23D-B88F-C5C5603EE73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67" creationId="{AC913CD6-E462-F6B7-DE7F-3D329C8B3C7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68" creationId="{3FCECA8A-B103-1F92-6425-0C73987D242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69" creationId="{77A338E8-C7E7-4559-3DF3-ABA06B5AD98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70" creationId="{2E33711E-3BDD-F05C-923E-E03F3E8E095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71" creationId="{53FD9A32-ACF5-30CF-151F-50133287007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72" creationId="{0C5F8F82-67F7-521B-2C59-92FA0553C7B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73" creationId="{E24C50C7-7687-1AF8-4109-A4F687F604E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74" creationId="{D743D411-5197-3C9D-6AA8-1CF1CA02AE6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75" creationId="{06467BFD-4887-D7E3-0478-6B80CBFF0FC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76" creationId="{89398CEE-7C1E-FC56-A3C0-AB56F6C5AB2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77" creationId="{EC2ABDAB-164D-B222-646D-6D3E37521AC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78" creationId="{6CE36D53-F0BC-4F35-CB89-7A3922B7B97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79" creationId="{69C1158F-29DB-8F0F-0B9C-BE527A1EEF4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80" creationId="{BFF5858C-7B4A-80F6-995B-DB9E3EAC87D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81" creationId="{3997EAE5-DC14-FCF6-05E6-3D9052299C1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82" creationId="{EFFAB2D7-0FDB-C69E-7249-525253600D0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83" creationId="{C9E81692-1594-5839-29A7-FB2B5B4DB10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84" creationId="{263E02CE-C3A1-B8DA-0815-32CF2F3DF80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85" creationId="{BCA5F374-0EA5-CC83-6F42-DCC9252FFDF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86" creationId="{707A8A7A-122C-9E46-E20A-B5FFC7574E1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87" creationId="{43C7CFFA-946B-33F4-2A9B-BB7227051EA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88" creationId="{2BF43A5C-B57D-48CF-1D89-03E934E6218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89" creationId="{7118F63D-80A0-528B-AF34-458470ADDB2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90" creationId="{FB2BDB72-5620-3770-2546-5171F8E7420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91" creationId="{C3448B9E-6D41-C49E-C829-F893B2FB327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92" creationId="{D4F15A21-64A4-7833-941A-F649037E3F5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93" creationId="{56D885E6-A2EA-C000-0A74-40A495AD3F4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94" creationId="{C966C99E-97DA-5060-8617-82D69DA4DBA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95" creationId="{6FFC9F4D-CF62-103D-3B09-0AC519B3148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96" creationId="{91E05257-942A-615C-F5CB-73C736BC5EF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97" creationId="{653464AD-5497-AD99-AB31-26B9284DBD2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98" creationId="{4234E7A1-44E7-B864-1046-F4FA2501CE0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599" creationId="{F4DDA83E-000C-26E5-5741-FBFEB972323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00" creationId="{7B43B53F-F836-18EF-2566-9A33307CECD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01" creationId="{5B9E673B-CF07-CCD8-D098-8DCD16E8C17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02" creationId="{EE9D79EC-33D7-05AB-F9F9-E82F8F04DCA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03" creationId="{D52DE1A6-4A42-2A7E-9271-EA7F9B19F04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04" creationId="{F51556D5-5B32-2C3B-57FA-D8CF7A2ECE7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05" creationId="{40DB92AD-8EE1-B0FC-EB04-F5C81D1315F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06" creationId="{CC365D19-FA33-7245-03E0-A280DC5D017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07" creationId="{9D22ACE3-576E-FF5F-8342-579405DEE34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08" creationId="{4A122895-C800-AF14-149C-0DC48A5B83A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09" creationId="{6A43834E-3463-F1F3-D211-B59CADDAD61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10" creationId="{013FE774-9241-89AD-D245-BE2AA7D09F9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11" creationId="{D331AC87-8068-E198-CD57-ABA83E3418D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12" creationId="{61C441C7-AF54-95E3-2AC9-4E0D9AA1C69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13" creationId="{4A5839AE-565D-32BB-A572-9B7FE035A7A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14" creationId="{EE8B9C4B-12D7-A3AB-A1F3-4C4AD3F9B7F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15" creationId="{3EBC80D7-2C51-A606-DA08-E15893A4CB1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16" creationId="{1738A8CD-D2A8-9A27-15D0-C90DE95D168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17" creationId="{6D829804-004D-3356-C9D4-CA4A91FF67F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18" creationId="{037D7A74-D34C-8CDD-BD35-14CC0344F8B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19" creationId="{96EDA15F-ED6D-E33D-E1C6-5E118DA5372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20" creationId="{AD9B4ECD-E76D-C1BE-5FF9-DC2394C83FB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21" creationId="{85D10785-4CAB-1988-6FFA-C4E78C4B662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22" creationId="{FA55D2AC-DE28-5103-B1DF-F7BF8633CD7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23" creationId="{159B59DF-D82C-D86E-1F3E-A3FFCFA1A93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24" creationId="{6E782315-5149-2051-7846-A67AC4D7368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25" creationId="{8FA5DE44-BB2D-7A2E-22F3-84731A53A09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26" creationId="{09E6835D-9530-8945-595B-8688F23720D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27" creationId="{1108621C-3A8E-AE37-215C-0962631A645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28" creationId="{C67D4BD2-B4C2-173E-AE05-E06B5E341BE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29" creationId="{80CF87AB-E9AF-CCE4-B513-A2E61026844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30" creationId="{F74A676A-6F58-1382-3F59-4A96B286823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31" creationId="{0DF672B1-476B-AFD8-6E4C-F3B6AB8D0B2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32" creationId="{C4388B1E-7C86-73A0-CB0D-A05645475E6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33" creationId="{32E32CDC-BA68-0A5D-0A51-0B6851A1A20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34" creationId="{0B8BFB84-E4C5-E0DA-9CEE-04D84D1C971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35" creationId="{29972A87-AAAC-241E-A05D-CE6F2559A47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36" creationId="{2F51D475-36E0-95E1-A469-0A80EB371D4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37" creationId="{509EED0F-AB05-368C-5FCB-AB0843C8A33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38" creationId="{C9B25230-CBD3-D039-75AA-4B40A765ADF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39" creationId="{A8D14D91-C05C-1DEC-839F-C85426EF2F5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40" creationId="{374CD542-BBA5-73D3-89FC-DB55EBB3FC3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41" creationId="{DB251D03-4D9B-3557-870F-FF097497F88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42" creationId="{D3789C6E-B989-A016-2566-540250170DB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43" creationId="{05716314-C0E4-3CDD-ADCE-235E4BD7802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44" creationId="{680E78A4-C1BA-C584-9CD1-68ABC253897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45" creationId="{82CF8A36-C2E3-7EAB-5350-0FAE6F975CE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46" creationId="{C2F76CE0-AA6B-1414-4BDC-6E07D7262F5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47" creationId="{336A885E-2159-3F31-588D-8611F3535C7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48" creationId="{29EA8ED1-3B31-3563-1274-CE80E294B38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49" creationId="{1A4EFE88-80BE-1201-A34E-617F7411A00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50" creationId="{AC8F75C7-5073-2D17-38BA-568AC80124F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51" creationId="{A48F2CF1-9101-2744-A453-324FDBC0DDA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52" creationId="{DDA96841-97C9-345A-486B-195BFD73FCB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53" creationId="{BCBB4866-3170-FABF-358B-5A36922FD04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54" creationId="{3C96C6DB-F3AF-A077-8ECD-8497DFBB253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55" creationId="{F04CD6AA-5754-B242-43BA-801AFFF5C16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56" creationId="{0F96A653-AFA6-5D24-111F-92EEA652B8D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57" creationId="{BFC2167A-ECF8-06A6-1D7E-D0369629142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58" creationId="{6989DF0E-62D1-F0DD-8BBA-FE3D623A929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59" creationId="{35EC56E9-1EA1-D468-9E95-88E5DB85AE8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60" creationId="{114EB44F-E929-A7F5-328F-6106643EF58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61" creationId="{A247AFF5-D88E-CFF2-C857-BD9AFB2D01D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62" creationId="{793ED428-134E-88BA-17DF-0722192279E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63" creationId="{B2D3CB74-38FE-4FC4-8786-06E8A0C6EB5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64" creationId="{F04A1D11-7AA5-EA7F-28A0-526BEB66D0D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65" creationId="{FFB9419B-50E2-1688-6108-F0B4256DEC0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66" creationId="{87C30E8A-F996-D1CC-B62A-D4FD8083B46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67" creationId="{6895D57A-3D02-121A-45FB-4A006DE8E16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68" creationId="{5A4F2960-9910-8393-869F-442BD06BA6E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69" creationId="{80367214-36C1-054C-1DD5-AE19E350268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70" creationId="{CEDB0CD2-CE61-5D6C-D61C-A859ECD6C47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71" creationId="{7E59E726-026C-C344-2073-BD603C41A4F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72" creationId="{A3CA2C4A-C699-472B-8750-661A9FFF1CD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73" creationId="{A869412D-687B-2228-B5BE-3BDF702DC4D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74" creationId="{30C1FC7A-4399-DD9C-E32C-1A4345B7605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75" creationId="{1782870A-1248-E5D8-01D6-063CC9195B6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76" creationId="{4922E43B-5A97-7BF1-4FD5-298C487BE06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77" creationId="{71FAC48C-CE68-1E9A-2990-ACC5F5ACFBC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78" creationId="{86ED7B0C-9231-50B1-67DC-ED5937B530C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79" creationId="{8E32CE1B-F32C-2538-8803-C07E90950AD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80" creationId="{2F707025-2FCA-ADE1-DDF0-516D1E03B38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81" creationId="{5BD2ED1C-9CA4-22E1-B83A-8BFC39732CF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82" creationId="{C914347B-4680-74BB-D868-243F0CE47E6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83" creationId="{8FF6F4CC-2BB6-513E-6768-B757D6ED556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84" creationId="{1D6F0A89-9FE1-8E79-65A4-E861C959068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85" creationId="{33E1E5F8-9479-3A89-5F39-DA5FB13F494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86" creationId="{15628E7A-4FDF-7EDF-B33D-8F3C82CB6B3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87" creationId="{B084FC84-6733-AA98-5506-35BA2EC54D8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88" creationId="{D38225D4-57C1-7B66-80B3-285537ED2FC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89" creationId="{4D450CFF-1BBF-69EF-E056-0E915DAF74F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90" creationId="{F89E33ED-48A8-27D6-B264-E47BB7068D6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91" creationId="{CEDE759C-01F7-73C0-4BEF-DE6AFBA817A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92" creationId="{C07C9184-C0FE-C9FB-9D73-055AD2459CD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93" creationId="{ED87901F-7B5A-775B-FDB2-50B635ADC15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94" creationId="{91EA401D-222F-F466-9B3F-AC2C11A83F2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95" creationId="{624BE4E5-41F2-D473-6EAA-9D873FF0C89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96" creationId="{7778A915-55C6-A573-2A66-0EA12722653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97" creationId="{C8D4AB9F-C5DB-6B52-047F-6A18899C712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98" creationId="{4933BE74-EF83-EB48-4508-2E723C9B377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699" creationId="{9658A82B-9155-F908-A7A4-1AA9379A4A8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00" creationId="{C19F9D3E-629D-E5B1-3126-26EF0A4EA14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01" creationId="{FBD2F3DF-F3D3-27FE-D703-B503418D2EA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02" creationId="{A5B47364-F806-2EA1-09F5-385A162CA66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03" creationId="{5CA8151E-C3B7-5695-7385-B684D11250E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04" creationId="{2415DF12-9848-E643-5CAC-8C89C7706E6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05" creationId="{BC50D5EE-0953-BD15-A6C6-39D8EA1CD29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06" creationId="{972888B8-3DA9-4893-1666-B5F5664AA29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07" creationId="{75112386-BA8E-EAE4-D400-9DCEAFBCBA1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08" creationId="{619C5A55-CB34-6D6A-EF15-9648F6CDEBD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09" creationId="{B3A613C5-16C4-7D0D-F6F1-D7FC27A13E3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10" creationId="{59B1B110-2961-35F4-FF41-C6104ABB576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11" creationId="{9FBC5F1E-EDD3-7F69-2FB6-9072AE07A2E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12" creationId="{188B04D0-5668-EDA2-0312-AD0F906681D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13" creationId="{45275A7E-33F9-BB96-A60F-52C0773D61B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14" creationId="{67F7D334-3804-271A-3A33-3E981413DF3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15" creationId="{9EF4563A-A95A-BAA8-502F-5461D8C4268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16" creationId="{F8850C34-2924-CD67-29F9-7F12EEB0725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17" creationId="{F89F6173-B9BA-952E-6845-76E4DC57F6C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18" creationId="{4C809A3B-347E-9820-6370-B3692E79BF5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19" creationId="{818F7675-C4FB-973B-9D33-191CD5050C3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20" creationId="{C089D101-568C-1F3A-7AE3-A0D4573CF1E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21" creationId="{6BA08C00-B1E7-5AF2-52A0-119B790DDF6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22" creationId="{39C9EA2B-7316-AF31-1521-F2639C29F96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23" creationId="{7ECB8FA8-E0C6-93B7-1307-14E67F20163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24" creationId="{4E62EC79-D475-1173-93B8-CC2FE24282A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25" creationId="{03753169-6F83-90EA-CDE3-E07DDFB8963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26" creationId="{3CDE359E-3BBA-DF98-63A1-4C48019E998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27" creationId="{BB6CB23A-DF72-83F7-8073-D3252C278B6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28" creationId="{F61C1657-DD4A-AAD8-AF0D-7DAE152EC89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29" creationId="{50C6CC75-B24F-A827-BEB3-C4207D4404C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30" creationId="{2B5DFC6A-13D8-13A5-A531-158E3B0968F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31" creationId="{BAF43F22-97A1-EFEA-F4EF-B9E353009E4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32" creationId="{302D77F9-533E-D285-BFB1-C949377A4C8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33" creationId="{6603D139-EA86-579B-CE10-F697803F079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34" creationId="{F16F959A-9FF0-8053-50F3-94F5158CA83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35" creationId="{93A3B136-84FA-BCDC-B1A1-630655ADE3B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36" creationId="{A72FC22E-0F84-F96E-B2FA-CE81E3396A9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37" creationId="{942B119F-1549-0797-C6A4-9C6942E90F8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38" creationId="{85CCAF0E-39CF-479A-8C63-52D39BAF41F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39" creationId="{EA65D85A-4524-4657-BF87-BE11F76C423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40" creationId="{A0263968-59A1-9D18-D9BF-5E55869E5C7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41" creationId="{39C9F012-AA84-5D95-39AB-F21B0CBDD54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42" creationId="{5B2E17AD-0237-D14A-B419-D60285AF2DD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43" creationId="{F14CC1A0-11F0-9602-FC2F-9C3FB4D2C98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44" creationId="{3FF4E1DD-484C-3249-933A-7163F6C6B31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45" creationId="{C23334A2-36D0-B983-C585-1C15A09297A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46" creationId="{02AB3213-2F97-5353-0693-227BFF27CE6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47" creationId="{A0DBA54A-32FC-1200-8C32-F1310F718C2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48" creationId="{3AE23992-495A-5815-C3DC-E1EFF812724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49" creationId="{5751EE10-8CF2-9A67-29AC-9DA7FF519E6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50" creationId="{B9E1BCD0-E246-AE8F-DA3C-4955DAFBD81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51" creationId="{5DC56006-03C6-22AC-CF33-90ECB8C3BD5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52" creationId="{7576AF95-7552-EF58-D521-EC14A70F260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53" creationId="{B7252A14-6CA0-A297-4336-2BDD39679C1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54" creationId="{F4E67146-7D9C-4681-7932-C6B34C047BC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55" creationId="{A47B118F-7430-5946-41FA-22DB5C545CA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56" creationId="{A4215C52-BB18-4B40-76FB-75505A60AE2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57" creationId="{FBAB0292-6505-92F2-BE67-B78BBA99648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58" creationId="{878E3E20-ED2C-E141-A0B4-B06F188B768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59" creationId="{AAEE0391-928B-0088-A904-1D522B49B1D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60" creationId="{07CB8B23-B997-AE01-AEBD-EAF7DF0E656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61" creationId="{4FF325BD-BF83-D6C5-5793-70AF2B66B3A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62" creationId="{628940CD-8E86-70C6-3EC2-E6EAB1650C1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63" creationId="{F5BC8ED7-DADB-3DAD-9740-0D6364639C5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64" creationId="{0043D736-5ECD-B23F-82E1-09C5D0CBE7A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65" creationId="{7D82333F-3D3D-6677-40E0-4415683BE41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66" creationId="{7B95BD1F-10A7-2501-3D06-ACA2AF06514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67" creationId="{38E3CB9F-2A04-FA35-63ED-8CE7E5BB006C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68" creationId="{FC761EA5-361C-BCD8-9D1D-D7FC5EE7A37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69" creationId="{0EBC95B2-EBDC-6C6A-04EF-882B5C529D8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70" creationId="{B6A52207-36E6-C706-91AB-10ABAB8C43D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71" creationId="{42ECD5B5-CAD7-C8EB-518C-1F2E14F1C8F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72" creationId="{1597E8B5-FD49-1D01-C499-643CB29DF87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73" creationId="{29DB59C1-FDB2-244B-CDCE-2A579969EAE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74" creationId="{A17DF9D8-6EAB-6B46-80B4-925F7FC385E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75" creationId="{9434CBA2-882F-7989-B48C-B731BB30ED4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76" creationId="{0E8ADC44-367F-5E02-8336-66E58AF515D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77" creationId="{0800A757-036D-2E7D-1D76-C2F6687A756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78" creationId="{30B5D4C6-2071-239F-09F3-3AD23DE3633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79" creationId="{C19DD793-4FC6-9582-A0AF-BBA2AADF130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80" creationId="{128850F1-46E4-DA8D-D5F7-30C619370CD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81" creationId="{1191EA4A-F53E-BDD5-1EE2-A459C2C9AAA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82" creationId="{3CD81C20-3201-E0D7-5DE8-7EA0079884C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83" creationId="{B85671FA-D910-3CB1-8861-00A5FFD449F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84" creationId="{68D89C1D-90EB-1064-07B8-A5F51739D2F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85" creationId="{78AD3B85-5CC2-B843-1851-7D93698BB74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86" creationId="{568814FE-F3B1-C61D-6FCF-773079192F1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87" creationId="{3BD0BA79-6734-5526-3A1D-2D2544919B0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88" creationId="{8384FAA3-3A72-606D-58CE-0AED2503BA5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89" creationId="{0C3750B0-2228-9F38-C421-6F7183D73FF3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90" creationId="{6B8C4A51-83A4-E21B-FE25-F780C0F81CC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91" creationId="{A701B3DC-F9FA-4E57-EEED-CC249828F5F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92" creationId="{50E64EC5-4E65-1A0C-608F-F75136F73286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93" creationId="{C9722756-35E9-F08D-A14A-E0C819C62595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94" creationId="{E240C34E-BC26-A2F4-1231-DA633053612E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95" creationId="{DF452E2F-80DC-542B-7BC3-92E53DD904C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96" creationId="{0A6744C9-5C18-32A6-846D-3B53EBBBEA44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97" creationId="{C8FC8CA5-F107-6946-583B-BD8D29250A97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98" creationId="{E348E718-9249-4E70-562A-3F40D3967BB8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799" creationId="{CE10909C-AE62-5754-2F83-F8A4702FA37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800" creationId="{8F97FD80-7D42-DE43-03F8-DC411E9C1C52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801" creationId="{1C01F1AF-CDE2-DB10-35B9-AB07F3FBB8B1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802" creationId="{60E8EA5E-C676-5AAA-1F62-DFDE0D606B80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803" creationId="{59FF750E-ECC6-40E7-7D44-385F9F75F1F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804" creationId="{19BB3441-0748-4247-0789-4205938CDD0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805" creationId="{197A4827-E54C-BD86-6EFD-1A82A77AEECF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806" creationId="{B11CF3CA-B67F-0E02-DC5D-F56012D0AD8A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807" creationId="{15F3290D-D0AB-7752-8D0A-0455CC1036A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808" creationId="{B8DC71C4-C432-791D-F400-AF1D4A932CAD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809" creationId="{590A8F34-8A9B-65B8-050F-1B6C7E011DA9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810" creationId="{A40293E1-F1E6-EF7A-76F8-2A8252B01CBB}"/>
          </ac:spMkLst>
        </pc:spChg>
        <pc:spChg chg="mod">
          <ac:chgData name="Ginevra Minarini" userId="1f1f918c-6db6-4aec-95e5-17ad0358cb46" providerId="ADAL" clId="{03421CA5-02D6-410F-9208-942AACB4DA1F}" dt="2023-11-27T10:33:35.748" v="158316"/>
          <ac:spMkLst>
            <pc:docMk/>
            <pc:sldMk cId="1069926096" sldId="309"/>
            <ac:spMk id="6811" creationId="{C92A0390-AFDB-9FC8-B6FC-F500227A6BC8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13" creationId="{52707FFC-6E10-E97C-C829-FD982427B7E4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14" creationId="{C91EA898-0D84-1D29-9F01-E03A0675D002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15" creationId="{A3F45FFF-9C73-9945-7648-AE6C7EB89209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16" creationId="{42BCD3B2-260C-5219-4C8C-C30220602876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17" creationId="{372074AD-C9D4-C02E-7548-A055425FB56B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18" creationId="{E4981A27-5EC6-FA35-6A4C-DC064388E5EF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19" creationId="{E9BA9381-FF23-40CF-4EDF-805CC79683A8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20" creationId="{815B6EDE-1D86-B418-8C6C-2FCCC81EAE55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21" creationId="{FE34BA09-BAFE-79DC-A360-72F4B24FF1FF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22" creationId="{669DDC69-567E-89D0-EE91-68446CC48840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23" creationId="{EC2F324E-AD5D-9EBA-1078-0A14D0CBA32A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24" creationId="{7FBCD253-69FC-20A3-315F-57B03B5E39DB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25" creationId="{D21F8C29-FD00-E08A-0373-809F4DAE8C2F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26" creationId="{47F60CFD-05B5-238D-55AA-3E9F205387E4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27" creationId="{63FB1596-8EDE-467A-9E58-219759531795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28" creationId="{5F19041F-F57D-0A5F-DBDF-045CB6D60A96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29" creationId="{960CF245-8FC5-759B-3876-56AE858D8923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30" creationId="{ECD0D643-EE5D-D539-1B84-A8EA2A2EC8E0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31" creationId="{47721DB8-E073-4FFC-54AB-734C9D703387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32" creationId="{C74D3DF4-83B1-A4E8-4A4F-DBF72C9B3BE1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33" creationId="{D930D53B-0126-CE6F-8CB7-ACA80697DC19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34" creationId="{21224701-6E8C-F9FE-6B17-52A2808BC73A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35" creationId="{9DE8045F-93CD-5F37-DCBD-6C7165E1A8A1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36" creationId="{69051737-F73C-DC1F-32E6-B14D910B45D5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37" creationId="{15342942-383B-D448-907B-930099E15F97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38" creationId="{FC1CC795-FA7B-EDBE-BD0A-5F6CBF31CACB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39" creationId="{A755D4C8-E7A9-3E2B-D255-FA1ED9C916B0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40" creationId="{DA13000B-696C-81B2-F93A-BE51148AED47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41" creationId="{0289F27A-6B09-0F38-F224-15E8A8766C7C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42" creationId="{96EAF031-BAF9-FD55-3364-D395ED7BAFA9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43" creationId="{CB5A838D-3952-9C15-3B42-6DE309D7747A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44" creationId="{D9798B78-31DA-50CC-EF77-72E3F28AD2BE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45" creationId="{38C3C637-38FC-7451-646C-F10CAD187C29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46" creationId="{A6365041-A16B-1E9E-6AE1-66F1E0AB9395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47" creationId="{1E99AD4A-C7E5-809A-7103-60BC99879819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48" creationId="{8EDE94B3-E529-5094-9FBA-CE608078C8BF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49" creationId="{E34AAC69-8C93-F66C-3F59-89A120A09E50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50" creationId="{639C640A-1F45-B9AD-3014-D451D37E9055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51" creationId="{3631C858-ADAC-3FE9-28D5-FC1CE9CBE47C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52" creationId="{1E86953E-CE5E-0E48-23A0-A8837EEB9E0C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53" creationId="{7215BB16-FB64-0781-8B41-114739BDDB7F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54" creationId="{F5510CB8-5753-FC5F-5F7A-DEA61A9096F6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55" creationId="{F6F68E64-9EAD-B5BF-B873-036EE2959171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56" creationId="{C0ED4813-8CEF-AEEB-C0E7-C30E5D8352F8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57" creationId="{79A0EE36-55AB-3890-E728-1B8B78F08B91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58" creationId="{CB8ADCC2-0B76-7333-0902-BF3D126148AD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59" creationId="{C54994F0-13EC-0412-2238-CF2A29D3A2B4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60" creationId="{01E624CD-3D5C-CE26-EDEB-F48F7247E68E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61" creationId="{BE928B45-3359-3CBE-DDED-A7EC9D96FFFD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62" creationId="{43A5770B-1756-1D1A-7C1D-6FC36B9F799B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63" creationId="{A788B7DC-38C5-E2AC-9092-0F23CD2C60BE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64" creationId="{B780176F-24C6-80DF-3A80-59B9AB00001F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65" creationId="{66DD7C46-C6B0-B077-DE66-0AE2EDDB0598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66" creationId="{317DBC09-8BA5-7BBF-8E1C-B0B682F558F7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67" creationId="{3C80A889-8A52-2924-ABBA-F63364B033BA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68" creationId="{F3C19159-6177-D81B-E99C-A052E3C3B5B2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69" creationId="{5D1536BC-554D-E18D-0FF5-2BF67E5C3528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70" creationId="{D0291380-8869-0B83-B284-56602C7721ED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71" creationId="{EAFB71E1-686B-D877-7B66-6A2EF01A4AA7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72" creationId="{553AA5AA-EAB7-098E-6B6A-DF6A7E1F3411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73" creationId="{0BA8CED0-0BD5-F7B5-C9CF-29DE74EECF33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74" creationId="{DEB02F2B-1BCF-7DFC-ECEC-735C6F717233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75" creationId="{13D0E969-269A-7CE3-C7BF-214944C6E2B9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76" creationId="{9BD0CD56-A851-9759-3F5A-A7C1F5A410AF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77" creationId="{4EBED4C7-A453-283B-4831-F56DE1B32091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78" creationId="{BFB5EDCC-5F25-AAAE-0CB1-1AC71D5C38F0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79" creationId="{E222FB72-D1A0-337B-1A1F-C88AC33C766A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80" creationId="{84BF2392-5111-FC21-7208-20EECB4189C1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81" creationId="{241D6690-C44B-9C83-24B5-01D76FEF4A31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82" creationId="{1E1C7F4F-0A83-C2A7-14F1-3D93FC9FDC5E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83" creationId="{77C2596C-DD16-CFFC-1A85-AA0475CA3A72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84" creationId="{E0EB9AE0-1055-D759-6B8C-DCE3D250FF03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85" creationId="{2982C4D0-E79A-CAFA-FF0E-939F1D874D72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86" creationId="{536D75BD-5FE7-A57A-E68B-3ED8F97E9139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87" creationId="{BE767FB1-1623-D92C-6C4C-472CC4410D8A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88" creationId="{04EBFD4D-FBE1-AF63-BCFE-AEB3050D5506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89" creationId="{F0D682BE-F473-E013-C4F0-488FC21091B8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90" creationId="{C244B3CE-BCD3-9B44-C18F-4A58583E751A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91" creationId="{8E356CA3-9207-1A8B-18FA-F9DA7240A9DE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92" creationId="{C463AD7C-E199-2898-CB64-7C43B01154E1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93" creationId="{F9E7004E-CC58-FF64-114C-42A7B7CDDE30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94" creationId="{970C09EB-E4BE-1925-4A46-2E6BA5CE5533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95" creationId="{094DDB94-F6CC-1540-2131-6983CA67804F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96" creationId="{5B15D648-59A7-48B7-2636-145BC16D8F88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97" creationId="{B170B05F-E772-7127-3D5B-A24F8DB757C8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98" creationId="{95B45681-1DD6-D13E-60B3-1D31F00F32D3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899" creationId="{D1B092F3-6D68-5938-CC36-30AC1DE40C13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00" creationId="{6440C690-B8DA-85FA-B9C5-CA07A78FB8FD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01" creationId="{AD4EE977-8B3F-70DD-A406-0049585FE8AB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02" creationId="{5A2C2805-7AAA-1599-E6A6-D3C6B226A951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03" creationId="{2E0B38D2-03E4-15A2-9062-BA247BC5716E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04" creationId="{3AB6AD4D-80DD-04F4-DAA9-AD3A6637B577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05" creationId="{FA1B3324-275E-4293-7670-1A6E4A37C4F7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06" creationId="{77FADE51-F688-1E98-7852-9264DB154C24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07" creationId="{6B448870-60B3-8059-D98C-ECC1084920D1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08" creationId="{545EA6DC-5E52-2C3D-3F10-1990BDA87C8C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09" creationId="{F727EA29-3064-8DFF-2E88-D8F6D37D637C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10" creationId="{6633FFF6-BFCD-5E70-9779-33D075B5B6F4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11" creationId="{E5007C26-E62B-AC72-BCD9-46F93E735A9D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12" creationId="{EA567150-6117-BC04-EFFF-AAE65667C9FA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13" creationId="{0085495A-5267-EB5C-02C3-C90CA239725D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14" creationId="{B1F42B63-19D8-BE30-F773-7B304617813F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15" creationId="{4D526C09-4A6E-5B8C-B391-13951F0F4A51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16" creationId="{EE1D5519-5D40-5BDA-04E1-B45D82F4123E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17" creationId="{9698156A-E22F-BB9C-85EF-E1F5D3C7D548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18" creationId="{0990C898-CE6B-4C9B-DB36-06CD1AAE2078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19" creationId="{21BF8EBD-CD4A-324E-03EB-102CFB08C5E6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20" creationId="{3DB14B3B-E4D5-8BAC-CEDE-7AE82B919F7D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21" creationId="{A22D7CE6-2989-882D-E07F-9FB80DB1FF49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22" creationId="{DE57AD9A-AE6E-E293-5B97-37B09DAFDE02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23" creationId="{024A0EDC-1F76-1A10-7A85-3E93C49C89AD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24" creationId="{9230CF97-B9CE-E84F-EDD1-B59E7FEE84AD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25" creationId="{AE7E33AD-04EF-2BFF-35EE-67684013F5F0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26" creationId="{FB0580A1-3E49-C104-CBA0-A0E15082169A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27" creationId="{047BD479-1D6D-CB6C-32E0-360A85828BE2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28" creationId="{80BF9F22-7529-11CA-C577-94299ED4E3F0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29" creationId="{59EB6CA5-3147-5EE5-A131-FBB43C04D8FD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30" creationId="{2B0EFD85-A9C6-240F-73CC-BA80A404F323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31" creationId="{DDF6BE74-76F2-3784-0530-F37DAB26E965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32" creationId="{DC9EEC83-3703-F794-A8F1-31919774CBA6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33" creationId="{7E0D5A73-0DC7-5B8C-5243-B139E8C46BE1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34" creationId="{B0FF2A08-FCCC-B831-BB97-A43B2B5F5EF7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35" creationId="{3B3EF91A-E205-91F9-F40D-FB78C96662DD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36" creationId="{0F404373-ACFC-F9F8-406A-09F93BAAC082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37" creationId="{B6C657D8-DB4E-4542-26B7-7D560FCC35B4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38" creationId="{86DBE30B-D83D-F946-7B8D-A1B156DDD908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39" creationId="{1538AE34-641D-5E8E-F723-3D9B471E375F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40" creationId="{2E964A61-3949-D530-6DC1-4E0E2662EBA0}"/>
          </ac:spMkLst>
        </pc:spChg>
        <pc:spChg chg="mod">
          <ac:chgData name="Ginevra Minarini" userId="1f1f918c-6db6-4aec-95e5-17ad0358cb46" providerId="ADAL" clId="{03421CA5-02D6-410F-9208-942AACB4DA1F}" dt="2023-11-23T08:32:09.110" v="94161"/>
          <ac:spMkLst>
            <pc:docMk/>
            <pc:sldMk cId="1069926096" sldId="309"/>
            <ac:spMk id="6941" creationId="{59F293CF-F783-3FE1-0DD6-73C190864654}"/>
          </ac:spMkLst>
        </pc:spChg>
        <pc:spChg chg="mod">
          <ac:chgData name="Ginevra Minarini" userId="1f1f918c-6db6-4aec-95e5-17ad0358cb46" providerId="ADAL" clId="{03421CA5-02D6-410F-9208-942AACB4DA1F}" dt="2023-11-23T09:00:43.253" v="94270"/>
          <ac:spMkLst>
            <pc:docMk/>
            <pc:sldMk cId="1069926096" sldId="309"/>
            <ac:spMk id="6943" creationId="{EBCB6977-5FE0-7257-37AF-07ABF2E18D37}"/>
          </ac:spMkLst>
        </pc:spChg>
        <pc:spChg chg="mod">
          <ac:chgData name="Ginevra Minarini" userId="1f1f918c-6db6-4aec-95e5-17ad0358cb46" providerId="ADAL" clId="{03421CA5-02D6-410F-9208-942AACB4DA1F}" dt="2023-11-23T09:00:43.253" v="94270"/>
          <ac:spMkLst>
            <pc:docMk/>
            <pc:sldMk cId="1069926096" sldId="309"/>
            <ac:spMk id="6944" creationId="{F9D08FC4-C10B-43DB-EB95-21127AF87E99}"/>
          </ac:spMkLst>
        </pc:spChg>
        <pc:spChg chg="mod">
          <ac:chgData name="Ginevra Minarini" userId="1f1f918c-6db6-4aec-95e5-17ad0358cb46" providerId="ADAL" clId="{03421CA5-02D6-410F-9208-942AACB4DA1F}" dt="2023-11-23T09:00:43.253" v="94270"/>
          <ac:spMkLst>
            <pc:docMk/>
            <pc:sldMk cId="1069926096" sldId="309"/>
            <ac:spMk id="6945" creationId="{6F43CE42-374E-2242-66B9-5BB93480D2E8}"/>
          </ac:spMkLst>
        </pc:spChg>
        <pc:spChg chg="mod">
          <ac:chgData name="Ginevra Minarini" userId="1f1f918c-6db6-4aec-95e5-17ad0358cb46" providerId="ADAL" clId="{03421CA5-02D6-410F-9208-942AACB4DA1F}" dt="2023-11-23T09:00:43.253" v="94270"/>
          <ac:spMkLst>
            <pc:docMk/>
            <pc:sldMk cId="1069926096" sldId="309"/>
            <ac:spMk id="6946" creationId="{97328D04-5A8C-F355-C7D3-A98248960A2F}"/>
          </ac:spMkLst>
        </pc:spChg>
        <pc:spChg chg="mod">
          <ac:chgData name="Ginevra Minarini" userId="1f1f918c-6db6-4aec-95e5-17ad0358cb46" providerId="ADAL" clId="{03421CA5-02D6-410F-9208-942AACB4DA1F}" dt="2023-11-23T09:00:43.253" v="94270"/>
          <ac:spMkLst>
            <pc:docMk/>
            <pc:sldMk cId="1069926096" sldId="309"/>
            <ac:spMk id="6947" creationId="{9FC6E41E-44D5-908D-4A8A-515D2014C75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49" creationId="{4403B5BD-727E-0B3C-AE58-48F1A3285B9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50" creationId="{C1585339-DFBB-B82A-9CD3-7579215DD44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51" creationId="{5954E612-291D-5AC4-8D27-4DC55B10535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52" creationId="{05801DB8-97B9-0E76-1F90-949E84C677E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53" creationId="{7535553F-66DD-1D47-9D21-679CAEA26D2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54" creationId="{5C8F1D6C-37EF-A982-C2F0-6096051615D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55" creationId="{40190649-84AB-A2C6-CD30-92430D3D6DB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56" creationId="{9EE71186-F6A8-3186-9837-2BB105C587C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57" creationId="{DE629464-7D0A-2B85-3D95-6370139C210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58" creationId="{C706EB43-90A4-6D7C-BF5D-E8E4B9EC7BC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59" creationId="{E79A1418-F0A6-6706-F893-3C5256F48A6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60" creationId="{5ACD0C95-06C2-88E3-5438-37634E66B88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61" creationId="{B1516112-386A-9256-E13A-95AE92BCE0F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62" creationId="{54ACBB69-3DE6-7934-9536-7154854E39F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63" creationId="{A118538A-F0F3-5D9B-E846-1FC84448280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64" creationId="{2A69AC79-E059-4796-A1B2-BDEE6AB706F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65" creationId="{7BC94011-24FC-626E-5E16-968BF60E2C2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66" creationId="{6A414A87-ACBB-8098-C5B4-4CCB07DCD6F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67" creationId="{FBDB184E-ECB2-8C90-F45A-A184847255E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68" creationId="{6E97C9A3-E146-1E07-93C8-E899692B861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69" creationId="{BCC56CF4-7438-AA5B-6812-9DE9F868379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70" creationId="{E37F4359-0E16-E3A0-8224-9FBCB7A1641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71" creationId="{3E5FC73C-CD0B-69EA-09CC-6C672B16BAA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72" creationId="{3BA56D6B-CB50-F4C2-0AD6-CF0EBD9A097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73" creationId="{CED1A3F3-5E8F-A4C3-D920-62F1CC7977B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74" creationId="{232B7146-5147-F684-9170-DFA335FB547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75" creationId="{204F2AAE-0C55-D218-3230-FBF22413B8E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76" creationId="{2D724339-5117-7450-CC9D-2559037C8F4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77" creationId="{CE2AB20B-6986-8C8B-0259-2BA50A19354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78" creationId="{F7462F82-1D6E-8855-310D-652336F9FB4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79" creationId="{6C60DDAB-55CA-369B-8DF1-E4883EEBC62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80" creationId="{8764CBC6-BF8C-7240-5D0D-0BD41025F49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81" creationId="{D6A5DDBC-627E-0DD8-FC04-B0D202185F9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82" creationId="{9BC3BECD-EAFA-DB6F-7EFD-37DBE8BAFD7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83" creationId="{FE94CBAD-E162-C7D9-221F-F9715CA3D28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84" creationId="{0D55187B-9674-FAEC-FF59-8E0599A7B90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85" creationId="{CB94DA54-1894-3B3E-A08A-FD20243EFBB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86" creationId="{3821E062-BD18-EF2E-4652-2AC81E987FC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87" creationId="{E55DEC86-DEDC-A997-D1A6-EC5678FC777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88" creationId="{293EA593-FD26-7939-B888-C5A179C0217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89" creationId="{EFB8C8CA-037D-562C-90BA-FA457C6FB26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90" creationId="{E524F371-F84B-B340-5A2E-1262BAF7D2C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91" creationId="{CAFB56A8-8E64-BA8C-7F5C-0D9F02EE644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92" creationId="{3BE292F1-DCD9-F407-6D5D-25525FC7992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93" creationId="{7B1F3E8B-32DD-3DF5-F82A-ECBADF2FA98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94" creationId="{CF318B74-F914-10A7-6B58-6CB09918D99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96" creationId="{2B76D7A5-FD61-3DCD-A631-C9EF23FBF5A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97" creationId="{F505BD93-7147-810D-7FC3-E81E293251B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98" creationId="{467AD45F-1F00-3191-04A0-A29CB246A73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6999" creationId="{C3AB92C4-E248-CCA5-645A-1CC42072826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00" creationId="{9D96487B-ED10-7D04-17C7-B5DC73F8C18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01" creationId="{5873A575-042F-BDCA-C69E-C7DFD58A9A6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02" creationId="{1F682F51-B62B-8E07-D9BF-2F33EBBB260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03" creationId="{7E16790F-F069-CF27-82CB-203F0211188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04" creationId="{A3C5E773-A439-2C54-1EB4-A7759E959AF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05" creationId="{54F6974B-A20E-4A33-74C1-B0EEF713A02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06" creationId="{4FCC3C00-448A-46E0-C3F3-6428BB867A7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07" creationId="{6825862F-27ED-82AC-64D0-CDB5F2D07E9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08" creationId="{DE0C5EA3-F964-A7B5-4FB1-A242F922758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09" creationId="{3B2DC00F-10FE-A1C4-8747-BCA1E3CBE76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10" creationId="{2076098D-53F1-4812-F552-95582610DE4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11" creationId="{04E3B622-2347-06A5-9DC6-4ACAF5B0AD8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12" creationId="{4DFB32F8-1BCE-FB2B-47EA-181FF68B5E9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13" creationId="{6818EADF-FCBE-91DF-E0A7-3451E5AD41A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14" creationId="{C6708323-5F84-A9EF-E22D-4DFBAD25AA9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15" creationId="{37998A7F-FBF6-C796-BB9A-C8D64AD3CC2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16" creationId="{2EAE6480-022A-4D0C-63A8-10B155004E7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17" creationId="{B40E2EE3-D875-E810-A952-E9DA710956C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18" creationId="{DE97EE96-BABB-7A96-09C7-05409140738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19" creationId="{1B3815E1-A8A7-1D44-E4D8-922D76270DC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20" creationId="{35B71F8C-0F5D-DA4F-89CE-823AB203264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21" creationId="{132FC3E2-7CE4-BBE3-4D3B-170BA2BFD7A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22" creationId="{72757482-F75E-2E8E-A840-87D52C6D260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23" creationId="{2CE28FA7-E86B-8DBD-1A90-E85E352901F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24" creationId="{CD822EF5-7352-5448-FA43-81B1897D2FA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25" creationId="{F52BC2C2-DDAB-E1F0-2BC2-463BE16A42A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26" creationId="{F46AD119-4031-4E14-7B3C-5065B164EFC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27" creationId="{99E8EE09-FA45-AF1F-F5A8-FA7940D3681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28" creationId="{CE7ED8F6-3E08-B832-8267-4B9A4414715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29" creationId="{81788A60-5E5A-5C8B-CC31-D7F790A9E8B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30" creationId="{F70452E3-A722-76A4-9CE9-5915CC82EAD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31" creationId="{EE6DE7C7-02FE-13F6-E509-5D6EAE69FBF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32" creationId="{057463B2-516D-6D99-DBAB-D1D568B0D39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33" creationId="{DD23946E-9DB3-054B-82D8-5E6BBB5F828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34" creationId="{250290E5-9713-7ED0-F795-1A3C7C3FD21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35" creationId="{CBF6ABA7-8C4C-2367-4FBE-C6DBB847425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36" creationId="{3C323047-FE3A-CE00-9F4A-44644CA3355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38" creationId="{00585FBD-D003-28D4-FF85-C28651D8115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39" creationId="{E4BA008C-8055-ED50-A677-D54ABE2E27A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40" creationId="{1D477E90-B6B6-CCAC-137A-D473437BD11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41" creationId="{2A9502F6-7502-903C-FF92-F5DEC33B4B6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42" creationId="{56C1E009-653A-4062-4C99-AB3673ECED2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43" creationId="{B2D1B74C-C4DD-7999-754D-A77A7AB3651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44" creationId="{EFB28628-A5B3-C04A-1DA6-D1B59A931F9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45" creationId="{9304B836-EE1C-DDB0-B1E1-70E5B2628EC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46" creationId="{59FA8E1D-B3FB-E50E-0284-F6A8E8E1C52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47" creationId="{E99230C0-62F1-0E84-6D51-A23CA835FD5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48" creationId="{3DB92243-1660-8A6B-AFBE-290A8D2881A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49" creationId="{EE59818E-B4F9-6C9F-77EF-C94F8859102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50" creationId="{70903803-BDA8-D1D0-FC8B-4C99817C7CF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51" creationId="{78155E73-DC34-703D-BC6F-E0C96827214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52" creationId="{54EB6675-77F3-3EFD-A167-E18FFBB922E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53" creationId="{BC5EB9CA-BB1D-200C-5C45-8FBE259FF01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54" creationId="{46D2065F-3BFD-0C1A-9E5C-2A17225777C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55" creationId="{FD82AF29-878E-FE80-C77B-CD8CF27D15B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56" creationId="{AB1D9A00-C16C-2A79-4B17-4353060EC8B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57" creationId="{3D7A8060-FF51-8AFA-2DE2-E07F1A0DC4B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58" creationId="{F2D596FA-104A-1E08-6408-17DC57F85A4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59" creationId="{E60D12BB-DE53-986B-482F-8A2BA145013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60" creationId="{8D8B0275-98FA-6AA9-14FE-6E6A3A3BFC9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61" creationId="{5B3A1854-161D-67D7-E06E-2261C3B21E6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62" creationId="{88CE6DC8-CB86-10FD-EB33-93215DB1F14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63" creationId="{A840DB5E-8E9B-ECA2-F932-B5C0E267643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64" creationId="{E98041FA-0AFE-EBAB-634D-0EFC1AB8E25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65" creationId="{F54D309F-9E25-5D39-CC29-84F566F30F1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66" creationId="{90361E52-B90F-2257-2E47-3F03C395688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67" creationId="{FB4E4DC7-FC8A-14CB-498A-9C7082207F9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68" creationId="{E7F6BD29-50DB-55F6-B494-8BB7EF81EC4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69" creationId="{473AEB47-363A-4036-8EAF-BA7C43A3869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70" creationId="{40DC2F93-933B-EE13-121C-7E771BF9CAF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71" creationId="{C5D10248-2D44-AA11-B734-1296133EAD6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72" creationId="{F2146A79-E21F-BA8F-156A-2EE5B72AD85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73" creationId="{3FD54B06-588D-1314-9B78-E5E7625F272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74" creationId="{0C975386-082C-EC52-EF69-8753D0A9AB6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75" creationId="{7727FD48-EE43-6D2D-245C-9303D3A7AE5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76" creationId="{EA06B854-A083-FB4C-CF52-26F57446AA4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77" creationId="{1D95F7B5-25C2-799D-A0B1-5897EE42D16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78" creationId="{B6003341-80C8-66C2-96CE-4B2FC9EFA8A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79" creationId="{D3188ED8-91C4-EF94-295B-21296B45CA7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80" creationId="{FE5890DF-EED8-A932-84D5-4578453F536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81" creationId="{D314A0AD-2B50-EAE5-0DFE-14D9B6F8673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82" creationId="{332070DE-D55C-9E07-CDBB-17AA1C523A3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83" creationId="{803B33B1-934B-7721-0130-E4E42B51E7E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84" creationId="{2A5F1472-65BA-5B8D-06BF-E70F30875C2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85" creationId="{8E8DD1FB-B14C-7996-492F-2805DD97FE2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86" creationId="{D042BAA5-607B-A6CD-16D6-DDAB2F23FA4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87" creationId="{6BA917BF-7D8F-30D0-C13B-1D1822A9AF0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88" creationId="{DCFAFFED-FB86-4384-5E3E-7A2BB42A419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89" creationId="{CEEA4191-5443-F187-0B88-08EE34130B6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90" creationId="{2C385B43-BC46-57E6-F642-B5316C12B72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91" creationId="{E74494DC-A5D6-C047-17E2-6DEF1D970EE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92" creationId="{33F4786C-27D6-D625-6D10-79D1AB6CF64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93" creationId="{1C087912-5A63-52B0-34E6-8EC971929FC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94" creationId="{BB086596-93A9-B976-CB21-17E9FED562A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95" creationId="{787E5CC8-6BD0-9BC3-16E8-B1717F6584B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96" creationId="{3FFE6BE4-AA42-5FD8-1BC1-281494BEA02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97" creationId="{8A7C5DC9-E7B1-01D5-7C94-D74F1A3C013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98" creationId="{3519A9BF-6469-EF25-CCE7-7A8A591B053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099" creationId="{2685238C-8E2A-6B99-1801-917A69FBB5E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00" creationId="{31D9CAF4-8801-EC33-46F3-C971A0D9AE9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01" creationId="{71E1923B-3303-2EF3-3788-61B68DD84D9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02" creationId="{F5291DF3-1A0C-037E-D33F-2B7827C2DB5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03" creationId="{0288D66B-6BB4-1941-501B-ADEB18EB3E4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04" creationId="{DCA37C1C-03E6-1478-93E3-01319B1EE9A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05" creationId="{A5795C72-C991-792C-A95E-3E1B238A3DA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06" creationId="{375381E2-0E7B-7171-69FA-1A08C98CC00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07" creationId="{B37EFDC9-78FF-F18C-C9DC-51F7AA025D3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08" creationId="{59B0814A-8D1D-52AF-28A3-DB069409394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09" creationId="{21B4FBE4-527B-D4ED-B453-85FBE7C2259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10" creationId="{BEF26647-04A9-53F6-77AA-7BAB8E00108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11" creationId="{D68E254B-563A-3BEC-031D-AB610957ABC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12" creationId="{A5C2F98E-F326-4978-7DE6-49414E7FC34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13" creationId="{15AACE20-39FF-00BC-6241-D990647607B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14" creationId="{BAD7ADD0-646C-65A5-DA6A-22887259D37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15" creationId="{1CAF3DFF-170C-2843-D6AD-F07D0E5BDCE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16" creationId="{6351E154-BA06-897F-7696-CF8A6A9845E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17" creationId="{7E74EC96-7622-6CE5-F873-4BF2C798B17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18" creationId="{9245A60F-EAE4-AACA-BBA2-60D312FD9F5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19" creationId="{DC5EB1C7-1663-D8F3-F310-EE4E3B57493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20" creationId="{94D1C4CC-D2BC-5D9F-73DD-D69D7272998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21" creationId="{D697D48E-10FB-CAA8-445F-44C8D2E390B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22" creationId="{7DB7AFCC-1504-6A69-F65E-315D60C880D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23" creationId="{E7EAA284-6C5F-3603-5335-1EEDC139325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24" creationId="{B33AE1EC-661E-14F2-1C47-705661D5022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25" creationId="{4F9EFD6B-582E-1D0D-1E35-327D41628A5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26" creationId="{D702DAF4-87C8-C21F-FFDD-0C37C7A967C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27" creationId="{8C26130B-3E35-9B2C-EA9D-43524E653CE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28" creationId="{6D2DC60F-3D50-5BB9-293F-44F359B36A2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29" creationId="{69D68F46-A6B8-6A4A-D663-4DE7258EBAC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30" creationId="{5C17BA20-29AC-6B97-FD88-BE7B3E6C78C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31" creationId="{0BD66F86-539D-DBAE-D424-CCB0FB5F117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32" creationId="{85BDD43D-11DB-621A-C41B-82A63FA223B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33" creationId="{482B5137-E5EF-CD21-0DEC-A9966DE7CA6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34" creationId="{CA3B4CAB-4930-4013-6D50-7AFE45027BC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35" creationId="{0548CECB-422F-FB79-B1C8-E8C94992AFC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36" creationId="{E39D3A5E-80F7-1E09-9EA8-76EAA45A902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37" creationId="{61A088AF-D288-504C-EE0E-07802339F2B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38" creationId="{BC5F3C81-CC3C-5A29-2F8C-A668E40981F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39" creationId="{5C515340-869A-D9D7-2864-A96B7752340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40" creationId="{3795C011-76B2-46D0-4B25-7C23B55080C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41" creationId="{18A6D2E8-0863-0046-7DAC-275CA06B73D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42" creationId="{F4B313A1-873E-24AC-30FA-48A0883BB49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43" creationId="{E7549EB5-BB33-3591-EA94-7CDE6ACD8E9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44" creationId="{773E811B-12FE-A6AD-49FE-446EA318C1F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45" creationId="{A4AB0BFF-7860-B726-692C-3FD61565E14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46" creationId="{21F4A4BB-4088-C4FA-E034-184083D6826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47" creationId="{21B9BC3B-0BC4-63AB-FE9D-706F2EA5EAA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48" creationId="{B70B2087-3BDB-789D-8D19-A56C7663AD5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49" creationId="{AE338FD2-61E4-AD58-7D2F-F84C3B10FEC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50" creationId="{734B9085-71E7-90B0-C9BC-DF0A2AC132E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51" creationId="{01C9E7A0-6EC1-3542-C2C7-60CA7E93A5C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52" creationId="{96FF58E4-64BA-DB8E-641F-B9CCE1C8B3E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53" creationId="{0AC13ADF-E396-53D0-1615-A2BDD952501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54" creationId="{054520E0-0115-E3D0-45A0-9457CD6442A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55" creationId="{F35832BA-B82F-CD85-5A16-464917839BB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56" creationId="{5286FD54-5836-6759-E839-EC9289CC395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57" creationId="{9BC675D4-90B7-7712-88AD-88548046F28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58" creationId="{98482256-492B-928B-07F8-BAC9134E09F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59" creationId="{0183401D-5960-7E07-8BC9-7EA97FB8D8D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60" creationId="{3E9F54D1-413F-D54C-FA46-0E7D13F08C8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61" creationId="{F04A51F8-D70E-5206-5BE0-BDC196A8DA9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62" creationId="{88D94D8B-D69B-D7D2-DEE8-4C13341855A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63" creationId="{DED71479-6A1D-A9B9-4265-60C95BDAAA8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64" creationId="{02BEF6C6-30B5-D5AD-86EF-324B32EE9F5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65" creationId="{EFF1FBB5-0CF6-E20B-0E5D-A60DEDF64E5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66" creationId="{7A1B65D9-3BAE-F97F-2AFD-2ACEAD09035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67" creationId="{62F10B61-4F29-F626-C8C0-2CAC24280BF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68" creationId="{155C1631-05EE-EC84-EDBB-C0CDBE92E87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69" creationId="{621664D1-9C96-E67B-0AC3-B10955B2B56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70" creationId="{5F6947EF-A0AA-7BEA-F89F-CD382E7FC58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71" creationId="{07AE9C46-C0AC-5A32-0E49-13F5CBD8CF5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72" creationId="{1CFC914B-3C5B-F6FE-2BFF-6951C81A0A7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73" creationId="{05C28C7C-0208-647C-7C68-8B621EAEC37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74" creationId="{6CCF5A8D-7CB4-1F8E-25F9-D353F58ADD0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75" creationId="{EA34A8F7-1767-0BF6-B1D1-A6ED6942149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76" creationId="{8269A9F3-D4F4-58C5-C1C6-3F0495F2A59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77" creationId="{588174D5-AC70-64BD-7D39-3C65A9AB34B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78" creationId="{F06BAECC-7E7C-6FDB-AF8A-CFE699FDF5A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79" creationId="{F6A66DBA-3AE8-8158-E89E-40772D2A198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80" creationId="{16E3FA6F-C8D2-9169-FBB2-358A7396A26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81" creationId="{3A5F5419-E241-2352-F04B-207F70BAD1F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82" creationId="{CA23E3D2-B5CD-AC7E-D534-CF8FA0729D2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83" creationId="{D96B3F25-7EB8-BFB3-E856-A11F6F7FEF7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84" creationId="{FE4F4AEC-5270-0C4D-0719-16DB813B6F3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85" creationId="{BDF116A1-9066-D4C4-7442-FA0B1B7F6C5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86" creationId="{B2886E4F-2CF0-3CD5-79B4-146477C2D4C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87" creationId="{79258826-6C2D-C22A-9D12-E3691309D16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88" creationId="{A93C959F-8F18-B794-2237-A5F38530E16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89" creationId="{3FB0DCDF-D7F0-DA33-3F73-745659EDEBC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90" creationId="{69DE7201-82AD-BB82-39ED-F245531C56A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91" creationId="{5FE4372C-8D09-C69C-8EE4-B37F36CA591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92" creationId="{C851C880-0F4D-59A6-F58F-52D9F2E8160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93" creationId="{26A655C9-F987-1AF7-6708-93ADAE78692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94" creationId="{035BE984-F3D1-D5CC-F8F2-60A6D7C265E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95" creationId="{5FE50CF5-FA99-F294-23D9-F898D39A53E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96" creationId="{DF41A087-D46E-F9BB-CE28-A3791797087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97" creationId="{E9DD81A6-4549-8EB9-BE36-E34BAF7EB21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98" creationId="{4878EB7E-8703-EA59-D96A-9E74380EF72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199" creationId="{E68EF36D-3451-0029-678C-266CC1337DF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00" creationId="{789D6531-7582-442D-A5AC-74851E12D43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01" creationId="{4345B0D8-A9E9-E6F7-5FEA-3BEF2F5B947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02" creationId="{218E4D45-61BC-DFA8-8B41-E9099553AF3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03" creationId="{BD912F6D-A2C0-21AD-AEE4-6901DF75464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04" creationId="{4722ECE9-5D71-586E-8ACA-5B1DBBC6211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05" creationId="{D0F18328-0479-E99F-EF7A-CAFBB747BFE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06" creationId="{A9199BA1-B872-19AC-3137-1D669D4147F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07" creationId="{E7F178CE-7ABA-562D-76BE-B732F62FA8E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08" creationId="{0BEAFBEE-7091-0A66-EB82-04A8362721F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09" creationId="{E8FC6ECC-3A2E-4CF9-5C65-FF660813D0B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10" creationId="{CC57CE23-9EE1-97D6-456A-DB5405089DD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11" creationId="{225BCD8E-BDD6-B8DF-1BEF-769E5D8EE18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12" creationId="{5D182B7F-5566-AB62-BC79-61D01C50488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13" creationId="{02CB7CDA-C119-EE93-3B99-C1E33A56A04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14" creationId="{E5D3D142-4181-BB7B-6641-2F8C366EEE6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15" creationId="{084B11D6-C716-A815-43FE-C6948A259E8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16" creationId="{C90069AF-A7B3-7FF2-2B1E-D85E419FC87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17" creationId="{04E35C7D-4C2B-EEDE-8726-2BDB4BA2144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18" creationId="{8A1D5FE0-04D3-A2C6-F753-B432418217D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19" creationId="{BD9D3389-D2A5-DD49-54FE-DA54A433581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20" creationId="{C726F534-02B6-8516-0354-447CE25AF2B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21" creationId="{D689469F-E348-C192-2451-007C2B7E8ED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22" creationId="{5A9F3B53-FF11-2A4E-18C8-A77A2203623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23" creationId="{0C373DF4-B7D5-1C4A-F279-736E6E0146A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24" creationId="{D563AB3E-6A66-8FC3-214F-FC649E73E44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25" creationId="{7FB246A3-3EEB-C4AB-242A-74FD031DE1C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26" creationId="{3FD542D4-749E-7815-2FBE-27A7EF19CAF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27" creationId="{18074F43-9A35-C366-5F25-5E37D2C0F67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28" creationId="{C5AB4E11-A4A7-B1A1-383F-9208F5BD4AB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29" creationId="{8FD8B485-8BD1-BC18-232D-BA5A27FC6C0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30" creationId="{658F2339-FE52-B928-A000-E5001A6F2B4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31" creationId="{D83CA25B-552E-9993-F73E-E4231FE8A5A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32" creationId="{9DB45FDF-E949-FC44-D366-68B66AA2B51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33" creationId="{2CB7BB41-D8F3-D292-3CA0-976FC48CAEE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34" creationId="{4A50CDDA-67C6-280E-FD0E-53066528FD2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35" creationId="{11D8D305-F734-495F-E248-188C7F4A1B3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36" creationId="{A5802456-4352-14F6-7451-85BFD8824B5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37" creationId="{677E7552-122A-38F1-9ED4-7332F15751A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38" creationId="{F06E9DA1-4257-13E9-3672-6982F739A9A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39" creationId="{A0D62556-81E2-52E1-AA1F-8586C185759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40" creationId="{09DAA13C-1C37-2AFD-7011-8027FE6C6AF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41" creationId="{BED67C77-41CB-5B75-CDCD-F0C682A8DD4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42" creationId="{7887904C-C74D-8E53-C404-2C283E501C0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43" creationId="{105012DA-0263-EE4D-A521-B0C71E8BA62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44" creationId="{EE97F736-5725-3DF6-3F69-CED80D40DDA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45" creationId="{217C1790-D012-A0D4-727A-013B81C98FE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46" creationId="{95A98D8E-B81B-5577-5DAD-AEA648BD1D7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47" creationId="{5706997E-066F-D04A-0530-297D041CBD4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48" creationId="{0D299E17-832D-F3D7-1AB5-F67E3545862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49" creationId="{521C5018-B188-1D6A-CD70-1B536F5C733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50" creationId="{A83959DD-0801-CCA5-75C2-59245BFDD14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51" creationId="{1D7DFC7C-CDE6-0957-2786-6E6EE6F6CFB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52" creationId="{84D9EEBD-0069-348B-F17E-C7E6EC3CA98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53" creationId="{CA82AAA3-60C4-0DAC-3203-10E2AF7234D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54" creationId="{6F75CE30-7921-DCEA-E855-1E55753BEF7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55" creationId="{4F4BC906-7741-7F1A-FC98-2DA1DEC14CC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56" creationId="{F9C142DB-7389-97BF-4412-419D2272863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57" creationId="{C3406094-BCFD-77FB-40C9-81086DF0F56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58" creationId="{85C28628-6C3A-AC68-7EFA-31D61B754D2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59" creationId="{B5FDE771-914B-7673-8C8C-A0963D28A8E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60" creationId="{97EC2268-C173-245B-A72C-12A2A02D25B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61" creationId="{C42B4B22-B24D-3783-5589-6098881FCA3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62" creationId="{86157228-B0B4-437E-E895-8F5285CEB0A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63" creationId="{D3740AEF-C675-8C5E-0D92-E9123C9C33A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64" creationId="{9503E9A6-80FD-A113-7234-C3C9229AC00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65" creationId="{72936104-7F2B-B993-BAF1-61A9FB688C2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66" creationId="{B928C918-5B22-ADF8-7CCB-6059B8C5A8A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67" creationId="{D42893F4-420B-6E5A-AD9A-3488203D214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68" creationId="{DBD39C3D-C08B-3435-AE80-92D7F76A589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69" creationId="{4A3F720C-9B32-22C2-AD37-C20315A15EC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70" creationId="{2E1A50A9-F32A-F177-FAAD-0BC9BF224F6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71" creationId="{F5CF77A6-D137-01DB-E0EB-D572E425147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72" creationId="{83276550-8533-9CEF-81EB-EA45F2ABC76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73" creationId="{13F35717-A7ED-D0A6-7644-DA329AC748D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74" creationId="{EED99C8F-EF6D-2F8B-323A-08400445AC8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75" creationId="{FFBC7DA0-7D96-FA77-4AA2-D078266C475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76" creationId="{F3B213D1-3EE5-6163-9ECF-47CAF8B93F9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77" creationId="{69551656-660E-997C-94A4-95D18AFD0AE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78" creationId="{C69227A5-4452-25B5-05E0-3D3BD17D76A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79" creationId="{EA9D959F-D5DF-D4DC-8705-77E78294AA0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80" creationId="{C0394A70-0EB4-1374-C12D-9EBF2E39B0D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81" creationId="{0EFBE317-AC59-955D-3A66-0528EE11C4A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82" creationId="{5EA8C0C6-CF46-D10F-730B-8A65549DE5F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83" creationId="{1F0108C8-681C-899A-5E11-C43075388D1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84" creationId="{D84D8B88-21F2-1AC4-F285-FB6245D108A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85" creationId="{E8745DBA-B79A-403B-EED1-A5197E6190C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86" creationId="{98680BE1-C63F-D9EE-4E24-3FA5672EAFD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87" creationId="{D1D843CA-EAEC-42D2-80AF-C764B51F95F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88" creationId="{19920798-0431-2E91-C27C-78EFBA3D754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89" creationId="{E8DA8A50-3C7A-42AF-4C1A-DA3DD4CF78E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90" creationId="{3A0F909F-1C77-8470-AA20-BA222ABE35B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91" creationId="{E96F64BE-E3C8-B72A-5725-DAD6A9C0ADF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92" creationId="{748596AF-68F5-DE80-B743-845D9448446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93" creationId="{CE4A40B5-6563-EF04-3FD8-44C00C8BBC6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94" creationId="{65367CEC-CB39-299F-699B-3720F1B0229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95" creationId="{D0A7D4B4-F224-E708-A201-D73C62CDA87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96" creationId="{785031F9-C014-E297-D9F5-A889271FBA7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97" creationId="{8FBF513A-2862-D584-2AAF-2A10C2805CD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98" creationId="{4ACA74F1-4B5C-F63C-2D96-A1D4A976FED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299" creationId="{081B2121-76C6-C2CC-E27A-68277AAE309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00" creationId="{847201AD-C5FF-B699-B111-77B32A9D44C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01" creationId="{5EE5CA8F-689F-69EB-720D-BE1AEF8D7B4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02" creationId="{89DE6CCA-7902-ADF4-F1F0-E9B9C47F538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03" creationId="{C98DA787-243B-95DA-C3A7-02817B6544B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04" creationId="{0210FA43-699A-097E-0B04-A38B267DC7E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05" creationId="{3AF4E0B4-CC96-BC0D-1E4A-1A5F6EA2F41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06" creationId="{B60C0541-DA5D-8DC1-1CA9-E6C13E63BE6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07" creationId="{E26C1492-C41B-A1D2-222F-EE74B199E85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08" creationId="{93C9F2C3-A0AB-6775-B5AA-1E516BA5AFC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09" creationId="{9BD8FA44-DC1E-4D59-F9D1-4DF6971824B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10" creationId="{F354A64D-33E1-53EC-11EF-05C442C5B5C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11" creationId="{D0629C23-5986-7736-A545-FAEE2B37D11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12" creationId="{19A693B5-6084-5A61-A301-D22A3FF1751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13" creationId="{4DAE5B21-4EF5-50A9-119D-B3FCBFD44F9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14" creationId="{6D3AE530-DA1B-8800-54B2-FE9422E9974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15" creationId="{B067E939-D143-AA6F-516D-EBD5C51FC14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16" creationId="{01803B6F-8656-4BAF-E044-345F65080DF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17" creationId="{1654EDC1-252C-90BC-3920-D5E5D98FD26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18" creationId="{ABB6CB89-D615-D6D7-A336-E610A90B32C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19" creationId="{22950542-73E1-7854-5D5D-34ACA85FD33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20" creationId="{0584D38D-7FEF-249B-679A-643FF04C118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21" creationId="{6BA7F41B-4D5F-E519-C382-6C00C820E32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22" creationId="{809B8F59-56B4-5F6D-150C-C32B46CD9BC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23" creationId="{6A3B3F0F-B682-F86F-59F0-44F90D1A7CB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24" creationId="{93FBB9AB-5AA5-D615-F3A7-1447BEDD548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25" creationId="{67971326-BCBE-D1B7-3197-99BB2E84F83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26" creationId="{C82AE2BB-46A9-A1AA-66A1-DCE7BBC6D3C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27" creationId="{55F614BC-8AF8-FC71-B82F-130A985AE60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28" creationId="{652A23C3-DCBB-14C8-CAB3-DF99CCD652F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29" creationId="{0188EAC3-3EF3-8413-D789-5258308EB0C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30" creationId="{61BD5029-CF1D-9211-E095-04AFF9C39AF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31" creationId="{994473A8-7CB9-20F1-4D54-65E15CCBF44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32" creationId="{3B658785-E1D2-33AB-78E0-F86197EFB13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33" creationId="{2798590F-F0E4-84BF-5787-B94F66449ED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34" creationId="{F1AA16F1-2B59-DF4B-D13F-73573A4A16E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35" creationId="{F5CC85F5-CA53-98C3-0AF1-A56AEF9F4AF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36" creationId="{1EB96D9C-0CB8-4015-0381-3B7E58CB189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37" creationId="{8924FDF5-B579-5D2F-3BFF-5EACC3C3928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38" creationId="{B50F6DDE-D2C8-A178-3746-EDBFB5406DE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39" creationId="{B931A5DC-69D6-9499-3D2A-B603F2EFBF3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40" creationId="{679C340E-A443-3D3B-7D51-C0CA0E3E38D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41" creationId="{A358ECB8-3088-7391-E930-1D1E903821A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42" creationId="{ABE789FC-9E98-914F-9315-74F176134B0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43" creationId="{25D7A30F-D26E-EEE9-DCA3-A1C192C85B5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44" creationId="{521163A1-8513-BC5F-45C4-CA18C7FBF05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45" creationId="{AB5E5FCA-909B-6A86-1D4C-2CF17770417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46" creationId="{43206091-9DD0-7FEE-B899-FD9F74CEDD8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47" creationId="{81F8FFD4-AE83-C733-42E0-4E46CB0B9B2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48" creationId="{12A98D0C-9FE7-B167-A814-EEEC386832C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49" creationId="{0D83DA98-C656-0B83-8A68-24C19AAA95A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50" creationId="{5A9D4865-6B83-E838-D9A8-FE2BD3CFB4B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51" creationId="{5101CCEC-F085-266C-42E3-BB166853C3E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52" creationId="{BF22B586-3D56-0C83-61E8-1D32FE91239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53" creationId="{81238BEC-6D84-BA31-040F-39E301AE2DC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54" creationId="{DE366C68-5DB0-9B1B-9063-D180353C98B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55" creationId="{1A5E23B0-78E1-71BF-1E4D-35A5E2D3F1C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56" creationId="{46A8C1F7-5914-38AB-33F7-46F69B80744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57" creationId="{9B24D09D-E972-F5B9-569C-F0413C11D79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58" creationId="{D0071905-2EDD-1999-404E-E90A2CE8660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59" creationId="{E92C6445-AC0F-3C2C-BA7C-AF5FFD572A1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60" creationId="{D28EDD8A-27CA-D0E8-A34C-05A6CB05D93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61" creationId="{1F1B2906-A47F-E40E-B443-602ED4A3BDC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62" creationId="{0120CB32-49D1-D0EF-5B68-9C39D1C705A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63" creationId="{96C8CF01-D1E2-07A5-53D2-24435EF5BA8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64" creationId="{62DAA8D6-9315-F54B-8585-3B4E72AC28C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65" creationId="{AED7505C-8CE4-9A95-233C-84A5E003FE9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66" creationId="{B236E58A-1255-952B-B322-83D212087C8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67" creationId="{01F39D6C-E863-B539-5923-24A2E3BAF52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68" creationId="{5AF931F1-4149-FED6-DE03-F6203C0BB60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69" creationId="{20332A26-172E-F67D-CC7F-A287B267B8F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70" creationId="{58F8352B-0496-78CB-2781-E1513AF5AEA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71" creationId="{38290F16-E037-3766-E55E-36F57D15A09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72" creationId="{61EE3D2A-5091-AA50-E8EE-0E84F455F5B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73" creationId="{D7428834-1244-844A-66C5-E86978A6EFD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74" creationId="{64623263-82F5-7636-C450-BB86F61AC7C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75" creationId="{7F8DD2C2-E5C3-C732-A1A4-6796948EFD5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76" creationId="{9234769B-DC9D-781E-D186-10F662A2404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77" creationId="{5CDFDECC-7FEE-22C4-C944-03501D4EC79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78" creationId="{7FE133CA-A0F5-2EFE-7CAE-60681A462C8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79" creationId="{37880605-D034-6B40-4E58-3696598963B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80" creationId="{EF480C15-44B6-4BC2-7F8D-12B451BFAC6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81" creationId="{43659D74-7466-3965-C4BE-BC732084A8D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82" creationId="{5038F7E3-F4D0-839E-9187-F41A630F2E4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83" creationId="{AEBCE6DE-7EFD-C6F2-D5C0-E8089E68645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84" creationId="{1BE1B09B-2C8B-B215-81C0-C9E00D9C532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85" creationId="{758B75AE-CF3A-2080-E644-506D0A28E50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86" creationId="{2504C167-9141-D9DD-DF07-05CC3199678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87" creationId="{89A5A0D2-1C92-2085-7044-5E80015A2A1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88" creationId="{A49C9599-01CD-565C-819A-D0B468607FD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89" creationId="{BF7B9148-BCEE-4DFB-23AE-6DFA364E5C6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90" creationId="{809D0749-97ED-D0BF-31F0-7C164A06768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91" creationId="{BAE6D04A-D1E8-0405-3935-91EB9AD90AE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92" creationId="{3AFFCD32-24D2-B36C-E3BC-1AEE7A1D7F8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93" creationId="{8FB5A9AB-1FA5-43FA-BA18-990ABCACFCE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94" creationId="{A4E6FE0E-8BBD-177B-7C51-100395D7BE1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95" creationId="{E994C53F-4B35-2221-EB0E-2FA17416C02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96" creationId="{37B8B66D-DA4B-172E-B93C-2BDAFCE3EDA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97" creationId="{7E5B8ECE-647A-A146-59BD-AF4EBE8A3C7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98" creationId="{F143CD70-8D07-FEEB-1C1E-9AED546A399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399" creationId="{E8DE6152-CACD-D4AE-65D9-CA7FF3FCDE5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00" creationId="{637249B5-3C96-4BAE-E99A-797062C57DA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01" creationId="{2C6315E3-B953-1782-5018-4DFFB390C75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02" creationId="{B9DE7DB4-7BC2-5118-1730-963E562D623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03" creationId="{82596D1C-AABE-B986-1137-4386CFAB13C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04" creationId="{BDCFCA50-8D55-7030-606A-88639FD3B99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05" creationId="{0148CBC5-378F-4C8C-71AA-C649B8A2787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06" creationId="{524F9D3B-414E-9037-6A81-059DC359C92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07" creationId="{1EEA60B5-20D1-738E-56D5-53107366E1F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08" creationId="{AAA1BD7E-2A1D-4E55-DCAC-4750C5448FF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09" creationId="{356CD664-53FF-C526-A6AC-3509E7C03D9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10" creationId="{F158BBC2-C31E-FD7C-B666-D61E0A5D5B7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11" creationId="{4C1694DD-0749-A9D3-38D7-65F18AAFA18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12" creationId="{5D39B186-87CD-AF0C-38B5-0066887F576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13" creationId="{610E636E-E444-8770-2463-F5EEF3FF0DC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14" creationId="{776C2430-C763-A711-113A-34C7937E163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15" creationId="{CBA591E5-9807-95E0-329F-240D1948E31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16" creationId="{85C706B5-D13B-B826-FD9B-CDBD8436067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17" creationId="{693783A7-1AE2-7B09-9EDB-ADCE360D47F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18" creationId="{795A9FA7-699A-974F-7099-B14F2BB033F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19" creationId="{98EC733C-7E94-7C0A-EDEB-34753754B03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20" creationId="{017695E9-9092-B10D-C34C-EA9FCCD4BB4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21" creationId="{B5BF703A-BB2D-5847-829B-52AEB478581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22" creationId="{BE69C37F-2A0D-CC05-7EB9-66D6EE0E712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23" creationId="{6B5EFD9A-EA06-6709-FA3C-1D090D8F4E8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24" creationId="{BFC62610-CD32-86B2-C759-5DE76821D21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25" creationId="{797B0189-B878-E1F5-E940-03122D69060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26" creationId="{E3D75A4A-5063-720C-E453-063E3BC1641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27" creationId="{43E7520C-0FB1-24EC-8323-8031330782B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28" creationId="{48246729-84A2-258A-43CB-C3329E0E0CA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29" creationId="{FE7C5547-4F6F-8B2E-3B41-B58A6C4299B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30" creationId="{EC6648CE-CC69-C45A-8C93-1377EE98FF8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31" creationId="{E6ED73FA-61A8-DF72-2EDF-50912E3080E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32" creationId="{B40825EC-5B6B-6EF4-96AC-437EAF1B67E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33" creationId="{6FE6E0E1-4437-4751-5346-319B443513B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34" creationId="{FBC603C2-25A1-CB59-A6D5-5915D929492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35" creationId="{6E616685-924F-976B-7229-D7B4E2F1D92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36" creationId="{5B494AA8-568A-AEC7-8347-91C02C12135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37" creationId="{9BDC40EA-F4A3-E395-20A5-71B5CBF285F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38" creationId="{709EE04B-9DB6-9964-C063-1A73753FBBD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39" creationId="{090270F7-3197-EABB-8D5F-5D96E9BF593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40" creationId="{15852B16-7E6E-F4AC-B626-3CB45199354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41" creationId="{352B8E74-096E-DB03-8482-B46D2C608C2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42" creationId="{0B2B24B6-C04F-F4CB-82C9-E8683F4358B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43" creationId="{B775BF66-BDE1-DA3A-D846-8A01C5160D0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44" creationId="{AF91862D-5A67-2E97-38F6-D87884CF521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45" creationId="{283AFF0F-1738-F60D-1AF6-C0CC0BF5EC7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46" creationId="{7644239E-2972-1549-B5D8-F94C9FCB528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47" creationId="{70FF5AAE-A1CF-C97F-40BD-48BADECCA0A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48" creationId="{E1C25233-8A1F-B3C6-F9F3-EAEB043D39D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49" creationId="{3B28DF02-5259-0F20-7E0F-15EDDC7F95B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50" creationId="{17D99373-6E20-2400-366E-E8F55AAE875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51" creationId="{A43F4E34-8AE8-80CE-9C3D-01A52C7FF31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52" creationId="{81590000-6966-E3E2-7738-F982D44C5A9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53" creationId="{D8A14538-181C-2850-DDD4-B5E17972213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54" creationId="{7243920C-A519-F8C9-3971-70343F30BD8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55" creationId="{BE063F34-B751-012A-7740-CD0403E5B97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56" creationId="{C5400204-81FC-2951-53A5-9728CEC5722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57" creationId="{B533A008-5D00-85A0-768B-93CD474DCCA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58" creationId="{1BB5D17B-CCFD-CCBD-FA8C-23E3D7CE4EC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59" creationId="{7F1F494F-5A72-5C54-A1BC-B06161117D8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60" creationId="{5388FCC4-C51B-F7FE-2FF2-A64BA5F8F41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61" creationId="{31889532-2E79-D875-88B7-7C1830065E9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62" creationId="{2C3959F6-0AE0-BB1A-C6A4-7CBB4AEE9BC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63" creationId="{B7C333BF-C5E4-D1B9-1713-0069E2DD2AC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64" creationId="{ACB27315-B287-E1E8-4DA0-D41BA26D10D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65" creationId="{2069DBB8-7FAF-9EA2-05E6-CDEDC4CEDA2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66" creationId="{3410AEA3-4149-4E48-566D-0DB399B9606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67" creationId="{43763AF9-8E40-5E86-4EA8-862EE3ECF83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68" creationId="{AEA4A00C-F094-6843-4A85-80D09FBEA0D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69" creationId="{B747A651-E876-9CF3-1648-C59762A86B5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70" creationId="{742CE573-367E-9A9C-5F7C-659C45DCDC9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71" creationId="{ADE62F8E-3996-1E6B-6C8C-DF70EF748FD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72" creationId="{9E894353-96FD-75CB-9730-573764F555D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73" creationId="{AC274A56-BCD5-7B7D-38F1-0D32272D993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74" creationId="{2925AF0E-3C24-10E1-54A5-190FF01EDF7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75" creationId="{2D528A82-9510-71D9-23D6-8E8987188C4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76" creationId="{09E78B01-931C-581B-F33E-7492CE22B09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77" creationId="{42F1058E-EB40-3A37-5115-44A0DF139B1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78" creationId="{62B7B1EF-047F-135A-AEC5-C03BBD8E5F7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79" creationId="{227E629C-9CE5-10ED-1043-F21F69770DE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80" creationId="{DA30CD4F-F532-44BD-16B8-0A24AABD853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81" creationId="{EB463B0B-409C-5FF5-22A9-53FC49C5237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82" creationId="{84EB5FC2-210E-DE1D-F4E6-482CF8601BD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83" creationId="{F84CB649-D71A-6C30-D079-748AF509306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84" creationId="{5BCE70A9-11D5-F0E7-C133-AA2E2620D52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85" creationId="{86C70619-DB59-1E4C-C07F-3AA8124EC36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86" creationId="{88003D68-8303-DF8D-1BCC-A0FA687348F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87" creationId="{25F75038-542C-4B9D-FC38-0591562CAA6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88" creationId="{1031B08A-804D-4C46-F12A-3864BF3426D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89" creationId="{4ECDDBBB-B27D-F32B-2FF9-D256CB05987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90" creationId="{C830736D-579E-ED95-7032-BA9A2DC7EA6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91" creationId="{AE333F80-418B-2665-1FB4-C6EEED89E62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92" creationId="{044B235C-E6DA-A03B-2372-AB8C4110C8A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93" creationId="{563C4C94-0FB6-D4A7-AB53-606B99BEFC5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94" creationId="{A6E52B6E-ACBD-12A6-14C6-D13F580F8E5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95" creationId="{1DAA75D5-F18A-247C-3BF4-C11BB3C47A8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96" creationId="{A6276B2E-9546-2310-3C56-743890E6765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97" creationId="{214B259E-0EE4-7526-9304-914548C9BCE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98" creationId="{7240FF59-7F90-F9F0-AA35-EBEB2D07C82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499" creationId="{837A4EA0-D6A6-36FA-09C6-88EC743B915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00" creationId="{7F27E7D7-EF3E-BED0-36E9-FCD42EDDDE6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01" creationId="{28A1F519-CC54-18B3-F444-913D71E2861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02" creationId="{788D834F-5564-E63A-64F7-5950587BC51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03" creationId="{145766F8-2960-07EB-6C61-F1C15473DFC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04" creationId="{5CB549EE-E84D-4B7F-1E91-5C18B42D822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05" creationId="{C7E55C34-B325-B4F5-0644-C4C7587CEBD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06" creationId="{C6BE7961-D559-3510-3CBB-01398FC68F8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07" creationId="{A68A1ACA-E261-94A8-E3C1-B86DD3BFB3B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08" creationId="{A86735CF-BADB-135E-990F-8AC7C60DD85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09" creationId="{D8FB8AA7-FFE6-1867-357E-CEBE7FF5FED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10" creationId="{333799E8-9E7C-3198-B54E-87A7616E9B9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11" creationId="{1F1CC362-E0CF-0B57-84C8-46B78ACC6B8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12" creationId="{CD1A2434-50B4-0433-4039-03E89BA8583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13" creationId="{2CFDFFD2-F664-E3DF-0FEC-28DA1489714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14" creationId="{0EDADAB0-12D0-4672-C432-24E2FB68CC1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16" creationId="{8F234663-8EFF-0C23-4A8F-0F2E0170DA0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17" creationId="{4130414B-8AD4-B65A-ABA1-2CEA9110C35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18" creationId="{FC10B619-CB7F-7402-8526-E0CEEA5F162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19" creationId="{7166D18A-722E-2DE2-17EA-CA095AD372E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20" creationId="{0CEB4AAE-057D-FB66-ED53-B300C7C66F0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21" creationId="{227741CB-377B-2E62-7C64-C9D045A8B8F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22" creationId="{D1BC90B6-4C92-6680-3A5E-D0E91909EFC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23" creationId="{EB7A310B-4D38-FA80-CD18-E9DDFF7FB3B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24" creationId="{598F9501-0F82-6B24-7263-629F9BE565D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25" creationId="{67C0B43E-A717-77C3-955F-7C687948262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26" creationId="{79FAF138-F2DD-A72A-B3BE-FCA54C3D62D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27" creationId="{08E76DED-8A9D-89A9-40F0-C32D89F4699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28" creationId="{ED3F1C68-474E-A6D0-7C8C-C13173A2BE0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29" creationId="{75CF1A10-57BD-A131-30AD-2416E6FF1F9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30" creationId="{A62E7075-21BB-50CE-4EBF-518717A6F00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31" creationId="{0D20B834-2A95-432A-C83E-CC62779CFA5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32" creationId="{A30C769B-5C94-0E0B-3804-805AF421F24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33" creationId="{E7B689CC-A137-D23C-8E07-A2D91302619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34" creationId="{7918E9D9-B78D-D2EE-34D6-791EDF6159D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35" creationId="{B5E0DC9C-7036-0C7D-E4DD-33DC80C1AD6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36" creationId="{CBDB5F7A-A399-54AD-4570-5D041FBEFB8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37" creationId="{E691E30F-9C96-1A10-A038-99DD0542CFC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38" creationId="{87114329-C3A6-27AF-B244-DC99329C68A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39" creationId="{35E6EFC7-3A2A-347F-A3F7-7152ADAFE5D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40" creationId="{EC1F02F6-EE08-2DA2-40EE-645F658896A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41" creationId="{5DE0C32B-5CE1-ED45-549A-DB6B85DAE79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42" creationId="{D5AE980E-23AA-027E-51E8-CCFAF951D60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43" creationId="{976E9117-A716-A6B3-1B1D-2D23F4B7787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44" creationId="{43E87601-1838-FE3E-2BB9-6E5EDB30B44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45" creationId="{073B993F-C850-33D4-06CA-B22CFF96D28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46" creationId="{7380DE1A-F1D2-79F6-86AB-DB6451DE929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47" creationId="{EE67B93F-26FD-5B63-FF0B-2148BC0D597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48" creationId="{883A54A2-3BDB-99DA-8ABD-0949E070C0F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49" creationId="{639B5821-538A-9695-5872-1A85580CD0C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50" creationId="{B4839EFB-3404-E7AB-ADAD-A27761CE3B8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51" creationId="{F2A44126-3F72-A638-9EFD-4D7182735B1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52" creationId="{447EBD54-A8E4-3B72-F569-54384AEB7C8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53" creationId="{E73607E6-005F-87EA-74D7-38523BE4E02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54" creationId="{486F5A06-DF43-E0F9-5B57-6F5DA321D95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55" creationId="{EDC3929B-E2C1-7252-F04E-EC39E6BCD33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56" creationId="{0C3CF9D9-AD7C-A5B9-A009-8E5FA97FA7B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57" creationId="{0E6F1A4F-0044-A43B-2B49-B43B64D6104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58" creationId="{E882FDCE-55BC-6785-5F8D-FA41FA8B9DD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59" creationId="{4AC2E1A9-5B55-D46F-1504-706EB5EAA4B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60" creationId="{9F0A8AB0-DDAE-26D9-ACE4-03E2C438EA7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61" creationId="{1796BA17-A862-CD11-396E-B3239DEE627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62" creationId="{8BA17C66-B572-F55E-1B9F-30C57F46018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63" creationId="{00C58971-D63E-BEE6-38AB-8EDAC43ED9A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64" creationId="{8AEA68E6-B9AE-4F4E-0F56-A0FC63C032A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65" creationId="{A31D3816-E20D-5FFD-F82E-0790EF3A7D0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66" creationId="{CED99DCA-31C7-5B58-B4D2-3F130923707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67" creationId="{20D835F4-CD59-49AD-5523-382D9865F98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68" creationId="{7A34A321-5938-3C98-C591-039F7F749DE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69" creationId="{BFB43C39-4199-3422-6F5A-50D1A349A8B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70" creationId="{34A18280-86C7-BFED-2F69-09363BFD444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71" creationId="{96879F6F-EC4F-58D2-E879-D595F8A64B6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72" creationId="{E634682A-79E6-3EC6-8B72-49A2F8D0F3A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73" creationId="{33196F32-19E4-B507-74FA-54FDF567FC5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74" creationId="{FE4B0561-0C75-1134-B0DF-5D5140AC9F0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75" creationId="{49CFAF20-FCCF-EBFD-892C-1E5C8FB9E0E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76" creationId="{BC063CE8-7B0D-AA81-764B-5595E59B0E9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77" creationId="{70CBCFB6-4EC4-7AC2-E24C-C31E268AE26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78" creationId="{D0FB4265-CAB9-9D6F-5EEE-F8EB6704832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79" creationId="{F96290B4-7517-4026-C9C8-DA212A99078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80" creationId="{DF2A09B4-AF0E-7120-49CC-414306DFE43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81" creationId="{B494EA1E-5CA6-DBC6-77D3-061CFDAEC40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82" creationId="{5754D79F-2797-9E11-8415-345F92BBFA4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83" creationId="{0C5B247D-B5D8-8924-5FCB-B1C4A74F012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84" creationId="{416C0090-97E6-F61B-1CDC-75B23BB73EA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85" creationId="{A5CFF110-283F-2933-48A1-16372BC9191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86" creationId="{72BBE9CE-1B40-D264-F25B-82ECC5D6F72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87" creationId="{34927F9B-E16F-DF28-AD50-D856E9B78C3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88" creationId="{100C8393-60B3-8B37-4D40-CDF96A11DFD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89" creationId="{EF82660F-C0EC-8EEA-3206-26B0FF85768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90" creationId="{B264D2CB-7ED5-AE3B-4BA9-0ED7367067C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91" creationId="{A9674BF0-BD4C-4AD7-E08D-8433890758B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92" creationId="{779DEB17-C573-B4C3-ACB0-B339AD32C63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93" creationId="{61822BCF-00E0-504E-3EC8-3BF2E014128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94" creationId="{E956A31E-0348-5C71-B9EB-5C0706FDEBA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95" creationId="{B15F388F-F342-897C-7250-06003F28C5D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96" creationId="{74923809-AFD8-FA3C-C072-523666BF8ED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97" creationId="{84854658-0BFD-4586-FF5A-211E9AD2D44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98" creationId="{DA5CBBE2-2780-EA5B-515E-0373116B923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599" creationId="{87B7E3C0-B627-2A7F-273E-8C0AED03D7C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00" creationId="{C941EB59-362D-7D42-34B4-1C98BB90670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01" creationId="{7257F6C3-035F-6F45-0C4A-DC4B2B867AD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02" creationId="{3AAED68E-5FFF-8DB0-4EC4-6AF9345824F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03" creationId="{FCD95C5C-FD4B-4191-C735-5056A087744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04" creationId="{0E106E99-9B80-5C7B-8FD7-CDA694D8760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05" creationId="{A60F607A-3EB7-915B-8F1F-6A0C2DFC868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06" creationId="{4D1B6D26-789A-1997-A3E3-CFBB1E3E2D4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07" creationId="{4AD1A259-ACAD-EE23-AD65-A0C014BCDD5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08" creationId="{DC41D5FC-1101-6B87-B7D0-A2D1DAEBA73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09" creationId="{424DAF80-00F4-711C-A7EC-0A8D303BB2C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10" creationId="{7364DCEF-5435-2CBF-2CE9-494E557A2E1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11" creationId="{E99A762F-D2E4-EBCB-163A-461FA3BB829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12" creationId="{AE66DAAF-F137-2E04-0357-764B2E0308F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13" creationId="{1E62A1D7-E271-F82B-2BFE-1FDF550EB2A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14" creationId="{D246FB35-B8F3-788D-B71D-C240F87FB30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15" creationId="{5D7E3167-C869-3AD6-8014-47FED8287EC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16" creationId="{3095FDC0-4300-99F5-2C51-A739E2793C2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17" creationId="{E2D3E5D0-9317-DFE2-F3BC-D37B1E1D072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18" creationId="{3823CBCE-9584-7937-BC35-0D2D47F58CA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19" creationId="{466C5701-A826-8D4B-5F51-DC3BB954DB7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20" creationId="{9C7779A6-1D16-10C3-166D-5974BDF2B91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22" creationId="{5C828490-CA13-2D2D-7808-CB215CBA1BB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23" creationId="{223C257C-869D-B02F-3B96-AC21A157456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24" creationId="{428CA83A-B1EA-3005-F5DC-D230B0893EE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26" creationId="{EB7B1A63-38F7-D94A-FD84-9EE2F7B86B2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27" creationId="{A189602D-B259-3409-31A6-8514CD69C7E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28" creationId="{2A488873-B6FB-895D-9095-FF7A7C1987E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29" creationId="{9E468BAB-BAF9-9AC4-6F76-DA2511459D7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30" creationId="{23111B59-C8D0-3C58-42EB-447B0594AC0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31" creationId="{4F3BB08D-E3D3-B5B3-8F21-FAC16004937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32" creationId="{58D4B09B-4248-ADB5-7F57-D1A0CED54DF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33" creationId="{4852268C-2872-0CEF-419A-10C0FECD64B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34" creationId="{12B4981E-30EE-52F2-97C2-64D54F6D44B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35" creationId="{00AA3BB5-BEBF-6418-6FB3-CC0E866CF95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36" creationId="{2E2499AC-9C92-AD6C-CCA3-1F4D4371E2A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37" creationId="{01998E4D-16F6-56E2-8E35-65DB1632C7B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38" creationId="{964A7B04-31DD-E9F2-992C-0940E1053F1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39" creationId="{D3E70F27-2036-BDFE-AE05-9090C515273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40" creationId="{A5878956-038E-E945-8B7C-B957D96CB83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41" creationId="{EE8DC142-B456-921D-FCB7-C7AA8404FD5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42" creationId="{7490DB35-7C7A-4C36-A03D-3E71DF69A91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43" creationId="{4FE8C9B7-2BAF-C0B1-C7C5-483766F56EB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44" creationId="{A220BD7A-31E2-50E3-5BA5-6629ED46388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45" creationId="{41454F7D-DCB1-FB18-E8C8-FF582AB5873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46" creationId="{2AB05A3A-1C37-BDFB-7816-B4D44C6BE5F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47" creationId="{D6703AD1-E4F6-F6B1-41B3-F1A37F082C6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48" creationId="{9D8A0627-96FE-65A4-0422-07B78CC6066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49" creationId="{F033D09D-01A6-8B0B-8C41-227D9E4B04F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50" creationId="{75444700-7CE4-BEA3-5C97-5457A904648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51" creationId="{775BE59D-A86D-EFFF-7EAA-BF2BED03D90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52" creationId="{8A2C5A7D-34A2-51E9-448C-28D380BDA05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53" creationId="{62856062-942A-B973-DEF3-16A87E95C83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54" creationId="{C6843DF9-AB5D-E94A-CDD4-26D9F43906D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55" creationId="{002914BD-713D-4AE5-411F-216493452AC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56" creationId="{E883D81B-4ED9-0FC9-391E-4A19640EB16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57" creationId="{239A54F7-7791-253D-33FF-75AB95B00ED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58" creationId="{C69FB8F6-63E4-ED28-730A-EC56D869A5F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59" creationId="{477202A4-2C36-ABBD-6963-366F5B419A2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61" creationId="{50A11A21-161D-984D-6ACC-C9933C332B6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63" creationId="{5B68C704-2188-BC35-BFC6-2713CF6A064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65" creationId="{D4371CB4-979C-B5F0-BC7D-E4759658819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67" creationId="{E27009C2-2EE6-1222-A6ED-D2EA5BF8084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68" creationId="{F5B3CA3C-2FC2-820E-FA9E-E711BCEB0EA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69" creationId="{DA6E3387-A037-FE44-998B-12B182009C7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70" creationId="{E266B455-B863-C133-88D9-77C48759D7E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71" creationId="{2C055DA3-2284-9FE4-0C5A-EDFFAAF33A9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72" creationId="{5BB07BDC-2227-AEAB-63A6-3E31D681C36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73" creationId="{602CB761-1DB1-7AB2-50CC-D5B14B6392B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74" creationId="{17A5D308-1836-462D-9B2E-204B518B879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75" creationId="{E5A182A7-F8A6-4BF7-3042-873B85E284C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76" creationId="{3341F70D-2A2A-14AB-0C99-450D8EBA7D3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77" creationId="{D2D69E23-2ECA-39C3-2629-904E4B330CF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78" creationId="{10193F30-DDC2-11CF-A743-B867A75AD5B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79" creationId="{11F418A0-AEE8-E4AF-D32F-70C8EFED446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80" creationId="{88A2D2ED-0B7C-4CCB-B9E1-C648F754789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81" creationId="{C54DD37B-DD73-956B-6E92-667788F6C3A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82" creationId="{464D446E-3B19-0675-19AB-69187741830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83" creationId="{AC903F49-E078-0198-1A2E-7683ADB3C80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84" creationId="{DECD726F-6EE3-94D1-7A6F-3A131FFDAD7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85" creationId="{D86DB24E-CBFA-B1EF-A27F-8FC4146132E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86" creationId="{DA4BEBDB-9056-F2EF-7C35-5CD04903026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87" creationId="{F2AC1813-B5A0-0506-0437-57C1C20E522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88" creationId="{EDA72EC8-8C66-4B02-E0DE-A8DAEC46A84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89" creationId="{0B76E9E0-38DF-BD18-C2A0-110289E0E7D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90" creationId="{7DC8E03B-0921-59DE-C668-CB157DA643F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91" creationId="{FC54D6C3-E9B1-428A-CB56-9F5DCDF52F9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92" creationId="{E2C6D814-CA8E-7544-95C4-BE44E540EB5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93" creationId="{FDC7B851-3EF6-706C-A3DE-297991B9017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94" creationId="{8974407A-99BC-04DE-2886-08C56EDBCFF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95" creationId="{61DDC249-A477-677E-68A5-57B50AC4F7A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96" creationId="{32814853-3A3A-5920-8053-3D45E991493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97" creationId="{F0D250FE-A3DC-18B9-3800-2D471A3DDD3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98" creationId="{CCCD52B4-8983-B04B-4BC6-9EA44E50BB6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699" creationId="{3D5687C0-D8EC-65C3-22E6-3D54519313A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00" creationId="{5CE6F70A-F0B4-814E-49D3-A26B6C20C5B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01" creationId="{C1137DED-E9C8-2F5E-4C63-9C866A8C7BC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02" creationId="{DB12E254-48A0-B3B7-E084-BB039E7E834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03" creationId="{54FBF279-6EEF-1F79-4388-3B3B02F6106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04" creationId="{CB13E96F-5CAD-9B84-D483-615096A4C6F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05" creationId="{82ECBBDE-5815-B014-ACA4-31997E87997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06" creationId="{431B2389-205E-74AA-36BF-46A55642BAB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07" creationId="{90866D02-6DC7-0B3B-2D35-5986D4468BD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08" creationId="{C6DCF908-90B2-683C-8C28-084FBF78FB2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09" creationId="{8049A0B1-1155-25D3-FF0D-2C0F36C8122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10" creationId="{A8392302-F864-CAC8-C7B4-85D733C2975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11" creationId="{584906FF-86C9-DEC0-DF6E-CEE98A11515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12" creationId="{C1B4D046-2569-609F-C3BF-84BE8531965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13" creationId="{F4D5E85A-F827-302B-2DFC-6BD90D62107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14" creationId="{30E76875-8840-F1EC-3410-5F9AC5BEA40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15" creationId="{47373371-BC3B-64EC-7A1B-5F4F3577831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16" creationId="{F967B1BF-BE1D-8817-6E2D-60AA0EECB1B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17" creationId="{26410BFF-9540-3FC4-B205-98B45E14537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18" creationId="{F5D1B10F-0E53-FDC2-7F8A-19123F686BB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19" creationId="{16DA1C4F-DBAA-B1CE-7DF1-BAF91F82913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20" creationId="{73F94490-DBA1-92B0-E969-F0B115D8761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21" creationId="{68C42994-5023-5FF4-F70C-7C6D58A2E8D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22" creationId="{B7D96E56-4A4D-206C-207C-3CBB4D1C22D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23" creationId="{0859E79B-04B4-32FF-BF58-62569D5E497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24" creationId="{32BDAA97-615C-29AC-3E5E-1A6A600CEFA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25" creationId="{F80ED579-8A2A-3DB8-92E8-A236E2430F5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26" creationId="{D0AD5DBB-196A-7CFF-7213-5F85101FD83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27" creationId="{B553867E-D127-4181-E44A-ABE3EBE0C3D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28" creationId="{3EA458BF-DB6C-F228-D523-395DCBBD160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29" creationId="{7DB6517E-AFFC-D8B2-6462-2B66F31943F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30" creationId="{65DBC17A-A32F-9FAB-2D2B-5AF819EDCFE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31" creationId="{0B41A593-D85E-4CA6-EDC8-A2E93C6E417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32" creationId="{DE203A15-F962-D45A-355A-DA301C4E5B8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33" creationId="{E0C752AC-D644-3ECD-18B2-F14DAB0DA41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34" creationId="{EC7A3963-FBEF-4EA9-EC56-B370F35061F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35" creationId="{0B7A60B7-0630-70E5-5DFC-985E4D75792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36" creationId="{1FBFBA52-9A22-FCB2-C140-80336FDCD19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37" creationId="{0384AB30-6409-2103-3EAA-BA4BEF4ACE0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38" creationId="{682B5F4E-8EC2-A32F-447E-9753DED4A7D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39" creationId="{C3E6802D-E494-E0C7-168F-8D2C36A33FA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40" creationId="{29F527A6-8316-CABA-A73D-D8B624B8EDA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41" creationId="{D6270E81-4E07-1BFC-81C0-6044360FB20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42" creationId="{92D78626-1703-FF4C-3AB4-2AE1516A954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43" creationId="{91A019E1-8312-B971-13C3-3332D6A596E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44" creationId="{987DA313-4B1E-7FEB-3823-17D3A774267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45" creationId="{4D6AC42E-2763-FC51-1618-25EC02D485A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46" creationId="{F08057BE-2300-4078-F37E-054653D9BED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47" creationId="{0D2823E5-F355-F077-8ACC-13F657E3AF8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48" creationId="{EE653B9F-415C-E415-9259-C779FE258D5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49" creationId="{D4BFCEE6-FB04-7399-E80D-325DA961569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50" creationId="{215361F8-377F-CB0B-6DDA-A8D38EE3438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51" creationId="{94D5D9D0-D0AF-D7C3-DB7F-56DDA8548AD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52" creationId="{8AD9ADD0-0B09-802A-E337-B4DF69EB31A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53" creationId="{61D2E3C5-D8B0-5C36-61D3-4C0931BCA50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54" creationId="{2169D442-5544-7BD7-48A0-D9D0714142C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55" creationId="{2D61AE3B-03CD-A1C0-BF37-D0533E42309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56" creationId="{87953846-A99A-A234-F930-F10D4B2592D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57" creationId="{FF7F3CCE-B50A-0784-3905-662A63318B9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58" creationId="{A4C193D4-D2C7-34D8-76EA-60ED50AB1C0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59" creationId="{56B64E06-D700-7F95-F2A1-DA69899ADC6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60" creationId="{BDAD1FE7-A855-63B4-7B50-3550FF15DE6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61" creationId="{93838940-15ED-B9DA-E5F5-F091E54F966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62" creationId="{3EB8F5E3-EC2B-262E-0B40-359735480D0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63" creationId="{AF8B437A-7303-A20F-DCFF-3DBFBEDFFAB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64" creationId="{AE4A97B2-0989-2110-28D8-0B4917D08F2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65" creationId="{7C575D11-F566-8528-9EF7-F16C4C82827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66" creationId="{21FD51FB-E6E5-F02A-F378-6AE7FBCB2EB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67" creationId="{AD67F708-8F73-EDD7-84E3-EA810048325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68" creationId="{416F2797-A3BE-4A11-B7C6-FA0BFA56589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69" creationId="{234A8EC8-BFD6-E08B-F071-3C96B1929F8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70" creationId="{E6F84901-35F5-3B76-07F0-5686D3BE68C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71" creationId="{81613D23-2411-ABC7-99F8-3A1DF21A89C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72" creationId="{3163C4DC-B35A-626F-C109-16FE5E99E53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73" creationId="{01A31F50-E664-B19C-591F-0E377B54A65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74" creationId="{955281B4-ED72-6673-EC30-2E5C5A596CE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75" creationId="{D2B1CAC6-DCF5-4884-7EEF-48E73F5E317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76" creationId="{1CCA9459-7EC7-3511-0638-CF09B5FB7B4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77" creationId="{855EBB0F-9D5F-0BB5-55CB-3768717A14C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78" creationId="{B84996DC-B8DE-0F4D-B061-464E4D4E3AB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79" creationId="{03A81F92-B875-E34D-7E42-F731BAEBE9F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80" creationId="{E5909415-6050-D1E2-4CFE-2C6DA19E4EA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81" creationId="{46D9D9F9-A6F2-AFFA-11F6-73D23EF254A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82" creationId="{071AC486-FA42-5E95-BDAA-084A750BAF8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83" creationId="{BED25A26-44C3-8410-A9BD-75437B3E477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84" creationId="{B8F58EEB-F292-B556-F80B-382D30F3E15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85" creationId="{5BF9E8E7-27B9-E0BF-725E-8AE62045463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86" creationId="{7CF57323-FBFE-523F-6D44-F390BCB7775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87" creationId="{474EA09E-5537-88A7-9EBD-16C516AB7D0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88" creationId="{386B1FA4-1BE0-DF33-ECDD-C43D4BAE8AE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89" creationId="{CC38AF72-43E3-017F-9935-CC72D89D89F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90" creationId="{EDA39827-6E13-70B6-8056-DEDD86147BB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91" creationId="{401EF5EA-6BEC-5572-0051-7CC7541B249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92" creationId="{27872547-61B8-25CF-2178-952D8D4EE20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93" creationId="{B683E848-A6C0-7BEE-4308-2FB05C5B2E1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94" creationId="{81E444B8-8807-7407-FC9C-882ED3582D8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95" creationId="{D8AC4524-CD2A-CA62-9DD0-DF6FE21743D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96" creationId="{E549B70B-5C4F-30D6-C8E3-2FFA4EA5178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97" creationId="{8BC0B8E6-F835-5AEA-40D2-4514AD3AEC8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98" creationId="{85461A7C-AA6B-534E-9974-AFD671C6588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799" creationId="{90B31EB9-8168-BE16-8B33-A6033CDB39F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00" creationId="{340443C1-392E-2C2D-1DC2-7F2AF38758E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01" creationId="{97E79E2B-AF3A-B462-C4F8-CBD1D771B47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02" creationId="{3C1DDCAD-00E2-EDB5-B024-BF357BC19B2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03" creationId="{D1FF7746-14E6-D9B6-0AC6-5CCC99EF162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04" creationId="{D2E97876-D72D-5989-822F-8622D1E96C5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05" creationId="{96375334-493C-39BF-E619-12A35379E10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06" creationId="{6008E19D-03A7-5538-72F0-2C09125B281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07" creationId="{80BEFF72-7F11-30A7-1E57-BD4C753B3F5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08" creationId="{A15023E1-25E2-8407-9AB6-848C2588551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09" creationId="{D1EB8CCB-A20E-7FC9-6863-5D4C32E9286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10" creationId="{3F4FA3A4-5F6E-6B91-4BF1-7BE677CE17B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11" creationId="{5AE92D07-E460-FB53-19DE-818818986E0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12" creationId="{C0DC6966-5A64-34D2-AD5B-64FA9712110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13" creationId="{FEDDEA37-9030-B740-9641-64203FB3317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14" creationId="{479EB6B3-4DFF-5A08-8ABC-914426E2B64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15" creationId="{2F750A52-E842-F6DB-1E74-5EA0F739CCF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16" creationId="{2DCD2FD9-6846-7DF5-7F97-BEE1E59FD8C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17" creationId="{1082CD6C-3E10-03B2-6EDD-7D8BAF12C4E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18" creationId="{C165AE61-3AEA-5CFE-B70D-EB235FBC01D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19" creationId="{8A54C8AC-F724-713C-A871-5C0C7295295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20" creationId="{BFC2BC56-F76A-8007-ACC2-D38763C450F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21" creationId="{64B96395-C3C2-C58A-B6EA-53D573F062D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22" creationId="{A584E228-D3DD-9BAC-DBD4-665C349C7E2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23" creationId="{826AF141-7F42-6886-5B12-8923CA974CD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24" creationId="{F6AB1D4B-AE18-4E18-3A82-187E8C2D890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25" creationId="{EC718AFD-BD33-900E-F334-0BA1B91D1BB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26" creationId="{66111DD5-B04D-B221-1CC5-1CFDC288109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27" creationId="{75C68E62-7CE2-F2CD-D410-51872F5E339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28" creationId="{4980A556-3C90-F790-6C12-E0BD0382D14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29" creationId="{A3AD15FD-8BD1-9456-2CB2-2901A9A102A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30" creationId="{0EB4470D-9136-1A93-4FA1-0AEE042335A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31" creationId="{B385342A-AE2D-9FCD-5652-D43D1E64F6D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32" creationId="{54C32FF2-B769-5681-EE44-7F17B3A56EE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33" creationId="{EC7A350B-A6CE-161A-C974-8CA1301457E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34" creationId="{6607843D-B2D1-D62D-4FB7-14ECFB80174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35" creationId="{98E0FA80-9DE8-BC6A-3D86-45FCC480D6D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36" creationId="{BC56F3BA-6895-E5FA-D6EE-9879736D97A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37" creationId="{07C7F02E-0020-AA32-65BD-410EA8DB064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38" creationId="{5A4DA8B0-309C-0802-6E1B-EC1AC7B1716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39" creationId="{E36D6B0E-DDA0-0D9E-1567-EDD1B6996EF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40" creationId="{42252374-EEC8-C2E6-ED4E-DB823B20ED38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41" creationId="{1BDDB9EA-BFF8-5726-06E2-1EA53AA041E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42" creationId="{9582C4BA-1757-E1A4-9F82-6981D0DBCA3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43" creationId="{96A252A0-AAD4-33C2-687E-A74724C5322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44" creationId="{DBE1D6DF-10D5-17AE-4CD5-1AE220508C1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45" creationId="{FEC72DA9-7105-DC96-7CD6-5FDDC2A1B23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46" creationId="{9DE9C8AB-04B3-0B83-7349-E3BDADAABD0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47" creationId="{B463BF01-1CD7-8178-31A0-603A7E4616A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48" creationId="{77395333-21B3-29CA-F47D-2ABFCFC2EB6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49" creationId="{E3D97E0B-600A-41B0-CCDD-4A595F25F2A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50" creationId="{D48A0EBD-3648-11ED-AF28-E064C558A86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51" creationId="{8692B24A-3E5F-9CBC-1C4C-8B18F47350A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52" creationId="{31BC1D7E-F173-A3F8-B465-B8203B6CA98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53" creationId="{00FE7CCB-38DF-EF8C-CDD1-D86E2AF901D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54" creationId="{DB593CE4-76E5-3F77-AAD7-1771209F420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55" creationId="{674BCF0E-0EE0-38E4-60ED-052901C2CE5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56" creationId="{8CBDF258-C0C5-768E-74F7-7AD48CE7192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57" creationId="{20DA6CCA-6CE4-B4C6-21E7-A1391458EC5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58" creationId="{2EA9F35E-2207-0B52-DDF2-1F6F9DB26AC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59" creationId="{C3B7ACCD-03A6-173F-A35D-BCF45DAE181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60" creationId="{05C350E6-2F1E-6C64-9A8E-53DBBB6791A6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61" creationId="{EDBF0317-A908-BAC3-8568-A7C36BE9B42D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62" creationId="{06ABB91F-6509-6149-2B35-80EBC1FCA97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63" creationId="{F49F3EAD-4619-E76C-A585-C955AFC2C7EB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64" creationId="{2CE794F4-788E-4E58-CB76-70C79D08427C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65" creationId="{E57F94B5-E29B-E330-5F7D-9D22AEACA5C3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66" creationId="{6133FC67-2356-2449-2569-6ABE375D0541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67" creationId="{EDF2A601-3B6E-1642-7E48-B1AAF941AA27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68" creationId="{33E80634-9889-19A4-EC96-008C1FE0F8DE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69" creationId="{E7D3E6BB-EBDA-AC1C-2D3B-589C493947E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70" creationId="{8869C7D4-8358-B4A8-C4B3-D92496D26CFF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71" creationId="{876B4A6F-BBF1-BCDC-51CB-1BD464BC842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72" creationId="{AB0FEB12-032F-448C-7092-D5B8D14BF0B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73" creationId="{37C925ED-E74E-212E-5880-0071C42ACD7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74" creationId="{354D2554-35F4-AF23-873B-5EF1E5F7CE3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75" creationId="{6069758E-4B36-A365-85EB-94499DA72E3A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76" creationId="{E4E4AE59-2A99-440E-6614-E72AB8BC802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77" creationId="{53B41072-F2BF-414B-74A3-053BC0870CC2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78" creationId="{E4D35950-75C3-3F30-EBD9-3254F983B8B0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79" creationId="{62ACAFD2-68CA-61D0-D4F7-DB017709EE69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80" creationId="{59A85368-8614-EE03-0FE1-BBA07C5B6D3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81" creationId="{B83ED73C-13B0-FA7B-169A-FDC41B412CC5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82" creationId="{E86D0A94-8AE6-5A59-D78A-47AD7C49F354}"/>
          </ac:spMkLst>
        </pc:spChg>
        <pc:spChg chg="mod">
          <ac:chgData name="Ginevra Minarini" userId="1f1f918c-6db6-4aec-95e5-17ad0358cb46" providerId="ADAL" clId="{03421CA5-02D6-410F-9208-942AACB4DA1F}" dt="2023-11-23T16:04:23.225" v="156878"/>
          <ac:spMkLst>
            <pc:docMk/>
            <pc:sldMk cId="1069926096" sldId="309"/>
            <ac:spMk id="7883" creationId="{5610495F-4DF8-6CBA-CAC6-B962F2CF46D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84" creationId="{2C794306-8AA7-41EA-A727-6480666B25A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85" creationId="{A0B72A80-38FF-5FE1-FFF5-7F27604AFC8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85" creationId="{F0279AF8-6E95-6079-DDA9-039DA30DE86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86" creationId="{00511AE2-79E8-36E2-7069-DB41A56E17C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86" creationId="{1BE782CF-10C6-9783-10B7-AC60E13F710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87" creationId="{EA0A4522-C0B0-D8D4-2707-1EDC6806361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87" creationId="{F525E0A1-C8AD-C653-B45F-2AF3DA3445E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88" creationId="{6C89E7B9-382C-BB1A-A8EE-51F9559976C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88" creationId="{E2B7C56F-A958-CFCB-7747-8DFEE2D23B1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89" creationId="{CA2929F4-E5D5-0CA7-497A-94CE09658FE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89" creationId="{DC34ABD5-43F7-F319-6E03-4B16AAE6BBB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90" creationId="{7C33736B-64FF-C45E-98A5-7C65CC7C065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90" creationId="{B2C97B14-1AED-779F-AD66-1CD40450192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91" creationId="{013DC0DC-4547-F963-223A-5067147ACE5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91" creationId="{59732476-5A22-F511-01FA-2F65B082BEE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92" creationId="{F1A69CA4-EB01-2ECC-540E-1AE09C2CAED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92" creationId="{F7B42BF5-E616-7389-923A-E76886AC4F6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93" creationId="{082D00B4-2BF4-E927-33A5-38F7F58352B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93" creationId="{8817AE6F-55F3-9811-93CF-E4643A1917D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94" creationId="{70407375-36C6-6746-7F39-C1FCDADF50C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94" creationId="{A6693612-C037-F985-4961-254119FB7FD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95" creationId="{37DA9FE8-B7F7-83AF-0A6E-8B32A47B632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95" creationId="{AF8E9AE7-BCA7-8779-8997-809DC5C5940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96" creationId="{0AC7ECCE-F5FC-C44F-3E78-2369BB78F25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96" creationId="{FF868FDA-98E3-0051-0915-6F615C79E26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97" creationId="{9690431E-A9FB-1D32-18C1-95389EDAB9B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97" creationId="{F9E418BC-A422-F383-8EB5-DDED703419D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98" creationId="{021BC601-4A88-FA9E-F209-15DE3248884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98" creationId="{536F5C1C-C587-C8B7-1454-9325D60AA31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899" creationId="{01145B57-2D6E-B914-BD46-303BB9FE253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899" creationId="{1D47F61F-CE60-A71C-4D30-B517271A602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00" creationId="{FCE33815-2595-C5B2-1F0D-99CDCDB86C6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00" creationId="{FD084357-EDB7-8BAE-01E2-9F5A9B75E3D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01" creationId="{2BBC6D00-CCFE-3E72-61FF-C4E76309649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01" creationId="{8C159796-0FD7-282B-A359-0A6B69E0072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02" creationId="{BF6F8085-E4FF-8A14-290A-1F0799C1465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02" creationId="{D5259F0E-271F-E595-422E-73A277FB5E4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03" creationId="{62DE8067-C42F-DB8B-2B6B-2083EA9C854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03" creationId="{DA9564C3-C06C-A11D-3E60-3CFC9BE077A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04" creationId="{D6C9F396-E202-8703-D26B-E2F835A73AB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04" creationId="{EAA76FD4-0CB9-27B3-1A7E-52627CF4837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05" creationId="{041C0763-4A2B-889D-FA0C-ADBE1C1F95A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05" creationId="{F93AE295-6DA0-058D-B753-A5BA598A0DE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06" creationId="{6214764D-3BB7-5811-4765-6EE56E93B56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06" creationId="{694D41BA-4F4A-4B40-DC2E-303E8D8C27F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07" creationId="{0F5754CB-24F8-DF1C-CE06-F9152303B62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07" creationId="{3B8BA9A6-587D-92EF-BF56-2C657D31550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08" creationId="{390889F3-AB67-6D99-F3B5-3CA85F14CF5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08" creationId="{C4E3D30D-3541-23C6-51E9-A9450EC8A74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09" creationId="{13DDF763-0CEA-5A52-AB8E-1DD01BCDCBB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09" creationId="{218ABDA1-5BDE-053D-90E1-CAF599A7914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10" creationId="{1B6EA177-458D-52A1-B50D-97C06A34DDA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10" creationId="{4885F80E-8201-DCC2-3F0B-F79D851CD54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11" creationId="{318A0DC5-73F8-C068-F548-6A375AA3DE2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11" creationId="{EE52A9E1-EE79-ABA5-373E-EAEE96E77A4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12" creationId="{47429E92-FDD7-54E2-1465-2032FE5215A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12" creationId="{8A7549AC-7098-518E-8F2C-2D88E8DC5B3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13" creationId="{3BE2839C-2F3A-DBC2-0EB8-7249925F392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13" creationId="{92498F3C-BA5E-F57F-1422-E4D71F28606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14" creationId="{DDBD3288-2227-3657-326D-78CF60CDC54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14" creationId="{F87B74EA-57F0-AD15-4A93-5A2C2EF9C78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15" creationId="{3CE9CB37-BA0F-9E32-BF8F-0D2B5A7E446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15" creationId="{FC0E62A2-AEF3-0778-B462-3A1D5EAA334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16" creationId="{28F90A22-6E77-77A5-08A3-776AB454695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16" creationId="{5B564BC0-CDEC-3A63-B475-8BBE8E03649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17" creationId="{95108704-06F4-7ED2-916B-1EA1A602C51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17" creationId="{E723B7F4-9EC1-67D2-6BA8-CAE771162AB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18" creationId="{49203612-FE61-0758-DA02-975BEBBF6AC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18" creationId="{8D6ABDE3-F0EF-84F9-6F10-8D2398573CA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19" creationId="{888C0774-67ED-2BC1-04D9-778239055BA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19" creationId="{C2CF558B-06A4-C61C-6031-3888B15EAF1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20" creationId="{45D336B6-CC56-BD37-920E-740E17EBD64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20" creationId="{E1FD48D8-D858-5F8A-AF9D-CE4DC93A790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21" creationId="{BB1F38A1-2C88-915F-A0C4-5061B42F543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21" creationId="{D3F51732-CCCC-D0BB-23A4-8FC3CF8AD85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22" creationId="{4A9360BE-5867-FA3B-92FB-62CD1B86A22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22" creationId="{B42C146A-C812-3E74-363E-0B2556D2310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23" creationId="{33777EAC-CF40-812A-5E30-B2CE0022D95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23" creationId="{BB6E123E-E995-9A6F-D298-C4DAE85EE56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24" creationId="{75C61173-2E2A-3798-BAED-CEAB95D01F9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24" creationId="{A90F1D1F-B5C1-9E47-BC8A-7941FBB663A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25" creationId="{4AA60D5D-165E-62FF-74DA-A67DD0E7FC8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25" creationId="{C38DB2C4-CFCD-A843-DC5B-CBB6E477B40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26" creationId="{B3688392-774F-8A1F-EE7E-471D32D1B47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26" creationId="{FAF546BF-9B6E-5493-0017-37EEAF748A3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27" creationId="{686A1948-31CC-A560-C3A5-5532F799968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27" creationId="{A0B1B758-498C-A0BC-CEF7-B5F9A01F5D9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28" creationId="{080C3178-7E36-FC82-84C3-574630027E7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28" creationId="{B3280E72-2F71-9356-A3E6-A049876482E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29" creationId="{67A210E4-74A3-CE67-8F07-7011872C311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29" creationId="{F1FC014B-737B-D244-18E0-8FF2373A5ED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30" creationId="{43AD5FA6-1238-92A5-96DC-4C5A1B75C39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30" creationId="{510FA016-9D80-C421-B9AE-C1FA93D1C83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31" creationId="{CEECF276-2B92-5C52-33D7-593D5B42DF8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32" creationId="{4FB807C3-4EF3-25D6-2AF5-17E7AE16304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32" creationId="{D92FAB28-E8FC-0E4F-13F4-C94C54CDFAE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33" creationId="{8A500E07-79E9-3EF2-8160-21C1642039F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33" creationId="{D6CF88EE-4101-41E9-F0E4-5485FE0709C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34" creationId="{347375CD-ACDD-8E6F-E3F6-1DDC9DA187E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34" creationId="{D49FB5CD-7E7D-6F31-02AE-0229EBE5AFB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35" creationId="{8A22882E-069B-81A8-5300-1F443FF2F0D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35" creationId="{AF5376C5-590F-9E29-A3AD-B9397DD359F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36" creationId="{86BDB707-F6FB-5FB6-1771-087DF9528F8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36" creationId="{957C1480-49F4-01E4-2A6C-4D74DE336E4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37" creationId="{262D0A0D-0492-F47B-E159-D1B06D9BC6C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37" creationId="{76D84677-29B9-9362-16B3-4262FD80025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38" creationId="{9034EBF1-ADFF-E097-6F9C-744EB4EC9E6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38" creationId="{E9163D78-A054-D73E-AC80-A36D814E9C1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39" creationId="{6292DF38-DEBA-9696-AD04-8353ACEFEB7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39" creationId="{B9BEDE35-1A78-30AF-4763-9B4C4C16642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40" creationId="{A38CF4C9-DEBB-AD7F-BDFD-88532D39FD0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40" creationId="{D78BF30D-9322-65DB-4464-2167CA84349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41" creationId="{64A884ED-B05F-B2D7-F813-77DA5E605CB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41" creationId="{7211A684-C9DA-F1D0-673F-D590B90D7CE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42" creationId="{82314C66-5485-EE6F-D7E9-EB1D561AD4D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42" creationId="{A385DE96-A7AA-A80F-D0CC-C405BD72F66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43" creationId="{808DA18B-E1F6-8590-9662-3BDAB07D976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43" creationId="{C5FEBE91-F824-C858-9AE9-29246B443C1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44" creationId="{8A2C5FF4-726C-4ED8-CAB8-00204E05EC1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44" creationId="{AF6B5AE3-F310-CB1E-ECBE-7BFEB3F1C37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45" creationId="{9DB18940-B030-F343-2FBE-DE260088308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45" creationId="{F471545F-CCD8-0A03-C1A4-7EE06DBEAC9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46" creationId="{AB2B7AAA-E0D6-5C5F-278D-F92D2A65186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46" creationId="{E267D3CB-EEE0-8141-A718-B951DB1C539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47" creationId="{6552FEA2-0196-2AAA-CC4C-D8A20DBFDEC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47" creationId="{90E4F49A-664F-C5BE-38EC-EBE65177983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48" creationId="{6F85BB5B-08A1-9B82-B290-C2E52991117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48" creationId="{EEA938A6-EE6B-AB14-1086-567AF2D92C2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49" creationId="{2ABD572F-17F5-C9FC-82F9-7FC491E83FB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49" creationId="{99BFC5A1-F621-F5BC-40EF-FA2E8597DD2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50" creationId="{14798213-7363-3C68-C01B-FB4DABF6772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50" creationId="{E289ABCB-9D11-D0A0-C993-7A1CA9059E5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51" creationId="{AFACDBFC-F77E-C9C8-1FEC-0912035EC1B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51" creationId="{C7374DC3-4657-836A-F583-19FAB471FCF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52" creationId="{9D7B552E-7A8B-553D-A4DD-18F2396C8D8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52" creationId="{BCFA046D-B96E-1F36-9C0F-DFC08F17195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53" creationId="{3718FEC7-4382-729E-3511-50732AA1FD6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53" creationId="{C94E2563-1AF8-4A9C-6E1B-7786CBDDD88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54" creationId="{1278DD33-9515-FFBB-404F-8D954B6E814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54" creationId="{9824F71C-6EB5-6737-07B7-CC098102A9F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55" creationId="{419DAEF6-5C91-9619-BB0A-FEC241202B1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55" creationId="{487004CC-9D8A-06E2-0B90-EA2A82EBA42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56" creationId="{08315E58-0AD3-0E8E-FB94-3BC5DC8163F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56" creationId="{947BFDAA-F4F5-AC12-2059-3D2A42C0434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57" creationId="{0A85040E-E2E4-5BCA-655D-705C0012E9D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57" creationId="{A74B622E-C133-2CDD-43D2-DF1A71227C5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58" creationId="{52705532-2D4A-FA7B-C5C8-E268D97681D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58" creationId="{AFDB54B1-B89C-104D-C939-C826706D39F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59" creationId="{96A2B1C2-992A-3B0C-D369-43F73EC320B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59" creationId="{A976BB83-7D11-560A-1F9A-168420CC959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60" creationId="{6A31D5A8-DAA1-599F-F60F-DEE7E4072BB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61" creationId="{EF20FF21-BF82-AE3B-A5E1-7CEFE044D61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61" creationId="{EF9E7ABF-A3A2-7552-11AC-AEB95EBC60C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62" creationId="{34FF23D6-6961-B818-88C6-0BE81B14702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62" creationId="{F32D9A9D-FF31-B04F-D6E9-88D74B99B7B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63" creationId="{305FBFC7-B271-5ADF-F2CA-E6E427CE657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63" creationId="{B8B19A17-5B11-EAFB-FA7A-0C345F16340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64" creationId="{1B529B87-7396-9BB3-D29A-01310541C79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64" creationId="{92BEE1BD-A704-EF9F-715F-4A64065A072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65" creationId="{7AF0F7AE-8C26-25E3-CB1C-EA61269D71F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65" creationId="{D721FE2E-8D77-ECD6-8789-770BB53AECB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66" creationId="{283E59FF-D357-F1F0-E410-0724335B813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66" creationId="{EB007686-0FAE-2825-9395-61ED8372B06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67" creationId="{84896348-8C96-644E-784E-3DECD1EEB09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67" creationId="{E81BDADC-6593-3AA5-82B1-7C511320F4E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68" creationId="{8CF06F54-E5E0-D802-3D09-CB55CA38CFC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69" creationId="{01497BC6-9230-7A39-948E-96151AA83A5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69" creationId="{86CA8CC5-4B47-A798-CB47-E7BFE733056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70" creationId="{AD85F04E-EB1A-69E0-3465-D45EF67BF9E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70" creationId="{CE83F0EC-F794-C018-5BC1-0CE5ED7A7E2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71" creationId="{1AAA463C-6498-B61B-9544-AE1A1E1CC8F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71" creationId="{4B8D7C2E-FB0C-1EDE-46D4-9CE0D575722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72" creationId="{4489401E-9AD8-74A9-1089-31FB16601FE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72" creationId="{FCF22A50-BCF0-4D8F-6936-9E2FEA420AF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73" creationId="{1EB6CA91-FB7C-234F-4030-745B1A49A3C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73" creationId="{D99769F6-B6F4-3553-6C33-1C8FAA0A2A2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74" creationId="{1DD9EE27-6EB8-188F-DD9F-82CDC7E5839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74" creationId="{F5D432F8-CBEA-A007-1312-47DE3AF8F65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75" creationId="{0736FBC9-6086-CDB4-A3DB-DC3652BEB1B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75" creationId="{528CDAD2-E0AA-DBCA-95FE-2E8687B17BC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76" creationId="{4136591C-A008-81B2-B42E-2BB3071FD56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76" creationId="{F4656C14-E880-CA6A-7996-273F38A16EF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77" creationId="{508F05A0-D676-696C-B66D-DFC94E22B11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77" creationId="{EA984DD8-F2CB-D472-9937-D757272A36B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78" creationId="{00A78BDD-8396-8D96-E22D-40E2274826C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78" creationId="{F31ED1A4-5757-E6A7-2077-C435A54A2D7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79" creationId="{BA5824DD-DC3B-C7DB-F602-BBBA38BB6F0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79" creationId="{D1BA7CDE-E30D-BF69-4400-1B367796F8E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80" creationId="{10994C35-50AD-6948-AE10-CB3C36129DD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80" creationId="{6BD7C07B-A697-4EF5-79B6-58E983AC83A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81" creationId="{A7DA7A9C-1CA8-7B45-79F9-66F6923B2C5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81" creationId="{BD2359B0-86A3-BCFD-6D19-5679E38D5D2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82" creationId="{7DBD3547-116B-BFF1-130B-82A1B341E32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82" creationId="{D7962371-03B5-5C82-36C8-888460DA17C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83" creationId="{105787E1-14DF-4C9F-021D-FA4962C40BC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83" creationId="{3F3661A1-E860-8EEB-2F98-C35A2A0946A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84" creationId="{2FA4CAF3-9AC8-4FFD-1F8F-F1EC1248A4F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84" creationId="{E2E1E338-18E0-A7A1-D65F-F2CD5B90681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85" creationId="{D702EBC4-B28C-C8E5-BD61-7E60B6DAA5C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85" creationId="{EC64F924-4BC6-F802-9DD2-380B73DE941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86" creationId="{6F978EA6-2B1C-6D36-1AB3-C973B15800C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86" creationId="{8AB164F4-4C44-DC7E-C90C-7ADB628DFA3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87" creationId="{481B5FFB-4C26-3EA8-80B8-6A50FEF23FD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87" creationId="{B52B8365-81B7-82E7-B874-EE8D75B7F38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88" creationId="{140698BC-5A51-B997-AF77-03EAABA5AB9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88" creationId="{C61A1471-4EB2-7058-856D-57E611649A4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89" creationId="{9C02819D-4081-D325-05BD-A7538FA37AC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89" creationId="{C544165E-96A5-BAC4-7667-D4471F66633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90" creationId="{B3880E34-F854-D47F-48B8-1D80CD22BD2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90" creationId="{E3F590CB-C238-3AB7-187D-40511BC84C3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91" creationId="{8CC35181-B0D6-22F8-EA42-FAA251EB8B5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91" creationId="{B405AC55-0403-8AC3-7874-CCB93A47CC7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92" creationId="{76BCBCCC-DD71-A1A9-527A-52B3EBCA26D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92" creationId="{A849AE22-46A2-1BA5-4AB8-F36BFCA9F1A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93" creationId="{27F46CC4-9A92-B87D-13B0-67622ACD758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93" creationId="{D92DD460-88CA-3EF2-8FF2-7D0AA10ABAD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94" creationId="{4EBAFB43-A1EB-CFEE-8D30-D1DFF66ABD2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94" creationId="{DBBD239F-8430-2A4B-7E60-B1DD42A6EA9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95" creationId="{D013CEF0-01A1-EB2D-D349-F95D8618E98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95" creationId="{F0CD41E8-C5BE-A3E8-A122-F8C536737BF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96" creationId="{32BDF867-76D8-2E3A-5FA4-E6AA2E53A0A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96" creationId="{FA27A1BE-BC2E-C046-D5E1-7D6085F584F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97" creationId="{E0F01795-A7AC-7BEB-5D68-689989574FD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97" creationId="{EE8F6A1B-79C3-51B0-E7A2-3FE62D4974A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98" creationId="{B2EA5CBF-6D0D-D788-22A9-06A287569C6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98" creationId="{C0F316C4-EFEA-BA76-6060-6EB0392BCF9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7999" creationId="{1B0CA624-74E0-5094-C44D-D92F0725EB3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7999" creationId="{B7DC7FB0-261A-A697-C62E-1E06A98255E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00" creationId="{22AF7DA6-9483-923A-F2E8-DC283BE3631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00" creationId="{69BE5BF1-6FB8-DF6B-535A-89695E9CD6B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01" creationId="{30A41036-E55E-02A2-ED08-597C2DC73AF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01" creationId="{3354D000-49B5-D2B7-A4EB-0EAE21CCDA7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02" creationId="{4BB8A34D-EB1B-DDF1-1FC7-76BD4E07193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02" creationId="{BCAE5490-C9F9-0BFE-7397-8FFCC82C5D5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03" creationId="{90B7EA72-C74B-5CEB-7DE8-FD0836CC3E2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03" creationId="{DCECE10D-CB45-A82C-C20B-433A2B2CAE9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04" creationId="{62D33F36-03F0-8D32-BE28-889C63878EC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04" creationId="{A0C7745D-6E7B-D2C8-35D7-9E5F1A1F320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05" creationId="{3001CD19-6B8B-5DA5-761A-0F901036F6F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05" creationId="{5E0A6C95-16EC-419B-C97B-21E3D5BCF46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06" creationId="{22D1F3D1-3A04-8ABD-D533-3D86776B99D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06" creationId="{CBB68769-FBE7-D079-3AD9-AB321874470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07" creationId="{2F16C4CA-3E10-4EBB-8CB2-ECDB40CCB27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07" creationId="{E2990E0F-F710-13D5-DF62-978A4ADD666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08" creationId="{0F4E3F18-5E1A-AEC4-33AA-63887522393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08" creationId="{6A92A5CE-47F3-8396-4A54-6F05294630D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09" creationId="{620A0503-3FEC-5F9F-1085-36598DD3D6F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09" creationId="{6CE296A2-EE87-C500-746C-F40BC3949FB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10" creationId="{39CF5CAA-D9AF-E73E-FACB-69F59E0A9B1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10" creationId="{8DAFE352-795A-546E-4326-B30DF1ABC45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11" creationId="{5D20DBF6-AEA0-7B94-F134-19F8A9A79D1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11" creationId="{B74A2B99-C130-F46F-2962-E0B652AD437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12" creationId="{2BD32C3A-DE96-5847-77E4-2D24CBB4F19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12" creationId="{A5DDBDF7-913B-660B-8466-48C7F6C1559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13" creationId="{544F877F-801C-9312-7165-5CA07197DF3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13" creationId="{8A686187-931F-F33C-0C8A-C65B8A16742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14" creationId="{74A16837-7BC1-19B6-D2DB-2CFFF525337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14" creationId="{F0977136-E1A5-DC7A-5BAE-2FCE193FAAE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15" creationId="{1EDE2A3E-07CA-D393-3D3E-E9249D24EE0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15" creationId="{89E661AC-3CF9-188C-0640-EAC1B7610EE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16" creationId="{25001A47-0BA3-44F9-79FC-8D2067A0499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16" creationId="{96885119-6131-4186-E43F-61AC26340B0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17" creationId="{098FF2FF-B24D-10C8-07F0-385A83FE0E4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17" creationId="{1960F7E9-ADEB-2F0C-39FE-B68782608AD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18" creationId="{09E64774-12C5-9295-6E0C-7F5D13CB58F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18" creationId="{5414B072-9561-710B-CCFE-7E9B07C9BA1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19" creationId="{7D96BDE8-7950-1B5D-1B98-0761FB20E0C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19" creationId="{FC4AC3D4-3F8C-4457-342E-011DC7CA807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20" creationId="{68342A98-751E-77E3-FE8C-D9EC5F6CEC7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20" creationId="{A354476C-E001-91E9-EFEB-F1F893DE758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21" creationId="{10F769AD-03E2-251E-F7DA-61DD7D42173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21" creationId="{3621CDF5-6494-6251-205B-CDB38DF6FA4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22" creationId="{F35BA7AC-5F27-FB69-9F38-E13F785FC42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22" creationId="{FDD01F47-BAAE-A92A-278C-519BFCC94F6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23" creationId="{9DC157FD-CFD2-820B-7CBF-97197FA3B67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23" creationId="{D7A7FD52-DF46-EB83-E3B9-A65CEF8FBF3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24" creationId="{042FF0BC-E82C-8C9F-3056-D6F8F981AAF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24" creationId="{3A562669-407B-8295-FD04-066B3CC7D2D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25" creationId="{BAFE0276-4FFD-364A-6ECA-8E1F8F44610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25" creationId="{E6A7F84A-FCCD-D982-BB61-169A274DD65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26" creationId="{11B11ADB-F6C4-B41F-CD8D-B732B313B4E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26" creationId="{F6586DCC-7246-A6F3-9552-B9F28776C79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27" creationId="{467CA95A-1536-8041-C0F3-B365A6F1775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27" creationId="{62D98E25-0AFD-FA55-4A59-CF45CA8AA13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28" creationId="{2A82BB36-DDF2-8215-8150-89C3F12E391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28" creationId="{32F4BDC9-E042-4006-AB8C-A9A6A65501B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29" creationId="{5B514C4E-43C5-32F9-B852-C6C5A6DBDC7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29" creationId="{81F56662-9436-FA33-7418-661DECFCCCD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30" creationId="{BDB9A8DF-14EB-4A2B-38B0-D32ACADAFC3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30" creationId="{E8F2AA9A-3ECE-DF95-2B4D-54EE9E2D3C8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31" creationId="{B1F8D583-8BAE-991D-930E-20CA11E0F91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31" creationId="{F3D9F041-5F9A-BDD3-8F65-C0DCE34397B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32" creationId="{18A85621-A8D6-45B5-C31F-4138AA3B8BE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32" creationId="{3F9DD1F3-E5B9-609C-A1D5-1063CC9A67B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33" creationId="{1FD5EC65-AD8C-77B0-8C4F-43F60F180C0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33" creationId="{70741FCF-7428-3B6F-7F96-F0559ECB111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34" creationId="{04D39A0A-24B1-F8BE-9153-FBB2A7D85CC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34" creationId="{955A7D07-304F-ECA0-B2D6-423C627D3B8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35" creationId="{1A296DEC-AF4F-64DB-9F25-1AA709155BF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35" creationId="{D03383CC-68C8-F194-3DD4-727D0F76133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36" creationId="{80F296D8-75C6-15B4-7642-FA0F1EF65C5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36" creationId="{9BD974B4-2967-2782-8E89-F959C77A334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37" creationId="{BCFD2B74-0AEE-7DE4-C6C2-523E7C0ADE3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37" creationId="{DA86D673-D012-A2E2-9CF6-16B5C336F91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38" creationId="{30DAD725-B7D1-853A-17AD-0A61FA7FB53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38" creationId="{48F92E93-2CE7-051E-064B-99BE10F4A52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39" creationId="{33BB1902-89DC-3B9A-5F44-38BECF826C5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39" creationId="{6D073EAD-E9FA-8F3F-AEE0-327F9CB51A4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40" creationId="{57A0209D-A8A3-46F6-FB22-59F2957C4D5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40" creationId="{B104359A-114B-8C80-16DE-8B1B105C857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41" creationId="{897E45EE-6A94-4786-055B-C181474538D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41" creationId="{D2225292-A82F-3AC7-DADA-5F7FBA680B0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42" creationId="{45A437FC-EE6D-25A5-37A0-E607C3C8BF5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42" creationId="{E8F497AA-FB12-2259-EEBB-C81BFD7380E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43" creationId="{2651553C-59E2-8E7B-EC5F-C7085F113E8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43" creationId="{C10BF178-0EF3-F6A4-B789-A51B82590D1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44" creationId="{9658045F-26E7-A0FE-F6BE-5D302659156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44" creationId="{9C3F7241-588E-9423-C1D3-B6418BDF9B6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45" creationId="{7A924103-30A7-B256-F75C-01BB2C6898F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45" creationId="{A845A065-883C-C493-0EF5-FCE94A825A6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46" creationId="{447A7523-1FF4-4515-84E5-48A6DD6DFF4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46" creationId="{9CFE2B91-3225-E0C2-CB2D-79F787FAA37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47" creationId="{B8A70933-E114-BB9D-8A87-7A7D4CA9747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47" creationId="{D28F59FB-0F70-CCA1-41DE-7DFDCA03EFC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48" creationId="{89E31D71-F995-7677-8A3F-4496D99A79C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48" creationId="{98E8B5C6-8776-19D5-EAE0-0C840EC8A07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49" creationId="{0E5D06F5-391F-D82B-32D1-55DFA894761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49" creationId="{F6AD8C15-2E7D-3A6B-DECF-019DB71A2AD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50" creationId="{45A0F702-44FE-1C66-5866-EF003B74A7D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50" creationId="{DFDE9B85-016F-B089-73B2-3F4FCD55AA0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51" creationId="{28419851-32B0-C34A-AE37-EC51741378E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51" creationId="{3755F0DA-E560-996D-0AF3-E7D3B243490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52" creationId="{0572FD9A-4C2B-6674-2225-395EF62858F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52" creationId="{414989C3-F663-1CCE-6D06-1BC76B20563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53" creationId="{57E1AD06-59CD-CE2C-C27C-356F7BC16E2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53" creationId="{5D2BE7EC-552F-708D-9E88-4009EC9C9E4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54" creationId="{3CC10EF8-7AC8-7E85-A726-452828D2912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54" creationId="{6F6B7ACA-3EFB-A695-F14D-6E7080C8B21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55" creationId="{05313E53-3C7D-8567-AEB0-3E575929A22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55" creationId="{8E4C3262-3578-BBF9-4445-A3ABEE84500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56" creationId="{DFC31B1B-81F9-8078-2826-44B5FEC3C38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56" creationId="{E39FB346-423B-3DD1-D01A-D1799F43333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57" creationId="{6713C325-D85A-51E6-F7B9-D0798A14AA3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57" creationId="{A4EDFCD0-17E0-0596-5322-A1402A84BEA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58" creationId="{866D7253-668C-82DA-D53F-5B555C59922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58" creationId="{F03C84C7-4924-4B26-DA1A-3C3BDC0429C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59" creationId="{123DB227-EDFA-163F-DF4B-F50B85197E4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59" creationId="{65E47A35-CAA2-9466-1560-86E647DA065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60" creationId="{168ED604-A515-83E1-D024-A3DA205760D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60" creationId="{1BE17B0D-1D31-7DF2-0510-580803639E9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61" creationId="{58869A63-EBD3-951B-0064-03F65A55EDC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61" creationId="{9976D6BF-8F7F-29A2-84A7-5D9F0F5120D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62" creationId="{1A941E1D-B77E-5A05-AA1B-DDF6D44865B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62" creationId="{D0E6FD90-9AD3-597E-913C-77580399BCF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63" creationId="{7003A826-DDE9-70B9-C08E-6A372449CCC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63" creationId="{733A0C5F-3824-A34E-713B-7EB74C93686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64" creationId="{412CEF0E-A42C-E8D8-0AC5-8B925718166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64" creationId="{443EAE72-E36C-8C22-4AE4-5CAB0077A84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65" creationId="{0851F989-A355-F8F1-DE4D-232AAED19B1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65" creationId="{FB979243-B452-1D65-F987-FD5192E0F4D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66" creationId="{49665774-9AF6-1069-9F1B-92265432EC0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66" creationId="{F1D3DF4B-740F-C408-A76B-6B17C3C28ED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67" creationId="{31B88F17-3040-9C32-9BB7-F474A24347F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67" creationId="{70995D9A-73AA-90DC-D317-CD23207A88D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68" creationId="{B3DA49D8-894E-1766-9A70-DAEB26291AD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68" creationId="{DE706D34-5E3A-679F-B837-8CC0C7CEB2E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69" creationId="{678AC698-8DFD-4186-EE13-A5CB8D60FAC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69" creationId="{D4B42F46-AB86-FB15-3F77-05EA095DE11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70" creationId="{11C35C4A-A208-939B-3342-516B036F813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70" creationId="{984E3135-7B8E-FF26-6303-F6D68A8180D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71" creationId="{216FC500-0F7D-42E7-3A12-43AAFD7ED60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71" creationId="{FDBA5848-2AD3-8670-788D-D1236FF3884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72" creationId="{0BBEE2D3-2EB7-FF94-B2D0-969E5B57617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72" creationId="{FC8811B8-1E68-CCE6-281E-D15ADA363FA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73" creationId="{6C721D0B-AC4D-648F-2FE9-0151C16B1C4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73" creationId="{D075D46E-F520-E296-09B7-8FC4B115F31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74" creationId="{38444E43-2E86-F2B8-9027-DB04532A501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75" creationId="{39A304C7-E98A-9309-9A24-BCC44F9AE0F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75" creationId="{5F319F3A-659C-D76C-530C-B1087D600B0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76" creationId="{A677AE16-81B7-8F65-8102-E395D280376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76" creationId="{C2D7DED8-9B4E-67B7-833F-049DB13BDBA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77" creationId="{3208C5FA-BB1D-93FF-8BD6-ACA9B7ACAD1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77" creationId="{E1070167-D62D-701F-4965-9AADFA2F875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78" creationId="{FE9D98C7-8DB9-49D6-C4B0-E86490C60E5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79" creationId="{0638D561-99C5-F367-D353-A1C538BE949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79" creationId="{897B759A-308F-6DA1-F107-0ACC4646ED5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80" creationId="{925BFF71-6E15-F2A7-F239-8DCBF18E432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80" creationId="{ADE50856-E7F6-2283-2DF0-523DDE90D1F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81" creationId="{00410371-2B93-E16D-C636-ABB1F7501C1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81" creationId="{BAEEEAFB-C7C7-00D1-117E-2A372162024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82" creationId="{504596E4-8411-2EDA-F4FA-2472DC6D618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82" creationId="{606E9BE2-0E94-411A-9301-9AE1E32D732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83" creationId="{2559A6F5-18B8-7429-CADF-C932373897C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83" creationId="{D8B89487-4326-C1F8-641E-7370E57806D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84" creationId="{CF5433F8-4CF8-AD11-A4E3-407837AA22F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84" creationId="{EBC93FED-5022-E97E-4526-D0F35A849CF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85" creationId="{08498AFC-8B54-F067-79FC-31CD373757D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85" creationId="{C32B8F57-5F84-178D-92B0-4AAD9D51678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86" creationId="{CB48108E-D3FF-45B5-681C-270CDB37B66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86" creationId="{F55C772C-E4A0-9114-54A5-EC8C56C4C07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87" creationId="{41CF979B-FA6D-7E49-0E84-69F086D60DD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87" creationId="{C8004213-9EFB-87CE-BD6B-76DC0996950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88" creationId="{36C31FE9-71B6-492C-B153-EA488887F4E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88" creationId="{B07462A5-F6FF-5B02-C597-7B9BA4F82BC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89" creationId="{34880D83-A79F-6068-23BD-E47BEBC4861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89" creationId="{78A50CF2-4782-885A-8839-3F2B2DC2079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90" creationId="{96667D65-04AB-E53B-60B8-F27F576C648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90" creationId="{E267B9BB-69F9-B271-4994-F45E4C81507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91" creationId="{10FAAE14-AC9D-0331-F407-291CDBDBCC1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91" creationId="{E57B5856-F5CD-E988-59EE-5CDC7DE18D5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92" creationId="{617D550E-5EFE-1F68-53FC-74D7E54F0F1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92" creationId="{C45B5EC4-053D-D886-5406-5D6570A7BA2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93" creationId="{022BFDB6-8677-30B8-A981-866A6721083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93" creationId="{DE6FB00D-A2BE-4566-1B8E-738C2406F42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94" creationId="{AF404B2C-3CC9-0C95-875B-D9BC75CDC95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94" creationId="{EC4C9E5F-D1D5-C6B2-2815-50EFD7D44B6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95" creationId="{CCFEE8E2-A3E0-7532-AEB6-B64A196C197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95" creationId="{D2F4E18B-1FE9-8F68-B3BF-0B0B03ABE6E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96" creationId="{463F8073-899F-C824-D358-680CBB61B42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96" creationId="{96CBBB19-E21C-4B1B-1A11-3226881563E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97" creationId="{3B9B70A0-0D86-AAD7-6B3B-BBDC1A317C1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97" creationId="{69FAC264-8CC2-6948-B58C-D9DAFE496D1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98" creationId="{6004558D-B4A8-45C9-161D-5B2C892DE7A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98" creationId="{E9A20912-4505-9794-7DF5-00FA0E3EB77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099" creationId="{57957A1D-E4D8-2B42-8EE8-9470363BADE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099" creationId="{CBE8E9B8-9F95-63A4-FDA6-1D9A93544B3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00" creationId="{2BC964F5-F747-088F-06B9-912C4976266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00" creationId="{D94EFF48-EB00-6219-452F-0B119D54509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01" creationId="{2ED24710-3C00-E9F2-EBD4-DF8730DF7F6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01" creationId="{4096D048-BE0B-7E72-CF53-5FB62EB8508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02" creationId="{4549C6CA-C04E-9850-E2FB-AA7E04C6668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02" creationId="{F36A10CE-854E-722F-692E-EC63C72FE5B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03" creationId="{008D8EAB-34DE-2550-6564-E1C616E08E1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03" creationId="{7D1164BD-90FA-5B7A-5EE1-D16ADE80424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04" creationId="{52D7F99F-3A59-B6B8-EFD4-326B285379A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04" creationId="{602DEB5F-2A58-0E4F-7D6F-DF3067CDA41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05" creationId="{714001D3-F3CD-7A3B-C07D-D9EFCBD0EDF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05" creationId="{DC68F53E-F236-3B5F-8C92-649BE2CDF3E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06" creationId="{AD47A411-0E62-E125-7179-685B5F1A8CA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06" creationId="{C04A9DCA-C939-B3D0-38EF-612E72A0E76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07" creationId="{34491EB0-4210-6C9C-410E-15D95B8AF2F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07" creationId="{A00C47D4-B999-46D5-10B0-F29C69A4F9E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08" creationId="{35F741FE-8117-98EA-AF7B-27B6D683AC7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08" creationId="{D884CA41-B812-323C-344B-C15349C67D9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09" creationId="{68CA83CF-53D8-7B0C-6B30-B0E272FDC40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09" creationId="{CF8EB91F-D87D-5271-F265-A4736625B49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10" creationId="{6151482D-317C-271D-B763-F8B09A602BC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10" creationId="{AA7FDDA6-AE0E-F728-FE23-E14B40FA076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11" creationId="{003A921B-89A3-28C0-FD21-4FBDE2F61A2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11" creationId="{0EFE5200-1EB2-E874-3194-F8AF0EDC460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12" creationId="{57519480-762C-97DB-E812-A601210E564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12" creationId="{9A7C591B-EEF8-9B84-741C-A018E472AA3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13" creationId="{C37244A6-D5E5-78B0-0603-91764115423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14" creationId="{72F691C9-6114-EC67-E97B-230B2D5A36C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14" creationId="{834BE339-3EC7-13D0-983E-E3FD1B6968D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15" creationId="{05762D25-3225-4D32-0418-FE227AC3DAC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16" creationId="{487AE03A-1B90-76A7-8137-C41A0A1BF71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16" creationId="{73C63107-2218-CC90-A397-30D6DEA0B63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17" creationId="{A69F2743-43B8-22B1-C249-C407ECA7A91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18" creationId="{C4827929-E9A8-A00C-8A92-0A8B2DEEEF7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18" creationId="{CCDD61BD-736F-721E-44C7-3D1A8F39143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19" creationId="{56C06F23-2071-82B3-3F23-80D9E54FD71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20" creationId="{8E7E3DEE-5457-DBEF-8EFF-E538220ED36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20" creationId="{94E32F8A-A135-1F7C-B5B5-98A5E07DBFB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21" creationId="{6FD25F6F-CD7A-E7E0-6483-CCA01B5E227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21" creationId="{D736E6E6-6985-48C3-2036-32E258DFE07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22" creationId="{17F57B0C-6710-9438-E349-41233B3371E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22" creationId="{536A4CA5-EB1B-DCDF-CC75-3309B1542C3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23" creationId="{5A4896EF-A9E8-BA9F-1D89-23E5DF7E258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23" creationId="{B6173417-E463-CE66-9BCA-EDDE83A0537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24" creationId="{43DEC824-5446-D858-CD62-8F4F3870626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24" creationId="{E6C29AF5-94A3-F00D-A5C8-0D332E7E655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25" creationId="{8BA3004B-A7FF-5200-AC1D-D7CEB6BD5D3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25" creationId="{E0142F07-ACDB-A33E-96BC-E59AC8F26C6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26" creationId="{0BB4CF50-6090-870C-4CBB-635AAF74296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26" creationId="{A8A44C86-F9AE-B312-F4AB-12237053FD1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27" creationId="{636F262A-3EE5-EFBC-BDB3-1B931989E02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27" creationId="{7D6EE3EA-EF29-B087-B342-A5538D50DAE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28" creationId="{D1489101-BE8A-2C5F-C285-0927F274033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28" creationId="{E63A42E5-3191-55DE-B695-D5E10C5796D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29" creationId="{2F994B31-2349-9A11-6E0B-0F21CCBE224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29" creationId="{830DC9FA-5B7E-0FD6-7BC4-56BC8BC5521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30" creationId="{0DAA9200-3367-2B81-7EAB-BE44D5A63A7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30" creationId="{F1FA1A27-1AAA-A3D7-7058-18E2FE2AFA9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31" creationId="{98644A8D-6EDE-1C4F-85CF-351E661E92B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31" creationId="{DEE55CA2-91FD-DBA2-FA6E-59002DD08AC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32" creationId="{396DEE14-680D-C30B-5245-CDB59F21320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32" creationId="{EB53C837-A225-B3C6-9C71-0B354AD1952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33" creationId="{374AE3A9-66A1-2D46-5F76-A2AD1CE2ECA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33" creationId="{3C6387D6-6066-4A63-5E29-C3CD85AF823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34" creationId="{0D9AD570-6097-71BE-C99E-90AEA9EC82D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34" creationId="{45335E90-3317-E63B-C655-616F3262C7B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35" creationId="{4A8C900E-1165-3383-6F93-5A9A59EF016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35" creationId="{D5462342-3FFD-8668-5658-8202E3C949B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36" creationId="{0590771B-15E9-1B4D-D939-F166859AC47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36" creationId="{2F095B77-1D92-B64D-9C64-A4626F86888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37" creationId="{5E9A801E-AB9E-A8EE-1437-F3D98AFD4C2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37" creationId="{7E7749E5-CE52-D060-7D49-EDBE5B276B3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38" creationId="{8B9B0181-BAD9-2250-42DB-45472D779BA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38" creationId="{FDB10C5C-674E-C3A6-CD75-135BEE65DA9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39" creationId="{65851F88-7B9A-1874-0889-C6A96D3CA47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39" creationId="{94C167A5-9D33-341C-939E-3ACB871FB58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40" creationId="{6EAD3BA0-AD59-0954-4754-0CEEF5694AD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40" creationId="{CBFF493B-808E-E637-BB57-6B8FD4ECE50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41" creationId="{03CA327A-A701-E5F3-7E37-C84ADB94C77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41" creationId="{7EFE3F34-AE60-D282-91C0-F45F1ECE402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42" creationId="{0974255A-0554-6CB7-7F39-FCB5159A84C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42" creationId="{6377DEBD-DF59-E2AE-F242-F94AA6198DB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43" creationId="{B1024ADE-6FA2-3DB2-44D1-7F5EA0E996F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43" creationId="{F2ECC740-2AEA-556E-D143-C233C25AF97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44" creationId="{58B896F9-ACA4-B770-B3EF-CE213510846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44" creationId="{A0FC1CBB-2B29-5EAE-B61F-0E22C2C5B55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45" creationId="{A447F5B1-C1F1-3B9A-13DB-C8AA6492427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45" creationId="{CD0804FE-EA8D-AEC2-1E89-D7B364E24B8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46" creationId="{7FD18E31-26A2-B2C5-63C3-7DEFE3A93C5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46" creationId="{AFAB89A0-1217-7574-A9D0-38924D26DC9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47" creationId="{4E31017D-DC16-855C-9DA3-3182B7BFC06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47" creationId="{FD1D03DF-B3E9-95F0-7168-4790BC4DF9F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48" creationId="{848DFA03-9F5D-6756-D5B8-6B757F35FB8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48" creationId="{F1EF9D93-802B-725D-5696-7412FF688B6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49" creationId="{E5DECE81-B58C-0E82-34A7-CC5C116A721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49" creationId="{E8060F27-F6F4-F1D5-3ADD-804E73BFF05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50" creationId="{36B55397-F91D-F4BE-90FB-C247C703ECB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50" creationId="{8B8B6B63-942E-FB99-1540-5A59BFF3F31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51" creationId="{4802BBDC-709D-2203-573C-5DDBA8AC58D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51" creationId="{9E5B1A1F-CC55-894A-91DC-05A6C2AB7DE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52" creationId="{4DF16170-F3C8-544D-FB53-97DB9789492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52" creationId="{53106C82-0351-7803-85AD-E41FF458E34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53" creationId="{7864BD9A-310B-3809-6E17-E955ADAE38A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53" creationId="{C70A4503-3E04-2DBA-B07D-59E7144A34C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54" creationId="{3CD8ABB8-F514-E3B4-1382-53577CC52B8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54" creationId="{6B27557D-4F91-DBA3-878C-153E961CB60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55" creationId="{3A6AC65E-7707-B9A4-9204-66661E67378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55" creationId="{45DC0646-5BB4-A7B8-45B7-835A44D6550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56" creationId="{0FEF26DE-C520-5548-FD0F-333F8DD9FEE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56" creationId="{745D75D9-3799-916E-76DD-482FC5A07DF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57" creationId="{944C78EC-0F46-DFE4-6526-81162B91A3F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57" creationId="{F5946761-0838-C0A3-6842-2B5A7D8F6C2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58" creationId="{74E938AE-E566-8326-164F-2A0A4DBD76A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58" creationId="{CA9ADC07-48A9-331D-5048-1194915BDCC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59" creationId="{251E01E5-2263-4144-9A46-1BCFAEA31EE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59" creationId="{A095C887-CCD7-1456-DC20-5CC1C83F579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60" creationId="{19F4C5B8-3E3E-145F-930A-9A199CF930C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60" creationId="{4AFA4358-60BB-D38D-B332-274A4E94CCF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61" creationId="{C07F8F81-D98F-420E-1DC4-0474FB4344B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61" creationId="{E0EF63AA-6549-BD2E-E0AE-87C360EF086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62" creationId="{4D3B2862-E2D2-A717-3CAF-02641FE24C5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62" creationId="{A7503E9F-EA7D-C237-AFAB-4641A21C9A4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63" creationId="{67B6DE3C-4D10-B445-99A2-96835CCF2FB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63" creationId="{A4524B70-FE9A-7E07-E3CF-E3930A99595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64" creationId="{228878BE-7AA1-BDC2-DB30-4D403110E69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64" creationId="{57D15C02-5A76-6321-6D87-306CA514C31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65" creationId="{60523416-F493-6E4D-BB1E-8361E3F6099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65" creationId="{AF81B1C9-4344-F8A3-3DAD-55A06592C02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66" creationId="{58512D79-917B-A0CA-3F27-FDFBDEEF4B1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66" creationId="{932352D9-F5F2-2ED9-4CEB-CD57D5A3149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67" creationId="{16642D32-197D-B920-1CEF-C2AE455C5DE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67" creationId="{3961C0B2-02B2-C815-0B2F-29CE8B17FF7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68" creationId="{06179B87-8896-77E7-F9B6-79A6C4F8BFD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68" creationId="{C6EC7FE8-A8EC-0BC7-D98E-F81E89D025C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69" creationId="{8DA1EC95-527C-92C0-11B4-A45975AF0BB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69" creationId="{F300E0DF-0F0F-BB8C-9B1B-4BCDD457908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70" creationId="{09328B93-5717-A6FA-3835-05E29B405BE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70" creationId="{D35E47D1-4E2E-6807-B44A-4945E68F289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71" creationId="{2F9E390F-4E38-BECF-35EB-4D781D3974D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71" creationId="{ACAA50B4-EB61-CFC2-B7EF-F90E1F50610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72" creationId="{3EB047C5-D621-A378-A072-288220E6B5A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72" creationId="{F00F2CD4-0960-18AC-3944-59E31C43EC7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73" creationId="{A39176E2-6363-CB61-630D-FAC0617748A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73" creationId="{AD2A7DB0-CA50-FEEE-58FA-54B2F867E06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74" creationId="{10D2C641-7645-8351-424E-F8084D58766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74" creationId="{5E9F9A4D-12E3-41B2-A67E-9B92927B6E9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75" creationId="{25E0D6B2-C6A2-B8C8-90E6-61C7DB6F2B9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75" creationId="{B17647AD-D0A3-8D20-FE66-9C45E5C5A55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76" creationId="{3DBE9AD7-4733-3105-569D-58AD9BD6277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76" creationId="{D415A703-7AFC-E7FB-9FD8-31F7CF71523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77" creationId="{74EB594F-4FC2-6369-C144-6F08F4E6382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77" creationId="{8AA291E3-0228-91D2-54AF-55F489FB097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78" creationId="{4B2C37CC-B475-0DB0-16D9-E83C742740E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78" creationId="{6CF91C62-86C1-9521-1776-22355EBB7C3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79" creationId="{15C316F0-876F-927F-5D23-1BF6A4BC6AD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79" creationId="{9607B793-5F6B-D599-1DD3-81213435F40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80" creationId="{79CCC702-92A2-8A5E-F306-197F9D7CF5E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80" creationId="{8B7CBF7B-7A12-58C5-5EBD-F868099161C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81" creationId="{6056E6D7-976A-2035-93DC-009131BCB97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81" creationId="{7DC91821-2FD1-FE47-7578-452460454A1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82" creationId="{2D52E873-D01A-0167-A7F9-60A47935A0D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82" creationId="{9BA839F2-3700-E4A2-10D4-07962936D62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83" creationId="{5C506100-4BC5-2CAA-B781-0A66D0FEBD6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83" creationId="{991A9B69-D253-3C1A-5AB7-B74563DC385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84" creationId="{E4B6FA2D-B28B-5FF9-E62B-9F518D4C4E7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84" creationId="{F0C1ACF8-3573-EE1E-CAB6-B7CC139968C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85" creationId="{8310EFC8-0F0E-70BB-E284-384F7C667AE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85" creationId="{EC895B3E-E6B3-A533-5EAD-1AC20F74CBB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86" creationId="{670330DE-8F50-9FF6-B67C-489BFD3585E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86" creationId="{B6EBEDD0-3EDF-4598-304E-31F073D86CF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87" creationId="{49D5B8E8-D62B-EE33-D690-777C1DD9ECE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87" creationId="{602FCA87-9E4F-BCD0-E8EC-96E6E1FE472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88" creationId="{B12A8E61-A8AD-1958-D4A8-6769D6F4F13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88" creationId="{CF274809-DB0D-EFBB-DC37-E68C567CAE6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89" creationId="{1F2374D4-3EC2-E6D7-57FB-034EB50F6DD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89" creationId="{7575D33E-E98D-FAD9-66F5-E99FDFE51B1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90" creationId="{5C250B0B-356E-F38A-C844-76EC0B70E46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90" creationId="{7475B8BA-F39B-9B9E-C59D-1DEB9ED719F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91" creationId="{2A011173-501C-E834-46F7-69C99D64992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91" creationId="{61A958B0-5D5F-AADD-3D8C-DBAFA0DB3E9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92" creationId="{6B6A44FC-E6ED-B66B-1DCD-3EEC64C2604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92" creationId="{74BBBB5C-2C7E-4F42-5400-5C8471B7E9B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93" creationId="{2F193425-43F9-F132-C758-A5C94E12E13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93" creationId="{7E470C95-5185-1B84-B5EE-88E235756DC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94" creationId="{1F9A3EF7-B753-EE1C-6A01-B1D3542156F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94" creationId="{FBA08EAD-29C0-B4AC-1492-65DDBA0C081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95" creationId="{7ECA456C-F152-99AE-6F9F-0066FB8E6F8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95" creationId="{BABCB752-B852-C772-1407-F38F4234332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96" creationId="{1C59657C-C25E-6CFE-2A72-EE79D100C47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96" creationId="{8D2BE2DD-F654-B39F-A263-1AA4673DE63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97" creationId="{0F4AB04A-C93B-9B2B-7019-4816ABDB6DE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97" creationId="{6538FE31-10E4-30D0-27CA-781759BFC78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98" creationId="{1A652356-A9B4-DC3A-5804-4B65A369837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98" creationId="{4A3302E7-6324-5169-3260-6AAADBCEA9D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199" creationId="{60130AC0-F2C4-3E84-A0A8-CCF42BD5C4B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199" creationId="{E19A8788-D13D-17B0-8289-6896177C06E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00" creationId="{172EC43D-2EF1-8EC9-A8CA-190F7799845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00" creationId="{AC5E64BC-F8E7-895B-823B-29341B06B21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01" creationId="{2937D8DD-C318-D017-67EC-2498E8FA617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01" creationId="{A73F4114-2089-6BF9-FF4C-3E30240E26D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02" creationId="{94E3FCE5-F5AC-0F14-AA84-0681472CDD0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02" creationId="{A95B3088-04C1-93B1-BD89-D7147DAC0D2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03" creationId="{1482DE00-0B61-5DF1-5AF7-43DDE61B98D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03" creationId="{D952AD9D-75DC-31F8-2261-E94880B6874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04" creationId="{097CF701-B800-08D6-A425-0E63F66CB32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04" creationId="{4C5969DB-F85F-9761-6367-ECADE8D3AB2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05" creationId="{3A10634C-825A-E061-11A6-1F4F871FD4C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05" creationId="{E530DAC9-C6B4-8C64-B19A-BD5F1F7E8D6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06" creationId="{47F69765-1777-0272-77BD-5DB56FE2F89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06" creationId="{72924D26-9234-FAB6-BC7F-A5FD1EC1F7E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07" creationId="{6BA07A08-C260-6F3F-F1B2-1ADD3812B64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07" creationId="{F0E36B9A-C009-9105-49B9-BEB2741E0BC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08" creationId="{18E6E3F3-4CA3-6401-4E17-CCB17A5BB49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08" creationId="{4F6D5D40-3CA6-D4ED-20C8-21E7618F367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09" creationId="{3A75866B-0F17-C5B5-8155-2C22CDC2AF8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09" creationId="{9F9C33AC-7DF6-AF92-3C15-D0F19F50FDC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10" creationId="{25CC3568-573A-8F4D-F04D-C4B6F94EC1E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10" creationId="{CFA57867-1468-1B0C-0880-5C732072AD1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11" creationId="{637523C2-C909-80D9-8CA6-EFE8046AE85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11" creationId="{6596727C-2188-0957-BCBB-7F3FFAFCD89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12" creationId="{3919F2F2-C541-F71A-9B99-82264164F82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12" creationId="{5D55FD52-8EA8-1B84-6E25-2298CF494A4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13" creationId="{38C72105-215C-4E73-FCC7-00E4794B663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13" creationId="{6025A599-4A13-F196-D3FA-28E472F587D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14" creationId="{1354BADB-66C1-19E1-733B-4D9E68A3595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14" creationId="{893B3188-3ECC-C70C-4CAE-2A3A9A2A6B0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15" creationId="{4B0BD48D-6FC5-56AF-BE93-8E7DE539261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15" creationId="{AAB3061F-4754-CEDC-F02D-7A184C6C2A5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16" creationId="{04418EB4-3400-0B3D-E1A0-7001330E002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16" creationId="{FC0D047B-E788-C0F7-9378-CCB0919B3EA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17" creationId="{36A63B00-3841-E304-219E-64422C15FD4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17" creationId="{3C33184B-6F7A-F1A1-AFFD-F4773071E18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18" creationId="{5E41914E-FEB7-253E-47B1-5424B61DB6B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18" creationId="{7C445DAA-882B-CCD2-BF86-F569694DB5D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19" creationId="{3F27583C-1288-44EA-371C-5DEC3C30D1D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19" creationId="{429FBE98-BEE5-46F9-5C09-239931A0AA8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20" creationId="{12D6F3B5-4005-38FC-FA22-C0AFB816FDC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20" creationId="{F2DDC5BE-C90A-8631-C379-EE4C2A41662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21" creationId="{27512C9A-CFC6-5209-CC6A-9236693396B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21" creationId="{DF84F7C8-8FBF-C794-22F8-EFD641DEAD6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22" creationId="{3CA3380E-2AD0-DA49-4FCA-8F6393741B6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22" creationId="{88C8AA2C-22FF-CFF7-1372-A4188586F4F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23" creationId="{65B69E4D-C46A-E759-B2A8-4672C64D344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23" creationId="{D91411C9-72E6-E55B-913A-83AC7C21A76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24" creationId="{AB060C5C-1881-7C4F-BFED-FE10DECDA7E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24" creationId="{D3FF9DA1-71BF-C867-E1D2-39B4AB84E33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25" creationId="{5D58C654-1FDD-DBB6-8A8B-ADB32B9EAE9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25" creationId="{9B94E7E5-D3F4-646E-355F-0B546C87634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26" creationId="{0472BCFF-D4AD-0CE8-BD18-884272DA532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26" creationId="{F8756658-72D6-C266-7572-0E35AE4C04C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27" creationId="{734A761F-956A-360E-8E20-BCE4345D64E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27" creationId="{9E27550A-AF04-00E1-730F-F89D566850D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28" creationId="{A06CE9CA-6377-66EC-94F5-73281451E4F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28" creationId="{BD41FE3A-708C-BACE-A0E9-7E8D21DB3AE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29" creationId="{C7BED19E-1623-E0C0-3F9D-CB0C63E3553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29" creationId="{DBB915F6-AFCC-086C-8EAF-DDD8ACC78CD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30" creationId="{419ACF63-EB46-B898-647D-1B070B0A4E3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30" creationId="{753B2856-73EE-5E1A-5DBE-8B25262FD77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31" creationId="{9C18E6B9-0256-1F29-A185-8B96F4B7FCA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31" creationId="{F0C10C80-47AF-0702-0F5E-61F38DB37D3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32" creationId="{B3A80C3D-8AF3-2F02-1F4D-5F0AC5CF1C5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32" creationId="{FBB46615-529F-6AEE-54FD-332F1B19DE4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33" creationId="{16FB57A7-EA4E-8E89-737D-1D9ED545EF5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33" creationId="{1B95A63F-0F8B-81BB-075F-023448145A6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34" creationId="{60FCCAA1-D804-326E-B705-99D6A640CDF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34" creationId="{613E3343-90EF-946A-10DD-DF3650FDDFD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35" creationId="{AC4A0557-6C60-1ED8-AED6-BE15E9C071C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35" creationId="{FCB4403E-BE3A-1148-178D-E712999BA36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36" creationId="{39D27C33-285E-5FC4-E624-9A9104ACC27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36" creationId="{754A7245-93AF-4A70-BB80-DA61CD6DF51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37" creationId="{833ABD3A-C8E3-BA65-C36C-054EDC42CFB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37" creationId="{FB3A6F07-E6C8-F769-B95C-F60D1227DEB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38" creationId="{40691773-B26F-1D99-F896-E300338950F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38" creationId="{626AB067-929A-B8E4-B168-B94327133D3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39" creationId="{522A3AA1-4C6B-D076-F24C-FEB6051A8E2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39" creationId="{5BFEC622-9D7A-7FF9-90AA-D1D59C64573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40" creationId="{064950FC-06EB-936C-E6F7-A3D80AFC155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40" creationId="{1F3AFF0D-13DC-1CE7-9978-9B24595FB61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41" creationId="{102F0C33-A9A8-7B60-964F-BD067CA7A37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41" creationId="{7947B9BF-12E1-AF00-0F3E-278DFC5D78F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42" creationId="{0A2F3009-E058-6D27-58A5-98A1C13F566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42" creationId="{B26CBC46-DF1E-3B84-B42F-3A2703BFC1A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43" creationId="{9206E6CF-561A-8662-0A5D-3596E5FE915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43" creationId="{A42EA7E9-A57B-B81B-C725-D2376ACCEE5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44" creationId="{CD7FA4EC-2AA0-AC2C-E7D4-E88E93615FD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44" creationId="{E28E6DB5-3F3F-D05E-8B61-16FECD55213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45" creationId="{0D3FEC70-F6B1-6B9A-962F-BC9763A0EE9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45" creationId="{3EE43610-E236-1A30-EFBB-E4B6776B300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46" creationId="{7D35967B-DBE8-E965-DAFE-E1F23D58AE1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46" creationId="{A4483384-B16F-127E-4CCC-D1435ECB839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47" creationId="{04846BA1-8F92-D4CE-4ABD-F85C12F40D8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47" creationId="{A103C024-2309-1F46-4E54-08B022E8FCB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48" creationId="{A1243CF7-0FB9-0C4B-7834-0355D23882E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48" creationId="{FC90C17D-F9DC-69F2-655D-A214BDF315F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49" creationId="{4821B05C-F6AC-0E90-CFA5-5D447F7DFA6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49" creationId="{4945878D-25A3-D7D3-CA7B-837B94AB9BC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50" creationId="{B17C7B56-B03D-BA88-0FF2-FF75D0BA56F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50" creationId="{C0DF7B00-A7B6-112C-5764-2321539E3B2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51" creationId="{22179EC4-473D-5C9B-B8AB-D4558846191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51" creationId="{303BACC4-CC67-BEE5-3721-8324A57E9A6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52" creationId="{08DCD92B-208C-C9F2-7188-DC9C7BD761C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52" creationId="{F1CE856C-C38F-AC00-1AB2-347E4BAF6E5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53" creationId="{2E1B3992-0200-B52C-6638-DB41B9F3590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53" creationId="{EB0235C6-B836-CA47-E409-A11894449F0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54" creationId="{614F368A-323B-2242-E527-A3E2479913A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54" creationId="{E775DD72-1540-A346-4731-2BC457AB673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55" creationId="{1E1C22F5-9EC2-CE65-C121-69C88B2FA0A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55" creationId="{32193256-7E82-877A-72EA-36A0071A7B3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56" creationId="{354846E7-7AA8-2BB8-6DD8-63B0B8A0E97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56" creationId="{73B0CB39-D80D-25A2-5613-81AAEA8E528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57" creationId="{08501561-B631-A249-8A6E-08F2121D41D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57" creationId="{C4372520-378D-F6E6-7B75-B3969B960C1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58" creationId="{4D64F053-26A9-3992-9562-6E04A8DAA93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58" creationId="{A75D00B8-FAED-8AF2-C2E6-AF9CCE733F7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59" creationId="{68201281-CC3E-68BE-FEEE-C5F54B425CE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59" creationId="{D32FA9BD-54D2-38FA-5175-AED73FA0A08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60" creationId="{27DBD0B1-262F-B95A-221E-8CE052AB5FF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60" creationId="{61865688-2CCD-0C0B-9DE1-BB96BEBC9EC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61" creationId="{C9E9C09F-09D0-5DA3-5B44-F07FEE58B31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61" creationId="{CC0B8FBF-1080-E97E-725D-BEE943AE8D1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62" creationId="{8D68BD47-8CF7-DDCD-9FF4-720D6691EF7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62" creationId="{A82D904B-640D-814E-EC04-93113339E6C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63" creationId="{883B07A1-4B68-91AB-5B0A-17F76BB987C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63" creationId="{90D2B6A9-2A11-EA9D-4A8C-DC69D57C8A8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64" creationId="{0AEC548D-173A-A76A-31C2-B57EB55C9DC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64" creationId="{FFAFF674-B8DF-1CC4-56A1-37B16CA8A98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65" creationId="{38A31216-8AF3-0518-CED2-8276F18C240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65" creationId="{CC3B012D-CAA0-B09F-7FD8-B677BF6B169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66" creationId="{506B94F9-A4B8-18C5-3721-64A524FE99D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66" creationId="{DC5F2F3E-9490-8ECB-47F5-AEB00315ED6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67" creationId="{BEA354A3-6DE3-B851-F738-FE36AA405AE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67" creationId="{DE974658-07C4-FB94-2412-B5121A34E6F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68" creationId="{19EBDDD3-1093-0110-C187-9C04DE068EA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68" creationId="{81572AAC-1B35-8BB9-880D-B3A252DC51F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69" creationId="{592523B5-2F92-0E9E-DA18-3656F2151C1C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69" creationId="{E912F75E-8ADE-9A64-E679-445C6EEAE8F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70" creationId="{EE8DF842-6F0F-A5A5-EA02-153B25290FA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70" creationId="{FAC5B0FB-E624-6226-BEFD-6BB3AEBD9CC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71" creationId="{39CB4719-8EBD-AA0C-11F0-EAFE9EEDF90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71" creationId="{E06F1A16-C09A-A7A9-80D6-E992612AF8F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72" creationId="{810452E5-7174-6944-8EA0-182F2481EBF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72" creationId="{E97367B7-A213-AB86-DA27-146FD18E148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73" creationId="{BE3DE069-457D-15A7-1324-F3F528C5ED7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73" creationId="{F946715E-16BB-E654-A578-80E4CC3DC25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74" creationId="{422C3AB9-93A2-A672-2839-D568BEEBB22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74" creationId="{E004D2D5-EB9E-3F2D-AB47-68396FEAEC2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75" creationId="{91B81767-A3B4-DA3D-F484-36F27CFC682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75" creationId="{A7658378-0E1B-1CE0-9EAC-0F6B9AA596B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76" creationId="{DB43AF79-CBBB-CA0C-3C14-A634013DFE7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76" creationId="{E6CABE93-A99B-C3F9-8852-7C7D1B4B512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77" creationId="{13F0943D-6CDC-E108-2C27-209DEE0832A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77" creationId="{51EF3F4D-47BC-EF34-D3B7-E621EC5D203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78" creationId="{325EE09A-49E7-DDF2-8B50-D89D481348E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78" creationId="{8D2DE3E7-27D1-97C7-844F-BEBFA9E28CE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79" creationId="{D6688C73-A6E5-B253-C77C-97C56249E35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79" creationId="{E81C4198-4A86-5DC5-157D-28F3CB15CBF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80" creationId="{C1706421-8766-54C8-EBC4-6A6A96530E3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80" creationId="{F1DDD59E-D818-784C-04DC-2960269B37D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81" creationId="{AA7036FB-787F-4471-FA4C-40D8C5F06FF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81" creationId="{EC6447D1-8826-C14E-DEC5-F30DB02AF83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82" creationId="{4628D03A-4A6C-3C14-6ADF-2A059143213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82" creationId="{FEB9B3C8-BBA4-7B47-394E-667A8BF849D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83" creationId="{C97511C4-54BF-3C32-77AE-CA14F3A2350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83" creationId="{D1748409-96C9-D258-8F7F-611975D43B0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84" creationId="{033BA020-649D-4145-BFE4-DEFF33C814F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84" creationId="{21DF9885-5F18-FED3-42BC-725FF44D79A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85" creationId="{1B36FD19-4759-EBE6-07EC-52919F88D19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85" creationId="{AF999E76-FDC7-3AAF-B833-E41B013E0B7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86" creationId="{1566B8A4-762F-4116-8F74-611C5832FA0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86" creationId="{C36A0BFE-A3C4-7A0B-2048-65113CC8F0F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87" creationId="{B729D7CE-FFFE-C1A9-7FA7-CBEC4A406EB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87" creationId="{EBA178FE-0B43-8DD6-B343-C27454CAACE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88" creationId="{27C3F598-80ED-E640-6C3F-73C9889CB4B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88" creationId="{2993E41F-B19F-1EE1-652F-FD349949A03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89" creationId="{01766F51-BCDB-B3E8-B49F-8DE4A99519F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89" creationId="{D7E89801-DFC1-DA6F-5282-5603F5624A1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90" creationId="{43CFEC5B-3AB8-E38B-8460-4C083B5830B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90" creationId="{E11F01AE-9027-4C59-9ECA-3E7CF0E93AD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91" creationId="{14A984B5-F070-DF5F-111B-2636EABB245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91" creationId="{AFCF65D4-4DD6-99B1-069A-DC55C21F3BA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92" creationId="{30D66E3E-3FAA-9C1F-6685-1C1460AD972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92" creationId="{FD27A7D6-78FA-11F3-4B63-6E84AF89D8B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93" creationId="{C7E711B1-877F-94D8-E1C8-EB1B77DEC2D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93" creationId="{D6371D79-219E-F763-39FE-C6499C765AC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94" creationId="{D50242DC-0A73-A63C-466E-C63CAF6285E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94" creationId="{E3D51A4A-EC32-1D5E-D5C7-09CC769773C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95" creationId="{5C5F2483-22A3-7497-647A-9D75880EF35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95" creationId="{6DC2DE2C-B6C6-BABD-BB73-FA2A9602931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96" creationId="{BC1820C4-3797-BF93-BA9A-C0E0306363A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96" creationId="{F131C895-7D3A-BEE6-EB82-37F29BEF773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97" creationId="{04B79134-18EA-2F88-17F4-6BF437E0BB6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97" creationId="{E92B7F05-0FCA-413F-7F56-D9C61781929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98" creationId="{9042564A-60CC-0946-20E4-9DB8B39305B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98" creationId="{BB04C6FD-E26B-7BEF-59D7-3E54B3218CC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299" creationId="{3A392B2E-05A6-CF94-73F6-7CEB8D79663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299" creationId="{D89DB2CF-28CF-CBB7-476E-2F812317CA2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00" creationId="{21C3B565-9BB9-9DF0-82F2-9D496C1F9A1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00" creationId="{A01D53F0-5055-B6A8-B9DC-EE9A7AF7FD2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01" creationId="{03ACDF59-BBB4-FE9E-4B39-56A6E349BD0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01" creationId="{5AF0C19E-CF68-A636-837C-1E8E4901C9E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02" creationId="{A7F1701F-6F1E-D080-EE75-FD5A6F08EE3E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02" creationId="{E4FCCD72-92B8-5022-105B-0D03B5CBE9E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03" creationId="{11EB1954-35B8-D1C8-0DBF-C13D51553B6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03" creationId="{43322FB1-7E6F-8D58-CE7F-95499746849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04" creationId="{AC069F27-EF67-DB9C-469C-4F3B21EBF75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04" creationId="{AD7A4942-52F3-58E0-10E3-AA9F1137D02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05" creationId="{287EDD9E-2895-B03D-16B3-D36DB66EBDD9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05" creationId="{F71D457D-6668-3F2A-F317-765FFDC9545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06" creationId="{03ED5314-09BB-9EAF-6FC2-397777DCB2E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06" creationId="{497C88C5-57EE-1263-B59F-145379A0ED4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07" creationId="{68CF07F6-52E7-7E10-12C6-2C263813A17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07" creationId="{6FB06942-2359-7658-3AF5-291B72806CB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08" creationId="{542D6F14-C639-089A-CED6-CBF7C38000E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08" creationId="{EC715200-F000-8074-1CF3-48C958D49C6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09" creationId="{1634C028-45E3-D722-7D19-1BE633AE7AC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09" creationId="{96C3BEBD-1050-453A-19DD-65AF26C211A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10" creationId="{5D38973B-075A-07F8-4BD8-A4855DC7EFC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10" creationId="{FDEFC44B-27D3-AC5F-8B9C-0F200494644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11" creationId="{43C0DD7F-6000-B4FA-B59A-4B2EF0EE25C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11" creationId="{A996DAAB-8D40-7DB2-B533-2A604FAE0EB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12" creationId="{1F229701-5675-F665-1F40-091CF6307D6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12" creationId="{B0B193D1-C4FC-7C61-0A56-ED5C48EEF3B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13" creationId="{1F65BCB3-6368-8207-5B36-4B5ECE106A3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13" creationId="{E724BBB8-819B-F65B-3A3F-53483845AAA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14" creationId="{75D7E99F-24E0-7781-CB6F-2C44AF02B6F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14" creationId="{DAFF1B93-7984-7813-B757-2FC5E1089FC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15" creationId="{B6B381A8-0BC8-513D-F831-3BEA5F5B638B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15" creationId="{FDEB8315-E9D2-1BD8-5267-F64A7EF401D2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16" creationId="{5E666C5A-4D87-4526-9394-5982C1602B5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16" creationId="{E073B462-DF8A-48E6-BD60-41FADD5C9F9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17" creationId="{03A863CE-3797-2E79-AC8E-66C0B8DA561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17" creationId="{0CCF8F86-D6C8-20BB-A058-75DD4D5BC405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18" creationId="{9FED67E5-F212-961D-BCCE-E7692A02FCA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18" creationId="{F185C263-8C0A-9506-0BC8-9AD6B36985EF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19" creationId="{78959523-1D53-C9B2-A71F-57A33AC6255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19" creationId="{B4AB1394-215B-FE89-7400-8C4AB6282A6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20" creationId="{983802AE-FB3B-3A3C-6FA7-0E0CC711BCB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20" creationId="{A1986A10-F5A6-F3F4-106C-F9DB0B112AE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21" creationId="{A10BD079-DC23-398B-7984-F047E431D9C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21" creationId="{F304A5B5-A719-D9EB-CF2D-5C1AD67D187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22" creationId="{6F12395C-BD39-75B7-6D5E-7EE8967ECD4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22" creationId="{7521608D-ABB6-4BDB-7ACD-D3C475ADD35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23" creationId="{6BA86534-41E2-E5B2-4DB1-93CB81BF88C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23" creationId="{8A5887D9-DBE9-A178-9726-DC71C0F0C73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24" creationId="{53D41D5B-D483-0D64-534F-EE191E286C8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24" creationId="{F936E64B-976A-FABF-C434-62D782310F1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25" creationId="{13A3611B-4D78-E0D1-0BB0-108086AD6D3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25" creationId="{16FC1C2A-A016-7D51-A0DD-0666A3245DA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26" creationId="{6F74DC62-1B78-EE6C-5BA1-C78BFBA9DFA6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26" creationId="{99D058DB-D75D-1906-C5CD-0E3FFA3C542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27" creationId="{8EC8B02E-401E-2BE6-FF3F-489EEB77D1DD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27" creationId="{DD7E9CDE-2A10-ECA1-5D16-08E4AD29DDB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28" creationId="{30C67874-D5E7-A57C-44B7-FFACEF214B5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28" creationId="{EA76F847-8ECD-E6BE-EE3D-77DBB5B5B6CA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29" creationId="{8429BA97-C2E8-B937-CCEB-C9B54054D08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29" creationId="{EED872FC-CD51-6EEA-9471-63CE1F38458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30" creationId="{1407D988-C95F-0861-4D06-5D5169FE126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30" creationId="{50AE2B65-D3D5-865C-3CB2-F79B934A3FE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31" creationId="{75430A70-E0B7-465D-8898-D5499FF6B590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31" creationId="{9DF44199-F4CC-E44E-D232-1224F990555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32" creationId="{19F19D2C-80C9-AF6D-2C2D-9643502D26F8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32" creationId="{C11A60C9-8216-D2B8-0F29-BFB8C177841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33" creationId="{4C881D30-A7E3-8E9C-B178-94DF8C09ECC3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33" creationId="{5754BA9E-7B3C-DC9E-948A-04E735DE1631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34" creationId="{221F93DE-E62E-0742-FE2E-B28D1F739FB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34" creationId="{52BB4B6A-8F06-9EB2-5070-78C396AA770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35" creationId="{535AF555-A3D9-F56A-FAF1-0C161EE78147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35" creationId="{F9AF74F2-425D-3866-3920-9D15417D3F1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36" creationId="{933341E4-000F-9D3A-F6F3-A2517AB57024}"/>
          </ac:spMkLst>
        </pc:spChg>
        <pc:spChg chg="mod">
          <ac:chgData name="Ginevra Minarini" userId="1f1f918c-6db6-4aec-95e5-17ad0358cb46" providerId="ADAL" clId="{03421CA5-02D6-410F-9208-942AACB4DA1F}" dt="2023-11-23T16:04:23.162" v="156876"/>
          <ac:spMkLst>
            <pc:docMk/>
            <pc:sldMk cId="1069926096" sldId="309"/>
            <ac:spMk id="8336" creationId="{B498C559-8335-F4F1-F03F-4BEB82BFBEF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37" creationId="{4B20190D-5EF2-DCAE-4BD1-1C4A5BB44DF4}"/>
          </ac:spMkLst>
        </pc:spChg>
        <pc:spChg chg="add mod ord modVis">
          <ac:chgData name="Ginevra Minarini" userId="1f1f918c-6db6-4aec-95e5-17ad0358cb46" providerId="ADAL" clId="{03421CA5-02D6-410F-9208-942AACB4DA1F}" dt="2023-11-27T16:56:22.959" v="166225"/>
          <ac:spMkLst>
            <pc:docMk/>
            <pc:sldMk cId="1069926096" sldId="309"/>
            <ac:spMk id="8337" creationId="{C0AC26BF-322A-5206-EF0C-1A4A9B35ADB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38" creationId="{68D3D967-3EE3-0F1B-5D44-249EE7E2913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39" creationId="{93C39C8E-0234-8464-3C6F-6D64136DAA2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40" creationId="{BCEA8F73-33B4-C951-E70E-6F05DB92A8E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41" creationId="{3582D0BF-EAA9-D2A5-6143-452308ADCEE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42" creationId="{E957A263-3A2A-5A2B-CAB0-158BA7E4B42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43" creationId="{31586AAC-2B62-0D79-18BB-9CC689A2E43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44" creationId="{5BCC2ABC-3208-3B46-A439-23383423FF4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45" creationId="{85AB3D87-DFA8-9D87-BA75-B6E29E3124C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46" creationId="{228301A6-0E78-087A-D058-2F5A88C6C5E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47" creationId="{65D79DA9-D778-9E5E-126B-CBB25F14406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48" creationId="{79EA12D9-7F1F-F5BD-7C99-88F565F6B89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49" creationId="{15039E36-E857-E73D-E50C-DFFDABEB193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50" creationId="{0EAB44B4-7751-B436-2106-FBDF68ADFBA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51" creationId="{B053CB56-1AC2-EB66-1843-619C2D06931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52" creationId="{05AF0D5B-B794-8DE8-5533-47903C98858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53" creationId="{D65C2848-76D8-2ACD-1CBF-3B23CCCED2E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54" creationId="{402A6DBE-AC8D-45F8-C4C7-DFFFF599894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55" creationId="{65F2DDF6-72B1-B54C-5FE5-FB5EFCB4649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56" creationId="{DA211320-D427-4B37-2AA1-C88DC05AF50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57" creationId="{DFB18D87-6BFD-FCFC-7626-A6837EA08F1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58" creationId="{86314787-712B-7A98-DD90-3D72950F3C3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59" creationId="{8F47E117-8B48-5428-D239-85D9348BDE3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60" creationId="{22888451-E136-012A-859C-698B8B27D63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61" creationId="{991F4F50-FDC8-C8E4-6075-B47F815B2AA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62" creationId="{689C3A96-77F4-D063-CE9E-F3077CBE33E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63" creationId="{A949D6B6-D347-8D55-B86B-432A5055D07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64" creationId="{89B6EE91-480F-767C-EF3A-14A79D0E031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65" creationId="{2754F4BE-77B7-F8B3-28AB-5BDF8C71DDE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66" creationId="{A53BCBA7-3E78-5CF2-D833-3CC00FD0FB7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67" creationId="{F06AF6EF-07A3-D919-8DE8-7327ABF93A0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68" creationId="{5632FDD7-C91E-8EF4-AC80-0F1F02B3144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69" creationId="{5C76BC85-90FC-194A-8781-CEE218B399A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70" creationId="{CD1DF14F-2BF4-4E6F-D6DE-820D9E442DF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71" creationId="{75D55446-778C-66ED-F59E-C9D94BDC5A5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72" creationId="{27F3466B-26D9-CB29-DB96-E7A88AB7F99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73" creationId="{13DF30D4-A563-2607-1995-1BC8CEB6612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74" creationId="{4468BF65-602B-12FE-D5E6-2E0203BD3E7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75" creationId="{25CE7596-7DF8-8911-6A2A-7E1A893D678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76" creationId="{66DEB70E-F71A-F50C-E01B-319EC6D9330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77" creationId="{14D05F6F-2613-BE0A-45DE-A08E2BC3E9D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78" creationId="{D44B9F32-6B58-C68E-173D-2C0D199C54D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79" creationId="{6C01401E-94DC-166F-843A-BF20EC9C1F5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80" creationId="{4ADF4657-F6D8-D0F4-BBC2-9D30038DA7E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81" creationId="{A5A495E8-DBCB-D838-02F3-2CB8018D7F3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82" creationId="{48B1632D-CB13-4366-C424-924A36C1916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83" creationId="{78381229-17C5-2DE5-88C0-CCB8B37112B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84" creationId="{1E4795DE-9D45-EF8B-E08E-B113A558B5A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85" creationId="{FBDFD623-99CD-65BB-914F-34D84BBA9CD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86" creationId="{A386AD2B-0108-C2FA-0BF5-F6B4B3F34B1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87" creationId="{368E053B-4F10-796A-3E72-15A94BE38CA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88" creationId="{9AF86911-04CC-E8CA-9A12-AC2D1D1DF98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89" creationId="{152996E3-D67C-D725-4AE5-4BC5229D83F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90" creationId="{46931344-8342-749A-3CBF-28F47376061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91" creationId="{D9B98BB3-4162-4856-7C70-D420522B033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92" creationId="{2692739B-32EA-F854-301B-EDAD7A32AA3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93" creationId="{08B324A2-BD6E-3A5C-ED37-CBED6844126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94" creationId="{ABF33218-8B57-1A12-5388-00AA90F8447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95" creationId="{6555B750-AC92-537B-A73F-4FA15C91D53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96" creationId="{F285F192-2BB5-7740-8579-5BC88EA8B69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97" creationId="{65C7DB68-D9FC-3FCB-A533-D85799CD1A5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98" creationId="{EA6FBB4B-4E76-E207-4269-B457E0AC16C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399" creationId="{7A366DDF-465F-ACE8-65B1-0E9A33F1DC2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00" creationId="{F699704C-9485-3367-F29B-97A405E3AD2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01" creationId="{1DB5666D-8DED-FE47-E211-C2A2F3F4739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02" creationId="{71277C13-C5E7-3A4A-D90C-73A33EE1C62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03" creationId="{CF517DA9-15E3-793E-087F-028E3D4EE8E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04" creationId="{D1568DE8-97C6-4060-CD89-3815AEA2787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05" creationId="{2C788895-46BA-D710-74E9-B69C1BE3474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06" creationId="{BC7E8033-1D9D-E888-B224-EBB761A0274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07" creationId="{4E79F1C6-B7F8-3113-D6B0-0994A4DF7C0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08" creationId="{EB3E1229-9916-56BA-1F5A-2F230D03F0F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09" creationId="{EC0CC176-AADB-6C7D-5CF1-D22074DCC20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10" creationId="{5CAABC8B-2764-A6B8-13C6-F534039C2AF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11" creationId="{595916B4-1BB1-0E0B-4C9D-22F675FF52D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12" creationId="{EF2BDE20-024C-C9BD-0D9E-FE92EDD6B55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13" creationId="{2A997C93-656C-38EB-16BB-FFC21BBA177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14" creationId="{DA5FDB4F-C456-2F51-FCC0-F17EC070961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15" creationId="{8460B019-FBD2-93E9-C2E7-631E772AC44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16" creationId="{B78BD128-F23E-3956-FB16-61447C283F3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17" creationId="{06F173CB-3578-EF52-32CF-C01026C03E9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18" creationId="{17D7D7D0-A613-2C61-2D0F-5A374F49EB0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19" creationId="{5B0A1670-CB20-6A14-4A57-E8C5F03FB36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20" creationId="{51637B83-5ED4-1D44-9C16-F793DAAC6DD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21" creationId="{D99FD739-608F-F381-6BE7-0678CFB1901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22" creationId="{1CD11DBE-1DB3-A2ED-BA34-0BB364536A1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23" creationId="{E1788878-1FDD-39E4-AA21-DE2DA9BED47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24" creationId="{3DBE5D80-704C-E0AD-1F7D-66A54E4614D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25" creationId="{4AF2575F-3476-FEC8-B90A-EF3A2801077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26" creationId="{1609D0A8-0482-42ED-C515-7D98624F3D4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27" creationId="{B2A2960C-1498-4BCE-B5C1-E1708D4FD90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28" creationId="{11C7EAD0-8A8E-8952-1398-787D4A70700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29" creationId="{E84634EE-9F79-1C40-FFE2-999D2D30D8D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30" creationId="{EDC6DE1F-5B8C-3E95-4B01-6F0B4528168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31" creationId="{4A99D97A-4024-3058-2BBE-10C2C49E6E2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32" creationId="{67A838AC-84BA-4353-1027-F57C4AD4A5F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33" creationId="{F55159D1-92D8-1F85-7397-428B159C2F3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34" creationId="{ADC8109C-B021-377C-1147-DFAC16DBBBB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35" creationId="{67367D65-204E-1851-CA12-98F6847A9D9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36" creationId="{62AE3918-0C55-E797-E598-8E35C461C9A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37" creationId="{AB8C44F0-E129-8EDF-4B06-BACCF74D60E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38" creationId="{BE94374E-BF3B-88C2-9EB7-7BEBF6C0282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39" creationId="{6BA02B1A-1ED5-E4BF-0D68-F19028E4EF2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40" creationId="{E9AEC54F-830F-C6A5-4988-712676E4A20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41" creationId="{F61A7F5A-6992-5CC1-950C-4066EADD521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42" creationId="{D95645A5-B625-101D-F2FA-9AE14BDAE9A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43" creationId="{5271E670-070E-99D4-2436-B24BD8BC639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44" creationId="{E9F32C89-7409-D6F4-4B63-2E6E31367BC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45" creationId="{CEBA65E4-70D6-04CC-5E6B-588827D986E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46" creationId="{C90F6DBC-C640-EE09-3E67-4BCB5C684EC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47" creationId="{FCC769CD-A431-62A3-2C5B-6BF64704861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48" creationId="{39FD607B-E1C7-DAC7-FCA2-CAC07D42127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49" creationId="{D6FD5FBE-8FE7-E1A8-1B0F-98A11CDBB28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50" creationId="{7D83BC4F-24CC-C23E-F874-07F408E94A0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51" creationId="{807FBA01-D494-0BAA-16DE-C7401AD2FEC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52" creationId="{68EDFF19-F2EF-0850-DD6E-9ECB4C69654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53" creationId="{C5DE6A25-8FFD-02DB-EE84-F8B4C4A8B85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54" creationId="{99567B71-6B7E-A1E6-8644-6F50DCAB31D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55" creationId="{A8F8FDB8-D526-DF79-1680-400BF6E55C5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56" creationId="{50BB173C-8CD7-F67F-8250-9D70E731573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57" creationId="{E7F9B881-CB3B-A517-55C7-B126D554D0C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58" creationId="{3DC6CA2D-7FC9-2B73-FEE7-32D4C5DCC71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59" creationId="{0697C698-D234-02A1-50CE-ED0C28B994B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60" creationId="{585491CE-2114-8E5E-9A12-6233BDD066C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61" creationId="{519ED909-9C9A-A3BF-7306-73E43D47630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62" creationId="{AA7D52B0-8F4B-B0A0-B708-EEE0D27E16B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63" creationId="{7E9CF549-4810-90F9-DE0B-F1A467F9C6F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64" creationId="{176C9CF2-B704-29C0-0562-C2CA33F414E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65" creationId="{4A9AF292-7442-C789-AE85-BD36CFFA942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66" creationId="{94596310-C7F9-7A4A-8E55-8FFFBB8B474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67" creationId="{A724CF91-B472-F7C8-0F44-1A0C0C9F286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68" creationId="{0F7356CA-E335-B0D4-B3D8-7256BF39241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69" creationId="{5F71BE24-5136-6B55-130C-A46087C7DEE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70" creationId="{2AC1228C-5A35-A396-C32F-F9D8C34F1B2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71" creationId="{8F4218DD-D8D8-6C8E-3BEE-E2B688FCA7E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72" creationId="{89D73272-E6F8-2D4D-8782-C7D4A458EA6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73" creationId="{7230BBF0-4DDD-5EBF-1D95-5FB97B172C1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74" creationId="{BE8E4908-88FD-CEF9-5B9A-0C6897ED383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75" creationId="{988076C3-27C2-2337-C825-AD602A6E195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76" creationId="{1756902E-D61B-5F60-6621-05579391A9E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77" creationId="{923D8938-60DE-B448-BF6B-468591786F6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78" creationId="{C3FCEAF6-3910-E476-9714-9E708D58498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79" creationId="{848A9923-C61A-1C85-6C0A-CE029EFBC4A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80" creationId="{2D440B9C-39BB-7CD8-3343-BA8ECF672F5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81" creationId="{965E3BC5-0E17-CA35-C90B-13C3E774626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82" creationId="{3129CDB8-5DEE-2329-E71C-2925D81F22B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83" creationId="{AAC2D650-F1DA-B7F9-EC29-2CFD087ED98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84" creationId="{E9F5E8BA-A4D7-2A9C-6183-E709B3B57CD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85" creationId="{FAE7B959-56DC-B558-353A-691084D2143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86" creationId="{12FBF2F5-9507-21D9-61D9-9DFA37A503C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87" creationId="{A2062C0C-317F-BD24-8E73-9062EEE2B7A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88" creationId="{1BB06302-CBB3-1135-EEF4-75D7BFA2483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89" creationId="{68A7631B-9C4B-EA47-D58C-B6249274914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90" creationId="{07AE9FB0-31DD-5499-7595-4673326A64C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91" creationId="{9CAC0454-4973-5AB8-503F-C94AFDDE892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92" creationId="{63CD45D1-09FD-C7C0-CC16-C434C44D2AE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93" creationId="{5DB8C804-CF42-8CBA-044D-11F383A808C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94" creationId="{4246D59F-29A6-FEBA-7BC2-BFE599F1BCA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95" creationId="{F1EB77A9-6200-CA17-3C74-3B927F84146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96" creationId="{6DF5AE0A-8963-70AE-C22D-F9166BC028C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97" creationId="{B7BA2C33-41D6-39AA-B6E6-3AAD7FEDDA4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98" creationId="{75E6EF62-31AB-FAE2-E172-D4627D413AF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499" creationId="{D17BF0C3-7F53-E835-61F1-400238A39BB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00" creationId="{FDC60E0C-205B-1D1A-B0B3-895733ACFA7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01" creationId="{5800C9A0-E23F-43A7-D13F-49A01E1BDD5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02" creationId="{90B3A363-417B-F70D-EDBE-39096D596BF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03" creationId="{6889C57F-ACFC-3525-E914-64B138B6130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04" creationId="{0436B028-5A1E-E29C-EA70-5B117BFEDF1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05" creationId="{61A79670-D03E-19A6-61F6-83DE86911FD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06" creationId="{DFABDF11-D751-3BA9-2A2B-B873F64966F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07" creationId="{7012AA12-4BE0-3B35-704D-4E5D15EA6E4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08" creationId="{C780F31A-DF97-22AA-E091-DBA1A63F6DD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09" creationId="{659D8B8B-0288-8AF5-3F71-E6A16315FB5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10" creationId="{3C0DB7E0-A313-F487-F955-23A12A247A0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11" creationId="{56CA74C3-C47C-FCD8-7D2E-FA9025EEED9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12" creationId="{95F66F3A-E843-08B0-927A-61FFC948119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13" creationId="{FA77DFB3-CD8F-0306-0E93-5621D389778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14" creationId="{96745FBB-707C-FE3D-3D1D-8BEEBFE6AC3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15" creationId="{4587CC29-B907-393D-152A-3B6B0423021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16" creationId="{1FC8F481-53C0-2D51-C3FF-7D15F4B7CFD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17" creationId="{6B2111D6-CF3D-AA7A-03FF-8D7EA0F62E1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18" creationId="{E4D0C8E4-89FA-B0A9-F50E-D72AE881F14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19" creationId="{28DB7AF1-0C5D-EDC5-9E40-6F9996FD3AB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20" creationId="{60D858B1-A2D8-8C7F-02E8-D24D232B2F6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21" creationId="{86714EE0-6F54-7B2A-631D-24525F46E13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22" creationId="{BE9633C6-4D9A-E2F5-1EF8-147F15C5D70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23" creationId="{16BFD099-224C-29B4-3C00-BFE7F2125D6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24" creationId="{D635BB6A-3ED1-511C-3C44-A63E604E3C6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25" creationId="{AF924BDC-4C92-0FFE-5DA3-5D6421E07BD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26" creationId="{77324E46-2BF2-33BD-82CF-E5496E01581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27" creationId="{55D522AF-79D8-A19F-3741-26173F64D75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28" creationId="{32D978D5-BB6B-4EB0-3C58-193ECD6CA9B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29" creationId="{DFA84C9D-E3F4-1C33-03D1-047363D959B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30" creationId="{8A844727-38FB-F6BC-1010-0418EDB30F2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31" creationId="{8AF7C08C-DCC0-00BF-43E0-F4B65BCD7D5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32" creationId="{7081ECE0-8D8E-1F5B-5FAD-4A70754F718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33" creationId="{E998FAE9-1677-F1EB-25F5-D561CF73CB7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34" creationId="{FD4F9479-1199-C214-9C5F-12D1E3DC95C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35" creationId="{FC30611F-EA09-B9AD-BF36-D2E6A0BB94F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36" creationId="{4953BCC8-6F5D-FED2-C026-E6DCEFDA37E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37" creationId="{966689C8-12E8-7DF1-2110-9B14523CE95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38" creationId="{5552EC51-C1B8-DED3-3CDD-4D0DF225276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39" creationId="{768E75EB-4035-B07B-35AB-7B4A89958C9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40" creationId="{BF320C9E-94C1-7C7B-3BB2-B8F86CB621C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41" creationId="{1E088507-ABCD-F2C5-B2A6-73911174E3D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42" creationId="{4156B310-B04B-CECA-62FF-61485B48B1C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43" creationId="{5F6D74E1-AD09-B8F1-A2F4-EFF0182F8E1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44" creationId="{909C25C5-6B03-2C5A-AB24-ED346D21B03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45" creationId="{2EC3842B-223F-6A91-6E30-796D147BD87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46" creationId="{F07E12AB-F468-95B9-871E-1E0BB6AF5219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47" creationId="{5BB50EEE-4555-C88F-70A7-447BE42137F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48" creationId="{8E4E8990-3FA7-D330-2C1B-932E7F555FF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49" creationId="{E4DD8AB7-9231-877E-B1A7-2B7EE809029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50" creationId="{A4730788-C82B-2398-BD60-E00ADF4ED76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51" creationId="{823E4E24-7984-D2CA-7DD2-73038A768BE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52" creationId="{4CB668D3-5941-56A7-2A00-E928E80C849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53" creationId="{61937817-87A2-AE3A-015E-775ABCB1BF2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54" creationId="{4F8C89D2-487B-455D-732D-64279D1251C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55" creationId="{95014EBC-80D6-276A-BEF7-363D57BFC4F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56" creationId="{DD354478-962E-54D2-1F49-B1FD79C667E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57" creationId="{6E68BEE6-0562-D815-AB63-64602815303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58" creationId="{F7D9FFE6-081B-4FE2-DDBB-32585572035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59" creationId="{2C08E066-1926-D9A3-442F-872D5478B4B6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60" creationId="{00C690B7-2E4C-073E-30F8-2B83EC523E2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61" creationId="{6DEC6EC8-0B58-6762-6CEE-4A94EE4CCBF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62" creationId="{E8AF5136-E8EC-A196-EBFE-9D5D90F175C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63" creationId="{D3C8DB7B-54B7-5A1F-5856-6819D2868AF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64" creationId="{41E9997A-F68B-CC05-1BE0-BE096667BDF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65" creationId="{4AE292D8-C8C4-6144-2B75-BC50871A06F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66" creationId="{B2AF67F3-1F8F-7C0B-17D6-6A22A0EC7B3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67" creationId="{EA15179D-5C33-A0A2-9143-9EAEA009EAB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68" creationId="{14E0AE4E-79A1-3AD4-D152-1D0DC2D824C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69" creationId="{8745541F-9110-9C67-B89F-C9FDAB51226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70" creationId="{B1F01C8E-0D2B-991D-8AB9-EBE0FC9F7CD3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71" creationId="{F437F604-29EC-9B11-547C-F3E54D8EF2B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72" creationId="{3388A3D4-1A80-8E4D-66AF-F0A203E9755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73" creationId="{9A74027F-F887-8019-4674-D122B34BEFB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74" creationId="{8FD3FF30-8028-D7AD-A4E4-D6A67B0CF86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75" creationId="{8A4A434A-E56D-D8A5-0A7F-CF43A7864D2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76" creationId="{47C3A839-0E54-E01C-4246-B8454D2BD31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77" creationId="{877B0044-D861-0301-0F3C-30B3C55F375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78" creationId="{A58C3884-CE18-E6FD-1722-1C736E68A76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79" creationId="{776A541B-5968-279F-FF05-7F7ECB6FBF6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80" creationId="{63509FE8-66FA-5CD9-961F-1815C926179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81" creationId="{D4957502-4912-16FB-5192-F96B1F96483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82" creationId="{C9240AD7-3ABE-5FFB-F9B1-3E49DEDF1BE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83" creationId="{80F7E4DD-848E-53D7-9C67-A356547998E4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84" creationId="{02C62B9D-A9E9-D556-6D05-BA9118A9ADE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85" creationId="{93F23BE6-560F-BA34-4C9D-80C9893F24D5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86" creationId="{5BA07DB7-329C-5446-92A2-812EFA58F438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87" creationId="{E7AA03CD-E74C-BE9A-4D18-242ED239688A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88" creationId="{79936CD9-4B26-57E2-9753-9340D1AEC6E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89" creationId="{57DFC024-1F4F-8082-D726-A3F1EACACFB2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90" creationId="{9C6218A3-FA0E-9504-D2B0-782ADD3E3BFF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91" creationId="{CBFAADF6-3C8F-EED3-DDBA-37A292183DF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92" creationId="{E5BEE6B9-4C0A-9D69-426B-44D0E626308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93" creationId="{064BB380-4159-0180-2B9A-67BC34F8CE3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94" creationId="{79D6AE55-1056-0273-C182-AAB51F88152E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95" creationId="{6FC7A42A-2B0C-FFF4-8B08-113D8C11D06C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96" creationId="{4EDF2AAC-8742-CFB0-863C-19A1657B2B17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97" creationId="{29726F5C-BB08-7376-40CD-3A70AAE9084D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98" creationId="{FA118B8A-DD6E-DF09-1FDA-99E714647A9B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599" creationId="{7028385F-CCFC-4AF8-DC64-FE80A9BBCE80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600" creationId="{829AA27C-48CC-7DD2-7AFD-91EAC4C39B21}"/>
          </ac:spMkLst>
        </pc:spChg>
        <pc:spChg chg="mod">
          <ac:chgData name="Ginevra Minarini" userId="1f1f918c-6db6-4aec-95e5-17ad0358cb46" providerId="ADAL" clId="{03421CA5-02D6-410F-9208-942AACB4DA1F}" dt="2023-11-23T09:08:07.595" v="100381"/>
          <ac:spMkLst>
            <pc:docMk/>
            <pc:sldMk cId="1069926096" sldId="309"/>
            <ac:spMk id="8601" creationId="{B350BA26-1120-90F2-54C8-3C044ACCB119}"/>
          </ac:spMkLst>
        </pc:spChg>
        <pc:grpChg chg="add del mod ord">
          <ac:chgData name="Ginevra Minarini" userId="1f1f918c-6db6-4aec-95e5-17ad0358cb46" providerId="ADAL" clId="{03421CA5-02D6-410F-9208-942AACB4DA1F}" dt="2023-11-27T10:28:58.530" v="158195" actId="478"/>
          <ac:grpSpMkLst>
            <pc:docMk/>
            <pc:sldMk cId="1069926096" sldId="309"/>
            <ac:grpSpMk id="2" creationId="{826AD4C0-A683-B524-F745-CC602CBBBA0B}"/>
          </ac:grpSpMkLst>
        </pc:grpChg>
        <pc:grpChg chg="add del mod ord modVis">
          <ac:chgData name="Ginevra Minarini" userId="1f1f918c-6db6-4aec-95e5-17ad0358cb46" providerId="ADAL" clId="{03421CA5-02D6-410F-9208-942AACB4DA1F}" dt="2023-11-27T15:53:03.541" v="163918" actId="478"/>
          <ac:grpSpMkLst>
            <pc:docMk/>
            <pc:sldMk cId="1069926096" sldId="309"/>
            <ac:grpSpMk id="3" creationId="{17ED39ED-5DF3-E7E1-D0D6-FA0CC95B8B80}"/>
          </ac:grpSpMkLst>
        </pc:grpChg>
        <pc:grpChg chg="add del mod">
          <ac:chgData name="Ginevra Minarini" userId="1f1f918c-6db6-4aec-95e5-17ad0358cb46" providerId="ADAL" clId="{03421CA5-02D6-410F-9208-942AACB4DA1F}" dt="2023-11-22T14:42:44.310" v="88293" actId="164"/>
          <ac:grpSpMkLst>
            <pc:docMk/>
            <pc:sldMk cId="1069926096" sldId="309"/>
            <ac:grpSpMk id="3" creationId="{77C37861-B103-7B77-800F-49AFE06BAF38}"/>
          </ac:grpSpMkLst>
        </pc:grpChg>
        <pc:grpChg chg="mod modVis">
          <ac:chgData name="Ginevra Minarini" userId="1f1f918c-6db6-4aec-95e5-17ad0358cb46" providerId="ADAL" clId="{03421CA5-02D6-410F-9208-942AACB4DA1F}" dt="2023-11-27T15:53:01.390" v="163899"/>
          <ac:grpSpMkLst>
            <pc:docMk/>
            <pc:sldMk cId="1069926096" sldId="309"/>
            <ac:grpSpMk id="4" creationId="{6815269F-5820-58B8-E1F3-2189C089B526}"/>
          </ac:grpSpMkLst>
        </pc:grpChg>
        <pc:grpChg chg="add del mod">
          <ac:chgData name="Ginevra Minarini" userId="1f1f918c-6db6-4aec-95e5-17ad0358cb46" providerId="ADAL" clId="{03421CA5-02D6-410F-9208-942AACB4DA1F}" dt="2023-11-22T14:43:42.454" v="88329" actId="21"/>
          <ac:grpSpMkLst>
            <pc:docMk/>
            <pc:sldMk cId="1069926096" sldId="309"/>
            <ac:grpSpMk id="4" creationId="{FBED3F79-0874-099F-2C64-1ED1BB4858A0}"/>
          </ac:grpSpMkLst>
        </pc:grpChg>
        <pc:grpChg chg="mod modVis">
          <ac:chgData name="Ginevra Minarini" userId="1f1f918c-6db6-4aec-95e5-17ad0358cb46" providerId="ADAL" clId="{03421CA5-02D6-410F-9208-942AACB4DA1F}" dt="2023-11-27T15:53:01.390" v="163899"/>
          <ac:grpSpMkLst>
            <pc:docMk/>
            <pc:sldMk cId="1069926096" sldId="309"/>
            <ac:grpSpMk id="5" creationId="{6D9A2B7A-1330-2FAB-F19D-A0208E0C01A6}"/>
          </ac:grpSpMkLst>
        </pc:grpChg>
        <pc:grpChg chg="add mod">
          <ac:chgData name="Ginevra Minarini" userId="1f1f918c-6db6-4aec-95e5-17ad0358cb46" providerId="ADAL" clId="{03421CA5-02D6-410F-9208-942AACB4DA1F}" dt="2023-11-27T16:55:42.321" v="166171" actId="164"/>
          <ac:grpSpMkLst>
            <pc:docMk/>
            <pc:sldMk cId="1069926096" sldId="309"/>
            <ac:grpSpMk id="7" creationId="{827ED9C1-B9C6-EF8E-0B50-2F064277B4CC}"/>
          </ac:grpSpMkLst>
        </pc:grpChg>
        <pc:grpChg chg="add mod modVis">
          <ac:chgData name="Ginevra Minarini" userId="1f1f918c-6db6-4aec-95e5-17ad0358cb46" providerId="ADAL" clId="{03421CA5-02D6-410F-9208-942AACB4DA1F}" dt="2023-11-27T16:56:22.975" v="166249"/>
          <ac:grpSpMkLst>
            <pc:docMk/>
            <pc:sldMk cId="1069926096" sldId="309"/>
            <ac:grpSpMk id="8" creationId="{C5AA6711-F14E-AF67-50A8-E88A911AC247}"/>
          </ac:grpSpMkLst>
        </pc:grpChg>
        <pc:grpChg chg="mod modVis">
          <ac:chgData name="Ginevra Minarini" userId="1f1f918c-6db6-4aec-95e5-17ad0358cb46" providerId="ADAL" clId="{03421CA5-02D6-410F-9208-942AACB4DA1F}" dt="2023-11-23T08:17:56.216" v="92728"/>
          <ac:grpSpMkLst>
            <pc:docMk/>
            <pc:sldMk cId="1069926096" sldId="309"/>
            <ac:grpSpMk id="16" creationId="{9D63682C-8608-1764-5299-7CF717E318B2}"/>
          </ac:grpSpMkLst>
        </pc:grpChg>
        <pc:grpChg chg="add del mod ord modVis">
          <ac:chgData name="Ginevra Minarini" userId="1f1f918c-6db6-4aec-95e5-17ad0358cb46" providerId="ADAL" clId="{03421CA5-02D6-410F-9208-942AACB4DA1F}" dt="2023-11-27T15:52:07.907" v="161725" actId="478"/>
          <ac:grpSpMkLst>
            <pc:docMk/>
            <pc:sldMk cId="1069926096" sldId="309"/>
            <ac:grpSpMk id="55" creationId="{B4D63742-3006-E8EA-FF3B-CDBED50621A4}"/>
          </ac:grpSpMkLst>
        </pc:grpChg>
        <pc:grpChg chg="del mod ord modVis">
          <ac:chgData name="Ginevra Minarini" userId="1f1f918c-6db6-4aec-95e5-17ad0358cb46" providerId="ADAL" clId="{03421CA5-02D6-410F-9208-942AACB4DA1F}" dt="2023-11-27T15:50:48.775" v="161571" actId="478"/>
          <ac:grpSpMkLst>
            <pc:docMk/>
            <pc:sldMk cId="1069926096" sldId="309"/>
            <ac:grpSpMk id="59" creationId="{167D97E2-D935-EBA4-2849-E129A3DF8D92}"/>
          </ac:grpSpMkLst>
        </pc:grpChg>
        <pc:grpChg chg="add del mod">
          <ac:chgData name="Ginevra Minarini" userId="1f1f918c-6db6-4aec-95e5-17ad0358cb46" providerId="ADAL" clId="{03421CA5-02D6-410F-9208-942AACB4DA1F}" dt="2023-11-22T14:41:12.124" v="88270" actId="478"/>
          <ac:grpSpMkLst>
            <pc:docMk/>
            <pc:sldMk cId="1069926096" sldId="309"/>
            <ac:grpSpMk id="60" creationId="{A1A29248-B264-6ABE-D6B0-89F3841BB82B}"/>
          </ac:grpSpMkLst>
        </pc:grpChg>
        <pc:grpChg chg="add del mod ord modVis">
          <ac:chgData name="Ginevra Minarini" userId="1f1f918c-6db6-4aec-95e5-17ad0358cb46" providerId="ADAL" clId="{03421CA5-02D6-410F-9208-942AACB4DA1F}" dt="2023-11-27T15:51:29.963" v="161692" actId="478"/>
          <ac:grpSpMkLst>
            <pc:docMk/>
            <pc:sldMk cId="1069926096" sldId="309"/>
            <ac:grpSpMk id="1858" creationId="{68B32DAE-4A41-0A41-2E31-1FF70EC21F98}"/>
          </ac:grpSpMkLst>
        </pc:grpChg>
        <pc:grpChg chg="del mod">
          <ac:chgData name="Ginevra Minarini" userId="1f1f918c-6db6-4aec-95e5-17ad0358cb46" providerId="ADAL" clId="{03421CA5-02D6-410F-9208-942AACB4DA1F}" dt="2023-11-22T14:45:16.445" v="88360" actId="27803"/>
          <ac:grpSpMkLst>
            <pc:docMk/>
            <pc:sldMk cId="1069926096" sldId="309"/>
            <ac:grpSpMk id="1861" creationId="{003B6C33-75A8-CC11-3586-BC691879F086}"/>
          </ac:grpSpMkLst>
        </pc:grpChg>
        <pc:grpChg chg="add mod ord topLvl modVis">
          <ac:chgData name="Ginevra Minarini" userId="1f1f918c-6db6-4aec-95e5-17ad0358cb46" providerId="ADAL" clId="{03421CA5-02D6-410F-9208-942AACB4DA1F}" dt="2023-11-27T16:56:22.975" v="166249"/>
          <ac:grpSpMkLst>
            <pc:docMk/>
            <pc:sldMk cId="1069926096" sldId="309"/>
            <ac:grpSpMk id="1883" creationId="{0F0B5BF2-8C00-BA9C-5C74-D9C28A1040E9}"/>
          </ac:grpSpMkLst>
        </pc:grpChg>
        <pc:grpChg chg="add mod">
          <ac:chgData name="Ginevra Minarini" userId="1f1f918c-6db6-4aec-95e5-17ad0358cb46" providerId="ADAL" clId="{03421CA5-02D6-410F-9208-942AACB4DA1F}" dt="2023-11-27T16:27:10.332" v="165886" actId="164"/>
          <ac:grpSpMkLst>
            <pc:docMk/>
            <pc:sldMk cId="1069926096" sldId="309"/>
            <ac:grpSpMk id="1884" creationId="{D8BA6698-0D66-41A3-5B95-2FF8F7BAB5A1}"/>
          </ac:grpSpMkLst>
        </pc:grpChg>
        <pc:grpChg chg="add del mod">
          <ac:chgData name="Ginevra Minarini" userId="1f1f918c-6db6-4aec-95e5-17ad0358cb46" providerId="ADAL" clId="{03421CA5-02D6-410F-9208-942AACB4DA1F}" dt="2023-11-27T16:28:37.758" v="165907" actId="165"/>
          <ac:grpSpMkLst>
            <pc:docMk/>
            <pc:sldMk cId="1069926096" sldId="309"/>
            <ac:grpSpMk id="1885" creationId="{95C53DBF-E3A6-D24A-2E3B-F9C3FF21108A}"/>
          </ac:grpSpMkLst>
        </pc:grpChg>
        <pc:grpChg chg="add del mod ord modVis">
          <ac:chgData name="Ginevra Minarini" userId="1f1f918c-6db6-4aec-95e5-17ad0358cb46" providerId="ADAL" clId="{03421CA5-02D6-410F-9208-942AACB4DA1F}" dt="2023-11-27T15:52:39.390" v="162871" actId="478"/>
          <ac:grpSpMkLst>
            <pc:docMk/>
            <pc:sldMk cId="1069926096" sldId="309"/>
            <ac:grpSpMk id="1953" creationId="{E323461D-56B4-81E4-C017-1EE67697DD06}"/>
          </ac:grpSpMkLst>
        </pc:grpChg>
        <pc:grpChg chg="add del mod ord modVis">
          <ac:chgData name="Ginevra Minarini" userId="1f1f918c-6db6-4aec-95e5-17ad0358cb46" providerId="ADAL" clId="{03421CA5-02D6-410F-9208-942AACB4DA1F}" dt="2023-11-23T08:19:16.746" v="93923" actId="478"/>
          <ac:grpSpMkLst>
            <pc:docMk/>
            <pc:sldMk cId="1069926096" sldId="309"/>
            <ac:grpSpMk id="1956" creationId="{CC2F5F72-733D-C8B8-4D87-B64DE7CC2CB2}"/>
          </ac:grpSpMkLst>
        </pc:grpChg>
        <pc:grpChg chg="add mod ord modVis">
          <ac:chgData name="Ginevra Minarini" userId="1f1f918c-6db6-4aec-95e5-17ad0358cb46" providerId="ADAL" clId="{03421CA5-02D6-410F-9208-942AACB4DA1F}" dt="2023-11-23T08:17:54.666" v="90221"/>
          <ac:grpSpMkLst>
            <pc:docMk/>
            <pc:sldMk cId="1069926096" sldId="309"/>
            <ac:grpSpMk id="2481" creationId="{96D144EB-9D9C-A7B9-D268-5B96D6576617}"/>
          </ac:grpSpMkLst>
        </pc:grpChg>
        <pc:grpChg chg="mod modVis">
          <ac:chgData name="Ginevra Minarini" userId="1f1f918c-6db6-4aec-95e5-17ad0358cb46" providerId="ADAL" clId="{03421CA5-02D6-410F-9208-942AACB4DA1F}" dt="2023-11-27T15:52:44.371" v="162896"/>
          <ac:grpSpMkLst>
            <pc:docMk/>
            <pc:sldMk cId="1069926096" sldId="309"/>
            <ac:grpSpMk id="3715" creationId="{737E1FE5-B1E5-15CC-3FCE-D12D9672CB69}"/>
          </ac:grpSpMkLst>
        </pc:grpChg>
        <pc:grpChg chg="mod modVis">
          <ac:chgData name="Ginevra Minarini" userId="1f1f918c-6db6-4aec-95e5-17ad0358cb46" providerId="ADAL" clId="{03421CA5-02D6-410F-9208-942AACB4DA1F}" dt="2023-11-27T15:52:44.371" v="162896"/>
          <ac:grpSpMkLst>
            <pc:docMk/>
            <pc:sldMk cId="1069926096" sldId="309"/>
            <ac:grpSpMk id="3717" creationId="{F3D90396-5E92-358E-E0FB-28AF4B64A4AE}"/>
          </ac:grpSpMkLst>
        </pc:grpChg>
        <pc:grpChg chg="del mod ord modVis">
          <ac:chgData name="Ginevra Minarini" userId="1f1f918c-6db6-4aec-95e5-17ad0358cb46" providerId="ADAL" clId="{03421CA5-02D6-410F-9208-942AACB4DA1F}" dt="2023-11-27T16:07:11.768" v="164651" actId="478"/>
          <ac:grpSpMkLst>
            <pc:docMk/>
            <pc:sldMk cId="1069926096" sldId="309"/>
            <ac:grpSpMk id="3718" creationId="{97579F6C-A3B8-14FE-8E8E-343873733F12}"/>
          </ac:grpSpMkLst>
        </pc:grpChg>
        <pc:grpChg chg="del mod ord modVis">
          <ac:chgData name="Ginevra Minarini" userId="1f1f918c-6db6-4aec-95e5-17ad0358cb46" providerId="ADAL" clId="{03421CA5-02D6-410F-9208-942AACB4DA1F}" dt="2023-11-27T16:07:07.928" v="164650" actId="478"/>
          <ac:grpSpMkLst>
            <pc:docMk/>
            <pc:sldMk cId="1069926096" sldId="309"/>
            <ac:grpSpMk id="3720" creationId="{A3150C22-23E5-B2FF-F000-AFC7130694EB}"/>
          </ac:grpSpMkLst>
        </pc:grpChg>
        <pc:grpChg chg="add del mod ord">
          <ac:chgData name="Ginevra Minarini" userId="1f1f918c-6db6-4aec-95e5-17ad0358cb46" providerId="ADAL" clId="{03421CA5-02D6-410F-9208-942AACB4DA1F}" dt="2023-11-22T14:53:09.344" v="88556" actId="21"/>
          <ac:grpSpMkLst>
            <pc:docMk/>
            <pc:sldMk cId="1069926096" sldId="309"/>
            <ac:grpSpMk id="3722" creationId="{DB097C42-B71E-06F8-0DE9-FCE85BD65BB4}"/>
          </ac:grpSpMkLst>
        </pc:grpChg>
        <pc:grpChg chg="del">
          <ac:chgData name="Ginevra Minarini" userId="1f1f918c-6db6-4aec-95e5-17ad0358cb46" providerId="ADAL" clId="{03421CA5-02D6-410F-9208-942AACB4DA1F}" dt="2023-11-22T14:41:07.726" v="88264" actId="478"/>
          <ac:grpSpMkLst>
            <pc:docMk/>
            <pc:sldMk cId="1069926096" sldId="309"/>
            <ac:grpSpMk id="3734" creationId="{6183C289-922E-C1F3-85FF-C82C2FB027C1}"/>
          </ac:grpSpMkLst>
        </pc:grpChg>
        <pc:grpChg chg="add del mod">
          <ac:chgData name="Ginevra Minarini" userId="1f1f918c-6db6-4aec-95e5-17ad0358cb46" providerId="ADAL" clId="{03421CA5-02D6-410F-9208-942AACB4DA1F}" dt="2023-11-22T14:42:55.589" v="88297" actId="478"/>
          <ac:grpSpMkLst>
            <pc:docMk/>
            <pc:sldMk cId="1069926096" sldId="309"/>
            <ac:grpSpMk id="3738" creationId="{7419F923-DBF0-8BDA-E1F4-73093500FF97}"/>
          </ac:grpSpMkLst>
        </pc:grpChg>
        <pc:grpChg chg="add del mod ord">
          <ac:chgData name="Ginevra Minarini" userId="1f1f918c-6db6-4aec-95e5-17ad0358cb46" providerId="ADAL" clId="{03421CA5-02D6-410F-9208-942AACB4DA1F}" dt="2023-11-22T14:44:18.396" v="88353" actId="21"/>
          <ac:grpSpMkLst>
            <pc:docMk/>
            <pc:sldMk cId="1069926096" sldId="309"/>
            <ac:grpSpMk id="3757" creationId="{99CCC847-DB14-C11F-FE02-CB5AF00FB353}"/>
          </ac:grpSpMkLst>
        </pc:grpChg>
        <pc:grpChg chg="add del mod ord topLvl modVis">
          <ac:chgData name="Ginevra Minarini" userId="1f1f918c-6db6-4aec-95e5-17ad0358cb46" providerId="ADAL" clId="{03421CA5-02D6-410F-9208-942AACB4DA1F}" dt="2023-11-27T15:51:18.805" v="161667"/>
          <ac:grpSpMkLst>
            <pc:docMk/>
            <pc:sldMk cId="1069926096" sldId="309"/>
            <ac:grpSpMk id="3760" creationId="{C7E122DD-351C-002B-A6AF-3F5D1C732EC2}"/>
          </ac:grpSpMkLst>
        </pc:grpChg>
        <pc:grpChg chg="add del mod ord topLvl modVis">
          <ac:chgData name="Ginevra Minarini" userId="1f1f918c-6db6-4aec-95e5-17ad0358cb46" providerId="ADAL" clId="{03421CA5-02D6-410F-9208-942AACB4DA1F}" dt="2023-11-27T15:51:18.805" v="161667"/>
          <ac:grpSpMkLst>
            <pc:docMk/>
            <pc:sldMk cId="1069926096" sldId="309"/>
            <ac:grpSpMk id="3763" creationId="{0CDCC839-29B7-5224-4F57-6B61352A0D26}"/>
          </ac:grpSpMkLst>
        </pc:grpChg>
        <pc:grpChg chg="add del mod ord modVis">
          <ac:chgData name="Ginevra Minarini" userId="1f1f918c-6db6-4aec-95e5-17ad0358cb46" providerId="ADAL" clId="{03421CA5-02D6-410F-9208-942AACB4DA1F}" dt="2023-11-27T15:50:17.898" v="161568" actId="478"/>
          <ac:grpSpMkLst>
            <pc:docMk/>
            <pc:sldMk cId="1069926096" sldId="309"/>
            <ac:grpSpMk id="4138" creationId="{921D060C-40EC-9CA0-03FB-E752E2AEBA05}"/>
          </ac:grpSpMkLst>
        </pc:grpChg>
        <pc:grpChg chg="add del mod ord">
          <ac:chgData name="Ginevra Minarini" userId="1f1f918c-6db6-4aec-95e5-17ad0358cb46" providerId="ADAL" clId="{03421CA5-02D6-410F-9208-942AACB4DA1F}" dt="2023-11-22T14:59:43.450" v="88680" actId="478"/>
          <ac:grpSpMkLst>
            <pc:docMk/>
            <pc:sldMk cId="1069926096" sldId="309"/>
            <ac:grpSpMk id="4139" creationId="{59E95415-294D-55AC-1EB4-7EAE76CF13BD}"/>
          </ac:grpSpMkLst>
        </pc:grpChg>
        <pc:grpChg chg="mod">
          <ac:chgData name="Ginevra Minarini" userId="1f1f918c-6db6-4aec-95e5-17ad0358cb46" providerId="ADAL" clId="{03421CA5-02D6-410F-9208-942AACB4DA1F}" dt="2023-11-22T14:59:10.207" v="88652" actId="571"/>
          <ac:grpSpMkLst>
            <pc:docMk/>
            <pc:sldMk cId="1069926096" sldId="309"/>
            <ac:grpSpMk id="4140" creationId="{99A43AD4-60E0-D812-A4AF-19B6AEE6A6CF}"/>
          </ac:grpSpMkLst>
        </pc:grpChg>
        <pc:grpChg chg="add del mod ord">
          <ac:chgData name="Ginevra Minarini" userId="1f1f918c-6db6-4aec-95e5-17ad0358cb46" providerId="ADAL" clId="{03421CA5-02D6-410F-9208-942AACB4DA1F}" dt="2023-11-23T09:01:23.516" v="94340" actId="478"/>
          <ac:grpSpMkLst>
            <pc:docMk/>
            <pc:sldMk cId="1069926096" sldId="309"/>
            <ac:grpSpMk id="4146" creationId="{4BEDD2DB-50CC-6F8D-8C55-79CE2FACF36D}"/>
          </ac:grpSpMkLst>
        </pc:grpChg>
        <pc:grpChg chg="add del mod">
          <ac:chgData name="Ginevra Minarini" userId="1f1f918c-6db6-4aec-95e5-17ad0358cb46" providerId="ADAL" clId="{03421CA5-02D6-410F-9208-942AACB4DA1F}" dt="2023-11-22T15:01:55.355" v="88721" actId="478"/>
          <ac:grpSpMkLst>
            <pc:docMk/>
            <pc:sldMk cId="1069926096" sldId="309"/>
            <ac:grpSpMk id="4627" creationId="{3B8037B5-2577-3FCC-C140-F2E6977A77C7}"/>
          </ac:grpSpMkLst>
        </pc:grpChg>
        <pc:grpChg chg="mod">
          <ac:chgData name="Ginevra Minarini" userId="1f1f918c-6db6-4aec-95e5-17ad0358cb46" providerId="ADAL" clId="{03421CA5-02D6-410F-9208-942AACB4DA1F}" dt="2023-11-22T15:01:40.875" v="88698" actId="571"/>
          <ac:grpSpMkLst>
            <pc:docMk/>
            <pc:sldMk cId="1069926096" sldId="309"/>
            <ac:grpSpMk id="4628" creationId="{0A4E4AC5-4623-5ACD-EEA0-D0DD7CFE69EE}"/>
          </ac:grpSpMkLst>
        </pc:grpChg>
        <pc:grpChg chg="add del mod ord modVis">
          <ac:chgData name="Ginevra Minarini" userId="1f1f918c-6db6-4aec-95e5-17ad0358cb46" providerId="ADAL" clId="{03421CA5-02D6-410F-9208-942AACB4DA1F}" dt="2023-11-23T08:19:57.390" v="93943" actId="478"/>
          <ac:grpSpMkLst>
            <pc:docMk/>
            <pc:sldMk cId="1069926096" sldId="309"/>
            <ac:grpSpMk id="5115" creationId="{D9633FD5-9B4D-83CF-4E13-B7C6DAF90D51}"/>
          </ac:grpSpMkLst>
        </pc:grpChg>
        <pc:grpChg chg="mod">
          <ac:chgData name="Ginevra Minarini" userId="1f1f918c-6db6-4aec-95e5-17ad0358cb46" providerId="ADAL" clId="{03421CA5-02D6-410F-9208-942AACB4DA1F}" dt="2023-11-23T09:01:07.199" v="94285"/>
          <ac:grpSpMkLst>
            <pc:docMk/>
            <pc:sldMk cId="1069926096" sldId="309"/>
            <ac:grpSpMk id="5957" creationId="{A5EE0750-DEEB-B877-48E6-0089F941C4B9}"/>
          </ac:grpSpMkLst>
        </pc:grpChg>
        <pc:grpChg chg="mod">
          <ac:chgData name="Ginevra Minarini" userId="1f1f918c-6db6-4aec-95e5-17ad0358cb46" providerId="ADAL" clId="{03421CA5-02D6-410F-9208-942AACB4DA1F}" dt="2023-11-23T09:01:07.199" v="94285"/>
          <ac:grpSpMkLst>
            <pc:docMk/>
            <pc:sldMk cId="1069926096" sldId="309"/>
            <ac:grpSpMk id="6063" creationId="{297E8081-CD4A-2FBC-9F81-AFE9426189CE}"/>
          </ac:grpSpMkLst>
        </pc:grpChg>
        <pc:grpChg chg="mod">
          <ac:chgData name="Ginevra Minarini" userId="1f1f918c-6db6-4aec-95e5-17ad0358cb46" providerId="ADAL" clId="{03421CA5-02D6-410F-9208-942AACB4DA1F}" dt="2023-11-23T09:01:07.199" v="94285"/>
          <ac:grpSpMkLst>
            <pc:docMk/>
            <pc:sldMk cId="1069926096" sldId="309"/>
            <ac:grpSpMk id="6067" creationId="{E822D3B1-6ED0-D7EE-E4BA-78D06C15655B}"/>
          </ac:grpSpMkLst>
        </pc:grpChg>
        <pc:grpChg chg="mod">
          <ac:chgData name="Ginevra Minarini" userId="1f1f918c-6db6-4aec-95e5-17ad0358cb46" providerId="ADAL" clId="{03421CA5-02D6-410F-9208-942AACB4DA1F}" dt="2023-11-23T09:01:07.199" v="94285"/>
          <ac:grpSpMkLst>
            <pc:docMk/>
            <pc:sldMk cId="1069926096" sldId="309"/>
            <ac:grpSpMk id="6102" creationId="{ED5BB7EA-652C-2A07-D95D-08BAF802E1E9}"/>
          </ac:grpSpMkLst>
        </pc:grpChg>
        <pc:grpChg chg="mod">
          <ac:chgData name="Ginevra Minarini" userId="1f1f918c-6db6-4aec-95e5-17ad0358cb46" providerId="ADAL" clId="{03421CA5-02D6-410F-9208-942AACB4DA1F}" dt="2023-11-23T09:01:07.199" v="94285"/>
          <ac:grpSpMkLst>
            <pc:docMk/>
            <pc:sldMk cId="1069926096" sldId="309"/>
            <ac:grpSpMk id="6104" creationId="{020A7E34-6FBB-FBA1-C278-FB1E5CE51BEA}"/>
          </ac:grpSpMkLst>
        </pc:grpChg>
        <pc:grpChg chg="mod">
          <ac:chgData name="Ginevra Minarini" userId="1f1f918c-6db6-4aec-95e5-17ad0358cb46" providerId="ADAL" clId="{03421CA5-02D6-410F-9208-942AACB4DA1F}" dt="2023-11-23T09:01:07.199" v="94285"/>
          <ac:grpSpMkLst>
            <pc:docMk/>
            <pc:sldMk cId="1069926096" sldId="309"/>
            <ac:grpSpMk id="6106" creationId="{637D04E5-F3E7-05C6-BFEB-2A2825E9D08D}"/>
          </ac:grpSpMkLst>
        </pc:grpChg>
        <pc:grpChg chg="mod">
          <ac:chgData name="Ginevra Minarini" userId="1f1f918c-6db6-4aec-95e5-17ad0358cb46" providerId="ADAL" clId="{03421CA5-02D6-410F-9208-942AACB4DA1F}" dt="2023-11-23T09:01:07.199" v="94285"/>
          <ac:grpSpMkLst>
            <pc:docMk/>
            <pc:sldMk cId="1069926096" sldId="309"/>
            <ac:grpSpMk id="6108" creationId="{742943EC-5869-509B-2BDE-9E7C7BB7CBBF}"/>
          </ac:grpSpMkLst>
        </pc:grpChg>
        <pc:grpChg chg="add del mod ord">
          <ac:chgData name="Ginevra Minarini" userId="1f1f918c-6db6-4aec-95e5-17ad0358cb46" providerId="ADAL" clId="{03421CA5-02D6-410F-9208-942AACB4DA1F}" dt="2023-11-27T10:33:45.389" v="158351" actId="478"/>
          <ac:grpSpMkLst>
            <pc:docMk/>
            <pc:sldMk cId="1069926096" sldId="309"/>
            <ac:grpSpMk id="6326" creationId="{A7D26D59-1746-F20D-51DE-3B6B8AE9B97E}"/>
          </ac:grpSpMkLst>
        </pc:grpChg>
        <pc:grpChg chg="add del mod">
          <ac:chgData name="Ginevra Minarini" userId="1f1f918c-6db6-4aec-95e5-17ad0358cb46" providerId="ADAL" clId="{03421CA5-02D6-410F-9208-942AACB4DA1F}" dt="2023-11-23T16:07:37.506" v="157039" actId="478"/>
          <ac:grpSpMkLst>
            <pc:docMk/>
            <pc:sldMk cId="1069926096" sldId="309"/>
            <ac:grpSpMk id="6812" creationId="{DF92A195-A785-A89B-5FAE-D2257E87AB70}"/>
          </ac:grpSpMkLst>
        </pc:grpChg>
        <pc:grpChg chg="add del mod">
          <ac:chgData name="Ginevra Minarini" userId="1f1f918c-6db6-4aec-95e5-17ad0358cb46" providerId="ADAL" clId="{03421CA5-02D6-410F-9208-942AACB4DA1F}" dt="2023-11-23T16:07:31.918" v="157038" actId="478"/>
          <ac:grpSpMkLst>
            <pc:docMk/>
            <pc:sldMk cId="1069926096" sldId="309"/>
            <ac:grpSpMk id="6942" creationId="{3AF3C331-04E7-7670-28C4-C0443CE5B27B}"/>
          </ac:grpSpMkLst>
        </pc:grpChg>
        <pc:grpChg chg="add del mod ord">
          <ac:chgData name="Ginevra Minarini" userId="1f1f918c-6db6-4aec-95e5-17ad0358cb46" providerId="ADAL" clId="{03421CA5-02D6-410F-9208-942AACB4DA1F}" dt="2023-11-23T16:04:26.518" v="156880" actId="478"/>
          <ac:grpSpMkLst>
            <pc:docMk/>
            <pc:sldMk cId="1069926096" sldId="309"/>
            <ac:grpSpMk id="6948" creationId="{A338E2F7-D805-F6EE-4C29-7CC1FC926A75}"/>
          </ac:grpSpMkLst>
        </pc:grpChg>
        <pc:grpChg chg="mod">
          <ac:chgData name="Ginevra Minarini" userId="1f1f918c-6db6-4aec-95e5-17ad0358cb46" providerId="ADAL" clId="{03421CA5-02D6-410F-9208-942AACB4DA1F}" dt="2023-11-23T16:04:23.225" v="156878"/>
          <ac:grpSpMkLst>
            <pc:docMk/>
            <pc:sldMk cId="1069926096" sldId="309"/>
            <ac:grpSpMk id="7515" creationId="{0CA5F5F9-69E5-36B4-575C-FF1DB1EC8484}"/>
          </ac:grpSpMkLst>
        </pc:grpChg>
        <pc:grpChg chg="mod">
          <ac:chgData name="Ginevra Minarini" userId="1f1f918c-6db6-4aec-95e5-17ad0358cb46" providerId="ADAL" clId="{03421CA5-02D6-410F-9208-942AACB4DA1F}" dt="2023-11-23T16:04:23.225" v="156878"/>
          <ac:grpSpMkLst>
            <pc:docMk/>
            <pc:sldMk cId="1069926096" sldId="309"/>
            <ac:grpSpMk id="7621" creationId="{BDB96306-B193-EC00-DE99-5E60D4A16A9B}"/>
          </ac:grpSpMkLst>
        </pc:grpChg>
        <pc:grpChg chg="mod">
          <ac:chgData name="Ginevra Minarini" userId="1f1f918c-6db6-4aec-95e5-17ad0358cb46" providerId="ADAL" clId="{03421CA5-02D6-410F-9208-942AACB4DA1F}" dt="2023-11-23T16:04:23.225" v="156878"/>
          <ac:grpSpMkLst>
            <pc:docMk/>
            <pc:sldMk cId="1069926096" sldId="309"/>
            <ac:grpSpMk id="7625" creationId="{A276580B-E632-8F38-614A-A69EA8884D95}"/>
          </ac:grpSpMkLst>
        </pc:grpChg>
        <pc:grpChg chg="mod">
          <ac:chgData name="Ginevra Minarini" userId="1f1f918c-6db6-4aec-95e5-17ad0358cb46" providerId="ADAL" clId="{03421CA5-02D6-410F-9208-942AACB4DA1F}" dt="2023-11-23T16:04:23.225" v="156878"/>
          <ac:grpSpMkLst>
            <pc:docMk/>
            <pc:sldMk cId="1069926096" sldId="309"/>
            <ac:grpSpMk id="7660" creationId="{18732044-EC35-225C-109A-1A5090039066}"/>
          </ac:grpSpMkLst>
        </pc:grpChg>
        <pc:grpChg chg="mod">
          <ac:chgData name="Ginevra Minarini" userId="1f1f918c-6db6-4aec-95e5-17ad0358cb46" providerId="ADAL" clId="{03421CA5-02D6-410F-9208-942AACB4DA1F}" dt="2023-11-23T16:04:23.225" v="156878"/>
          <ac:grpSpMkLst>
            <pc:docMk/>
            <pc:sldMk cId="1069926096" sldId="309"/>
            <ac:grpSpMk id="7662" creationId="{578A675F-16BB-0273-B71F-549112B72D8D}"/>
          </ac:grpSpMkLst>
        </pc:grpChg>
        <pc:grpChg chg="mod">
          <ac:chgData name="Ginevra Minarini" userId="1f1f918c-6db6-4aec-95e5-17ad0358cb46" providerId="ADAL" clId="{03421CA5-02D6-410F-9208-942AACB4DA1F}" dt="2023-11-23T16:04:23.225" v="156878"/>
          <ac:grpSpMkLst>
            <pc:docMk/>
            <pc:sldMk cId="1069926096" sldId="309"/>
            <ac:grpSpMk id="7664" creationId="{AF56687B-DE6C-C581-AE55-85A8295EEC9C}"/>
          </ac:grpSpMkLst>
        </pc:grpChg>
        <pc:grpChg chg="mod">
          <ac:chgData name="Ginevra Minarini" userId="1f1f918c-6db6-4aec-95e5-17ad0358cb46" providerId="ADAL" clId="{03421CA5-02D6-410F-9208-942AACB4DA1F}" dt="2023-11-23T16:04:23.225" v="156878"/>
          <ac:grpSpMkLst>
            <pc:docMk/>
            <pc:sldMk cId="1069926096" sldId="309"/>
            <ac:grpSpMk id="7666" creationId="{8A0EC062-7A81-01A0-8650-945837EAF394}"/>
          </ac:grpSpMkLst>
        </pc:grpChg>
        <pc:grpChg chg="add del mod">
          <ac:chgData name="Ginevra Minarini" userId="1f1f918c-6db6-4aec-95e5-17ad0358cb46" providerId="ADAL" clId="{03421CA5-02D6-410F-9208-942AACB4DA1F}" dt="2023-11-23T09:08:09.759" v="100382" actId="478"/>
          <ac:grpSpMkLst>
            <pc:docMk/>
            <pc:sldMk cId="1069926096" sldId="309"/>
            <ac:grpSpMk id="7884" creationId="{3B4E9EBD-76CE-DC4C-532F-D1A097E0DB00}"/>
          </ac:grpSpMkLst>
        </pc:grpChg>
        <pc:grpChg chg="mod">
          <ac:chgData name="Ginevra Minarini" userId="1f1f918c-6db6-4aec-95e5-17ad0358cb46" providerId="ADAL" clId="{03421CA5-02D6-410F-9208-942AACB4DA1F}" dt="2023-11-23T16:04:23.162" v="156876"/>
          <ac:grpSpMkLst>
            <pc:docMk/>
            <pc:sldMk cId="1069926096" sldId="309"/>
            <ac:grpSpMk id="7968" creationId="{9CA66E03-6341-0082-21EF-A1ED59611CFE}"/>
          </ac:grpSpMkLst>
        </pc:grpChg>
        <pc:grpChg chg="mod">
          <ac:chgData name="Ginevra Minarini" userId="1f1f918c-6db6-4aec-95e5-17ad0358cb46" providerId="ADAL" clId="{03421CA5-02D6-410F-9208-942AACB4DA1F}" dt="2023-11-23T16:04:23.162" v="156876"/>
          <ac:grpSpMkLst>
            <pc:docMk/>
            <pc:sldMk cId="1069926096" sldId="309"/>
            <ac:grpSpMk id="8074" creationId="{B3A57BB5-9559-13ED-6909-4FCABB9922CC}"/>
          </ac:grpSpMkLst>
        </pc:grpChg>
        <pc:grpChg chg="mod">
          <ac:chgData name="Ginevra Minarini" userId="1f1f918c-6db6-4aec-95e5-17ad0358cb46" providerId="ADAL" clId="{03421CA5-02D6-410F-9208-942AACB4DA1F}" dt="2023-11-23T16:04:23.162" v="156876"/>
          <ac:grpSpMkLst>
            <pc:docMk/>
            <pc:sldMk cId="1069926096" sldId="309"/>
            <ac:grpSpMk id="8078" creationId="{4B2DA293-0BCE-ECDD-322B-2219C8FED8F0}"/>
          </ac:grpSpMkLst>
        </pc:grpChg>
        <pc:grpChg chg="mod">
          <ac:chgData name="Ginevra Minarini" userId="1f1f918c-6db6-4aec-95e5-17ad0358cb46" providerId="ADAL" clId="{03421CA5-02D6-410F-9208-942AACB4DA1F}" dt="2023-11-23T16:04:23.162" v="156876"/>
          <ac:grpSpMkLst>
            <pc:docMk/>
            <pc:sldMk cId="1069926096" sldId="309"/>
            <ac:grpSpMk id="8113" creationId="{33E38D71-022C-102A-3B48-443A019AF7BF}"/>
          </ac:grpSpMkLst>
        </pc:grpChg>
        <pc:grpChg chg="mod">
          <ac:chgData name="Ginevra Minarini" userId="1f1f918c-6db6-4aec-95e5-17ad0358cb46" providerId="ADAL" clId="{03421CA5-02D6-410F-9208-942AACB4DA1F}" dt="2023-11-23T16:04:23.162" v="156876"/>
          <ac:grpSpMkLst>
            <pc:docMk/>
            <pc:sldMk cId="1069926096" sldId="309"/>
            <ac:grpSpMk id="8115" creationId="{A513D756-0D3D-2159-9248-2E54976310CE}"/>
          </ac:grpSpMkLst>
        </pc:grpChg>
        <pc:grpChg chg="mod">
          <ac:chgData name="Ginevra Minarini" userId="1f1f918c-6db6-4aec-95e5-17ad0358cb46" providerId="ADAL" clId="{03421CA5-02D6-410F-9208-942AACB4DA1F}" dt="2023-11-23T16:04:23.162" v="156876"/>
          <ac:grpSpMkLst>
            <pc:docMk/>
            <pc:sldMk cId="1069926096" sldId="309"/>
            <ac:grpSpMk id="8117" creationId="{411E7BC9-30B0-0609-17EB-2AB2E165E6D9}"/>
          </ac:grpSpMkLst>
        </pc:grpChg>
        <pc:grpChg chg="mod">
          <ac:chgData name="Ginevra Minarini" userId="1f1f918c-6db6-4aec-95e5-17ad0358cb46" providerId="ADAL" clId="{03421CA5-02D6-410F-9208-942AACB4DA1F}" dt="2023-11-23T16:04:23.162" v="156876"/>
          <ac:grpSpMkLst>
            <pc:docMk/>
            <pc:sldMk cId="1069926096" sldId="309"/>
            <ac:grpSpMk id="8119" creationId="{558F4DD3-DB12-72B9-CA0D-370C5B2DD57F}"/>
          </ac:grpSpMkLst>
        </pc:grpChg>
        <pc:picChg chg="add mod ord modVis modCrop">
          <ac:chgData name="Ginevra Minarini" userId="1f1f918c-6db6-4aec-95e5-17ad0358cb46" providerId="ADAL" clId="{03421CA5-02D6-410F-9208-942AACB4DA1F}" dt="2023-11-27T16:56:22.959" v="166233"/>
          <ac:picMkLst>
            <pc:docMk/>
            <pc:sldMk cId="1069926096" sldId="309"/>
            <ac:picMk id="2" creationId="{E0A76EE1-865A-7375-7A6C-32B39D55AD4C}"/>
          </ac:picMkLst>
        </pc:picChg>
        <pc:picChg chg="add del mod">
          <ac:chgData name="Ginevra Minarini" userId="1f1f918c-6db6-4aec-95e5-17ad0358cb46" providerId="ADAL" clId="{03421CA5-02D6-410F-9208-942AACB4DA1F}" dt="2023-11-27T16:53:51.654" v="166128" actId="21"/>
          <ac:picMkLst>
            <pc:docMk/>
            <pc:sldMk cId="1069926096" sldId="309"/>
            <ac:picMk id="4" creationId="{44B7068D-E124-3460-4D24-9950F0702CA1}"/>
          </ac:picMkLst>
        </pc:picChg>
        <pc:picChg chg="add del mod">
          <ac:chgData name="Ginevra Minarini" userId="1f1f918c-6db6-4aec-95e5-17ad0358cb46" providerId="ADAL" clId="{03421CA5-02D6-410F-9208-942AACB4DA1F}" dt="2023-11-27T16:54:15.820" v="166140" actId="21"/>
          <ac:picMkLst>
            <pc:docMk/>
            <pc:sldMk cId="1069926096" sldId="309"/>
            <ac:picMk id="5" creationId="{08B2ABD6-AB8E-2D64-2E60-1782C57823AE}"/>
          </ac:picMkLst>
        </pc:picChg>
        <pc:picChg chg="add mod modVis">
          <ac:chgData name="Ginevra Minarini" userId="1f1f918c-6db6-4aec-95e5-17ad0358cb46" providerId="ADAL" clId="{03421CA5-02D6-410F-9208-942AACB4DA1F}" dt="2023-11-27T16:56:22.975" v="166251"/>
          <ac:picMkLst>
            <pc:docMk/>
            <pc:sldMk cId="1069926096" sldId="309"/>
            <ac:picMk id="6" creationId="{8394E570-A278-0688-B07A-00FDA6DB81C9}"/>
          </ac:picMkLst>
        </pc:picChg>
        <pc:picChg chg="add mod ord modVis">
          <ac:chgData name="Ginevra Minarini" userId="1f1f918c-6db6-4aec-95e5-17ad0358cb46" providerId="ADAL" clId="{03421CA5-02D6-410F-9208-942AACB4DA1F}" dt="2023-11-27T16:58:42.008" v="166265" actId="1076"/>
          <ac:picMkLst>
            <pc:docMk/>
            <pc:sldMk cId="1069926096" sldId="309"/>
            <ac:picMk id="1859" creationId="{0992DC57-416F-F1D7-6642-D35B616EF14D}"/>
          </ac:picMkLst>
        </pc:picChg>
        <pc:picChg chg="add del mod modVis">
          <ac:chgData name="Ginevra Minarini" userId="1f1f918c-6db6-4aec-95e5-17ad0358cb46" providerId="ADAL" clId="{03421CA5-02D6-410F-9208-942AACB4DA1F}" dt="2023-11-27T16:08:43.357" v="164738" actId="478"/>
          <ac:picMkLst>
            <pc:docMk/>
            <pc:sldMk cId="1069926096" sldId="309"/>
            <ac:picMk id="1860" creationId="{35742500-5FD2-E364-A09B-C339611C50C0}"/>
          </ac:picMkLst>
        </pc:picChg>
        <pc:picChg chg="add del mod">
          <ac:chgData name="Ginevra Minarini" userId="1f1f918c-6db6-4aec-95e5-17ad0358cb46" providerId="ADAL" clId="{03421CA5-02D6-410F-9208-942AACB4DA1F}" dt="2023-11-22T14:45:16.445" v="88360" actId="27803"/>
          <ac:picMkLst>
            <pc:docMk/>
            <pc:sldMk cId="1069926096" sldId="309"/>
            <ac:picMk id="1860" creationId="{93BC3980-C7BE-ED86-99DD-1DCD156C6942}"/>
          </ac:picMkLst>
        </pc:picChg>
        <pc:picChg chg="add del mod ord modVis">
          <ac:chgData name="Ginevra Minarini" userId="1f1f918c-6db6-4aec-95e5-17ad0358cb46" providerId="ADAL" clId="{03421CA5-02D6-410F-9208-942AACB4DA1F}" dt="2023-11-27T16:26:57.040" v="165882" actId="478"/>
          <ac:picMkLst>
            <pc:docMk/>
            <pc:sldMk cId="1069926096" sldId="309"/>
            <ac:picMk id="1862" creationId="{75B12E24-93CD-8F03-A0D2-04F9665AE0D4}"/>
          </ac:picMkLst>
        </pc:picChg>
        <pc:picChg chg="add mod ord modVis">
          <ac:chgData name="Ginevra Minarini" userId="1f1f918c-6db6-4aec-95e5-17ad0358cb46" providerId="ADAL" clId="{03421CA5-02D6-410F-9208-942AACB4DA1F}" dt="2023-11-27T16:56:22.959" v="166235"/>
          <ac:picMkLst>
            <pc:docMk/>
            <pc:sldMk cId="1069926096" sldId="309"/>
            <ac:picMk id="1864" creationId="{794830E6-32B0-5F59-DF86-A08A130AB6D7}"/>
          </ac:picMkLst>
        </pc:picChg>
        <pc:picChg chg="add mod ord modVis">
          <ac:chgData name="Ginevra Minarini" userId="1f1f918c-6db6-4aec-95e5-17ad0358cb46" providerId="ADAL" clId="{03421CA5-02D6-410F-9208-942AACB4DA1F}" dt="2023-11-27T16:56:22.975" v="166259"/>
          <ac:picMkLst>
            <pc:docMk/>
            <pc:sldMk cId="1069926096" sldId="309"/>
            <ac:picMk id="1866" creationId="{C879FB85-9D04-D70C-F015-4281571FC07A}"/>
          </ac:picMkLst>
        </pc:picChg>
        <pc:picChg chg="add mod ord modVis">
          <ac:chgData name="Ginevra Minarini" userId="1f1f918c-6db6-4aec-95e5-17ad0358cb46" providerId="ADAL" clId="{03421CA5-02D6-410F-9208-942AACB4DA1F}" dt="2023-11-27T16:56:22.975" v="166243"/>
          <ac:picMkLst>
            <pc:docMk/>
            <pc:sldMk cId="1069926096" sldId="309"/>
            <ac:picMk id="1868" creationId="{DA6F0CF8-4619-FB58-69E3-98383A7538DE}"/>
          </ac:picMkLst>
        </pc:picChg>
        <pc:picChg chg="add mod ord modVis">
          <ac:chgData name="Ginevra Minarini" userId="1f1f918c-6db6-4aec-95e5-17ad0358cb46" providerId="ADAL" clId="{03421CA5-02D6-410F-9208-942AACB4DA1F}" dt="2023-11-27T16:56:48.324" v="166263" actId="166"/>
          <ac:picMkLst>
            <pc:docMk/>
            <pc:sldMk cId="1069926096" sldId="309"/>
            <ac:picMk id="1869" creationId="{8A6861AD-C812-D81F-0C90-30E70AD66342}"/>
          </ac:picMkLst>
        </pc:picChg>
        <pc:picChg chg="add mod modVis">
          <ac:chgData name="Ginevra Minarini" userId="1f1f918c-6db6-4aec-95e5-17ad0358cb46" providerId="ADAL" clId="{03421CA5-02D6-410F-9208-942AACB4DA1F}" dt="2023-11-27T16:56:22.975" v="166237"/>
          <ac:picMkLst>
            <pc:docMk/>
            <pc:sldMk cId="1069926096" sldId="309"/>
            <ac:picMk id="1870" creationId="{558C412C-A599-A60E-9ABF-485BDB77B915}"/>
          </ac:picMkLst>
        </pc:picChg>
        <pc:picChg chg="add del mod ord">
          <ac:chgData name="Ginevra Minarini" userId="1f1f918c-6db6-4aec-95e5-17ad0358cb46" providerId="ADAL" clId="{03421CA5-02D6-410F-9208-942AACB4DA1F}" dt="2023-11-27T16:08:29.854" v="164695" actId="478"/>
          <ac:picMkLst>
            <pc:docMk/>
            <pc:sldMk cId="1069926096" sldId="309"/>
            <ac:picMk id="1871" creationId="{B9D48997-EFC6-2FFF-C54D-3FB9C2BCD17D}"/>
          </ac:picMkLst>
        </pc:picChg>
        <pc:picChg chg="add del mod ord modVis">
          <ac:chgData name="Ginevra Minarini" userId="1f1f918c-6db6-4aec-95e5-17ad0358cb46" providerId="ADAL" clId="{03421CA5-02D6-410F-9208-942AACB4DA1F}" dt="2023-11-27T16:26:02.456" v="165840" actId="478"/>
          <ac:picMkLst>
            <pc:docMk/>
            <pc:sldMk cId="1069926096" sldId="309"/>
            <ac:picMk id="1873" creationId="{5F9CD83B-52B5-3930-A440-1C50DDE66AD2}"/>
          </ac:picMkLst>
        </pc:picChg>
        <pc:picChg chg="add mod ord modVis">
          <ac:chgData name="Ginevra Minarini" userId="1f1f918c-6db6-4aec-95e5-17ad0358cb46" providerId="ADAL" clId="{03421CA5-02D6-410F-9208-942AACB4DA1F}" dt="2023-11-27T16:56:40.661" v="166262" actId="166"/>
          <ac:picMkLst>
            <pc:docMk/>
            <pc:sldMk cId="1069926096" sldId="309"/>
            <ac:picMk id="1874" creationId="{4FB21A66-95C3-F486-260C-C28F45787A19}"/>
          </ac:picMkLst>
        </pc:picChg>
        <pc:picChg chg="add del mod">
          <ac:chgData name="Ginevra Minarini" userId="1f1f918c-6db6-4aec-95e5-17ad0358cb46" providerId="ADAL" clId="{03421CA5-02D6-410F-9208-942AACB4DA1F}" dt="2023-11-27T16:25:14.711" v="165792" actId="478"/>
          <ac:picMkLst>
            <pc:docMk/>
            <pc:sldMk cId="1069926096" sldId="309"/>
            <ac:picMk id="1876" creationId="{6E48FA83-CC4E-7810-5531-BF05A941B26F}"/>
          </ac:picMkLst>
        </pc:picChg>
        <pc:picChg chg="add del mod">
          <ac:chgData name="Ginevra Minarini" userId="1f1f918c-6db6-4aec-95e5-17ad0358cb46" providerId="ADAL" clId="{03421CA5-02D6-410F-9208-942AACB4DA1F}" dt="2023-11-27T16:25:14.711" v="165792" actId="478"/>
          <ac:picMkLst>
            <pc:docMk/>
            <pc:sldMk cId="1069926096" sldId="309"/>
            <ac:picMk id="1877" creationId="{C7279C57-EEBD-48FB-7BFC-F2B1D3A989FE}"/>
          </ac:picMkLst>
        </pc:picChg>
        <pc:picChg chg="add del mod">
          <ac:chgData name="Ginevra Minarini" userId="1f1f918c-6db6-4aec-95e5-17ad0358cb46" providerId="ADAL" clId="{03421CA5-02D6-410F-9208-942AACB4DA1F}" dt="2023-11-27T16:25:14.711" v="165792" actId="478"/>
          <ac:picMkLst>
            <pc:docMk/>
            <pc:sldMk cId="1069926096" sldId="309"/>
            <ac:picMk id="1878" creationId="{0FA28FF4-97AF-A406-E640-A06F6F93FD30}"/>
          </ac:picMkLst>
        </pc:picChg>
        <pc:picChg chg="mod">
          <ac:chgData name="Ginevra Minarini" userId="1f1f918c-6db6-4aec-95e5-17ad0358cb46" providerId="ADAL" clId="{03421CA5-02D6-410F-9208-942AACB4DA1F}" dt="2023-11-23T09:01:07.199" v="94285"/>
          <ac:picMkLst>
            <pc:docMk/>
            <pc:sldMk cId="1069926096" sldId="309"/>
            <ac:picMk id="1878" creationId="{C4C4235B-64A4-C129-605D-3AA4E0FDC07B}"/>
          </ac:picMkLst>
        </pc:picChg>
        <pc:picChg chg="add del mod">
          <ac:chgData name="Ginevra Minarini" userId="1f1f918c-6db6-4aec-95e5-17ad0358cb46" providerId="ADAL" clId="{03421CA5-02D6-410F-9208-942AACB4DA1F}" dt="2023-11-27T16:25:14.711" v="165792" actId="478"/>
          <ac:picMkLst>
            <pc:docMk/>
            <pc:sldMk cId="1069926096" sldId="309"/>
            <ac:picMk id="1879" creationId="{32D500E4-37D0-EB76-CB70-6CBF67856AA2}"/>
          </ac:picMkLst>
        </pc:picChg>
        <pc:picChg chg="add del mod ord topLvl modVis">
          <ac:chgData name="Ginevra Minarini" userId="1f1f918c-6db6-4aec-95e5-17ad0358cb46" providerId="ADAL" clId="{03421CA5-02D6-410F-9208-942AACB4DA1F}" dt="2023-11-27T16:28:40.598" v="165908" actId="478"/>
          <ac:picMkLst>
            <pc:docMk/>
            <pc:sldMk cId="1069926096" sldId="309"/>
            <ac:picMk id="1880" creationId="{C3D3F82A-70CD-66A9-4590-5AF5F012B02F}"/>
          </ac:picMkLst>
        </pc:picChg>
        <pc:picChg chg="add mod modVis">
          <ac:chgData name="Ginevra Minarini" userId="1f1f918c-6db6-4aec-95e5-17ad0358cb46" providerId="ADAL" clId="{03421CA5-02D6-410F-9208-942AACB4DA1F}" dt="2023-11-27T16:56:22.975" v="166253"/>
          <ac:picMkLst>
            <pc:docMk/>
            <pc:sldMk cId="1069926096" sldId="309"/>
            <ac:picMk id="1881" creationId="{2F6F9D97-22FB-439F-294C-639D8D7A1A2A}"/>
          </ac:picMkLst>
        </pc:picChg>
        <pc:picChg chg="add mod modVis">
          <ac:chgData name="Ginevra Minarini" userId="1f1f918c-6db6-4aec-95e5-17ad0358cb46" providerId="ADAL" clId="{03421CA5-02D6-410F-9208-942AACB4DA1F}" dt="2023-11-27T16:56:22.975" v="166255"/>
          <ac:picMkLst>
            <pc:docMk/>
            <pc:sldMk cId="1069926096" sldId="309"/>
            <ac:picMk id="1882" creationId="{38932410-501D-3921-7EF6-059F1176F708}"/>
          </ac:picMkLst>
        </pc:picChg>
        <pc:picChg chg="add mod ord modVis">
          <ac:chgData name="Ginevra Minarini" userId="1f1f918c-6db6-4aec-95e5-17ad0358cb46" providerId="ADAL" clId="{03421CA5-02D6-410F-9208-942AACB4DA1F}" dt="2023-11-27T16:56:22.975" v="166241"/>
          <ac:picMkLst>
            <pc:docMk/>
            <pc:sldMk cId="1069926096" sldId="309"/>
            <ac:picMk id="1886" creationId="{D0324CD9-DF81-EFDC-32F5-24C2156A2F4E}"/>
          </ac:picMkLst>
        </pc:picChg>
        <pc:picChg chg="mod topLvl">
          <ac:chgData name="Ginevra Minarini" userId="1f1f918c-6db6-4aec-95e5-17ad0358cb46" providerId="ADAL" clId="{03421CA5-02D6-410F-9208-942AACB4DA1F}" dt="2023-11-22T14:53:03.090" v="88517"/>
          <ac:picMkLst>
            <pc:docMk/>
            <pc:sldMk cId="1069926096" sldId="309"/>
            <ac:picMk id="1909" creationId="{D261A042-8D8A-787C-7A88-7D80DBF6CACC}"/>
          </ac:picMkLst>
        </pc:picChg>
        <pc:picChg chg="mod topLvl">
          <ac:chgData name="Ginevra Minarini" userId="1f1f918c-6db6-4aec-95e5-17ad0358cb46" providerId="ADAL" clId="{03421CA5-02D6-410F-9208-942AACB4DA1F}" dt="2023-11-22T14:53:03.090" v="88517"/>
          <ac:picMkLst>
            <pc:docMk/>
            <pc:sldMk cId="1069926096" sldId="309"/>
            <ac:picMk id="1954" creationId="{B786154A-9933-4795-AC52-D840DC82860D}"/>
          </ac:picMkLst>
        </pc:picChg>
        <pc:picChg chg="mod modVis">
          <ac:chgData name="Ginevra Minarini" userId="1f1f918c-6db6-4aec-95e5-17ad0358cb46" providerId="ADAL" clId="{03421CA5-02D6-410F-9208-942AACB4DA1F}" dt="2023-11-23T08:19:10.355" v="93921"/>
          <ac:picMkLst>
            <pc:docMk/>
            <pc:sldMk cId="1069926096" sldId="309"/>
            <ac:picMk id="2259" creationId="{FDF77137-E255-1636-84CD-CD7972D25861}"/>
          </ac:picMkLst>
        </pc:picChg>
        <pc:picChg chg="mod modVis">
          <ac:chgData name="Ginevra Minarini" userId="1f1f918c-6db6-4aec-95e5-17ad0358cb46" providerId="ADAL" clId="{03421CA5-02D6-410F-9208-942AACB4DA1F}" dt="2023-11-23T08:19:10.355" v="93921"/>
          <ac:picMkLst>
            <pc:docMk/>
            <pc:sldMk cId="1069926096" sldId="309"/>
            <ac:picMk id="2289" creationId="{1F5F59F6-0B4F-96DF-2F48-E0AB3E55AE99}"/>
          </ac:picMkLst>
        </pc:picChg>
        <pc:picChg chg="mod modVis">
          <ac:chgData name="Ginevra Minarini" userId="1f1f918c-6db6-4aec-95e5-17ad0358cb46" providerId="ADAL" clId="{03421CA5-02D6-410F-9208-942AACB4DA1F}" dt="2023-11-27T15:52:44.371" v="162918"/>
          <ac:picMkLst>
            <pc:docMk/>
            <pc:sldMk cId="1069926096" sldId="309"/>
            <ac:picMk id="3451" creationId="{E69BAA0E-0DFE-9993-2B51-CD39145B2838}"/>
          </ac:picMkLst>
        </pc:picChg>
        <pc:picChg chg="mod">
          <ac:chgData name="Ginevra Minarini" userId="1f1f918c-6db6-4aec-95e5-17ad0358cb46" providerId="ADAL" clId="{03421CA5-02D6-410F-9208-942AACB4DA1F}" dt="2023-11-23T09:01:07.199" v="94285"/>
          <ac:picMkLst>
            <pc:docMk/>
            <pc:sldMk cId="1069926096" sldId="309"/>
            <ac:picMk id="5089" creationId="{364DCE8A-E8FB-D863-8D45-788A5AF188ED}"/>
          </ac:picMkLst>
        </pc:picChg>
        <pc:picChg chg="mod">
          <ac:chgData name="Ginevra Minarini" userId="1f1f918c-6db6-4aec-95e5-17ad0358cb46" providerId="ADAL" clId="{03421CA5-02D6-410F-9208-942AACB4DA1F}" dt="2023-11-23T16:04:23.162" v="156876"/>
          <ac:picMkLst>
            <pc:docMk/>
            <pc:sldMk cId="1069926096" sldId="309"/>
            <ac:picMk id="6274" creationId="{4C4AC398-29B7-F03D-0E2B-60C4746C68F5}"/>
          </ac:picMkLst>
        </pc:picChg>
        <pc:picChg chg="mod">
          <ac:chgData name="Ginevra Minarini" userId="1f1f918c-6db6-4aec-95e5-17ad0358cb46" providerId="ADAL" clId="{03421CA5-02D6-410F-9208-942AACB4DA1F}" dt="2023-11-23T16:04:23.162" v="156876"/>
          <ac:picMkLst>
            <pc:docMk/>
            <pc:sldMk cId="1069926096" sldId="309"/>
            <ac:picMk id="6316" creationId="{AA8CAF14-C5CA-1C3D-3256-D4B0FD373454}"/>
          </ac:picMkLst>
        </pc:picChg>
        <pc:picChg chg="mod">
          <ac:chgData name="Ginevra Minarini" userId="1f1f918c-6db6-4aec-95e5-17ad0358cb46" providerId="ADAL" clId="{03421CA5-02D6-410F-9208-942AACB4DA1F}" dt="2023-11-23T16:04:23.225" v="156878"/>
          <ac:picMkLst>
            <pc:docMk/>
            <pc:sldMk cId="1069926096" sldId="309"/>
            <ac:picMk id="6995" creationId="{14BC5007-5BF2-31C7-BD49-AD272E10C10B}"/>
          </ac:picMkLst>
        </pc:picChg>
        <pc:picChg chg="mod">
          <ac:chgData name="Ginevra Minarini" userId="1f1f918c-6db6-4aec-95e5-17ad0358cb46" providerId="ADAL" clId="{03421CA5-02D6-410F-9208-942AACB4DA1F}" dt="2023-11-23T16:04:23.225" v="156878"/>
          <ac:picMkLst>
            <pc:docMk/>
            <pc:sldMk cId="1069926096" sldId="309"/>
            <ac:picMk id="7037" creationId="{2DB43204-975B-4670-1E8B-0B552352400F}"/>
          </ac:picMkLst>
        </pc:picChg>
        <pc:picChg chg="mod">
          <ac:chgData name="Ginevra Minarini" userId="1f1f918c-6db6-4aec-95e5-17ad0358cb46" providerId="ADAL" clId="{03421CA5-02D6-410F-9208-942AACB4DA1F}" dt="2023-11-23T09:08:07.595" v="100381"/>
          <ac:picMkLst>
            <pc:docMk/>
            <pc:sldMk cId="1069926096" sldId="309"/>
            <ac:picMk id="7931" creationId="{33488ED1-AAEC-5D66-E91F-9F59EAE7700E}"/>
          </ac:picMkLst>
        </pc:picChg>
        <pc:picChg chg="mod">
          <ac:chgData name="Ginevra Minarini" userId="1f1f918c-6db6-4aec-95e5-17ad0358cb46" providerId="ADAL" clId="{03421CA5-02D6-410F-9208-942AACB4DA1F}" dt="2023-11-23T09:08:07.595" v="100381"/>
          <ac:picMkLst>
            <pc:docMk/>
            <pc:sldMk cId="1069926096" sldId="309"/>
            <ac:picMk id="7960" creationId="{B25D7DB7-B3AC-D74F-30A0-FC3F3599AC77}"/>
          </ac:picMkLst>
        </pc:picChg>
        <pc:picChg chg="add mod ord modVis modCrop">
          <ac:chgData name="Ginevra Minarini" userId="1f1f918c-6db6-4aec-95e5-17ad0358cb46" providerId="ADAL" clId="{03421CA5-02D6-410F-9208-942AACB4DA1F}" dt="2023-11-27T16:56:22.959" v="166227"/>
          <ac:picMkLst>
            <pc:docMk/>
            <pc:sldMk cId="1069926096" sldId="309"/>
            <ac:picMk id="8338" creationId="{9E8E9CF4-11D2-6BF8-FED2-95DF0EBAE044}"/>
          </ac:picMkLst>
        </pc:picChg>
      </pc:sldChg>
      <pc:sldChg chg="addSp delSp modSp new del mod modShow">
        <pc:chgData name="Ginevra Minarini" userId="1f1f918c-6db6-4aec-95e5-17ad0358cb46" providerId="ADAL" clId="{03421CA5-02D6-410F-9208-942AACB4DA1F}" dt="2023-11-23T10:36:59.899" v="124799" actId="47"/>
        <pc:sldMkLst>
          <pc:docMk/>
          <pc:sldMk cId="3429536162" sldId="310"/>
        </pc:sldMkLst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" creationId="{B792E9CE-41EF-3EAB-6464-9C9A0B8C89B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" creationId="{62E8FEF8-DA2C-94A0-A02C-B6E179AEE75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" creationId="{D451FD2D-21AF-0416-2913-E926B2DDD53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8" creationId="{17ADAC74-55FC-F8F9-B82D-5047973165F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9" creationId="{CF9C2FD9-4391-C61F-70B6-9DDB646D9BC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0" creationId="{5E845C6A-FD65-C44F-490B-2855505009A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1" creationId="{78FBCEF5-1EEE-613F-E04B-1BFE508801D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2" creationId="{139D1F65-C0F4-0142-6A36-94FE3E1F1EF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3" creationId="{3F82BDDD-7BFD-39AF-3E9F-A86FBA9C857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4" creationId="{BB91277C-92B2-DA8E-5A60-430B053F81A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5" creationId="{77B6D3DE-3B25-D38B-4728-C1077CB0061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6" creationId="{8292DC40-9644-1C5B-8FC6-4F985AC4305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7" creationId="{8D26DC0F-A7C0-57F4-B23A-07DBD1AA75C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8" creationId="{AF29A0E2-4FDF-1326-59D3-7988778A01D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9" creationId="{1CB5D636-BA36-FDB0-64B4-156799BB3DC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0" creationId="{892CBBA3-C013-3153-83ED-22E0C78971D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1" creationId="{C41F36D1-3307-FBE9-0A8E-36E7A4DB0AC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2" creationId="{335848BB-71FF-DBCE-FAB0-CA4205F0022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3" creationId="{D3CFCDC2-39D8-8CDD-B12B-4C423C011EE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4" creationId="{400C8748-0413-2D03-EB77-8B827EAEC98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5" creationId="{BD8ADF48-4243-2176-A520-F82B16B794C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6" creationId="{B2F17EEC-9115-4EC7-9883-57FD68C64E7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7" creationId="{868AEF8E-EEEA-3AA8-CCCB-52BC9150023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8" creationId="{895BC3B4-7EF9-B902-5F81-083148A851D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9" creationId="{DB5BB68E-4FFA-6A6E-2DB2-DAEA828B335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0" creationId="{F79766A6-E17A-15A5-4012-A9F77C2D93C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1" creationId="{D45381A4-A635-6268-43F2-55650644315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2" creationId="{EF318811-7628-8ADC-6F68-D6631BE58E8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3" creationId="{91750ADA-F4A1-A626-46D5-594999344E9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4" creationId="{623CB2AE-587D-F947-86C4-99DDEA27F8A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5" creationId="{5881D174-27D2-9D9F-7021-1EC813CD88E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6" creationId="{CAA317EB-89DC-EBCD-A043-CE749DF46C7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7" creationId="{D1069114-BF4A-FCBF-5896-E9912BCF914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8" creationId="{C75691EC-8F04-6EA7-707A-31FF7F3ED7C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9" creationId="{3A23019D-6D7D-15F3-DC3C-FAFD4F322F8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0" creationId="{BA544B59-1FC2-2A9C-0701-B64B9E9D996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1" creationId="{DDB2A3D7-2856-FA6A-3C4B-831308085D8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2" creationId="{997C946C-49A5-20D2-13A7-E92397ACF22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3" creationId="{6F5715C7-4EEA-6B8E-4DBC-8A5ABFC43AF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4" creationId="{283BDA78-6E82-66E2-9755-08CA6AEBC23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5" creationId="{45E5FE37-E552-B6C4-DC14-7DDB977CBDE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6" creationId="{5EB12865-37A8-2A64-F6FF-6E7C50C6A14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7" creationId="{6825068F-7163-E6B7-AC5A-D16634BEC1B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8" creationId="{14B746B0-2F0A-0242-2C1A-F4D72E47D58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9" creationId="{DF38FF4C-3CFA-51A8-71A0-A9FC1CE5E0E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0" creationId="{2FB3EA09-B561-060D-E855-9C7B3632EF8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2" creationId="{0BA3A7C6-A86C-928B-9063-F7A483D964E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3" creationId="{8FCFF834-61D8-F2D3-E683-A20BECD35B0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4" creationId="{61B9AFEF-FE9F-67BB-BB44-51CDCEAAF5B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5" creationId="{E4D00F81-050A-0431-0A7B-C65184A633D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6" creationId="{D7DFD2F5-2FAB-59FE-7C38-6CCC9AA4610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7" creationId="{54DFE533-1BC5-B89D-79E2-18F063C0BF4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8" creationId="{85A04BED-D9B9-32AB-027A-5C99AB9DEBA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9" creationId="{E8850529-6A11-A543-3FA0-D410813C6A0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0" creationId="{9F28A3CC-D5B6-5C3B-DC39-1E9EDEE3050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1" creationId="{0F111F2D-BE39-7072-E8E9-5BFEC65F06A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2" creationId="{4291E9B9-9FA1-0D00-690C-BEE68743976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3" creationId="{DC6F15BD-505F-1030-1A39-395152EDACE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4" creationId="{9264AC70-8294-5C6D-C58D-7F9C11337A6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5" creationId="{01EDB161-EECF-678F-B94A-D92BDE20D27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6" creationId="{6E62B404-CCB7-6816-1558-E11B7B2A525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7" creationId="{74FF071B-7E0C-9A42-5EA5-ED28F0DA063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8" creationId="{E247891D-B727-92F3-8A67-BAE466ED9FF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9" creationId="{FB964519-5AD1-0644-7041-70EB3C95F7E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0" creationId="{529D936B-4E95-3238-229B-69832B7C8AD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1" creationId="{76CEF8E7-2EF0-7A6D-F7A4-49512D1D61E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2" creationId="{58CE33F4-9172-5DBA-FF2B-D70D2B104EE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3" creationId="{7D06B13F-99D9-5B9B-88A0-1B88B07221B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4" creationId="{A6E4DFE3-77B7-BF13-EB92-AAC00B66349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5" creationId="{8E54F542-139F-B25F-0F44-5D5E8384D43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6" creationId="{C0727202-8EC3-CE5A-A01E-607C9332E5C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7" creationId="{25EE89D1-1AAE-5465-61DE-A1D6BADD4DB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8" creationId="{B17D2F65-007B-225E-4218-11B77D0C84A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9" creationId="{98D80C3A-3685-572D-8579-A157379F2BA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81" creationId="{1358F425-4466-4C0E-BE4C-57EC63F4ECE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82" creationId="{00EC3478-C171-3640-C53A-9CFB46C7B9F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83" creationId="{8D2983CB-B0A7-9F59-697E-5718D38E124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84" creationId="{5BEB4606-C17B-850F-2BD5-EC9FEAD0714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85" creationId="{BDD377F0-542F-F9A8-D526-234B445E116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86" creationId="{C42FFA4C-90E1-44FE-223F-F4282C3A275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87" creationId="{E3750CE2-B91F-3681-0C84-D40D9A15D10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88" creationId="{A0E5F168-5453-F909-78A3-8D3C8223E35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89" creationId="{66BAA425-F700-031C-54A2-2E02D1ACC75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90" creationId="{03893DF0-665D-714C-8541-17CC42C094E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91" creationId="{23624409-5A62-5B0B-9F51-B01026A8EBD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92" creationId="{D9437496-8B00-8823-8073-CFCAAEB86C9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93" creationId="{99B9EB28-A64C-9E37-4B12-7F182F91EC9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94" creationId="{DED2AC96-C918-A7E6-EE39-E6D4067BA85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95" creationId="{5004916D-D83B-FB72-0E08-53BFF0B2257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96" creationId="{9833B58E-FB93-6F08-6FD7-E843B6A3969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97" creationId="{8550DB38-3D43-2A6A-EBE3-495B54CDBC8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98" creationId="{4B8AF571-6C08-E2B2-539F-5A253BCD4B8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99" creationId="{878C2D66-9EEC-5219-F176-F2549207F80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00" creationId="{39BAA9E0-B02D-C423-1277-7E4B20677FB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01" creationId="{CBE00364-EC22-9228-CFC6-52DCA79769F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02" creationId="{D89D0429-9051-EED5-3CCE-FB715DBFA44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03" creationId="{42976356-1BCA-E531-EF22-65E355DB7C5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04" creationId="{E4C27CB1-ED65-C7E7-37BC-B7963D66007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05" creationId="{3D003822-B07F-46C9-677C-CD17C7A90A9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06" creationId="{7BB9E83D-6F39-9968-CC56-66EAA1AE528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07" creationId="{2E3D7AA8-B9B3-7FC1-DD75-D5D317E2F7E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08" creationId="{7790EAC7-63A8-83D4-254B-69A104FD313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09" creationId="{B39434EF-5AC0-7DBF-114C-5A2D34D9347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10" creationId="{15BE1A2F-EBFB-AB21-96F5-5CF142C9245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11" creationId="{4DEF7E46-2EE5-E369-4A17-9F32022063E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12" creationId="{26450F5F-6A49-C5D0-9249-4B3406F0511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13" creationId="{75068B16-1DF7-5C2E-C32D-5FC9E5236E1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14" creationId="{AC73E0F9-57CA-8D5E-AF37-E65EA82B40B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15" creationId="{2CE7C2C2-4559-4A54-2526-D089A134B79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16" creationId="{940B9BF7-B191-68DA-AF32-1AFFC06A0BE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17" creationId="{C1BFDD27-101C-E6FF-28CF-D9EE33A64FD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18" creationId="{5058668D-60C8-E12F-872A-8A05817F8FC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19" creationId="{19B23B63-2157-18CD-AD94-4CCE60443F1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20" creationId="{5A2578EB-0725-8B27-2682-D20D8AA2DFB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21" creationId="{93DCA4B4-510B-0B21-2D93-2065AE71537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22" creationId="{40151580-38DB-5BEF-89D9-A31BF06B0F5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23" creationId="{CF6E1D31-DE71-A1E3-019E-0E4204ED12A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24" creationId="{D4D435B8-F1E7-69C3-76FF-417AD1E2A85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25" creationId="{6AAAA40B-C5B3-FF03-A4E0-1DB69AB1370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26" creationId="{B51280F0-7337-AF5B-92C5-057F922651F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27" creationId="{BA70C263-AD34-B1CC-9EAC-A5730CFE087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28" creationId="{0ED375D0-5B16-0163-DF19-D182AACC432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29" creationId="{2BA99C75-2B3F-D6A6-8EAA-B0DFAA98B56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30" creationId="{7980650C-8702-780D-33CB-E5A1D3E936E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31" creationId="{3BECD3B5-DCB0-7246-2222-A18424C1142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32" creationId="{7C4DD570-BDEA-BC1F-11BD-96955E5CEC8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33" creationId="{E76B8DE3-F645-F273-B0AE-3C8249E9D93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34" creationId="{48CF2DD0-DEEE-7B62-74F6-F705BA396EF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35" creationId="{8146DC2B-9B14-4457-F920-08659BFFB6D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36" creationId="{8C769197-B0AD-5CBE-60FD-E096AE4690A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37" creationId="{19243D41-C7E7-5567-AD17-C9A544597C9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38" creationId="{034D0E97-6A0D-7C3C-4B07-787C7DFECF5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39" creationId="{1D9779AD-6B44-BA34-3A6F-6AE178F2972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40" creationId="{D0FAC409-01AF-0575-4A30-CF359936C08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41" creationId="{6514DBA3-CCC0-6110-87CF-C6DA700F080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42" creationId="{049CF3BC-6384-D22A-E15C-587B290155A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43" creationId="{9A20D5C6-C43B-18D8-FA27-3AF67311B1C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44" creationId="{1DEED406-95E4-34E2-067A-CD1D275A8DF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45" creationId="{4BC06784-3F0D-6B41-137D-D1020358DCC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46" creationId="{C6CBB02F-74A1-F432-F585-692F542C80D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47" creationId="{EA6D0A60-EA01-26AD-675A-2A8682CFC42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48" creationId="{8BFD86C3-0243-114B-B1E7-40F6DFE39A4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49" creationId="{9B1234AC-EFEA-2AEF-65B2-C916D2C50A7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50" creationId="{10840C59-4C08-1E38-BFE5-D62877462C9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51" creationId="{DB411C73-8F52-4870-728A-08A4CF6ED11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52" creationId="{7C1AA831-D879-0C92-BF18-7F9924C798E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53" creationId="{68A55842-C07A-9F00-EE9B-BB468DC5907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54" creationId="{A474CFB2-366F-63D6-EBDF-878B487F18D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55" creationId="{FE01F71D-1788-A923-57F7-6C541AF3BA2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56" creationId="{9103B99A-F187-7238-1247-1E6EA204235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57" creationId="{C6A7A2F3-0365-5ED7-111F-F1310984791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58" creationId="{BE356550-4D59-11D0-33C9-DE7B9FF7FCA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59" creationId="{DE3E9202-215D-453B-A6BF-F54BF23289C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60" creationId="{3FE89047-8B55-136C-296E-833A9A129E6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61" creationId="{605A1B37-82FB-8772-5128-ED94D3C1CE7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62" creationId="{E1833ED1-B962-CF39-8E75-E882A0DAD2C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63" creationId="{853CCC81-6C97-C3F2-DBF9-BD4A74E51DC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64" creationId="{65717F11-4CA0-BB35-8969-8A3670A520C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65" creationId="{C5F11BF2-DA80-59CA-26E8-A053E958CCD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66" creationId="{E9F78B4A-2080-F7D2-5641-C53F31C5D11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67" creationId="{5019E9C2-544C-E4F0-9BFB-93D2D3C1519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68" creationId="{B325CF1A-4BE0-AE38-7844-3C7D7A7F840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69" creationId="{953FBEA5-5FAE-4E4B-DA38-2A878D0640A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70" creationId="{80BCAA74-2F61-F8F9-CF5F-CAD43A4A2E7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71" creationId="{9847B69D-EAF0-874C-0B5A-967EE3A2708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72" creationId="{98AC259E-11EF-0DAB-43D3-A4316FDA318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73" creationId="{40DEF021-64CE-142B-9FA8-2571FDE0705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74" creationId="{73319BD0-D7F8-8F00-FA9E-16F9157BE57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75" creationId="{659A8549-310E-98EC-0B81-138B874A1BD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76" creationId="{D8E50020-BCB3-21EF-2196-83D8559C25A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77" creationId="{52B52D2B-C7FB-7578-80BC-C45C48C908B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78" creationId="{8EFD8AD5-35CD-93A6-34DD-2F63D90C1E0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79" creationId="{6915CDDD-56C8-92FD-96AE-DDEC8D4ABE3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80" creationId="{492821B8-254F-5D17-46F2-8D91B9CCCD9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81" creationId="{6DDC51C9-CA9C-92FB-D836-BF5659CDC93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82" creationId="{CDE787C5-04ED-15AA-0F98-24147DEDF1C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83" creationId="{C4844F35-E44B-19FA-FE6F-2E0D44CD1D1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84" creationId="{AD440933-6C53-6B59-3FE6-4291D0F11D1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85" creationId="{A6E6436D-2190-D929-6851-F5F33210100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86" creationId="{04E996A5-6F79-7A7B-3856-F7631A468DA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87" creationId="{A307810A-FB47-C852-A6CE-7D155630627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88" creationId="{F7E7DBE3-55B0-3F51-0B85-2D312ADA17C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89" creationId="{303FC03E-EB70-82C4-7A3B-0E9BE0544DB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90" creationId="{CF01BD02-CF85-9D66-71CE-B2D254F73D0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91" creationId="{4CC0BFBE-28A6-ADC7-C1D1-C9089BC5A96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92" creationId="{D68C8748-377B-6797-A15A-BBC6667F296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93" creationId="{0153EFF7-51EF-7FBB-96EA-D0FCDF8B738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94" creationId="{E09AE14F-06D7-C675-171D-56D7556899F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95" creationId="{34E473FF-75E1-B7A2-F064-A32E60E9D06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96" creationId="{27BE4988-1022-8359-4C7E-8ADE3EAE324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97" creationId="{7378F800-354C-AFEF-A4D1-1B026E960B3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98" creationId="{A4E4C6D3-6D06-0499-3DE0-AE55862B515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199" creationId="{48692096-B5FB-D7BE-73AB-B302327B050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00" creationId="{974F04BB-606A-1F1D-C0D1-093C7B62227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01" creationId="{FDAEE25F-08FE-591D-7548-B0828105348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02" creationId="{1DAC3C90-E50E-6638-41DB-1A808BEDF44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03" creationId="{A854B860-1DFD-656E-3BAD-E246DC3CBC4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04" creationId="{45E7C935-C9CE-D72F-7914-5E8158CC9DF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05" creationId="{29EB4EC0-85D2-8948-613D-6D9AC6CF9E9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06" creationId="{4ECDBB9E-8F9D-21E7-D162-1F0E49240FE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07" creationId="{588CA6B9-DB00-63DF-870F-AE611C358E1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08" creationId="{F83307F3-4A59-105E-5606-375D4F45DD7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09" creationId="{7E896ADF-798F-82C3-D8ED-285B87AD4B6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10" creationId="{9BA0ECBD-3150-7C1F-FE55-A7832650D23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11" creationId="{F3A27CB6-82A0-2632-FEE8-53B54F9DA4B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12" creationId="{A19E556B-E174-D6F1-EE98-E964D2C02D7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13" creationId="{75732CF4-EEC0-6C08-C4E5-35AE5A72765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14" creationId="{048B564D-FAEB-C8A0-DEDE-B71C1F3C411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15" creationId="{E2DBC227-4E33-3958-AE71-62CD40D9005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16" creationId="{74D94FD3-1F77-7E01-5959-C873B93FCC1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17" creationId="{E2C4E0C1-FFCF-00B4-A566-525CDB1D36C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18" creationId="{6CD96D9E-0B99-98D0-0DF2-34846A4B765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19" creationId="{C09B44D0-BD19-449D-98F7-C2BE08526AF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20" creationId="{8278E3D5-D28F-5705-CF1C-B13C6F90E8E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21" creationId="{02785705-3A15-AA12-8BC7-AF96D479C03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22" creationId="{A0A20398-2109-E3A7-0C6F-730162D90EA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23" creationId="{6AEDB9B6-251D-12B8-AED8-EB2B3C89EA1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24" creationId="{87E43E53-5469-D9A0-F7D6-070D00C4177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25" creationId="{32EF3722-A987-453C-9FD1-CD81AB5858D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26" creationId="{2D3D567C-0661-C084-6097-553FCA3FBE6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27" creationId="{E1767C2B-075C-EE4C-3ED8-8178CF2F706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28" creationId="{76B5914B-993F-8031-EAF5-9DD7AFC734D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29" creationId="{9D7A7431-D43F-CA06-8E8B-A052CAFD10B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30" creationId="{24AFD8B3-54B9-3A16-C321-7D7B29D98D6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31" creationId="{4AD39D02-A0E1-CACB-D6AB-7469041FFE9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32" creationId="{55D5D2A8-E6BD-B3CB-66D2-EFAA0ECE639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33" creationId="{626D175D-815E-54DC-F7BF-4F6508B3E27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34" creationId="{86DEA506-4F1C-2438-BA49-0946722EB73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35" creationId="{DE5BFDC0-2C95-CF98-D999-E0FD36AFA05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36" creationId="{F1B78F5B-6FF2-5918-CA7C-820F3EECB16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37" creationId="{0AC94F7D-5CAA-0338-1A7C-A2206DBA42F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38" creationId="{321E3B0B-9646-2EF9-C12B-797BC5DA966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39" creationId="{4A4C77D9-D016-F7F9-E420-4B56487FD27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40" creationId="{C75C6993-8896-A26D-D005-26D84F3880C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41" creationId="{9041BD66-0F11-4CC1-3E3B-5242A420EAB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42" creationId="{F495BDAB-F32F-0FEF-D7AB-DE3E9A4648A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43" creationId="{2ECBC371-BC50-E12C-6A2F-C2D324ABA58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44" creationId="{C4A6F4EF-4C13-1730-5CA8-85BB46AEF1E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45" creationId="{A0ED5F67-57E2-302A-B943-23A0F156A9A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46" creationId="{B3E427FF-8B1E-4DB7-9CC0-8017655CC8F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47" creationId="{9B8694D7-EB4B-4A80-A707-24AEAB66DBF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48" creationId="{1AAF6E7F-A0CC-C02D-DA3D-DB978006929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49" creationId="{C113E036-268F-DA25-1129-D46165D6E11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50" creationId="{6800116F-4C04-90A1-899A-7F5C06ADF42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51" creationId="{221785CD-2845-1872-D0BC-3428029AA3A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52" creationId="{4C6CD02D-FEC1-94D6-D0DC-834C4A063BC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53" creationId="{204970FA-F355-ACEF-AED6-442F4DDF763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54" creationId="{34645EF5-3207-E7BA-040F-66B307582B7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55" creationId="{051FF292-1337-386D-2526-D6F277C5CBB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56" creationId="{5FAE2625-7191-0ADA-AAB8-08A9CDAA757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57" creationId="{D216AB3E-6AA6-CFDF-FE5E-F9C87D8FC1F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58" creationId="{EF5AB382-408F-0D2E-9432-C8977C743B2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59" creationId="{CD878D34-0B14-27E5-A005-C6D1B6842E4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60" creationId="{A56FAB6D-C200-B0C3-A3A3-D35F72CA0EB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61" creationId="{19FF1437-53F0-E7B8-7442-A7739763B8B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62" creationId="{92FA9F3C-FBCD-AB16-907E-5943E2BFE6A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63" creationId="{532D7F67-9A55-61A9-54BC-90788CFF126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64" creationId="{64BE5E32-4F72-9D7B-557F-785588E8992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65" creationId="{890FE714-A4D5-7B25-2A0B-14F62549E92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66" creationId="{233745BB-F4AD-7E25-7967-8FA5D84EB0E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67" creationId="{75744CAF-9FD6-D330-091C-323B77D9CFB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68" creationId="{D8368431-A022-7239-9C67-653811A04DE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69" creationId="{3A07CE6D-2601-C353-C24C-CC5C4C712BE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70" creationId="{0D44149F-4FC8-BE49-A295-63D7B8D05C5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71" creationId="{09F1229F-E8F1-4CAC-C18E-EEF60832C54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72" creationId="{DDF1973A-0237-A114-8E2D-FED59F69AF6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73" creationId="{5C753FF0-6536-F6D3-4A4B-979AF6CD6D1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74" creationId="{CE2AC427-B785-9A17-286D-37AACF4E8B9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75" creationId="{C42FCBA4-B597-1D00-E810-D7A5D4A695C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76" creationId="{10937565-0ECC-2C45-CD0F-9B5D501141F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77" creationId="{69F920B5-3663-EDF6-7A14-688A7288FFB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78" creationId="{A8D85FEE-D4E7-82F3-BA6B-FD1D33744C2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79" creationId="{9B8D372D-2849-83AE-EBB3-5FC4EBF0CB6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80" creationId="{A767007A-20D0-9915-FF51-65B60E482C2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81" creationId="{0C708BF1-5E3A-6B0B-A9E4-D67D5E2F4FA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82" creationId="{8B98244E-116D-087B-9D83-90C27920B13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83" creationId="{9A9B0B22-2E30-05FD-EEA4-8A72B373394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84" creationId="{A012244E-180D-700C-258F-27088418929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85" creationId="{F6EED87B-10F6-0C20-BAD4-ACB8104A5F1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86" creationId="{8940A902-CF44-2A16-030D-07A6DB62B6B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87" creationId="{E9752370-5BE2-27E7-68C1-7C999A35503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88" creationId="{CBC9F8B6-5BAE-A118-BD64-FC55250D1B8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89" creationId="{42F5363D-8C39-B3A2-1161-CA26FB8F82A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90" creationId="{409E1024-5858-71FD-45F7-A1E6E74C42F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91" creationId="{658A98D5-FF01-408E-66B8-F9450FFA2B3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92" creationId="{953CF221-A702-1CFE-4DC4-0D5134559A6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93" creationId="{7CE53D61-AF2A-FECE-0FFE-175E0CDBCCD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94" creationId="{E245FC0C-A419-F9D2-BC4B-540F0F14E88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95" creationId="{DBBD8EBC-F67E-E382-ACCC-703FF1F563F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96" creationId="{3F45F31E-8E3D-5CE6-4CA4-1054B9390BF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97" creationId="{148A5454-C694-B232-7EA7-79E28670EC1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98" creationId="{A2337D9F-36E0-2BBB-0166-8D1FCA75C3B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299" creationId="{C545EB7F-6AC8-A160-8C2C-3EA6C07D194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00" creationId="{72CB968C-31EE-57D9-4F53-BF531BEAB5A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01" creationId="{D8AA1E0E-15E1-C358-351A-5167F574831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02" creationId="{EB7BC170-B66B-2662-278B-C0C86F6BF5A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03" creationId="{2761AD2C-B6E6-D3E8-2C8C-B47E1907531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04" creationId="{F4DC9BD1-5988-4F80-4265-6CA0769CE86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05" creationId="{4B704FB0-B27B-8344-B034-079E192BD68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06" creationId="{3AE54B60-9E6D-3B46-64C5-C981F30718E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07" creationId="{DC39DE78-69FC-B860-C503-5545739282D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08" creationId="{88360AC9-B5D6-8B76-7AA0-7C546BEEC43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09" creationId="{280A0360-00CA-752A-6B83-EA7DFDE9BB2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10" creationId="{789B4E42-FE50-4F48-B8EC-ED0931BF28D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11" creationId="{480A5571-6E1C-A391-799D-960BCC32F84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12" creationId="{A2732ACF-B382-3030-F7AA-88B4934417E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13" creationId="{F8D684C7-2C57-4B5C-AE55-265D570FE96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14" creationId="{40E9D04F-6ECC-6A5D-2773-71DF2838475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15" creationId="{59B8B6D1-18BA-5E81-8948-34511DC0BD0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16" creationId="{59A43967-A82F-9A46-1703-89C20D1487C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17" creationId="{8B60DC22-D305-21E7-3739-6C4E01C3E38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18" creationId="{6D03E4FB-C85B-62FF-698E-6DAA2B01774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19" creationId="{AF6B0BBE-AD9A-26F6-D7F7-25CD2FF2159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20" creationId="{DDC74F13-3867-5DF6-2271-9C28393ED84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21" creationId="{0F791A24-4B08-3110-097A-0A7C57A5ED3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22" creationId="{71B7AC11-5458-4D9D-EB87-64905CC199E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23" creationId="{918EFEF0-365C-5EB5-13A6-05CC2879AAA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24" creationId="{2975E320-9ED9-814E-04E9-BEAC69C3453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25" creationId="{C6F475BA-E1F8-8643-82C3-8322F466FE0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26" creationId="{9B7024C9-7C15-B4D5-6873-D537D276F63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27" creationId="{377675B3-55BD-B907-63FD-63A70071630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28" creationId="{5D9CDA0D-6DE2-C158-8356-5725490DF23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29" creationId="{6634FB8E-439D-6ACF-83CB-E857F2BFC74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30" creationId="{40E88163-B263-430C-B857-A640B331158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31" creationId="{54B347BB-8B05-BA38-E02E-139CC3090BE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32" creationId="{4B4EEF57-0DA5-973A-F953-84149AD2843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33" creationId="{F2B9B8BA-7265-1531-A92B-08EA9C1E44D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34" creationId="{E8A853C8-69B1-9600-9517-2E5DB0D3B51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35" creationId="{FE04ABDA-2CCD-B530-4296-31D4B4150C2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36" creationId="{90182973-D51D-BC93-E26F-741B01D8353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37" creationId="{DD134D0C-2DB2-6E26-5B54-C2F9EA5385B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38" creationId="{D62ED864-1855-36EA-02B1-B91F23E9FB1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39" creationId="{976EB2D2-683D-6D88-B852-BDED202CE76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40" creationId="{C40BDAC9-9C40-BCD4-2E6C-6B5606CC0D1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41" creationId="{4A8A77D9-83AF-CECE-5650-7DA6E99F20A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42" creationId="{4E09C6E5-7737-843E-A428-3C2D28F834A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43" creationId="{9CB83D21-D61E-2824-6868-EE7A8795A97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44" creationId="{5B99F361-1F26-310D-DE38-A519A197C4E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45" creationId="{1BFCC61A-0E61-CFE9-CBC5-8AA40241FE6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46" creationId="{EC422369-8F5B-515D-89C1-E15CA282460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47" creationId="{53FD1328-D555-8BAE-9437-E5C4DAD8EDB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48" creationId="{58A68DC5-42AC-C5BE-7155-88C40F7F46B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49" creationId="{CA34CE1E-D21D-0E3D-3164-B4998795099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50" creationId="{31D812C6-F274-3A55-D3E0-0FEFB9EB47B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51" creationId="{E6F1469D-7852-E9B0-0E92-607519D03E4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52" creationId="{98AA132D-C5F9-5779-C808-2088661181B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53" creationId="{449116FE-D9F9-431D-3EF7-20FA2B4F875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54" creationId="{0064E774-EF95-C874-0556-2B56A0942D5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55" creationId="{AD9B1BA5-A753-173F-5A0E-FA3F3736F6C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56" creationId="{EFF0A9DD-1F1E-9F19-9F52-B639663D341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57" creationId="{F3B9770A-92BC-0A35-49CF-32F53373E14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58" creationId="{1FE262B3-7552-DF68-4624-8E7194413CA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59" creationId="{489F8417-EE09-C794-57AB-368D891B07D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60" creationId="{97A23C7A-A39A-3684-37BA-754B45E8881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61" creationId="{8A229D28-49A1-A840-4787-8571AE9957F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62" creationId="{79F81D93-E853-8B34-BA81-4AEEA908C99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63" creationId="{484C7217-09BA-9D96-017C-E269CA237AC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64" creationId="{DF250025-9C83-C426-14A9-680467C2059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65" creationId="{92300D40-EF72-451F-859C-E0393C7371D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66" creationId="{A9B12272-99EC-3596-27CE-C6A22CD9394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67" creationId="{E848D8CF-4ECB-6C09-1D56-C431671BF57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68" creationId="{A7C3BFF8-4B17-9F5A-3068-31AD5D89B8F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69" creationId="{9F33ACBC-36C8-583A-E0E8-36D180E9462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70" creationId="{1CC37EE2-C1EB-EA7F-6938-87F3BCA5CC2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71" creationId="{65271506-53C3-1C1E-52FF-B1991D11DA0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72" creationId="{AFF9D038-CB02-163A-93AE-0574C2445AB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73" creationId="{A51B4513-7429-C792-1552-6180D59614A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74" creationId="{7AAFA157-411D-3C58-CBB0-D9CD276A441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75" creationId="{A8F64ED2-775C-EF6F-C4F5-6B642BA58C9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76" creationId="{002BC2F0-61C4-93E2-04BE-E1A2CF07263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77" creationId="{FF4A5B64-A7A4-47AB-6043-DAC835213C3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78" creationId="{BD242CC4-C7CD-FD1F-78A5-14931DD5A97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79" creationId="{3C423C11-2435-E8D0-F266-A3C94E27CB0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80" creationId="{C869DE48-618D-71B6-ABE0-AC6A9AE1328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81" creationId="{31734C70-76CF-9739-648A-F417B5C0245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82" creationId="{D62CF17E-9161-B7A0-7A61-CD3E9B42966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83" creationId="{BD63D407-04FE-5D46-1A9D-7ABA8B14E87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84" creationId="{1184C09B-8321-5CCE-6EFD-66EA2B522F5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85" creationId="{B6F49120-000E-92F8-613E-2BFD0E8348A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86" creationId="{5E0F61BB-E656-10FA-80CC-785848F4080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87" creationId="{840157F5-2C49-2E30-5002-BC65A6B233F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88" creationId="{23B08212-5AC7-7D23-32B4-C0BACAE766F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89" creationId="{1BFC2BDF-9618-0D1A-99B5-F61787407E0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90" creationId="{A8A40C55-C9F1-8291-1159-0113120A96B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91" creationId="{183C53E3-FECE-279F-4803-EB2D1E0F2B7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92" creationId="{32AEB9AA-7000-5DBE-1C06-B50B6070660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93" creationId="{282C94BA-C444-76C4-2F51-63CF70DABEB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94" creationId="{705D9D35-0BCE-AEA6-17E6-9A3030B7F2C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95" creationId="{FC12B43B-5B1D-AD60-F22D-4804BD8CC0A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96" creationId="{5CF1E7EC-3AE8-9C48-A96F-5C884FDA123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97" creationId="{F1354A9D-7428-992C-1577-78361C612E6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98" creationId="{B8E68292-A3DF-1D1F-0828-E113E6FA9FD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399" creationId="{31877EB0-8B01-E668-3D2F-EFB4DBBCB6E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00" creationId="{005E593F-5287-553F-FEA8-E2BDA013FCB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01" creationId="{C96A2092-CE80-5748-3EB2-2067D6021B2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02" creationId="{9BB3A982-F868-D2DA-5128-A8502091458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03" creationId="{CE476C52-BB58-B70B-4594-B96192366E0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04" creationId="{7DB55C5F-A7C5-D978-0BC5-119FF75EC86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05" creationId="{4E613618-F65A-8178-0263-9852EDE18D2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06" creationId="{8D51A8AC-8F53-7ADC-5816-6AAD14ACE75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07" creationId="{8126042E-120D-54E9-6C4E-89B7EF6DB91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08" creationId="{116D405A-456B-ACCB-EDFF-4B4F016713A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09" creationId="{D8793E2A-EE3A-A52B-AFE6-D621D7F6930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10" creationId="{93FAE828-4B01-04E2-1EB9-923A20979A1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11" creationId="{DA365A3E-F01F-1743-74C2-CAAF5E32135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12" creationId="{AE6C46B1-DED5-B0A8-C7D9-F38F3BE4E1E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13" creationId="{2E4E67C0-404E-9584-46E2-E74F43B0F3D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14" creationId="{1B254766-49EB-E538-EF1A-DB3E10FA8E7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15" creationId="{310871D2-ADB1-8C84-4BA4-287B9D30B7C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16" creationId="{D4394CEB-3F9C-77BF-AD8A-5A340E24E9C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17" creationId="{FD04399B-1843-2154-FCAC-8B873C9C635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18" creationId="{5E982450-E7CA-1891-E86E-2D5753A3C48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19" creationId="{46CA0EB1-E049-3473-8780-ED96985E5CC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20" creationId="{D3E24F1D-6CB3-C0EC-D8B0-A975C47709A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21" creationId="{1C7BD74C-0A72-A522-7EB1-76B7B0C18D7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22" creationId="{BB1033C0-BF8C-F296-81C1-2C6EBA92C25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23" creationId="{9986C78E-32B9-41CF-E26B-F12935D6DF0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24" creationId="{F41BA42A-9E8C-98C0-CE79-0ECC5D1BAD7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25" creationId="{CCBC8A4A-9656-3322-CFE5-82BFC6209B7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26" creationId="{FAEB2E43-815B-FD42-7BB6-2A4BCC73E6D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27" creationId="{7ED2A530-DDF2-E272-6DEE-29938F6DA61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28" creationId="{A0AEDFDF-AF0D-626E-8344-49E5A6FAEEF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29" creationId="{EDB60774-1172-01F9-C334-6548F44E55A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30" creationId="{B251D8CD-FDCC-A4F1-E0BE-810C847EFED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31" creationId="{70BCD663-81E4-18C9-95E6-920156C72AF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32" creationId="{91218E98-AF55-B708-8DE6-52F885031FB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33" creationId="{94735E1E-54A8-9A70-C1A2-14D46EFF040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34" creationId="{41719E85-3091-799C-958C-DF03FCED957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35" creationId="{6C44A5C5-B7E6-54C2-278F-D70CD349E81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36" creationId="{B3A0CB8C-C254-B0D2-7AC7-2E0B7CF6EF7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37" creationId="{77A6B5F4-9848-B464-CDC5-4C20632FF8B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38" creationId="{098A6015-76B0-C049-0DF3-CA94F42B4ED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39" creationId="{1AC3E933-66E2-1B0F-C82D-96631CC45BD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40" creationId="{041B803A-8ABD-59CC-0039-4ED59149210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41" creationId="{BE83D73A-E598-F4A9-2E03-04E4F124E3D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42" creationId="{726BBD50-FFB1-E3C3-2124-63AC54E22D8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43" creationId="{331FB24A-2AEB-8743-7E3A-7A4D1A069A8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44" creationId="{D445191D-C8B5-34D9-8648-5273828BC50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45" creationId="{FED4E9F9-0E6B-9A7C-DEEE-9A8CF49A444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46" creationId="{A47C2A2A-87C5-FC66-0567-C5A0520B55E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47" creationId="{496C64B0-1E08-DE66-804E-E57A44DE886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48" creationId="{9705A82C-00DD-0984-F57E-59DBBA858C2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49" creationId="{5A9E1390-5E0A-A7A9-4B80-64B509CCD6D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50" creationId="{FFB1C93F-E2AB-571B-1B5E-F698946EAF4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51" creationId="{EBFF2B65-E61E-FB62-CD7E-CEFE0E93D4C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52" creationId="{C3BA60DE-600C-BFA2-0071-DF0AC313E30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53" creationId="{C2FE250D-321E-5F1F-5A37-C89C6C95EA6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54" creationId="{C3248346-841B-0754-1EA6-3609ABF2359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55" creationId="{3DE3F88F-26C5-24F6-A11C-F9AEEC8F280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56" creationId="{926180AD-D1F5-0979-33F6-A175C1480B0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57" creationId="{C5310C91-4B03-F464-F137-EC8D6CC53D5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58" creationId="{32F48F2C-3AF7-C16B-0E16-62062872F9F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59" creationId="{081DD76C-D2C5-0472-AB5B-94E1F23D5C2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60" creationId="{735B036E-B482-BC07-1E85-83DA649966A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61" creationId="{05321D5B-E175-DD06-0E19-BE375A69983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62" creationId="{F18C8766-6C4F-A467-92BE-BF4F944C3C5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63" creationId="{F84FCC14-22DA-54D3-7385-0275F4E0FEA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64" creationId="{0E8EA258-9B05-6F2A-A988-9B4BAE7F28B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65" creationId="{87837695-9DFE-8F8B-1B4B-AF2CB0DA2AC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66" creationId="{3C58E466-F139-4029-E8E3-A76FAD473DA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67" creationId="{9225CEE9-8D1A-FA6B-F5AA-153A6062A07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68" creationId="{E41BF3CC-963D-F1AC-0D8A-084110C088A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69" creationId="{E4A9296C-32C7-8E65-7104-2AFCFADAB54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70" creationId="{0D5A34EC-DC29-302F-1D76-530D0A559CB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71" creationId="{649F9420-F1C8-A9B8-B413-A331B5ADDF1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72" creationId="{D0602896-8AAC-11C1-FD80-C60AFC49229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73" creationId="{65261EA8-4A2D-17BF-C995-19579CABF66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74" creationId="{7E282C00-4DEC-029C-B2D7-E5B0AECEE4B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75" creationId="{BE98AFF7-F973-20EA-10E2-0EA4FDB93F7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76" creationId="{3F37A060-3C41-33BF-E783-270507BAF53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77" creationId="{9FA9BE86-9B1C-2415-11D6-137748FAD47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78" creationId="{745BA9C1-0D41-2EFB-EAD9-B69BC88DB6E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79" creationId="{C7FD4C31-BF1E-1A07-9F98-1AFF7D42CA0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80" creationId="{62C24E2F-4F21-FBC5-CC15-D4FD72B250C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81" creationId="{584BC67F-C0D0-2BB5-6813-C050EFD9643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82" creationId="{D532A783-724C-0120-05B6-C3CE27FB31A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83" creationId="{037054ED-018C-C31A-825C-C820643DABB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84" creationId="{7108BE9F-A6D8-EEC0-7C5E-2CAAD1D229C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85" creationId="{0CF39E0C-4BFB-AA42-4513-B98C1D220B0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86" creationId="{17BB651D-D3C9-3B6A-248E-971D8D9CDC4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87" creationId="{3D4C1A2F-D8E1-4295-3A6B-88500C3F45F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88" creationId="{DB94735D-E249-4834-CED9-F6EC21F3F14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89" creationId="{3473D924-00D3-244C-E0A8-4AD06C9660E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90" creationId="{76B52EC1-DA41-8E3C-A025-B16D5BB6221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91" creationId="{FB2547BF-56CC-6079-4884-F9AFC2AC2B0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92" creationId="{0A7CBA82-FE43-AF24-C5B7-DE53DB7B941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93" creationId="{E76E5779-5DF3-1AB1-DBC9-6B0D8AB5B1B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94" creationId="{44DADC91-6E96-1695-CA5A-84DA3F763DD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95" creationId="{0A56A521-5BA5-FE6F-F36C-A305776558F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96" creationId="{5C86E095-9514-C8AE-2374-9C1E7DCF419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97" creationId="{7092D845-7F30-C40A-3AE2-2075B1D941D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98" creationId="{8F14709D-6579-4C77-D399-17DB4A430F8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499" creationId="{5B935DDC-B1CD-269B-1E87-25736F80CE4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00" creationId="{2EDC77A4-0673-010B-09D8-0D51DB43DEA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01" creationId="{978D22F4-9AFF-C3EE-5A7D-492F0783500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02" creationId="{0D048A3B-4765-CEE3-42EC-16EE4C62DBD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03" creationId="{73300E73-CACC-C89F-E90E-609558F7B5E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04" creationId="{516F882A-DE28-4F1B-E53A-33C61D7A272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05" creationId="{0E17F68A-461B-BD88-CB3E-2C14328E714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06" creationId="{74837941-1903-384E-7E52-1FFCE11C736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07" creationId="{7F0F4F57-987C-858A-BCD9-9C81B01484E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08" creationId="{56188AFF-0E05-460A-DCA4-FB90AE28E0A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09" creationId="{BAFD516F-DEFF-44EA-AAEA-4DCAAEA75DA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10" creationId="{3822BB1B-01FA-7947-EFF4-A0767D82A75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11" creationId="{26FD6123-A223-9BDB-6BE7-AC77983E0E3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12" creationId="{33F2B077-C6A5-9D18-D943-BA11C509B12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13" creationId="{43091E47-8E7C-20AC-F7CD-79C6D201B72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14" creationId="{784EFAC7-2466-B4F8-E165-82386FD2324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15" creationId="{FE09028E-4D82-5D86-4C22-C4E52C51BB2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16" creationId="{103B7F87-D72F-A0A3-F6CC-694CCFF77CA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17" creationId="{777A24A0-73AC-65D2-2AB1-6BDBC387FAB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18" creationId="{00229035-110D-124C-4359-0B1A38F3E6F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19" creationId="{39280551-7FBB-7D51-8184-3687657A9F4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20" creationId="{BA1843D3-4132-7B89-8385-26ED2AE69FD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21" creationId="{C9CEC81E-AA37-0356-7CEA-1188BFD5B1E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22" creationId="{DBFA01DA-3EE9-631A-3A02-C0C232A2405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23" creationId="{7B4B95D2-F437-7FFD-FD8B-B24062B27DA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24" creationId="{84ACD905-4993-01BF-4CD4-53DC7F3B715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25" creationId="{0BEE6C54-C4BC-7042-167B-D9C35500BCD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26" creationId="{9C17DF96-CAE7-D876-2B7C-3F33F73C24A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27" creationId="{59ACE355-0DAD-66C2-4C29-ED388B86C52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28" creationId="{CF24038B-B76B-D2BE-F578-8A5001A9D7C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29" creationId="{0F370C3F-3943-6D1B-8814-D5ABAEED4E6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30" creationId="{3166C86E-825D-F22F-385D-A3FA4AB0251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31" creationId="{7A1D060C-F2BC-24AA-A606-6D27786696F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32" creationId="{5C37C95F-CD0F-ACD9-B937-382522931F8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33" creationId="{7CFAC800-25DA-ACEA-D22E-566306BE3E8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34" creationId="{9A5A2416-65A9-F7E2-2D15-BA724CC9E1F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35" creationId="{68D50865-60FE-EED7-6AA9-51F748C0A00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36" creationId="{CE107D4A-2EFF-15D2-81F7-AA5A25744E1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37" creationId="{E88DBE86-2C51-FB77-9D84-C8A13CF3429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38" creationId="{868FC75A-67E1-76B7-D879-8BE61986FC4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39" creationId="{256B4E70-9C02-4565-C7B4-3FD648F878A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40" creationId="{BE39ADA5-FF27-932A-719F-DF4C16229E5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41" creationId="{65DEC38D-C0E5-0029-3F38-AB19F65E391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42" creationId="{C121CE69-AD25-389C-E72B-C0CF43380FE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43" creationId="{43EC4E69-15DB-12C9-A492-EFC4C2CDDE1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44" creationId="{2FA439D2-294A-CF24-8EE5-802468A1DE4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45" creationId="{8BD2F8B8-FA0E-F428-D4C0-8C8FF563D31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46" creationId="{8E4615CA-62C7-0D79-BEB9-33A75F59FA6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47" creationId="{183E7DC6-BEE8-A226-6228-31E908205B8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48" creationId="{919384EC-4662-1EA3-80DF-6D7C0C51A43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49" creationId="{A358446D-4A4D-252D-D33C-38B26087E16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50" creationId="{78A2EBF0-0E00-AE77-24BA-005A60A27CC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51" creationId="{9F442171-3DA6-9644-EE1E-18871B0A7EC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52" creationId="{D5CD7EF8-AB1A-D269-A98C-2965CD3F7FF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53" creationId="{62042A26-EA59-6B80-0BF4-4CDA6B27B21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54" creationId="{B4E1E55A-0AAB-3A71-4E01-5C6A4583E20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55" creationId="{2DD75A8F-3369-0F57-F772-67121989C2B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56" creationId="{109E47A9-D72B-409E-C379-AA395D81019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57" creationId="{04707FFD-1EA8-749E-D1B2-C3C1A33C137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58" creationId="{003A54C9-7F35-C24F-BABB-10AE9F6CBE0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59" creationId="{7A1DD5D2-73D3-7603-47EF-73C7C69AE74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60" creationId="{D3AE949E-DC77-3CB3-B7F5-1121D88F16F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61" creationId="{B3E5F7C4-0478-0FFF-9990-177ADCD4D3E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62" creationId="{270F4DA3-FFAD-689D-FCA8-BF0BAB034AF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63" creationId="{41AC9151-FBB5-BEF8-498B-191DD5FE28C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64" creationId="{BE189962-ABD8-ADFE-64AB-BDA7CA2CB41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65" creationId="{DD7CC069-7FF8-255B-DB7C-7162DC4A5DE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66" creationId="{1F4329E3-B989-7E89-78D3-99D2C470A3F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67" creationId="{5647344A-DAB0-D74D-40F2-2D247ABA8A1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68" creationId="{9DE31832-F282-CAF0-7CB5-ED7D46CEB32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69" creationId="{4C2CC0AB-4362-5A1D-D989-CA37C7F7E41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70" creationId="{30615E65-EB92-C0E2-9EA0-3956FFF94B6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71" creationId="{7432AD18-363E-A1A8-A221-5E0E8749106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72" creationId="{640642BB-AD48-6F83-5F80-AE6EB4B06D0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73" creationId="{9B6DD0AC-45AD-83DF-DB7D-85AA3A3E69D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74" creationId="{18B8551E-5C1B-29CA-A572-402757C5D24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75" creationId="{D428DED2-29C4-3162-B7D5-E4EFE25168E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76" creationId="{C1ACE99C-4325-74EE-41C3-09EDDAD280C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77" creationId="{61C1ED44-D14D-1925-6C42-7FA68CD4F9E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78" creationId="{5898EC47-87B0-9249-743B-454DA032394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79" creationId="{1D4AF9EA-F897-7DA3-ED75-30856A3F362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80" creationId="{2A961A06-0B3B-6FD3-7A08-AE4C399AF2E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81" creationId="{9B9B1B11-AC19-5691-6F95-59A06E2EFFE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82" creationId="{493D7A4A-9E61-7681-E1B1-1D6B4F2B034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83" creationId="{D390EE5D-D612-0EB7-AE16-D4430547EFA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84" creationId="{BDD5BA68-CF6B-7DE5-2798-79B2C64E0EA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85" creationId="{85ECAD64-70C6-DAC4-CA77-A4BAFDFA9B1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86" creationId="{6FC5F8A9-F7D7-49CB-22A5-5345711F51F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87" creationId="{95B2912E-8672-5396-790F-2F7B3171BFB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88" creationId="{4E92EE90-4419-1D25-96E1-7C5108323F5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89" creationId="{D020CBAA-5675-D070-4ACB-3EAAB249454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90" creationId="{5F809517-5778-D35B-D6F7-6766471051B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91" creationId="{A5AC8E63-F0EB-1A8B-F7AA-1299A9FE614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92" creationId="{6098986C-01D9-7907-13F7-EDF727371BB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93" creationId="{51398479-0747-9987-E60C-B5FFFA70C29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94" creationId="{4718FFF7-F999-AF0A-78D9-131A930B17E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95" creationId="{552F4119-7682-E43B-0F51-90B5AD9ECB0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96" creationId="{D23F4D59-261E-F4B4-9D2B-B7D412B4F06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97" creationId="{D074647B-B007-4F66-3550-81FA222947C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98" creationId="{0EEC82EC-42FB-2CDC-3094-9B60BD031FD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599" creationId="{C3F9DFF7-766A-6CDC-F658-A650D3C6BAC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00" creationId="{69834D31-074B-754A-AFFE-DEF2589E1E4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01" creationId="{ABEA9CAF-2983-00E0-0325-71E2FA15B13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02" creationId="{9FCA101E-A910-8FF8-D4C9-005356B15BE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03" creationId="{1C8D5123-DD10-7F72-0BA6-7D135DDDD23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04" creationId="{95924A04-26D2-75AF-41CB-FC12E692F55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05" creationId="{3BE4E3F4-748A-FEA3-DA31-C429913BF2D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06" creationId="{35FDCD6A-B908-243A-5909-547C9B999C6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07" creationId="{6BF6BA85-D04B-4DAB-25BE-BF1E55B773F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08" creationId="{597E2ADF-CC6A-7FA0-0D18-07C480DF21F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09" creationId="{8A6BD918-78BF-9F8E-E23E-AE2261F0C9B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10" creationId="{BDA9D5FF-5005-B031-441A-A65CBB09612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11" creationId="{920E9163-63D9-5CAF-F0DD-B1F3A3D10CE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12" creationId="{AC1FB943-D74C-F7F8-895A-412743BF03E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13" creationId="{2AEA9C3B-03CB-E56C-D9CD-7827363DF20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14" creationId="{80403C2F-4EC0-980C-A7A0-1DAE522C137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15" creationId="{5C3933F3-00A5-879D-3B03-F58B82CD260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16" creationId="{00C54DD8-3EDE-232D-F00B-D9BFCF7CD41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17" creationId="{E65612C2-D3CC-E331-A59E-330EED0C981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18" creationId="{197D7533-7862-ABEE-44E0-255095EF132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19" creationId="{9CBF3DB6-B804-2051-B669-24C31D9B47D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20" creationId="{4D20D940-D706-FDE8-7612-DEBAD2E0A51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21" creationId="{F442E825-1873-DB4F-C095-C94BB7FDE11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22" creationId="{5CAEB6AD-200C-D832-ED38-2D71315C8D5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23" creationId="{A21B4305-DB2D-6CF7-D3B0-058E6FDCD36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24" creationId="{BD173FE7-919B-754E-A379-184ED5F6B9A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25" creationId="{9A937A11-461C-A593-FA01-3ADB0C447A9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26" creationId="{891F8F0A-68D3-33DC-2AB4-5871F1D3F46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27" creationId="{7DD95FCD-FEB8-A356-B0FC-033C0BEEA24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28" creationId="{0EDE3847-C853-2DD2-4E53-C03D186BFFE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29" creationId="{B0C95365-CEBB-CF54-1DE1-92FFC9E5837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30" creationId="{B8E2E38D-916A-707E-CEC6-EBCB113D5BF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31" creationId="{44A42450-E901-2CFA-8C6A-5EB72007C69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32" creationId="{E05665F2-D8E1-B48F-9357-42A96EA2232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33" creationId="{B11DAA3B-BB6C-7473-81F3-139B6F6294E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34" creationId="{1A4490D4-7DE9-A03C-6471-03A9AF1DBAB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35" creationId="{52760C42-2B8E-B02A-BABB-0E5DFD1BDD1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36" creationId="{1FBD197A-9795-14DB-1DDA-7DAF97E0EDD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37" creationId="{2FDC7772-F54B-D571-9D54-1CB77022A47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38" creationId="{804D937B-AD4B-23CB-B507-F1671ED68FC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39" creationId="{CCA20D2E-2F7E-FE59-C2F6-F49B7C10CCA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40" creationId="{BDB5123A-F5FC-5943-7767-222E072FCBE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41" creationId="{12B56C8E-9393-F890-17CE-1EF8D8DE0C2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42" creationId="{4EDF85BF-629E-EBE9-2D4D-92A6386F429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43" creationId="{B1FE5910-8593-59A3-317F-9D42425A007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44" creationId="{3BCA8228-B525-7ACE-8F58-0029BF733F3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45" creationId="{0CE8A874-1268-C0B4-0052-A39703BB669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46" creationId="{CD15D3C0-E812-59CC-7F16-F6290B2829C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47" creationId="{97F35C05-BA4B-CDF6-E776-18B9A8DDD31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48" creationId="{96C6DB9E-AEA2-3197-8C1E-7E0640AF0C1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49" creationId="{02753702-26D0-38E2-C367-133140F6BBC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50" creationId="{FEBB99AE-A66E-B55F-9E14-7E311BF13A5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51" creationId="{0659C685-0FDB-BD83-E1D0-9FB5F6F5AAA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52" creationId="{9EE42013-65E0-84E5-CE4C-6B135A363FE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53" creationId="{8A7F9167-6A44-E24F-A4F0-7BB9CA6A6E3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54" creationId="{FC70AC19-60F3-D7FF-304E-D715D7D7C2B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55" creationId="{5DDA3AB9-4287-3C1B-D345-DE78E884F2D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56" creationId="{774366D3-BD4A-5F0F-F516-6D519D411C0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57" creationId="{0EB20F12-3342-3E42-E06B-EF04235B070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58" creationId="{19063B38-F515-265F-8A62-A94C5AB8F72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59" creationId="{0B3D80CF-FB3F-F392-7817-3ABDD5ACE83B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60" creationId="{67999BCD-BCB6-2B23-44FE-1A8FA050AB1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61" creationId="{685F331B-9F10-D8DF-03E5-346EAB13421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62" creationId="{49B7C07D-CA89-3DC6-197F-AD0718FE630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63" creationId="{1AFD5EDD-0653-ECFA-10F2-F64887CD309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64" creationId="{BC3C7EE9-E9A9-8C6A-D03F-2902B5AB442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65" creationId="{61674F26-FD14-AD74-D615-8F5D6ECEC6F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66" creationId="{44D376E4-0B37-0CED-503B-2E683A0A866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67" creationId="{61A2D54D-54D5-882D-FD3C-70F39BC47DF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68" creationId="{D432F331-D97A-2161-1AE2-89932212A80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69" creationId="{1FBC610D-CE8E-F5ED-8483-2BCBC53FBC1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70" creationId="{F0A21538-5C9A-FF9A-360B-29886046239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71" creationId="{89D6F30F-2ADA-57BA-79BB-922131F68BB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72" creationId="{7A4E0F67-4294-F7AA-9CBD-F08B9895571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73" creationId="{A4394C1E-C897-7EAA-FA16-889FC9E8C31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74" creationId="{ADA69D98-C0E2-95C9-385F-B5A07BD4B26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75" creationId="{501DD71A-E746-5A15-7016-A2E2D491CB6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76" creationId="{D0659AFA-0FE2-8829-5B26-5C173489CA8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77" creationId="{94859C15-57F2-AE07-5C98-E382E3F085C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78" creationId="{9E835D2B-8B2A-76E4-F465-163242AE2D6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79" creationId="{9A9799BE-F53C-8ED6-ED1B-D076FAA17BD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80" creationId="{3D8C4A82-31FF-2A55-9BEA-668770C823E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81" creationId="{E282F152-8DDC-53B3-ED5B-BD48F7A0DF2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82" creationId="{9CE55EA3-89AC-AF10-7E3E-DC47166BA35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83" creationId="{158B518A-CB65-2553-8CD3-4CD61AE4F70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84" creationId="{85F79E29-D322-60D1-C424-C594E8574B8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85" creationId="{DF5C78A8-94F5-3123-B826-B5FEA41ECCE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86" creationId="{C976678C-86BC-66BE-FF63-E5176AF4F8E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87" creationId="{7BFD4BD5-AF5D-3D8C-34DD-2649FCB9222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88" creationId="{9BD9B888-97AD-F1E4-C1D6-A9E183A4A4C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89" creationId="{606819F8-3BFE-52CC-92F9-91B7124D859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90" creationId="{10FF8F5A-B7A6-26B3-F7FC-11BDF3402384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91" creationId="{DD875395-D6F9-7F41-EE80-9FBBD4B25A2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92" creationId="{7F1437B6-967F-8993-70B1-56718530F6C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93" creationId="{609C9B29-95A5-E569-8668-CC386B136C1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94" creationId="{5DBD85F0-433B-06B3-5D08-FA7D6EB5968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95" creationId="{371C7FE9-6F7A-641F-D59C-C62FC66A5D8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96" creationId="{BEF2F9A8-07E7-5A2F-B844-442AB36C3BE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97" creationId="{3426CB6A-88F9-1F22-4EDF-A47394E10A8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98" creationId="{CEA5B99E-87B3-964D-2141-212F89EA114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699" creationId="{A9869A39-17A7-6ABD-29B9-EA871958606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00" creationId="{9B90B630-4012-2092-D6E7-E293478E004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01" creationId="{7F786EF8-AFC1-31FC-E716-4594E8D7EE7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02" creationId="{323A0F09-8181-5CB8-EABB-65273DF4900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03" creationId="{D6995A99-6FF1-42AB-00E3-C106AAEF6D7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04" creationId="{32CD7AD4-34D0-30AB-2CE5-8418E153F7B7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05" creationId="{BA666056-35B0-2DE4-0094-7B9B25DF3F6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06" creationId="{41A4EF52-DE1B-0E0C-C426-3DE47840E232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07" creationId="{821F5085-4CFC-FAF0-6DE5-AEC1D14646C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08" creationId="{A78C1B94-20B4-EC5C-C79C-6176A6F82F4E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09" creationId="{05AF08FB-1277-2B28-B20A-481C4565A7AA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10" creationId="{2BA0531D-16A5-8E05-7AFF-36D626773E8D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11" creationId="{37AFCDE7-09B4-7A00-32CD-C46262F33E1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12" creationId="{2845B00F-B89C-7732-3A94-5F41F4D5C563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13" creationId="{6A7EC28D-2E04-BC0A-2953-31AC0DDB2295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14" creationId="{DBA6272C-C1F7-27B7-C8A8-76EC89BCD579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15" creationId="{9708F5FA-B085-0A8D-D172-C83297E6E23F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16" creationId="{2421B25E-84FE-E23C-FE85-F2A799102776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17" creationId="{17F4F90A-C2E6-704F-54EE-CCDE1A6E3ECC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18" creationId="{869D2461-8E04-8EF7-627C-75AD5724FF80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19" creationId="{E98216D8-4A9F-E34F-8EA1-A523E73D9D08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20" creationId="{A1E06317-2A8F-344B-5234-22690F020881}"/>
          </ac:spMkLst>
        </pc:spChg>
        <pc:spChg chg="mod">
          <ac:chgData name="Ginevra Minarini" userId="1f1f918c-6db6-4aec-95e5-17ad0358cb46" providerId="ADAL" clId="{03421CA5-02D6-410F-9208-942AACB4DA1F}" dt="2023-11-22T14:49:13.966" v="88442"/>
          <ac:spMkLst>
            <pc:docMk/>
            <pc:sldMk cId="3429536162" sldId="310"/>
            <ac:spMk id="721" creationId="{26966710-BE43-9945-9811-6F75EDBAEA3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23" creationId="{25458328-B3EB-B698-CE8A-4E706CF6A2F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24" creationId="{0B904F0B-5802-8876-AAE8-862DB48CE88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25" creationId="{A34D8AF9-32D5-D1CB-C0C2-394255CA920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26" creationId="{B17014A7-232E-D415-5815-9817A0D5DDB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27" creationId="{749B91E1-CB90-89B4-C2A2-7F89D476184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28" creationId="{BA971E1D-AC87-3813-9CB1-24B4118205D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29" creationId="{2DECD7B5-939B-C7AB-9E3B-D1F6D6265B3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30" creationId="{DF4113D9-4230-695E-DBA4-368A811FA5A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31" creationId="{3CAA07BA-3647-8B25-E17B-C75B1D30494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32" creationId="{4BEDDACE-8B08-BA19-5263-DB9FCD66A6D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33" creationId="{D10FBC5B-7452-02A8-F110-1E9C328D5E3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34" creationId="{6ABCCC7F-14E4-3A90-CF87-DEAC351920B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35" creationId="{709C513A-997F-4018-5C70-C576E58E578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36" creationId="{529AAC5A-1604-26D0-788D-1E9303E1821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37" creationId="{C664F814-41F6-F80D-9728-81D157C586D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38" creationId="{FA7B1D06-1BA2-692D-6678-24C614EBCD0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39" creationId="{FEAC13C7-3399-1C90-BD9E-79DACF0D33F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40" creationId="{9EE5A4F1-E6FA-6CBB-A446-AF11372A387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41" creationId="{9BFA6518-3C29-B3FA-33A5-1587880BB86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42" creationId="{9B45737B-CECA-D7F5-EAC3-BB61061C195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43" creationId="{61E07A3E-3E7A-8FFA-64B1-5601C92659C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44" creationId="{43FE940D-B5DB-CE11-6F5F-CDE62D0544A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45" creationId="{BEA6423B-A369-88AD-F4DA-34EE5BDCE7E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46" creationId="{C32437C3-AD8D-B792-FAD6-B711D5E26BF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47" creationId="{A7401E81-5514-0128-75E7-211A867F0E8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48" creationId="{8C9EA4B5-D4AA-A28C-1642-B7560A5E840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49" creationId="{C95C4E14-889F-F81C-D576-877E88A46D9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50" creationId="{791819CB-0F69-DBD5-20F6-2F1AAB1A09B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51" creationId="{7A04D1F5-6431-F5BA-090F-643C7218C6F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52" creationId="{02642EB7-2A25-9B12-19FF-0CDC150E6DA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53" creationId="{4AC2626E-D727-0529-F106-3B8CBA9CF2F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54" creationId="{E8D7D0C1-0703-21D7-2F28-0E570BD6E04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55" creationId="{C65B87E4-94BF-5975-7DFB-5775AAEDF6F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56" creationId="{723D5832-82A7-716A-D980-8EBC6BB71A1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57" creationId="{BE019E5E-4E80-B9CB-5614-906E55D65F9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58" creationId="{41CF809E-EAB3-3496-81C5-9481C27AD89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59" creationId="{01C6A561-0CCF-AAC4-B33F-D54CE6571EA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60" creationId="{E5455381-2D19-6C48-BDDB-A81009406CA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61" creationId="{5F8AF3E5-3576-8A2C-C026-174E0870C32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62" creationId="{81D648BD-1C14-7142-CB65-C8E33984B1F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63" creationId="{C47145CE-D36F-B08A-3449-70569BCF233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64" creationId="{C474C8BE-E6A2-7C19-7869-5C666B77D3B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65" creationId="{C5FEA043-126D-52CF-3041-0B280DBADA0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66" creationId="{9F4E2BB8-1AC5-BED8-46D1-0EBD930D927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67" creationId="{E05AE03F-DF74-AB2F-A5C4-1FE40D12258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68" creationId="{2335725C-4911-EBEF-687C-80ECFDB16B0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69" creationId="{757116A2-57A8-8F77-DD52-251FD8C9921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70" creationId="{7AD417A6-709D-8107-5247-4213DEDE3CD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71" creationId="{8AF881AF-1B63-56E7-86B0-3A8F8A8216A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72" creationId="{26046016-6896-E7DC-204A-1478CC4BEE1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73" creationId="{6A2497BD-B149-29B1-69CF-007CB551FB1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74" creationId="{255E07A7-7821-DC93-9094-DD416E7976B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75" creationId="{1FF34514-C26F-5BCA-A534-B1A4BA7BEB5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76" creationId="{1DB208D7-FD73-25C6-C707-4FCF7249BC4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77" creationId="{3AE46607-882C-EF7D-8214-173F5A0A618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78" creationId="{E75BDC0D-C230-687E-B601-D986D6DEE29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79" creationId="{630183D2-FE02-98FA-0EA2-AF3A2A3658F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80" creationId="{3FFA5D33-BC40-6607-F1B5-EB2668F705C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81" creationId="{97FE8B37-0B77-A640-C1D5-14C7450FBB1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82" creationId="{B3DE1451-9ED8-6EDC-AA41-69A28F80E92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83" creationId="{60D6F6A5-73E8-3386-ED4F-30FF7A1AE07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84" creationId="{C5E90A93-C244-325A-F163-DDC8C8B14EE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85" creationId="{0E203D4D-94CD-D57A-76C8-2BB0D8641CA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86" creationId="{925DDE0C-9A36-7FFD-B691-0266A72AA5C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87" creationId="{3900DFF1-A273-70A5-EC1A-CEBDCE1F8F5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88" creationId="{96F538A3-77E2-EBA6-FE8B-7F455836D23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89" creationId="{5DC30B83-7EB9-98A6-6BE3-2B93DF3CDFC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90" creationId="{4D593AD9-8AB8-5BD2-966A-FB10DD9F7BD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91" creationId="{6C68DF73-4DD1-5652-5268-2BD16481AFC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92" creationId="{93CEB978-F36A-E339-235A-ED04A288F77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93" creationId="{E53C4213-CFCE-2003-5025-006F9F430D8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94" creationId="{A0882504-89CF-B2E2-593D-23A7CD44409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95" creationId="{B0087BFF-AD0C-F0A9-CA62-5BB2B45FD1E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96" creationId="{776F4345-9AD6-A5E5-BCBB-9814CC3E1E7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97" creationId="{1BBF67BC-BE1C-0167-6671-4728844A25E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98" creationId="{E6B106C9-8201-1D61-9BAA-86227972E0F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799" creationId="{D8A4373C-EC59-FA89-7603-5ADA1F3F57F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00" creationId="{C9117C6C-7311-FE65-8FB2-0BCBE5E8E22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01" creationId="{96F3072B-D2AC-9AD7-A4BD-970BD588D46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02" creationId="{7BDA1ABB-DF2F-0DF7-8F61-EB463E8E731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03" creationId="{1EAED315-135E-61CC-396C-42D3A33557C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04" creationId="{60ECFCE1-73C5-738E-869C-2E78D2C15EA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05" creationId="{56A3F3B5-4EA6-2783-0DAB-D63E8DB3F4D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06" creationId="{FB8F7FD7-A28D-35FB-028E-EF4F6BC1132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07" creationId="{C7A90E9E-1027-0FBB-C350-F7F6A69165D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08" creationId="{FABC91DD-CC83-8DEE-E066-D75F3745BB5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09" creationId="{C3A6404B-2C95-7675-1E6D-77DFE7249AC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10" creationId="{4B5A6C96-3D36-AAFF-CDD5-1436D25A9FA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11" creationId="{08B2B35E-0FD6-030D-ACB9-30AA78B79FB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12" creationId="{564B3EC9-37F6-1BFC-426D-15F73D7B4C7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13" creationId="{90EA8055-B14A-1F0A-B62C-7A42A6531EF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14" creationId="{697F0579-7CBE-570F-706D-C820B1C9B0A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15" creationId="{A67705F4-8EA9-4E12-911C-131212A7781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16" creationId="{C377A976-2388-09C9-7B93-F74B68FB51D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17" creationId="{846BCFE7-29FE-6FA7-450D-4D7A81ACBED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18" creationId="{5738DD0F-4D48-ADD4-51C7-3AF81E8CA5F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19" creationId="{40514133-B462-DB67-03E5-3C77488853E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20" creationId="{2F3A7AB9-57A9-52E6-1F3D-36CBD83247C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21" creationId="{9972A6A4-6EC1-F3F7-3362-F6D495DC9EE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22" creationId="{5EA1D764-2BBB-AB48-8E3F-9DDBE883EF8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23" creationId="{4EBB81B2-29D1-5087-6860-558A1B870EE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24" creationId="{3E3B5ECB-4768-3CED-CB8D-244C49A27B8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25" creationId="{C95A6C69-CAA9-5184-C760-3BA32DACF45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26" creationId="{DAE22C47-2C4B-F152-A00D-FE2B104625A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27" creationId="{2E0FF504-AA46-6138-E1A3-B34ACF3F053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28" creationId="{31A2DE2D-BE98-65DD-73E9-B640752EEF6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29" creationId="{90D53FE0-3448-0948-B210-8FD2089FDEA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30" creationId="{3CA75E60-7844-66EA-24BD-C000C423CE0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31" creationId="{585C40A3-D6DB-6124-3022-72A0A975957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32" creationId="{3BDAF8EA-B68A-1394-82F5-2053BA27211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33" creationId="{F0C0C9B2-470A-4F34-2B4D-1FB452E7600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34" creationId="{14315335-F0D8-1754-74D6-AF063204FE1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35" creationId="{5FE5B23E-A649-1DFD-FF0C-69352D2D276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36" creationId="{434171E2-BFC8-10A1-ADE7-C13DA365B35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37" creationId="{9763F3A2-1C0D-FB02-A71D-FADAD167D21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38" creationId="{469AEAC2-17DE-F139-43D8-57327E1B575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39" creationId="{A0A78654-ABA2-F414-9A62-183BA0E5DD5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40" creationId="{DA909173-034E-7667-A01A-54517CA2648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41" creationId="{491525D6-140D-F3EC-1877-0986251FB50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42" creationId="{632E5003-280F-870B-6711-43C7EA816DF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43" creationId="{9FCA95D3-40D3-01E1-DED8-D6C17EEFDE0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44" creationId="{57095A5E-1245-0A2F-F2F0-12633990E79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45" creationId="{753F7E67-95F5-D205-FD38-17C10B8D6C0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46" creationId="{9D1273F5-F902-55D6-3058-19072E217CC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47" creationId="{8ACA64CD-0D59-8057-55E2-112A914430D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48" creationId="{BA224DC9-F6CA-1926-A3C2-5B5FF08336F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49" creationId="{69B09353-CCF1-6957-89DD-6084C718922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50" creationId="{88E65BD2-9B44-9494-2B46-959A9B77423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51" creationId="{AC144AA3-B7FA-F941-7167-CB4BE9DA794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52" creationId="{AFF0685B-A530-6DCE-BB32-A4D7FD6B236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53" creationId="{2745F301-32C9-44DC-8963-77037A62E62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54" creationId="{A2FF8DFD-18EE-85D4-74B3-02442A67182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55" creationId="{F4FCA1F4-14DD-F897-E84D-45369B18284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56" creationId="{2F834442-10F7-C543-4A03-00ECF531FE5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57" creationId="{C1564609-E1E0-311C-4EF8-37435E0BA74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58" creationId="{1CD7DEF6-6609-AB94-4791-210790C7C80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59" creationId="{0A804C3E-B0AA-4391-E40A-7CC6B961C33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60" creationId="{44381C81-FA87-5FBB-CF27-C17F0B231FC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61" creationId="{C1A2E265-D80D-FEF8-C939-AF7AFB9FCCF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62" creationId="{BB8CFD7F-CC74-D769-6337-3731B93A513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63" creationId="{7E00C085-30E3-E850-14A4-103BD81FAE0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64" creationId="{5026EA4C-0A9C-8256-2A4D-68A776D8244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65" creationId="{F062E7BB-A4B3-6A7D-E186-EBA166F3C5C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66" creationId="{8B7ACE26-719B-B210-6CC6-A5D3F06B622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67" creationId="{6967DA0A-5223-8D5B-C747-B738204EB53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68" creationId="{104397E0-582D-74DA-4645-99D4BF5D660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69" creationId="{03D8021D-78B0-75FA-BC69-8410B49066B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70" creationId="{149814D5-F7C8-E3DA-670C-F964DD1654A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71" creationId="{A29805FE-0002-5BDD-0276-B97552BE802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72" creationId="{46D892E5-87D9-F59D-B078-F8F5355B2F1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73" creationId="{F77830E3-4573-6DBF-6D98-754AC3BE58A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74" creationId="{CF0D3AA4-B0C5-8B5F-FCC7-0A18AB00FF0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75" creationId="{57B282B9-EE0B-FD1B-7C6A-8C000F0B310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76" creationId="{81C0EB56-44AD-17E1-63A5-CF13704AF7F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77" creationId="{83E17991-1D38-ACFB-B7AB-781B943F268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78" creationId="{9CA31BE8-7723-76E9-0D47-E1675567C27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79" creationId="{CDB63969-BA83-65AE-FBB3-D63270617DB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80" creationId="{04BE3AC0-6515-5681-4E21-F50923DFB23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81" creationId="{83C81B96-6502-844F-4B44-07A6834E8E9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82" creationId="{1B81BAC2-B4F7-B0AB-8156-4A47CC57126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83" creationId="{672DB26C-D890-331D-D822-085F0C7DA32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84" creationId="{AC02C8EF-902C-F6C7-8533-2463B161EFF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85" creationId="{47240C5C-2CEF-71E5-6F8D-2554E478581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86" creationId="{F2C49FE8-EAE6-12C1-63E2-82194D5EFF9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87" creationId="{78BE0E27-8116-F96B-66B3-1D125BB0D79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88" creationId="{9552C62C-9505-3292-9C89-E0E34CF3CB8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89" creationId="{0B7DA4A8-3654-A6B3-02A1-2083AA85D82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90" creationId="{A1C85BC1-8CC4-E7AF-C18A-9B093603D4C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91" creationId="{B211B931-5232-5D22-27AE-81CE8386EE7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92" creationId="{1B4A37D7-2463-D5F8-7281-DB04EE6F825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93" creationId="{94BDA986-D868-F626-F671-0E85C8F2677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94" creationId="{D215E767-B556-BD1C-1C2F-8C780FE0295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95" creationId="{28800FE2-4FF1-400E-EBE2-F954F4457DC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96" creationId="{1AF57ED1-5510-AC6C-760A-E15948E920C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97" creationId="{023B774A-3F7A-78DB-4E6F-FFC520B54C0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98" creationId="{E7CE673F-7C6F-07D6-D7BA-05ADBD7F10B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899" creationId="{612F6B58-B897-A8A1-937F-8FBC3EC5B38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00" creationId="{CDC9CCA6-5793-EEA7-FBFD-09850019EA6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01" creationId="{2410DD6E-3F9B-5497-8946-02E018EAE22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02" creationId="{95C0F4F7-5DD3-C25D-3CB9-F707C1B49E0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03" creationId="{FBF480A7-BD15-620A-D7AC-83935FBF004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04" creationId="{04A6EFDF-9DEF-7312-C5CD-82BEE7EB91C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05" creationId="{2868329D-C94A-6CFB-B014-FB598231AEA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06" creationId="{F3554B1E-0697-86A3-12D4-A174D0F9B4A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07" creationId="{29A6DC34-8BE6-4504-11FD-21F7242E31C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08" creationId="{3ABF56DD-D7E6-02BA-CF20-64B7E1DCFAC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09" creationId="{E0E3F82A-020B-412E-0E04-7A98B2FF221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10" creationId="{D96F9B08-919E-1878-ACBC-3FE16209218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11" creationId="{6CA1282E-AE29-94EE-CA30-623A6011112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12" creationId="{98A0CAE4-639D-D1E2-5146-55BA6275ECF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13" creationId="{0D70D51C-08FF-2C67-F412-05A5107519C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14" creationId="{A2F93802-6EEA-AD0A-C68C-214F52BC5CE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15" creationId="{FE223A87-016A-5FDF-F95E-AA2335B42C5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16" creationId="{7933A263-4495-A280-D3D4-912CD227C9A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17" creationId="{995C7775-1FE1-D264-F4E1-2A04825AAA0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18" creationId="{B3CBECA8-3D7A-E806-9A4D-E6E1928DD65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19" creationId="{82D32ABE-09B2-9999-FD29-F61D40FB2EE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20" creationId="{6B220A35-0DFC-4B30-0118-015A5B04785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21" creationId="{EB085BBD-1F34-1EFC-6B92-652AFC4AA91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22" creationId="{866A82D2-C6FB-E0D3-E2EC-225E74AC374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23" creationId="{F3890B99-D5C1-F053-6EAC-BA816117FF8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24" creationId="{6298D19B-F44B-C9C7-3D2B-5290F3737EC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25" creationId="{3A47919F-61C5-6142-5185-B7C6CC2744D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26" creationId="{87FEB47B-89DA-3F43-D335-3F249B6A2E3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27" creationId="{8560988D-DE93-1A7C-DBC6-40CF33E0CAA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28" creationId="{12847352-D2A6-A422-0C7A-F1271D7FC43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29" creationId="{E82E61E1-8E6D-74AC-DBA8-2AB8121FFBE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30" creationId="{71CD7088-D584-B9E2-AA8A-9F8EECBB46A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31" creationId="{1C49B397-236A-192B-AA03-0BA26ACA7E5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32" creationId="{1D5D96FA-4E5B-6D71-A629-A4B90D04BEE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33" creationId="{C5BB5940-8100-FF1D-4E0D-D426D8E565A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34" creationId="{33736D4C-6F0B-7C74-E4C8-DA9F9C831C0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35" creationId="{0E7A2002-566E-2E7A-78F1-0EC761F451D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36" creationId="{78338E0D-E107-4B31-8721-C7FEB8B40E7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37" creationId="{1273376E-D07C-89A6-0501-3BA70D98666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38" creationId="{53E7B23B-3A3A-7C98-6617-7395DB38A45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39" creationId="{9CDE0F2B-E1D1-221D-9740-D3DF773921D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40" creationId="{6FF54C31-B579-2991-0189-2AF6A606E88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41" creationId="{672D400D-83E9-98DC-EC1D-D2E2653448F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42" creationId="{522C7045-E2DC-E220-2689-F621555CEDA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43" creationId="{D58E7E4C-8F3D-D067-0234-ABD1140E20F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44" creationId="{DC0F660E-C2FA-8A64-546A-8F5F05BD236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45" creationId="{8AFFFD10-E8A5-FF09-1749-E2FE8DDB57B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46" creationId="{0FA628F5-994F-3859-5703-A3A282EB8D6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47" creationId="{4472FFAE-9EA4-E015-0B95-BC51FDC65A7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48" creationId="{F871F116-10D0-4190-8A5F-A82B67DACC0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49" creationId="{340A6F86-0E96-B05F-CB4D-BE83E877A52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50" creationId="{509CD1CE-63D3-2F48-7B5E-751C732A0A1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51" creationId="{4D56F9B4-A34C-A2A2-93E3-D55E3C25C52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52" creationId="{4072DA41-96A8-A7B0-1BDA-5FCD85BE0E2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53" creationId="{B98FC268-404B-D859-3140-094C76A752C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54" creationId="{997EC6FD-3CF6-A494-EF36-A77C8CC2E7B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55" creationId="{10860A51-2D48-46B5-09ED-75BE323209C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56" creationId="{1CF7FEBC-AD7F-8867-57DC-6ED0401465A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57" creationId="{8CF0233A-88DC-2D64-CC23-390391D6F1F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58" creationId="{B3A0C9A4-B0E1-D8C6-343C-E0FE9ECC108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59" creationId="{372AC1A4-C092-6350-9B83-7A2CE9C7F2F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60" creationId="{C7131956-B74D-0F11-754F-6DC88818C6C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61" creationId="{5E83F018-C263-0878-701E-70B749F1A73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62" creationId="{4630C9E5-FDA4-E543-F8C4-DC79DE2DB18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63" creationId="{BAC4F86F-42F9-AE2B-BF45-AF5C37FA120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64" creationId="{8E5F5B99-309A-2E19-2FB1-FEA3B6C9B36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65" creationId="{165B2A35-F8D9-41E6-D91F-D57BA7B41E2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66" creationId="{C17F4668-725C-3896-F5D2-696D0F3796C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67" creationId="{F8B7B413-7763-81F5-0223-9D5695F2EBF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68" creationId="{DABBFC85-6D51-A874-524C-E1732B91BBD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69" creationId="{E700472C-05FD-B261-3DB0-7EBC7DF164E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70" creationId="{EEEAA7E4-A310-846E-BCCB-85404AF5DEB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71" creationId="{0ED5EB4A-59A2-8642-FE1B-18863E6225C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72" creationId="{06EDE1E3-1193-18DE-9791-4644ED9B557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73" creationId="{A6E27105-8B6E-14DE-25A0-4DD7785440D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74" creationId="{A6E72388-3209-1921-CAF3-4E575F3C2F5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75" creationId="{2AB6C5CD-D38F-654A-CD07-F22EDFF38C6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76" creationId="{895D989D-DD3B-FCD2-7698-D55E77C17C5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77" creationId="{45A1BCB7-59F3-0461-34C6-B20A5B5B740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78" creationId="{DC23187D-F8C9-EA57-92CC-AF942FEB1FE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79" creationId="{65A35DCC-AECC-FD62-7F63-4764837A58D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80" creationId="{BD8A5961-1F3D-0590-C259-11B70D5846B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81" creationId="{DA638E44-2149-1901-BB17-4DE891A027D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82" creationId="{6A0E5184-FB45-D6D3-BC1C-730EFF7352F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83" creationId="{E59F4F7C-4C2A-1D02-E415-8D64C61C664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84" creationId="{0DBD89BA-7339-438B-864F-55FB371A750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85" creationId="{6E839DC6-84A0-823D-BB1C-6385B705313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86" creationId="{55AFBBF0-EC1A-F3D7-8F14-E299E6AB814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87" creationId="{410DE0FF-1591-DD3B-A62B-59E575B7380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88" creationId="{241C08A3-49E2-C65A-8AFB-BE18A8CA052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89" creationId="{3DE1F821-9261-AB2F-017F-A8BF3B162B3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90" creationId="{0ED06E7B-D136-C196-B978-42E9A595BE7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91" creationId="{F6936B17-B4DB-DEEC-A564-6ADB1B95051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92" creationId="{0D32EB4A-265D-CB89-1761-EE2BEC30771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93" creationId="{7EF1E4E1-472E-B948-9CDD-23153E32E7F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94" creationId="{DC5CF9FE-A57D-655C-3C01-F1400F618DA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95" creationId="{4931D749-8A2E-7E80-2CB2-CB149028CB7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96" creationId="{42E80242-3B30-8256-E7D7-1253AAD44A3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97" creationId="{E3A8DA28-C01A-2619-842C-4EF1613541A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98" creationId="{F2E0560C-0E12-118B-795F-96C3E8541EE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999" creationId="{D43042B9-9E56-D60B-068B-098D63D26BA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00" creationId="{F57323D9-FCAD-FC0E-374A-14904E5F1C7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01" creationId="{90C27738-1983-D167-C364-16543939FCB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02" creationId="{4441BD81-C5D6-8F24-A951-FF3C5A4B90E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03" creationId="{95675B6B-A90B-B874-2BF3-E3AA82D42F4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04" creationId="{562B9F4D-AAAE-EC71-6E2E-A408EC7E89A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05" creationId="{B7D7DB32-192D-3055-F978-6A4AA9DB489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06" creationId="{22F4BC7D-B138-41B2-688A-EDEB7A0443D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07" creationId="{5E358043-A648-C647-F81B-660F6C54B30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08" creationId="{347DD33F-AFC6-B161-075D-25FEC767CFF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09" creationId="{6182D876-F03B-240D-1C1A-B8A5E36D5C7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10" creationId="{DE0BB1D3-3750-E747-7CFB-52181613D5A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11" creationId="{9B866814-28E9-3522-EB95-87248AACC3E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12" creationId="{0B5AA0C5-2473-8D82-4952-8E2919F3136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13" creationId="{AE13890F-099C-D4DD-815D-2A84C0A74CA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14" creationId="{8C64453D-2BF8-64BC-291F-61FC956D840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15" creationId="{B3CD469C-1848-6262-75FB-2D0736D1D70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16" creationId="{4C575795-0A11-A758-A696-E172048AA21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17" creationId="{8EFE694E-AE83-230C-F8FC-1AAD713E9B8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18" creationId="{39400D61-1A96-7F75-EA47-800702308DC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19" creationId="{4D10B5D0-D2AA-4EF9-DA12-BD432D77CC7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20" creationId="{82DC4634-8B03-B24F-A09E-57E5A455E70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21" creationId="{B7F1E6CD-5D93-8522-7742-3BD2A27D239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22" creationId="{E836C471-2F1A-B7C9-9B4F-9548F041D57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23" creationId="{E5B0FE9A-C4E0-33FD-6D79-3A41349C966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24" creationId="{6967E338-3AC1-C34B-215D-C4F590C8526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25" creationId="{FD451893-663B-ECDC-7445-03DC277B4FC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26" creationId="{737C5186-815D-C178-4BAA-396D5B64373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27" creationId="{0FE1890F-C103-C84A-F367-ACA59F5BF07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28" creationId="{00D66F94-8278-4134-6355-4401A47342E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29" creationId="{DA5C4229-BD60-7C71-DBCD-852EE6B1586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30" creationId="{3B05980F-E059-A6FC-BA7E-E4026305180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31" creationId="{57FE73E3-1B0E-98D8-4C63-6BA4FDAD5BE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32" creationId="{E0AA8053-5907-6A5F-9176-2C037CEC6A2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33" creationId="{85C524E3-FC62-11BF-10CA-579ED589ED9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34" creationId="{8D35C768-2997-9A16-7461-68FE2DD48DE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35" creationId="{AFD788F4-41B1-2964-9338-9ED4D0DC085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36" creationId="{CE3DA47C-B5CA-3C41-8EA3-54FDEBCC7E9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37" creationId="{334F4554-C453-F0E7-3AC6-D537CA38ECA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38" creationId="{F22A8E82-DEEE-C4EB-91B8-D535058773C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39" creationId="{DB4AFEC8-7A2E-C711-B142-79EA231AF87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40" creationId="{2E04D6C0-A32C-38EB-417F-D69B254FDE7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41" creationId="{F95BBDFE-7813-9400-09F6-3D5A7EB5BA6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42" creationId="{3D45C3FD-F2A6-7A73-F175-023CAB5C12F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43" creationId="{CFD9DC9A-B426-170B-16C9-C52D0830563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44" creationId="{C44E80A4-189B-65B0-6884-96224B6E595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45" creationId="{58657A17-1AC5-AC87-3C3A-876882CFC20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46" creationId="{613D047F-11B7-C9BD-D72C-7D0E0EF5313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47" creationId="{000BB16F-4493-41C7-D2B1-8E1AA6B12BA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48" creationId="{78228DC1-A841-D1DE-F18E-8AAECBB20FD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49" creationId="{E307ACE2-0761-690C-F9D1-B5ED1AA881F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50" creationId="{D0C9C329-119E-9C53-3572-7736DDCEB2A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51" creationId="{E8530337-F22C-1742-D089-3292BAD66AB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52" creationId="{CD96393A-7E94-A43F-E702-D6948F1BFDA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53" creationId="{C189E33C-10B6-DF74-BD05-5C2C971F03D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54" creationId="{C575E2F1-AAD0-FABF-B807-AD3C5779376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55" creationId="{640B6595-09CE-6DAA-EF6C-ACDADA3731B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56" creationId="{583129C4-77C0-A2C0-A27F-1DA2C0008D5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57" creationId="{B76F524B-6033-871F-6F6A-79320F45680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58" creationId="{A263EC0B-7C78-128A-8333-F3D3195F8A3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59" creationId="{C448FC14-E59F-76B9-70A4-87F1C1C5B2C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60" creationId="{3F2C1EAE-6772-83C7-EE96-3872D557236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61" creationId="{FC7EB43B-7272-86B8-D81D-07009E90B54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62" creationId="{241A5C3B-D2A8-ED1D-F344-D2D4542EFEC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63" creationId="{013B9A20-7F3B-50D4-EFC5-0B8F5861B85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64" creationId="{C8FBF3E6-F2B7-A666-E471-3EC3FFBB767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65" creationId="{8896B5C5-A38F-34FE-EDCF-04F9362DEC8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66" creationId="{7AAC170C-E776-7062-CA4F-91A27322F8F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67" creationId="{214EB569-9A7D-8D22-298E-042961F0C5B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68" creationId="{4EE8A914-F598-9C85-0E2C-18837DB9DA7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69" creationId="{290541E5-8C4B-B6BC-31E7-3ADD745D2DB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70" creationId="{89DE83E9-DCB7-B7C2-EEF7-6BF960A790B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71" creationId="{59051D7D-6A35-61D9-F383-A4AFF3F5D7F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72" creationId="{B46509A3-DE6C-27BA-AAD8-70EAA637685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73" creationId="{B0829433-4DEC-CA85-B020-96A9C5065ED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74" creationId="{98713998-6BE5-D9BF-FBF9-73591A08410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75" creationId="{5CD4DC0A-AC31-04CB-B8F5-D05F693DE04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76" creationId="{7D94CC51-57EA-4E90-DEE7-51E44C78284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77" creationId="{E79CC4A2-40BF-338F-5865-6C7D18882E8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78" creationId="{DDC05A43-9916-517D-E685-67FBB79BC59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79" creationId="{036B90CC-AE28-A790-12D1-545792A063F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80" creationId="{7BE9BA1A-EF2E-2E89-078B-60DC973F0C9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81" creationId="{480D96CB-5904-7A00-D763-DCC79664770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82" creationId="{A29F61C3-028A-8F32-331B-FB643B8ED4C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83" creationId="{015BD131-AEBA-FD7D-102A-8C84A834525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84" creationId="{9D29783A-9653-0C64-AECF-4316885DA32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85" creationId="{A6636C12-05E4-5B30-3D13-91835334FCE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86" creationId="{787AFF32-2529-81B5-57BF-C0300B57C72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87" creationId="{F8BCC6CF-A867-5C91-BE57-965B9D9F812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88" creationId="{648127FD-19F3-0244-819D-3D960211614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89" creationId="{89479E5D-884C-95ED-7FC9-A2B879082D5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90" creationId="{0D681552-17C9-E9E9-704D-07A0FE03D76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91" creationId="{2437B7AE-2DA9-C20F-0B3A-38FBE62A458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92" creationId="{C5B6B9FB-6B35-2320-0181-05422D44AB7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93" creationId="{80FFF6DD-013B-0A26-A707-108E6694E38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94" creationId="{6343DE10-9A35-B457-B04E-6EA31202F36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95" creationId="{1AD01853-B321-B7C8-6641-0C073FEE5F6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96" creationId="{8558D5F5-B492-2097-D510-7E6FE43023F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97" creationId="{160EB012-FF52-A488-DF5A-8BF4495867E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98" creationId="{C129383B-B5D1-6D79-2EB5-C1F4F81039A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099" creationId="{AB6397F8-3814-3640-A087-AA0306F5C59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00" creationId="{C273CDD8-1348-B15D-3AD6-60E9EE26F86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01" creationId="{A29CDE14-DF37-D41D-B736-614959EC1A1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02" creationId="{3461AD20-0F04-6384-EF8D-158133BE28A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03" creationId="{D0FE9A82-0061-8B0A-FC5B-5F4393AF907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04" creationId="{3960E2C9-9805-5E21-FEEC-EEB2BD7C0EF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05" creationId="{CF01A915-0C1C-DF05-BEF3-0FD5DA6573D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06" creationId="{3629D7EE-7E03-161C-1EA1-4FC1D52E31C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07" creationId="{0029D1D7-74AB-AF7D-205D-26EB0CC31F1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08" creationId="{8D847C57-8328-6546-79B5-F426D9CECDF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09" creationId="{109AD7E9-31C6-713A-451C-FCB1F21396F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10" creationId="{0493C683-0394-4C56-1D20-F0772201205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11" creationId="{A6A0CB13-FA70-E529-CDDD-A5B7FB3EAB1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12" creationId="{4F68EE02-9C21-41A5-8D7D-CFDE8C2D165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13" creationId="{B4DDC7FA-CCB6-CB79-DE11-48B7609988C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14" creationId="{CD073E58-F073-59FC-1AB1-D080C83C398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15" creationId="{274D4855-805E-620A-F39F-2515A0F0914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16" creationId="{1DC7946F-FADE-9645-6126-CE8AC5B3EFC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17" creationId="{98F29713-A49B-84AD-A6B7-F2525B45EA5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18" creationId="{79F8E794-E9B3-BA4E-FEF5-FAF26EF3B6B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19" creationId="{4D319F98-64AD-1B99-FB44-9B7CFF998A6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20" creationId="{54188F7C-2CF0-FB5B-FDD9-F9148FF740A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21" creationId="{6CD3F534-22ED-16F9-4A83-427018B862B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22" creationId="{984ED8D9-68D4-3DB2-48C5-45872F35D6E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23" creationId="{AD126792-23E4-3DB9-3FC3-EB8348C4AB0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24" creationId="{E5080FD1-DFB5-F935-7D22-C23A432AF76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25" creationId="{27872E54-C804-D539-6A41-FB436783791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26" creationId="{111377BB-6717-AE52-EFC7-518CCFD63F7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27" creationId="{3F1F21D5-844E-E0AA-4C5D-21DC00A9142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28" creationId="{E9FA9A7B-8236-4748-6D97-A97595093B5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29" creationId="{35ECD3BB-86A4-D8D3-4409-299FF3C0A8D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30" creationId="{68919EA7-4A47-F514-BA24-45695C1C3F4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31" creationId="{C40561F1-AD2C-1426-9522-05110407022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32" creationId="{B5CAFC13-D9FA-A696-FEB3-426FA7341D8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33" creationId="{3E454F33-C11B-7F6A-59DD-B1565ED14F4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34" creationId="{A469ABA9-1CA9-7933-0C02-8506B48ADB6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35" creationId="{FC6C6C9C-2EB9-E6B7-495F-31D12149554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36" creationId="{8CA44E0E-969B-AC34-4412-B9A40B39AE9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37" creationId="{3F3DF81F-9ECB-F673-5323-63389CBBA4F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38" creationId="{34C35788-A819-6212-E403-F4A090FD2F1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39" creationId="{C56629AB-CD05-12E1-2ED4-77DC7FADC83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40" creationId="{1245DA14-1A17-AFFD-7341-B751D1B1B3E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41" creationId="{DCF60C55-F201-BB78-C7CD-0B9CD5D2FDC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42" creationId="{C0FAA298-9F27-8738-B3F0-2E515EDE32D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43" creationId="{353DE67D-3A1B-3352-1E6D-F5340AC8728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44" creationId="{A220E074-8ABF-18D2-9BDA-9232C9CF6B2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45" creationId="{1B969D34-1FCB-B21A-C210-684873CE02D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46" creationId="{9848DA44-50C6-5258-23FB-71F404C8FF2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47" creationId="{42CDFE71-F181-2CA0-9A09-D4E0F5006D0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48" creationId="{7186E920-7628-CF38-F441-6D9CB580493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49" creationId="{20949118-9A78-4D55-C876-016A3BF8D3E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50" creationId="{748234F5-41C5-5529-D49C-99D6D7C68D2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51" creationId="{8262EB25-596D-7A1A-5CA1-5EB4769A0AF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52" creationId="{D5C82260-D3A9-ACAE-43C3-5BE48AEDE5C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53" creationId="{FF6DA9BA-E526-F77D-3401-4B9F8D93FC95}"/>
          </ac:spMkLst>
        </pc:spChg>
        <pc:spChg chg="del mod topLvl">
          <ac:chgData name="Ginevra Minarini" userId="1f1f918c-6db6-4aec-95e5-17ad0358cb46" providerId="ADAL" clId="{03421CA5-02D6-410F-9208-942AACB4DA1F}" dt="2023-11-22T15:03:08.666" v="88751" actId="478"/>
          <ac:spMkLst>
            <pc:docMk/>
            <pc:sldMk cId="3429536162" sldId="310"/>
            <ac:spMk id="1154" creationId="{EDA600EE-F7B1-4D48-8DED-15E48EC78EBD}"/>
          </ac:spMkLst>
        </pc:spChg>
        <pc:spChg chg="del mod topLvl">
          <ac:chgData name="Ginevra Minarini" userId="1f1f918c-6db6-4aec-95e5-17ad0358cb46" providerId="ADAL" clId="{03421CA5-02D6-410F-9208-942AACB4DA1F}" dt="2023-11-22T15:02:45.779" v="88735" actId="478"/>
          <ac:spMkLst>
            <pc:docMk/>
            <pc:sldMk cId="3429536162" sldId="310"/>
            <ac:spMk id="1155" creationId="{182E1BB5-8C8B-4F12-6F6C-8FF7EEB96B88}"/>
          </ac:spMkLst>
        </pc:spChg>
        <pc:spChg chg="del mod topLvl">
          <ac:chgData name="Ginevra Minarini" userId="1f1f918c-6db6-4aec-95e5-17ad0358cb46" providerId="ADAL" clId="{03421CA5-02D6-410F-9208-942AACB4DA1F}" dt="2023-11-22T15:02:46.716" v="88736" actId="478"/>
          <ac:spMkLst>
            <pc:docMk/>
            <pc:sldMk cId="3429536162" sldId="310"/>
            <ac:spMk id="1156" creationId="{5574E7A6-5878-D3D2-5C5F-9D7B4CD621BC}"/>
          </ac:spMkLst>
        </pc:spChg>
        <pc:spChg chg="del mod topLvl">
          <ac:chgData name="Ginevra Minarini" userId="1f1f918c-6db6-4aec-95e5-17ad0358cb46" providerId="ADAL" clId="{03421CA5-02D6-410F-9208-942AACB4DA1F}" dt="2023-11-22T15:02:52.367" v="88741" actId="478"/>
          <ac:spMkLst>
            <pc:docMk/>
            <pc:sldMk cId="3429536162" sldId="310"/>
            <ac:spMk id="1157" creationId="{2CEE6905-BF94-34B5-B1D6-6D2CF2F9FC1B}"/>
          </ac:spMkLst>
        </pc:spChg>
        <pc:spChg chg="del mod topLvl">
          <ac:chgData name="Ginevra Minarini" userId="1f1f918c-6db6-4aec-95e5-17ad0358cb46" providerId="ADAL" clId="{03421CA5-02D6-410F-9208-942AACB4DA1F}" dt="2023-11-22T15:02:53.231" v="88742" actId="478"/>
          <ac:spMkLst>
            <pc:docMk/>
            <pc:sldMk cId="3429536162" sldId="310"/>
            <ac:spMk id="1158" creationId="{F3041732-2F86-68EF-9A2C-CDC82654CB2D}"/>
          </ac:spMkLst>
        </pc:spChg>
        <pc:spChg chg="del mod topLvl">
          <ac:chgData name="Ginevra Minarini" userId="1f1f918c-6db6-4aec-95e5-17ad0358cb46" providerId="ADAL" clId="{03421CA5-02D6-410F-9208-942AACB4DA1F}" dt="2023-11-22T15:02:50.479" v="88740" actId="478"/>
          <ac:spMkLst>
            <pc:docMk/>
            <pc:sldMk cId="3429536162" sldId="310"/>
            <ac:spMk id="1159" creationId="{FD33A71F-B334-BBE4-1581-208019D8B9ED}"/>
          </ac:spMkLst>
        </pc:spChg>
        <pc:spChg chg="del mod topLvl">
          <ac:chgData name="Ginevra Minarini" userId="1f1f918c-6db6-4aec-95e5-17ad0358cb46" providerId="ADAL" clId="{03421CA5-02D6-410F-9208-942AACB4DA1F}" dt="2023-11-22T15:02:49.511" v="88739" actId="478"/>
          <ac:spMkLst>
            <pc:docMk/>
            <pc:sldMk cId="3429536162" sldId="310"/>
            <ac:spMk id="1160" creationId="{DFB78436-9544-2C0A-4E50-45E9FE90DCF4}"/>
          </ac:spMkLst>
        </pc:spChg>
        <pc:spChg chg="del mod topLvl">
          <ac:chgData name="Ginevra Minarini" userId="1f1f918c-6db6-4aec-95e5-17ad0358cb46" providerId="ADAL" clId="{03421CA5-02D6-410F-9208-942AACB4DA1F}" dt="2023-11-22T15:02:54.142" v="88743" actId="478"/>
          <ac:spMkLst>
            <pc:docMk/>
            <pc:sldMk cId="3429536162" sldId="310"/>
            <ac:spMk id="1161" creationId="{C55149EF-17E8-7C7E-88D9-759DDA0B6904}"/>
          </ac:spMkLst>
        </pc:spChg>
        <pc:spChg chg="del mod topLvl">
          <ac:chgData name="Ginevra Minarini" userId="1f1f918c-6db6-4aec-95e5-17ad0358cb46" providerId="ADAL" clId="{03421CA5-02D6-410F-9208-942AACB4DA1F}" dt="2023-11-22T15:02:56.207" v="88744" actId="478"/>
          <ac:spMkLst>
            <pc:docMk/>
            <pc:sldMk cId="3429536162" sldId="310"/>
            <ac:spMk id="1162" creationId="{7A7DFDE1-2ECD-13DC-E0E9-AB60E27DA43D}"/>
          </ac:spMkLst>
        </pc:spChg>
        <pc:spChg chg="del mod topLvl">
          <ac:chgData name="Ginevra Minarini" userId="1f1f918c-6db6-4aec-95e5-17ad0358cb46" providerId="ADAL" clId="{03421CA5-02D6-410F-9208-942AACB4DA1F}" dt="2023-11-22T15:02:58.279" v="88745" actId="478"/>
          <ac:spMkLst>
            <pc:docMk/>
            <pc:sldMk cId="3429536162" sldId="310"/>
            <ac:spMk id="1163" creationId="{CE393204-F000-446E-53C4-DAC0912F7072}"/>
          </ac:spMkLst>
        </pc:spChg>
        <pc:spChg chg="del mod topLvl">
          <ac:chgData name="Ginevra Minarini" userId="1f1f918c-6db6-4aec-95e5-17ad0358cb46" providerId="ADAL" clId="{03421CA5-02D6-410F-9208-942AACB4DA1F}" dt="2023-11-22T15:03:00.470" v="88746" actId="478"/>
          <ac:spMkLst>
            <pc:docMk/>
            <pc:sldMk cId="3429536162" sldId="310"/>
            <ac:spMk id="1164" creationId="{778136CB-4442-B374-4CF7-9E747848BFF4}"/>
          </ac:spMkLst>
        </pc:spChg>
        <pc:spChg chg="del mod topLvl">
          <ac:chgData name="Ginevra Minarini" userId="1f1f918c-6db6-4aec-95e5-17ad0358cb46" providerId="ADAL" clId="{03421CA5-02D6-410F-9208-942AACB4DA1F}" dt="2023-11-22T15:03:21.254" v="88759" actId="478"/>
          <ac:spMkLst>
            <pc:docMk/>
            <pc:sldMk cId="3429536162" sldId="310"/>
            <ac:spMk id="1165" creationId="{C6B9FBDC-B9B9-352B-D153-E6D1D830B0D0}"/>
          </ac:spMkLst>
        </pc:spChg>
        <pc:spChg chg="del mod topLvl">
          <ac:chgData name="Ginevra Minarini" userId="1f1f918c-6db6-4aec-95e5-17ad0358cb46" providerId="ADAL" clId="{03421CA5-02D6-410F-9208-942AACB4DA1F}" dt="2023-11-22T15:03:24.452" v="88760" actId="478"/>
          <ac:spMkLst>
            <pc:docMk/>
            <pc:sldMk cId="3429536162" sldId="310"/>
            <ac:spMk id="1166" creationId="{F89CCF08-6F79-1FB2-9CE2-566A2E961264}"/>
          </ac:spMkLst>
        </pc:spChg>
        <pc:spChg chg="del mod topLvl">
          <ac:chgData name="Ginevra Minarini" userId="1f1f918c-6db6-4aec-95e5-17ad0358cb46" providerId="ADAL" clId="{03421CA5-02D6-410F-9208-942AACB4DA1F}" dt="2023-11-22T15:03:18.006" v="88756" actId="478"/>
          <ac:spMkLst>
            <pc:docMk/>
            <pc:sldMk cId="3429536162" sldId="310"/>
            <ac:spMk id="1167" creationId="{80A01A91-259C-6658-85F3-2C148B5365FA}"/>
          </ac:spMkLst>
        </pc:spChg>
        <pc:spChg chg="del mod topLvl">
          <ac:chgData name="Ginevra Minarini" userId="1f1f918c-6db6-4aec-95e5-17ad0358cb46" providerId="ADAL" clId="{03421CA5-02D6-410F-9208-942AACB4DA1F}" dt="2023-11-22T15:03:19.790" v="88757" actId="478"/>
          <ac:spMkLst>
            <pc:docMk/>
            <pc:sldMk cId="3429536162" sldId="310"/>
            <ac:spMk id="1168" creationId="{29B48BE8-3D5F-0D62-33C5-E091D35E7116}"/>
          </ac:spMkLst>
        </pc:spChg>
        <pc:spChg chg="del mod topLvl">
          <ac:chgData name="Ginevra Minarini" userId="1f1f918c-6db6-4aec-95e5-17ad0358cb46" providerId="ADAL" clId="{03421CA5-02D6-410F-9208-942AACB4DA1F}" dt="2023-11-22T15:03:11.370" v="88752" actId="478"/>
          <ac:spMkLst>
            <pc:docMk/>
            <pc:sldMk cId="3429536162" sldId="310"/>
            <ac:spMk id="1169" creationId="{BE8ECC9C-A136-37BE-12DF-668D6878C612}"/>
          </ac:spMkLst>
        </pc:spChg>
        <pc:spChg chg="del mod topLvl">
          <ac:chgData name="Ginevra Minarini" userId="1f1f918c-6db6-4aec-95e5-17ad0358cb46" providerId="ADAL" clId="{03421CA5-02D6-410F-9208-942AACB4DA1F}" dt="2023-11-22T15:03:13.215" v="88753" actId="478"/>
          <ac:spMkLst>
            <pc:docMk/>
            <pc:sldMk cId="3429536162" sldId="310"/>
            <ac:spMk id="1170" creationId="{98B01B0B-27BF-4C7B-738E-EEAF3F9E6337}"/>
          </ac:spMkLst>
        </pc:spChg>
        <pc:spChg chg="del mod topLvl">
          <ac:chgData name="Ginevra Minarini" userId="1f1f918c-6db6-4aec-95e5-17ad0358cb46" providerId="ADAL" clId="{03421CA5-02D6-410F-9208-942AACB4DA1F}" dt="2023-11-22T15:03:16.522" v="88755" actId="478"/>
          <ac:spMkLst>
            <pc:docMk/>
            <pc:sldMk cId="3429536162" sldId="310"/>
            <ac:spMk id="1171" creationId="{D05AB8DA-8A8E-BD26-6746-E89A63C282F2}"/>
          </ac:spMkLst>
        </pc:spChg>
        <pc:spChg chg="del mod topLvl">
          <ac:chgData name="Ginevra Minarini" userId="1f1f918c-6db6-4aec-95e5-17ad0358cb46" providerId="ADAL" clId="{03421CA5-02D6-410F-9208-942AACB4DA1F}" dt="2023-11-22T15:03:14.866" v="88754" actId="478"/>
          <ac:spMkLst>
            <pc:docMk/>
            <pc:sldMk cId="3429536162" sldId="310"/>
            <ac:spMk id="1172" creationId="{D972E92F-CC2F-22E9-CBF1-C1BEDA763D14}"/>
          </ac:spMkLst>
        </pc:spChg>
        <pc:spChg chg="del mod topLvl">
          <ac:chgData name="Ginevra Minarini" userId="1f1f918c-6db6-4aec-95e5-17ad0358cb46" providerId="ADAL" clId="{03421CA5-02D6-410F-9208-942AACB4DA1F}" dt="2023-11-22T15:03:01.693" v="88747" actId="478"/>
          <ac:spMkLst>
            <pc:docMk/>
            <pc:sldMk cId="3429536162" sldId="310"/>
            <ac:spMk id="1173" creationId="{A70558F9-0D79-2B06-35AA-E968748695F4}"/>
          </ac:spMkLst>
        </pc:spChg>
        <pc:spChg chg="del mod topLvl">
          <ac:chgData name="Ginevra Minarini" userId="1f1f918c-6db6-4aec-95e5-17ad0358cb46" providerId="ADAL" clId="{03421CA5-02D6-410F-9208-942AACB4DA1F}" dt="2023-11-22T15:03:03.793" v="88748" actId="478"/>
          <ac:spMkLst>
            <pc:docMk/>
            <pc:sldMk cId="3429536162" sldId="310"/>
            <ac:spMk id="1174" creationId="{37F55AF3-65AD-5BAD-AFBF-7D108AF23C28}"/>
          </ac:spMkLst>
        </pc:spChg>
        <pc:spChg chg="del mod topLvl">
          <ac:chgData name="Ginevra Minarini" userId="1f1f918c-6db6-4aec-95e5-17ad0358cb46" providerId="ADAL" clId="{03421CA5-02D6-410F-9208-942AACB4DA1F}" dt="2023-11-22T15:02:43.129" v="88733" actId="478"/>
          <ac:spMkLst>
            <pc:docMk/>
            <pc:sldMk cId="3429536162" sldId="310"/>
            <ac:spMk id="1175" creationId="{C3531B11-DC13-B04F-FB3A-3A63097F72F9}"/>
          </ac:spMkLst>
        </pc:spChg>
        <pc:spChg chg="del mod topLvl">
          <ac:chgData name="Ginevra Minarini" userId="1f1f918c-6db6-4aec-95e5-17ad0358cb46" providerId="ADAL" clId="{03421CA5-02D6-410F-9208-942AACB4DA1F}" dt="2023-11-22T15:02:44.680" v="88734" actId="478"/>
          <ac:spMkLst>
            <pc:docMk/>
            <pc:sldMk cId="3429536162" sldId="310"/>
            <ac:spMk id="1176" creationId="{69A5EAAF-F38D-4CC3-25FF-4F3E104F3C53}"/>
          </ac:spMkLst>
        </pc:spChg>
        <pc:spChg chg="del mod topLvl">
          <ac:chgData name="Ginevra Minarini" userId="1f1f918c-6db6-4aec-95e5-17ad0358cb46" providerId="ADAL" clId="{03421CA5-02D6-410F-9208-942AACB4DA1F}" dt="2023-11-22T15:03:05.688" v="88749" actId="478"/>
          <ac:spMkLst>
            <pc:docMk/>
            <pc:sldMk cId="3429536162" sldId="310"/>
            <ac:spMk id="1177" creationId="{ED26087D-FDEB-B5D8-A14E-3A7573D76C1E}"/>
          </ac:spMkLst>
        </pc:spChg>
        <pc:spChg chg="del mod topLvl">
          <ac:chgData name="Ginevra Minarini" userId="1f1f918c-6db6-4aec-95e5-17ad0358cb46" providerId="ADAL" clId="{03421CA5-02D6-410F-9208-942AACB4DA1F}" dt="2023-11-22T15:03:07.366" v="88750" actId="478"/>
          <ac:spMkLst>
            <pc:docMk/>
            <pc:sldMk cId="3429536162" sldId="310"/>
            <ac:spMk id="1178" creationId="{00AAB7F4-DD2F-D771-0F34-F1DDEA71C5A7}"/>
          </ac:spMkLst>
        </pc:spChg>
        <pc:spChg chg="del mod topLvl">
          <ac:chgData name="Ginevra Minarini" userId="1f1f918c-6db6-4aec-95e5-17ad0358cb46" providerId="ADAL" clId="{03421CA5-02D6-410F-9208-942AACB4DA1F}" dt="2023-11-22T15:02:48.741" v="88738" actId="478"/>
          <ac:spMkLst>
            <pc:docMk/>
            <pc:sldMk cId="3429536162" sldId="310"/>
            <ac:spMk id="1179" creationId="{139D301F-F436-9FCA-35AC-57F56058B574}"/>
          </ac:spMkLst>
        </pc:spChg>
        <pc:spChg chg="del mod topLvl">
          <ac:chgData name="Ginevra Minarini" userId="1f1f918c-6db6-4aec-95e5-17ad0358cb46" providerId="ADAL" clId="{03421CA5-02D6-410F-9208-942AACB4DA1F}" dt="2023-11-22T15:02:47.491" v="88737" actId="478"/>
          <ac:spMkLst>
            <pc:docMk/>
            <pc:sldMk cId="3429536162" sldId="310"/>
            <ac:spMk id="1180" creationId="{B01A02C0-74F3-920C-473C-E1A6B9FBF3E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81" creationId="{7D51DA2A-45C1-FA85-8E15-5E679BC8D6F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82" creationId="{E1334198-760F-B103-8FB1-A946D874392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83" creationId="{A40CF7B0-EFB8-C68F-46AC-1AC324C19FF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84" creationId="{319DB4FC-C724-A61B-BAF4-7BD4D200DF1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85" creationId="{2BD92726-3B91-414A-6E15-BEDE75CBB8A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86" creationId="{59483EFC-BD95-27AA-1DBD-FEFBA21F071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87" creationId="{E20B9873-CEA7-A992-5CCE-5B648903AA2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88" creationId="{91776653-B050-D404-0450-E3006DFCA0B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89" creationId="{C7F5D05D-011D-A21F-E3C2-25E88DFA186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90" creationId="{B2B9E3A1-BB92-F1CF-8185-BB927E257DB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91" creationId="{1345579F-CE9E-66B5-9D3A-063DFCD7B3C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92" creationId="{D76E5559-8986-0E52-EBB3-84E8D45BABF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93" creationId="{BC0E1FDC-2695-84B6-EB0C-6B809F8E16C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94" creationId="{63E722E6-79BC-7BC0-1F9C-4D7A8BEE5EB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95" creationId="{50955B71-2FCE-2A7C-1B84-60D199E113D8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96" creationId="{A09B01C4-4D34-45A2-76C3-A712C390614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97" creationId="{191AADB0-2678-4082-4089-3F8D7AC9F25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98" creationId="{1C63A9B5-EA55-5036-1400-1C489942101D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199" creationId="{D17A045A-E452-4025-3013-F94B1F12EDB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00" creationId="{A7E9C30B-20AA-7994-62CE-4E5EBAD1277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01" creationId="{1289C47C-D9FE-63AA-CF14-A82E2B4CEE8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02" creationId="{BC7BC533-D6DB-24D0-8C2D-8CF3B2D9162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03" creationId="{042B1DFB-B583-0197-47E1-7C3E986CF31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04" creationId="{135E5479-2ED3-6EF9-7ADD-913E71405CE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05" creationId="{6FF997C7-722B-2E85-941A-4078242C897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06" creationId="{C88C2E10-0669-18C4-2066-1FEEC89F275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07" creationId="{9F18E682-CDBB-CB66-6084-4BF03E2D6FD6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08" creationId="{A1BB12DC-8D24-BD9E-EB87-FDA4BEE2BF3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09" creationId="{45A86405-2541-F068-7EAE-90AAC36B2A5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10" creationId="{7973A844-4351-A0D9-6BDA-204104D1E49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11" creationId="{0BDFF5B7-283F-91F4-4090-3B39B6BC32D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12" creationId="{449E978B-628F-CE55-1198-96ED03DF5C19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13" creationId="{1576E392-558B-31E5-C70C-3082B107F19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14" creationId="{ADA0CD4F-0B0A-15D8-6DE2-82E7254B2F9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15" creationId="{FBF04240-37F4-9604-8D31-15CF2717561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16" creationId="{4D16A058-5758-6973-D567-077F5EB57DC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17" creationId="{CEF41895-B834-96AB-1BB7-8DB62C06C353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18" creationId="{0E6745C5-5650-ECB4-B29B-4FFEB1F3BFB0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19" creationId="{BBCEAD02-B3BC-E626-C846-A847381FCC1E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20" creationId="{A1853DCE-E210-E9A1-60EB-F19D9A95956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21" creationId="{0927601F-A688-2605-BB58-D83298BA59E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22" creationId="{262A9EB5-8079-2227-7AB3-E20306935F4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23" creationId="{BCAC01C2-007E-1AA9-F4DD-8934733786AA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24" creationId="{E07C7177-26D5-EB34-3E72-D324E21D019F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25" creationId="{3739028E-78D3-C604-A684-DB7ABF138035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26" creationId="{48C4F9A2-C84C-7D1B-29B3-13CDD3A53502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27" creationId="{4677781B-864D-4C10-F839-6B49BE0F19CB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28" creationId="{2E55EA6B-9817-7A39-6F3A-70B5DA47B32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29" creationId="{DB1BCF4B-270C-EB62-92F2-8292B8444B2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30" creationId="{F4B4EA4F-8970-E4E2-A44A-EEE8E0D21BD4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31" creationId="{2D0F7EC7-5157-0CE6-60E0-0DB14C3A4B61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32" creationId="{8AEA282B-FE89-F7AC-5371-35DE39D7B687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33" creationId="{1F0EF98C-874D-F382-0E13-CC229485605C}"/>
          </ac:spMkLst>
        </pc:spChg>
        <pc:spChg chg="mod topLvl">
          <ac:chgData name="Ginevra Minarini" userId="1f1f918c-6db6-4aec-95e5-17ad0358cb46" providerId="ADAL" clId="{03421CA5-02D6-410F-9208-942AACB4DA1F}" dt="2023-11-22T14:51:13.357" v="88464"/>
          <ac:spMkLst>
            <pc:docMk/>
            <pc:sldMk cId="3429536162" sldId="310"/>
            <ac:spMk id="1234" creationId="{17AADB7E-06DB-6987-0D15-656AF32820A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37" creationId="{BCBD007E-C8E9-1944-F347-185CD6D950A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38" creationId="{99BB0B4C-7443-8296-2F5D-EC2B8FAFA85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39" creationId="{1EE7FD31-1583-D851-6A5C-27DED11F986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40" creationId="{E6570E01-0CD4-DA83-26C0-A1F6088B061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41" creationId="{F84B5BE5-ABB3-3E0C-5E3D-A95C49B35AE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42" creationId="{CAE79E07-8670-2440-7E9A-A865F8A2DBC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43" creationId="{09F4A47B-4362-5ED4-FFCC-AD91379D5E8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44" creationId="{479316B2-1D9B-9E36-7F4C-676D414DD7B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45" creationId="{0B71D566-6912-9974-F53C-FD3F8E345BA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46" creationId="{855C7183-38A2-AF1E-E612-2586AFAE004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47" creationId="{80AEEF79-54C9-5781-4FFC-ED53BD66655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48" creationId="{C8C6B148-4A23-36C9-0DB9-FE6BA531FA2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49" creationId="{BB6E55F7-760B-741C-10A3-0451B6C6451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50" creationId="{A4A4427E-B510-C414-958E-9458001B1B0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51" creationId="{99F0D54D-6E7D-1520-046B-0DAE4A6E365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52" creationId="{6F6E75C3-9DE7-B324-23F5-E95032151E5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53" creationId="{A6E189A1-D967-68D4-074F-00B9BA0D1D1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54" creationId="{5ACD65A0-8EF0-42E2-1A95-32E96E16DA8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55" creationId="{4161BFDC-17BB-9FAD-3874-31995C602EB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56" creationId="{6EC82EAE-EBC7-EEDF-0BF0-2022B771624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57" creationId="{3567533C-02EE-F3EF-6B4A-8A8D4D6F1D7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58" creationId="{4EBC7BED-93DF-B4EC-EEAB-5E3A1A7DFCD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59" creationId="{E9892384-A2EE-CD84-38B9-A60EBF2FFEA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60" creationId="{FDB899FE-122F-F908-51AE-BE5CC925ED5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61" creationId="{C2F3D88F-1365-1C5E-BFC0-303C92F9413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62" creationId="{3150A6B1-5B77-F289-27AF-69BEAE078DE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63" creationId="{AE4F4CC7-3CCD-2237-6189-7EAFDD38035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64" creationId="{C3B75A22-E66F-41D2-1097-579C6E07D55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65" creationId="{EF264E1C-060A-B5FE-A539-BD4DF2C7DCA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66" creationId="{ED0EC3BF-5770-A94C-A097-7EAFA2C1835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67" creationId="{D22D4474-F5E6-52FB-95EA-D928F46D1E7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68" creationId="{4B403190-51E7-1BC3-F2E6-C26398CA013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69" creationId="{663DFAA0-3D5B-2F2E-408E-560C4E29A66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70" creationId="{184FE04F-B152-BD8E-A70A-943DA3C0498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71" creationId="{1EC6252F-39E9-57CA-8F19-11CFB7827AC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72" creationId="{F0B8CE59-0E18-C646-6AAD-E14FB5F476F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73" creationId="{595596CF-62FC-5218-C0CD-2250E5143D1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74" creationId="{F50BD9CB-7448-927E-579C-8C2B02F2C60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75" creationId="{C42D5F6A-A005-091B-599D-3ADEE64DE74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76" creationId="{DD0CB500-4686-1A62-2C37-AB2DCD50A6A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77" creationId="{C365D9CB-691E-E483-2CA9-8DA48BA8A17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78" creationId="{BEA0A152-947C-9474-6726-A99C047E0F4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79" creationId="{D0F97234-9251-B1B7-74C7-E8019E086CE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80" creationId="{C702D254-415B-955E-60AD-25F0FCC410D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81" creationId="{A112EDC4-49D7-75F7-FF83-0A963BDC5E8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82" creationId="{4D3FA072-1FA8-25EB-7E62-8A1612038E5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83" creationId="{068AC24D-87AD-1816-0BB4-22711D424A0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84" creationId="{B1472B92-7E08-7492-2C15-609D5CD8555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85" creationId="{30978D6A-8AEF-1133-1A5C-E92E8F14428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86" creationId="{534167ED-725B-0908-C86D-D6F69D5D282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87" creationId="{4D57B9A9-2EC8-C65C-3729-D26012E6F66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88" creationId="{C981FC15-A106-8956-93A1-A72B2A39DC7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89" creationId="{C53F4C3E-0654-A23F-7C00-0ACAB2609DB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90" creationId="{771D885A-DA4E-693B-0F5C-2C506C8F866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91" creationId="{5A5EE119-E062-884B-148E-EC7EF3F999F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92" creationId="{D11B8D8B-A113-6981-3D4D-864B33E5541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93" creationId="{9E8BA663-520B-B99C-4D01-F109AEF698D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94" creationId="{A4CFE5DE-1813-E85C-09AA-11FD726DD39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95" creationId="{AD1ECF07-475F-45E8-8CB2-6DB0C6A01A7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96" creationId="{1A911B74-41DB-B904-EC68-B66C39B1384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97" creationId="{CBD5F10C-B3C3-F4D3-EA75-D2F340FC5CE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98" creationId="{B91DC599-413F-CD6F-2D6F-4D02514E33E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299" creationId="{E078CBA3-ADEB-81A4-B033-1B65540899B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00" creationId="{965126BE-FFD6-69DF-A8F1-6BDE64AEE7E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01" creationId="{E43007CE-F9D6-63DD-8FE6-8CEDBE64D78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02" creationId="{27CB9010-1CBE-0471-5EDE-4819C7F9932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03" creationId="{AC546936-C458-9D0C-B58A-E463D1AE432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04" creationId="{D7C8218D-54EC-B790-381B-4531EF99CD2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05" creationId="{FD95FF9B-9CB4-E7BA-78CF-37229919F76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06" creationId="{9DB5BC02-57E3-521D-0900-A1A0CC24BE5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07" creationId="{F6C912FD-A5E6-B308-2214-D01A5858B68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08" creationId="{6515821D-63C7-9941-B5C3-C7C2A0DB5E9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09" creationId="{ACA8E556-7515-4108-B102-B34FED1BDE2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10" creationId="{D3073F7C-8F64-3F76-4A02-78D00B48761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11" creationId="{EFB04BB8-7E28-1D43-F4F4-7D2B1607A36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12" creationId="{A7DF691D-A8AC-4E6D-7222-9D58EDE1162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13" creationId="{AC0E2A79-D079-53BB-A95B-74BDA4BB41F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14" creationId="{20F68092-FE90-FC51-C3DC-52970753C3E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15" creationId="{DC3C0F65-8BC2-9FC8-56FD-59B55726064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16" creationId="{56AF88D8-0FE3-D68C-0E4A-13071C651B8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17" creationId="{20AEC7BB-2B88-D2ED-B396-57213BA3915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18" creationId="{E3D4C54A-9155-BA37-406D-718738EAD45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19" creationId="{E3101233-A1B2-F4F0-5080-ABCFCCA6C89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20" creationId="{DECFEBDB-AFE5-4D01-5E51-91B6AD52F6B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21" creationId="{CE92D8E6-3D4A-7FB3-F9A8-7006FF733CE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22" creationId="{349E50DD-2545-81C8-3FB8-4C2891E481D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23" creationId="{3A869A66-31D1-36C2-576C-7268E464CB4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24" creationId="{6812C065-118C-279D-E5BC-C346EA4A304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25" creationId="{BE489BC4-7107-D440-4222-23434A7585A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26" creationId="{FA93F17B-49DE-CD03-1126-D4F91F7CF2E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27" creationId="{022E83E8-3D9F-E9D6-6BB8-5AFF8DE35EA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28" creationId="{7D70D5A9-3B9F-7EB9-3237-CCB8A3F7566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29" creationId="{2609F045-684C-5C71-029C-CB4067915B9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30" creationId="{E9EBAA3C-B3EF-8A7A-32AC-EEAF51E97F3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31" creationId="{03CCBEA8-B18E-B022-A447-60AF2EE562D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32" creationId="{EFE8035A-3517-CB96-6DAB-F9E49D6442D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33" creationId="{4BB31BCB-7B7B-2135-2D75-C3A0C39209A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34" creationId="{5B724859-F67B-B0F3-2F01-357D38E4785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35" creationId="{771FD1CB-7779-7BAB-A7BF-F7EFAD3C0E5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36" creationId="{0FD23ACE-8BFC-33C0-D35E-F46496881DB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37" creationId="{B4D90DDF-B3B7-1410-E70E-7D899A21E86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38" creationId="{1BA7F2CE-8438-CF2F-982D-B0BE2ADFE8C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39" creationId="{2341AF26-5969-567B-6FFD-CA2F5EF84D7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40" creationId="{CB3D602A-265B-1B96-18DC-4EF061B57FB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41" creationId="{1D9EF165-C7E2-F456-6093-3312D30D4C8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42" creationId="{1EAE783B-7965-4149-3BD4-7ACE47E10FE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43" creationId="{46C3A678-22A3-2433-688D-6EACF0E3AD0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44" creationId="{66B5320A-AA7B-004B-715E-A64A9231E65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45" creationId="{82EF41AD-30E2-133F-2246-91866FE1D18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46" creationId="{834C9082-AB9B-7530-9C7F-27FB5333C29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47" creationId="{794E2854-F64A-17A6-266B-B672369D23C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48" creationId="{1308A48F-D9C5-C271-DD12-A428706EC36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49" creationId="{CC07833C-2C9F-7A29-4D25-F366E0316CA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50" creationId="{EAC835BD-4327-DCF7-0CD7-8B356BB639E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51" creationId="{AF8615A7-B53B-AB15-113D-1C258FDB407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52" creationId="{4DAF6CF4-C92F-A4A1-2D78-2676857AC3B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53" creationId="{D92CD3D6-868A-DAA6-6F0B-A77213890DC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54" creationId="{4FA29911-258E-9EB6-F9C4-D1F95A012F9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55" creationId="{263D45BE-CA5E-C5F2-2789-C0C44B1F413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56" creationId="{BAE936D0-FFD4-4E87-4217-FC44AB9816C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57" creationId="{0551AB89-FA67-BFCF-D343-21299A71E5C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58" creationId="{8C847764-3C84-3F60-8C8C-0B605238E48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59" creationId="{6D238D8C-5480-846F-2052-3EE5C8B33B0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60" creationId="{88511508-736E-76CF-1E40-4BFAF30DFCA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61" creationId="{E3E6485D-BD3E-DC8C-F667-6F4F8502561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62" creationId="{8BE6439A-685A-7F91-D102-3BF7F50610C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63" creationId="{DF225183-359B-D55C-05B0-24F574B7F44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64" creationId="{F5B207DC-C503-9449-0804-B4D7074E6B7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65" creationId="{ED45B51B-A56D-7BEE-D7EB-888797F24C9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66" creationId="{60C8C8E2-6C47-8FB2-F1FB-A089E84B0D4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67" creationId="{B032D4FF-FC9D-66E1-65C3-7E71EE5BDF5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68" creationId="{1B2B44BF-F0D6-F4BC-23A8-124DA602E39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69" creationId="{633CD9ED-397D-11E2-0B0E-7968E36A7C6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70" creationId="{DE94B3EA-5F13-2E93-C4B4-F00CBF4C3D1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71" creationId="{A27B0CFA-2FC5-CFC7-D4FC-105E5816280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72" creationId="{207CA69A-911B-4377-D396-68BABD838E5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73" creationId="{92DCCF84-F431-1761-FE0B-147F1C0061E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74" creationId="{0F983257-6401-F15E-ED07-BF760C445DD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75" creationId="{B439D6F1-9541-8355-42AF-5610571C291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76" creationId="{F299CBC3-4032-7F86-0F2A-09E23640E24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77" creationId="{F145502E-93CD-8F08-3A4E-69BBF169A0E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78" creationId="{942C7C63-75E7-51D3-60FA-25ABBA32A3A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79" creationId="{559DA1D3-1A7A-7768-B4FA-223C2D22B89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80" creationId="{1B956848-78FC-DEC2-7B51-C8D9920C228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81" creationId="{CA8592D1-01E2-4062-0371-7A19C06A9D3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82" creationId="{170C280F-AB8E-79AC-5AAF-C8A943F56E8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83" creationId="{4DCA9434-3B16-BC44-755D-1721519001C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84" creationId="{8FCCAD9C-A117-A4AB-3785-195EB3F7795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85" creationId="{FBD379A7-B2A6-DEFD-AB3F-B15050705E6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86" creationId="{FF559E7E-1383-0412-C46A-5D0532A34B5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87" creationId="{880C9710-0F79-2F71-6431-C9A5CE133C8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88" creationId="{9021E402-4B4A-4099-0D64-7E98DC719DB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89" creationId="{4974252C-89F2-3AAE-503B-5D34D5F8A32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90" creationId="{E3AC1FC2-4670-AA30-FCAD-C4FB9A01FA5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91" creationId="{EC8C1340-3B91-F21E-28C4-8ABAB915A9D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92" creationId="{8C60C75B-32EF-5D47-0029-32C589BF699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93" creationId="{1052334C-11A6-1420-412D-02B2EA1FDB2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94" creationId="{9D253585-095E-6F66-A772-B58EBF4EB2F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95" creationId="{4F6B4EE8-8BC1-6B5A-F015-1CE87F7B4CE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96" creationId="{B3262CB7-3457-1954-3362-CB6B278BBC0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97" creationId="{9D1121DB-B49C-AEE3-68FB-0F60F714531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98" creationId="{26705ECF-326A-52C3-EF04-114286ED6E0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399" creationId="{05A1D511-1DF9-7ACA-98A5-562AE650737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00" creationId="{369ADEBF-486C-855E-BC2D-F937E4BCF8A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01" creationId="{87396F3D-3459-29D2-99C6-FE7C88C4BC1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02" creationId="{65FFA9A3-5727-D1C9-F7E2-3D1D4185C36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03" creationId="{349CD6A0-DBDE-3FEB-F535-03B044A198C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04" creationId="{91B3E5D0-ADBA-C78E-0F12-BABC8939B21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05" creationId="{DA3E0B64-E5E4-7807-E285-8077C98C66C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06" creationId="{F680D739-425D-1CBA-7C0F-4DB70483488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07" creationId="{AA605485-F91F-913A-3120-66AFB8DF80B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08" creationId="{5CC275C0-A9C4-1B21-77CD-823ED9EFCB5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09" creationId="{CD5DBF26-E9BF-44AE-0901-0DEC6F84F91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10" creationId="{09418978-AE12-D3D1-FECC-C3C91840F93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11" creationId="{96CC1F03-160A-46B2-C577-AE1A174A105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12" creationId="{24064A15-3106-173C-4EC5-EE007A7278C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13" creationId="{3F511FCB-866D-E92C-C221-726A21F760A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14" creationId="{DFA7549E-4703-E5F4-01D1-0D3698675A7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15" creationId="{004FA42C-B4E0-63E7-B588-B1836FB9785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16" creationId="{B1AA4B95-3AC2-BFC7-AEB0-4EC3FC8CF10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17" creationId="{F0412DC3-42B1-182B-EB6F-4B154C662F1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18" creationId="{A339DDBD-1FA4-C348-B295-AB044160BA2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19" creationId="{B463F84B-294B-099D-A47B-4E65D469F93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20" creationId="{18291232-6966-16EE-8666-B33D5D85412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21" creationId="{18FD732B-4B96-F863-50A0-278EF07A2CE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22" creationId="{BAFC8E35-32CD-33A1-2D0F-B6904FF524C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23" creationId="{BCEA1FF3-2C11-FAB2-CEF3-6D6F670052E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24" creationId="{69343793-B2A7-2E8A-6ADB-12EE42A4431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25" creationId="{96E6EA0D-449E-A929-6451-EE6E3CAAE80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26" creationId="{60B011C9-AA16-7B75-1CC8-8946BCE1E7C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27" creationId="{8F62D0B1-F5E5-014A-761F-A9BB06B2D46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28" creationId="{E6279380-7DD3-7CF1-1FAB-D68191DF0A0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29" creationId="{22C50E6B-9BD6-2304-C641-AF2C58D07BA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30" creationId="{6844A823-DC2C-3650-00F7-DAB64212990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31" creationId="{2FEFF469-65F1-F09C-45AC-5B7D16DFE64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32" creationId="{9A80CE97-8385-92E5-52BA-DE0517A0125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33" creationId="{A2AE8B6C-1822-E110-6ABA-18F3568C664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34" creationId="{ED0B5A91-B3F6-6D72-3D43-13443B7FFA6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35" creationId="{B699D96F-4AE1-CB6C-CCA3-6E836D7DEA6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36" creationId="{9540D8B9-D7CE-C101-7F7B-2809D5A00E1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37" creationId="{684A8307-26A7-8F06-91A7-FB5DB6D7B5F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38" creationId="{E2B0089E-CCB9-4519-5E93-1184BA656FA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39" creationId="{25D43C1D-8D1F-699D-60AC-45C7BE862BA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40" creationId="{EF0569A0-486A-EC95-4679-A42D5B8EB23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41" creationId="{794164B5-D53B-E74E-9EFC-BF08176AF6E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42" creationId="{D12D86E4-B586-1FE6-7FB5-FF8F3D751D0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43" creationId="{9271BF47-E064-8D3F-A2DB-047105E4199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44" creationId="{6E454084-B511-999B-EBA6-656F17CB8E3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45" creationId="{14C7D161-773A-B93D-60E6-774E1D9F5B7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46" creationId="{99A0EEBE-6489-7273-A259-4509CC1187C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47" creationId="{306D6E4E-8FCC-C354-EC86-03D46A9A83B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48" creationId="{1C849FAF-FB88-F9B5-4BCD-3AAD2B502AF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49" creationId="{AB467E8E-FD0C-01E9-B505-4FF30D8D24D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50" creationId="{D3411DBB-F3EB-28CD-EEB3-64B8D1193D5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51" creationId="{E604970F-02E0-0100-DA6A-C43D10FE2E7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52" creationId="{FF5511DD-AB86-7262-7C5A-8B158D1EBE4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53" creationId="{0DA37383-96C4-C420-CD29-68FFA579BB8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54" creationId="{16FA2D33-87A3-E340-CF75-BBA0F1A4CBF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55" creationId="{FBA45657-1A43-2575-6A36-26567F221F8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56" creationId="{31E22440-1C64-675B-EF82-3611519DCAC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57" creationId="{491D7565-74E4-76D5-1B9A-5A3AC1D8522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58" creationId="{96985BB9-B65E-6FD8-CB2E-9D5BAA2E8BA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59" creationId="{1839B30C-6C70-D5C9-0EEF-A69C8107F21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60" creationId="{1F8B9958-11C0-0390-05CD-1B4E1CD6E2F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61" creationId="{0FF0DBDC-3151-3C2D-DAAF-DEE01C3624F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62" creationId="{BE1D5D9D-7EC9-EDC9-5C20-D873BB75976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63" creationId="{C68681E4-0028-B415-0F1C-CA6BECF2944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64" creationId="{ECADDE8C-15FD-6FC6-6204-AE0B71C5F40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65" creationId="{0E3BBAE8-FF7F-15B4-B70F-06427DA2E7B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66" creationId="{B9721B2F-441E-6AE5-EE99-B064779A69F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67" creationId="{831F5B0A-51CC-D434-BD29-9BB0F94A7A5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68" creationId="{FF0D0510-D826-270A-5DC1-8B921759D25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69" creationId="{FAF0EB37-806E-FD06-D8A4-E30223C7B39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70" creationId="{82048F8B-37B7-E8BB-3257-CA3E324727E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71" creationId="{CF4DD033-178D-FF59-6E0A-16FA32D4E44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72" creationId="{3E91E6FD-FD7C-E4DC-FFCE-607BF5BB270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73" creationId="{7D08B7A9-B73C-3833-FDEA-9A47E490475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74" creationId="{04D533DE-A5C0-6FAC-9D9D-53117BC88C4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75" creationId="{5221543B-87E2-E74C-2EC5-8DBD37801B2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76" creationId="{0B02FF40-C690-0B7B-BCEB-76054D43AB8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77" creationId="{1F93558F-1CCE-E7FB-2B62-7A1362303CC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78" creationId="{92A7EA6B-D0F0-E17C-A7D2-F3B7A33124E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79" creationId="{F0DAB8D0-C8D4-2B76-40CC-629DC47E948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80" creationId="{A5A90B40-78B6-69FF-92C9-A917F6382C3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81" creationId="{6176BB5C-5DAD-E494-423F-42789CEFAE7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82" creationId="{3C20FF61-A3E5-8B84-A2FB-4CB08EFCE78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83" creationId="{93C0FA5A-36B4-0CA8-A595-2466410871E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84" creationId="{A33D50FA-6D7B-065E-6281-114BF9BDCD8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85" creationId="{A84B6782-6D86-3835-2B2F-934D4140F81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86" creationId="{AAF80AD2-4D5C-9172-96BE-64A41584CF2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87" creationId="{FF581D0D-2CE2-E2D1-13FB-F685696655F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88" creationId="{8F62E86B-21E4-3F76-C893-4AE73719972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89" creationId="{A2DD62DC-48B7-EA68-9342-E189512E2A2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90" creationId="{9771EB3C-86B8-C597-621E-DAD64252408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91" creationId="{E3C4AA0E-8650-28FF-2069-60E1B69C181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92" creationId="{871AB3B0-F155-7DB2-BEF3-FEC6CA56CDE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93" creationId="{77A20438-AF81-7560-9F41-DF48D6A3429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94" creationId="{3B64C1F3-8760-F69B-0A5D-CFA78830B53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95" creationId="{E2401550-371F-C287-52D2-5C1510409E4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96" creationId="{671B27D9-CFD7-B510-288E-E49FE7F9E3C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97" creationId="{8FE6F403-01AE-67E4-B275-8AD2281F7BC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98" creationId="{E47930B4-EB88-E1BD-DCB1-1ACE5BDDC45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499" creationId="{7097EDCD-4429-806D-8DEF-8958B7A9C4F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00" creationId="{5D4FDE48-0E0F-74FD-1DDB-457D7143003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01" creationId="{18619082-599A-D90D-69D0-2B8A88D046A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02" creationId="{E99EC3EA-B830-2A96-FE8D-39914823079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03" creationId="{6725A0CC-46FA-8729-6A12-1AE8DA838B6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04" creationId="{436E9C75-D5D9-17BB-49CB-DDE900A99DF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05" creationId="{97A3C4E8-EBF1-0C27-A0FB-E7FED8C22C0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06" creationId="{251DB6AD-23E3-F815-B473-F7E29FBB0DF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07" creationId="{7043FF3E-2614-6AE4-5432-B5EBE86A067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08" creationId="{89CA98FC-8D81-267D-5B5B-4C6AB47D0BD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09" creationId="{D31FAECB-4F32-8C20-9A43-8C275AA9C25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10" creationId="{C109A857-6D10-842B-1DF6-E9CF1990D2F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11" creationId="{F239CC8D-36B9-D1A6-18C4-C4B2389506B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12" creationId="{712243C4-3C36-6A0E-69F4-53719E70CAB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13" creationId="{E2728A3F-3A79-291B-6A2C-747ED7333EB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14" creationId="{87CEC81D-E0C1-1795-BE26-63C4ECA4E43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15" creationId="{802165BE-666B-076C-0F75-285CE79CC3F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16" creationId="{BCB4B276-C830-6D74-33B5-9E55B0B4C9A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17" creationId="{2F137B80-B62B-5862-E1B7-D23A7EF9417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18" creationId="{8974D20D-4E47-04AA-B756-866B5106936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19" creationId="{3499EDD1-5C0C-B59B-CFF9-6236AFC18CB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20" creationId="{C853CE58-0AF4-12A3-7B42-7032B7B3110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21" creationId="{386F15A6-75F2-B80B-1173-BFD77458798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22" creationId="{DF8AC50C-EFCB-4558-0109-389C8796D57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23" creationId="{4323D423-1140-78AB-2BD0-AED3C9F2E91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24" creationId="{581D5C2D-E89C-8683-F15B-15ACE655C92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25" creationId="{D5069FE9-290B-3844-3E62-3677632CF09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26" creationId="{1658068B-50D9-D5C4-D8CD-9D527833A8B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27" creationId="{930AC595-9A17-A005-9F74-ADC8192C1CD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28" creationId="{013B9776-4E70-966F-E31A-7029FEF9616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29" creationId="{15B356A8-9BA0-01F8-6463-0DB5E929504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30" creationId="{ED3605F4-591E-698D-F1FC-66B0DC234BC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31" creationId="{740B186A-67A1-E195-16DE-382BEC9158B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32" creationId="{BE77E3C4-D8ED-2CCF-91C2-1B4EED19492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33" creationId="{9DDCCD6F-BB3E-CFF4-FE99-0BFBFF0B8D7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34" creationId="{58466ED1-1149-096A-AB2B-326B46E2298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35" creationId="{265595EE-C0F2-2F60-0192-D05347E71C1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36" creationId="{5FE0B48C-8B9A-8140-7967-4E5E53BD08A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37" creationId="{E1B2AB96-3E06-FD82-FDC2-6539D171DF1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38" creationId="{43ABD01A-E0E3-455F-8276-5CADA5CC7AE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39" creationId="{DBFF2524-2676-A568-39D4-56B1F125D81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40" creationId="{0F2B290A-A51B-AB4F-DD7E-574D23EB58B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41" creationId="{E99FA1A4-B5B3-7F4F-43B6-B71EA35E7A8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42" creationId="{85CCFC96-5355-C568-15E9-5C806FF5592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43" creationId="{41DC0171-4FFB-7298-4264-3CA115772B6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44" creationId="{791DB62E-B97F-9FE8-5545-923F06159F4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45" creationId="{339DE2EB-10DA-2D23-A427-7D272A949E4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46" creationId="{AEF8D56F-58E0-A1B4-BBC1-86D5133CB3F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47" creationId="{587F5D1B-66BF-BDBD-102D-D8F37464ECC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48" creationId="{979DD7E9-3D26-9CA7-9420-B06C41E863D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49" creationId="{64E356CB-13C5-1A06-868A-EC34AA1EEF9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50" creationId="{991AF991-6C2D-4610-47D4-A1BBD1A1A86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51" creationId="{E6C7A85D-48E9-F7FB-5025-AD9B1AF5CEA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52" creationId="{9C6BC307-B9F7-9459-A5AE-0E2723BD442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53" creationId="{9A198FC5-153D-6249-5B16-361366D855B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54" creationId="{4BDC534B-5EF5-CA9C-D099-02911D9196A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55" creationId="{87A3F6EC-5EC5-DCCC-95DD-CAEB1DAB38A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56" creationId="{E9D93234-E657-8D8C-8F11-8D82FCEB94E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57" creationId="{DAC58DA8-0C2C-EE0E-63D0-B436D40294D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58" creationId="{19238151-71A2-4DAA-165A-ACA0D21CE5E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59" creationId="{DBA02C0E-A95C-ABBC-D2D3-D53207AC3F9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60" creationId="{EB87C133-A002-66F0-2949-D9C3460A18B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61" creationId="{0797FD5C-F554-97CB-F9E9-08337EB305B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62" creationId="{3A17D3A5-27BE-0B8E-DACB-46D6DD1FC46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63" creationId="{617F9053-88A4-A0AC-1C99-B4FA8BC818E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64" creationId="{2689EA2F-C478-E2C0-B1E7-DCF0BC12F42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65" creationId="{57CE8C19-44A9-20EA-2356-EAEC8AD220C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66" creationId="{026D5EF2-35CB-0AC2-8F0E-1B61BA2B3E8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67" creationId="{08CF31E3-0DE1-42F5-948A-75CE90CE3FD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68" creationId="{AE812340-5C0A-F6D8-F133-6F159B59342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69" creationId="{BEFCCEFC-F62D-559C-F11A-638602B85D9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70" creationId="{0E8A924B-F83C-09C1-46F5-74186E3EC42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71" creationId="{1BE505A5-7B86-F532-6ECA-F800276F3E3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72" creationId="{721C0D21-9B4C-4AEE-E561-84415F6A43B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73" creationId="{848E1901-6F42-03C2-9D54-BDDF193EF69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74" creationId="{6A855F00-DA57-01E9-C995-00E09494E9C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75" creationId="{671E2FCD-EFCB-76BA-1EE0-60E2009B31D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76" creationId="{C1EFBB3C-66C2-7937-4CDD-D694E4E06B6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77" creationId="{D4440EE7-D711-8121-28A2-BD2834A33A2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78" creationId="{3AD57791-C7B8-09B1-6456-6021F926C3E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79" creationId="{9C7DE022-2AF3-3BF0-1C6B-DD7153C0B83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80" creationId="{0BFD34CA-F1B8-A77D-F801-03FC6F5CC47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81" creationId="{4EE45EB8-0459-3640-D2A3-FCC3D554B12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82" creationId="{B7A6B402-132F-3799-2F5F-C30AB6724F2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83" creationId="{6DF02A30-8E86-A002-27E9-554267F2B7A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84" creationId="{FF056979-0E02-0985-44DA-2EC96002F72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85" creationId="{9DD8D122-47E6-96A7-6025-68DFE05BE20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86" creationId="{32AF3929-F759-0EE2-11C2-90186871618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87" creationId="{688EC93B-7ADB-2F5F-F97B-28EEB6792FA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88" creationId="{7AD113C7-2DEE-A67F-E2C1-8C9EAA62982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89" creationId="{4B43FFC6-AB81-17BD-FE54-E9A944E4039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90" creationId="{8B8BE522-F15F-E2B2-69E4-7020F6EF89C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91" creationId="{F9014C97-07CE-8C90-4AFF-5B4BF433966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92" creationId="{78F82D71-3485-7CD7-6960-6137C685C16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93" creationId="{A37E0582-7FEC-F850-9140-18C254C0D04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94" creationId="{0058D791-B60B-7A80-748A-2AC3FEAF4B2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95" creationId="{013D2C45-DC29-9D73-3F42-C1D5AD23163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96" creationId="{BC1E74CB-107E-57F5-2E09-06BFD0C5979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97" creationId="{7398670C-8226-EE2F-8D5A-AABA3F04901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98" creationId="{1EA66DC4-7FE5-117E-74F9-48036384C6E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599" creationId="{C18B589A-7E01-5A9B-23FB-C1C4C1036FE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00" creationId="{1E330BA6-1DE6-3440-7C4C-6F40E0087E4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01" creationId="{78A6D111-CF81-3A97-7D3F-DB9CA253791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02" creationId="{5B7C1879-5A11-61C3-9D8D-7203358F156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03" creationId="{9E35D341-D99D-9CE0-CCF2-B6482425399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04" creationId="{9217784F-491D-CB87-4B8B-9745C4E51C2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05" creationId="{4CBAB5FE-6D1C-9EA3-D232-807B73C2445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06" creationId="{422B72BE-FDE4-0578-54CF-86AD4707818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07" creationId="{49078555-77B3-B4BB-A98D-68481B98364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08" creationId="{903CA9E3-D33B-B743-0D2D-1C565A16ACF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09" creationId="{CA0647FE-5EEB-E262-D18C-46AA8CD26D0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10" creationId="{7820AD0F-24D7-8446-BB2D-895B9F5B4F0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11" creationId="{3FD0B9BE-D1C2-ABA4-EE7B-F05D8B22A46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12" creationId="{62FA5ED0-6D5F-3C96-5271-FD504A78E61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13" creationId="{073C8213-BB9D-5768-5B7B-46B849185F4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14" creationId="{67B3C3A1-880F-025E-903A-98EE4CF4F5D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15" creationId="{70B82ECD-64DD-805F-8A68-89DF546E7F7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16" creationId="{F68F99B5-6D9B-368A-8009-0AE843AEFFF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17" creationId="{FE1514B7-EE38-E073-72E1-4F417F0718E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18" creationId="{47EA1805-53AC-FF69-B7AA-D175E30CCAD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19" creationId="{C1C44C06-8B67-D51C-E3D4-1074474F880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20" creationId="{94689288-C0D3-6FDB-9531-2E727FFA8F2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21" creationId="{DF3667B5-BA4A-4935-5D03-85E26B3D0A6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22" creationId="{B81AFD7A-7ECD-AB8B-833D-BEFD17E8465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23" creationId="{D6C05285-E63C-8201-984C-954E5E45754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24" creationId="{A75AB1B3-3148-3098-44D8-896DAD87DF2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25" creationId="{410B1DEB-63B6-50D0-8DCE-76349271EA6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26" creationId="{8AFAFA7B-A131-2DB5-D075-74142161FA8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27" creationId="{C6ED2506-2FD2-41D9-BCAE-08F9A22C7CA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28" creationId="{F073F2DA-F2F2-FA3F-E77D-8A6CCE9727B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29" creationId="{4A1E40B1-C230-A033-0B33-8B53082CBC4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30" creationId="{EE80552A-ACC1-3CE4-403D-57BEAC25202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31" creationId="{18FAFD61-A43A-F127-0A74-1BA7B8C7A7C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32" creationId="{A3BCFBEF-E06B-D4BF-281C-9DF87D2B971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33" creationId="{F0C1570A-E815-D07B-DA64-DA54212DE10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34" creationId="{BD2F4832-8DCA-3E2C-22CE-69B8F4BE0BF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35" creationId="{ECFF0D31-41C8-B6F7-4933-0FBE9CF65F1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36" creationId="{1F4F1AAD-5FCD-74A4-1355-AEDC4C02DA0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37" creationId="{41F7F50F-B273-DF46-487B-8DF7FD903E0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38" creationId="{66ACCBF5-BB26-E16E-55C2-A82AAB6E017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39" creationId="{10990D13-E3B6-C6CD-6C64-0BA50A5F40D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40" creationId="{4F2FF2D5-BE01-81D7-5A8F-29755B9F834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41" creationId="{D00FD086-4BE1-059F-548D-D531380DEFC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42" creationId="{F7A6878C-10B7-CD99-1390-9FC940D26BF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43" creationId="{D695355B-CD9F-7E91-BAE0-35602D27FFC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44" creationId="{276DB902-E12D-CEAD-0E13-E63C5D61F8B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45" creationId="{9EE84C99-D7CF-78F6-BBDB-20CF97600AA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46" creationId="{02C660D7-B9F8-8794-254A-07657288244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47" creationId="{E15B2AC3-8FCC-8263-C626-B95E1156E4B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48" creationId="{935A1C47-8033-B921-1826-BDDA15621A0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49" creationId="{DD0C433A-9806-E07D-0DF0-FD3BBA6939B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50" creationId="{FCAE3BA5-29AC-060E-96EB-FA443D4A7A2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51" creationId="{F6D67D8F-882E-0C99-E078-1F6F408E4D3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52" creationId="{3B567F77-16EB-F7DB-E6C0-0BD0E9A3DFF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53" creationId="{C09B2DC9-DCA3-4368-3C81-1BE3531C8B1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54" creationId="{2A49A364-CE0F-2505-6E0E-6F0C19E7F04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55" creationId="{A6173006-1789-13AA-18AF-8A74DC1DEBD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56" creationId="{6E686BA4-3611-F5EF-7F3B-05151EE6A7D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57" creationId="{EAF09981-973A-D809-AA07-4FCDC87CFED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58" creationId="{32859763-8A48-B9E6-5B48-DC5DE68D4D5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59" creationId="{C514D99D-42FC-7D1E-9B49-43C45632D2D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60" creationId="{E6BFEC71-F922-50DC-D64E-6171D2D4A65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61" creationId="{3A62AA5E-E23D-38F1-6DC7-254C32098B9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62" creationId="{FE3D53BA-1BF5-E5D6-4924-F5D81169369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63" creationId="{CEB80C05-67EF-EABE-45A2-4598B8C6B9C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64" creationId="{E4DAE2FE-E8D2-B157-3A6B-06794FFA9D1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65" creationId="{65367C6E-798E-0524-6428-5AEC09C440A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66" creationId="{59C0BC92-C959-198E-470C-DBA9DEF4133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67" creationId="{0A54BC30-3B19-1A55-DC7F-DE4EF4045E5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68" creationId="{CFAFD957-A108-39CD-8FA7-F0A411AF936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69" creationId="{8DE0F872-3602-EB63-FC4B-83AABDEBE38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70" creationId="{D33EE82D-2210-2CFC-6BCD-519B634BD4F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71" creationId="{07F18793-E700-0B58-86AC-390A8A092DA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72" creationId="{48796504-B154-BA6D-BCEC-3D0AFBA1E04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73" creationId="{DE3BDC4D-B556-AE87-690A-281B4927829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74" creationId="{4E160580-40FC-F6AF-930C-A2039214780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75" creationId="{BA16DA95-1073-7ADD-F0AD-A637AF68D0C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76" creationId="{0D507615-BC9A-0A53-27F7-131B71D320D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77" creationId="{5472F452-6E09-2D71-FD19-F8109AE5C8C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78" creationId="{36070850-1457-F278-291C-52F3D8E2B1D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79" creationId="{2EF966DA-8B64-58E8-8B41-FDD30794545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80" creationId="{C4B7D848-C841-82CB-C923-743304C5C6A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81" creationId="{6750A248-F16B-B6E7-18C9-3231E6123CE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82" creationId="{CFE8C615-E676-5E71-18AE-81425699064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83" creationId="{AA6BD029-3F59-B263-3F45-69BBC32BD622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84" creationId="{3D6FF983-A38F-242A-1ABA-88857E1298A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85" creationId="{4312BDE8-797B-68B7-B86B-FD3EABD4E59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86" creationId="{15510EC2-B713-992D-BC3B-0FD48C7E64C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87" creationId="{4D1E3E2F-915D-BCF3-703B-C8A832E2D8C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88" creationId="{18B4E6E1-04ED-66F3-146A-C7504E19E8FC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89" creationId="{6B095A6F-C044-F811-25F9-D1C69BDB0F5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90" creationId="{A044999D-24FC-BE07-5417-4B77A6A1F98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91" creationId="{D78E0579-D6B1-7A57-A18E-E97CAB23FEA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92" creationId="{67D5CAFC-DBAD-11C9-F8EC-34FF6FF06F6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93" creationId="{576A751A-C16C-E75C-E67D-DF0833EE759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94" creationId="{B6D0260C-E7C7-D30A-50A6-F44C0067410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95" creationId="{BEAB7E58-791B-CD1A-463E-AE96AE097A7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96" creationId="{362BE986-5C38-06CD-80E9-91383A0B304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97" creationId="{F2BFA7AF-91BF-B093-64CE-D65B123D2B1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98" creationId="{916AF106-D75F-6E23-135B-CD37376C95C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699" creationId="{460E5F73-7F31-C492-F54F-144B9962EC6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00" creationId="{D009C42D-9F44-DC04-6886-03F869E8ACF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01" creationId="{0E5115DD-C8E7-DFAA-C27C-0069171A930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02" creationId="{2F472A2F-C808-BBF8-595B-3DDA07DA981B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03" creationId="{FEA66A29-370A-9AC7-F06F-083E8C133BB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04" creationId="{CBD1E197-5E40-D520-7202-8F711C9E574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05" creationId="{E5B67E54-67D6-FACC-9F72-6DBB75728E3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06" creationId="{75DF2ACD-26CB-76D2-BED1-8D2D20E9702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07" creationId="{5015FCF8-E6E5-11B4-B150-536DAE5AAEA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08" creationId="{642FA05A-FA57-A173-96CC-A5FEC3AC5CB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09" creationId="{49E2A700-1943-5DC3-B398-50EDC532C78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10" creationId="{621C8075-8AC6-1C6C-4322-821A848A382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11" creationId="{897B4191-7A49-F4EB-93A2-20A0E34C602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12" creationId="{7ABBB7A0-F2C6-284C-9C28-16339EF6C8A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13" creationId="{38956C75-FF23-3220-B699-E49A88834DDF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14" creationId="{D2950B75-A04A-580B-2994-447A89A4FFA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15" creationId="{50BFE123-4F9A-E5D2-B117-DAC1B85E5A0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16" creationId="{DE26C718-B9B6-47E7-8F0F-9E1DAF6119B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17" creationId="{DAE01EEC-D718-456F-A750-328BA20844C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18" creationId="{A09E5AF2-AF60-9A92-9626-2CC8E13550B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19" creationId="{33EE9CFE-649C-29D6-6D9D-447F03331DE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20" creationId="{337BF7BF-3D17-5473-8F6C-0F456367756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21" creationId="{28358C85-A20B-093B-4A49-192FAD374DA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22" creationId="{842C9F62-74A1-6DBA-7FBD-03A8F650354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23" creationId="{3FDC430C-C0E4-19DA-A1C5-8C36B78883F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24" creationId="{B20965D2-91F6-CC02-D438-11D7E2C810D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25" creationId="{9AAB930B-CC85-513C-E073-F5F67686B25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26" creationId="{C8322B25-1C53-FDC0-B7AF-FE577A1C1C0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27" creationId="{D0D6FF6A-99A5-DF60-13EC-447E8CA2AB5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28" creationId="{9DD10176-E586-C7ED-9A46-D7826282543E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29" creationId="{41277BEF-AC37-4F3F-F300-59C0C3CB8CE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30" creationId="{DB7A2A2E-C6AE-5D27-B74A-E989519C869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31" creationId="{2FDA79FD-9A2C-546F-0F83-7BFF366222A4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32" creationId="{929B0B00-3081-1AAD-BF09-366AD1D95C5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33" creationId="{29A3D4DE-AE99-AB55-0AF3-F0215A304C21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34" creationId="{23ED48B6-4F3A-75B9-2CE6-6CC089BBAAF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35" creationId="{2B5D1E38-30C7-80BD-E73F-A71503FE3E15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36" creationId="{2AA81A5A-3755-1C2C-BA4C-84DD70BDF8AD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37" creationId="{4B161491-64E3-0888-C2C3-BF586FB1F38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38" creationId="{3A8DBD67-CBAE-9DCC-06BB-E67A19882039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39" creationId="{90AEFB1E-38BC-D38B-7F3B-2C4B0966BB8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40" creationId="{46115080-6C14-CB3B-012E-DB26D80AC61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41" creationId="{99F64107-DD00-095A-44B3-1C94D9A92196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42" creationId="{3661AD74-7E7C-D481-0729-30761874527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43" creationId="{B5CD340D-71AE-5410-CF9C-B064BAFABD28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44" creationId="{AE625BE2-3371-9CA3-EDC1-8A8D0198B89A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45" creationId="{8F6B63D1-AC70-CCFA-4D40-0CCFC0511AB3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46" creationId="{EEA31567-0D26-CA53-1519-688992CB76A0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47" creationId="{EE9EB8F3-3A86-41EF-FE1D-33EF360E4C77}"/>
          </ac:spMkLst>
        </pc:spChg>
        <pc:spChg chg="mod">
          <ac:chgData name="Ginevra Minarini" userId="1f1f918c-6db6-4aec-95e5-17ad0358cb46" providerId="ADAL" clId="{03421CA5-02D6-410F-9208-942AACB4DA1F}" dt="2023-11-22T14:51:13.921" v="88465"/>
          <ac:spMkLst>
            <pc:docMk/>
            <pc:sldMk cId="3429536162" sldId="310"/>
            <ac:spMk id="1748" creationId="{7955775F-C9B2-6884-6930-3033EFCB398C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50" creationId="{3F712257-2A1D-1AF1-386D-A84EABEEB9C8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51" creationId="{6D02FC73-030F-5D5B-3864-F35D111A85B4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52" creationId="{AE88108D-5DC6-B5B0-1509-CFFDAB1A26F6}"/>
          </ac:spMkLst>
        </pc:spChg>
        <pc:spChg chg="del mod topLvl">
          <ac:chgData name="Ginevra Minarini" userId="1f1f918c-6db6-4aec-95e5-17ad0358cb46" providerId="ADAL" clId="{03421CA5-02D6-410F-9208-942AACB4DA1F}" dt="2023-11-22T14:51:45.849" v="88489" actId="478"/>
          <ac:spMkLst>
            <pc:docMk/>
            <pc:sldMk cId="3429536162" sldId="310"/>
            <ac:spMk id="1753" creationId="{7E348E9F-720E-53B0-1FFE-C7761158B1F1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54" creationId="{2D362B29-940A-A14E-AF12-87DD1B262FB3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55" creationId="{12B831B6-66DA-1372-0697-F0B41A6E0001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56" creationId="{B257F8B2-A2F0-48A5-E10D-6E19E6E18CD2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57" creationId="{C4706E4B-8A87-8659-5BD7-558702255BD5}"/>
          </ac:spMkLst>
        </pc:spChg>
        <pc:spChg chg="del mod topLvl">
          <ac:chgData name="Ginevra Minarini" userId="1f1f918c-6db6-4aec-95e5-17ad0358cb46" providerId="ADAL" clId="{03421CA5-02D6-410F-9208-942AACB4DA1F}" dt="2023-11-22T14:51:45.849" v="88489" actId="478"/>
          <ac:spMkLst>
            <pc:docMk/>
            <pc:sldMk cId="3429536162" sldId="310"/>
            <ac:spMk id="1758" creationId="{10DFA178-40C1-4998-2E79-0E49C7C19FFF}"/>
          </ac:spMkLst>
        </pc:spChg>
        <pc:spChg chg="del mod topLvl">
          <ac:chgData name="Ginevra Minarini" userId="1f1f918c-6db6-4aec-95e5-17ad0358cb46" providerId="ADAL" clId="{03421CA5-02D6-410F-9208-942AACB4DA1F}" dt="2023-11-22T14:51:45.849" v="88489" actId="478"/>
          <ac:spMkLst>
            <pc:docMk/>
            <pc:sldMk cId="3429536162" sldId="310"/>
            <ac:spMk id="1759" creationId="{5751E3DF-B3E4-BEC4-A81C-59FCA65388A0}"/>
          </ac:spMkLst>
        </pc:spChg>
        <pc:spChg chg="del mod topLvl">
          <ac:chgData name="Ginevra Minarini" userId="1f1f918c-6db6-4aec-95e5-17ad0358cb46" providerId="ADAL" clId="{03421CA5-02D6-410F-9208-942AACB4DA1F}" dt="2023-11-22T14:51:50.149" v="88490" actId="478"/>
          <ac:spMkLst>
            <pc:docMk/>
            <pc:sldMk cId="3429536162" sldId="310"/>
            <ac:spMk id="1760" creationId="{01DEEFEB-BA0C-73BE-23E8-D0534AEE5EE2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61" creationId="{1147DF71-F504-371E-3C3B-14E19206D1FB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62" creationId="{3E7A0E02-DB7A-68D3-A5B3-68E9704FBBD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63" creationId="{0FC63759-E547-9905-05EA-C3F99F703AE0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64" creationId="{34C43056-8DC6-BB12-503A-FB54A394877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65" creationId="{ED52D6A3-E6C5-6B52-F731-0CD754C1A32E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66" creationId="{41FA61CB-1294-DE73-FAFE-D6FE6672EE80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67" creationId="{B47389A3-EC8C-3907-E2C7-2D136C64C0B4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68" creationId="{54717C35-5357-7EB3-9906-EC57AC084ACF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69" creationId="{BA08E969-D2AB-5FE9-E271-9303DF5F8ADF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70" creationId="{6DC03225-C297-8106-F672-67745EBB9C50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71" creationId="{F1345372-2C73-3CCB-926D-988152B5F4C0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72" creationId="{F026A6BB-CB66-1A2A-9309-526A76260BA1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73" creationId="{2EA18371-BD03-EDBB-EA45-DD2A6FDA7576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74" creationId="{3A9B90C8-5269-314A-7CD9-39A92399C39B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75" creationId="{93193830-8665-ECE2-331A-2BFDBD693E9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76" creationId="{9627B317-E54E-9608-ED28-169F9F63B501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77" creationId="{84A429CC-E1CB-6C25-C9AF-BA4BD98C15B1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78" creationId="{BD671AAD-511C-8B5C-7A6D-2905EFABB888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79" creationId="{3E31A45B-A900-0DBC-590C-47751443E993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80" creationId="{B5BDA677-E82C-679B-F880-A9B1564CFF8F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81" creationId="{F5CC2F2F-D20F-2E66-B90C-478548EAD3C7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82" creationId="{3E7D36A3-1022-AF79-19D6-E6240906777E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83" creationId="{D7FF35C5-5FBC-9C0A-C02A-4936872C4673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84" creationId="{8C691E4B-98E5-13F6-6700-7C09C7B9A64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85" creationId="{7A270F07-5006-73E8-41B6-7C31032A0C51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86" creationId="{A610760E-9D25-8117-B229-8CB786A95B50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87" creationId="{426AD571-A3CC-C8D7-B8FA-750B7D27EA41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88" creationId="{ACB859DE-2965-B952-6AC7-518E4229D1B0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89" creationId="{AF5F29F1-29DF-C888-CC39-C602809549A3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90" creationId="{575F0D7B-3F30-0704-9D7F-CF2D1FCAC74B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91" creationId="{3FFEDB57-454B-88A4-BE03-A3DC2F1A0982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92" creationId="{9F877666-3CF2-02D2-510C-BE91A9E75622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93" creationId="{11830DA3-E5B4-C89A-21DA-DC8F373B7B73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94" creationId="{79DE02E5-21B8-DDEF-6FEB-FEAF31D59D0F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95" creationId="{1CAAB40D-6B77-3780-5DE2-B7E19D4BE257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97" creationId="{FF29CD01-2CEA-6B5F-EA64-0335E4D1D208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98" creationId="{51D55C62-38CE-7744-64F5-D601DC74DA5A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799" creationId="{DB649637-5AEE-C26C-6FF6-FA02812C7DB3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00" creationId="{00AEC1F8-2B3B-62B1-5C9F-3704A6DB0008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01" creationId="{4E395726-EB24-6E00-3DBD-966001ADC015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02" creationId="{B1058C03-BA72-241B-4413-54062BA07303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03" creationId="{1978F169-7FA3-3143-41B7-D0BF4B8B41FA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04" creationId="{583607F2-D4F5-5EB8-4722-39AB0F614BF3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05" creationId="{3598F47F-7816-2868-53C1-980358420A60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06" creationId="{30C85675-7D1D-F54E-5962-46EFA9C524CE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07" creationId="{F1C63F97-2E83-C051-86B5-B2D5F2E36FB2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08" creationId="{62965CE0-540C-4F5A-E63B-F7ADF442FE72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09" creationId="{39834D8F-4887-6C92-9852-4F6A4D335AD8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10" creationId="{527A753B-960F-74FD-F266-4D2D780FA694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11" creationId="{D7A4CD99-ECB4-7502-512D-7CBCE5DB822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12" creationId="{40F20197-341E-170C-0A80-F66B161A154E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13" creationId="{D6194329-AB98-3712-0D46-E3B43C53625B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14" creationId="{BFAD1534-80FD-3830-72A6-A4F7722C2D0F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15" creationId="{65C606D5-C85F-E15B-09F1-16E992378CB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16" creationId="{6EC0D190-3B7D-DE9D-E695-777066FF6966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17" creationId="{D5BAD923-4022-2CF4-FE73-31F26AF4FEB1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18" creationId="{125092B5-54EE-ADF2-F08E-94BA3956891A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19" creationId="{ACE86E10-974A-3B5D-0841-F7F0BE60EC5B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20" creationId="{93FC0559-2952-11B4-0BE4-2409CA8A2577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21" creationId="{E49E3413-AA16-66BF-9A17-2CE909623B7C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22" creationId="{0E1DDC4B-4D83-735C-BFC5-AF186321D2E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23" creationId="{74A1D9FF-2054-E183-7B63-740849482C6E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24" creationId="{5752E4BF-BDF1-905B-E803-BFA207769E3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26" creationId="{9B628ADE-0811-BF8C-77D5-71C7F3D1EC41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27" creationId="{C6B82FD8-E539-0DC9-F091-0BE4A43043EE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28" creationId="{22AEFB09-272C-7A28-9F59-DC3A22A29677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29" creationId="{178719F9-FC28-9BBF-9E4F-A0585131C20B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30" creationId="{8EAFBE20-169E-D2D6-6006-1C81FAE274D3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31" creationId="{0C28C8D4-1A19-577C-9F4B-CA526AEE4264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32" creationId="{8159FA61-A16B-AA54-4E3D-288059D9D15B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33" creationId="{BB1F9F7A-6027-68EB-16FA-5DA89A142F73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34" creationId="{DB974413-6B79-BD44-065E-B667C81BA68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35" creationId="{49CF36F2-4A59-B4A9-5F54-0F59F9A44471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36" creationId="{898BEACA-7D47-E7E5-0B30-74044943703B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37" creationId="{465FE506-F0D0-012A-AF33-07EF60CE1FC2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38" creationId="{F6AE0CB7-4C85-6C23-8DCD-E6AD0BDDA869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39" creationId="{9EA60063-DADC-3B2E-AA20-8708D608F299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40" creationId="{F0B5E86D-F9EE-18F8-6121-9726E675430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41" creationId="{A00A3426-0668-3211-735F-344361BA012F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42" creationId="{1E1AA347-09AA-D6EC-7ABD-00EB59849707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43" creationId="{FE12DA0A-96A9-F367-6FEB-D07664323748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44" creationId="{9C794716-BD76-B832-E6C9-11515EA75DF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45" creationId="{0E462BDC-64AA-A1A9-BFE4-A60F193E90CB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46" creationId="{6A64455F-F7C5-494C-002C-C5BB4400E432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47" creationId="{C1090661-CD8A-2CF3-A869-20599D774E73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48" creationId="{5E0FBE22-C81C-2E7B-6E94-07D1353D4D6D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49" creationId="{B98FF739-9FD0-7B4A-FAB2-2182FD52AA6D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50" creationId="{A6DADA2E-6D44-97AF-4C73-AE7CDCB818D9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51" creationId="{F55E08F4-DFA3-E5F1-4991-30F28A464EAD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52" creationId="{F22153EF-B62A-76EF-121A-900E2F553DAA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53" creationId="{66FE398C-FCB5-B659-E425-9EA95062EFBC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54" creationId="{B2CA08A0-7ABD-6AC5-CF76-ED724495EAE7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55" creationId="{DEB8C856-BEB1-471B-4C08-8E50EA32C253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856" creationId="{0E41D9A8-B2D4-0FFE-F881-2775FBBAC941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57" creationId="{52C9CDC0-0B10-5DD5-87EB-FC3669F83727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58" creationId="{18156AB8-7990-4733-0F06-91A6DA6F06BE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59" creationId="{37F8265C-CC92-3B79-9BA4-E51BE7247C62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60" creationId="{279C6CEC-2392-2EF3-8653-0826BE2D9827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61" creationId="{FED81C54-7B0E-0028-5FE3-7EE4D708A06B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62" creationId="{AAB6CEA0-8A40-4C7D-7424-B93DB2E536D7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63" creationId="{29D4DB89-3C8C-4DC5-F52E-6A8B1620B120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64" creationId="{10198097-1B57-13C5-6227-F3AB926AB2F5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65" creationId="{631D5454-5FCD-DDD9-8C6E-F450249FE4ED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66" creationId="{AAD66B8E-62C2-9CE3-7E25-1ECC778B21DA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67" creationId="{CABD326F-8C78-08B3-47B5-AAD86A164DC5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68" creationId="{3C282766-DFE2-7B5D-A3DF-5D48483D7309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69" creationId="{9C853C08-E0A0-9414-5CB0-6EC3EC01B67B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70" creationId="{767094F9-6630-22B4-A817-D122B328772E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71" creationId="{AD2C1292-7CC4-D044-7EC8-36BF0C8D37DD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72" creationId="{034B56C9-8A89-F383-AD83-CC01ADD78B52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73" creationId="{B6891771-268B-4669-B2F0-33F8322AA0DE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74" creationId="{679917B6-0713-902D-F0E1-ECC9867D0A4C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75" creationId="{2E96C236-44D5-BAF8-606A-BEF02BF88A46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76" creationId="{1B751CAD-6DE4-06B0-0132-450548ECA04F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77" creationId="{3C92D464-2B73-28E1-DED8-9686BB723C49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78" creationId="{6C7B2E51-E3EC-1BB9-141B-E85FB688C182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79" creationId="{D48D7E85-E6AE-62C1-A36B-AB399DCBB6A9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80" creationId="{253AABAC-DBE1-CD2C-0B8A-09DC95BA05F6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81" creationId="{A5509845-F225-1A21-DAAF-17B50434DD28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82" creationId="{B0994CEB-BED8-FF12-B6EE-B21CB62880C7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83" creationId="{27366928-5CE9-C4B8-9F16-F0C8AF74E13F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84" creationId="{7D59C391-6FA9-BAC0-53EC-1A90C82CBA99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85" creationId="{CCE91816-B4BB-EB82-8222-A2C5EF221EBD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86" creationId="{F2F2E6C0-D8EE-0EF8-F9DC-378B747A23B7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87" creationId="{F23A32BC-8C75-4552-4CF9-E23022ED1CCB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88" creationId="{EBAEFB65-CD24-6F64-046A-BB8F7D96E561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89" creationId="{2B66C9C8-048A-A728-FD9A-F62E65510D24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90" creationId="{07495624-4F46-0A89-A209-AE60F8790AC2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91" creationId="{835110BD-4984-804C-A501-4A6C511F337C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92" creationId="{7E475362-A5B3-66BD-2A0A-11C7A3B52F1F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93" creationId="{D2D91346-31A2-43C3-0FD3-530108C01BE2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94" creationId="{D2C5C212-BE77-F701-DE1C-54374AB409DC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95" creationId="{1C6BD125-EF23-6F72-6A16-8FF0863BDDA6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96" creationId="{CE0B9228-1753-B44F-4432-3FDB68FCE98C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97" creationId="{51C65C20-6D88-E383-27CE-A8F1204C0F73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98" creationId="{4FC946F0-2BE0-704D-F12C-F73D76C43303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899" creationId="{08223283-93E8-A750-D815-4CBE446BBB79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00" creationId="{3BB07140-2958-AD85-BDD9-B99D3011A848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01" creationId="{E493AD0B-CD48-72DB-7FC4-0EC58249F477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02" creationId="{733A61B2-B0CD-C4AF-8837-380D52A1D11C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03" creationId="{E162ABE9-AEAB-B5EE-C685-430DBD83D4B5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04" creationId="{1E4C4B0D-FF4F-6422-C415-B0E80882B7F4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05" creationId="{DC8989E8-1CC3-98C2-EA94-CD1225BF752C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06" creationId="{DD614D02-BDE5-39A9-EC5D-81B32352A634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07" creationId="{4D1B7B69-D65A-82DC-D1D7-A03BA6855930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08" creationId="{77FDD7A0-4EEF-29D4-1004-4CB1A0A255A7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09" creationId="{FD49B363-AB2D-F70C-DDA1-4060BC04B77A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10" creationId="{DDC95C64-AE41-E6AF-C2F5-7027A2A2FCCA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11" creationId="{8FA4A36D-6B9A-601D-15E9-D05CC1835721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12" creationId="{D83C8538-5EF6-12EB-D35F-B975FBA447D8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13" creationId="{1E977A51-66F2-8A73-8B4D-DDAF88DE3048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14" creationId="{2C25A321-3449-A88D-042A-7C797132F677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15" creationId="{62C07309-E078-B432-8510-606E1994AF33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16" creationId="{ABCD3285-A3FC-C23D-D101-98BE36810092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17" creationId="{E8EF535A-6C3D-BD17-0F11-431EAF950344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18" creationId="{0CC40D70-5AAF-B9BA-0964-01B8DAEC415A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19" creationId="{73D773AD-C421-6F93-9CC5-0F0317E89228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20" creationId="{57E38D7F-910C-0177-70EA-FA2FB11E941C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21" creationId="{1E298CBE-1F90-5AC6-66AE-99B6CD4DEEEF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22" creationId="{B762435A-AFC1-CE30-B192-2182FC589B93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23" creationId="{FC956DFA-DDA8-00F9-A47B-05D744D57DED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24" creationId="{6A2F4534-8E7D-1DB6-1BE0-D58F0BABBB85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25" creationId="{83E6520A-137E-54D7-CE3C-E3802490B89E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26" creationId="{7466DA49-02FE-2E32-B991-D0DEDA38DC00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27" creationId="{3B6F0BF5-4AA7-7127-B0DF-17C7452E0598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28" creationId="{BEBB8589-2EF9-1A3B-9F0E-ADA331876985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29" creationId="{CE997857-78D5-4351-CCA0-8C1D26BC5021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30" creationId="{0B8BE515-4BD5-2BD4-9ECB-AB38A1926C99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31" creationId="{9CCFBA21-7BF6-9DF2-33DF-9F191B7D1CD3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32" creationId="{2B5CB445-A3FF-E6A8-B1ED-760CADA5313D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33" creationId="{418E7361-1EAF-5618-948A-3DB9C641B79E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34" creationId="{53EA96E9-FC27-10F2-F233-3928A77321D5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35" creationId="{B1DDC413-B75F-49CF-BB31-AF7C99450686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36" creationId="{B3932FFA-E710-A895-4B4F-D3FCB44BAA0B}"/>
          </ac:spMkLst>
        </pc:spChg>
        <pc:spChg chg="del mod topLvl">
          <ac:chgData name="Ginevra Minarini" userId="1f1f918c-6db6-4aec-95e5-17ad0358cb46" providerId="ADAL" clId="{03421CA5-02D6-410F-9208-942AACB4DA1F}" dt="2023-11-22T14:51:40.925" v="88488" actId="478"/>
          <ac:spMkLst>
            <pc:docMk/>
            <pc:sldMk cId="3429536162" sldId="310"/>
            <ac:spMk id="1937" creationId="{6EFDA3DB-F11F-AE47-8818-4B4CF0E61560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38" creationId="{0C9737B3-5EE3-D727-8878-436F9FAB01C3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39" creationId="{67167224-CBEB-A85B-7858-9E4FD654BD17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40" creationId="{5FFC776D-532F-AA9B-9C74-758BE85F3FCF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41" creationId="{0BF3731D-7CB9-D12E-89AA-C54874B8C83C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42" creationId="{40E0C5F4-4B75-95C3-5BD8-54A876453CC1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43" creationId="{5039AAAF-4DCE-4348-78B9-EEC7B9F5F904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44" creationId="{1AF771C9-3EDD-29F2-05F3-669D253EDD2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45" creationId="{931B4744-0FC7-B716-5F83-55E3AB1B6EA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46" creationId="{4F4A2C52-5D15-8B64-32D3-1489E9440CFC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47" creationId="{FC3858B4-695C-8F65-89DD-820F7C9FAC04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48" creationId="{886BF504-C7FA-E217-CCDB-3817EEC8E1BD}"/>
          </ac:spMkLst>
        </pc:spChg>
        <pc:spChg chg="del mod topLvl">
          <ac:chgData name="Ginevra Minarini" userId="1f1f918c-6db6-4aec-95e5-17ad0358cb46" providerId="ADAL" clId="{03421CA5-02D6-410F-9208-942AACB4DA1F}" dt="2023-11-22T14:52:11.609" v="88493" actId="478"/>
          <ac:spMkLst>
            <pc:docMk/>
            <pc:sldMk cId="3429536162" sldId="310"/>
            <ac:spMk id="1949" creationId="{87EDAEB4-8614-A880-4248-CBB37C30FD22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50" creationId="{5FB60C91-C515-DC93-38C3-624C083DC222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51" creationId="{8C7D98E2-5044-9C65-3613-17A0EA2CDB05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52" creationId="{6A759A59-D2E9-E68D-AF53-D76DEDE24B4A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1953" creationId="{572054AA-60BE-10ED-D45D-2EC48D6106B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54" creationId="{87C549E1-DEAB-6871-91A2-407A992A0AA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55" creationId="{3A6B2A9A-9384-AB37-1C67-B3F93D85C29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56" creationId="{D31F8823-4060-651E-7B85-D3BA61D4B07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57" creationId="{92BA3C4A-9234-8A84-046A-340648859CE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58" creationId="{48451CAC-7991-893E-B2A0-6EF544CF130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59" creationId="{794BE886-42C8-4566-6DCD-A98FDA37CDB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60" creationId="{C6979F20-A404-0B31-5D5F-5ADDC19C257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61" creationId="{8CFE73DA-30A7-02B7-D8DB-31EC080F66D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62" creationId="{084D797C-4F52-F014-E5D5-ED18378FDDA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63" creationId="{A28938CB-90B6-43C0-AF0E-BDA08F1777A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64" creationId="{B5322E6F-C6FD-C03D-80A1-7C9013E4AD3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65" creationId="{174E4B1B-5DEE-96AA-6FB9-13281574EC2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66" creationId="{A3741167-2B4A-172B-8FC7-04F72179A39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67" creationId="{1CAEE823-2E6C-C670-8F13-5E498A08A56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68" creationId="{E153D2EA-AFDF-D19A-BD8B-AD4B3AED96C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69" creationId="{48917890-87DD-2A36-E2D3-26FF17A6AE9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70" creationId="{6A175EC3-FF45-A0DC-8246-44BEEFD4282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71" creationId="{7E621129-6471-AF1D-2F34-672F82E67ED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72" creationId="{70AB24AB-9B4A-F9C5-3398-2281AA66211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73" creationId="{659FEF90-3D12-12DC-3B99-59A12B830DA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74" creationId="{B2871401-BB6D-75AF-604B-66415931390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75" creationId="{ACAD9577-3628-1919-D6DE-51A2183425F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76" creationId="{FECA7838-E956-878A-237B-02879741201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77" creationId="{7C2E5D31-2FCD-B7BC-C141-18CFF8E1EEA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78" creationId="{B5DF21F7-29B6-0F38-CEDA-26090A1033E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79" creationId="{2D0A1863-A181-8AB5-2528-8439254B904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80" creationId="{1C2B9441-5F92-E38C-1C09-4390C546A9B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81" creationId="{DC191CDB-0D27-4297-21BA-C9263E4378F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82" creationId="{75F2136D-D456-0952-1E3C-CD531D016B6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83" creationId="{64F1A42C-9ABD-292F-F899-2E228197E8F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84" creationId="{0AB98386-3854-35B3-78F2-F01856CD4BB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85" creationId="{EC85322F-512B-89C2-ECDE-FB2643CDA97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86" creationId="{24865426-06E9-6BA9-2079-9B6B69DFBA2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87" creationId="{F820CFFA-B66A-5CDB-FC9F-35B6F528964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88" creationId="{CD07F371-F7D3-AC8C-63D5-9E4B302535C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89" creationId="{EDE7C048-A429-B6B0-7689-F118C6FC561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90" creationId="{BAF8B3A8-AA40-6704-3084-8911F326717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91" creationId="{0441F440-98C5-A641-5BB0-FB4D39F22B6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92" creationId="{EE62217D-C7CD-8485-413F-81AF9DF1D1D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93" creationId="{5366D9EA-4432-314A-CA15-42CE19F5081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94" creationId="{70568818-533C-5580-1D22-E5F1DE66EAC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95" creationId="{743407D9-06E9-F1C9-AB34-51D37EEFC34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96" creationId="{8133C12C-D038-7F44-9C19-F4989759479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97" creationId="{473B7F8B-25B6-9AD0-575E-BBF0370683D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98" creationId="{CB88DFC2-2668-D796-B8D5-4E6174C47BE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1999" creationId="{4BCC220F-497E-0565-0B80-D785AE04B3F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00" creationId="{B4FD1EC0-C3DA-F3EB-1686-81C6F0009B2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01" creationId="{A30AEF00-5BB1-ADB2-48C2-6DF9F55C545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02" creationId="{F97350DC-0562-5534-6B71-6E66E46B935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03" creationId="{53A195F5-2754-F975-063E-931BFE59C1E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04" creationId="{B36320FC-1DA4-8650-19CF-6F4C24A8B2A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05" creationId="{271692E4-5611-C04F-F6CA-D19128F68C4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06" creationId="{D525A670-C547-C1F8-C227-88D7F0E168C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07" creationId="{DF767540-D646-CB84-ED0C-79BA2DFA30B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08" creationId="{6CEDEB05-31FF-16E8-7153-30B0563B375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09" creationId="{29849A1A-B78A-24D0-2D07-689DEA074C1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10" creationId="{4E9BEAED-F0B6-A519-6F84-2AAF69D9A12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11" creationId="{F0C2DDB7-DAC0-632D-5C31-9E831B4AA63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12" creationId="{D17AE55D-0D5D-357D-87DF-A865A5A03BB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13" creationId="{7B7D552C-567D-2DDC-4C4C-1A83F7C3832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14" creationId="{DF985A61-2254-3079-CF57-906E7085E88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15" creationId="{B9147C36-C521-A9AA-9A50-427FA74BB13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16" creationId="{2F067EF2-ABB1-F533-7C6C-12553DEC928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17" creationId="{D020A474-6AA1-F5FD-FF96-C1190148981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18" creationId="{1DAF4CA4-3917-8F51-3550-C5562A86FB6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19" creationId="{59AFA1FD-FC51-318F-C146-411F337D61C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20" creationId="{B52F7463-1FA1-E03C-44B0-EEA8A20EA95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21" creationId="{85912FE7-938D-4590-451F-613ED892EC6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22" creationId="{797A2498-784A-9024-EB2F-1C28B28FE50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23" creationId="{F2CC522B-8ED1-6536-540B-65007A104D0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24" creationId="{63AA6088-9373-1A9B-6DFE-EC0D58ED982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25" creationId="{04E66807-272F-4699-25CB-572E9058075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26" creationId="{62E7D088-66B3-2D49-951A-4BC4C343EF7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27" creationId="{83228DFD-38D7-9AEA-D7B4-6D46704188A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28" creationId="{8C68DF74-66DE-7509-CBE9-CA412BCBAFD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29" creationId="{28B40180-95E6-34BA-FBAE-C413C23B8C7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30" creationId="{11C63A5D-31A5-5FF4-B8C1-7FE2E5EAE66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31" creationId="{A5EFC537-589A-9A5E-3003-66F997F3C3A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32" creationId="{72D14941-6999-C15C-3ADA-61546357F01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33" creationId="{DCC31E96-05AD-ADDE-C818-59C53ED2CE8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34" creationId="{6125D091-29CA-29BB-C358-A89DF5248BB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35" creationId="{488DEBA2-B045-8A39-E4CC-AC9E395EDAA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36" creationId="{14C8C366-E920-EC57-66C4-FBC9F3889FC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37" creationId="{1F4D6809-D4B2-750E-B680-F53E9B04480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38" creationId="{ABAC9E44-EF41-6299-4F63-A4FEE69DD38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39" creationId="{5BB95E47-AB0D-FAAF-4726-E3AAFD19EAE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40" creationId="{825D93D9-CE00-567E-4ACE-686D32068CC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41" creationId="{62BFBE68-0F30-8E09-9800-8003AE7F860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42" creationId="{80E36895-CD82-B7D2-C019-CB59BD7B37B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43" creationId="{7745F25B-851C-243E-0466-DB859172778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44" creationId="{BB597988-D1AB-27B4-07AF-C18FD6C650E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45" creationId="{B4BF185D-A17B-329C-CD7F-8DC5640AFFD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46" creationId="{F2A4E681-09E7-3F42-78F6-6C4023380FE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47" creationId="{6D00A519-0F21-01E1-A716-DB069645768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48" creationId="{E5A88424-CAB7-BAAB-7C6F-2CBC7AEDFA5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49" creationId="{CBC8B854-A5ED-12C6-A743-7675E033FBC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50" creationId="{9105226E-DD34-E0A7-1E76-F9D65C6F352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51" creationId="{27B3A361-C394-932B-C509-38CB78CF0D5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52" creationId="{5E8018DE-4AD5-0C6E-D030-DC0ADC08323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53" creationId="{350ECE48-EAA3-A631-FC9A-0DC0965DAB7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54" creationId="{DB07AC75-15DB-CA6C-04C8-B91D2A112EB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55" creationId="{93102048-DC64-C3AA-EB7B-D02E2684556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56" creationId="{68C7BAEF-C099-BCE2-EBED-A73AB6D6B88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57" creationId="{B6D96D65-3DC0-A24B-229A-E3DE15AD82F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58" creationId="{773EACDB-3A6A-C899-154D-177DD03019A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59" creationId="{C61FEE98-436A-DEE7-9A1F-02E6E154526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60" creationId="{0C76DB48-8637-0EFC-BDD0-3388C89CF82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61" creationId="{A49ACFD2-A54D-86AA-728F-172CF191F3D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62" creationId="{DC30734A-CA45-B1B3-72FB-A85E0899D88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63" creationId="{09EF5022-CC2D-7D4D-F34D-02A18735F23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64" creationId="{1F0C895C-5882-5B0E-F24D-A333927DDF5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65" creationId="{1024DA6D-2F7C-E55A-4424-543BDDEA5C9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66" creationId="{5AC74C3A-EF5B-78A1-732E-D08C4A95565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67" creationId="{0D198E70-75B0-3607-2E9E-77803A71213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68" creationId="{17B20C18-4653-C596-E367-1B4608FDC05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69" creationId="{5B412E89-40E5-1708-EDAD-2162A62E636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70" creationId="{47BD47DF-ADD7-EDBB-78EB-2ADD260E50C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71" creationId="{08AC1FEF-4217-D0D5-AD53-8ADE28AF973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72" creationId="{4D59E616-3ECA-EF7B-DFED-9BF1DDA9323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73" creationId="{3E423425-59EF-0038-A7BA-FE5AA0F46D4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74" creationId="{76B54F48-CC45-21DF-76CD-E54B7C8D5B5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75" creationId="{CED4F904-5B1C-3008-A676-FBCDBDA27D0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76" creationId="{4330CF0E-6E94-453D-E24B-F0FDB0B5886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77" creationId="{7B13CC94-3E23-022E-891D-7227DB93882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78" creationId="{B8A292EC-4705-9DE5-64AB-E5705966280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79" creationId="{FF7AC7E8-44DD-9660-22DA-BF7FEA7B71F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80" creationId="{3055246A-DBE8-1BB8-803A-144F7359890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81" creationId="{20F8D401-BD57-985E-7E22-815761C1B0A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82" creationId="{2FF31B17-49DB-FEDB-0129-B0B6D728E69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83" creationId="{A30B22D0-0DE5-2C8F-74B5-AB32B6350A9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84" creationId="{DD4190B7-8D9D-38EF-6768-00F02DC6950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85" creationId="{5A067046-9BE1-1E51-A0F2-C96F5796AD1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86" creationId="{F780420B-995B-8C8F-A36E-EC17B3DA213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87" creationId="{955ACEDF-8839-0912-BE2E-AC7623C9DAA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88" creationId="{F5EA0AE8-A7D4-5551-4A26-6267EE55900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89" creationId="{D1065870-65D9-8D76-5735-7DE9D7588B7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90" creationId="{15E2AC25-D8A8-91C2-F079-A75272EBB04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91" creationId="{F4A6E981-3524-8389-E965-3F8902D138B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92" creationId="{70B5C531-EDB4-01A7-9AB4-A660D528FA7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93" creationId="{F66ED834-DB13-FFE0-90EC-5F274ACFA27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94" creationId="{BD22C88F-7C19-DAE7-30C0-62DD061C623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95" creationId="{846831B7-D8AF-5DC3-DF08-5629E1BB097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96" creationId="{ED12192B-C95D-9575-02DE-51E387F279F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97" creationId="{4BDC090E-8291-6875-B489-6CE0B393AFF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98" creationId="{2677D730-1C29-3C14-1E6C-199096F5D75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099" creationId="{78B108F3-6EC9-CAEA-F4CE-17D10D80D68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00" creationId="{4256D264-6F4D-7468-5E91-DF4080DDEE8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01" creationId="{558595EA-7E13-098B-949D-B7B28F1AC37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02" creationId="{8029E61D-FB0D-D2B9-8BEB-0E8EFEFB426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03" creationId="{48714095-AD80-D90D-869E-07F56847198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04" creationId="{247A81E1-0C62-01E2-0533-F7A372A9F10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05" creationId="{D881160D-7062-75D5-C523-5D5F5037A9F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06" creationId="{401DB997-DBE6-5744-3F15-849021B0003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07" creationId="{994EC8DC-66D7-B9D7-70BA-6DAA6FD6835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08" creationId="{C6E726DC-C4B1-6F00-3228-537877AE83D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09" creationId="{D269EDEA-733C-8636-406C-B339DE6F262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10" creationId="{3E34720E-1F56-D048-73B7-A0E703D0D2B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11" creationId="{5D15B540-0765-73CB-A796-DD90099694A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12" creationId="{0CD09283-5E35-D97A-1D22-D8C4C18879C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13" creationId="{EAD29299-B3DA-BF56-225E-86776F68CA2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14" creationId="{1B47BE8B-74B8-FEDB-DCBF-2B2983C6DA1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15" creationId="{29172BC6-A78A-0A00-48AD-D9C6FA484B1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16" creationId="{FA98D2CA-A2C7-996B-F685-F14F6DA1C75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17" creationId="{C73E5A3A-2A7C-1795-E598-B386BF28212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18" creationId="{EE641511-6739-42CE-1FBD-5EB121246D8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19" creationId="{3607E421-5E06-B567-0BE9-6CCDD9214AC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20" creationId="{0D732DBC-1268-DC6B-BF5C-ACD82EABAB2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21" creationId="{E998D13A-0C2D-9D2A-EFC4-D9755858CB6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22" creationId="{B804FF21-01E3-D28A-0224-783E928A0BF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23" creationId="{CBEF7BAB-37F3-D4EC-5AA6-77970F18E81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24" creationId="{44684DC0-9FB9-E6ED-55DB-D682D3E646A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25" creationId="{04D063B0-7514-6B5D-3207-3075729FBC8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26" creationId="{85DF5CD7-A18E-8837-5AB3-249DC8C2AD4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27" creationId="{3FDD0E2D-7FD6-0EFA-B5C0-A14C14AABDD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28" creationId="{58D0F928-6ABC-27E4-B977-3028D7D599D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29" creationId="{59F6BF46-5F92-6E6D-4B9B-76252922B0C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30" creationId="{52FCF97C-DB39-5DA6-CB23-279F7538340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31" creationId="{6F57A42F-3922-41F6-B499-CBBBB489959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32" creationId="{F524D322-503B-9C4C-F891-341201E3700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33" creationId="{717BDF51-E260-FF11-8A90-12BC91BF1F6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34" creationId="{CB022CFC-45F4-AF4F-83DF-475BE86CDA1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35" creationId="{EA4112D4-14DF-9E96-ACE2-300F7613625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36" creationId="{A89D84E0-E0DF-5C41-E2F7-1D2E13EA74B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37" creationId="{A51F1323-6420-0E1E-CCFD-73460EBA726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38" creationId="{7A47019B-CCF9-5A09-7531-DA8E01FC88F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39" creationId="{618DD7C6-A346-B53A-79C1-6432152A451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40" creationId="{EF8DD277-D7A2-297B-F304-360C3E219CC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41" creationId="{7CC0C3FC-4869-DE3A-A5E2-EB9B38B6691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42" creationId="{459DA371-ABEA-0060-EEEB-B838CC6B801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43" creationId="{8CE21F4C-E721-C5A0-0CA1-991931BA441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44" creationId="{99ED180D-B90C-52FC-8014-704719FF661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45" creationId="{E3C69E0F-C0B4-11C2-74A9-AFF7FBEB9D7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46" creationId="{91E76DB6-2BA2-4067-7D36-A5B9DE03F4D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47" creationId="{5A821422-0A09-5DAC-E266-5942A066699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48" creationId="{F49C3E28-A858-CC9E-2B56-6DE99D2A91E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49" creationId="{05048972-1F10-D966-9DDA-CE356D04DE5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50" creationId="{0BDAD933-DF79-6EB4-11F4-629EE35A521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51" creationId="{2CBA08AA-556E-D3FE-B0F2-5552D57CEE0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52" creationId="{DD1B7F0A-F87A-0770-EA56-9BA4D098A32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53" creationId="{81126975-F55D-5ABE-8A1C-E0C13B5CEDB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54" creationId="{9AFEFF16-42EB-E057-3D14-E0E264753C2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55" creationId="{37BF33A4-5FF4-D747-BA4C-8D539740761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56" creationId="{5CACF85A-F506-3396-E8ED-04935F4BAF6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57" creationId="{94056763-F70D-7806-A712-01CF5DB32BB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58" creationId="{93B62324-92C6-3765-49A6-34D4D42510D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59" creationId="{E49C36EA-6440-9131-EB3F-CCC9D3636E7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60" creationId="{A12DA339-1A70-99CF-45E1-FD1D5345A92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61" creationId="{62270ABC-0F66-B0F1-B69C-1550F945AC7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62" creationId="{772FDD81-8E3C-E15B-3C4E-81160887F81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63" creationId="{4E753584-48B6-DAD2-4B2E-6E557E58745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64" creationId="{64C8A0D9-FEEE-DC8B-9744-41BBBFFA2D2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65" creationId="{F0B83C82-F142-C999-84CC-EEA57C91DE0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66" creationId="{0BBBA612-8A58-7134-34D1-BF5B7240FE2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67" creationId="{99E4441F-D93E-00FF-A706-A984094AEEF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68" creationId="{8EC7867D-B701-025E-24D3-2724346690E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69" creationId="{999035C8-8941-5427-FB93-4FDCEBF9900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70" creationId="{95EE54BB-986D-9F55-9011-F34DBD11816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71" creationId="{BE8D0E04-FD53-C03C-EB57-5DACC544D73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72" creationId="{57AF6795-7CD5-8C08-DB53-82A22D992AD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73" creationId="{5A634B28-4DB4-AA71-A463-ACA6A6D35EC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74" creationId="{935F9284-63C8-5737-F476-88ED63FE7A8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75" creationId="{6B87E3BE-D175-4F73-BE85-B152568738C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76" creationId="{F50F43DB-2302-505E-77C8-819AD14436E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77" creationId="{96A93388-35BB-A3BA-2B0B-18ABD703CD7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78" creationId="{8B52BAA4-FD26-1431-0DFB-FAF9C780240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79" creationId="{AEE18522-E4BA-A0BC-521A-5F6700C3FEE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80" creationId="{174DF1CD-0204-9529-5409-5B80975DE36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81" creationId="{7625D63B-B930-EB15-2F92-71D31F502A4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82" creationId="{51E395DA-FDCB-C7F8-4A98-E01ADDBD96F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83" creationId="{B61B9676-EF99-FE4F-6384-EE1AE21B231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84" creationId="{CAD5C19E-CF47-CEF1-E590-D46746608D5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85" creationId="{863C1431-9BB1-262D-2592-C726BDCF3F5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86" creationId="{B48FED9C-F7E3-6691-DD2D-FBACBCD22E8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87" creationId="{6B2AD5C2-9B1A-32DD-489B-724F0298322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88" creationId="{70A97504-2AA7-798E-54ED-1ED90C5DA19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89" creationId="{2FD8BA94-F1BF-7BA3-90B4-689A66B4476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90" creationId="{99236F0E-7D3B-9B8F-EFBE-BC9E0B7D524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91" creationId="{2CE81AE3-F212-7877-6DC1-A7C8CDFF357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92" creationId="{9B5D66D7-0361-F193-2BE6-FBC2613036C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93" creationId="{07D39438-F643-C93D-E44C-70C104D4AFB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94" creationId="{2589FB4B-16B1-6ABD-39A7-A4DC00BBCBD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95" creationId="{516F72A2-8040-C205-2667-B647B018782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96" creationId="{704CABC8-8AD5-C050-D367-6E77F60CB72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97" creationId="{E59A3446-870E-9078-2167-D8517D06DF7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98" creationId="{674FF2E9-2594-62E1-0758-ADF6C7BBA2C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199" creationId="{0E99AF62-5099-B681-0857-A8C43F9FED3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00" creationId="{A9A3E9DB-9754-B379-8133-775E2DC48B6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01" creationId="{1149FBE1-7E32-DCA9-468C-19A311CCFD3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02" creationId="{0960D604-7DE2-CF31-6FAB-996139A52B4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03" creationId="{D7F2CAEC-D942-5FFB-295E-2C48872EB81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04" creationId="{ED601097-B21E-50AD-7675-C69577A90D7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05" creationId="{7211F03A-24B1-3517-C405-A061C92B04F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06" creationId="{08EC4554-CAE8-B649-A2D6-349625A34C7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07" creationId="{4D23F946-2BA1-E7AA-245D-4BFA66F2EA4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08" creationId="{A4747C54-C980-3F76-69F0-0E1F7B99ABC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09" creationId="{996CE089-4764-6DD5-C174-59D7E60FCB2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10" creationId="{F508FABA-9DA5-9F37-E0E9-FEE8C4CBBFF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11" creationId="{D55C253B-20F5-DA8D-8CB4-1A7646C202E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12" creationId="{8CC3A80B-070F-D121-23A1-217952EE077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13" creationId="{E898EF1E-B19A-E2A6-8E80-47B85CC7799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14" creationId="{DF53960C-B617-C37C-A42D-DD18446D66C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15" creationId="{B2B01B2B-850B-FB43-5320-A46C1BE676A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16" creationId="{D7BDDF2C-2C0F-6AD7-EF24-F4D99ECF24C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17" creationId="{CFA85644-455F-02A0-C1A0-BAD320E4BAC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18" creationId="{1999CD19-CFC4-AE21-216C-A33444D6E7A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19" creationId="{CA032B5E-606D-4D52-1DF3-ECBD4C00377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20" creationId="{92933C5A-9F83-3267-3C74-F33A35A32E8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21" creationId="{18ED2D96-68D3-8832-777B-6557A8B162D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22" creationId="{D32036E7-734A-020D-17AA-76B2DB8E3E3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23" creationId="{3E5A8F31-B428-AB39-3CE3-DFE9A110FD1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24" creationId="{17CAE7B6-E8FC-AC26-D21D-C4541334EC8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25" creationId="{49F72AF3-0510-6A16-6BB5-BD7790A4BA0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26" creationId="{0277AD75-B2E8-D414-1FFE-798C82DDD64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27" creationId="{5A8535C0-F63A-9699-BE0A-E7F571E4B22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28" creationId="{20C8815E-8495-ACBF-6597-B96BCAE7767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29" creationId="{74F52565-9C50-47AD-4C67-EAFF5E560AC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30" creationId="{1ACB6CD4-62AA-C658-95BC-5A110537BDF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31" creationId="{769BE66A-D545-7631-3D45-24320BC2ADB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32" creationId="{396FBD5E-9B1C-3C67-3361-2ED25194F6D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33" creationId="{A5F1CECB-C215-8345-C537-63312B5A54D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34" creationId="{11E4F278-63B9-C13D-6ED5-77ED296A0F5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35" creationId="{7A626E77-4EAD-F87D-42E3-4301B890DA2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36" creationId="{28C239BF-D009-1350-1BAC-81435FF9C45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37" creationId="{12427FA6-0CFD-35BC-A209-E21F4EB7FC4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38" creationId="{205C09B7-B312-EFFB-76A4-F4CCCFF5A07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39" creationId="{EA1E9C28-3587-441D-11BA-77FC3A4CFBA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40" creationId="{DEAC36A9-2FC0-D83D-0434-10F5457E164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41" creationId="{950EE307-6F79-C8A7-6B9D-163676EC793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42" creationId="{96367439-882E-573D-69D4-DB3DD390892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43" creationId="{114DC516-2B4C-D03E-D3FF-4C00F208DE4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44" creationId="{EDF9E136-9DF5-BC6D-BA49-B83D3183CEC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45" creationId="{13CD2B7C-E69C-CF30-9D56-C2BCDDE129E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46" creationId="{9A87D02E-5247-CB90-C19A-557F0515A1A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47" creationId="{0A95DB96-4841-1EE8-C80E-F03EE3ECFF1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48" creationId="{EF9DFC82-5A81-C80F-D2DF-C460B238229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49" creationId="{F102E5AE-8E1D-3C26-4A8A-9905CDE95D4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50" creationId="{A4A5FF81-8F69-222A-E1A0-E255C750FF0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51" creationId="{04613A76-604C-53FD-E8CA-BA16C87BBFD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52" creationId="{71D58D80-2446-527B-D987-D43C9FBC29D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53" creationId="{87058DC0-8EC5-9B94-DC13-613E061B149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54" creationId="{B2FCF765-B9C1-7C68-7762-D67550BB787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55" creationId="{9E3CBE2B-A300-7647-6818-065DFDDB613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56" creationId="{745C1580-9ABD-8E4A-6D68-668E575F3EF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57" creationId="{526FB905-8141-44E6-17EF-F1EF7FAD453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58" creationId="{B365B8CA-BE00-3827-38E1-78043B7F3B3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59" creationId="{92AA0D55-A51E-7D7F-A19E-56D6DAA33F3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60" creationId="{8343AB63-2345-8B5D-DC4E-F0BDCA1814D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61" creationId="{94D1D1A1-D870-881D-5980-35A403D58E2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62" creationId="{7CF95106-B2CA-283A-B2C1-BE130536DE0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63" creationId="{0D6D3EAB-BF8E-FD7E-AE48-A5C5736930E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64" creationId="{0BFA520D-D42E-3720-5E33-46D3ABA6C4A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65" creationId="{8303FB48-68B7-F815-40E7-6D7D58ACAF9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66" creationId="{31543FE1-0C33-4954-2153-3A2C21DED01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67" creationId="{3171C503-2188-65CB-1B22-119D74E29F2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68" creationId="{BC6BE375-86DD-368C-2228-E3248381ECD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69" creationId="{1A27CB40-9515-2C59-AB46-2F5CDEC5983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70" creationId="{5DD23BE4-281B-C049-E882-49F84783CCF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71" creationId="{CCD4A612-EC30-C96F-B8B4-0585373B40E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72" creationId="{A698CE8E-1303-3C25-F7E3-D8962A63977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73" creationId="{34559673-7204-C2D8-42EF-ECCA290F5F5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74" creationId="{F878A5C5-5E5E-767A-0023-168F16BF483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75" creationId="{D2F5531F-9106-0C93-4C47-5F0A202A8C8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76" creationId="{10FE902D-1BA6-6E5D-3D07-2CF30BD10D5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77" creationId="{67E713BA-DBB4-A336-E4AE-5C97ADF36A7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78" creationId="{0606976A-B38D-D87C-B16F-F083419087B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79" creationId="{5A810491-9A28-05D6-5FED-C3853A45318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80" creationId="{0747ED8B-09F3-9CC7-060D-ED2E6F5D4FF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81" creationId="{1E36A7FD-CC66-912D-5717-2F96D083AB3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82" creationId="{8644B272-F3C8-34A3-A925-4036F67A9A9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83" creationId="{9B928A6A-50B6-BCEA-4968-6459BF78E9B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84" creationId="{7248E90D-8B51-D920-B1A6-BB4D9AB1C43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85" creationId="{CFB8A09D-8F08-8320-8E66-4DC5C41C380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86" creationId="{BB91E357-3AA6-FCCC-1B06-884BC4F4B38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87" creationId="{C75746A7-31BD-801C-F500-C55C5E08B20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88" creationId="{F2BC7396-FA02-41F5-C74B-96AF8DFC800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89" creationId="{4827F513-A03C-DED4-359A-7ACF4DE88EE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90" creationId="{3F7F10DB-1D84-EC5F-EC58-A3DE74BC1C9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91" creationId="{DA560C43-5FA1-AD6B-178B-1CF314D6390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92" creationId="{BC34104E-3CE6-CFBA-E0B7-6077925DFE6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93" creationId="{7C99FBC3-092E-E4B1-FFFE-D8098F21FCC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94" creationId="{F20C9781-F79F-5AAD-9A75-9F65799B656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95" creationId="{2E9D73D7-6160-FD68-8551-CAB323F518A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96" creationId="{D66178FB-FE44-FBF7-B66F-FAABA2CFB58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97" creationId="{ACCAC8F2-DCDA-0A9E-15CD-6AC1563F071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98" creationId="{B6F4F8B7-61C4-DAFC-B9B8-106B9A48728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299" creationId="{BA074639-3DAF-4167-1472-80F10026EC2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00" creationId="{0CAC197A-39F4-A949-3E24-99F33F76220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01" creationId="{C137A573-B918-57FE-EEDC-C34088F631F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02" creationId="{EFB0653C-F29F-71E3-79B3-D9C9A9F827B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03" creationId="{DF299932-ABD8-7309-115C-2C8D8D0E9CC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04" creationId="{A0AE9B4B-456A-EFC9-C1CA-D25A22B73EB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05" creationId="{149543CD-CD96-1542-7546-B737C8F8E3B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06" creationId="{17CE4F77-83BF-1461-0A62-6BC6DEBF9C1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07" creationId="{75641928-2E3D-5380-44C6-848D180DE3B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08" creationId="{BA9E5100-09E1-22FA-DE79-6BC1023F4F5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09" creationId="{D0B6F233-B28A-D0F0-EAC4-90FEBDC7DF2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10" creationId="{AA6D3B40-096C-5F10-905F-5BAA927BF9D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11" creationId="{3F0DC254-AA1A-1B03-B54A-9D4C69F1AB9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12" creationId="{09500D2E-96BB-5D73-ADAC-E8445F2C483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13" creationId="{4321F109-F195-B56B-1EE8-C252B2F4838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14" creationId="{408684FA-A3FD-0A43-79E3-9A04C59BE14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15" creationId="{338C7F42-CCB4-7D9C-3AD3-8405C20EF6C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16" creationId="{3C5A2AA1-4451-FAFD-192F-A95715C5F71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17" creationId="{01073514-BA90-3E91-D107-634BAE01966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18" creationId="{F68B1F97-0E16-5218-F088-724AB16F165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19" creationId="{A59D573E-1CA4-7C28-127F-75421F93345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20" creationId="{6BA92C60-B50B-266C-FF15-2DEE4B9B495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21" creationId="{A71F9C0F-DB7E-3E6C-1774-BD4C270EB76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22" creationId="{B8BBDB0A-F936-C7DF-8A98-DF2BABFC4B4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23" creationId="{BF261394-1CFE-1C89-195E-A12D75F005F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24" creationId="{2EDFB970-4BDF-F4DB-3DCA-D4E622DED9B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25" creationId="{61C733B6-7894-D8DD-8A55-84B3CD839A0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26" creationId="{F85733E8-64C3-00E8-F2C7-912DE11E325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27" creationId="{B4BD2681-FD9A-7361-3392-3716C55180B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28" creationId="{BEE9621B-8B07-CA5D-0021-E27274563F8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29" creationId="{E4017AC2-92C4-B244-55EA-B3E4B33C986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30" creationId="{952F90AC-AC2C-0671-64D9-05A46058E37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31" creationId="{94C2B580-7BF5-463B-68E9-814F8907CE5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32" creationId="{B2F34132-F73A-534A-8C26-043D83FA08B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33" creationId="{FBAB89E5-5C2C-B4A4-8559-DBFDEE970EB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34" creationId="{07A54991-18A4-DB6E-DE0D-4D86F371DED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35" creationId="{F9F9315B-AE2B-FC70-4784-3C8C5069DEE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36" creationId="{11459F35-0678-CCAB-15CC-E9A08C673DC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37" creationId="{7F2CCFC3-71BC-1ED6-517B-ACADCD0FF42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38" creationId="{6339CE70-BDD7-8A8C-D544-EA57280F853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39" creationId="{BCA69A85-9F1E-E2E4-AD0F-1E2BAE7F7E5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40" creationId="{38566AB5-7493-B3D8-5EE8-71A3DF64F38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41" creationId="{B13B2CCA-4C81-128B-C3FB-C95B0502D0A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42" creationId="{1AE45491-3A07-38B2-A303-76F26793AC2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43" creationId="{13FAA14D-6168-CDBB-0765-90818FA075A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44" creationId="{F6C84251-C5F6-EFE0-F51D-7DDF274005D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45" creationId="{B9AF57FE-EDC2-9A36-53B3-AED3ACA7E35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46" creationId="{DA05CF06-13F6-0EA8-0482-08D827AB0D3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47" creationId="{5D432DC2-262F-74A4-4276-1AF9477D2B9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48" creationId="{C5B4A491-BD3D-5F67-32D2-BB0ABF173DB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49" creationId="{D671811B-47F1-8F81-4F87-69F92116D57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50" creationId="{1C7CAE0B-B279-6EF8-9540-ABE57D3B55D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51" creationId="{DA80B79A-F6DC-D1BE-084E-6F28D2F01A0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52" creationId="{9AC18BB6-93E4-C54F-7687-2127248542F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53" creationId="{4B32EE97-C703-2CA6-0AA8-65FA302CB97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54" creationId="{0593A586-0472-6E6A-BE1E-CAB31751967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55" creationId="{03BB0E7D-B18D-5EC3-BC4F-7BC5FA64FAD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56" creationId="{ACFDA642-910D-7D05-D66B-4563B88F251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57" creationId="{F981C04C-25CD-A1ED-7A68-7D7B650B996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58" creationId="{C254BB8E-0EDB-1F0B-E244-C801CA3CED3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59" creationId="{8E26C933-0295-0B5E-9D8D-19096F6DB09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60" creationId="{7C48EDA0-176E-1694-DCC2-10DD0C77976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61" creationId="{A47F6D42-5504-AD4D-0079-9A0EA792BB7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62" creationId="{5F1B45EC-119C-B959-9A72-72E738A537D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63" creationId="{FAAEE79E-776A-8B68-C56D-BF4E630F5A1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64" creationId="{23B041D2-0280-D9E2-03A2-2601DCB19BD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65" creationId="{B7EA8973-9228-2EC0-23E3-2D04BD2D3AB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66" creationId="{0AAF555D-5380-A185-E5B2-2C14D071A10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67" creationId="{9491BCA8-5DE3-8F8B-3B19-8E9D1EE71C6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68" creationId="{4B58AC33-D1E0-D01C-10FA-833E5BC398B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69" creationId="{2D35F461-FD98-1F78-F835-02F1F0021CC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70" creationId="{D07BDD7F-035E-DAB3-EF32-4ABB81570F6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71" creationId="{B79BE639-CB67-7A70-CFD1-5C441E602B9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72" creationId="{76A0714B-E327-329E-2BCB-15346CFBFB9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73" creationId="{C0E70888-364A-B57F-12E1-49AACD48A27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74" creationId="{678D30CF-DE9F-D7CF-DB43-46BC0116788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75" creationId="{D4389000-A37A-3C31-49F5-24600F83CF6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76" creationId="{A78CB856-5077-F79B-6211-5E30B965D69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77" creationId="{6336116E-9EB1-86D6-6D1A-471E878AEC1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78" creationId="{13CF7B89-36B3-A3AE-470C-008ED0F46F3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79" creationId="{4AAE1A33-20DB-3C76-5B9E-BA016011E6F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80" creationId="{CC785BD8-6CEB-CCD2-BAB9-588AF24C6F8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81" creationId="{CE78D30A-2DA1-398A-B5FD-6C8BEAA5C32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82" creationId="{D12711FE-8A60-39BD-EEAF-F7488B75489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83" creationId="{5FFE98D2-D104-55C2-1E94-C3ACB2F75F1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84" creationId="{310974D5-0863-3975-A172-FDB26700F6E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85" creationId="{FACF8278-3C19-C2F0-26F1-B90C33F5388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86" creationId="{68757102-F470-82B2-CBE6-400396DE3C2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87" creationId="{9021EA64-4C81-7311-EC59-1176D1D5AA0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88" creationId="{623507AD-18C8-84D7-3C4B-B3F3CFCAE8C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89" creationId="{26A3437B-24DC-B46E-0E28-BFA09FAF61F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90" creationId="{B2447942-8874-5DE6-F5A6-DF8314AC4CF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91" creationId="{B816E205-8CB1-E45B-5304-5F22EF2239F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92" creationId="{DB67D64A-89C9-84E9-5E91-D4D9AE0C9AA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93" creationId="{7C56C278-B4DC-22F9-D7FA-1C949CF59AB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94" creationId="{4E73B227-7096-2C66-9224-EA38E5865F5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95" creationId="{415F235B-9737-AC82-E959-B6137F95872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96" creationId="{E942CFF6-91FD-C273-DFA7-D41C7658269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97" creationId="{7A41B1C7-45F2-A549-9A4A-A21117397D2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98" creationId="{AE913E24-E697-8C34-3AF8-DA7E7EDBC077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399" creationId="{19B913A8-0CC8-ED76-D55C-627CA103BC9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00" creationId="{E3B5CBAC-5D7A-D475-BF01-16968320947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01" creationId="{BD2FD85F-C1AF-2334-CBF8-1F1EA7BD41C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02" creationId="{117B7AC6-653E-F90D-267C-8CD5DC1A0D14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03" creationId="{75F398C7-FD1B-C67D-8A8F-D3A362E763AA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04" creationId="{48B17834-7B04-FB5F-E663-13FDDE1FC22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05" creationId="{4AC81BAE-230E-B353-2EBE-47B19B4771E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06" creationId="{7905D01E-2A25-A761-A8E0-63DB08BBCB6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07" creationId="{894D8652-F712-A815-2C25-C20DEA30ABBC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08" creationId="{552B04EB-0C2C-DD9D-6206-FFF5871DBF8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09" creationId="{AA2897CF-DF25-9BD7-4034-F1479F758F2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10" creationId="{EA5FBD37-B16E-78FC-E5AC-42C58BC07326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11" creationId="{36A5DEB8-117C-BBF7-AC81-EB82CEFA6C6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12" creationId="{C4D0B582-1FE5-19D6-01E9-3FE0B70DDBD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13" creationId="{382B8898-9A35-9BCF-4B19-28046637410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14" creationId="{8B3284AF-0F9B-CA71-F866-0F2212FDA68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15" creationId="{87BD8B73-FDA4-E40A-FDFB-6474AC554B3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16" creationId="{97B379C3-C3DF-D52B-CDDE-E48503011EB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17" creationId="{126BEA8A-C7BD-AD65-9AAC-B6238D87F69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18" creationId="{2BB120A9-B306-DA31-5B8F-638E42CCD980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19" creationId="{30F994D2-F47E-3B3D-C6B3-D817814838D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20" creationId="{2E81A2CA-D1FE-6081-96B9-D1460BD5C121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21" creationId="{1E930B6F-1108-3751-9853-4C9F182FADF3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22" creationId="{0E504822-82D9-79F2-02C7-7DCCABA414F8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23" creationId="{0F3FDCB4-F314-0049-B270-A34299C6009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24" creationId="{BFE0C007-8A1F-8D26-F1EC-A1D7322CD04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25" creationId="{C04FE849-BF1B-AB4E-4D04-FDD85D44924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26" creationId="{12843ED1-83B3-7A42-4390-A1CBCF514F8D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27" creationId="{2433C581-82AD-A23A-B5F6-D2E8F822C3D2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28" creationId="{DEE7B8A1-696B-4C13-CEF7-C88BD7EE2AC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29" creationId="{7DC1ACF7-BD76-148C-4671-E51D2B1505D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30" creationId="{6E48DA3F-A66E-9D6E-BB75-F167B1AB8AE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31" creationId="{0C5D8401-B508-450A-4584-1A1F313910E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32" creationId="{19FF395E-3462-B3F1-CFB0-6DF772FF60B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33" creationId="{0953DB1D-6198-C8A5-530A-1FDE1463A855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34" creationId="{974FC2C5-F484-AF21-42B5-7E0D75ED194B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35" creationId="{D2B23C84-B91E-1C35-FD2B-03F7DA79C41F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36" creationId="{F39D98A5-BBBB-621A-2AEF-02525E7973AE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37" creationId="{D2520E6C-CA10-755A-980A-8C4C4CEE6A19}"/>
          </ac:spMkLst>
        </pc:spChg>
        <pc:spChg chg="mod topLvl">
          <ac:chgData name="Ginevra Minarini" userId="1f1f918c-6db6-4aec-95e5-17ad0358cb46" providerId="ADAL" clId="{03421CA5-02D6-410F-9208-942AACB4DA1F}" dt="2023-11-22T14:53:53.734" v="88578"/>
          <ac:spMkLst>
            <pc:docMk/>
            <pc:sldMk cId="3429536162" sldId="310"/>
            <ac:spMk id="2438" creationId="{A7314ED6-BB22-FEBD-0039-A1772613FDBA}"/>
          </ac:spMkLst>
        </pc:spChg>
        <pc:spChg chg="del mod topLvl">
          <ac:chgData name="Ginevra Minarini" userId="1f1f918c-6db6-4aec-95e5-17ad0358cb46" providerId="ADAL" clId="{03421CA5-02D6-410F-9208-942AACB4DA1F}" dt="2023-11-22T14:52:16.583" v="88495" actId="478"/>
          <ac:spMkLst>
            <pc:docMk/>
            <pc:sldMk cId="3429536162" sldId="310"/>
            <ac:spMk id="2439" creationId="{FD56A5E3-530C-F7D4-F4FC-C2340413E4B6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42" creationId="{3E72F448-1467-4D07-5427-B32FB34F0CD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43" creationId="{1D85ACBA-6692-7E17-FB13-06D18AB461B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44" creationId="{9AFCB76B-7391-8CD3-0569-A7BC42F4A34B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45" creationId="{6063CF6B-1DBF-DA79-887B-64E984EDC7F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46" creationId="{414DE3DA-E03F-F9CA-BF62-A41B252AB9DC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47" creationId="{4E422F50-C40C-5F12-128A-64308CA0FDB1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48" creationId="{E62B2FDC-48F9-F3A4-44EE-A312A32B7DEC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49" creationId="{B95D17A8-7731-4649-EDD6-D3F0678E69F2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50" creationId="{C38DAB92-A082-1F04-CF49-7B56EB3F0994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51" creationId="{1219498A-3E6D-BEE3-53CD-6A91A3034B5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52" creationId="{5413828C-41E5-9843-6F7A-3FECF65AA8EC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53" creationId="{1E9A377A-EC69-DA32-2272-0E379175D922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54" creationId="{2953AF11-3E58-3347-CF2C-58C17248D6DF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55" creationId="{27AB0C71-07FB-50D8-FC23-5C1DEEF62896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56" creationId="{2E2AD531-F700-E7ED-11FE-8842AF1769D2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57" creationId="{C59ECA7D-1B95-D7AC-CA5E-CD31E545E133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58" creationId="{3B80F0FD-1F82-B330-F81C-7289AA1152C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59" creationId="{766682FA-2976-33F4-9048-E59DBFB08BF4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60" creationId="{BC69D3A8-4E70-78F1-7CFE-B28482642333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61" creationId="{77412512-A1EB-0EE9-FB30-4BAE2742F29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62" creationId="{E608D8BE-CA15-4412-7F0A-E2A57E851323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63" creationId="{C571EF83-47CA-F5B1-64D8-765051C0003F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64" creationId="{D311083C-3818-AFD8-87C2-1D1BCEB8E5FD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65" creationId="{7832576B-B3C2-AB11-3BC3-C9BA3150BE2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66" creationId="{52F05482-1303-181D-97FD-890B924C8419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67" creationId="{32B5AB08-3A95-83E3-FDCF-2046BC797951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68" creationId="{DDAD3A23-E0F1-C584-3675-9A3F1B4D5F31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69" creationId="{E1D340FD-47D7-EDF7-F550-262DDA24B7FD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70" creationId="{62B12A46-D683-B5F9-AC16-2362DDE75FD6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71" creationId="{AB40C655-BF07-169B-EC08-3AE024A03F23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72" creationId="{C7EAB751-9250-76EB-5DD3-61AA25547EA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73" creationId="{2BA1BF64-CF0F-E3D3-F09C-5F6E3D4C5D5E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74" creationId="{03D026F5-BDC9-54FC-2ACD-FBBFF7D427AC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75" creationId="{3DCAA7CF-9D80-C4B3-F681-F5972839ABF4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76" creationId="{24A8BCC7-6449-64C5-78FF-AF0EF45AE72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77" creationId="{D83FA18E-501A-5A6E-387D-8F8CC461348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78" creationId="{5DF09204-95E8-06F3-8332-0719A1B933B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79" creationId="{9C9E2D95-366E-2AA7-4B8E-F5C6C8B83CD2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80" creationId="{D802B28C-ECF4-7720-1C5C-733EB5A3FA49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81" creationId="{7D06F6EB-4D22-745D-0346-7B93088426B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82" creationId="{67AB1F26-FEA3-6115-8A25-EE666BDBEB63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83" creationId="{84F2D739-2DD3-31C0-F6E5-F788ABD030B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84" creationId="{9C13BAA3-FE1B-DD23-48FE-81459FB8712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85" creationId="{80D7B3FB-73BA-E1F4-59CE-1D65B5B4DEE2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86" creationId="{5532EAEF-497F-1BD1-3753-C105789F713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87" creationId="{BD2D0BAC-3B37-E212-6F06-C073D4581C9D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89" creationId="{275F9F13-FE5C-30D2-1A07-89DC8862CC69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90" creationId="{FD6D0818-215A-5EC2-9A0E-6C05498B676E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91" creationId="{4D720B24-AA9C-0B4E-C2E4-7100806B0E1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92" creationId="{759E2D2E-4FCE-1B1A-C502-D8F16A08079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93" creationId="{FCAD5B93-70FA-B468-5A3A-69B273B61383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94" creationId="{E07B99DA-53A5-04FE-92B7-D0905EE6EE0D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95" creationId="{9E203BED-91FC-CA5A-C414-2CA02F82F609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96" creationId="{D028C1E1-3D3C-3A3F-1F5D-813F234DD21D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97" creationId="{4A8DB07B-1E0C-A4D0-BD15-96966F342E5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98" creationId="{7135931B-5F5C-87EB-74E6-9057F3096691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499" creationId="{6A9D0F20-D736-5BFF-BF36-9D7530297F5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00" creationId="{54B3B056-09C3-6B71-803E-25DA306C9C5E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01" creationId="{62CA07F7-0335-3149-F7E4-BF33EFE033C3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02" creationId="{55033AD1-4515-E2A0-CBD0-22B2AFA5326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03" creationId="{4A46AE14-AFCC-97DA-FBC3-A0D9CD76D01E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04" creationId="{BAA33E72-F1FF-5154-58C1-0C7395BE3AC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05" creationId="{2658FEF9-5D11-52FE-F670-40473ABD89B1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06" creationId="{B478721D-2000-4B51-82BB-6519EB65BB9C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07" creationId="{EBB0F583-07D6-FBBB-1ED9-81DE2CD168CE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08" creationId="{4DFE05DA-5766-9B21-5F7B-C97EE8E037E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09" creationId="{AEE03B39-8DD5-FC0C-4C2D-045B6740A6BE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10" creationId="{17CEF7EC-DB07-1E6F-DCAD-B52F560B4142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11" creationId="{F729564F-E98F-8CA0-A4E9-6D907C93C04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12" creationId="{BF3AEECC-AD69-59E5-FD23-00ECDF71EC8E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13" creationId="{6D0925A3-408E-CCF1-9E3A-E734308D1A8F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14" creationId="{17F33FAF-259F-C794-5564-27143140EC3F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15" creationId="{89F1D3E9-5A77-8165-2A42-C94222270D83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16" creationId="{B965D03F-EAAE-DBD1-9D0A-57BCE1278DC6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18" creationId="{1DA14B07-0EB8-DCB8-8E1C-6DD24EECA974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19" creationId="{298818E9-BBE6-9911-A903-0140254C9ED4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20" creationId="{1CC1EE43-BFD9-E7FD-0C3A-CBA712A99F2B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21" creationId="{6FAE2AED-645D-2981-AFFD-5D34A927FA6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22" creationId="{0289605C-9E56-6935-7F04-97220E975C72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23" creationId="{459E2CBC-EDD4-CD74-26FB-7E3341D716E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24" creationId="{7E5A58D0-5B1E-B290-692F-3C08EC84979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25" creationId="{C821B5CC-2BC3-B54C-2FCE-11B540C0A9A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26" creationId="{E0978AB0-1306-3F09-8729-077679CCEB6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27" creationId="{121C3DEC-0C60-FFAF-0B98-CC6EF5FACFB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28" creationId="{077F6FE9-1462-F314-C8A4-B8FD83FD205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29" creationId="{C4A48E27-3E0F-A85C-5312-480BE8D97B62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30" creationId="{04A53532-371D-61BC-24E9-31D89E29376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31" creationId="{8AE89579-36A1-91C8-21F4-0CCA58991F33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32" creationId="{DADA447F-7FDF-B646-A9A1-3FE647ED30CF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33" creationId="{DD8A232E-A8E2-FC7E-AF25-EEF8DD33FF6B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34" creationId="{8C4FCA16-E1BB-41A6-B37F-39882E629DBE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35" creationId="{0BB99597-5D96-588F-9BA4-34FCC4971C9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36" creationId="{7C49AA45-907C-230A-A995-800BB9965951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37" creationId="{641EAD61-D706-2C58-2886-EB77258022A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38" creationId="{17E510A5-DE22-3181-FEC1-71EAA325F403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39" creationId="{25B4F21E-F29F-9F78-E68E-5891DE4ABCF3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40" creationId="{0879E05B-CC78-003A-587B-2AD43A02237C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41" creationId="{593A8343-1189-0548-4D0E-0544A15F56E1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42" creationId="{9DADB6C7-2201-4DB2-AF0D-13AF07AE62D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43" creationId="{7904ACB8-3268-F009-1FEB-822CDD51809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44" creationId="{2B686A9F-7C96-DBB5-F36D-0F9E5DC4CD2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45" creationId="{219062D2-E6F7-DFB8-DF36-8107150090CF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46" creationId="{53DEF774-25DF-4288-EF08-067C04F6517B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47" creationId="{CF2E6D8E-1409-BC17-97C9-B24B7BB9CDB9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48" creationId="{3601F741-D592-B248-2633-466AAF4C692C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49" creationId="{D730617C-D0C7-77E6-A10C-7E93F6A58CC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50" creationId="{6B59C149-8756-4CE7-A3FB-E048DBA123B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51" creationId="{4FDA226F-0EF5-4233-7754-470F36D9302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52" creationId="{74C3A7CE-C426-6977-F9A9-4D5EDAE431C6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53" creationId="{E849F4B3-81D0-D060-CC21-40C4D1DD6C3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54" creationId="{06AA1184-9FFF-EBBA-8D34-458297EEF526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55" creationId="{24D96357-367E-24FF-9EC7-5CC127E2CC72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56" creationId="{C21A17ED-48A3-FEFC-706A-1576B27E6CE1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57" creationId="{AC316EED-9B43-45EE-564E-50D14997F8C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58" creationId="{62A8AC27-30B3-248C-AFAB-D05D9192622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59" creationId="{7CCE0CCE-4E50-F57E-FC20-006FAD3DF086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60" creationId="{AFFF743D-178C-5484-5878-6FC35822ABA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61" creationId="{BAD598A4-573F-9788-95D4-884C0C15B85D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62" creationId="{C5F7685E-5BA1-8FF9-8B34-D1C23795907E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63" creationId="{421E38BA-823A-87F5-97BA-E2018F5C425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64" creationId="{B9D21F8D-BDD0-1FB0-0928-E147DB8FFADC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65" creationId="{F65E9D2A-52B5-8FEE-1044-2F7E35D5BFC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66" creationId="{70E98F17-F57A-231F-D517-EDC20A9601D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67" creationId="{418BC04B-1BD7-3F5A-D8B8-B9E5E0D0A1B2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68" creationId="{F42A929A-92E9-8990-1356-FCE13773DFC4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69" creationId="{A08B4751-CEB5-2544-079C-96FAE454A34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70" creationId="{C7C4AFE3-1792-F7F0-BF42-9949DA1F0A0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71" creationId="{727FEC7E-5C23-90F8-ABE4-1780E43A75E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72" creationId="{938B229F-A333-3C6B-79C9-6C78F5D2DE3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73" creationId="{1C51D528-EB5B-6B11-BE62-8CB7EC0FFD6F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74" creationId="{C7D1234A-98F1-92B7-B493-FE4D5516A7C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75" creationId="{10D25F5E-7B23-A2E2-BC76-D6975A8F5954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76" creationId="{DEF8E686-C85B-83F4-3D2D-2E5C947DF9E2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77" creationId="{F09B3D66-649D-9BCE-7BFF-C7933766443C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78" creationId="{CDFC9BC8-4F28-2915-96AF-14CA608F676E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79" creationId="{61BC8A1E-49E0-0567-8421-44FB57309C49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80" creationId="{C87DBB3C-2EAC-C8DF-4FC9-4B9FCDECB964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81" creationId="{165033FD-5DCD-53F0-0E20-6AF2741A0F76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82" creationId="{F2D6929B-481C-F5F2-93D9-959FFD2E594C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83" creationId="{237D569F-4222-E93E-7275-52CEDD21AABD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84" creationId="{8EB329D8-42A1-819D-C25D-4C18CE75D40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85" creationId="{B0248E61-BEE7-52E5-72BB-134DBA94F68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86" creationId="{05220547-8748-823D-710B-F0275EBC8529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87" creationId="{4AF31227-6622-F103-ED2C-02ED9DDC3AAC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88" creationId="{60A291B4-A211-531E-7BF9-B636003F875F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89" creationId="{7E485C24-F4BD-9030-514F-FD4AD92DEF7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90" creationId="{FA467585-53C4-E46E-1142-244975AD1B94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91" creationId="{63E81A8C-C2A4-028B-D115-C73773AD3A49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92" creationId="{0EA2FB98-B0BC-19A5-509D-91C7B95071E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93" creationId="{9FFA0D7D-412E-6FF8-6F87-6A29CBDF6639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94" creationId="{FE5E58F6-2E22-E5B3-36B8-3B814962874B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95" creationId="{E36A09AB-E910-8545-465C-180E10A19BEB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96" creationId="{BF484702-00D4-6B49-769D-52332DEDE58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97" creationId="{BDCC227C-255C-BBDE-5703-0F36D437C07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98" creationId="{B21132B1-499B-1EBD-F4B6-BA5BF98F6ED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599" creationId="{CC40E5AA-93A1-F7BF-8794-33A648625C81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00" creationId="{05A1AEB9-755E-EBB0-B1D3-0821E4A2BE1C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01" creationId="{0E303722-F9EA-B7F2-4AD9-AB2BB7C7D07C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02" creationId="{02157D39-5A3E-EF42-C4F9-8E047A295034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03" creationId="{86D5524B-9D79-41E0-4616-1D2A7F9A607E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04" creationId="{AB667897-7CFD-DA94-BBD1-EDA41D327619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05" creationId="{8EF3E174-1459-E6DB-ABFE-ADBD118D78A1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06" creationId="{F744DC81-0CCB-3CC3-834A-DBAC3F421E2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07" creationId="{976D2257-E7AA-81DE-ACFC-20726927B1D9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08" creationId="{9C840B8A-F2C9-EBBD-4C81-670A53995866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09" creationId="{8CBA6A75-8F73-BEBC-3DF7-1CA912049DA4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10" creationId="{B8B27249-1C2B-7A6E-CEAD-50C5AFAE395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11" creationId="{F5C9E251-4E70-8DE6-8814-2043040A2616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12" creationId="{BAAF519F-6D2F-198B-8F8A-2F27D4A3B81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13" creationId="{BE748E78-98C5-4D50-57A3-B9C97AA2008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14" creationId="{23818F64-3F25-2E7C-4751-A78BADCA576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15" creationId="{37E91420-73E4-2E1D-D75E-1D25475D108B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16" creationId="{3ACCCEC8-94A1-356C-8218-53AFBDC917E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17" creationId="{37A7714B-A399-F392-7F72-90254A1A8F2E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18" creationId="{F9E56517-9E1A-8659-95FA-FB858AB27A5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19" creationId="{AD798632-D6AF-5928-9BB7-1D96A9797B50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20" creationId="{305C4CE0-0B26-5189-B319-F6DE85EA802F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21" creationId="{E451D030-8847-E698-CCCB-89C071FD40BF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22" creationId="{4D203B4E-B05D-A9E7-B6B2-08168B9B0927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23" creationId="{00DDF0B6-3482-FEDA-2ABF-EB48B67AD85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24" creationId="{E73207AD-A502-6CA6-E5A9-5E2386312A7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25" creationId="{B7591361-557E-785F-D10F-23C34FEBF8C2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26" creationId="{1D45D4AB-9A56-FAC4-1552-0BF12C54250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27" creationId="{DF38798C-7AD8-8002-27BA-4532A2D90C04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28" creationId="{49DD5F6A-1F43-D5D7-2FB3-2D3FBAF54FF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29" creationId="{B8EB1686-1BFF-B1C2-3ECD-D3DD562582FD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30" creationId="{6B76E804-8952-1D67-0B90-F2D783C32AD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31" creationId="{670AD153-11B9-5F4D-9925-A88F2A2C88E4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32" creationId="{97244AC5-74CA-E0AE-33BB-2427EBB98712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33" creationId="{3375751F-66A8-C6A3-8F6D-AB71F8A9C869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34" creationId="{D1033243-0F67-BC02-7101-AB7073A2AE58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35" creationId="{40528929-38D6-5FF5-3D34-A4F95B35EF5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36" creationId="{2347733A-AE38-D1DB-F254-98D677972C0F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37" creationId="{B2E8478E-31A1-CF04-A2B6-8107B6AF1AB3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38" creationId="{188A9309-D664-ED37-0E14-60D36C3BEC7B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39" creationId="{577A0797-E863-D5C8-BA69-451B14AB657D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40" creationId="{90F0BC7E-79AD-9FC6-6A8B-F027B4A3640A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41" creationId="{203CD8B5-A849-267A-74F2-FF75A9BFA5FF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42" creationId="{49869698-D7C3-2F96-924D-3D76E1246995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43" creationId="{5FE43295-C4A0-C33C-8343-A6AEFBEB67E3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44" creationId="{D348AA5C-5E68-A43C-0FAF-77972FBDB6BD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2645" creationId="{6D634587-5919-A9DD-B872-303B7BCF3EBE}"/>
          </ac:spMkLst>
        </pc:spChg>
        <pc:spChg chg="del mod topLvl">
          <ac:chgData name="Ginevra Minarini" userId="1f1f918c-6db6-4aec-95e5-17ad0358cb46" providerId="ADAL" clId="{03421CA5-02D6-410F-9208-942AACB4DA1F}" dt="2023-11-22T14:52:32.312" v="88500" actId="478"/>
          <ac:spMkLst>
            <pc:docMk/>
            <pc:sldMk cId="3429536162" sldId="310"/>
            <ac:spMk id="2646" creationId="{2EAE3B30-961C-8CD6-278E-601B4883C9F6}"/>
          </ac:spMkLst>
        </pc:spChg>
        <pc:spChg chg="del mod topLvl">
          <ac:chgData name="Ginevra Minarini" userId="1f1f918c-6db6-4aec-95e5-17ad0358cb46" providerId="ADAL" clId="{03421CA5-02D6-410F-9208-942AACB4DA1F}" dt="2023-11-22T14:52:31.635" v="88499" actId="478"/>
          <ac:spMkLst>
            <pc:docMk/>
            <pc:sldMk cId="3429536162" sldId="310"/>
            <ac:spMk id="2647" creationId="{FBCFE4D2-184D-E693-3B0E-F77C342AB1D5}"/>
          </ac:spMkLst>
        </pc:spChg>
        <pc:spChg chg="del mod topLvl">
          <ac:chgData name="Ginevra Minarini" userId="1f1f918c-6db6-4aec-95e5-17ad0358cb46" providerId="ADAL" clId="{03421CA5-02D6-410F-9208-942AACB4DA1F}" dt="2023-11-22T14:52:35.748" v="88503" actId="478"/>
          <ac:spMkLst>
            <pc:docMk/>
            <pc:sldMk cId="3429536162" sldId="310"/>
            <ac:spMk id="2648" creationId="{90BAF0E2-1F4C-FDE3-41EA-2EB626549CB7}"/>
          </ac:spMkLst>
        </pc:spChg>
        <pc:spChg chg="del mod topLvl">
          <ac:chgData name="Ginevra Minarini" userId="1f1f918c-6db6-4aec-95e5-17ad0358cb46" providerId="ADAL" clId="{03421CA5-02D6-410F-9208-942AACB4DA1F}" dt="2023-11-22T14:52:42.424" v="88506" actId="478"/>
          <ac:spMkLst>
            <pc:docMk/>
            <pc:sldMk cId="3429536162" sldId="310"/>
            <ac:spMk id="2649" creationId="{532BE202-BB7A-A9AA-6AF1-E42DD5DEC11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50" creationId="{21113CF4-6A14-11BE-74FD-A8D4AA56CA6F}"/>
          </ac:spMkLst>
        </pc:spChg>
        <pc:spChg chg="del mod topLvl">
          <ac:chgData name="Ginevra Minarini" userId="1f1f918c-6db6-4aec-95e5-17ad0358cb46" providerId="ADAL" clId="{03421CA5-02D6-410F-9208-942AACB4DA1F}" dt="2023-11-22T14:52:40.849" v="88505" actId="478"/>
          <ac:spMkLst>
            <pc:docMk/>
            <pc:sldMk cId="3429536162" sldId="310"/>
            <ac:spMk id="2651" creationId="{75044C75-3840-F5DF-C956-2F79ED5BB15B}"/>
          </ac:spMkLst>
        </pc:spChg>
        <pc:spChg chg="del mod topLvl">
          <ac:chgData name="Ginevra Minarini" userId="1f1f918c-6db6-4aec-95e5-17ad0358cb46" providerId="ADAL" clId="{03421CA5-02D6-410F-9208-942AACB4DA1F}" dt="2023-11-22T14:52:33.475" v="88501" actId="478"/>
          <ac:spMkLst>
            <pc:docMk/>
            <pc:sldMk cId="3429536162" sldId="310"/>
            <ac:spMk id="2652" creationId="{BA433A6F-832A-C0EB-1A5B-640EE8BDD731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53" creationId="{EBBFEE30-951A-C9D6-350A-120D66627FCB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54" creationId="{FC064E22-EB35-EFCC-AE4F-568E976B99B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55" creationId="{527112D2-B2B3-83DC-823C-E3629A6B1AE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56" creationId="{242A3EF9-7E13-8641-C263-6B40D349B8A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57" creationId="{F29330C1-C91D-EFF5-1497-9371FB7A15D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58" creationId="{30CB1924-758D-5026-32F4-F2922133E87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59" creationId="{3471A014-8E1F-1D0B-0E60-66BD527CB14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60" creationId="{003AF6C3-8623-38D8-1514-A490A49A2E0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61" creationId="{AACFD603-3780-5A0B-5CB7-48B07FB9724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62" creationId="{C1B5E2F0-0127-7657-4F7E-7EC63EB784C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63" creationId="{866F21C2-7A0C-D930-23E1-FB38F05B456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64" creationId="{24555F4E-C082-C832-2B25-AB493405616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65" creationId="{EDF46FB5-949F-BF34-D024-DB2E8A8121D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66" creationId="{B92740ED-6293-1EE2-CBEB-765AECAE0D28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67" creationId="{4E2EF854-60FE-24BE-277C-EF7EF7C6E0DF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68" creationId="{FF256330-A87F-1212-85F7-89C6AA0A23F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69" creationId="{21607193-9CD9-179A-04E0-33281F40F59D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70" creationId="{862E7693-1F89-551E-A2E5-599545C68CBB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71" creationId="{95316596-A408-053A-5B09-7E4A48E195D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72" creationId="{DA7959FC-E490-301A-2715-9EEF97BC2F2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73" creationId="{5A4DED34-52F5-F54B-49B0-242151C0A76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74" creationId="{F0362145-2616-2A32-00E2-52EA1B108CE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75" creationId="{D29ABEAD-73C2-D9B1-0DDD-0A103340A4B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76" creationId="{B5CFF2CF-F19C-2020-284B-FD18C04D898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77" creationId="{B99C26A6-B19D-2EFF-27F9-F05D4C44542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78" creationId="{A8B4E9AB-1FC3-68A6-7C11-80135BB6A42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79" creationId="{1A9018DB-D331-03B2-1A75-7291E1A88BD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80" creationId="{001752AF-11C6-BCCA-E0D0-3274F71D1E4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81" creationId="{7D67E5EE-B4DC-AB45-A2EF-6E1A0799FF3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82" creationId="{253F95D1-6F51-8467-3E8E-F82227E714C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83" creationId="{93ACA6E0-8B2B-A27F-6DC0-64A24CAEB3B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684" creationId="{AD561344-81B0-44CF-9166-20715AB3A52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85" creationId="{3DD5BF79-1EC0-E10E-5472-562B310821EF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86" creationId="{B9D253F2-40F5-61DC-D3FD-6BCDC69AA393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87" creationId="{90DF2128-351A-34B4-FF80-75C79A79CF1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88" creationId="{90CB9EBC-FE87-EFF8-BC6F-968C15153750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89" creationId="{60EE6658-1EF1-4024-2F42-25357DC89E08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90" creationId="{8871546B-2EEF-8C9F-BB23-5114CC98025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91" creationId="{29B988F7-1894-74E0-05EC-AD8D6A0AC715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92" creationId="{0A737EB3-70DE-8159-4F05-654E2E5D1A63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93" creationId="{636FB231-EFC5-FEA3-0ECA-E22EF8C545DD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94" creationId="{7120868D-4249-AFE3-D052-12ACEE3081D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95" creationId="{B09961EC-4555-A1D5-0D06-566A4D521AE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96" creationId="{CC32034D-098A-1FAB-74B1-139DD8199DC8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97" creationId="{C8DC8DEE-E74E-40E1-EE06-F4A6AFBD081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98" creationId="{64FCD675-A9F1-481B-F42F-6EA7C7727AE2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699" creationId="{B667960F-48DD-A03D-6341-981372F3BB9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00" creationId="{DA409404-89A3-76DE-780C-9E22EE0249B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01" creationId="{4DF257BA-8727-3DC0-7900-5E82620D4D6E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02" creationId="{3326056D-6668-BDB6-0AE5-FA2AC92604E3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03" creationId="{7D963BD1-6B87-36A2-DB9F-15FE72EDBDB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04" creationId="{67739FF3-D029-7A7B-5E6A-55DC979B6128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05" creationId="{F1F638D4-0BC4-706C-FE09-1F0868DB9E02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06" creationId="{31CC46A0-78C0-7D14-A6B3-55771528983A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07" creationId="{AEDCAF30-4207-4631-30C7-D63C46C06B4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08" creationId="{F549BFD4-88A6-A673-C819-4E14D5B6467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09" creationId="{DD57A84E-EF65-3EFF-F82C-16FFD014BD1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10" creationId="{76494166-2DDC-2A92-E2E1-2C620D56AA8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11" creationId="{3B9C0840-B912-A7D5-3BD5-CD3EB83A337E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12" creationId="{E5E5202F-8D7F-2740-5304-168B52F8CFB8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13" creationId="{E744A1B1-A7F3-1B83-A8E5-7F61386E123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14" creationId="{0D64FECF-47A0-BAD5-21A3-5F7D7333707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15" creationId="{3B54F624-196E-B86C-95D3-A02088DD2D8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16" creationId="{A6BBF610-8B7C-21F2-BC6E-7BF550C9FB55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17" creationId="{C0241702-329C-2369-A365-C18A510CDDF3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18" creationId="{38A26FAD-9C34-AB79-66C8-1096C42E4375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19" creationId="{8017C695-3889-7AD0-3343-5831349FAC0D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20" creationId="{227F599D-29D6-00FC-6978-D211B9D65ADD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21" creationId="{D3C82A61-9B0F-0203-AF55-2F3C3DB439D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22" creationId="{2731AC95-9AC1-7EFD-A185-651D64CDFB1E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23" creationId="{5133D0AA-E004-7A32-B0BD-6EB627A05030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24" creationId="{AAC8FDC1-EBCA-96A7-F29A-7DD070DDC40D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25" creationId="{12282E22-8968-5DE8-C7B8-5CA702D27EB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26" creationId="{374A2E83-45E5-8233-8FF7-67D6D1890A6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27" creationId="{EFBAC21B-FDD8-58E3-83DE-BDDB72D33C8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28" creationId="{269578C7-64D5-4237-C3DE-60E3C3E2A5D1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29" creationId="{A395E745-9179-4ACE-E341-B79E6DD4F5B2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30" creationId="{6149C888-0D0C-F10B-8322-C128B35DB40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31" creationId="{4A2880EF-73BE-52A7-5EDF-4DC44EC66708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32" creationId="{E149D125-FC8C-7329-75EE-F3E67EF36D8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33" creationId="{406159CE-D49B-B876-15E3-A615BB75F88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34" creationId="{AA75DFBC-E84C-3D18-DD2C-ED73A254A67A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35" creationId="{CEA70ACE-8A49-9453-FA6A-85B899DA6E5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36" creationId="{9078459B-8C38-813E-E235-F12050ED427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37" creationId="{3ED63CF6-3FB9-2F05-A573-80EF4856099E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38" creationId="{EEAFC661-84EC-48F3-9CE7-EE55594767BE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39" creationId="{648FD37E-F268-18B8-4B17-8A4C8E3CE6ED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40" creationId="{F80C6C59-FE37-8454-F52A-0A6CCB533AF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41" creationId="{72A2548C-AB05-3F89-CD69-DDF74E2FDE6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42" creationId="{5C4ECFEA-EB89-509D-A554-B4693A583EEE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43" creationId="{EA37776D-93C0-1657-1D1C-CC062E20AF2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44" creationId="{39F30328-FE20-ECDA-4D82-65CFB0D5DE0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45" creationId="{92C6D890-DE7E-57E7-54E1-70FEE01ECB28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46" creationId="{7569D228-A1F9-6537-5414-A139F4452F6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47" creationId="{248C1FC4-B9D6-6CCC-A9CA-5084970FE3E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48" creationId="{1159286D-9040-AECF-6964-5CDD6EB7C02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49" creationId="{68EDDCA4-7C16-3F78-D3A9-ED9C4F42905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50" creationId="{C40976CF-0FE7-8E53-DEBB-45455D3F962B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51" creationId="{0F332FA7-0B02-687D-FBDC-B7A2E115A83A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52" creationId="{046417FD-682A-4BEF-E4B9-45C59F24DC5E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53" creationId="{BBE435C2-CFE2-2792-5F87-DFB83810FBDE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54" creationId="{6C065C71-5AA8-07F8-3F76-91843288B99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55" creationId="{561F27D6-527B-4859-3605-E1CB1115B9B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56" creationId="{BD8E7B93-B076-3B61-4CE1-A8156F06BD1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57" creationId="{18EFE12E-002D-3AC2-2E87-4D1A0BDAFDA1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58" creationId="{B764BDD8-1358-9979-1147-38B955A71F1D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59" creationId="{432E2A51-C667-B9E8-771F-C3A5BD7CE355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60" creationId="{A99D831C-FFAB-0801-8749-1876A3BE4CA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61" creationId="{803059ED-643B-F743-2013-48B3B7AE75C8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62" creationId="{15A4ABE8-4B10-6D3D-76E3-10994C3C66F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63" creationId="{813139FF-4B60-ED98-AD7D-0AFC7551607B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64" creationId="{DAF6D8ED-D59C-BBD1-7F15-E6A2F775E8D3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65" creationId="{DBC03008-0758-9385-A18F-3D26F17F3FD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66" creationId="{4161376B-C328-8EA5-B742-820E0B97692E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67" creationId="{FF39E063-4376-5D2C-B31A-84BF3BA1A205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68" creationId="{D169E9EB-44BC-200B-631C-0E2AC471977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69" creationId="{25D065A3-2551-2E92-BC78-FC88CBEB6F75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70" creationId="{212137EF-15F7-9B14-A461-79DB3156849E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71" creationId="{3884B44B-66D9-64EE-954E-0558EC917490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72" creationId="{AE4DA911-F744-8EAE-52E1-29BEDAA843E0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73" creationId="{8D3D4B07-0255-C16F-A8BA-C2BBA17DB942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74" creationId="{9FD23319-1F80-3EAA-C66B-28FB676B1AD3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75" creationId="{77C851EB-8F41-FC49-B605-DFCA8B8ADED5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76" creationId="{68C6CDAC-A2E1-F43B-C74E-D9320DE6783F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77" creationId="{B0B75457-7407-3EF1-B432-DF0F488B4A8A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78" creationId="{C25D51B7-B5E2-B088-87CC-2652907504C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79" creationId="{9FF32439-F44B-FDF8-E919-11545F6465A5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80" creationId="{3B263EC8-857C-AFD9-C1D7-1FECBCE70E1D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81" creationId="{C5AF2986-C578-EBA3-744C-CBE106555EC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82" creationId="{2FEA61B2-1774-A842-1886-4A8BD0AB252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83" creationId="{E8753DE0-279A-BFDC-52A4-09CE8F03405A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84" creationId="{0EE99AEF-54FC-9442-40A2-8D1AACA30151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85" creationId="{664B058F-DD6D-214E-7D2F-E8C620D048E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86" creationId="{F6FB60C3-01D9-F49F-6CD2-B3DE83FA7F81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87" creationId="{AF95D509-70D9-96A1-53C3-EA93E576F9B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88" creationId="{EE1C8BA4-3316-57B1-BE58-C228FCBA0EA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89" creationId="{FB833FE3-C0AB-B4EF-E1F2-9474DFE9262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90" creationId="{04268159-B193-EECA-190A-652C0E4A8A4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91" creationId="{8BD30A68-A32C-25BA-83B6-CBBC03378DD1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92" creationId="{BBE3804E-7CC4-B2F0-8129-0F11E137504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93" creationId="{E35DA62C-1BA1-0ECF-D9DB-10E6E2708651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94" creationId="{769ADE92-40D2-4A76-90A8-7274D52F682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95" creationId="{4DD3DBBF-06E0-C2E9-51FA-8752C51457B3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96" creationId="{6054846F-ACB2-F640-5322-73D5C5D04BB0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97" creationId="{BB4CEE13-B8F9-B3AF-C814-78CBDF7CD26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98" creationId="{3967CBED-F858-7B08-B66E-3716188FB208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799" creationId="{0C9D3CCB-504B-CB13-C06F-22E3E5B80CA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800" creationId="{72ADCC3B-7BE1-FCD8-C374-59D9F81E6B1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801" creationId="{B4640BF3-7446-7760-6008-F2D9F85B3211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802" creationId="{62D1A036-62D9-C4BD-81E3-395985CD1F53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803" creationId="{F57D91A9-789D-D4D5-EF61-FAFA6D9190E8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804" creationId="{22DC18DC-454A-1DD1-6B1A-AD1D7C1ACD7B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805" creationId="{BEE363A4-4774-698E-6ED4-9019EF80CE9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2806" creationId="{F4E558C6-0F40-C81D-427C-E3B5D712603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07" creationId="{E32B29FE-79E5-77FA-63B8-21918D2681C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08" creationId="{50C455EA-AC31-2875-F476-C408A631092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09" creationId="{3D362553-DA10-62F2-C775-A63480611AF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10" creationId="{8D54AE1E-653B-DC4D-50A3-5B818D451E4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11" creationId="{443A67C1-71D1-4EC7-8C7A-E8EFC5D9BBC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12" creationId="{0913CF88-8066-2947-2332-644C51DEE4E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13" creationId="{C1150215-B6FC-D299-0CDE-9D6C3359AF8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14" creationId="{BE7CAA0E-7BCE-6C62-8C94-912DDA1DE48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15" creationId="{2BFB8DC8-A6C6-ADB4-513A-F6E343E4AD4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16" creationId="{7BF429DC-0BF7-51FD-8D0A-E76BED9A7A9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17" creationId="{59114192-6E87-2298-63FE-73FA3C925F1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18" creationId="{B3439993-BE89-2FCB-A9FF-4B5CD34C153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19" creationId="{FBB44DED-0DFC-0E26-B41B-2F16FEFF648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20" creationId="{87170E8F-1A21-81AE-DAA5-AE5FE4C14B0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21" creationId="{C4DE9C1C-094F-989D-1616-2CD3748DE59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22" creationId="{A4215F26-6149-24C0-1C2F-4B0269E0D86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23" creationId="{DD16F336-CC70-7A5D-BF00-D36622556F9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24" creationId="{9DDDD7A7-DE6A-8ED6-11D5-A037D920C2C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25" creationId="{E07D9FEC-3F59-E6ED-4F91-07A59D09082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26" creationId="{C15D79CD-6AB6-7B03-C7E1-D45A30E58FC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27" creationId="{6B5BCEA7-212F-94BC-8720-E9F110A0318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28" creationId="{659125D2-D5D0-CCEF-23FC-A2DF0CC49BE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29" creationId="{60BA705D-1130-992E-2098-49614971B19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30" creationId="{B03B5E7C-EC3C-9ACA-1D90-7A82C0CF356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31" creationId="{D5A92332-E0CD-2130-3DE0-0E46656890C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32" creationId="{8B517C0E-6DDF-EF0F-A1B8-AD5BA901261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33" creationId="{DBB17219-D36B-DE07-692E-E80FB47C876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34" creationId="{C7509A85-7DAC-F7A1-96CF-8C9CC6E65DC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35" creationId="{51F85CE5-EBA0-7BFE-11B7-6DBBC632392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36" creationId="{BDDCA548-23E6-CD6C-00AA-1C8918647D6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37" creationId="{F2C9000C-B0D3-63A9-79BE-E168889D6DD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38" creationId="{7619563F-7092-4C90-2EA7-7289D6B4C27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39" creationId="{82681DF5-D9CB-E7B1-B45A-BF92EB35522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40" creationId="{CBDF0CAF-96FC-5F5A-C6E8-09A7971FA57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41" creationId="{B3142D27-DAE5-66EE-D670-AB8D9EBAFF5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42" creationId="{23F052A9-D874-0B93-DF75-77E8B5ED99E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43" creationId="{6B6A44F9-9C79-3C99-ACBA-A83C0EAE77F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44" creationId="{C1C3ECDC-0FEC-CB6C-A2A5-2564A76707D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45" creationId="{3168F8BC-F791-F9FB-087B-B42FD34B607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46" creationId="{2ECD247A-1B66-2606-E055-AD0A0F17CD3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47" creationId="{03CAC830-2186-A434-8E31-F3CF187B859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48" creationId="{3C4FCE09-3A4D-B1BB-0034-97521004A6E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49" creationId="{28A47502-DD51-B43A-E99F-D4D031982DE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50" creationId="{40B28AA3-8093-D84E-0DED-8FF64C5CF9A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51" creationId="{C0F440D3-091A-1CFB-BD12-693280D8579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52" creationId="{0B0926D5-4AA2-26DF-1DD8-2EEC7AD5644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53" creationId="{8190E3DE-B055-D97E-97A2-529C667D422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54" creationId="{1AB813AB-7E8D-EA89-7464-87C1FFF12D1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55" creationId="{20300A22-9C83-A435-AE12-069D51181C9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56" creationId="{CA0E78D3-52A6-E129-D532-31F9FADA197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57" creationId="{A5C327A0-1E0C-4E2F-28CB-B63D48B8FDE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58" creationId="{330193A4-BEA8-2AE6-0FAC-C2970872930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59" creationId="{EA1FA08E-69F5-C7C0-0C6F-E400A445990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60" creationId="{DA69CC06-9A5E-421D-B3C8-5D550801A0D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61" creationId="{4D7F92F9-D7A1-7F8B-14FB-C021AA7C969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62" creationId="{ECC7DF75-5BD9-EE93-7071-C9C50CC12E3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63" creationId="{AFDBEF36-B1E8-0C82-415C-DF3B17075B1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64" creationId="{85EB982D-09BB-D53D-8BFD-9024A5FF7B6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65" creationId="{A5B34FF7-5E80-EF57-B645-2C450C96632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66" creationId="{A2E81C7B-83CF-74B3-98A1-955133E6392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67" creationId="{3914D5C0-DE21-84F0-7096-DB15C1142DA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68" creationId="{E2ACE923-20AD-DD93-2F42-58244774906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69" creationId="{E7E8B4F5-0B4F-BE40-5C01-3CD821F6E6C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70" creationId="{F861964B-074A-D7C0-BAC6-6B983EC7835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71" creationId="{782C8F07-C4A9-6ED1-1200-E276B9BE068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72" creationId="{7C832F09-5EC1-E501-1958-3B0A631AF24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73" creationId="{6AFD2A83-9B55-DE13-EB64-F67B22CDC40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74" creationId="{18E4DE8F-5E18-4B46-0845-22714BB2149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75" creationId="{F5A5E6E4-5579-0FA4-582C-C3B822CBF9B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76" creationId="{824A1AFD-E00E-A6A1-709B-520F98DF589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77" creationId="{67A39A8C-5933-5819-C608-00749F8EBA0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78" creationId="{75D96FEF-2AC9-6BA6-9F83-3F208148510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79" creationId="{554B5CCC-60BD-4337-680F-301D0A2FA4F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80" creationId="{A1515DAA-1CCF-2A77-A577-FD3B6977215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81" creationId="{BED4CAC8-B518-991F-9332-D910AE19BAB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82" creationId="{CE8EB5F6-8BC8-EAFC-A6F4-6FCEDACAC76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83" creationId="{C987DF27-4D1C-3394-1DE8-6C24947A6FA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84" creationId="{3D39E3D5-1751-1CA3-A24E-59779FECCBC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85" creationId="{F07F38EB-076D-150F-0250-3EC7036C34F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86" creationId="{36A5F53B-DBA1-CED4-1C29-2C60DB19B40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87" creationId="{DFE40D4B-B0D5-697F-EB1C-0FF0A5D9D9F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88" creationId="{4A4A879D-EE4F-6000-F923-F64BE135F94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89" creationId="{188CEA25-CD9F-D956-AEB9-D0AC9C3F509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90" creationId="{4DEE82DF-427A-A679-8DF8-C0B7238202F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91" creationId="{62F21B26-2515-905F-567B-D82D08D369B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92" creationId="{D2967359-B14F-CCB6-B29B-0BDE997637C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93" creationId="{09BB4A1E-D9EE-CF3D-7F11-814123EF92C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94" creationId="{511F37F5-2D26-426E-C62E-798F637C49D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95" creationId="{653B688D-E343-0084-E2DF-F60456B3D7C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96" creationId="{4F54C6A9-A334-D1DB-48DC-A5D32F04774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97" creationId="{1BE07241-5C27-B5B3-F500-6D79FAD5408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98" creationId="{29589FAE-1AC6-F5AC-6368-B9D7D7D11DC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899" creationId="{2C308C2E-01A7-7750-2207-79397A0A840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00" creationId="{D7062806-20E0-570C-C763-1A898414928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01" creationId="{A2E7DBFB-1116-7DD2-2700-12A66F077C4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02" creationId="{93D09BFE-9BED-8957-94A7-4957EA4FA29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03" creationId="{4E3D1876-BD68-8B00-118D-0CB583A80F9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04" creationId="{02087C5F-E037-3B4D-9FAB-266B77EF67D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05" creationId="{6A6C595C-19A2-84D5-8BBE-ADD10E31B94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06" creationId="{DCFEFDB0-01FE-3B74-81CD-D2AAA61BD45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07" creationId="{418CEE9C-E9C3-8119-0A25-6B19A74756C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08" creationId="{1B1FA2A5-8B83-D15F-C2CD-43AE64B39D0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09" creationId="{3720FE1A-FD60-27A5-50F6-21B0788D4C9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10" creationId="{52D1237D-D7A9-7E1E-8B62-632AD483486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11" creationId="{0B64A937-CA39-1975-A9F8-BB49BBE8820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12" creationId="{5688D1C0-429C-A8B5-86F3-406BAA1CC75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13" creationId="{4FFBCBA7-71A9-EA25-38B6-C882836020C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14" creationId="{3D52D54E-133C-5AFB-55B3-EB1177AC569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15" creationId="{9F7217FD-1384-7D25-04A7-3FE10D21DB6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16" creationId="{4CE24249-998F-14C8-B6F9-397FEBF39FE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17" creationId="{37B61462-609A-A299-7E44-3A0A124E28D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18" creationId="{9C0C358F-1CE5-1DF4-F0EF-263969FDFE2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19" creationId="{7B3EC476-7F7A-08EC-32A9-6624BEC590C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20" creationId="{50168011-5DB0-2B6C-BBC9-B7CAC61F291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21" creationId="{2E9F7E93-CC1E-15A9-7937-69BA3ED13A2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22" creationId="{F6F16614-9DDD-93CB-BE36-CB94BE284A8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23" creationId="{7FD30821-D81A-AAC6-161B-BC8BDCA8421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24" creationId="{0083213A-46D7-BF1C-6594-48B4910EF86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25" creationId="{41DDE1A5-B6CF-E4C9-1175-AD99723F076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26" creationId="{36A21A19-3DDF-57EE-B7EB-3793CEB5148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27" creationId="{EB359E5B-0807-E279-76FA-4555813E91B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28" creationId="{44BAB277-C193-9D78-0B9B-02803FB06E1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29" creationId="{F877B22A-2DE5-222C-DB67-2CA512F34D4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30" creationId="{EC95E5C1-183E-3146-835B-46278E3D4A0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31" creationId="{3DFCD610-17D9-0C0B-0E92-B9FA637F269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32" creationId="{09AFC62F-9119-4854-064E-3289EA0896C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33" creationId="{7E1C6A0B-99AA-DDCA-E899-5023F7C2522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34" creationId="{603A6004-EEA5-FF6B-D599-C4C0D824542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35" creationId="{934F9FD0-1561-B55A-FF14-A524AEF46A8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36" creationId="{2DF6C873-6C7F-4C6E-7AB7-65E50C21799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37" creationId="{FD4024C2-A7FA-184F-E23B-E1E2C85545A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38" creationId="{6B1DF38E-F11F-29DA-1D1A-3669898365D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39" creationId="{0D09B66B-70F1-B72D-9BC1-FE07EB09177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40" creationId="{834378A7-6500-191E-EE73-81A5819DF40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41" creationId="{65C6633C-8AD7-7839-EEAF-AB6E57FA00A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42" creationId="{F4AB6688-7764-7D80-83F7-B8EF23774CC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43" creationId="{81A051C2-0313-E18A-F68B-EA6BF16935F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44" creationId="{915CF91B-CFC4-357A-FDF2-3C0ACA3D53C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45" creationId="{A20898F7-EEE6-5E9C-ABC2-ADDD56A88F2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46" creationId="{2B66F499-7671-03D1-401C-FAF5A091EDD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47" creationId="{9B100F70-2DD9-4FE6-5353-E6CB6AF2E47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48" creationId="{055B8D3C-AE3D-69A9-8361-ED51EE3E0F3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49" creationId="{7974F344-4E6A-2F75-2D38-6DF6242B6FE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50" creationId="{6994046A-9B98-B763-2023-F00BCDF7285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51" creationId="{A1C74263-FD09-77E9-6FAB-C9A0F6D899B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52" creationId="{6D2C01BA-9287-44EB-0E46-C7C8B1D37A3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53" creationId="{1DD78248-A3F8-E7F4-DC08-DE28923AF26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54" creationId="{11D7CD0D-6143-2415-6A8F-6AF6E1A6365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55" creationId="{42138F81-82F9-EB7B-83E6-109635B3FEC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56" creationId="{D4E9AA6F-A517-6F89-DFA2-96D68F4E8D8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57" creationId="{F7E275CE-FD95-A703-1486-8B65DDA4AA4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58" creationId="{18630A52-D428-B379-C347-082617DDE71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59" creationId="{BA2E9F42-CAF6-C077-F657-6C7B2742C2C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60" creationId="{4D76D1BE-3488-B4E0-E59A-9B5BDF839A9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61" creationId="{A199510C-23DE-15E2-C3F8-2EC2E5C9080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62" creationId="{CB59F0CC-F02D-E5DC-8275-2D7FB246CB4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63" creationId="{02123D8E-BB3C-1FDB-9786-E297AFB69A3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64" creationId="{4A8C90AE-E4C3-9FBD-25F4-01D8CFE7582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65" creationId="{41C990BB-F67D-1FDE-F129-C430F19623E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66" creationId="{6F8596DF-E979-CDB2-4F6C-52BE61AD227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67" creationId="{16AED378-8056-B6EC-6303-B376368EE75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68" creationId="{5CD0E8C4-0350-9064-FE24-8EADE8E8041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69" creationId="{1C7B7A69-3AFC-9933-9712-C080208971F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70" creationId="{DBBA345E-8C3F-1831-D5BE-4592E75EFC4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71" creationId="{5DE078F0-20A0-5F44-C251-9A2260F8AB2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72" creationId="{F9C25BFC-0EB9-34CA-B6A1-C9FCF2A87A3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73" creationId="{6AA8F033-532A-BB98-78D4-DBC980E3FAD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74" creationId="{BDE0B40A-AB95-0230-902C-B358738F6FC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75" creationId="{88AE5384-0B71-898E-967E-097F959FB62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76" creationId="{D0753A12-8483-587D-DD94-85BEE0AAD30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77" creationId="{991824E4-DE9B-886F-FE44-7D2FC2C21CA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78" creationId="{26B3AC22-CE50-9768-D6DB-707B6F75A96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79" creationId="{3C3A1DD8-DCA3-15F1-C590-804D2AF1E4B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80" creationId="{2CCD0969-290F-B9D7-AACD-B9D8975943A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81" creationId="{136852A3-2340-C0B0-6140-FDA1DACC0BC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82" creationId="{8DA8E9E8-8943-3116-9120-5DFB2D240B7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83" creationId="{BD0DE50A-6ED9-0154-C395-7431306A58A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84" creationId="{88D7B2F8-71B1-BD5C-2236-7DC6EF0E160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85" creationId="{8BFC1478-E329-9414-5F7D-671DC15797B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86" creationId="{981CDE00-23CA-06FF-0D1B-C7568297807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87" creationId="{E95F3178-DF72-8BC0-89BC-D94A88DCF84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88" creationId="{16BC53AF-249F-2F6F-2D26-C2E4FF084ED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89" creationId="{5534F183-A07D-125B-4F5F-919FF8B0812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90" creationId="{07CE0D91-142B-909D-7BE2-2C1925945C4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91" creationId="{2ACAEE6E-D333-A16D-EC71-2BEFD2EE168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92" creationId="{43F8131A-D23F-B49A-9A1A-715533CC515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93" creationId="{FEEAD527-ADA5-F439-5ECD-0E658B5E0D7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94" creationId="{2EE54D46-446E-2D37-40CF-5A556362DC9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95" creationId="{24D0EADF-976B-AD76-574E-9A8E365BA25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96" creationId="{58972517-D95B-6372-7E9F-036CB5644C5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97" creationId="{441E77DB-0C0C-C83B-1DF0-1902D58B61D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98" creationId="{78A317FE-61BC-9C59-A227-FA887315826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2999" creationId="{EE88CA61-3150-018A-24B0-565678C1AFA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00" creationId="{EDE1AD5F-EF1F-CB41-C174-4FD35485F17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01" creationId="{825028A1-A8D6-35A6-A6DB-7D54E40D433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02" creationId="{B2936566-FB80-E212-711E-B2058462384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03" creationId="{F5FE4C43-549C-D3B4-4B41-3E0129DEF1D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04" creationId="{9F033F24-3AE7-CDAD-87F7-C85A0259A40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05" creationId="{3A0B318D-9EA3-61CB-DBCA-B1CA54740F3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06" creationId="{A8462314-A05F-FC03-725E-5DA108343F3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07" creationId="{3E95300F-401E-DE3D-81FE-76FD4D2F58D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08" creationId="{0C1F1252-90F8-65DB-9378-7B3249D884E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09" creationId="{C31A9164-F8A1-00F3-0FEA-9DDE0F74509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10" creationId="{E398419B-2207-CB75-D19C-E54E05EE12B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11" creationId="{45C14CF4-D7D9-6B88-5153-DA88DC0EE51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12" creationId="{9275DC98-814A-7833-7BE5-083EA5B1BDC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13" creationId="{38B4255F-FD6D-7285-9748-66F093E7B05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14" creationId="{C824C55E-89A8-1C2C-C286-B654AAFD612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15" creationId="{4C5ED6F3-C77F-3EDD-102C-47A500DB529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16" creationId="{F4458419-8878-599B-F542-F7CF26FE7F9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17" creationId="{AD555062-36F3-319F-9E40-33C617385D4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18" creationId="{E3BA6C5C-9D75-40FC-CD0E-2C8987ABAF3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19" creationId="{B03B7C93-B928-4D5C-C986-BA1BC69A772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20" creationId="{0F3C7A59-9B5E-AD71-7A55-5D47DADBCA1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21" creationId="{B5EF09A7-36FD-153E-916E-D4473B3EC09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22" creationId="{D1F8C5B3-3D2C-C25D-6386-602C05F5F3F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23" creationId="{6ADB2F76-2508-D328-08C6-3408C667A10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24" creationId="{618DC37B-4A75-A4CF-1EDD-F334D1A7917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25" creationId="{25A520B9-EB9D-7615-F548-E90B64235AF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26" creationId="{87106D7B-8F12-71C0-8643-BD538114ACF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27" creationId="{1F1E795E-5723-8A00-CC66-936BC3D6BB8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28" creationId="{5D0362CE-DCD7-F30A-FECE-61B07255788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29" creationId="{2FB704A1-D320-BE8F-8A10-581C9E8B2A9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30" creationId="{34D33256-DADF-B526-0678-E5ED97459B7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31" creationId="{A7F490D5-75B2-26F2-2E79-3F32CF34D7F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32" creationId="{18A52732-4F1A-1F89-8F3F-3F758A288C8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33" creationId="{493CCF7C-C59D-72E9-F43F-89531ECE154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34" creationId="{B8FDF116-5579-7454-E2E1-8C60286B836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35" creationId="{59351EC8-F925-F9A1-3401-12230EAB11E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36" creationId="{8E393489-2028-2923-978C-A680CD6EC16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37" creationId="{85330C5D-C731-4F78-0439-9427A0FAED9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38" creationId="{80584936-619E-AE18-16AC-EF1136940C8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39" creationId="{92E7FD43-0486-71B9-1EF4-35914C69610E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40" creationId="{A1E78481-69B5-0D90-75FD-D79AB78455E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41" creationId="{5269C224-FA91-5008-6E70-867BFF6BC05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42" creationId="{77D1B9B6-9092-C8A1-38DC-90F4BDD8C42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43" creationId="{4F04529A-8257-5EA1-968A-0E8CD6199A6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44" creationId="{75B43329-C1AF-C4BA-4BA8-CB1909DE632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45" creationId="{C690B335-1658-1915-E756-7103816727E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46" creationId="{2BCC8128-EDB1-030F-B1AB-6EB12BEB6F7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47" creationId="{5DB72B5D-558A-50D1-7ED4-711DB9FB7A7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48" creationId="{BFF9BBDB-4BDB-2914-273C-D82DE23C893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49" creationId="{BE320EA6-B4D3-C2D0-29F0-BDA62BEEF7CD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50" creationId="{8C67030E-111F-6A7E-659D-3CE771627CC5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51" creationId="{AE3E56C0-70FD-18BC-C84D-56B8357C04DA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52" creationId="{E4E550D0-4431-8451-BC1E-AFDBE60FB74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53" creationId="{2CC8035F-8DF9-8B98-3FE9-81469383FE2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54" creationId="{C43352EE-E41E-D78E-1D26-2591BFD308AB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55" creationId="{5679B5D3-0368-AB0F-34B7-B420346C3E2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56" creationId="{13F70BF0-367C-C48F-AFCE-179DA034E5F1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57" creationId="{7FEAD07A-3253-8497-F173-ADFC730FBC0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58" creationId="{70FA7F31-F78D-061A-8F20-C36AC9633361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59" creationId="{E324D5F0-0DC2-8607-A75B-E01160FC8FB3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60" creationId="{4ED5009E-32CB-512D-D848-3E87B08595E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61" creationId="{CE7F1757-15AB-9556-04CE-C019C545CD3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62" creationId="{F7029FB2-188A-84DC-E441-302C7EC332A3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63" creationId="{851C4592-A688-C061-BF6C-4400E41FD36B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64" creationId="{EC8BD0AD-5C5E-5C1C-E58F-AF3CF4395183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65" creationId="{218CAE77-8572-205B-5939-DA0F131E4071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66" creationId="{7C1B6439-149E-6358-7581-A36FF1E3036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67" creationId="{E489FC07-286C-9C73-A58B-D4DB7E870676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68" creationId="{33596F4D-19BA-7A92-644C-F45B2604C56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69" creationId="{B93FCA99-253D-33D3-4BB9-B0A91D2B609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70" creationId="{F2411AEB-7711-2283-EA0C-2F198575E2BB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71" creationId="{20DD8979-0D07-2C35-BCD0-25F8773A179B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72" creationId="{E068ED7C-8E64-4A5D-51CB-A59F3FAA02A5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73" creationId="{9EF460BD-FAF1-EE4D-81FE-914424163B1A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74" creationId="{32367BE5-DF39-81BF-7ADD-799F21FB2495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75" creationId="{29F50560-BFA8-E2F4-8187-FC6565301CB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76" creationId="{CCA6DE43-05E4-F855-440C-FE231EF06F73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77" creationId="{6CB3F692-930E-ED39-9133-C7B89F8CFE8F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78" creationId="{10AB8F44-EC04-C414-F584-8F0FE3491DCA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79" creationId="{136819E0-B331-F9AE-1DFB-C8A6D2D1967F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80" creationId="{3434DC0A-383A-E868-D5DF-97776EFE6FA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81" creationId="{8504C3E6-871C-534D-F601-71D390897034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82" creationId="{94BD5264-5AF3-EAB4-B706-7F212EAFCEC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83" creationId="{37783160-1FA3-4668-A425-1BECC9A762B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84" creationId="{75ED47D3-018F-C0BE-6AE1-233EAA288D3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85" creationId="{AB026B15-CFE1-CCBD-D222-CA18CCB1822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86" creationId="{481CB777-2C9F-83D5-8694-348F5A602B7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87" creationId="{3DA2D8CC-2C58-77EF-140F-87C8C0605D82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88" creationId="{6996F053-FF78-8B9D-B974-D9D0122E8E6D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89" creationId="{8685A36A-D2E0-8A05-E065-D72940DCB58C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90" creationId="{3EA64A97-0901-9D2E-3630-A7FDE079FBB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91" creationId="{7E2C46DE-0DAE-22B4-228D-1FD82686F8C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92" creationId="{78938B38-1F9E-E340-762A-56F3E47948DA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93" creationId="{DF392C49-0509-0396-CCEC-7F78AC007996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094" creationId="{ED01A17E-13F3-4360-BDAF-702CFDB59DEF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95" creationId="{F986A257-5D80-E6AF-92D0-DA949FBB25B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96" creationId="{9BFF2413-28D1-362C-4C57-4342E41062AD}"/>
          </ac:spMkLst>
        </pc:spChg>
        <pc:spChg chg="del mod topLvl">
          <ac:chgData name="Ginevra Minarini" userId="1f1f918c-6db6-4aec-95e5-17ad0358cb46" providerId="ADAL" clId="{03421CA5-02D6-410F-9208-942AACB4DA1F}" dt="2023-11-22T14:52:34.038" v="88502" actId="478"/>
          <ac:spMkLst>
            <pc:docMk/>
            <pc:sldMk cId="3429536162" sldId="310"/>
            <ac:spMk id="3097" creationId="{D606E9DD-DFC3-99D3-7D34-582DAA80E90B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98" creationId="{EC341F58-DAED-5815-C93E-50F321813CF1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099" creationId="{5DFD9666-7429-A7BB-E3C0-52AAC52A4E0D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100" creationId="{995F4FFF-A67B-F62E-5A75-0C3261613CA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01" creationId="{84558288-7712-87C8-01BC-DE85E3018F3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02" creationId="{EF6E1E45-012F-A09D-D5BD-98961B871A4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03" creationId="{2E992E67-35D4-A8BD-E529-F960491F942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04" creationId="{132D4972-808C-F3D7-FE5A-F9B909B7372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05" creationId="{C3D531AC-8D01-2BFB-60D7-3746A08C074B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06" creationId="{C67C5A39-E0A4-C833-37A6-BB37836A95B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07" creationId="{53CB9C58-A2A0-48CE-17B3-21050F7B55E1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08" creationId="{93069DA7-1B8E-BBD6-3921-21E0252BC3EF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09" creationId="{668A3097-F431-B808-857D-99B6932A43A3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10" creationId="{E76FD589-3D92-31EB-4A43-76AA0FEE1B30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11" creationId="{D36FDD3D-DEB0-57AD-5EF1-A0C4FF73590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12" creationId="{BDF0154D-8808-86B4-0A65-E02E671E00EF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113" creationId="{BA137E7D-F1CB-74D4-E3C3-21F89AA9FCAF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114" creationId="{EFF1C2F9-E991-5BD0-58C6-1430304B068C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115" creationId="{3A9DFB1E-9AF4-0EF4-7B53-6EE7A8D1162D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116" creationId="{03723DF3-344E-1B29-2418-2E612CAC1717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117" creationId="{FA10EC01-316C-8CFF-7F7A-28D9FB99823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18" creationId="{84B460B8-1B7B-0B47-8D96-EA587D0FE1C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19" creationId="{12BAB0E7-38A0-C195-8B60-F40206DAADE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20" creationId="{60743864-70B9-E180-217E-F4D5997C44D8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21" creationId="{C05B581B-9F52-62FC-7512-87AD8B94B8A7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22" creationId="{258C74A5-76FA-7E21-D2DE-427426DCA96A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123" creationId="{B62BEC23-F78D-17D3-13A4-20A5B69CB003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124" creationId="{A22A1E66-FE30-A022-ACBA-AE8F0115C479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125" creationId="{73C8C072-8050-076E-C184-F23E5210C638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126" creationId="{57548562-A237-88C4-A4F0-2C29862BF39B}"/>
          </ac:spMkLst>
        </pc:spChg>
        <pc:spChg chg="del mod topLvl">
          <ac:chgData name="Ginevra Minarini" userId="1f1f918c-6db6-4aec-95e5-17ad0358cb46" providerId="ADAL" clId="{03421CA5-02D6-410F-9208-942AACB4DA1F}" dt="2023-11-22T14:52:49.254" v="88507" actId="478"/>
          <ac:spMkLst>
            <pc:docMk/>
            <pc:sldMk cId="3429536162" sldId="310"/>
            <ac:spMk id="3127" creationId="{5940A2C3-BED3-37B8-4F8B-C46CA0E2DC39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28" creationId="{002AE8F3-70F5-8064-5273-BE57040D2825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29" creationId="{983E84E0-26C1-2140-53B6-A54CAF96E1F4}"/>
          </ac:spMkLst>
        </pc:spChg>
        <pc:spChg chg="del mod topLvl">
          <ac:chgData name="Ginevra Minarini" userId="1f1f918c-6db6-4aec-95e5-17ad0358cb46" providerId="ADAL" clId="{03421CA5-02D6-410F-9208-942AACB4DA1F}" dt="2023-11-22T14:52:39.708" v="88504" actId="478"/>
          <ac:spMkLst>
            <pc:docMk/>
            <pc:sldMk cId="3429536162" sldId="310"/>
            <ac:spMk id="3130" creationId="{189062BF-5B47-2E77-8B88-62E8A83452AD}"/>
          </ac:spMkLst>
        </pc:spChg>
        <pc:spChg chg="mod topLvl">
          <ac:chgData name="Ginevra Minarini" userId="1f1f918c-6db6-4aec-95e5-17ad0358cb46" providerId="ADAL" clId="{03421CA5-02D6-410F-9208-942AACB4DA1F}" dt="2023-11-22T14:52:54.605" v="88508" actId="164"/>
          <ac:spMkLst>
            <pc:docMk/>
            <pc:sldMk cId="3429536162" sldId="310"/>
            <ac:spMk id="3131" creationId="{6A1790BC-96F3-83DC-050C-85849D1B218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34" creationId="{AC2847B6-7063-6985-719C-A8E3423BE99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35" creationId="{DBA1796D-A3C2-04E7-A6C8-1F79D2E2696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36" creationId="{E368D8AC-3C6F-1A82-F3E9-98F6F75D585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37" creationId="{B95DCCC5-6990-432E-DE54-B02A07CDDE9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38" creationId="{AD2B9694-8DC1-71C8-23E4-EA088F60777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39" creationId="{17942147-B159-A861-D5BB-348EFBBA58D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40" creationId="{7AC43344-6003-704B-15AC-F1F7CBD5329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41" creationId="{BD65FFD1-2670-1CA6-E511-9F500431F0E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42" creationId="{1E84FF96-02CE-CCC3-DCD3-81DD22FB950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43" creationId="{0285D5ED-F74D-6EAD-FB21-DA643004F21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44" creationId="{59AFEC63-0698-79F7-A51B-72AE2D8081E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45" creationId="{4318380C-15DA-CBF0-A6CE-DF6CD681FB9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46" creationId="{92ACAC40-02CD-4959-C809-7145F5D3E07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47" creationId="{1D1A922E-5B16-3DE9-7242-AFDE9E33FCA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48" creationId="{FB2A25E4-01A4-3F89-0A9C-1ABDCBB1E70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49" creationId="{73791994-47CE-8AC2-2233-CD671C1AB4F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50" creationId="{DB73554A-DD55-41BA-11D2-FEF012F5C0E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51" creationId="{11C31365-2811-C325-86E6-6C8260C84E8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52" creationId="{B00A4397-C41B-01EF-E3C0-F18B6F5DAA8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53" creationId="{8DB76EAD-6ACA-82C8-9793-688BC5347B8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54" creationId="{98DE351E-A6D5-10B6-D10E-B9F61FF6819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55" creationId="{DCE5CC37-685F-9BB8-A424-3ACFDBE0EA0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56" creationId="{647DF1E4-ABC7-D382-82EF-0EA9C238417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57" creationId="{6DEC54A1-51A9-0C8C-1AEF-55722DFA80A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58" creationId="{AA4EA210-D455-27BE-05D9-1BD976AD89A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59" creationId="{C481A41A-813C-1D8B-079E-FC50EB53BDF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60" creationId="{7C851485-95B1-7CAB-3E81-0B76197D854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61" creationId="{707789F3-795E-2A10-CB03-2FC3F9D50A9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62" creationId="{927477BD-E478-86FA-3A1D-7B9CA956C86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63" creationId="{2F4F44DE-FC78-281D-F6DA-8F41D3758A3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64" creationId="{1931B767-20C8-2F32-795D-4D982CB5319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65" creationId="{1528EF1F-DEB5-ED8C-266D-9991A345CE0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66" creationId="{5C7F4227-9601-DB74-173A-D6234E8D1C5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67" creationId="{E93EC44B-FE92-95F5-E45A-099653D30FC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68" creationId="{6025F57D-51BB-4A06-4866-CAF138DCBBC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69" creationId="{C258E571-1C7E-DC38-A852-8BC9DCD1BD8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70" creationId="{CF10566F-85EA-CBF5-AAD9-6EA727FAB15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71" creationId="{EE971AEA-2CED-5C4A-CA2F-F8D05D5A3A6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72" creationId="{5ED0C84B-F4B0-07C3-DED5-8268F7D5DBB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73" creationId="{067E1B81-13A4-309F-5244-927BA932269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74" creationId="{0399EB79-B9EF-2443-929C-67263CD7206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75" creationId="{8F0E8674-2B7D-5BDE-7243-DE83001F892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76" creationId="{C965F73C-2026-9AD3-A373-EEC14C93E61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77" creationId="{942C7FD7-3207-FC72-76DF-D2176C2E715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78" creationId="{3D4AF129-BB70-445F-B42F-4D971150B5D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79" creationId="{9F12A723-2D5F-0F6E-AF06-50D9BEC20E4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81" creationId="{F113B18E-4205-2A16-A8AC-9E70E5E55F4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82" creationId="{5F4C0C58-CAE0-33E8-3901-7D4B531DF05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83" creationId="{7F7689D8-7B16-0BD2-C2E4-CDDC41E799E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84" creationId="{1B90C997-2538-F8B5-930D-DA73C7BF1F1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85" creationId="{E473B81B-D946-AF8B-9ABF-EC9EDB0B538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86" creationId="{A3AEFF11-EACB-6623-2A5D-FB7FEC421F3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87" creationId="{A1E05E7C-E465-AEC9-6245-1D2E1D899EF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88" creationId="{D016F38B-8E65-0A32-3A61-FB2C39426C7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89" creationId="{E6FC6072-0A34-154E-9769-F103CCFE6A7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90" creationId="{4541E56F-1A5F-7665-49C2-C08151A7B60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91" creationId="{07AA7C02-2EE4-9E61-2289-B0953D253DC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92" creationId="{0DCF82D8-E5E4-ED5D-54E1-4E829503D17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93" creationId="{B9A9D08E-709A-1773-DA1C-EFC30CDEF25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94" creationId="{63D6822D-89AD-FF50-6B6C-F4842752122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95" creationId="{BED66D73-31BB-4B31-3B6D-88FB8BF4E3C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96" creationId="{37639C94-80CB-5A50-FBAD-1A3793C855E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97" creationId="{30764A23-A067-3ACB-BE12-747A23CB1CB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98" creationId="{68CB18B9-0D7F-1ADF-4E55-B9153C53DF3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199" creationId="{C19B7B39-514B-3A58-6E23-FC341117A96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00" creationId="{CE6CA1D7-17DB-9B41-899D-65CFD6143D1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01" creationId="{589957DD-D32F-32AF-272E-19A6CEF6E2C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02" creationId="{76E149BB-3D61-D409-56EB-A997231BD4A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03" creationId="{11C247D5-39D2-14F2-82C1-4863D0EF680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04" creationId="{4C6E1FB0-5166-70B9-2238-1234FF7ED7F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05" creationId="{80FFD906-8AFE-7D82-8539-97C44987CA1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06" creationId="{B4A707CC-8C44-F064-B687-3122B8C63A5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07" creationId="{2DFF83E1-3191-422D-A16C-5F3E740A7AC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08" creationId="{D7F0F082-5BA0-BF86-528B-3C8A756659B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10" creationId="{5F69B68A-6927-6BA6-4492-F680258868B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11" creationId="{4F9C6EAE-B480-02A1-3CA2-ED62ADEC707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12" creationId="{52EA891B-7DDB-1D58-C75B-6892D53C14D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13" creationId="{66353F41-FFA1-A5B7-33F5-192F2D625AA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14" creationId="{1E1E2F6D-451A-0CF7-8D19-2E3272E5B1C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15" creationId="{5BF0A78D-38AD-C474-7829-B1AA79F0AEF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16" creationId="{13BB9F23-B3C3-F351-C1BF-FE20175C555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17" creationId="{9CF66F9A-410A-47E0-46BD-0A5542F5D32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18" creationId="{77BD9489-F742-C2CE-6775-FE164F655E8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19" creationId="{3BBAA7F7-6BD1-7BA7-F7E8-7EA73FC686E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20" creationId="{8700437E-FD82-C540-A6B6-76F9E732055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21" creationId="{214E431F-8687-6C5B-DFEA-5ADFECDCCA5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22" creationId="{AB881AC2-97C7-C2A6-CED3-FAD6A0C9EA1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23" creationId="{1B5C17F8-01BF-E168-12C5-F623B9798B2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24" creationId="{05208242-BE1C-C746-6C1E-7E058B814A2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25" creationId="{C794CDE1-DD2E-90E3-34EF-136C973CD1D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26" creationId="{898E82A8-F7D6-B725-4734-27F504F316C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27" creationId="{2A941B7B-4105-0FD0-4E1A-D5ABD4FC88A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28" creationId="{41916AB6-25BF-6362-B3A9-8DE728B2FC9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29" creationId="{7B79952D-A5E5-645D-3A41-EDF5FF8F0F0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30" creationId="{383696F6-1665-ECA5-56A6-B1B5758CC29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31" creationId="{E7090DED-704F-547E-3878-D5202D5E09A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32" creationId="{ECFAAA7C-3C97-4B5E-18AB-02BA9D8759E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33" creationId="{1A76ED4B-832F-2A0D-27BE-6C7FEDA551C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34" creationId="{8D56B0F7-D243-0AF9-A161-31F0240222A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35" creationId="{1FF5F1D4-301C-64BE-85FF-7A75AA0A979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36" creationId="{EB3B0366-59F3-9584-9971-3522BBE166F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37" creationId="{A57566EC-6D83-948C-6950-1AD107BD018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38" creationId="{DF76646E-787F-63A7-1AB5-1B0561E5EDB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39" creationId="{B2E0B4BC-83B9-65A9-E358-BB147F0EC61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40" creationId="{35A4A609-7B02-87E4-18E4-842042ED492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41" creationId="{7037C3B4-32EA-FC48-F125-2DA82B34534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42" creationId="{D6CA9BE6-CF77-7BCD-B2A8-FD9D088E16A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43" creationId="{27A64EFA-99D2-2719-EF51-863FB8F962A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44" creationId="{2A769EE8-5380-B1E8-56B5-ED9F904FD5F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45" creationId="{E7BEACA2-977C-5C85-D579-A26228FAB92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46" creationId="{F7441086-3DAC-3506-7262-8C86023AABD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47" creationId="{96C00B3B-E095-2A23-0D47-E504BDDD763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48" creationId="{74BF58CF-CF0E-1C71-D400-0CF6EDBB69F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49" creationId="{20E1FAAE-5A15-70AF-D40B-79C469F3BA7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50" creationId="{3040EACE-6C67-A31E-B785-DFFC29C2C8A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51" creationId="{3FBAD70D-6926-29FE-2FC6-D66DCEA3B8F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52" creationId="{03267839-947D-107D-A1E4-6314DFA9263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53" creationId="{7314DE74-238F-C985-CCB2-4FFC26E9143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54" creationId="{0521A16A-AA58-D4EE-1E10-9E56992C4D3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55" creationId="{E99BDB47-A61B-F9B7-0937-6D9CCE03F88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56" creationId="{712384C6-C469-D262-45F1-C7AC571CC1C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57" creationId="{231F664C-1E03-49BE-534E-93C29C87BC6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58" creationId="{F14B4215-55AA-424C-530B-4598E19453C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59" creationId="{A95093CF-5A56-9E60-7917-287CD669D64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60" creationId="{E6A572C3-7BFF-89A8-33C5-50BC7E0400A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61" creationId="{D57AFBB2-836E-662A-B324-CE9A8C2F835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62" creationId="{1D691792-1B4F-4995-D1FA-00F0D0DD619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63" creationId="{FBF89928-78A1-4A3F-5E20-0871CD4B6DF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64" creationId="{E400777D-B521-8690-131D-4C34F9953CB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65" creationId="{8B70C8C0-539A-F7E7-AC4C-7CB45196A5B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66" creationId="{17AA3910-FAD5-409D-9C91-F0D61E9F42C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67" creationId="{D35030FA-B31C-78F9-F036-D43E9311DCC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68" creationId="{CA91B8F8-F49F-208C-5882-CC6AA826D06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69" creationId="{6643A7ED-D9BC-9396-D70E-80D1646C587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70" creationId="{DB5E5ED1-7B94-8B34-B240-1C1D7DB983B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71" creationId="{D35A5FEC-1F59-4666-9CAD-0D8650FC1FF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72" creationId="{2F6B48AB-F5A6-80F6-93D8-EE92C0717D5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73" creationId="{42B69958-5410-12AC-2E84-36E39EA4A64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74" creationId="{43D12306-1C4B-35B8-F4C2-793398949FD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75" creationId="{E0A90072-6180-C643-279B-0FDBC6E3720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76" creationId="{CB76E81A-A53C-5967-C819-7FC03BD68A1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77" creationId="{B8F37005-8983-1A27-3102-60D3C607F5A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78" creationId="{2E4A86E8-D377-CE4C-55B6-C624E7D1812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79" creationId="{E2DC9E06-B916-4D37-4DC1-706449D3E48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80" creationId="{25B33550-7BDF-6FE8-AF7D-11F9155E70E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81" creationId="{A760E2A6-2058-D7D2-FC7D-24973F8EFFC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82" creationId="{E2A4366E-F663-197A-C915-BCADAF8A796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83" creationId="{F56925E0-CE4E-4C71-36B9-BCACC7C5EE8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84" creationId="{9CE32C4B-304D-486F-75B8-5729AC9580A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85" creationId="{9713E204-B856-48CF-8F80-C30E7E52769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86" creationId="{3AAEDF05-43C7-29BB-2C09-E6DF2E74D33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87" creationId="{1C226C36-190C-166B-EB66-546683A0475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88" creationId="{AD2AA466-64E0-A147-C115-8695E26D7FE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89" creationId="{3ED01891-BEAB-DBEB-CA63-43B364BA498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90" creationId="{9AA5A461-E6BA-3CE0-D6D4-8405DED1357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91" creationId="{F735CF9B-115D-7D75-AAE9-D26B8C87560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92" creationId="{ACBBD515-7FD4-54A1-F241-6856ABBF918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93" creationId="{356BC8DD-E8A7-8B62-89F6-38A8DABC76E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94" creationId="{111302D1-BDA3-D1D9-A97D-2B2F2BE363A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95" creationId="{A7A65D72-292B-AD55-1FCF-1033AD14A2F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96" creationId="{039FA768-740D-0E52-D231-A127DA5A471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97" creationId="{BA4394A4-74B4-9306-7F47-3B01BDC0758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98" creationId="{4B0DA04E-E63D-CDFC-0A62-8915A2CB75C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299" creationId="{7B7021BA-B73A-1CEC-E5E0-97FF0FEE98F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00" creationId="{F1F071B7-A0F0-96D5-144B-90641F55519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01" creationId="{734B3A3E-BB98-5CDD-2E2A-C8672BD7097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02" creationId="{13C4113D-A5E5-09D2-F524-062BDCAF9B8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03" creationId="{D6CC6EBE-F31C-DC00-215F-4B848938B9C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04" creationId="{48A7518C-22A4-8FA9-8C8D-615CF093CDE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05" creationId="{6863EDAF-A68C-ADDB-ABF2-1B98E84B4FF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06" creationId="{EC6C9684-D983-E94F-7178-D9F6F4E38D7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07" creationId="{10D7CB8D-BE5E-5F4C-FB0F-267834BFA8D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08" creationId="{784A463F-65A5-34F4-9338-476E8F8846E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09" creationId="{1B5E207C-8D55-FD17-1551-A1A9438C33E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10" creationId="{EB12A50F-EE16-981D-3F59-093CEF779FA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11" creationId="{7CFF5AF3-EC6B-72F9-06C2-AF286A587FC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12" creationId="{078A135A-995F-F196-F458-42CF4663D88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13" creationId="{CFD28EC1-00E3-1FF3-0BD8-6146A318C40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14" creationId="{3C23856D-6BF0-EC7C-8EE5-C2A13BE19CD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15" creationId="{A6DA4047-318D-397A-EB0B-E4BEB5E22EB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16" creationId="{0AE463B0-2B0E-8006-DA38-51D9C1EFE70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17" creationId="{0016C0A0-2E96-3D32-1326-2F927BD83AF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18" creationId="{1EB253FB-7BE4-1C82-54C7-F2876B8CC45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19" creationId="{198E8ACB-A391-3980-50DB-01501653B36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20" creationId="{BC48E645-18D8-B53C-912B-79497D43827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21" creationId="{3CD78CCA-3388-D92C-E6D0-8A1C30198CB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22" creationId="{524B93C7-2AF4-C062-D5BC-5BF0B3712DF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23" creationId="{49A9D3AC-156D-80F7-C552-6021B87B8A5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24" creationId="{1F7165E9-867F-8510-0571-8878599001E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25" creationId="{27C578D0-022B-1DCF-4C09-8CEF5377464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26" creationId="{7DE27E7B-D18E-B8A0-626B-D53C1C1A4D5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27" creationId="{985F8DB3-1334-7988-3B06-A285AC13A51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28" creationId="{3EE2441A-250A-C19A-2FCD-F0FF5CB0C85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29" creationId="{8F086BD0-6714-F218-0F7D-939B831F93C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30" creationId="{5B6904EF-FEDA-DC2F-AB4A-FAD4B7DDB92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31" creationId="{313D3140-52DE-6A23-F621-D6699C723E1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32" creationId="{EE52F90F-2B5D-19E0-3DE7-24F8990DA61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33" creationId="{01CF2E02-ED60-8D72-02A6-6B2F93E6001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34" creationId="{047BA79F-2B98-D340-B74A-60C248CDA58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35" creationId="{35564E8B-7AF7-AC16-5451-5D88960F562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36" creationId="{DAD073B5-1E7B-D5C3-1193-4900D44AD48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37" creationId="{D404E8D1-DF38-4541-71FC-80DD1A6CE877}"/>
          </ac:spMkLst>
        </pc:spChg>
        <pc:spChg chg="del mod">
          <ac:chgData name="Ginevra Minarini" userId="1f1f918c-6db6-4aec-95e5-17ad0358cb46" providerId="ADAL" clId="{03421CA5-02D6-410F-9208-942AACB4DA1F}" dt="2023-11-22T14:53:50.418" v="88565" actId="21"/>
          <ac:spMkLst>
            <pc:docMk/>
            <pc:sldMk cId="3429536162" sldId="310"/>
            <ac:spMk id="3338" creationId="{84C0F0D9-FC61-1347-B7EF-E5B931D86A06}"/>
          </ac:spMkLst>
        </pc:spChg>
        <pc:spChg chg="del mod">
          <ac:chgData name="Ginevra Minarini" userId="1f1f918c-6db6-4aec-95e5-17ad0358cb46" providerId="ADAL" clId="{03421CA5-02D6-410F-9208-942AACB4DA1F}" dt="2023-11-22T14:53:50.418" v="88565" actId="21"/>
          <ac:spMkLst>
            <pc:docMk/>
            <pc:sldMk cId="3429536162" sldId="310"/>
            <ac:spMk id="3339" creationId="{051C0A22-E7D2-5CFB-72C0-806D519C4BD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40" creationId="{E5A42719-45DD-2C30-A19F-E8B6A5B6FC4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41" creationId="{2321D407-AF3C-3272-1446-BEA70742600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42" creationId="{FACD74E0-0242-2711-CF89-5E0C791B03F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43" creationId="{DD84550B-7FDE-3096-64F3-0D534EE61D9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44" creationId="{6C847CB8-2A69-0402-264B-C942EFBE760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45" creationId="{B647BD32-B1C0-F2AB-900C-0685C36715D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46" creationId="{612735ED-60B6-B62A-2A54-7DC5E275695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47" creationId="{E7AAEDD8-4AB1-FE99-1010-5C0A941E24A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48" creationId="{4A526264-BC25-3A97-B737-B4B27A0E457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49" creationId="{0E80ADDE-8D56-252A-D828-B47E1F24842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50" creationId="{5D3F7789-4E3B-0663-0C56-3396DD51578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51" creationId="{8CE932C7-687B-8CF7-4B9E-DDF58CB8391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52" creationId="{A9F29FBF-092E-9CBE-BC8C-47B360DEDD8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53" creationId="{CEF86267-4CFB-0FA8-87B1-54B971469E8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54" creationId="{9C4FA7B3-773D-52D1-184D-C8ED012427F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55" creationId="{270CED16-46ED-60C5-A21E-14C5234EECA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56" creationId="{71B349A8-C23C-388C-4A78-061F429564F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57" creationId="{942F85BD-4493-0E56-EB91-DE36205FA41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58" creationId="{ABE8155A-A3F2-90E9-2F66-13D46FAC5D3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59" creationId="{191531A3-4FD5-B1C3-9E39-E85152306B5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60" creationId="{61324AD2-4AA0-7065-6D2C-0BA9E5E0D2E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61" creationId="{99093A79-BFBC-8BD2-5505-98E82035DF2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62" creationId="{C16C2284-725F-B6F7-7AD7-2C622E48AB0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63" creationId="{09154B94-D6AE-EA34-F15D-B42ABC78F0B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64" creationId="{AA42318F-D860-E765-2EEE-B7535349BBF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65" creationId="{9032818C-3467-836E-5F20-6FC7508D7E2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66" creationId="{6F96217A-BE23-09BA-A6D0-23654019F84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67" creationId="{7D301C55-E5C6-3D78-2726-C38108337B0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68" creationId="{65449414-9402-3D52-3272-BF23FE84BA1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69" creationId="{FC14602F-8277-2538-C832-BBFEF82093B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70" creationId="{1B5A3A1D-0FC7-6DCF-0AC5-B9BF5608190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71" creationId="{78FF82B0-5743-D3E9-31C7-9A5DACEAAFB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72" creationId="{7CC9F6AB-5904-F4DB-04FC-F05BD9EF1A0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73" creationId="{B5B18AB8-44D4-A6D2-F989-228DEB1A069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74" creationId="{F4F5151B-1386-B6FE-BF0C-7B45F85B6DE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75" creationId="{B86773B3-9F86-E2A8-4986-4DD9A4DFD1E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76" creationId="{C8319B79-6083-C73B-4E98-F09612881C8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77" creationId="{04EDC464-7375-6A43-7815-30E8FDAE7B9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78" creationId="{18416632-C694-42C6-F9BA-22B3748AC90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79" creationId="{F4389BAF-9917-A660-E9AD-00636563C79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80" creationId="{3CA4B328-98A2-B285-7691-2D9D0B4CF46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81" creationId="{7EEBA06C-579A-99C0-5AFC-58023BBBD1A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82" creationId="{31ECA9B1-B201-7FA8-98E2-1B1892726CD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83" creationId="{1B1DF940-1E22-FCA8-14B3-57F97EFE00A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84" creationId="{A2873991-93F0-E699-6F4E-7B2519B7138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85" creationId="{C9E9B103-A189-6A90-D9D6-696EC7F1C13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86" creationId="{06D9C67D-0625-7418-5AD2-5B299247FA4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87" creationId="{7D908E0F-4F20-E768-2386-2B1E303CF77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88" creationId="{5400AE65-1AC6-2177-91A6-BEEDF4BAE48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89" creationId="{FD9307C2-6528-5BFA-1A41-7A64AF06116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90" creationId="{7FD7B389-33B5-8C78-AABB-F3ADB75FCA6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91" creationId="{4C2F28D5-FBA6-3F6D-3B6A-B9D293694F2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92" creationId="{601226E3-73DA-A11F-8065-6084F018E0F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93" creationId="{0C901A42-8976-617C-877F-B9878F9A53A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94" creationId="{DC553936-4E7B-49A1-2D6D-BA12261C754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95" creationId="{7C5B29E5-664C-B709-9129-22DA84410EE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96" creationId="{82145432-700E-9D9E-98F8-5DF1373940A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97" creationId="{853C3F82-6A8F-74E7-52D4-40CCF9169FC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98" creationId="{B986FF7E-2A6E-DFD3-E347-1FCCC293E65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399" creationId="{621FA47E-B2F8-70F5-FC1C-9C7F5147183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00" creationId="{0F0970E7-454B-A840-4D75-014508EBB0E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01" creationId="{53BAC4BB-537C-9ACE-8AC0-C9B930B3B44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02" creationId="{563A69F0-351C-9DAD-DA1A-CC855778FF8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03" creationId="{A66ABCDD-08E4-0480-D6AE-C795B3D88F3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04" creationId="{C6A45525-AB66-A00C-A0F8-3E2FBD6CF76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05" creationId="{DAAC1AA5-BB46-BAEA-41F9-5E20BC84E9E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06" creationId="{9B94D50B-7B44-6B6A-5EC3-7FB9D87C25C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07" creationId="{EA6C3DF9-0987-1559-580F-8297EAD620C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08" creationId="{999AC16D-B2BD-BD9A-85F3-5AA37A79D85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09" creationId="{03355AC3-B40D-B856-5F4C-E6DE34FC224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10" creationId="{BA09A4E6-B6F3-9969-932D-3A877DCDE90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11" creationId="{B23403FD-F607-0E22-8C0E-B262236FD98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12" creationId="{06F31D44-95E5-A1F5-C2F5-4C6BBEFD099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13" creationId="{AEB2C3ED-8137-A5A1-DC04-09E0797FF90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14" creationId="{6583969C-D7EA-DF62-D5D6-70E963BBBD4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15" creationId="{72EF5FB5-B9D3-E77B-F7B8-C33FBC26E33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16" creationId="{7950D07D-EF0D-E833-AE7A-D8E26B69479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17" creationId="{4E17C188-BD44-B3D9-0080-99FBAE5B5AE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18" creationId="{1E3152A3-584B-3F02-D034-03033EC19A4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19" creationId="{8E8BD9CA-F1C1-1CDC-6DB8-2E9823E80E3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20" creationId="{C0962243-0754-1920-2FE3-024766510B5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21" creationId="{53CFF552-DE1B-C103-BFA9-2F95D1A8524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22" creationId="{CFE486ED-11D5-B346-5BF0-F5AE3ECDE83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23" creationId="{6A9CC273-26FA-F06A-FC3B-392494EF906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24" creationId="{80B0489F-3C96-49F4-3AB5-40191086D69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25" creationId="{711DB9A1-2553-B200-7312-C2CC0B9E704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26" creationId="{559D81A0-41BD-EF1F-92B3-62A8E96C783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27" creationId="{B913F83C-E23A-0BD9-6C28-50992E4476F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28" creationId="{BABCD9A6-2833-F5BF-4324-976425919E7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29" creationId="{3BCBD8EF-DFAE-8364-5B8B-AF82991C2B1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30" creationId="{F9EAFA9B-B9B0-5EEF-F665-3B9E184D9BE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31" creationId="{B0A11048-248F-C062-7626-4560371A2CB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32" creationId="{8ABE4AC5-C3C9-F08D-64E3-D3D1314DC5D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33" creationId="{0142569D-43D5-9190-5336-D5538EF9E27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34" creationId="{CB8D2821-4A90-6EAE-A41B-25185538F24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35" creationId="{D98B6690-76AD-C2B2-5BB3-E97D2C1A055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36" creationId="{E25FF490-6256-C331-45C1-1F3A62F497B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37" creationId="{48AEAB4B-D1D6-793B-4092-CAB5D6B2D16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38" creationId="{869EE040-2C64-71FF-4DE7-E35FF3B9345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39" creationId="{17AE6CDC-B659-5DE2-6AB4-C0387B3DCE8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40" creationId="{1F24E6FE-A1B4-09C7-BEFD-CD07BFE600A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41" creationId="{7E26419A-263A-D6DB-9872-D529C1CA414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42" creationId="{1231B307-27D8-B733-6E1E-05BF4BB6682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43" creationId="{FACC1BBD-FC33-9F5E-5B12-CB99836610A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44" creationId="{5BE4D725-FA4D-2A9B-E806-7A0759371D3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45" creationId="{54BBAD8B-AD55-99BC-C832-A8ED1D8E70F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46" creationId="{52061C3E-30B1-3035-A259-67EABDDFE3D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47" creationId="{14992757-94DB-5D74-D126-4408B0114A3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48" creationId="{39C69058-24EB-1AFE-37CA-8CA1DBCF5E3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49" creationId="{984A9AC7-1592-33D2-3943-73C5022BD66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50" creationId="{79E50007-5F91-13C4-F99B-75D4E54E18B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51" creationId="{EBC2217D-9DB9-AC06-75C5-28257115999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52" creationId="{DB5CADF2-6BAF-92F4-3575-D1A27B7CFDA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53" creationId="{7790C2E2-BB87-E176-0EEE-52E6A451937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54" creationId="{18A9418C-06F9-D526-A2F8-468EBEE665C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55" creationId="{D3F02EB9-50C5-19FE-C9E5-26EE31D8B6A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56" creationId="{1BFC5B6E-D4E1-EF85-6122-CC6F199E5D2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57" creationId="{89780F59-45A8-F73F-039C-164EDD588DB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58" creationId="{079DD8FC-6AC8-59B4-68EB-630F65B2022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59" creationId="{5F0A0315-208F-77EA-0D5D-81FDCA0CA9C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60" creationId="{B5D1ABDC-A92B-69C3-44CC-AE695060EBF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61" creationId="{E162F159-F568-C03E-605D-B87EFF2A26F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62" creationId="{B8632094-63B0-14BD-9611-443DA088EC7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63" creationId="{DD043CBA-2F87-3D90-AB08-687E0C9B720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64" creationId="{94B6A8E4-C04D-42AC-194F-3D137D9C7FE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65" creationId="{0026FD38-1A28-5070-31C6-588645A2574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66" creationId="{86798402-8C7B-1FCE-FF2C-D1F9E80C0B5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67" creationId="{B44BC46E-F3A4-A131-2724-28E63473384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68" creationId="{65CF065C-B670-1926-7388-932ED183047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69" creationId="{6298E8C3-09AE-FBC1-EC02-F58E6F9E839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70" creationId="{563E0F6B-AD08-5201-E9AD-287B4FB205A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71" creationId="{9BB9DDC7-B24F-3AE7-D9B4-904A5E06E57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72" creationId="{900DBCD8-6E14-4106-AEFF-CA8EA63F4E4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73" creationId="{D0EC1E5D-1FED-BC78-F7C6-8956DA7A2AA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74" creationId="{BD397AE3-5EA2-F71E-6B20-CEF1B122F24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75" creationId="{9BF16F65-E508-3E7C-A71C-577A8DBE917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76" creationId="{0B0018DD-89BF-7016-F86E-77748A32EC3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77" creationId="{04CF1DAC-0311-9F4F-EA3E-6103DBD48D3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78" creationId="{1F6E2736-CDA4-131B-1F6C-C994504DF55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79" creationId="{8C9A523E-2A53-4984-CD04-AE03D1D4D63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80" creationId="{959EFAB8-43D4-D5C1-763E-BD5323AD9C1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81" creationId="{F1A64754-35DA-3E34-C7EE-F6FF0523AB0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82" creationId="{CC51F732-3DDD-6730-E9A3-6CA95DF6D89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83" creationId="{8401CB99-54E0-6716-5BA4-1677DEECCEE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84" creationId="{78EB06F8-9731-7F25-D68A-E53A2301ABD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85" creationId="{1825F1F2-FB9A-940B-FDE6-8B9627EAFAD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86" creationId="{916F20D6-3D59-0084-6C66-78152B5F950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87" creationId="{1F83DE4D-BC30-4B78-121F-86BED97034A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88" creationId="{D8981FBD-1786-9579-09D8-9B701887BFA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89" creationId="{9D20A449-AC2F-031E-EF56-BBDD1932EBA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90" creationId="{FAB29567-29C2-4B63-9FC4-767BBB354AC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91" creationId="{2C37F9FD-3CFC-6DF2-FD5E-2F8843DCEEF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92" creationId="{8AAF52A8-AFBD-A8C0-2D5B-6ED9A966BFE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93" creationId="{6E26FED2-818E-AD75-D8B1-FB79274DA77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94" creationId="{7D6D26C7-9F6F-0D3F-2AD0-AE4717B8D23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95" creationId="{BF5137D8-15D0-40A2-C459-7E3E1838AA0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96" creationId="{83C1B51D-CFF5-F775-3626-DE91FCB09FF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97" creationId="{54A7E3E1-CD6A-F12B-52EA-24D58160E99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98" creationId="{F56140D5-4F3F-38BA-3458-E6D80D3D4B2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499" creationId="{F921466C-7484-BA50-B7A0-EBB8E59094C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00" creationId="{0E1488B5-C2DF-55FE-C85B-0B0A35372FC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01" creationId="{64D7B51D-D100-6374-5834-EE309CC3851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02" creationId="{10B3AE56-0901-9295-8C75-B4EDE245CE7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03" creationId="{2425C684-F369-5C49-9DA9-A74758C97A7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04" creationId="{3414C205-F593-A91B-5A68-A6A5861C757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05" creationId="{BDC5402B-C599-1554-73A2-F87BC630AD0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06" creationId="{E126B93D-BC69-B172-80C6-C8B441C6C03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07" creationId="{295CC47F-0EF6-8FA2-31BC-99BF96BD766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08" creationId="{71DC3EA8-A483-3427-62FF-DB20C218D9D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09" creationId="{D3AD9616-4623-89F7-EEB9-661E840BEE5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10" creationId="{A611E362-A8D0-B859-19CE-8C05DDD26F5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11" creationId="{6222A40C-AC00-FE96-E3ED-08D2FD71215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12" creationId="{C7235C22-406D-488B-0DFD-D4CBFF1095D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13" creationId="{0452D2AA-B4F0-1FFF-3995-568CF1F943A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14" creationId="{AD97BA6F-B135-A30B-3BFE-C8B4DCAA037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15" creationId="{F93D1D95-F908-E0F9-865D-39D5942E375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16" creationId="{88452DDF-E17A-4207-786F-DB40747356B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17" creationId="{5A618FF0-8737-9C31-A08E-3D5394780A3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18" creationId="{AA535B6E-52BF-08A6-53A6-3AE22EAFD44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19" creationId="{301C5DB8-412D-A750-F37F-1222A6E74B0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20" creationId="{7E0A4411-F66C-0A16-8368-3A018A8CCFE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21" creationId="{9C5B1C39-8597-BE3A-668E-EA8FA7BFC7F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22" creationId="{7B4D9151-B044-6A47-1DFC-F79EE1F6C2E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23" creationId="{BF0139FF-172E-B70D-C998-A7D1B8E5FD5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24" creationId="{F5706BF2-EA66-E71D-97B5-55602894C8C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25" creationId="{2A49DC8F-16CB-80FA-22C7-F48A3F6C43E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26" creationId="{524FA1FF-049A-A99E-2342-986FE61B043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27" creationId="{EA94AAF5-CAF7-C7FB-4226-CF867DE92FE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28" creationId="{46C3F4CB-5BE3-8969-12AC-947600ACFFD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29" creationId="{EA37699E-4809-4AB2-5960-9E783418A70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30" creationId="{7FDBD24D-C41B-FD10-0A9D-2AC80321AE7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31" creationId="{3E855984-E69C-5E2F-E88F-86F82494996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32" creationId="{AC3D4A74-8D79-87D1-F296-8AAF8922776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33" creationId="{0ECA7CAA-D67A-D8CD-35BE-7664A7A7384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34" creationId="{0B0A2428-2497-2691-8242-ED3C101A224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35" creationId="{35F85AF1-7877-F54D-054A-723304425A3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36" creationId="{CF1565C1-E90D-E868-33F7-10C275005E6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37" creationId="{5CDD4E40-170B-9FD3-BA56-703E43BDA59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38" creationId="{AAF013B1-AB9A-F6A1-0C77-6519CE2F31E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39" creationId="{2607F97E-A215-5CF6-E186-AEE0F52A00B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40" creationId="{CA363476-5A8F-63DB-BF45-4FA70B60249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41" creationId="{3F7AD330-2839-EFC4-2E3D-35E7F5E6BF0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42" creationId="{F40E0C2E-6F6F-15F7-1A90-74A93FF7CEF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43" creationId="{3EB38CB8-D2DE-8FE2-38E0-0B43AE7E203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44" creationId="{4CE01378-C5C2-D3D3-9C16-3FD918D73A7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45" creationId="{3F8586F5-D1D3-27EC-0E94-0C97649BE82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46" creationId="{BC02E136-79FF-62F3-68C5-13354B925F3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47" creationId="{C06DB49F-0AEA-F213-9676-0FDC8EE82A6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48" creationId="{5C48FFF4-90F9-6E07-4254-FD3C7102176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49" creationId="{3D41820D-DB7B-A479-EC55-D8FCB8BBFAE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50" creationId="{930A39F7-52C4-56C2-D6C2-22839455F95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51" creationId="{1E38C9BD-1B5C-71B8-2337-D26650A7F7C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52" creationId="{BF602000-19CA-24A4-8D99-5F61B818C95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53" creationId="{0FC611C8-DDC3-A7D6-BC72-5653F574A8A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54" creationId="{E25BD13B-3B73-36FE-0ACD-B25229897E0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55" creationId="{99E82E7D-3842-DDDE-AEDC-145B0702A79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56" creationId="{55002EA3-D26C-8313-C467-5DFBC61BADF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57" creationId="{8CF10E50-CC89-D8CD-5D95-EEAB8C720E8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58" creationId="{3E1AFAE8-FB7B-5051-DBC1-75C0497805D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59" creationId="{1E63223B-2A7E-6420-F8E9-7AD17EE6DBC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60" creationId="{94AC4E7E-C5C7-BA67-2FC3-374E45712A9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61" creationId="{E01A09FE-6BE6-71A1-768D-5733E5573F8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62" creationId="{4A182302-277E-BED4-4981-EEBB3E69D6B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63" creationId="{F5624B36-9A8A-828A-4F56-143AFEB0C17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64" creationId="{6BECA9A0-7FF9-1A97-5676-D1C90EE3D6A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65" creationId="{32286F78-4FC3-8278-E7F2-89D2DF5CA01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66" creationId="{484FCD83-56B3-6C1A-7F69-29472A4FE1A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67" creationId="{974A4948-30EA-E266-2C00-A5AC218C0F3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68" creationId="{7B45940A-B7D1-482B-EBA3-F824E8124BB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69" creationId="{86FB29EF-1DDC-3B04-FB21-6426120B5CD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70" creationId="{456ADDCF-C1B6-984F-6117-E0F224896BC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71" creationId="{4D70CBDB-C62F-CB83-B796-8A644C1DB9C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72" creationId="{3889C9D7-09A9-7A1D-3488-E93364E7CDE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73" creationId="{15B344A6-5895-F102-03D1-DEC2B8E3EB4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74" creationId="{4B5350D0-507E-BDA2-E8F1-D928B96A46A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75" creationId="{BDC7A2B7-FD21-3D90-56C8-DDE836C65F1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76" creationId="{B2E16998-FF7A-4EF7-5935-E8695316018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77" creationId="{BDCD2928-596A-1DBD-8FE8-7BCBF30C3A3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78" creationId="{3E55EAEF-DF34-662C-57B2-03FB4EDF2DD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79" creationId="{5D338964-A19F-468D-80C0-76A4FA0541F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80" creationId="{CBC47E0C-E22C-445B-6094-6903B3DE62A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81" creationId="{81064A4C-2744-559C-FD92-DC74D449E95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82" creationId="{09C9004E-31F9-E4D2-DBD4-A7940324372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83" creationId="{D1885C22-94E8-79ED-D705-7BADB950BD9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84" creationId="{EF1D2632-31CD-D513-784C-D5D9C40B101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85" creationId="{4A32EDE6-817D-1AFE-2633-F42CCE8B6D7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86" creationId="{A8F6AC5A-9605-F912-2B83-F4E0A36E010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87" creationId="{25D702B1-C824-867C-FB43-31B0CE9A30C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88" creationId="{5A9481F8-35C6-F52C-104F-0094C39D1D8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89" creationId="{3016F50E-92F4-39D2-7641-778DC506CC8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90" creationId="{D4E295B4-EC9D-4212-5C9C-5B2D812630F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91" creationId="{B15EFA69-48BD-92EF-B62A-5755FC94858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92" creationId="{DC1EA1B1-72D2-E895-FCBD-DCC9AAAB493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93" creationId="{6BF19748-E1A5-5D79-0F83-1BA0FF7ED31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94" creationId="{EBA0A906-9088-3663-6E11-7F04975B2F3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95" creationId="{A6F94B24-B21D-E80E-5B7F-375C0A22B4E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96" creationId="{82B70617-1C40-B698-0435-5EB40D9F5DD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97" creationId="{483F7BDB-424B-E2D8-E715-EEB9B8CCFF7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98" creationId="{079D399D-9874-4D4F-9EFC-4FF7D45C6F6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599" creationId="{927D6E65-3B6B-64F5-CF41-7A30A7EC974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00" creationId="{F565E449-34A4-4D3E-83C7-A0C56AB09A6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01" creationId="{5FFE8898-2D58-E456-077D-20F8A336C13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02" creationId="{D7B71245-6128-8C04-A314-6F51A8F26CB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03" creationId="{8F9C7C2D-A5CB-38D5-3850-D09E3E3E472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04" creationId="{68BCBB77-C3FF-DE2B-9706-09AB5C31460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05" creationId="{F05D8624-75E4-94A0-9AE1-1BB3653703D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06" creationId="{07A1F897-B43E-8A43-6556-F7EB51A478E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07" creationId="{22E106FE-42D1-DA7E-FE2B-23ABE3CD8CD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08" creationId="{941B6A4A-F5B1-412C-0D0A-D5FCF3075C1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09" creationId="{BECA0037-C225-ED75-CF78-3F04B63F2D2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10" creationId="{9389E42E-8C5B-A2FA-AD71-4C803286D60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11" creationId="{2D37A37E-FE9F-3BD0-5B43-D23FFEA7C3E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12" creationId="{5808C168-0028-E76A-6DE0-6BCB6E8D4B0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13" creationId="{8B9D86DA-E351-1031-4B7B-11539364FAA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14" creationId="{374BA935-6082-C43E-0083-E31C23FAC34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15" creationId="{1202DE74-3644-4CEC-2E12-E3399749E6F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16" creationId="{93F4DAAF-D65C-3FE2-17C3-8C85F18204C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17" creationId="{A143337B-4F72-CBBF-5705-BCDF9BC59C7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18" creationId="{D2D050CB-0287-C561-45E9-896C6F5E8AF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19" creationId="{D2A11386-F6C1-1CDC-700E-AA6FBAA9D44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20" creationId="{480B4E44-F467-83F7-426F-BD2950B5839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21" creationId="{68659768-9D17-B63D-641F-1E765231F53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22" creationId="{7FBF3EF6-9993-7E47-BB7C-0F288D2FD1B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23" creationId="{41A4E049-1D4B-006F-627E-945E40E1426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24" creationId="{87B37F21-6D82-8771-0966-F862AD7DFCA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25" creationId="{F6F8E4DF-85E6-16AA-2A79-272A2909EE5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26" creationId="{5F4392F7-D3E7-90C8-CAB4-F0C08311F86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27" creationId="{53AEAB75-F443-CB08-BA24-270B02A8F66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28" creationId="{C12F0BCB-84F6-57FA-0ACB-CD51F234251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29" creationId="{FAEB1769-2737-D35C-0794-4E2813E95A7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30" creationId="{A3CD831A-5C9F-4854-841D-C8B0CB5A37A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31" creationId="{4F23D932-75BF-B8FF-F892-795EBE47C6F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32" creationId="{E3BB10FD-672C-9178-01BC-D141BF587B3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33" creationId="{3AB5D87A-B42D-1C98-ADF4-4FE04B694C6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34" creationId="{C0A27035-7F6C-6788-FE18-2EFB2E1CF1E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35" creationId="{708A8C4D-A924-3697-1E00-9205608D5D2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36" creationId="{87514E1C-33A7-41B5-82AD-88BA61474F2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37" creationId="{E5C81E74-9DB0-EBAE-7D15-9620C94A2EC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38" creationId="{E7910ABD-7A93-0D79-874A-AF80D2D1A67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39" creationId="{51623E23-7FAD-3CE9-5B90-88579B99F02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40" creationId="{B129A771-90BB-F3BE-B55B-67C22D70819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41" creationId="{24D04350-4593-4AED-D9B5-14CD47F4A9D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42" creationId="{A1D07BB6-60D8-E6B0-4C6E-066360B94D0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43" creationId="{91648827-C975-40BF-5713-7CF5AEB628D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44" creationId="{8E32556A-CBFB-CD81-77A4-A69F47B00DD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45" creationId="{774781D2-9E81-2813-684E-04886D2CCC7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46" creationId="{72BD0B88-9EA2-33D1-7933-18A8A8D380E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47" creationId="{1C5C2368-5472-CA47-9D2E-780F4F6FAD6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48" creationId="{323A2762-124B-4927-31B7-C0C7DABA901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49" creationId="{2D01E29C-BDC3-3DD6-55B4-A31622FBF02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50" creationId="{4D06FF54-0AFF-A905-63DD-3EBD122810F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51" creationId="{89729A28-6D2E-6C76-E258-C483BD58B9C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52" creationId="{D234AD18-F05E-FB38-FF30-CC9BA211CD2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53" creationId="{FBE42123-D260-E709-8C6F-0B0BB1657B2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54" creationId="{1E754C69-CA01-09DE-BEC3-E530AA1F41A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55" creationId="{F199DB16-BEC2-813C-1273-629A6CC245D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56" creationId="{D7D1FCA4-B405-E148-4710-81E9A9F6FE9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57" creationId="{69B27609-9814-04C6-CC84-BB8D0911C27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58" creationId="{125A3B90-CDC4-3486-BA5D-A051ADA348F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59" creationId="{1FBA34BA-0AFB-9A53-C218-7172F0AE363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60" creationId="{912DEF84-4F20-8F73-37B4-0EE8E97D90A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61" creationId="{61720396-88B0-C8AD-8EFB-62095CAFA99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62" creationId="{AC0DBB85-4CF0-BC5A-EAD1-CB4E9691ACC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63" creationId="{A2398B5F-E78F-FB44-3570-E197C31A7D7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64" creationId="{7FA15123-65FA-9CFA-1E6F-F86ED743B7F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65" creationId="{7751B136-4BB3-FAEF-800B-AB28BE7FDCE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66" creationId="{0869D45A-CAF1-8C42-CD28-8CA50C6586D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67" creationId="{E0450F36-499D-7FC2-3B05-A0A0CE4D0F6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68" creationId="{10A4490F-F062-9524-031D-3FFCBEDC257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69" creationId="{4DC28548-C681-56AF-BCBB-67C2BD86C6D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70" creationId="{5C326114-8E16-D30A-970C-A097BFB9125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71" creationId="{FBCEB278-56B1-CCE9-8963-D0D5365F3C9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72" creationId="{6E0B4A4E-C148-3711-9C99-6EBF13EA6F3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73" creationId="{D476638C-ED38-4141-93C7-4E86C7BFECB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74" creationId="{D4A750D4-5E07-8607-E057-7DFE28AD622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75" creationId="{2D28FEDE-BAB9-67F3-1432-FFC9A2D1CC9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76" creationId="{6A1DEAC9-0A24-6AE8-BDD9-2E02986A9D1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77" creationId="{9A37427C-8C38-3A07-815A-FAE5D5AD59E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78" creationId="{6B33227C-BBC4-5834-5D15-4D6B735DE0C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79" creationId="{2A778B2C-66F4-212D-6204-2F24F429D8F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80" creationId="{B7BC315F-F58D-22BF-E34E-63053658A51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81" creationId="{26D13AEE-ACF1-D086-6EBA-E0B81FDC747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82" creationId="{654FE283-98B3-5A4A-24CE-74FE334D171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83" creationId="{F2862E08-5F2B-B61E-DB5A-D22ACA1114D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84" creationId="{9632C7BB-02BB-FDF9-E7FD-D12E07B073A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85" creationId="{75F9ED0E-38B4-9E40-B976-3F4BF3BE4E5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86" creationId="{18ECE18D-9255-B81A-5DB1-4FF73C5FB32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87" creationId="{544F18AE-DFBE-9768-A0D5-8AD9ABE6C6C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88" creationId="{3A07F926-00D4-9684-67E3-D484E79FD9E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89" creationId="{1F98CB8E-E2A6-D0A5-0CBD-A9D4B12BF0D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90" creationId="{8612EA77-8EDA-5FE4-3D63-DC7F632079E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91" creationId="{23CC66ED-32DF-4362-6ABC-DA7DCEA8D7B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92" creationId="{E76A4E68-DD3D-77FC-AB77-9F82008F729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93" creationId="{F3C75BF0-252F-45EC-A9C5-7E7A04CE0BE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94" creationId="{E4B8F84A-BD74-35FC-7FBE-90F74DC0D92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95" creationId="{F30E113E-487B-D76F-E47A-DC7DB075A30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96" creationId="{66D46218-403C-5DCF-A182-26D0224BEB4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97" creationId="{FAF2DDA1-1A08-90AC-7480-8CE3972112D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98" creationId="{137552F2-3FAC-C84A-841D-87DB4369F4B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699" creationId="{C298F451-D95B-B886-3A6F-99D5A02267A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00" creationId="{82298AA0-012D-985D-2339-49073300180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01" creationId="{970C78A3-0F27-D38F-EADD-9173F229919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02" creationId="{BA04E073-1B4D-96F1-66DD-0C439A4D2C0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03" creationId="{6D0BACA1-6CFE-8742-ABA3-8CE5A5F8429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04" creationId="{D3516265-95F8-D3F0-7EBF-53D40BA6A67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05" creationId="{6C64BC06-F45C-9994-A5B7-6246E07687A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06" creationId="{B0DF0B12-8FBB-028A-FCBA-BCB73F66792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07" creationId="{E2F169DB-06A7-7E0E-E46B-62AB44EA556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08" creationId="{4163E1DC-84DC-C58F-C37D-331C11FE3FE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09" creationId="{63A12F9E-6F7B-BA07-59BA-A9C9C4D2C3B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10" creationId="{C79FD2CE-B50D-0603-C080-B171FCB4880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11" creationId="{BDC68994-C8A0-AE18-DE09-8908D5BBC8A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12" creationId="{86FAB550-2E3B-E05B-8C2B-2E75B10A855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13" creationId="{759DE0B9-ACA4-9D38-AE54-D07BD881768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14" creationId="{95CED58B-6BC8-F7C0-83E0-79AC530D13F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15" creationId="{6EF268B5-1BFE-C3E3-BF80-863A396636B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16" creationId="{D05E2769-AAD8-5826-6E8D-9E3F06C6279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17" creationId="{8607FBEA-0975-B9F0-EDA4-97966BF36F6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18" creationId="{A93FEC6A-1EC5-8201-AF5D-B44FF424FF7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19" creationId="{DCDCDE33-2506-ECA3-A77D-48AB7827CFB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20" creationId="{906CED89-678A-4BE9-8195-F200A501550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21" creationId="{10F21AB1-12E0-1796-6637-F9B80BB5EA4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22" creationId="{83FD6499-8CCF-2C47-C484-5F8FE9A101F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23" creationId="{6F95F272-E3F5-FAE9-DB41-6BC2CF730AB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24" creationId="{8771E00A-20FD-56E6-299E-1665E245870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25" creationId="{23ABE527-E8A0-CEC1-062C-2C1550CD419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26" creationId="{04C39591-CCBB-8626-823E-FB0DDC5A1A5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27" creationId="{82CA66EC-A6BB-CE06-82DD-044B32EC635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28" creationId="{EED5E834-D10E-E2FC-531F-008EDDB04D6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29" creationId="{7339EB9F-51F3-BA17-FE0D-2F07FD2B99C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30" creationId="{47E48EEF-A9C6-2E67-D4F1-DE9D62D44F1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31" creationId="{D47F2EF4-F62F-B848-ACFB-C01AF27BBAE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32" creationId="{639A19A1-4751-0D42-5839-23F09D75079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33" creationId="{09E00FE8-65D8-55BA-02E5-67915EF03A3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34" creationId="{C98F4260-7D92-3178-A394-91238CF89AB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35" creationId="{A2950DB5-13D8-115C-05DB-9269CEB3CB8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36" creationId="{C7C1EC07-7C77-5F4A-E520-60F4FDE62A9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37" creationId="{A7D18C10-0178-44EB-23AB-63F3FCB0D90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38" creationId="{1B6AF325-16BD-8620-206C-33A0D893738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39" creationId="{57217ED8-C52F-22CB-42EB-D08EC354AAA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40" creationId="{4D4A452D-372C-2655-038B-72E56D85721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41" creationId="{69346F3A-158F-0F01-4CE3-5A1E918BC79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42" creationId="{0C37DD65-8B6F-C670-18A6-E7A6A6DB90A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43" creationId="{5B9EC4D5-56A1-B919-29B5-3AB13BF24C3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44" creationId="{75647CE6-65E9-8949-5827-919C3DF8CBA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45" creationId="{F61BF0A5-93DE-2A36-E5A3-05235CC96DC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46" creationId="{A3211BA6-8573-D7F2-6774-E125A15B50E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47" creationId="{776C6B9F-F44A-CFFD-718B-CEEDD12BF4B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48" creationId="{FE63DFCD-EE15-387D-FD6C-471020345FC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49" creationId="{64FF2B97-C8F7-F48C-0B5A-43F1899CE3B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50" creationId="{6F30A746-45B1-BEEF-4EA3-37ADEF4225A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51" creationId="{72F66473-0EA1-B2CD-B8E9-3A6F1424DCF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52" creationId="{89A2AC6B-55F7-A3B8-DB95-A0C676392F5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53" creationId="{A1FEC9BC-3812-BD0B-8F28-3ED04D7EF75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54" creationId="{AE945A31-7F9D-4E6F-189B-92E398FC7DF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55" creationId="{59F2CBC9-11BA-3CA5-4D17-FDF60900401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56" creationId="{3032DE06-B640-8F47-344A-2A3C74602E98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57" creationId="{25E6D2F4-0C44-C68A-1CF6-F34AEA868A3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58" creationId="{8E34D0A6-FF48-91C3-DE23-517C94487D1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59" creationId="{401E26A9-3AFB-A940-B732-23DF15EFA75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60" creationId="{7F0662AE-884F-7DC0-33DB-438C4721FB4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61" creationId="{FD8DFB69-1460-692E-8574-49BC1B2962A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62" creationId="{97499957-68E5-2CB0-91AF-8D50EE9C97B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63" creationId="{5EA7786E-0E94-2D57-AA09-9D13F523B56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64" creationId="{C6DC50E1-6DDA-3CC4-92D7-48802F64B13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65" creationId="{8B177E6D-1D03-8BE7-F784-16DFD9DD3C3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66" creationId="{704C0705-927F-A22C-4B7F-3DBA6AA7536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67" creationId="{AF147C40-E26C-68CD-7BBC-83437250727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68" creationId="{63A28750-9E14-9D3D-07D4-47507F8120F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69" creationId="{0D966C66-9CBC-9CB1-2443-886A0E2C0F3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70" creationId="{BC0C6018-9BB4-0B95-6C8D-E899D2EB401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71" creationId="{90E9D74C-DF05-6530-21D0-498DFB76CE2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72" creationId="{65FA033A-10F7-509F-C418-F1556631919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73" creationId="{B0DACCFF-AF32-6AC6-F89F-F14CD844BC9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74" creationId="{AC3EBCC5-2E38-8AFC-FBBD-DC466A6B512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75" creationId="{C09A0616-782E-FF71-802A-4BB8DB2C1A4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76" creationId="{D8676E3A-38FD-2B70-D177-68791D63615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77" creationId="{21996724-0B63-CCF2-C7D1-52DCC9A7D62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78" creationId="{F7D5E10A-CFF7-3075-5651-E22A0B0EA886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79" creationId="{91D08297-8A7F-73A9-C156-D7C1C11DC81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80" creationId="{54D6A4BA-7578-5ECF-0A14-8383C7E85FE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81" creationId="{D4B4D09E-FCB6-5470-232F-51CB0190E4F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82" creationId="{9F186420-F3AF-4729-FD05-F0E62B558F0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83" creationId="{40CB3498-C834-FCA6-2233-43E032879CD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84" creationId="{838A7219-D140-7CE6-362C-7C8594AA7C3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85" creationId="{AD6313C1-FFF5-5C7A-8488-C702BD3DE61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86" creationId="{A942D993-2F18-CED1-4716-6ACA0933A13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87" creationId="{A9AC2D70-1FD1-1D89-BB3E-60EE1B49D42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88" creationId="{99D749D1-9FC3-8129-B247-60203339E0C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89" creationId="{FAC2BD38-6BBD-C18C-76D1-0E6AA16B160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90" creationId="{DCA50A3A-06E3-45F1-62DB-00A6179C0E5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91" creationId="{FD1467FF-9D71-7308-A0E6-52EE7E1A3A4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92" creationId="{62822E9D-1B3E-D94A-42D4-ECB01C36D67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93" creationId="{E50675FA-8C71-0131-A9C5-810E6195C452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94" creationId="{7779AEA1-F3BB-AD2C-8711-02BAEBACAD7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95" creationId="{05F66B48-39A4-AC42-3258-6320FF3B98E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96" creationId="{97BEDDC6-73F4-8EC4-3CF2-E82654183EE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97" creationId="{BE906DD9-16EE-9BAB-6A9B-1A5316E6843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98" creationId="{8D97EA82-5E45-FF51-71AF-B680E5C9EF7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799" creationId="{46BA0A0E-1CDF-C41E-F71A-AFF7BF8C82C1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00" creationId="{1F7997DF-FED6-9C33-03AB-8FD62735573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01" creationId="{E9CD625C-AC09-7B9C-8000-B30DF96818B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02" creationId="{A50C0F5F-8B0E-AC35-3DEC-BC57304602CB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03" creationId="{73645F8E-91F5-AA20-F105-A3DF50E7E75F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04" creationId="{3B1922AB-E2CE-5975-E5DA-6E932B173790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05" creationId="{3D162BBC-8BF6-728B-AA1D-5C02B0953A35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06" creationId="{75795149-AC1D-7F44-89EA-C3881537A86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07" creationId="{678E4D07-59C7-6D13-FC4B-41F3E3F47CE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08" creationId="{97B2FD2B-7EBA-26CD-158E-7F64AB82D35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09" creationId="{078F5350-E5AD-B7AE-F712-AEEB102AE90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10" creationId="{954EC699-E427-CD49-8FF9-91B999ED5149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11" creationId="{947E5D05-59E1-48A6-844A-0E564568955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12" creationId="{D310FD78-A315-837F-93ED-CA8B57C8173E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13" creationId="{B613ED9B-E6B4-786C-0479-1D59F61FFCA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14" creationId="{77E9396C-A210-F491-97D5-2F58BB106803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15" creationId="{2EC24F09-6979-3F91-049B-DD32E9F9D75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16" creationId="{23B82F1A-6885-055A-DECE-1484EC127BD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17" creationId="{03CA4416-6988-2CC0-61BE-7E9E611351E7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18" creationId="{11289A67-A07B-DDE7-0BAB-82D41C8DA6A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19" creationId="{2C67F28D-AA08-16E5-D74D-3730702B189D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20" creationId="{368EA303-9DDA-343F-2772-2A9C67AEEBA4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21" creationId="{CE427640-AB64-E2D2-2525-BDDE0768741C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22" creationId="{3D80BF9A-9EBE-C02D-6163-67FB73DC0C7A}"/>
          </ac:spMkLst>
        </pc:spChg>
        <pc:spChg chg="mod">
          <ac:chgData name="Ginevra Minarini" userId="1f1f918c-6db6-4aec-95e5-17ad0358cb46" providerId="ADAL" clId="{03421CA5-02D6-410F-9208-942AACB4DA1F}" dt="2023-11-22T14:53:14.624" v="88558"/>
          <ac:spMkLst>
            <pc:docMk/>
            <pc:sldMk cId="3429536162" sldId="310"/>
            <ac:spMk id="3823" creationId="{84428823-485B-1423-F114-76DA9A7087B1}"/>
          </ac:spMkLst>
        </pc:spChg>
        <pc:spChg chg="add mod">
          <ac:chgData name="Ginevra Minarini" userId="1f1f918c-6db6-4aec-95e5-17ad0358cb46" providerId="ADAL" clId="{03421CA5-02D6-410F-9208-942AACB4DA1F}" dt="2023-11-22T14:53:51.913" v="88567" actId="164"/>
          <ac:spMkLst>
            <pc:docMk/>
            <pc:sldMk cId="3429536162" sldId="310"/>
            <ac:spMk id="3824" creationId="{60AC375C-6FF4-15C8-9B15-80555CFBB415}"/>
          </ac:spMkLst>
        </pc:spChg>
        <pc:spChg chg="add mod">
          <ac:chgData name="Ginevra Minarini" userId="1f1f918c-6db6-4aec-95e5-17ad0358cb46" providerId="ADAL" clId="{03421CA5-02D6-410F-9208-942AACB4DA1F}" dt="2023-11-22T14:53:51.913" v="88567" actId="164"/>
          <ac:spMkLst>
            <pc:docMk/>
            <pc:sldMk cId="3429536162" sldId="310"/>
            <ac:spMk id="3825" creationId="{468E867F-E695-5AA0-11E1-B262606F336A}"/>
          </ac:spMkLst>
        </pc:spChg>
        <pc:grpChg chg="add del mod">
          <ac:chgData name="Ginevra Minarini" userId="1f1f918c-6db6-4aec-95e5-17ad0358cb46" providerId="ADAL" clId="{03421CA5-02D6-410F-9208-942AACB4DA1F}" dt="2023-11-22T14:50:39.253" v="88455" actId="478"/>
          <ac:grpSpMkLst>
            <pc:docMk/>
            <pc:sldMk cId="3429536162" sldId="310"/>
            <ac:grpSpMk id="4" creationId="{0E8E0764-553B-7754-1CC2-89889DEE3268}"/>
          </ac:grpSpMkLst>
        </pc:grpChg>
        <pc:grpChg chg="del mod">
          <ac:chgData name="Ginevra Minarini" userId="1f1f918c-6db6-4aec-95e5-17ad0358cb46" providerId="ADAL" clId="{03421CA5-02D6-410F-9208-942AACB4DA1F}" dt="2023-11-22T14:49:29.065" v="88447" actId="165"/>
          <ac:grpSpMkLst>
            <pc:docMk/>
            <pc:sldMk cId="3429536162" sldId="310"/>
            <ac:grpSpMk id="722" creationId="{C1E62357-76B6-1D01-2470-8C3DF07D8A81}"/>
          </ac:grpSpMkLst>
        </pc:grpChg>
        <pc:grpChg chg="add mod ord">
          <ac:chgData name="Ginevra Minarini" userId="1f1f918c-6db6-4aec-95e5-17ad0358cb46" providerId="ADAL" clId="{03421CA5-02D6-410F-9208-942AACB4DA1F}" dt="2023-11-22T15:02:39.653" v="88732" actId="1076"/>
          <ac:grpSpMkLst>
            <pc:docMk/>
            <pc:sldMk cId="3429536162" sldId="310"/>
            <ac:grpSpMk id="1235" creationId="{3671E2B6-F22F-4B5F-6105-3F64335BD269}"/>
          </ac:grpSpMkLst>
        </pc:grpChg>
        <pc:grpChg chg="add del mod">
          <ac:chgData name="Ginevra Minarini" userId="1f1f918c-6db6-4aec-95e5-17ad0358cb46" providerId="ADAL" clId="{03421CA5-02D6-410F-9208-942AACB4DA1F}" dt="2023-11-22T14:51:14.651" v="88466"/>
          <ac:grpSpMkLst>
            <pc:docMk/>
            <pc:sldMk cId="3429536162" sldId="310"/>
            <ac:grpSpMk id="1236" creationId="{CAB3356A-7E8B-43E9-B41A-A85CBD856AB4}"/>
          </ac:grpSpMkLst>
        </pc:grpChg>
        <pc:grpChg chg="add del mod">
          <ac:chgData name="Ginevra Minarini" userId="1f1f918c-6db6-4aec-95e5-17ad0358cb46" providerId="ADAL" clId="{03421CA5-02D6-410F-9208-942AACB4DA1F}" dt="2023-11-22T14:51:35.897" v="88487" actId="165"/>
          <ac:grpSpMkLst>
            <pc:docMk/>
            <pc:sldMk cId="3429536162" sldId="310"/>
            <ac:grpSpMk id="1749" creationId="{6317720E-D88D-D045-D31F-9047BAE30130}"/>
          </ac:grpSpMkLst>
        </pc:grpChg>
        <pc:grpChg chg="add mod ord">
          <ac:chgData name="Ginevra Minarini" userId="1f1f918c-6db6-4aec-95e5-17ad0358cb46" providerId="ADAL" clId="{03421CA5-02D6-410F-9208-942AACB4DA1F}" dt="2023-11-22T14:53:53.734" v="88578"/>
          <ac:grpSpMkLst>
            <pc:docMk/>
            <pc:sldMk cId="3429536162" sldId="310"/>
            <ac:grpSpMk id="2440" creationId="{01546A7E-D752-62DF-F867-41EF6DC14584}"/>
          </ac:grpSpMkLst>
        </pc:grpChg>
        <pc:grpChg chg="add del mod">
          <ac:chgData name="Ginevra Minarini" userId="1f1f918c-6db6-4aec-95e5-17ad0358cb46" providerId="ADAL" clId="{03421CA5-02D6-410F-9208-942AACB4DA1F}" dt="2023-11-22T14:52:24.925" v="88498" actId="165"/>
          <ac:grpSpMkLst>
            <pc:docMk/>
            <pc:sldMk cId="3429536162" sldId="310"/>
            <ac:grpSpMk id="2441" creationId="{72BF18AE-2F02-D0EB-A15A-C4F4AD98BB7B}"/>
          </ac:grpSpMkLst>
        </pc:grpChg>
        <pc:grpChg chg="add del mod">
          <ac:chgData name="Ginevra Minarini" userId="1f1f918c-6db6-4aec-95e5-17ad0358cb46" providerId="ADAL" clId="{03421CA5-02D6-410F-9208-942AACB4DA1F}" dt="2023-11-22T14:53:14.251" v="88557" actId="478"/>
          <ac:grpSpMkLst>
            <pc:docMk/>
            <pc:sldMk cId="3429536162" sldId="310"/>
            <ac:grpSpMk id="3132" creationId="{6BEF0EB9-9F0F-463C-C193-72F41C3EB1F4}"/>
          </ac:grpSpMkLst>
        </pc:grpChg>
        <pc:grpChg chg="add mod">
          <ac:chgData name="Ginevra Minarini" userId="1f1f918c-6db6-4aec-95e5-17ad0358cb46" providerId="ADAL" clId="{03421CA5-02D6-410F-9208-942AACB4DA1F}" dt="2023-11-22T14:53:14.624" v="88558"/>
          <ac:grpSpMkLst>
            <pc:docMk/>
            <pc:sldMk cId="3429536162" sldId="310"/>
            <ac:grpSpMk id="3133" creationId="{B605750B-E80E-84AC-CB0C-632A669A5EB3}"/>
          </ac:grpSpMkLst>
        </pc:grpChg>
        <pc:grpChg chg="add mod">
          <ac:chgData name="Ginevra Minarini" userId="1f1f918c-6db6-4aec-95e5-17ad0358cb46" providerId="ADAL" clId="{03421CA5-02D6-410F-9208-942AACB4DA1F}" dt="2023-11-22T14:53:51.913" v="88567" actId="164"/>
          <ac:grpSpMkLst>
            <pc:docMk/>
            <pc:sldMk cId="3429536162" sldId="310"/>
            <ac:grpSpMk id="3826" creationId="{6C6EEC6E-DEC3-9543-4EC2-D9DE1ED3F813}"/>
          </ac:grpSpMkLst>
        </pc:grpChg>
        <pc:picChg chg="add del mod">
          <ac:chgData name="Ginevra Minarini" userId="1f1f918c-6db6-4aec-95e5-17ad0358cb46" providerId="ADAL" clId="{03421CA5-02D6-410F-9208-942AACB4DA1F}" dt="2023-11-22T14:49:25.362" v="88446" actId="27803"/>
          <ac:picMkLst>
            <pc:docMk/>
            <pc:sldMk cId="3429536162" sldId="310"/>
            <ac:picMk id="3" creationId="{51479CB6-5F9D-8A8C-A1BC-B32A226AA29E}"/>
          </ac:picMkLst>
        </pc:picChg>
        <pc:picChg chg="mod">
          <ac:chgData name="Ginevra Minarini" userId="1f1f918c-6db6-4aec-95e5-17ad0358cb46" providerId="ADAL" clId="{03421CA5-02D6-410F-9208-942AACB4DA1F}" dt="2023-11-22T14:49:13.966" v="88442"/>
          <ac:picMkLst>
            <pc:docMk/>
            <pc:sldMk cId="3429536162" sldId="310"/>
            <ac:picMk id="51" creationId="{7D08E87F-48D1-ACFE-6131-6053E9BCB155}"/>
          </ac:picMkLst>
        </pc:picChg>
        <pc:picChg chg="mod">
          <ac:chgData name="Ginevra Minarini" userId="1f1f918c-6db6-4aec-95e5-17ad0358cb46" providerId="ADAL" clId="{03421CA5-02D6-410F-9208-942AACB4DA1F}" dt="2023-11-22T14:49:13.966" v="88442"/>
          <ac:picMkLst>
            <pc:docMk/>
            <pc:sldMk cId="3429536162" sldId="310"/>
            <ac:picMk id="80" creationId="{D804A78A-4832-F0EA-B951-A0DDEDAC8522}"/>
          </ac:picMkLst>
        </pc:picChg>
        <pc:picChg chg="del mod topLvl">
          <ac:chgData name="Ginevra Minarini" userId="1f1f918c-6db6-4aec-95e5-17ad0358cb46" providerId="ADAL" clId="{03421CA5-02D6-410F-9208-942AACB4DA1F}" dt="2023-11-22T14:52:16.583" v="88495" actId="478"/>
          <ac:picMkLst>
            <pc:docMk/>
            <pc:sldMk cId="3429536162" sldId="310"/>
            <ac:picMk id="1796" creationId="{4C277F9F-E935-2F74-10E2-A11DCB45C20A}"/>
          </ac:picMkLst>
        </pc:picChg>
        <pc:picChg chg="del mod topLvl">
          <ac:chgData name="Ginevra Minarini" userId="1f1f918c-6db6-4aec-95e5-17ad0358cb46" providerId="ADAL" clId="{03421CA5-02D6-410F-9208-942AACB4DA1F}" dt="2023-11-22T14:52:16.583" v="88495" actId="478"/>
          <ac:picMkLst>
            <pc:docMk/>
            <pc:sldMk cId="3429536162" sldId="310"/>
            <ac:picMk id="1825" creationId="{A7C18E2E-D0BA-AEA2-411A-295D8F738E47}"/>
          </ac:picMkLst>
        </pc:picChg>
        <pc:picChg chg="mod topLvl">
          <ac:chgData name="Ginevra Minarini" userId="1f1f918c-6db6-4aec-95e5-17ad0358cb46" providerId="ADAL" clId="{03421CA5-02D6-410F-9208-942AACB4DA1F}" dt="2023-11-22T14:52:54.605" v="88508" actId="164"/>
          <ac:picMkLst>
            <pc:docMk/>
            <pc:sldMk cId="3429536162" sldId="310"/>
            <ac:picMk id="2488" creationId="{6D474EB4-8AC4-7F79-49E0-7CDBDE89236F}"/>
          </ac:picMkLst>
        </pc:picChg>
        <pc:picChg chg="mod topLvl">
          <ac:chgData name="Ginevra Minarini" userId="1f1f918c-6db6-4aec-95e5-17ad0358cb46" providerId="ADAL" clId="{03421CA5-02D6-410F-9208-942AACB4DA1F}" dt="2023-11-22T14:52:54.605" v="88508" actId="164"/>
          <ac:picMkLst>
            <pc:docMk/>
            <pc:sldMk cId="3429536162" sldId="310"/>
            <ac:picMk id="2517" creationId="{27005B00-D126-D2E4-A6B8-C3965446621F}"/>
          </ac:picMkLst>
        </pc:picChg>
        <pc:picChg chg="mod">
          <ac:chgData name="Ginevra Minarini" userId="1f1f918c-6db6-4aec-95e5-17ad0358cb46" providerId="ADAL" clId="{03421CA5-02D6-410F-9208-942AACB4DA1F}" dt="2023-11-22T14:53:14.624" v="88558"/>
          <ac:picMkLst>
            <pc:docMk/>
            <pc:sldMk cId="3429536162" sldId="310"/>
            <ac:picMk id="3180" creationId="{4C412874-F486-D202-2E4F-28B5F9CFFBF0}"/>
          </ac:picMkLst>
        </pc:picChg>
        <pc:picChg chg="mod">
          <ac:chgData name="Ginevra Minarini" userId="1f1f918c-6db6-4aec-95e5-17ad0358cb46" providerId="ADAL" clId="{03421CA5-02D6-410F-9208-942AACB4DA1F}" dt="2023-11-22T14:53:14.624" v="88558"/>
          <ac:picMkLst>
            <pc:docMk/>
            <pc:sldMk cId="3429536162" sldId="310"/>
            <ac:picMk id="3209" creationId="{94EBC9DD-8BCC-E622-9368-64E13115929D}"/>
          </ac:picMkLst>
        </pc:picChg>
      </pc:sldChg>
      <pc:sldChg chg="addSp delSp modSp add del mod delAnim modAnim">
        <pc:chgData name="Ginevra Minarini" userId="1f1f918c-6db6-4aec-95e5-17ad0358cb46" providerId="ADAL" clId="{03421CA5-02D6-410F-9208-942AACB4DA1F}" dt="2023-11-22T15:10:37.636" v="88861" actId="47"/>
        <pc:sldMkLst>
          <pc:docMk/>
          <pc:sldMk cId="3095515849" sldId="311"/>
        </pc:sldMkLst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6" creationId="{4265FDCE-B64F-A476-93EE-D2183F2F22A6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7" creationId="{106FC780-FCEB-0999-BAE2-EE11E08BCC10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8" creationId="{EB339118-9966-7D2A-49EF-9EC3E50E3541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9" creationId="{D2CB3514-D6A5-148D-7A5A-E52BCBF16E69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10" creationId="{040E5976-9CE4-287C-41E4-758CCB430650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11" creationId="{BFBEEFE8-4AB5-5558-5C23-19AD1E5D5E31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14" creationId="{6CE82286-99A0-01F8-0102-7BDDEB996631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36" creationId="{B9E053E1-C127-C5AD-DA0F-5F92F450278F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37" creationId="{52DDC782-C8E0-92B3-E16C-69533FD24D63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38" creationId="{6B4528C7-9911-0DBD-7A9A-1696661F3A85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39" creationId="{0675AD7F-83C9-7424-793F-6E86CC84DD47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40" creationId="{C8361912-F0D2-C644-A821-980ED96E2141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41" creationId="{2CF8A65C-2C66-BF23-BA0C-DE32A1F5FE7D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42" creationId="{90067D60-FD28-47AC-294A-26D07CA921D3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43" creationId="{A4BDBCD2-9352-78C2-897F-9065612D4972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44" creationId="{06E8505A-5988-1C79-4277-D44FC46D168E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45" creationId="{5EF590E9-AB7C-250F-4062-B59C11DFCB3A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46" creationId="{22DEC954-AC62-A890-CF07-0DE8F515CE68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47" creationId="{4003A341-B6ED-5A0F-AD4A-8D1D7AA43974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48" creationId="{6D4AFA56-3BDE-DF57-8CAA-5B581077EFA8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49" creationId="{10F57DEC-C3FC-EAC2-9BB3-50AB1FD97500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50" creationId="{A0B6BCAF-EA96-FE35-0A92-B384371BA899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51" creationId="{8A0ABF65-F0CD-8715-A3D3-776EB1B6012B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52" creationId="{366D38BB-A88A-9A99-0D96-0E2591D26B01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53" creationId="{660683BC-C2DB-2737-1CE4-A424D1CE5403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54" creationId="{C84DD57F-A2A6-0E97-315F-87BC1510D44D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60" creationId="{3DF5C427-21FE-C337-414E-0216754C937D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61" creationId="{1663869F-1EAF-3F33-E422-274E08AC78DD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62" creationId="{2795A336-0616-CE19-BAEE-2A1152D4D045}"/>
          </ac:spMkLst>
        </pc:spChg>
        <pc:spChg chg="mod">
          <ac:chgData name="Ginevra Minarini" userId="1f1f918c-6db6-4aec-95e5-17ad0358cb46" providerId="ADAL" clId="{03421CA5-02D6-410F-9208-942AACB4DA1F}" dt="2023-11-22T15:08:27.325" v="88836" actId="164"/>
          <ac:spMkLst>
            <pc:docMk/>
            <pc:sldMk cId="3095515849" sldId="311"/>
            <ac:spMk id="1955" creationId="{5DCDED04-BE23-BC44-6B2F-BE1646B290C7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37" creationId="{C98ED931-7B85-8456-D641-0876B546CD86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40" creationId="{B345099E-C2B9-73EE-B18B-D225E4BD56D0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41" creationId="{2459FABA-00E4-7972-2B73-026801D3E113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42" creationId="{EE3E8901-7A9C-A664-F545-DF13380ACBF2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43" creationId="{C48B6EE9-8243-3EA8-38F1-D60D40F66D5A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44" creationId="{9C5AE029-296D-0AB3-E548-74F69365A0A7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45" creationId="{6FA1BF3A-4CA8-D0B6-E4D5-495785FE4084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46" creationId="{69591B79-5A69-43B4-1A8E-94C482507C1B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47" creationId="{38E6826B-8E65-92B6-248E-133E7BDAC0A6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48" creationId="{ADB7B72F-7A2A-7600-DA05-82F425C322C5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49" creationId="{92F1EB8B-BB06-7294-62C5-DFD5B22609DF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50" creationId="{4961F55E-632D-2623-E1EB-4333BEE3F01E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51" creationId="{BD9EDAD2-07B5-4B32-17BF-5CA5BBEC4014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52" creationId="{E1FA4902-1E68-1F61-0511-C90E07BEF069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53" creationId="{4B466E2A-799E-ED02-E112-92A2EBDEE39B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54" creationId="{5C661DD7-EFFF-82F7-9B34-2EC16E11E72F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55" creationId="{A9E2979A-E135-340C-3BE5-4CD3F4C90838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56" creationId="{83110430-2E54-EA9C-4AB7-1566FA045A0B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57" creationId="{43774B51-CD97-A7CF-D392-335906017513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58" creationId="{3F033FE8-F4D1-22A4-8E82-C4DB78F3CC27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59" creationId="{F0D208CF-D5BB-1FDB-398B-5BDA99BCEA40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60" creationId="{AB36F6D3-74A6-8864-2691-C7BE390F06F2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61" creationId="{1961A877-4585-BA12-98AF-C15A66E38626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62" creationId="{A15CA3F9-6CC4-CF76-D20B-DF12A27A3286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63" creationId="{E1C5CDD8-DFE6-715E-0DAE-858556B26AE7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64" creationId="{C93FFF33-A6C4-E9F1-BED0-075C4E185F5F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65" creationId="{655BC83F-6202-F24C-B75F-4DA604EA44DC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66" creationId="{48CCBE79-ABED-AE2C-AF03-E62467CEB216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67" creationId="{3ED42629-C29C-1C2B-F1B9-F5AD5AA625E3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68" creationId="{0B25F965-0692-F785-ED0B-7BFF4280A17C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69" creationId="{3D8FBEE8-C918-7DFA-94CF-80315A8AF84A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70" creationId="{3A9F2DB3-85C1-DB8C-A879-366471F9F9B1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71" creationId="{9F7FAF68-F051-0EEC-8A9A-0261889E0C5C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72" creationId="{469FDD4C-7A60-DC07-1851-FED504A229A6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73" creationId="{4E90FB1E-6D6F-9BB9-ECA1-8D861CB7AEB3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74" creationId="{467CE36D-0761-AB44-D8EE-13534F0C96FF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75" creationId="{F73A246E-C0EE-EDBE-3FE4-5D6FDB86AC5F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76" creationId="{54358880-5524-CD5B-8C25-1561D6337C5B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77" creationId="{C93AE8F2-889D-A847-2CBA-976D7B472138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78" creationId="{3A494197-6323-5A65-E89F-472F8831C513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179" creationId="{1CDF87F5-36CE-82BF-B74E-45DE86AA9AD6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450" creationId="{466965C9-041A-DA27-6916-73AA5C68D62A}"/>
          </ac:spMkLst>
        </pc:spChg>
        <pc:spChg chg="mod">
          <ac:chgData name="Ginevra Minarini" userId="1f1f918c-6db6-4aec-95e5-17ad0358cb46" providerId="ADAL" clId="{03421CA5-02D6-410F-9208-942AACB4DA1F}" dt="2023-11-22T15:10:21.151" v="88855"/>
          <ac:spMkLst>
            <pc:docMk/>
            <pc:sldMk cId="3095515849" sldId="311"/>
            <ac:spMk id="3719" creationId="{DD2C20B7-E23A-D0D5-6106-D8656BB80567}"/>
          </ac:spMkLst>
        </pc:spChg>
        <pc:spChg chg="mod">
          <ac:chgData name="Ginevra Minarini" userId="1f1f918c-6db6-4aec-95e5-17ad0358cb46" providerId="ADAL" clId="{03421CA5-02D6-410F-9208-942AACB4DA1F}" dt="2023-11-22T15:07:53.455" v="88825"/>
          <ac:spMkLst>
            <pc:docMk/>
            <pc:sldMk cId="3095515849" sldId="311"/>
            <ac:spMk id="5601" creationId="{286F96E2-CF3C-587E-F6C7-ECA70FEB34F8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03" creationId="{AE019C27-546A-7813-D065-F452A90AC027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04" creationId="{8FAE2EBD-3E1C-5687-50ED-0794706F4A65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05" creationId="{8D6E14EA-A650-12F8-5218-8CC9CC63AECC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06" creationId="{096F8C60-7DC3-3BAB-63A9-7351F3D53A91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07" creationId="{67E33110-6161-8B6E-3D77-5696452CF51F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08" creationId="{25D3B8B0-0362-607D-5046-E1847B04CBFA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09" creationId="{CFB964B3-1ED2-7C36-0C01-E94499542E0E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10" creationId="{3693E04D-9486-22A6-1285-E6DB394E3B22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11" creationId="{5B127C75-08B4-725E-3573-FAF9EE1E12DD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12" creationId="{16CB72C1-53C9-81C2-2A88-5DEDA13C05F0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13" creationId="{8447D088-AD5F-DF8B-9734-772530D0B93E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14" creationId="{C86DA335-6F46-C3F1-DE27-87579895888C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15" creationId="{69806640-F12F-BEBF-DAC4-3EE533ACFF62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16" creationId="{683A80FB-9D95-18FF-AB60-2B4DDECE76A4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17" creationId="{5871E80A-733E-3D96-3CAE-FA84ED58715C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18" creationId="{FA287FA3-AB80-5808-52DA-762C82FEBF8C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19" creationId="{FCFEB1D0-D1D0-7FD9-C4BD-CB307476AFB8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20" creationId="{F7047DB6-A049-0F97-FCC6-5A2025197E62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21" creationId="{1E16EAFB-9D4B-6AFF-A6EB-52564D2EA977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22" creationId="{E32CC9B9-01A6-BB3D-D665-2959821B3EDE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23" creationId="{C1F9882F-9DD0-4C38-BD6E-6F5E8D54072A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24" creationId="{E8AFB052-CAD9-EB90-7173-7EE04F2F2D67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25" creationId="{138A97FD-2786-EF7E-EEFC-915CF988763E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26" creationId="{B388CB3E-0C72-8173-5E9C-E084F86C07ED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27" creationId="{458EA779-8ECA-B620-155D-8AB9EBED9783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28" creationId="{C71E348F-AC0F-CB09-6A6A-C5F6E17B10FC}"/>
          </ac:spMkLst>
        </pc:spChg>
        <pc:spChg chg="mod">
          <ac:chgData name="Ginevra Minarini" userId="1f1f918c-6db6-4aec-95e5-17ad0358cb46" providerId="ADAL" clId="{03421CA5-02D6-410F-9208-942AACB4DA1F}" dt="2023-11-22T15:08:22.843" v="88834" actId="571"/>
          <ac:spMkLst>
            <pc:docMk/>
            <pc:sldMk cId="3095515849" sldId="311"/>
            <ac:spMk id="5629" creationId="{844C1339-A936-4269-143E-9870CFCEAE60}"/>
          </ac:spMkLst>
        </pc:spChg>
        <pc:grpChg chg="add mod">
          <ac:chgData name="Ginevra Minarini" userId="1f1f918c-6db6-4aec-95e5-17ad0358cb46" providerId="ADAL" clId="{03421CA5-02D6-410F-9208-942AACB4DA1F}" dt="2023-11-22T15:08:46.503" v="88842" actId="164"/>
          <ac:grpSpMkLst>
            <pc:docMk/>
            <pc:sldMk cId="3095515849" sldId="311"/>
            <ac:grpSpMk id="5" creationId="{AC1F74CB-640C-F6FB-7A93-93732A309C2B}"/>
          </ac:grpSpMkLst>
        </pc:grpChg>
        <pc:grpChg chg="mod ord">
          <ac:chgData name="Ginevra Minarini" userId="1f1f918c-6db6-4aec-95e5-17ad0358cb46" providerId="ADAL" clId="{03421CA5-02D6-410F-9208-942AACB4DA1F}" dt="2023-11-22T15:08:27.325" v="88836" actId="164"/>
          <ac:grpSpMkLst>
            <pc:docMk/>
            <pc:sldMk cId="3095515849" sldId="311"/>
            <ac:grpSpMk id="55" creationId="{B4D63742-3006-E8EA-FF3B-CDBED50621A4}"/>
          </ac:grpSpMkLst>
        </pc:grpChg>
        <pc:grpChg chg="del">
          <ac:chgData name="Ginevra Minarini" userId="1f1f918c-6db6-4aec-95e5-17ad0358cb46" providerId="ADAL" clId="{03421CA5-02D6-410F-9208-942AACB4DA1F}" dt="2023-11-22T15:07:08.461" v="88819" actId="478"/>
          <ac:grpSpMkLst>
            <pc:docMk/>
            <pc:sldMk cId="3095515849" sldId="311"/>
            <ac:grpSpMk id="1858" creationId="{68B32DAE-4A41-0A41-2E31-1FF70EC21F98}"/>
          </ac:grpSpMkLst>
        </pc:grpChg>
        <pc:grpChg chg="mod">
          <ac:chgData name="Ginevra Minarini" userId="1f1f918c-6db6-4aec-95e5-17ad0358cb46" providerId="ADAL" clId="{03421CA5-02D6-410F-9208-942AACB4DA1F}" dt="2023-11-22T15:08:27.325" v="88836" actId="164"/>
          <ac:grpSpMkLst>
            <pc:docMk/>
            <pc:sldMk cId="3095515849" sldId="311"/>
            <ac:grpSpMk id="1953" creationId="{E323461D-56B4-81E4-C017-1EE67697DD06}"/>
          </ac:grpSpMkLst>
        </pc:grpChg>
        <pc:grpChg chg="add del mod">
          <ac:chgData name="Ginevra Minarini" userId="1f1f918c-6db6-4aec-95e5-17ad0358cb46" providerId="ADAL" clId="{03421CA5-02D6-410F-9208-942AACB4DA1F}" dt="2023-11-22T15:10:21.895" v="88856"/>
          <ac:grpSpMkLst>
            <pc:docMk/>
            <pc:sldMk cId="3095515849" sldId="311"/>
            <ac:grpSpMk id="3136" creationId="{6D1A2B60-044A-DB3C-9B3C-EEED9482FA00}"/>
          </ac:grpSpMkLst>
        </pc:grpChg>
        <pc:grpChg chg="mod">
          <ac:chgData name="Ginevra Minarini" userId="1f1f918c-6db6-4aec-95e5-17ad0358cb46" providerId="ADAL" clId="{03421CA5-02D6-410F-9208-942AACB4DA1F}" dt="2023-11-22T15:10:21.151" v="88855"/>
          <ac:grpSpMkLst>
            <pc:docMk/>
            <pc:sldMk cId="3095515849" sldId="311"/>
            <ac:grpSpMk id="3138" creationId="{2027E29D-A9BD-AF7C-73D0-6116D23EBC59}"/>
          </ac:grpSpMkLst>
        </pc:grpChg>
        <pc:grpChg chg="mod">
          <ac:chgData name="Ginevra Minarini" userId="1f1f918c-6db6-4aec-95e5-17ad0358cb46" providerId="ADAL" clId="{03421CA5-02D6-410F-9208-942AACB4DA1F}" dt="2023-11-22T15:10:21.151" v="88855"/>
          <ac:grpSpMkLst>
            <pc:docMk/>
            <pc:sldMk cId="3095515849" sldId="311"/>
            <ac:grpSpMk id="3139" creationId="{376615AB-F823-F90E-CC41-7B403B401E49}"/>
          </ac:grpSpMkLst>
        </pc:grpChg>
        <pc:grpChg chg="ord">
          <ac:chgData name="Ginevra Minarini" userId="1f1f918c-6db6-4aec-95e5-17ad0358cb46" providerId="ADAL" clId="{03421CA5-02D6-410F-9208-942AACB4DA1F}" dt="2023-11-22T15:09:07.220" v="88844" actId="166"/>
          <ac:grpSpMkLst>
            <pc:docMk/>
            <pc:sldMk cId="3095515849" sldId="311"/>
            <ac:grpSpMk id="3718" creationId="{97579F6C-A3B8-14FE-8E8E-343873733F12}"/>
          </ac:grpSpMkLst>
        </pc:grpChg>
        <pc:grpChg chg="del">
          <ac:chgData name="Ginevra Minarini" userId="1f1f918c-6db6-4aec-95e5-17ad0358cb46" providerId="ADAL" clId="{03421CA5-02D6-410F-9208-942AACB4DA1F}" dt="2023-11-22T15:07:09.780" v="88820" actId="478"/>
          <ac:grpSpMkLst>
            <pc:docMk/>
            <pc:sldMk cId="3095515849" sldId="311"/>
            <ac:grpSpMk id="4138" creationId="{921D060C-40EC-9CA0-03FB-E752E2AEBA05}"/>
          </ac:grpSpMkLst>
        </pc:grpChg>
        <pc:grpChg chg="add mod">
          <ac:chgData name="Ginevra Minarini" userId="1f1f918c-6db6-4aec-95e5-17ad0358cb46" providerId="ADAL" clId="{03421CA5-02D6-410F-9208-942AACB4DA1F}" dt="2023-11-22T15:08:46.503" v="88842" actId="164"/>
          <ac:grpSpMkLst>
            <pc:docMk/>
            <pc:sldMk cId="3095515849" sldId="311"/>
            <ac:grpSpMk id="5602" creationId="{F290EB60-4A8B-52E3-D360-9D87183C5A23}"/>
          </ac:grpSpMkLst>
        </pc:grpChg>
        <pc:grpChg chg="add mod ord">
          <ac:chgData name="Ginevra Minarini" userId="1f1f918c-6db6-4aec-95e5-17ad0358cb46" providerId="ADAL" clId="{03421CA5-02D6-410F-9208-942AACB4DA1F}" dt="2023-11-22T15:08:30.027" v="88839" actId="171"/>
          <ac:grpSpMkLst>
            <pc:docMk/>
            <pc:sldMk cId="3095515849" sldId="311"/>
            <ac:grpSpMk id="5630" creationId="{1CC611E2-9C74-30C2-D0B3-BE780A3DE5BE}"/>
          </ac:grpSpMkLst>
        </pc:grpChg>
        <pc:grpChg chg="add mod">
          <ac:chgData name="Ginevra Minarini" userId="1f1f918c-6db6-4aec-95e5-17ad0358cb46" providerId="ADAL" clId="{03421CA5-02D6-410F-9208-942AACB4DA1F}" dt="2023-11-22T15:09:12.723" v="88845" actId="1076"/>
          <ac:grpSpMkLst>
            <pc:docMk/>
            <pc:sldMk cId="3095515849" sldId="311"/>
            <ac:grpSpMk id="5631" creationId="{DE1FF3F2-E542-4BF3-8D2C-24FE17B96656}"/>
          </ac:grpSpMkLst>
        </pc:grpChg>
        <pc:picChg chg="add del">
          <ac:chgData name="Ginevra Minarini" userId="1f1f918c-6db6-4aec-95e5-17ad0358cb46" providerId="ADAL" clId="{03421CA5-02D6-410F-9208-942AACB4DA1F}" dt="2023-11-22T15:07:48.514" v="88824" actId="478"/>
          <ac:picMkLst>
            <pc:docMk/>
            <pc:sldMk cId="3095515849" sldId="311"/>
            <ac:picMk id="4" creationId="{7959070D-5D65-3665-74BC-1C73C6849726}"/>
          </ac:picMkLst>
        </pc:picChg>
      </pc:sldChg>
      <pc:sldChg chg="addSp delSp modSp add del mod delAnim modAnim">
        <pc:chgData name="Ginevra Minarini" userId="1f1f918c-6db6-4aec-95e5-17ad0358cb46" providerId="ADAL" clId="{03421CA5-02D6-410F-9208-942AACB4DA1F}" dt="2023-11-23T08:18:46.357" v="93910" actId="47"/>
        <pc:sldMkLst>
          <pc:docMk/>
          <pc:sldMk cId="1972248481" sldId="312"/>
        </pc:sldMkLst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4" creationId="{71BB6011-D796-C7C3-4791-86DC0CFE0B70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7" creationId="{ADB54D2F-AFD6-52CF-9826-02657DE8FAB6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8" creationId="{03326442-C470-53A9-F4A6-97CD930C6072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9" creationId="{7ECD7CA3-02B4-F425-D962-74D200B53EAD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10" creationId="{C9DA829F-5B93-699B-99BD-83E40F34A5E1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11" creationId="{0BE9DADC-6E1A-C0B7-9388-540DAFA689E7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14" creationId="{F5E942B9-5B3A-9E77-6777-3251A8853432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6" creationId="{5CB84C04-A717-3AA0-3AFF-9DED481F53D7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7" creationId="{58B64486-65C4-B853-F18E-3E1244B30CD5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8" creationId="{0ECBE5DC-033A-37F7-8433-48C0F8D17D99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9" creationId="{E95B5C5A-F985-F561-EF3A-405CC106DB10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40" creationId="{56BAD554-00EC-0BE5-6F0E-B626E3C65D74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41" creationId="{51EC6551-BFC8-5F1D-CBDE-A725928D7CC6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42" creationId="{64A9FE22-6EC1-12FE-2803-98796F635138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43" creationId="{4D5A71DF-6820-701D-B748-0366A398E3F4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44" creationId="{55DBF849-F154-DDBF-A983-C26B004D9953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45" creationId="{F1D17AFF-F4AE-99EC-8181-15EA32349C63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46" creationId="{45B8BE66-A958-3D97-CD31-30E48E5191E0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47" creationId="{9F191CBC-432D-3896-F0E4-8EE441B498E9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48" creationId="{2D8FEA2E-EE42-999D-AF0E-18371A096130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49" creationId="{BA4EA18D-3CE7-0D40-1728-32DE310C065C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0" creationId="{EF92E8DE-4D23-4EFD-A8A1-D8CC8A0F70B5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1" creationId="{EA8834DE-6DF1-5AE9-71F2-3A308C7B3E25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2" creationId="{36471430-9290-639C-3EA1-FA40FF1EFCB7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3" creationId="{D026811F-EEAF-7FD0-ECC6-C0CAE210CF0C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4" creationId="{EA8289F2-2F05-3F8C-8F29-290897D634A9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60" creationId="{98CBF9D4-8E5F-C889-9836-3699DFFF379A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61" creationId="{03AEDD2B-0344-27BD-4A0E-FAEAF44E0464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62" creationId="{E9CE7D3B-3BF4-5A2F-0497-F157DB9DA05E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1859" creationId="{B0E6629B-3D72-B1AC-E5BB-0F7D46643A55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1860" creationId="{CB49D5B0-2433-1BE4-BF3F-E920397EE64B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1861" creationId="{EAF59F0C-ECCE-B9CF-ECB3-C70DC10178C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63" creationId="{B3DBC6EE-4AFA-5C3B-3824-9210451E526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64" creationId="{605762DE-C14A-1139-ABBA-7EF3E1465EC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65" creationId="{1227EA32-C42C-52C7-73CA-6A5F47DF7A8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66" creationId="{90D35129-E801-3B0E-A5F9-4AA23901BBD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67" creationId="{D871D985-CC2D-B015-4C6D-FFB870B0373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68" creationId="{771881AC-2AEC-7DE4-BBA7-E006130003D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69" creationId="{7A340335-AAD9-A9CB-D931-92661145E58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70" creationId="{ED471233-446F-CD58-BCE0-CB778D22128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71" creationId="{C96DCDAA-0951-1017-3671-0E2C98B55F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72" creationId="{1363FBA8-0974-BF42-CB1C-1C003821D98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73" creationId="{FBA25875-D511-97E6-2629-75994513396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74" creationId="{67869925-DB35-F7B3-02FC-8F6E1A00C6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75" creationId="{F764966D-A24D-FE7D-8EE4-AE0BD8AC605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76" creationId="{CB32ABBA-5FF2-2FB2-4BB5-0DF424FB693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77" creationId="{06BA8613-A432-FFC1-0800-DE0E25065BB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78" creationId="{61753992-90F1-6DAE-2DD6-67B05ACD12A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79" creationId="{DC68C77F-E824-8E9C-C06D-1816EA6196C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80" creationId="{AC2A2246-EF4D-F348-F2AA-38E18B9A5D3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81" creationId="{130DF6FE-8CB4-3304-B0C6-8FB66921CE5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82" creationId="{D04B8A28-94CC-C592-3F66-97C6149ABB2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83" creationId="{D9A5BAA8-6231-AF16-8776-D80336FC9D3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84" creationId="{43E4AC9D-5424-53BA-DEFF-69DA072B27A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85" creationId="{50B9E450-9B1C-23D9-3019-DF6F61ECF8E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86" creationId="{1897A2BE-D3BA-4558-4E3C-4D8B78118E9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87" creationId="{37B2D93C-25FB-E152-7C66-AFF80B7F12B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88" creationId="{A0CE748A-0919-F322-702D-AA7338C7CEA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89" creationId="{0FE243BA-F607-70F4-A7AD-36E2D24DEC2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90" creationId="{3871D378-501D-E995-D3E3-1E8328716DF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91" creationId="{21BBBB12-2EFC-EF75-8F75-39AB1595D32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92" creationId="{683E8483-EA19-AAE7-4351-C9213AD4909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93" creationId="{6772E38A-C8EA-4EF5-294B-CF7E81DFAFE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94" creationId="{02FCB37C-3699-C768-A76C-AA70FC59721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95" creationId="{DADADE06-934C-E2FA-B184-A6F170BD0F4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96" creationId="{FD37B13E-84EA-2639-B28C-17B2DB6523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97" creationId="{3C09CC6C-D05F-AA3E-5BBB-19D402FFD17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98" creationId="{84673248-D932-09E6-0283-100C939388C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899" creationId="{04208284-D9A7-E55E-C58C-E98D5741CFB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00" creationId="{46BA0A19-6809-D898-589D-96B8CBE979A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01" creationId="{101DE98C-0741-2A7F-78B7-473B5A1F833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02" creationId="{469F83AE-0357-7FA6-562F-72BA53A03C5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03" creationId="{87B3E7C3-8E5E-74ED-6F97-97CD8D6CA7D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04" creationId="{09A79DA8-A0EF-5083-B903-10362467E6D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05" creationId="{1EDF67D6-641A-43D7-502A-6C59F703CD0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06" creationId="{5A86FE1C-3E6F-899E-133A-A558EFCEF59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07" creationId="{1DA780EF-AF84-D7E5-AC3C-EC2631F3F1E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08" creationId="{DF7A3B49-4CB5-E9E2-EB04-2D77329BBA5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10" creationId="{26445DD6-6804-A6B0-72B7-25E4A45991B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11" creationId="{E4517E50-9E26-9A48-4B2D-FFC33767669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13" creationId="{511036A5-002A-177F-63F4-30F0A4AB80D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15" creationId="{56B56BFE-2138-7DBB-EE05-E725B5ED26D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17" creationId="{8BC09B42-B121-468E-EE77-42BA09C4967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18" creationId="{C8984F32-FFFC-3C7D-2DB9-FC60B319D5E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20" creationId="{801677BE-0614-3428-2319-B7FF952A8D9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23" creationId="{224399C7-74CB-7021-5F3A-4079EAA1DA2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25" creationId="{58B31CBF-BBC2-EB28-E25B-4BF7E7916ED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27" creationId="{E15D8D75-8D90-F600-F5EB-34099FF7E57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29" creationId="{BE16766D-8D3E-3278-93C3-8E96570B1EF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30" creationId="{56EE9035-503A-DE0B-51B5-A5CC0EC5580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31" creationId="{933D49B9-9E47-1031-EBB0-DC6CF66C24C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32" creationId="{74A31961-6B42-839E-7F92-8ECDF2E6DB5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33" creationId="{895702A1-9FB2-DEBF-293B-8E6BC4D372B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34" creationId="{F2CD0F8E-4AF5-8591-DC81-FA4C32EB83F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35" creationId="{6E395804-65C7-1227-C937-22F5AFFB805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36" creationId="{9A98E701-2E5B-A893-E300-3C7608992E4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37" creationId="{29943F02-753B-62CB-D7E3-FE724D85C57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38" creationId="{B4B9A15B-A92F-C864-BBFC-3EB5F139657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39" creationId="{8CCA3ADB-C0A4-0941-3A35-EF0BC4C87EF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42" creationId="{C5138FAE-08B3-2C09-D96B-E4FCF7FE144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43" creationId="{4122F407-295A-58F3-8261-B26C9F04BDC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44" creationId="{7B90A611-7338-1F1C-2593-4D8DCBCBF83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47" creationId="{574E4785-6693-87E2-5BBB-EBE314FFE32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50" creationId="{0EC3CC41-E07B-01EF-3B99-CE206C7C90D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51" creationId="{5B05111E-5D60-DFAE-24E2-55AFB825DD8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52" creationId="{A138AA2E-7A70-794F-2C16-5ACE02161F9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1954" creationId="{01148A70-DE67-F504-5C52-99AD71250C45}"/>
          </ac:spMkLst>
        </pc:spChg>
        <pc:spChg chg="del">
          <ac:chgData name="Ginevra Minarini" userId="1f1f918c-6db6-4aec-95e5-17ad0358cb46" providerId="ADAL" clId="{03421CA5-02D6-410F-9208-942AACB4DA1F}" dt="2023-11-22T15:10:17.906" v="88854" actId="478"/>
          <ac:spMkLst>
            <pc:docMk/>
            <pc:sldMk cId="1972248481" sldId="312"/>
            <ac:spMk id="1955" creationId="{5DCDED04-BE23-BC44-6B2F-BE1646B290C7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57" creationId="{D442DCA1-F15D-11B2-283F-A8B4EEFD5F8C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58" creationId="{997EBC9A-2C3C-7A84-C1CE-619356749C5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59" creationId="{86EA5783-E451-22CD-4A75-ED4035DC0D15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60" creationId="{1F381968-5A0A-9271-CD10-31140A7884B7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61" creationId="{185585A8-8A8A-6ED9-8B2D-1180A2D9570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62" creationId="{A471AFAF-371D-248D-BDD9-128843F806D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63" creationId="{19E0C46C-2816-C0F1-640C-9F35193E0E2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64" creationId="{309F058F-37AB-9A93-3781-6DE1ECECBEC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65" creationId="{1975406C-EE52-7DCD-207D-4E1994929E41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66" creationId="{C94C8B9C-1C58-8133-D59D-8C44724C6F11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67" creationId="{188D2384-1C7A-2CCB-9A72-5B82A57DAE3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68" creationId="{5707E646-8B50-B98A-8AAC-35C225850C43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69" creationId="{AF36069A-1876-45C4-024F-F6341FBA7A67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70" creationId="{D041805B-6B80-8768-3BB2-766F2CB6310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71" creationId="{5C9641C5-F58A-22A1-688A-D5C1DF7D004E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72" creationId="{88B86137-7A92-6590-5F4C-BEA32DE0119D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73" creationId="{9D566604-9ADD-3C68-1EBE-B64E8FBFB86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74" creationId="{7550DA95-44D0-83F9-5B2C-7453F0050A99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75" creationId="{82AF226D-66F3-B822-CA5D-EE206F0CDD3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76" creationId="{419B96A4-970C-00AA-1F61-54CB893803F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77" creationId="{3B3C9344-67CD-BCCE-F25F-16F1AC24051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78" creationId="{E261E147-9941-7DF6-257A-084ED8FD0BB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79" creationId="{09D8C293-9EA2-29FC-30CC-E8B79431AB87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80" creationId="{29B9872C-67A7-E9F9-EC81-1EFBD3F51E4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81" creationId="{D312156A-9074-5F37-09B8-98892CF6D92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82" creationId="{E22FD6EA-16DB-CD04-8BED-3A6D7CE223B7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1983" creationId="{D7C8FD1D-62A3-AB3E-FA55-B25B93BAE9E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40" creationId="{81CEB74E-85BA-1D64-33B4-D598F72A8D65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41" creationId="{B2F6D190-1284-293C-5AFA-F7320B09D16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42" creationId="{08FCBD33-17B7-8395-5819-F0443F37AB6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43" creationId="{E526F141-55AB-6048-96A8-74A5A8582B8C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44" creationId="{4B957395-447C-F3B6-99A7-D955634E42F1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45" creationId="{606423A6-2344-E2DA-9E4B-CD1E684D87CE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46" creationId="{6F1FD8C5-2283-2831-9555-12575E60988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47" creationId="{221FB03D-7952-4FBB-27CB-5ED69051AE39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48" creationId="{300DB34D-5AE6-6063-8F02-BBE1AC668EB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49" creationId="{EC3B0C19-6B8F-D9DA-0E52-425CD59F184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50" creationId="{E8258D94-8E0C-731C-7BE0-E3C11DBD0E57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51" creationId="{E1247F06-84FE-738C-E3E7-EB65C4A013BC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52" creationId="{1569E37E-59FB-DD0B-2F04-DA2B5633AA0E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53" creationId="{0DB416E5-E89F-45D5-06B7-B4528F9356C9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54" creationId="{BB8B5E7B-B1BE-A936-CA5C-E086910D0310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55" creationId="{0D161D0E-3BF9-C2E2-D61F-293052B48471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56" creationId="{F87C2B93-2CC8-6641-FD8F-1F54838B64E5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57" creationId="{E21DD952-8D65-AA0D-C913-E7B866FCB4D7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58" creationId="{4C580BD4-03E9-0D44-2DB0-A0E76E49CFC1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60" creationId="{28258612-774B-3A91-01DA-924432F9D23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61" creationId="{BE6290EE-D1AB-7873-83B3-CE9D36101D5D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62" creationId="{42C4193D-3810-0C0F-8A78-3BE61101FF6C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63" creationId="{6F5E7426-77BE-B756-A5E5-4507A3B8CB7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64" creationId="{9D76FF15-6680-C5CC-19C0-C4E3E851AEE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65" creationId="{24DC8210-F9A5-FD82-F11E-530D4D2793C0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66" creationId="{9705512C-33C8-2A97-D560-41ECB1B091AE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67" creationId="{B3BC3DF7-9436-D7B1-550C-D16B2FF7D44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68" creationId="{269663B2-FB4A-FB5E-7A49-AD730D120E35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69" creationId="{F439142A-2CB7-5790-715D-9F6999CF84B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70" creationId="{A249D47E-42FE-E336-1018-AE1C2D5630B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71" creationId="{4E31D13F-601C-0DB4-0D39-B8B1DC1164CE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72" creationId="{BE00F1E3-585B-5E32-5218-8196AB206B8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73" creationId="{A753029C-C56E-48A8-91F7-72502390BEB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74" creationId="{BAB8A014-0F61-00FC-8935-64FD29606FFC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75" creationId="{B8B7D85E-2039-D63F-8D86-CC79B0E813B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76" creationId="{03BBDAC5-6665-92B0-0C50-85C541FB8DF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77" creationId="{DFD44DF5-C018-DEA6-0560-DC231DC74FC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78" creationId="{F239F692-73E4-6C2E-B789-528EFB72C0F3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79" creationId="{593C71E2-0B19-B43A-45B2-EF685623D4E1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80" creationId="{C8445C1B-8261-17A1-4116-671A4373261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281" creationId="{6658AF5D-6F82-B4B4-67BA-D445B5D9333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82" creationId="{4923563F-CFE3-845E-5BD8-E41EEAA8F31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83" creationId="{A797DD11-1066-61E3-D087-51BD3681A633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84" creationId="{812B9E6E-0BD1-A1A9-8388-BE6D042E2A4E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85" creationId="{05E91B51-DCBB-7415-42EC-83ED507C8C0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86" creationId="{231CF3CF-C0BB-A998-457F-F683282DAA8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87" creationId="{25B0A329-E29D-58A5-BB94-DA664B81FAF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88" creationId="{04A78761-1503-E650-038F-967F0AFD744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90" creationId="{5E72C9C5-577E-78CE-556F-46C6DB23AD3C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91" creationId="{88FD1147-1688-3155-4D02-7722CB59D3B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92" creationId="{64AB6E86-6A21-1E31-8A3A-612A6C93685D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93" creationId="{96603724-BBF3-4007-1806-164B842BA51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94" creationId="{525C1E65-10C0-6B40-9DDF-F02BF1B84257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95" creationId="{D54E13D8-AB18-C0A6-C63A-2F04A02C2AA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96" creationId="{AFFF590F-1AFE-FD3F-6233-2F6DFCE2B6B1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97" creationId="{1199FF28-7327-9C0E-C40E-DE5CC820887D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98" creationId="{636DA76C-13AE-ED5E-0365-3BD6B84A0A1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299" creationId="{D7D6BBE2-6924-15D5-C2EE-C17B0522D1D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00" creationId="{FF5B8578-F6B6-BAAB-E62A-A74CE5B15BD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01" creationId="{4703F854-F66E-200D-1F37-92CEE9ED3CB3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02" creationId="{31A4ED9A-AEF3-6AAD-6B3E-182DBAC0A470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03" creationId="{EA361432-34BF-2A90-E083-5863694D72D1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04" creationId="{59C2828D-F14E-B507-1A80-EE79A40D8E4D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05" creationId="{3CABFD26-616C-6C20-8809-F990D47FA50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06" creationId="{D2B3AFB9-32A3-5034-1E19-CF27B4C8C13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07" creationId="{54AC6DF3-F1A3-54C9-D129-C0F9838F509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08" creationId="{96FD451C-D51A-D289-D63F-DE5129F23C6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09" creationId="{CBBEAAAF-1469-3186-DA88-45477883C69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10" creationId="{B448F6DD-ADE6-EDF5-E85A-ED27C703858D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11" creationId="{05C3DF6F-E3C6-0F60-2D53-77FCF560E210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12" creationId="{0D2D4E88-D906-10DC-3F39-C4D9D2CB4197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13" creationId="{43BEC747-C422-59E4-B47A-A09711E6274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14" creationId="{9BC2599C-8EE1-61C4-300B-1DA4E6E9ADA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15" creationId="{B97290F5-094E-A58B-D6DF-199D0E92125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16" creationId="{BEBA399B-253C-680E-6F1E-8E26CFA186C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17" creationId="{E0195F05-4160-B85A-EF08-B18167EDFED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18" creationId="{0EA92849-B491-C7BC-C413-87F477BFAD8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19" creationId="{5310F150-C6D9-5B9E-C31C-CD3C138C884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20" creationId="{59E5EAEA-6455-EED8-8280-4B200D2E9BD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21" creationId="{FC5AF0EB-5200-D6A0-A7AE-F55822AEF2C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22" creationId="{35A44A33-B73F-5504-910E-5A8222CF3FA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23" creationId="{63C9C85B-ABB5-0113-D9A4-69AE37D18D0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24" creationId="{DC4BA1F5-C5CC-EBBA-DC4B-05C755C94F4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25" creationId="{36A72996-BC22-7EF0-875F-F7CC375FF3F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26" creationId="{DEF94F72-CD23-253B-0FAD-FCC35857876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27" creationId="{518E9BEF-691E-C94D-007B-4E9A8E8FB68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28" creationId="{A9AEB91F-78D6-173A-0345-F401391B905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29" creationId="{96AC394E-26A9-3E79-10C4-8DF0EA0D3F37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30" creationId="{019139EB-5075-35AD-7B2D-A68418361720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31" creationId="{A311AADC-620C-BFC9-E31E-41C70F54677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32" creationId="{80E0B686-6AA0-E9C8-7A85-99290C05B2C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33" creationId="{5A0748FF-8660-74A9-CC0E-C4C446EAF2CD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34" creationId="{E91625BA-74B0-7283-64F2-90198BDBA5A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35" creationId="{ABEA26F3-818A-37F8-C633-7A5E4B39288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36" creationId="{1E383BA5-769B-1581-D8EC-AEE83BCCC3C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37" creationId="{63F18572-492D-4BE3-19B5-B67AFBF3E559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38" creationId="{DE1CC5B3-E962-8591-0225-16F16EB89EF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39" creationId="{75016C34-9F3B-F57F-ACA8-C0D8D7446A05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40" creationId="{14A8222E-ABF3-D52C-F325-D768F38517D7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41" creationId="{37ED4A59-843F-B367-40B3-512041363DB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42" creationId="{BBB31257-700B-3470-824C-579120546B80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43" creationId="{CAEC3ADB-F69E-844F-F172-ED6B5C63FFF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44" creationId="{E9948172-542E-89EF-C011-F01AADAD1B7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45" creationId="{E526FACA-5F2A-7CF5-FFD0-0163D39E32F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47" creationId="{0D267B74-CD9B-FC6D-F945-EC731DAA9D2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48" creationId="{A186292F-7EF5-D924-5E89-79A37FE5BF5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49" creationId="{07EF265A-72BB-19C5-6037-9B87B6EDFC5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50" creationId="{20ED346D-AFA3-5BBE-7E8B-B2ECB247AE8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51" creationId="{40E91143-0736-2BC4-A212-9F759408C7AD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52" creationId="{A751BF1B-ACDF-18EB-EB19-D5547E3F6FC1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53" creationId="{CA671CA1-C78B-14D4-CBB2-8F547EE57489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54" creationId="{2F7B8C5F-34D1-4E4D-268B-2456A74D8D3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55" creationId="{98B816DC-F7EC-CAE9-33EE-81669323D5D7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56" creationId="{30B91F78-6409-0C72-7ABA-D16F73F8514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57" creationId="{94D59089-7253-31C8-0CE3-5C9C3FC925E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58" creationId="{372C9918-4DE4-0A25-ADB1-53F74AEA27DC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59" creationId="{75CF6802-0D9C-8312-1B6B-E9DCC313FCB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60" creationId="{CE5484D0-CE56-6EDB-A2F6-F57E40DDE89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361" creationId="{EE251FB0-1D1F-9672-96B3-F1FC49B0E3CE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62" creationId="{26FB92D7-F892-8964-E9CC-A334CF08C500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63" creationId="{AFFAD414-C4E7-CD95-9DEB-7D4F90DAB7A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64" creationId="{DDB2E186-FB8F-F363-924C-AD601A72BBD3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65" creationId="{2A2A2573-B67B-E64E-B39E-37F93BA3AEC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66" creationId="{873CCA33-8B78-80B0-C5B8-480D28A809ED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67" creationId="{347E69AC-0B58-2ED9-4978-CD1C70930CA9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68" creationId="{A96655A5-D192-F92B-5517-79F8347B6FC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69" creationId="{BA6410D7-D151-DA6F-200F-747B7E9AC3B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70" creationId="{6605D5F5-0D08-C243-50E9-79D6B34DF555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71" creationId="{99257350-8D9C-2DD2-CE85-1EA58B2BD3D0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72" creationId="{760080A8-34A8-8D4A-E69E-77EBCC45C7E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73" creationId="{E4C02E79-562C-4C69-E6CF-908056FDCB6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74" creationId="{BB200ACC-F51C-0B66-09FA-FF2E3324363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75" creationId="{93177147-0A61-5D5E-6FD2-BAA08149E759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76" creationId="{249ECFF0-B292-67AB-92DE-1A8AE976EF7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77" creationId="{6CBEBAFA-21E4-34D8-8C33-F98FA1ABABF3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78" creationId="{C6D56E4B-0BE2-16EE-6093-9187C709E9C1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79" creationId="{393082F4-10B2-61B4-5890-369643C6591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80" creationId="{BEB8608D-FF29-6C80-9944-58C6A2F41B2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81" creationId="{A75614E8-0655-1369-2D73-E9FCD92AB8A0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82" creationId="{8884B27C-7B13-0363-F88B-F7318B74A727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83" creationId="{C79B4F49-28F2-074E-89C1-639A41D42A1D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84" creationId="{08E26D2C-A5C0-2214-BB41-906DBE6BAD75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85" creationId="{0EB569C7-7306-0698-840B-DD8697AFDA1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86" creationId="{367411B5-7C7C-9698-7FF6-FEF30C163CFC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87" creationId="{20D23D06-438B-1212-E777-401F901E2C3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88" creationId="{939EC243-4205-9B06-1D96-E5602FFBB085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89" creationId="{8E8D0E57-9EF7-2E38-7ACC-0BCE875E9E2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90" creationId="{82E9FBDD-EFD7-85F9-D240-1ACA8EF9870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91" creationId="{4F73C3AB-C012-A130-6754-1FB81518FE6C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92" creationId="{64B44C58-8DA6-1E93-8EB7-B1772A32BA3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93" creationId="{A85A8346-6C5F-1986-0951-C90507581B2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94" creationId="{A4A3AA1C-FDBC-4E5A-B9FA-D43067F32C8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95" creationId="{9E0B50AB-D647-96D0-5FF2-FC7B64449000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96" creationId="{B36778E1-65AF-B166-89D0-307DA6DDAA4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97" creationId="{709B527A-7B90-92F1-EEC5-EC342CA27CA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98" creationId="{D0B80A04-6A3C-B5BE-8F8D-EDE1962B7DDD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399" creationId="{22C7DFCB-9DB6-F126-6529-3304608A4715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00" creationId="{6FD68EBA-166E-2404-DD61-FBD3053DD35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01" creationId="{45C92922-6BB7-BD6D-52ED-0527D6DE098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02" creationId="{88D003F1-C4F1-8F61-1453-B17FED2794A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03" creationId="{996B9F63-9884-EC07-51A8-DC06DD0E2E99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04" creationId="{F6096FA2-4EFD-CE37-8100-D70537642B8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05" creationId="{7E1466C5-71BC-A38D-45D3-D736ABA6769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06" creationId="{31A95A37-3FD4-C6CE-F809-84AB5272F2D5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07" creationId="{0D0B1D4D-4926-65FC-4652-884F980C129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08" creationId="{BB92FC4F-113A-54A6-5773-E00B6AB3A02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09" creationId="{38881FA7-99A2-B763-AF0D-CD6DFDDF56B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10" creationId="{C20FEF71-DD24-B7D2-6F7E-B3FAC4D16BA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11" creationId="{E8C156C9-6571-9261-DF74-31208BDD6B4E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12" creationId="{5DA2DF2A-911F-5E54-8D9A-A7E1DE3A658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13" creationId="{31BC8AC9-3CB3-CAE3-01AD-F24B2A968F4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14" creationId="{6A847F5D-849C-6061-F718-3D1C3CF7575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15" creationId="{FBAFC8C8-AC2E-597C-5D8C-BC62280CF39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16" creationId="{2FAC3FA2-46EE-2C7D-30C9-C129E499E8B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17" creationId="{897F90BF-2D26-3999-F70D-1FD1683B16B5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18" creationId="{3B57CAA0-0A9A-DF0D-1B31-4385DCC1EFA5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19" creationId="{0FD53071-A72F-C0D8-F1F8-3C333241F0FF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20" creationId="{4E16A268-FCA9-0655-B699-F224B7BEE3DD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21" creationId="{DC744A72-A4F6-B535-49B8-F5A486952009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22" creationId="{8B72E1B6-8249-F3D6-523E-BAD84D19E94A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23" creationId="{EAD16C1F-1500-CA57-7AF6-E6B6933AE2BD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24" creationId="{B8D3918A-5C48-6880-727E-393C176594A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25" creationId="{57750533-249F-318B-6857-B1E209A1445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26" creationId="{02042F50-07E2-03B5-DF6E-FD2E420240C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27" creationId="{49402142-B45C-F0CD-AD23-FBA429A1245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28" creationId="{D8022CF8-0A7D-4224-95E9-038A18F4C99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29" creationId="{2618FF30-6345-76AB-4C7D-2EF091F0542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30" creationId="{675A5AE5-964F-8F18-9C4A-D3A1BD023996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31" creationId="{75E06E63-5325-6070-65B8-68F49F19F89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32" creationId="{A879A09F-F655-7CEA-F910-345B481574A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33" creationId="{31ED5C73-1ACB-1AA6-5FFC-62A7E64FFFC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34" creationId="{1188B60A-7C13-E8E6-D2F0-CC41A23049C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35" creationId="{30308D15-416C-0E60-7A10-7E3F8B3F010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36" creationId="{30E3D854-EF80-C043-6FBB-58A298F8824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37" creationId="{B6922131-1FF2-5D4E-FF86-1ADCFEF0316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38" creationId="{1C5F0837-583D-88E5-7904-1440F64D11D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39" creationId="{BD8EFE51-B411-5D45-D3DF-A41E7135CD3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40" creationId="{E9C8300E-DC77-F110-6332-54C480D6F53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41" creationId="{FBEBA40F-C464-01F3-5944-96F73F84045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42" creationId="{969B2A8D-B8D4-341D-6593-40C11F2E8B5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43" creationId="{1C3E9107-A3C0-48C4-1A08-3F2406426FD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44" creationId="{1B177FCE-B5B4-4EDB-11D4-C9A7629CE67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45" creationId="{566D9244-2D6F-0861-64B0-82D9FBBCDEE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46" creationId="{34417555-4F55-7266-3B9F-D0F48B8D04B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47" creationId="{8B804F9D-2A47-8038-1510-2297E2BAC79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48" creationId="{26324904-7B07-C645-1875-67DB90C3C95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49" creationId="{9F823248-A2B1-442C-B8CA-3B5F0EA41A7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50" creationId="{1E1D2DAB-85D5-7D73-CCC3-8DC389C234D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51" creationId="{EF7E207C-7511-74C3-DFA5-76E48650D34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52" creationId="{4D22F8A4-3B13-5D58-46B3-67A21791DCC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53" creationId="{95440F74-2691-EB43-0427-A9000704D2F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54" creationId="{835A6700-B685-EC51-3C50-D137048B3C0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55" creationId="{0D5FCB82-E955-F886-8F33-028388DC6CB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56" creationId="{BFAC735E-8362-113E-CE51-9D27EE0F699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57" creationId="{0999D45A-E97C-2A6D-5904-D300B8A3588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58" creationId="{47FA2498-82D9-AAE5-ACE4-3A2511AC53C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59" creationId="{DA7FF583-F1CF-D6B3-115A-71CC850FF5D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60" creationId="{539FB5A3-7886-57CE-5DC1-B2DDCC23A3F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61" creationId="{B6AB0ABD-8220-4087-DAFC-C4D690648D1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62" creationId="{FAD887D6-AE92-ED35-31CC-413CBDB3E50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63" creationId="{D72A297A-E211-18E2-EE30-4FA44B89533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64" creationId="{B4985D97-C7BF-9E55-AC57-4F7D6367515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465" creationId="{81C456AF-5707-45BB-E382-94D0E0693D74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66" creationId="{E9F5B708-70A3-D5D6-4A9B-76E1305E233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67" creationId="{D8897840-BDB3-2811-4BFA-C3C2595F7923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68" creationId="{1482863D-943B-1E41-18D4-57ADA67806FC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69" creationId="{8BF579B7-5CC6-C392-45B0-9BFEA6A5E0E0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70" creationId="{3E9681DA-34F5-EE2D-C3A9-18641BCA661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71" creationId="{AC44E69A-E59A-F5C3-0A36-AE9AA37C219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72" creationId="{CF2C6D60-D589-6ECB-D817-A0FC419DD90B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73" creationId="{7324F0B1-64FF-13EA-D002-8CE94F921AAC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74" creationId="{53CC204F-094A-5ABC-9F53-A0C39EFCC18C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75" creationId="{562E44F8-73B7-C1F1-28BA-AC5EB47FD17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76" creationId="{1CFB1AB2-38B8-7FD4-0C61-B4C1CAA0CB82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77" creationId="{0D4B3EF5-F336-138B-06FB-10080F523161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78" creationId="{DD2E5215-7A18-CC78-E248-7852362E807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79" creationId="{D5222575-A46F-1DD5-D363-4DFE6A730978}"/>
          </ac:spMkLst>
        </pc:spChg>
        <pc:spChg chg="mod">
          <ac:chgData name="Ginevra Minarini" userId="1f1f918c-6db6-4aec-95e5-17ad0358cb46" providerId="ADAL" clId="{03421CA5-02D6-410F-9208-942AACB4DA1F}" dt="2023-11-22T15:13:33.776" v="88910"/>
          <ac:spMkLst>
            <pc:docMk/>
            <pc:sldMk cId="1972248481" sldId="312"/>
            <ac:spMk id="2480" creationId="{F3813B45-2AB1-CE14-DE09-F5A98C8F978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13" creationId="{98A2419B-ABC3-0157-0A4D-669B519ABEE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14" creationId="{6DC284A3-DEDA-0D86-B7E0-A1A20F658C6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15" creationId="{6E632500-1B1A-C174-BFE9-A9EE45171B7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16" creationId="{A4D9F219-4EBA-4645-88F7-C8E5A32810E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17" creationId="{45908AF9-8A31-E4F8-7238-13D057B859F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18" creationId="{6CDAA12D-99A9-0C9E-8A4B-F1F6ACD8BC0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19" creationId="{E1D5B652-4162-A8D5-DA05-9A045CBC7E4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20" creationId="{4D2CC7B0-411A-AEC4-2C63-C76B470FE73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21" creationId="{51EF4993-9748-F9FF-B1C4-DD81DB92DC8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22" creationId="{C23183EF-871B-91FB-3B5F-DBD09B2BD79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23" creationId="{6675EFB5-1D73-83F1-EB2F-11BA2FA173F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24" creationId="{6C4FE381-B04A-F258-A761-B612937B811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25" creationId="{3DA73529-C92D-9939-8C1B-02FEBEC359F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26" creationId="{A1EE36BE-6A11-D691-883E-AB599C5C3DA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27" creationId="{729B9486-0BB6-5518-EA36-599CC111BC1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28" creationId="{1D7CD042-BC99-6E0B-23E0-327F24F1514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29" creationId="{974B45C7-A7D0-5530-1C84-F24AD44A57D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30" creationId="{72C2FD96-64A5-D9B0-FDAB-F371B8C45A8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31" creationId="{AD00FD12-22A3-603B-B069-23B0C5930F7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32" creationId="{71D656BA-666E-F938-F28B-3E9CD617A7A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33" creationId="{D399A52F-AA7D-EDEF-0BAE-42ABA96F821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34" creationId="{7FA60359-A6D0-8530-590B-3A0FDBD1360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35" creationId="{65F74FE0-3574-767C-E4D3-6D8E3F34292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36" creationId="{8C3D63C3-D361-BC49-8441-76071049DA3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37" creationId="{CD86D947-1239-33C2-F288-0C501935226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38" creationId="{03934207-D5E3-3270-43F6-AE5669555D0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39" creationId="{4EDB9FEC-2739-712E-51E5-1A70F740B91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40" creationId="{5B243E7A-B917-57C4-450F-47EE12C1A4F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41" creationId="{A51BA000-FE80-4BF1-DA8D-BE9F373952D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42" creationId="{36545CA0-F6C5-8ACE-3412-F5AAEF89DF7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43" creationId="{875685C7-2307-2E36-AF39-4C178BD3931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44" creationId="{9BFC7899-809B-DB66-4F96-1DFA39A91DA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45" creationId="{3D92E0AA-EA4C-C688-A49C-DD68DAEE9D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46" creationId="{29441F84-CF64-6DEA-E191-8584E87FD4C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47" creationId="{C3C1DCF9-8423-CCF7-9D9F-BF4E4B97C29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48" creationId="{BF1079DB-0F0E-6A24-E219-96EF5E4AB12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49" creationId="{B6530AA7-7D57-4D74-290B-BCA5FAD947D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50" creationId="{2D487E93-6B67-A422-E54F-40C9DCE7738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51" creationId="{75C4DC5C-B350-FF09-CC4F-CCA9DB202B0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52" creationId="{00B04450-0294-60BD-B9FE-E04B1482707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53" creationId="{BC4534F9-69F4-B77D-F030-06E58AFEE1A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54" creationId="{E78EAFBD-4638-1689-3CF5-05B050C8609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55" creationId="{A752644C-4CF8-EA70-ACCA-3194EF8564D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56" creationId="{83DB58F9-6D08-6648-D849-C213EAC7FE2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57" creationId="{ADB31F5D-A4DF-1743-6F7A-801361FE536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58" creationId="{F750137F-92AA-C357-2698-DCBB0416CD9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59" creationId="{655DF67B-ACC6-9BCE-ADE5-EA6537565C6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60" creationId="{F0FCAAD0-355C-13D4-9B9C-7475174B074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61" creationId="{AC3DDA5E-7F9D-4936-97A1-77AAB7AC70C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92" creationId="{DB394B5C-E9D7-9D73-8272-4A20A60B73F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93" creationId="{8E7FA0C2-DD13-B37E-7C9E-5431B07A710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94" creationId="{5AD475FE-B0D1-BC9E-44AB-1F80F1AB827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595" creationId="{7C145C10-A748-A782-AC41-E6DF520C208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45" creationId="{59BDC5F7-4C92-21EB-FF54-EFCCAE4D69B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46" creationId="{146EDBE4-16C1-C9D9-EE41-1110BA5C8CA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47" creationId="{CD13BF9B-8520-BD3C-A36A-500F6497763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48" creationId="{9937A00E-2269-B4C5-2636-D497600732E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49" creationId="{921E5D04-242A-111D-C089-448EBB59778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50" creationId="{8499FBF5-4C08-7716-6C5F-F35A2DF88A6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52" creationId="{8B0DA714-714F-1B91-980A-16BA93EF7DF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53" creationId="{5641CD8B-A229-205D-B3EC-6B64D463462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54" creationId="{1B70E785-6874-9F9F-8828-469C1AD0B09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55" creationId="{A87586E4-803B-3C54-ADA2-2C6FB7B71A5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56" creationId="{86122906-D93C-BB76-C80D-1190F86256E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57" creationId="{12626BAA-4D4E-404A-E58B-77133A74854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68" creationId="{4FB44ED9-D8F1-C3A3-48DB-4ECD1E4C5EF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69" creationId="{4DD7EB04-EDAA-9539-3B7F-B0660A44862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70" creationId="{12E0251B-2A0D-722D-6F00-6BD8673593C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71" creationId="{803C7BD8-FBD5-A53E-BE54-7BB317B7C38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72" creationId="{3EF35006-D3B2-55D6-5831-56E550A6CF1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73" creationId="{5B8BD11F-B741-AB79-1D86-BE8B2A2E1D3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74" creationId="{391DBB1B-E95A-174C-8464-9FD089D4C63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75" creationId="{9CF1FE13-A1C9-05F8-B5B9-952AC8106C1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76" creationId="{CCE24A93-B227-29AA-0993-13872A3BEA5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77" creationId="{2E62F93A-E380-B6B4-72C5-01B1F454A9F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78" creationId="{5FFE5B39-979B-95F1-3CA1-DD2D0F10E07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79" creationId="{4353D8F2-A37C-271F-940C-7EDCF3CE51A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80" creationId="{45BF90B6-0A0D-7BF6-292F-00BE91F1069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81" creationId="{F09E7FC0-32DF-1A3D-2DB9-3E163B4EF5B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82" creationId="{8A85AE7E-623F-9AFC-F2C8-31F1C59F9D2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83" creationId="{27DABB28-73B9-DA42-679A-95A99876D8A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84" creationId="{77813814-DAAC-DBC6-D7BC-3042FC30F00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85" creationId="{E1ACC7F2-95D9-E5B7-1357-F1A9F3B0576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86" creationId="{AE74D629-EAC5-F7E2-82D6-DCA96F2EAB7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2687" creationId="{6B67E0EE-822C-4131-E8F4-B971F7E2C24B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36" creationId="{53E55CA8-CFF2-CF31-8DA1-C74223F2877E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37" creationId="{2C8738F1-92A5-8B98-090A-CC9D43DC89B6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38" creationId="{5CD939D1-E4F2-3330-599B-8369CB6159C0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39" creationId="{A9A142CC-E6F1-CE14-043F-9F6E5C90022A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40" creationId="{B675E472-2086-FAFC-712B-985C1860EA9E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41" creationId="{5276F2F6-36E4-4385-95E1-26349FE68EC8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42" creationId="{A5A47936-8081-9C48-DD14-48232E07BFF1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43" creationId="{D64DFC84-D25E-2EF2-AD14-6F03F6929F9A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44" creationId="{89364120-95DC-5E1F-78E3-8ADE5954FE4B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45" creationId="{CDC16C80-237E-497C-FC33-16F1154E6DC8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46" creationId="{D60124C9-506F-95DC-44B0-E5B1656DD6CF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47" creationId="{619049F7-6D86-9A28-82AE-F0299CEA197C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48" creationId="{7865632B-17FA-B0BC-247F-D6C853572E26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49" creationId="{C7059F50-A0FE-BFC1-A5E5-D5201F7B9363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50" creationId="{76E76D55-941C-3E50-EFD1-A3B37AF0EBE6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51" creationId="{5E6BBB9A-F60D-869D-6B2C-F4108AEB62B2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52" creationId="{05208B44-1E86-D699-8340-D7BAFCF02989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53" creationId="{FC77128A-80FC-3F43-AAAD-A2E0BF0077AB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54" creationId="{4104B7E3-95B8-2B34-4AB4-9AA0B557BE45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55" creationId="{50FD71A0-263C-0FF8-1BAF-CC2CA1A6387F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56" creationId="{60F0DB55-FC15-576D-088B-520CADAA7F7D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57" creationId="{772B449D-5900-0CCD-E29E-8A8F0F10399D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58" creationId="{493667BC-435C-68A1-9C2C-5620C4F96F19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59" creationId="{6961A547-F83C-1C04-AFF3-BC735B38BCEE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60" creationId="{F6475A39-AD29-CADA-F2B1-9209043BE449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61" creationId="{77DAF301-4B2F-70D8-7EAD-868B4C90AC9C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62" creationId="{EBB7D811-1DCD-7268-C670-87561975796C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63" creationId="{049B2303-0E01-0A76-63FF-5B9B05635A94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64" creationId="{CF4BB57B-E25F-323C-C5A7-11B501C242E5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65" creationId="{E57EFF9F-379B-C0A4-502C-A9F5DDB8E2BD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66" creationId="{8885184B-537B-466B-F28C-2669FB9E42E9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67" creationId="{A9219BE7-A3B4-1F7E-312F-D151F0F79C71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68" creationId="{90EB91A8-6274-340F-B534-0D7D989F3300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69" creationId="{E955F699-406B-C590-970A-0C9E37D88395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70" creationId="{B2E8D783-FB89-CC29-F9C2-FEE1B9DC1DD0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71" creationId="{000A4176-4A0E-2538-2E58-D8F81C32AE9A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72" creationId="{8C533F5C-F550-D7B4-DA04-72A9C7CDD589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73" creationId="{AC76AC31-5713-1513-6A80-F111C432B819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74" creationId="{335BDB7D-E2A9-CD5E-9DFD-5768AA2211CF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75" creationId="{1EECB0A2-A0DF-2FAE-0FD6-F24D5A8754C1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76" creationId="{038CBB75-7444-DEF8-FB5F-053CC714A3C7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77" creationId="{8596CAD1-1DF1-61BA-ABD6-21C8DF1B9353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3178" creationId="{F44FE465-9609-583F-8FE1-3E865DD9637E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450" creationId="{9E017157-1A4B-89A3-0EBD-C11AB72AC1BB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22" creationId="{85435674-29E3-3EE9-6395-30D63F2972C7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23" creationId="{D3E4303A-9D3A-12E5-B2B1-62B505AAA075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24" creationId="{5F1429D9-1385-BE31-D65C-EC33DF9840DA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25" creationId="{DB7A96BC-C014-2DA0-374E-FDB9092D406D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26" creationId="{908B3306-EAFA-B950-0C79-17E2B06E5F7B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27" creationId="{6CB19BEA-BE7C-BD6E-C4C8-84A905825387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28" creationId="{BE97D803-1FF0-7E10-214A-2B16D8CC1746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29" creationId="{6E9D617F-4CCC-2550-A9B1-A2B4F1B287B7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30" creationId="{56ABE0C6-86AE-E96B-B7B8-AA6E2D5F278A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31" creationId="{CB6C5DED-EED0-008C-B7D4-AB81DFD674C3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32" creationId="{79D6E1B1-C5E1-8E2F-30C2-F6D177A8B0BB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33" creationId="{B1899E2B-7EE9-CBF1-B474-2460B464B343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34" creationId="{85706984-2FA0-2E32-15A3-A477290B9EE4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35" creationId="{47C06C2A-3FF8-FFDE-37B1-8DB93ED2FCB3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36" creationId="{E66387F7-3A74-D2A8-C4F7-8709813DC622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38" creationId="{66AF1BDA-17E7-97B5-E1BE-9CDD7D32E315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57" creationId="{816098A9-EE95-92DC-7211-1F3030F3AAE9}"/>
          </ac:spMkLst>
        </pc:spChg>
        <pc:spChg chg="ord">
          <ac:chgData name="Ginevra Minarini" userId="1f1f918c-6db6-4aec-95e5-17ad0358cb46" providerId="ADAL" clId="{03421CA5-02D6-410F-9208-942AACB4DA1F}" dt="2023-11-22T15:15:36.645" v="88994" actId="166"/>
          <ac:spMkLst>
            <pc:docMk/>
            <pc:sldMk cId="1972248481" sldId="312"/>
            <ac:spMk id="3758" creationId="{6FDC7F1D-1F02-EEB7-AE7F-728602A76ACC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3759" creationId="{8BB30CF8-C8FB-E377-6236-8DE26CF6A4FC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39" creationId="{32C1B3B1-BB56-870C-74D9-9FA797585BD8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40" creationId="{44FF9D27-BEB9-38D8-243F-EFE78B4C7E7C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41" creationId="{89418627-5847-D292-0F5F-A895C2024397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42" creationId="{BE0E602D-7E64-E81B-FF2A-95A8BE363D25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43" creationId="{A7DE4ACA-7A4B-15C0-A40F-6419E5BE857C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44" creationId="{C9DB4842-8781-66BF-91F0-A38F7294D6CB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45" creationId="{FDF7EE97-1C78-465A-6706-510A0C757A53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46" creationId="{06EC0D29-8135-4EAE-1ACC-1DFD34C70A03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47" creationId="{0927161B-97FA-10C0-7482-E14927591C7A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48" creationId="{40926723-C8AE-39B6-62AC-CD753BE66838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49" creationId="{0F780FBF-296E-DD51-21A6-1E99E233B0BD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50" creationId="{5D2416E5-DF61-E706-115A-2E49E2253191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51" creationId="{7B7FB297-11D8-0F1D-CEA7-EC4FEBC67696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52" creationId="{4CA5F137-6731-64A5-B1C8-E72923552FC5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53" creationId="{3C76E1AC-9352-BE6C-1CA3-2934A064DC12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54" creationId="{0DB7B3F4-A414-EE6C-48E5-DD8E12B61D61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55" creationId="{F1E7E30C-5259-AB54-09F2-A71BA291DFB5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56" creationId="{21823372-136F-F526-4C0B-3E98EE153EB7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57" creationId="{0D34CB34-3A9E-4C13-B3D3-5DEA4E4BAFB4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58" creationId="{03792688-7D55-A35A-CB32-80DC985E99ED}"/>
          </ac:spMkLst>
        </pc:spChg>
        <pc:spChg chg="mod">
          <ac:chgData name="Ginevra Minarini" userId="1f1f918c-6db6-4aec-95e5-17ad0358cb46" providerId="ADAL" clId="{03421CA5-02D6-410F-9208-942AACB4DA1F}" dt="2023-11-22T15:10:25.295" v="88858"/>
          <ac:spMkLst>
            <pc:docMk/>
            <pc:sldMk cId="1972248481" sldId="312"/>
            <ac:spMk id="4159" creationId="{6FA7BA08-4BF7-D562-C164-EE44CA5AE64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56" creationId="{1B7C442A-079A-019E-19D2-087539DDF1A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57" creationId="{67A9403B-449E-5592-FF25-F061533C6FF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58" creationId="{8CABF887-EB56-D68B-95F7-279252F2834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59" creationId="{8E42E05F-47CB-105F-A98C-B28A3699710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60" creationId="{4E4DA5FB-BD77-0469-F97D-473C7A12B77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61" creationId="{5B9BE7B3-E8ED-07FB-C3FD-1A7DA82AC3D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62" creationId="{B234C4E7-240C-BDC7-EAF9-32B9085BABE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63" creationId="{838014C3-CFA7-B40D-8BC7-495A7FEF4D0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64" creationId="{83BFD34D-D0B7-23EC-3488-34547966AA1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65" creationId="{7725CC2D-9665-719D-5998-48E240EBDDD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66" creationId="{30FEE22E-0C11-CD40-25AC-15395C6AAB7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67" creationId="{3140EDEC-4A00-AB9E-D100-D4CB29879A5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68" creationId="{70B170A5-BED3-609C-ECA9-AF09969D44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69" creationId="{CE63B82F-55FF-86DD-03DA-52CA8C09D68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70" creationId="{0913DD77-72BD-FFA5-A145-9CE7B08E2A2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71" creationId="{A6F7FF90-A95A-E8B1-7063-161A56B559B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72" creationId="{4012D812-4479-995F-422D-FAAFA5DBB64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73" creationId="{E9A144CC-1A37-6C6E-C1D0-FC4AB7EBE8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74" creationId="{EDB9A249-10F6-B0C4-B492-C6A578A0D0E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75" creationId="{5497B0C5-D228-64F1-D3E2-0784FEB0A5B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76" creationId="{AEB3FC9D-6079-25AA-35F0-36506017736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77" creationId="{F8EA3585-9514-59FF-2F13-E3794538CEE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78" creationId="{60AE37E2-FAC0-16F2-FBEB-3177570E79F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79" creationId="{49729ED9-7B99-D35A-7B78-525C071E370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80" creationId="{F1A0BFF7-5D3F-577E-4A56-228EB6590E1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81" creationId="{3F49C760-100E-74AD-8A1D-F0C016F28A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82" creationId="{ACAD4EDC-2AC4-B838-BD41-D8EF38A5E3B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83" creationId="{3AF1E824-4358-8F51-5DAC-C0FBC2AC517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84" creationId="{0ED0B7E5-5748-2001-85DD-F38798C3B47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85" creationId="{A277EED0-D92B-4EC1-A2CB-82F3F58ED2D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86" creationId="{B2F39675-22D5-95F8-E6B9-DD084E0E69F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87" creationId="{F83CCCB2-351C-90F7-FEBB-D1A86722E90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88" creationId="{CA6CB981-8FED-0EB0-A26C-B39CC720587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89" creationId="{00787EA4-651B-4353-5052-22EA399F9A4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90" creationId="{612833D7-28A1-6A45-F341-ABAFC38C731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91" creationId="{98A1CCFA-4014-3E02-F3EE-B2E1DB7120B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92" creationId="{4836ED4D-5D3F-7FA8-F803-E0262A050D6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93" creationId="{8792ABDE-A697-AFDF-4DCF-8FC2F033A39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94" creationId="{E54A6BC9-DC17-08BA-0C8F-C6BF966411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95" creationId="{DC729EC7-F8FA-EE91-74BD-99009AABC29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96" creationId="{ED7DB78B-F4E7-E868-A2E6-099418EEB37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97" creationId="{D992091E-E033-132C-F69F-CB16D082128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98" creationId="{9693E4AD-C2D1-E98E-D1B3-5553435BB02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099" creationId="{6778FCC0-BB74-7929-D53E-BBB2520FF3B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00" creationId="{3BB48FFC-9969-FC3B-5CFD-EE97DA1CA2E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01" creationId="{3B7BBB97-F5BA-6261-44DD-8403EAD1CFF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02" creationId="{49558D65-341E-86C5-914D-93538E001E9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03" creationId="{4B0E2AFB-21F4-1F46-0813-1CAB272F324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04" creationId="{BCCD0640-6F51-5275-16B4-74EBB58CBD8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05" creationId="{F9324314-E91E-DE68-F9F3-F0662B0E3F6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06" creationId="{B69753E0-58A0-EB5B-1359-6CA4D1EB6AE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07" creationId="{3C446952-1D4B-E8A4-8751-F43555D220F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08" creationId="{99666519-1111-6C6D-8098-9531B137663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09" creationId="{45157688-94DF-015B-A25A-A54B3D5AA68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10" creationId="{825C30DB-0C10-EA15-6B9F-466FD3FD9D3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11" creationId="{FA4DAEBE-4D56-51CF-145A-999FBDB0664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12" creationId="{EADB0505-7A34-DD3D-90A4-751FD70D59E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13" creationId="{C312FD9F-F94F-5479-3249-0062A9D9F69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114" creationId="{293E39EB-C459-D609-6EF7-6B67919B7025}"/>
          </ac:spMkLst>
        </pc:spChg>
        <pc:spChg chg="mod">
          <ac:chgData name="Ginevra Minarini" userId="1f1f918c-6db6-4aec-95e5-17ad0358cb46" providerId="ADAL" clId="{03421CA5-02D6-410F-9208-942AACB4DA1F}" dt="2023-11-22T15:10:54.224" v="88862" actId="1076"/>
          <ac:spMkLst>
            <pc:docMk/>
            <pc:sldMk cId="1972248481" sldId="312"/>
            <ac:spMk id="5155" creationId="{C7C6EEAD-556D-ACAB-CFD6-5DA3E15319BE}"/>
          </ac:spMkLst>
        </pc:spChg>
        <pc:spChg chg="mod">
          <ac:chgData name="Ginevra Minarini" userId="1f1f918c-6db6-4aec-95e5-17ad0358cb46" providerId="ADAL" clId="{03421CA5-02D6-410F-9208-942AACB4DA1F}" dt="2023-11-22T15:10:54.224" v="88862" actId="1076"/>
          <ac:spMkLst>
            <pc:docMk/>
            <pc:sldMk cId="1972248481" sldId="312"/>
            <ac:spMk id="5156" creationId="{6F332D07-6281-0059-BF75-05E2F854C1F4}"/>
          </ac:spMkLst>
        </pc:spChg>
        <pc:spChg chg="mod">
          <ac:chgData name="Ginevra Minarini" userId="1f1f918c-6db6-4aec-95e5-17ad0358cb46" providerId="ADAL" clId="{03421CA5-02D6-410F-9208-942AACB4DA1F}" dt="2023-11-22T15:10:54.224" v="88862" actId="1076"/>
          <ac:spMkLst>
            <pc:docMk/>
            <pc:sldMk cId="1972248481" sldId="312"/>
            <ac:spMk id="5157" creationId="{6123EA96-BA75-2386-EBEB-DFF5D3ACDD41}"/>
          </ac:spMkLst>
        </pc:spChg>
        <pc:spChg chg="mod">
          <ac:chgData name="Ginevra Minarini" userId="1f1f918c-6db6-4aec-95e5-17ad0358cb46" providerId="ADAL" clId="{03421CA5-02D6-410F-9208-942AACB4DA1F}" dt="2023-11-22T15:10:54.224" v="88862" actId="1076"/>
          <ac:spMkLst>
            <pc:docMk/>
            <pc:sldMk cId="1972248481" sldId="312"/>
            <ac:spMk id="5158" creationId="{13C7D363-9C5A-AA48-8E4D-777F1DFE5F80}"/>
          </ac:spMkLst>
        </pc:spChg>
        <pc:spChg chg="mod">
          <ac:chgData name="Ginevra Minarini" userId="1f1f918c-6db6-4aec-95e5-17ad0358cb46" providerId="ADAL" clId="{03421CA5-02D6-410F-9208-942AACB4DA1F}" dt="2023-11-22T15:10:54.224" v="88862" actId="1076"/>
          <ac:spMkLst>
            <pc:docMk/>
            <pc:sldMk cId="1972248481" sldId="312"/>
            <ac:spMk id="5159" creationId="{2875306B-5F1B-FFC8-AAF8-2C106D130E0E}"/>
          </ac:spMkLst>
        </pc:spChg>
        <pc:spChg chg="mod">
          <ac:chgData name="Ginevra Minarini" userId="1f1f918c-6db6-4aec-95e5-17ad0358cb46" providerId="ADAL" clId="{03421CA5-02D6-410F-9208-942AACB4DA1F}" dt="2023-11-22T15:10:54.224" v="88862" actId="1076"/>
          <ac:spMkLst>
            <pc:docMk/>
            <pc:sldMk cId="1972248481" sldId="312"/>
            <ac:spMk id="5160" creationId="{84092931-19F1-14D1-F688-4F7FEEA229CF}"/>
          </ac:spMkLst>
        </pc:spChg>
        <pc:spChg chg="mod">
          <ac:chgData name="Ginevra Minarini" userId="1f1f918c-6db6-4aec-95e5-17ad0358cb46" providerId="ADAL" clId="{03421CA5-02D6-410F-9208-942AACB4DA1F}" dt="2023-11-22T15:10:54.224" v="88862" actId="1076"/>
          <ac:spMkLst>
            <pc:docMk/>
            <pc:sldMk cId="1972248481" sldId="312"/>
            <ac:spMk id="5161" creationId="{BFEBFB7F-0E60-E2EA-D4BD-299108C57667}"/>
          </ac:spMkLst>
        </pc:spChg>
        <pc:spChg chg="mod">
          <ac:chgData name="Ginevra Minarini" userId="1f1f918c-6db6-4aec-95e5-17ad0358cb46" providerId="ADAL" clId="{03421CA5-02D6-410F-9208-942AACB4DA1F}" dt="2023-11-22T15:11:10.209" v="88864" actId="1076"/>
          <ac:spMkLst>
            <pc:docMk/>
            <pc:sldMk cId="1972248481" sldId="312"/>
            <ac:spMk id="5547" creationId="{2DCB30D0-712E-425D-D7CB-C6714B65B4AD}"/>
          </ac:spMkLst>
        </pc:spChg>
        <pc:spChg chg="mod">
          <ac:chgData name="Ginevra Minarini" userId="1f1f918c-6db6-4aec-95e5-17ad0358cb46" providerId="ADAL" clId="{03421CA5-02D6-410F-9208-942AACB4DA1F}" dt="2023-11-22T15:11:10.209" v="88864" actId="1076"/>
          <ac:spMkLst>
            <pc:docMk/>
            <pc:sldMk cId="1972248481" sldId="312"/>
            <ac:spMk id="5548" creationId="{20C2A861-4DBB-68FA-CFD1-D08050D46D4A}"/>
          </ac:spMkLst>
        </pc:spChg>
        <pc:spChg chg="mod">
          <ac:chgData name="Ginevra Minarini" userId="1f1f918c-6db6-4aec-95e5-17ad0358cb46" providerId="ADAL" clId="{03421CA5-02D6-410F-9208-942AACB4DA1F}" dt="2023-11-22T15:11:10.209" v="88864" actId="1076"/>
          <ac:spMkLst>
            <pc:docMk/>
            <pc:sldMk cId="1972248481" sldId="312"/>
            <ac:spMk id="5549" creationId="{5B2686EA-A6E6-9637-ED36-BCB91BBEDD26}"/>
          </ac:spMkLst>
        </pc:spChg>
        <pc:spChg chg="mod">
          <ac:chgData name="Ginevra Minarini" userId="1f1f918c-6db6-4aec-95e5-17ad0358cb46" providerId="ADAL" clId="{03421CA5-02D6-410F-9208-942AACB4DA1F}" dt="2023-11-22T15:11:10.209" v="88864" actId="1076"/>
          <ac:spMkLst>
            <pc:docMk/>
            <pc:sldMk cId="1972248481" sldId="312"/>
            <ac:spMk id="5550" creationId="{5BDC2330-FE32-D5CF-1498-5EBD4B9E195C}"/>
          </ac:spMkLst>
        </pc:spChg>
        <pc:spChg chg="mod">
          <ac:chgData name="Ginevra Minarini" userId="1f1f918c-6db6-4aec-95e5-17ad0358cb46" providerId="ADAL" clId="{03421CA5-02D6-410F-9208-942AACB4DA1F}" dt="2023-11-22T15:11:10.209" v="88864" actId="1076"/>
          <ac:spMkLst>
            <pc:docMk/>
            <pc:sldMk cId="1972248481" sldId="312"/>
            <ac:spMk id="5551" creationId="{A43BF8D4-1414-E723-A3DC-506240CEDFFC}"/>
          </ac:spMkLst>
        </pc:spChg>
        <pc:spChg chg="mod">
          <ac:chgData name="Ginevra Minarini" userId="1f1f918c-6db6-4aec-95e5-17ad0358cb46" providerId="ADAL" clId="{03421CA5-02D6-410F-9208-942AACB4DA1F}" dt="2023-11-22T15:11:10.209" v="88864" actId="1076"/>
          <ac:spMkLst>
            <pc:docMk/>
            <pc:sldMk cId="1972248481" sldId="312"/>
            <ac:spMk id="5552" creationId="{9F83579B-B5F6-B466-8728-1DD23591A842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01" creationId="{BD0BC7BA-E047-5B89-E3DF-423B7CA08787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02" creationId="{CB73EC49-67AB-123D-3BEE-57E686022E47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03" creationId="{6A8E3DD8-4E1E-2AB5-ABFD-9ECFA6E12BB9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04" creationId="{75379C53-5020-6352-C26D-D0BCF613F503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05" creationId="{8B3DD96A-F47B-DE86-9B56-6E1604C8662D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06" creationId="{340802D9-A8EA-8A3F-EB5B-E954DFDBF73D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07" creationId="{225D58C2-269C-ED10-9753-FBE1B4E155A4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08" creationId="{B5F46013-83FB-6CC5-BE72-F50C14984A60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09" creationId="{000DD7E1-D525-E140-CA93-C7E0295F9098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10" creationId="{EFF08DDD-5BE4-C65E-CAA7-01063DB7569C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11" creationId="{B7A2BDAF-48F5-0125-BC7E-1BEDB87D8555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12" creationId="{E34B3883-29F6-8201-4158-84E0A14C7699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13" creationId="{56444E16-A5A3-6BAF-95CA-43DB38F38F56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14" creationId="{DA28FB52-5430-2C69-56C9-667ED0670497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18" creationId="{BDB4509D-B56C-07A2-AB3C-1342189BDB51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19" creationId="{88286E7E-6C3D-D70F-A75B-298C71A7C362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20" creationId="{FAED4D4E-BCB8-6EBF-FE81-8DE87D712B89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21" creationId="{8A3D71F2-56F7-90A2-108D-86B6267D2710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22" creationId="{6470E492-10D1-375E-C705-E6913E733F8C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23" creationId="{7BA0A6CD-676D-609E-66CC-E9B6BC5DA263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24" creationId="{12D1CA9A-6D44-6BFB-C88E-6548B01D7EEC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25" creationId="{57111202-1D95-BF8B-299D-3A5CA7A2FB93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26" creationId="{695FCBBE-3C5D-2F1C-3055-B9E942131D2B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27" creationId="{DD9A9F86-38D8-EE7A-FE9D-A1260B2A0C74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28" creationId="{B68A0D61-1268-15DF-698B-217598E91465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29" creationId="{770C329F-53E7-18EC-712C-9CBCC81FA973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30" creationId="{E2BB679C-667B-2468-3E68-906DB43E302B}"/>
          </ac:spMkLst>
        </pc:spChg>
        <pc:spChg chg="mod">
          <ac:chgData name="Ginevra Minarini" userId="1f1f918c-6db6-4aec-95e5-17ad0358cb46" providerId="ADAL" clId="{03421CA5-02D6-410F-9208-942AACB4DA1F}" dt="2023-11-22T15:09:57.099" v="88849"/>
          <ac:spMkLst>
            <pc:docMk/>
            <pc:sldMk cId="1972248481" sldId="312"/>
            <ac:spMk id="5631" creationId="{8797923C-AEAC-0AEA-055F-1C974C6D9EF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32" creationId="{FE651C65-B3FF-8155-0255-3849A5416A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33" creationId="{F784DF17-2DEF-98C8-B782-3BFFFDCB16A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34" creationId="{E46D042B-2FA8-B083-02BB-9D9B8A65B77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35" creationId="{69962A30-2740-FC2F-2119-1A9CA4695F4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36" creationId="{39E3625E-856B-0822-F30A-2D22BA0EC51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37" creationId="{B3938DED-0892-5BD3-FBEE-9B0A0AAE518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38" creationId="{D1FFA7BB-7AC9-5EF4-6325-00166568F9D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39" creationId="{AE8AD708-C639-FD7F-F80D-FABF9294AE2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40" creationId="{75BD0E93-1774-FBD8-2A41-D0F2BB0C1FC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41" creationId="{46224A3B-B49C-1FFA-F5E0-B0DEDB5402E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42" creationId="{465C9E70-B358-C2C4-5510-9A9DFC5D7A4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43" creationId="{ACB92F11-DE4C-5C8E-48A6-7DACB0BB7F4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44" creationId="{9CDE5B45-C867-D63E-0164-E87782DBA5E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45" creationId="{84F1228A-21B0-7743-FC5E-E9434589965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46" creationId="{6FB6FD39-5261-A9C8-0670-CAA9F1F8C1F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47" creationId="{A6156691-97C4-9E7C-A0E1-DB49DB38543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48" creationId="{04BB26B5-DF9C-842B-9224-E8390CC4D90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49" creationId="{0E40B052-95C7-3895-ED49-BB4ACC847A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50" creationId="{7A47E6AA-6BF5-4708-271B-8154A016968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51" creationId="{A6040A7E-90D0-64A4-333B-F7DD5AFD56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52" creationId="{3FBA37E3-C9EE-4477-0532-E43A4BBE4EC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53" creationId="{74578DB4-BC83-C028-6853-2B1B6E2C9E8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54" creationId="{192D3573-EF2E-05D1-C1D9-22AF65BD34B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55" creationId="{E8F71E88-4B61-7FEA-8123-A9FBD6D75BF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56" creationId="{C9993BC4-0BC0-DEDC-0B6E-3DB86DC1023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57" creationId="{9BD9EA30-6307-3181-E325-3428E0899BD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58" creationId="{6520EB15-AD44-A49F-8B81-314F6060BAA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59" creationId="{FBB3EAAC-FB82-B4AC-3802-F0D2173191D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60" creationId="{AE095676-A163-EE7E-5FD8-2160B59815D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61" creationId="{306820CC-8314-F700-AE13-70A248BAAAF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62" creationId="{617627E5-AA7E-4F66-13F5-D8ACB81955B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63" creationId="{9C1900D7-1A0D-A7A8-8CC4-8788E93B31D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64" creationId="{FB34C409-0DDA-D161-53F7-A838C22915C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65" creationId="{9B3BEE7E-6919-3022-DCD9-1B4EA1D796F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66" creationId="{FB01B3CC-D32D-B7A2-C1CC-ECFC38C62F1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67" creationId="{17EA9B7C-FF4A-122E-A714-543B7F3B356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68" creationId="{6F239A2B-5B08-332B-1B0D-D2A06C1767E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69" creationId="{2F5C20CD-72CE-ED3F-4D35-C41D91A74B5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70" creationId="{1784AB17-3648-E298-B389-BDCB60C3B1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71" creationId="{6B4E3EBF-C08E-9F64-0316-2985D13CC12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72" creationId="{389D6E3C-7103-4832-84BA-03D8E3BBC7E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73" creationId="{9A4800D8-2619-C6EF-9F1F-EE1026BB1AC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74" creationId="{BF4C9D35-EFFA-055D-92CC-263A0317301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75" creationId="{1F3D3275-A060-2AFF-D6EA-66A8EE29D7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76" creationId="{F55B3FC7-8CBE-CCDA-DC44-1378DE46739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77" creationId="{7ABEAF0C-1F61-0FC2-0778-A9FF8867D9C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78" creationId="{DB691C2C-EFF9-6218-8716-CF9D144175B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79" creationId="{F7A16F34-6BDB-989A-0043-9DDDFC270E8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80" creationId="{F82D212A-9A46-EC66-EB19-6C3D86C72EA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81" creationId="{BCD5AEE6-BD85-5F5D-F910-284CDFC26B6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82" creationId="{4052CCC4-8980-66D5-4105-DCE09A25B8A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83" creationId="{F558B246-43DF-00D6-D5EA-9AD620300C6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84" creationId="{F333441F-5C3D-487B-05C9-D77A0E61705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85" creationId="{1452C6A0-46A3-0AAF-9381-D562FE911D3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86" creationId="{D545047B-31A2-418B-81F2-87CD99E721B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87" creationId="{67756EBB-F356-8384-A3C5-9975BC45962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88" creationId="{7C10476B-6183-B95C-1183-4316E26E50D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89" creationId="{A90077A9-6148-64CC-3142-D383F4447F1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90" creationId="{A6C85BFB-9BB0-EE5A-B326-6A855CDB59C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91" creationId="{2FEDD135-1DF4-9203-3A2A-AF14E18C695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92" creationId="{0BD09FFC-CC09-9107-9206-933E6A4F4E2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93" creationId="{6144AA8C-EE34-99D9-8D35-CBC999356BD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94" creationId="{BA643560-D8B1-2F83-1B23-94CE91F2D3A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95" creationId="{17CDF03D-65B4-81DA-9CF2-C3A29AC6897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96" creationId="{D4529D14-84F6-CAF5-FF64-DD6CF57E359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97" creationId="{4E918EFC-0B66-4BF0-E7FA-6A666C7B1A2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98" creationId="{74192B0E-E73E-FE5D-71A0-0ADDBBE94BE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699" creationId="{81D89269-E9ED-3852-29D3-C053C6E16A3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00" creationId="{CF7D689B-9F2F-16FA-92F8-9237078DFB5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01" creationId="{E1E5EB4B-FA90-0724-7128-47EA129A217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02" creationId="{C65F0303-12A6-3A2D-093A-F9452E86410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03" creationId="{BBA761D9-8D8B-4733-02DC-929E1CA73E7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04" creationId="{6EBE58FB-D213-4021-03E4-B861A842B1E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05" creationId="{86936806-DA88-1904-7E21-272AF63F7CE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06" creationId="{6B39EE67-4410-5E6D-3006-1C263748B8C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07" creationId="{0D50D8A3-ADB9-475C-535E-93DFB585DFD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08" creationId="{36B3B7B2-03A9-925A-18CC-62EABF0F59F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09" creationId="{A3A00D72-92A9-55B2-B537-D5E59CD1D5C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10" creationId="{B760BF80-AE43-9AC8-4B37-652EB568E77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11" creationId="{3D69C3B8-D9D4-BDD2-BAFC-3AA73C60117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12" creationId="{980D8E16-254A-6A0A-B2AE-7B9493AEFF6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13" creationId="{3DDF4A12-3FC4-261A-E86E-8E9772DBFE0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14" creationId="{6FD3138C-8700-220C-8FC7-DC0831C90B1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15" creationId="{A74926DC-6A28-FDA4-E80D-8A71D1A33C1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16" creationId="{B13B710C-C948-55DB-471F-E9CE6C9B40C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17" creationId="{ED8B8C2A-09C4-1063-2719-DA4B2150BE6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18" creationId="{18E86E86-7925-54C1-DE88-30E9388DEBC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19" creationId="{0C7D512A-F94E-7B8A-5F75-13A0FDA6B48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20" creationId="{9E2C5536-1156-9BBA-5327-1B910F6AD5C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21" creationId="{0224C095-E532-3845-EB19-9B2602802E8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22" creationId="{F62CBCCC-2B95-46BB-F193-DBCF4A8C5E4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23" creationId="{804C95FE-67DB-C196-09CD-634FB0849F5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24" creationId="{1644F250-1982-FB37-35F0-DD0234A0BBC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25" creationId="{4F8CE460-A2A5-3C6C-13AA-44CF6915647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26" creationId="{5EEB882B-E270-F7A5-1C7B-055C6481053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27" creationId="{5E1BC199-CC77-D916-BAB3-BFD9A04F98F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28" creationId="{E87F0394-15C6-71B6-8633-AC57F81DEB6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29" creationId="{59966867-68C7-CDF9-598A-87F6722BEA3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30" creationId="{E7FC4ED9-D4D2-89F0-7E02-EC3B96537DF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31" creationId="{457CD8E0-BBAB-EDA3-F59E-916510D2244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32" creationId="{8EC589BB-C9A1-A128-078E-C050A63C9B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33" creationId="{33D3418A-41E2-516C-4D4B-9820C19B7C4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34" creationId="{D5E51B40-9766-9C7B-25B7-D5FD911C261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35" creationId="{213B8CA0-B8A5-EF7B-DBD8-2F7541720EB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36" creationId="{ABA28AB1-B6C0-2FB6-CFBC-0B64F56718D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37" creationId="{5F5896A3-124D-1F9B-89FE-167B8B70672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38" creationId="{2B77FD77-AAA7-515C-DB88-C6B44392152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39" creationId="{E6BF313C-1D58-BD0D-82C7-7EE10599828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40" creationId="{737C61D3-D69F-6A44-6438-692406A146B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41" creationId="{B48C29CF-1C0E-9ACF-F3E1-09507BB6059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42" creationId="{511D75AA-DF3A-30C0-F51E-7384CEF46A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43" creationId="{F4FBDF07-EA6F-871B-F572-BA42C3E154E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44" creationId="{017C53B8-5538-F0BF-8A6E-386BAE549EF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45" creationId="{B22C5824-BD0E-268D-24BC-58826429671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46" creationId="{E6136C19-8D5C-D0FD-A10D-B7BFE112C34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47" creationId="{4B3E63CA-1D2F-8DB6-7DB8-8F1EA83500C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48" creationId="{043B00D4-BF43-AF39-56C1-3BF39B4B483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49" creationId="{7BBF57F7-0E91-8403-C5E8-F34AC9209E2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50" creationId="{CEF3B297-084C-CD2C-DDCC-2BB40572A57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51" creationId="{4DE5CAC0-8DE4-6898-E11A-E6E226E694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52" creationId="{CCE4B895-15A8-99C5-2A64-1C49ACD7476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53" creationId="{39B98582-D516-8111-2D1D-DBEB0445994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54" creationId="{1FFBA57E-6638-5716-6216-EF2C1AEA282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55" creationId="{7DD9E343-918D-799D-3C48-D7ABA38E345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56" creationId="{E1E63DAA-1B43-11F9-CF34-F3E833ADAE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57" creationId="{7727CB44-2099-3820-640F-4E3A2ED8B59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58" creationId="{6B2B8CCB-6B3F-1DAF-E8CC-5BE915E7428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59" creationId="{6792A786-9627-95B1-D345-A497FFD9B6D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60" creationId="{8E42A9BD-C567-FEEB-972F-A0387671513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61" creationId="{F09755AF-5459-4CE5-FB0C-AF0B474FF58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62" creationId="{03378B5E-62B3-3A72-0E99-0BDFFED7962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63" creationId="{E161EC1A-C44E-36DC-3CEC-DDABFD42F1D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64" creationId="{4F8FCD62-EFF9-28E6-8510-019FCCACD72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65" creationId="{BDF8696C-11B8-4F54-2D56-ADBCF32CB91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66" creationId="{76C10EA5-9705-15E7-DEFC-2E7311565F7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67" creationId="{18ECF575-FA8D-975E-C48B-E27C0E28553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68" creationId="{07AC5F36-EC41-93AC-BAAA-1BF7506AB09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69" creationId="{FF550087-4686-DA71-7B58-93BA45EAB0F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70" creationId="{5D1A06BA-B2F9-0D17-5AD6-3B01F381B1D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71" creationId="{1528BEBF-AE99-905B-D77E-B2CD71BB967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72" creationId="{383BB116-127F-5DBE-B215-66F00DD99F5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73" creationId="{2A1DED7E-A9FE-3998-AB19-0A858DEE4CC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74" creationId="{C0940F21-5432-1A7F-7078-7A9B2B58C0E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75" creationId="{4AEAA728-78F6-CAC5-8628-73A096B4962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76" creationId="{A072FB6B-7B2D-9EFF-9624-8730D1539A1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77" creationId="{08338FE1-08B7-3EBE-1EB3-0A233BA6CCA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78" creationId="{FB5AF460-FAFD-8429-CA99-6B81086B2D3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79" creationId="{E17E3B9D-E975-BE84-90DA-7F6511E6551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80" creationId="{D85B72F7-E647-C072-920E-FFAED2D19F7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81" creationId="{B926AA73-C0A2-B2B7-6F32-E046515F741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82" creationId="{278D18DD-9101-DC64-3090-79414D1B5EC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83" creationId="{971099E5-F7D2-4EAE-311D-16D43AA1AFC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84" creationId="{18ABD90B-4AC5-977A-97D9-DADA007275F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85" creationId="{0450E57C-EC04-C1A0-2C80-6B837054D54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86" creationId="{AEF1BB96-6641-CF6B-6C79-55E24A979DC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87" creationId="{D9785C8D-5C5E-B953-C6E2-E2D8BFC9C8B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88" creationId="{1356C003-E73E-1CEF-AB87-E408A860E8B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89" creationId="{64514792-CE9B-99D2-5FDC-B96381B76F4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90" creationId="{07866C1E-CE97-0863-F7B7-D529E2D357C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91" creationId="{2606C9E6-1BED-CBCB-85C2-489F86B8C65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92" creationId="{4EF21898-1AF7-7B3D-F32B-17E6431DFFF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93" creationId="{05D3ED08-80A9-1158-17C5-A7D65621BED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94" creationId="{1FF5B2E7-ECCB-7562-3CA7-CBF71CD8059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95" creationId="{CE2EDB55-A715-B159-0175-77F455A635B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96" creationId="{3456D762-49FA-0FF9-B0EC-F9F44EC1716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97" creationId="{E7BEDAA6-005A-D433-F6A6-B6101F80E58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98" creationId="{BF0CA805-30B9-FECC-FA19-CE67F7D886F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799" creationId="{13E5309F-12DB-ACDF-7797-6C6CC48EFA0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00" creationId="{E8258D13-B521-02AE-DD19-0EA7D58A40C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01" creationId="{BD9E3E1E-83D5-2F58-D2AD-91D645FDEC1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02" creationId="{1FA4772B-51B3-D03F-1089-85315E1DC19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03" creationId="{8FFFA13A-C2E3-0045-D8BD-FEEDB401190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04" creationId="{174CDC06-B556-AA06-F076-BC3E057015F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05" creationId="{BB6365B6-D3B1-B436-E607-E5C2AE55798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06" creationId="{4F7FE938-5F41-853C-2CE5-F37FC37E643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07" creationId="{28418F48-6438-089B-DAE8-D27E1E53B25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08" creationId="{54EA8180-B566-8532-97E0-F448B85EB4F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09" creationId="{838BD12C-7862-D624-52D1-7A182A78FAE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10" creationId="{91DE73E6-115F-AA6F-8698-A2CDE3FB93D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11" creationId="{79C8BF07-339E-39C1-89E1-440D7F9DBD9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12" creationId="{4DD8467A-D000-B8BA-0411-CF69D44A682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13" creationId="{F7AA20D0-56B4-E88B-C12E-9E20E7027B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14" creationId="{EBF4617F-539D-4F22-69B2-578DABD5276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15" creationId="{D531AF31-DAF7-C4DB-0C80-33EA46E55D3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16" creationId="{4CA5ACEC-F047-C6A2-CA7F-E7CFC9F43B9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17" creationId="{03E568F1-3305-E4D0-1700-2CBFC447B26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18" creationId="{D8571CF0-44D9-A8F4-2565-68024BD9D17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19" creationId="{F220B17D-CC9A-BD92-5750-537DFBFDB52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20" creationId="{403FE9AB-6A3D-2166-5ED3-E01FD610E6C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21" creationId="{077E6114-2AFC-0489-712F-57808B233DD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22" creationId="{4696AB71-4758-8B67-9E1E-0DFFCB39C11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23" creationId="{341675C3-051D-CFB4-7113-5DACA848B7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24" creationId="{88BF67B3-46B3-043B-4B15-AB80B0F18AA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25" creationId="{6BC31670-68F8-F7A1-A76E-93842657878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26" creationId="{434DB31F-1BD2-48CF-E66D-9C62CC60FD6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27" creationId="{7A74B557-3001-8A75-281C-A0E654A5292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28" creationId="{A0F2E221-4532-1637-643D-087C9CDC0B8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29" creationId="{26F0487A-CEAD-A7C5-DB6B-6B2D5DE0E0E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30" creationId="{FD964CD4-2F45-10E7-ABA4-05164E8F202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31" creationId="{EE2872C5-4426-934B-FC79-416D64C4C4B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32" creationId="{4DF0EA6C-C362-558F-2301-D475408D732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33" creationId="{8C639E79-23C3-EE7E-A919-053FFBBD4B2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34" creationId="{78775F22-667A-AD2A-B46B-F83882FE5F4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35" creationId="{189D7E08-2775-F717-8160-3AD9999CF93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36" creationId="{4F2D3E43-8A2C-BE61-7BD0-0D4FF1E0AF9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37" creationId="{8969A486-BE45-E93D-921C-89625D7B44A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38" creationId="{69E24945-9C0D-2D97-563F-3CA84304406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39" creationId="{09498344-DD8A-AA53-8814-E7E056367B4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40" creationId="{66D6DC98-5B66-AF06-B5E2-8C1559ED2C5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41" creationId="{223FEBE1-67FD-D160-813C-706A1BCAD1C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42" creationId="{FE438D26-108C-BC88-5750-DE69EA78E93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43" creationId="{707A43BB-E524-9815-3300-6C722323AE4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44" creationId="{206F3095-25C1-E8E4-C7C9-A470DE0BC24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45" creationId="{5F83A3C7-E817-F055-A832-E186CE2DA8D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46" creationId="{1BDD6F9D-DCAB-4A09-C09D-C023F9FF2FF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47" creationId="{FC36F6FD-3AB0-A736-181E-00FE780A724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48" creationId="{1D577570-99D9-6DDC-8556-F7AF2282267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49" creationId="{C87C6B9A-426E-5699-6D5A-EB3264148E0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50" creationId="{F0C88975-832F-98CC-3E61-E9B2A8A316E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51" creationId="{34676CC5-68E7-E25B-E438-02A0013DE1D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52" creationId="{6A182A1D-5AE2-17D9-B8E3-8F2A8469F17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53" creationId="{6FADAD06-C6A8-77C6-ED66-FCDABF7329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54" creationId="{62711B94-EA33-BAF2-CFFC-FCCE43C1D22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55" creationId="{0CF79085-CBF5-5CF8-CBA1-EA89C12F486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56" creationId="{F1AAF96A-01D5-4600-DA9A-8E445758104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57" creationId="{247BDEE4-481D-64BE-63F8-4FCEDFD8286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58" creationId="{4889AB7A-AD27-C0BF-D0B3-8916496DA6A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59" creationId="{219E6DB7-6346-7009-1B5F-A4C1651D19F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60" creationId="{442E2B46-357E-9F34-C241-FEBD2219D5C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61" creationId="{F20A09E6-D11B-6542-2595-4C0C789126F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62" creationId="{D9714203-725D-DC67-3F1A-D1CC3B49EF5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63" creationId="{7E63B610-3357-5EBF-F770-4E049FFF6F1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64" creationId="{7860C080-FE9E-0C73-A94C-878C0225A38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65" creationId="{DED94001-F5CC-6BA0-AE0D-D036FD772E1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66" creationId="{0931B192-BF0D-D98F-A119-C386287A3D9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67" creationId="{BB93C214-DD75-3444-BA50-F468DBEA74D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68" creationId="{44C1169F-2F38-D870-DBDC-5A701689058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69" creationId="{A0E29F25-E497-67DB-9436-1CE41AD2AFD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70" creationId="{7B4333CE-DF8E-DC6A-97B9-78B35A20B8B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71" creationId="{D39E2705-0536-8A3B-28B4-B97542114FB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72" creationId="{3D12DB92-FEE1-5C57-31B9-26C95F466D4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73" creationId="{570E6FD4-4426-313D-22EE-58A23657F08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74" creationId="{BE616042-57E5-93DD-82A7-7D02F64A0CB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75" creationId="{232A1CEC-3811-2A18-735E-8C7DDA83F69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76" creationId="{1EA82BC9-E962-ED83-FC34-6046F9E8CD8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77" creationId="{13568123-B4EA-F47E-744A-1A76CE20C49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78" creationId="{1142C099-9CB9-633D-9A75-854271A2B4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79" creationId="{CD5E3C0B-621E-B0BE-6F43-F9EA17EF023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80" creationId="{868488C9-9A04-6C2D-3964-F864C0E5C4A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81" creationId="{87CD2E77-0527-26FD-0FC9-7BC7CB6442B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82" creationId="{0B3EF302-07D7-7445-2411-5E911CC1B85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83" creationId="{36EF25A9-FB2F-3C08-069A-83E1695794F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84" creationId="{E8F178AE-8585-D458-5E47-F45DEE9AA18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85" creationId="{3DEFE722-1E5D-F28F-6D18-F82B30F85FC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86" creationId="{D0A1AF68-078A-E43E-B639-48550CA7BF7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87" creationId="{36864D71-3137-17CA-E685-8217DFFAA1C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88" creationId="{5298A1B5-8DD6-C115-FEEF-CD3459E4E2D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89" creationId="{02CC20E2-EF38-6FB1-C10D-F5EA02921F4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90" creationId="{64E51827-F796-BD7D-EE40-CBAEB732E85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91" creationId="{9CAF89C7-4CE0-BDD1-111D-831DFC6DF7C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92" creationId="{B04D9FF4-781A-9D02-C3F8-773BE923DA9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93" creationId="{120F5F7B-214A-DC26-2FDE-D84F1839DEE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94" creationId="{8852296E-2952-C89F-67D3-48B992BAE9F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95" creationId="{8C74511A-DFC4-91DF-AA2B-E23603D504C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96" creationId="{B609AAAB-79CC-7AED-2BB2-6C8891E6893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97" creationId="{003FB25D-093C-A3A7-C7F3-23F6553C5B9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98" creationId="{EB020453-6521-E8D9-4FBF-E19D38327F1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899" creationId="{ABAA3B76-B096-60B3-2D3C-2443054EE07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00" creationId="{1DD519A8-5012-41E6-EDEB-0A3410C0204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01" creationId="{F5CF7FB5-EE9D-AE70-9FD0-010E8E8D001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02" creationId="{71959E2F-AF72-38B6-271A-3F8FA823308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03" creationId="{8EFE69CD-FC36-0887-5371-119D469A546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04" creationId="{B6D119A1-9E21-7A1E-76FA-7C4792D8110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05" creationId="{477A05AE-ACB1-9076-312C-686DBDC656C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06" creationId="{73BFE95F-0706-45A6-7F63-3474E778DD8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07" creationId="{44FC74A6-3A14-7D88-F8AD-7923538E731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08" creationId="{AA2FDBEC-C7B2-74B9-D256-01EB74926BC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09" creationId="{3869A06F-EB48-7B03-DF67-44190632993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10" creationId="{1ECE00F2-8333-B79A-0CB4-3A7F49A5DFE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11" creationId="{BFE1DF0A-ED77-D0D3-9400-F2B5D3EFE20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12" creationId="{5049AEB8-23DB-5985-1508-C41E6A55022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13" creationId="{86E8676F-DCB2-D3B5-A038-8E8CB331D00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14" creationId="{F9618EC0-6205-E8C2-51F8-D8B7CF0F926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15" creationId="{74882759-3925-C3AA-7F94-28A38E49BFF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16" creationId="{5B48BAF5-F568-7FB8-2F21-E64300B6224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17" creationId="{081A44FA-7301-4DA7-D462-F0279446B1D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18" creationId="{9AED790D-9567-33F3-6E5A-5D1997D59B7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19" creationId="{4CF2E726-25D5-41E6-58E9-BB58D8E7AB0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20" creationId="{EDAA4243-D264-5EF0-C90D-03C832FE476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21" creationId="{0FB823A4-67FB-6452-8AC6-A3FFCF9D684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22" creationId="{C96F99F1-CD6E-E0A5-D839-EB8164FBF87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23" creationId="{3B96857E-19B5-D298-A7D1-2417CAF7177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24" creationId="{DC801441-D485-A023-DEE4-8D938115B88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25" creationId="{5A7249BF-7442-B6FD-D6CE-EA587386E2C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26" creationId="{758F43C4-A083-0B4C-B1D6-73D81EE3142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27" creationId="{76F37973-47CD-798D-A7D1-CF8083F1A45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28" creationId="{6BEF1D2E-06FC-27E7-D95F-4E06402213B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29" creationId="{1F8933C5-AA9D-91BB-CE06-7F760911DDE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30" creationId="{3F75DF53-2512-F484-0596-530E78ADDD7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31" creationId="{1454259B-9283-56AB-FE1A-57F303A298A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32" creationId="{7E2865B1-7E0F-D1A2-AFEE-903FF73BEE6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33" creationId="{FA902925-7776-32DF-A30B-D62FCF38268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34" creationId="{81D24A8E-B864-A957-DAA9-BBA901872E2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35" creationId="{415E794D-E4FF-050B-7B8A-9A4881CFEDB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36" creationId="{FB35DDAF-928E-A1E9-ACA8-968D8412F6F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37" creationId="{5DB389A7-FFD9-4B54-9952-60A2F0CF07B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38" creationId="{3D213613-5D40-9FE5-A77A-D4B415E5D03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39" creationId="{0871D13A-6689-65CC-23DC-D195170F4A1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40" creationId="{E6985C02-80C0-EDDF-93CB-8358EDEDAE7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41" creationId="{54028B3A-84AA-92D8-2F76-B9A6FEFC602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42" creationId="{00C567B1-CCBF-F25A-9368-60AD45AF774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43" creationId="{CAEBD1B9-AD70-B304-77A0-001CB3B1BD5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44" creationId="{7C79BD0A-1B37-61ED-2DF4-D5E8F202484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45" creationId="{721506D7-BAF0-7B1E-DC41-47263853481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46" creationId="{18F68A9E-1A82-49A4-47C9-45B7FC4A45B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47" creationId="{1AC0F8A4-1D9C-574E-4802-DF3F0123277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48" creationId="{7839EC10-64C2-1303-6973-B8D55E60430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49" creationId="{EBF7B25B-8829-12E7-9925-969EDC89D0F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50" creationId="{4C8EEBEE-6DAD-BFA8-58C5-FD9D7C77416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51" creationId="{CE66FE4D-9B7C-2B5E-9B2D-DA2FEDC4128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52" creationId="{7970FD42-FB78-133F-383A-8781761D4D5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53" creationId="{2281766B-1A94-D439-A9E3-E24728E358F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54" creationId="{445344A5-75DC-6DF1-830E-28702264488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55" creationId="{E42B9439-5927-E664-D557-AFBF1BF55E2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56" creationId="{D353362E-2493-E7E0-FE22-9A8F49F9341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57" creationId="{A62E1E6A-6376-C5AE-EB78-6050650B697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58" creationId="{8B9375DF-BD5C-0251-8147-409DBDF767B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59" creationId="{7596ACF9-CBE1-D159-2CF3-C53A88E1569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60" creationId="{AA0D242F-E0C1-E1CD-9D5F-4E4B10292ED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61" creationId="{D4E22170-9269-625F-E176-95A0D6A7438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62" creationId="{11DC30A6-99EB-8422-BEC2-83701DC3F37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63" creationId="{E1D85FCE-39F1-4094-FDFD-9B8AE45BB9F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64" creationId="{8C092D28-678D-877A-7859-DDF243448DF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65" creationId="{89B385E8-F401-96AA-06D4-97A1D68894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66" creationId="{81D081FE-2BF3-592A-A599-FD671843901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67" creationId="{3986AF07-26AB-36B2-4824-5D1C11E2B47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68" creationId="{ABECAB8D-2E5D-81E3-F344-03F2B41985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69" creationId="{BC2D6A14-503F-9125-F183-7AECA36F560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70" creationId="{36B90A65-49C6-346F-8DCE-B6F9734EEFD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71" creationId="{723CCA89-D770-25AE-F6D6-B27933912EA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72" creationId="{BBF76B55-4410-8D53-91C5-0F119196E46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73" creationId="{94D06E97-2511-7C72-69C0-6331AF52F29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74" creationId="{EE1D3829-5B37-13B9-3775-AE5358CD280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75" creationId="{41162731-4C75-4A0A-54BF-F018981C8FA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76" creationId="{4EC9AC0A-25C9-CBE5-D407-0C7C0743CEE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77" creationId="{85D73F2B-F87F-EB7D-6A05-0D7B673E6FB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78" creationId="{04996F4F-665B-4775-2BC0-A469A23C178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79" creationId="{CB829E83-7350-19AE-0362-E326CF97C15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80" creationId="{FA432552-12C0-B352-830B-27B13E815F1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81" creationId="{F7983A58-F8AF-254B-6908-668F62CB3B7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82" creationId="{266943FB-4A8D-2443-CE8A-1E3F873D722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83" creationId="{55C76A65-08CC-A02B-4CC0-30BCE4DECC1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84" creationId="{14BEA0A6-7369-7CFC-594E-C8E342EABE8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85" creationId="{8DD4F78E-A89A-2640-0A43-35D70A37E0A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86" creationId="{69612EDB-43C0-990D-9841-68F22587F9B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87" creationId="{EC5D3EC3-C861-173C-742C-7F3F8518673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88" creationId="{651EB2E9-BF6A-F183-86BF-CB127E05447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89" creationId="{D1480D81-A281-13C7-6544-42434D316EA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90" creationId="{144AC22E-37A2-DB88-B7F4-6B3FD8DDEDF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91" creationId="{7FBE646A-3F35-C90F-ED36-9BDFA4D1914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92" creationId="{FE5F4C00-EB43-5CDC-C636-B9D2B63732A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93" creationId="{5A76FFAA-F7D5-6D0C-FC67-217774804DE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94" creationId="{B3E9EA29-D45E-DC82-D857-EEC1B16E163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95" creationId="{DA885B0E-42D0-B676-9FCE-30F5986A014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96" creationId="{AB199DBC-F833-BA58-1D29-5902ABDA5B2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97" creationId="{78C02837-B668-9141-3DA0-84A9413C5EE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98" creationId="{83A6D51F-8ED6-78A4-FC35-7E69D9A292A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5999" creationId="{075EB936-996A-D4B8-091E-B512E91A9A9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00" creationId="{5054CF96-9C3B-D51B-AAAB-7045E16BED5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01" creationId="{27584968-2B68-A5EF-FBA3-74AB54B40D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02" creationId="{E209340A-21F1-4CF6-C0FA-E788BBBC637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03" creationId="{DD4E26EF-0817-727C-9972-C04B9048929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04" creationId="{44F15832-445D-3A2F-6CA5-6BAEEEAF88A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05" creationId="{4994CBC1-D6BF-68AC-F0E3-F3247EEB32E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06" creationId="{A1AD6EDF-4FFB-78BA-28ED-6696AED97C4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07" creationId="{4C9F02B5-EC7C-E66E-1868-3805C9D1933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08" creationId="{F34629C0-989B-8341-D7A4-CD41DB9DCA6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09" creationId="{3CF21A3F-06B9-E3AA-74A9-6057D90C8E9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10" creationId="{8EF43398-F61A-13D4-C769-8B9DE1CEA9B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11" creationId="{FED05E7A-AD16-7B89-7C80-FE83F928B0E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12" creationId="{634034C8-27CD-3F2E-C141-270F41B4E54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13" creationId="{50338E2A-5D5A-A322-3561-8EA34C29B10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14" creationId="{60F32768-5578-24D3-A309-E83B144B966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15" creationId="{AE4BD307-A9DC-6F74-F81F-D358D4B4ABC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16" creationId="{63CAE90E-5B3F-711D-F03E-E5BF0FAC8A0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17" creationId="{7CDC5AEF-FE40-55E3-9029-2966509E907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18" creationId="{DA343F34-E818-669F-FE6B-17307821646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19" creationId="{39DF7608-E338-3419-E181-24FC44F8B8F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20" creationId="{6AF2C029-EA5E-6302-3309-1BEA726353E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21" creationId="{3DF8556C-53BF-FEDF-052B-CAE3A0A9AA8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22" creationId="{14E8C817-BE31-2434-1BF5-3892BFEF57E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23" creationId="{93FD5A0F-E4CB-F17A-57A0-A8CE0348EB9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24" creationId="{3ADC7E66-CC51-8EC8-F630-5C709D71DDB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25" creationId="{504C57F4-EB4A-967E-81D9-D2914FD82A3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26" creationId="{C741AC16-78CC-8791-1C73-4502230DB0D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27" creationId="{3B08AC85-0022-3DD4-3621-AD56D75359E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28" creationId="{78BDFFB3-060C-44A2-CE45-833FB5245A0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29" creationId="{3F08A90C-B5E9-289F-05EC-181BFA1BA48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30" creationId="{4B86C9D5-6AE4-3A20-562E-B1F2DC41011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31" creationId="{671076B1-CD9C-D3E4-9217-AC4AC850908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32" creationId="{D45C0E4A-A71C-52D9-BD56-1021C0E8DAB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33" creationId="{8DB4303E-230C-AE0F-6DDA-966FC62C7DF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34" creationId="{34254042-2AFC-1642-112D-8F0979DB568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35" creationId="{0D908FD5-1480-A441-DBD8-CB56CFCC86C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36" creationId="{ACFE7CFF-1F7D-E3C6-E602-6F0BFBBB7D0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37" creationId="{FFCE8F14-0337-23E8-3035-6DCCD05C198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38" creationId="{882FD9BE-0CE8-10C7-4AD6-9B89BE5EFAE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39" creationId="{7CDD3B39-1FD9-2B2B-8958-64087AD513E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40" creationId="{F81BB193-90F3-FD62-5ED8-CE8EA544FE5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41" creationId="{26E7058E-562D-CABB-37AC-4FC64F68F19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42" creationId="{D36D1009-F009-2F74-29F3-CD829313D12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43" creationId="{D1A836A7-DF3B-2CD2-BE8E-277DC09949F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44" creationId="{384E7A34-34AC-604F-B7A0-E4DD68C4219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45" creationId="{DBE0A3C2-C1B7-F154-B2A9-71D9BDD6ADF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46" creationId="{3ABF9536-6791-2AAB-77F8-A46C2B7F2AC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47" creationId="{238C73BF-B0F4-4C4F-D1F1-3594D9A5942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48" creationId="{341C8FD1-46C7-3CAC-8F11-1E35CF5973B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50" creationId="{A2D37E43-AD03-5CA6-747B-E63A7F5C745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51" creationId="{742A554D-47B0-1A60-0CEF-F053477D77F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52" creationId="{A9F0E238-D447-B39B-7A49-83B28DCD875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53" creationId="{45F41BF6-5099-285A-909F-53282E7C769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54" creationId="{5DCF3A67-172B-BF33-A6D0-07FC7BD9606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55" creationId="{8FD1F885-35C1-28AD-9D81-24E5C732937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56" creationId="{9A48A0FE-CF89-B97B-DE2E-1CC0365E7BE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57" creationId="{B101153C-8E29-1778-C4EE-0721993689D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58" creationId="{AA9AD3D2-3D47-A060-C5BD-BC69585901D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59" creationId="{8AFE096D-4BF7-6F33-033E-5DEE66403F5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60" creationId="{AE70ED7C-C9BE-CECE-9DD1-038DF46EB91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61" creationId="{CFA6733D-FD0F-1310-DE8A-036D4CCFF8B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62" creationId="{7467637A-D587-965A-929C-5CF178F3544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63" creationId="{DE417553-6196-B1FF-1424-D57798DE8CC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64" creationId="{DA0F2AAF-D6F0-3963-F8F6-5F7E889E751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65" creationId="{8C44B54D-AA75-0D23-3CCF-250A84D28F4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66" creationId="{0DD39C24-9C8A-554D-2B2A-86B511EB617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67" creationId="{097D65AF-D2A0-9181-F7AA-5C9FB00B09F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68" creationId="{05E072EA-3856-2C39-E333-37097ADEA34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69" creationId="{19D0EEEE-8800-F912-2AD7-D067D90C03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70" creationId="{E633D242-A9CE-9B95-6F13-B9D48E64C6F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71" creationId="{6368F2CB-0875-4F1A-9691-72FCDF722F6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72" creationId="{66991995-2B6B-B934-D3E2-8B5DC39A348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73" creationId="{E82D97FF-16B5-EC3C-521A-F2124E862D7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74" creationId="{AC46D1CF-506C-8070-D3E1-00D5F09364B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75" creationId="{06E2848F-05C8-ED00-2373-B5459680D6C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76" creationId="{C7C71BD5-C90B-E758-B41B-FE6A2E40675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77" creationId="{F3FAFE3E-0CAE-3329-1186-BA7D030685F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78" creationId="{EAA68BE3-BFE5-E933-03A4-D897F40B1BE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79" creationId="{BBCB9723-AC93-EA1A-2E0A-154B92E722D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80" creationId="{D87A421D-751D-0C96-9A56-DE9C16EF377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81" creationId="{9B69390B-5E64-7E09-A78E-5E24E521D0D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82" creationId="{558291E5-05EB-E25D-5481-A74DCFEA29A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83" creationId="{B8CE2344-2F8D-697E-B06B-78898A3F2BF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84" creationId="{BAE62CEE-FC84-19A4-2DFD-8C73D6E92B1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85" creationId="{5B181CA1-FDE7-7A5E-1863-867924D521B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86" creationId="{CA57B27A-9080-D144-FDF4-F682354B0FE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87" creationId="{ED29E155-701A-107C-0072-A266D51BFDD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88" creationId="{E36171B1-5857-AA8B-E960-544AC84B901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89" creationId="{9BE518D2-3714-340D-1FA3-C8BFC36CFA2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90" creationId="{444AE93E-F470-4CC2-CAAD-3987E315C3B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91" creationId="{3A7AC3C7-4380-FCE6-993F-95AF9E26BDB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92" creationId="{09E44250-6196-8EEE-5E78-71DD456FFAF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93" creationId="{D0816586-09F4-AEDD-CF15-17C1F602CB1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94" creationId="{55A59331-65F3-40C4-6B6F-13C41D932B7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95" creationId="{C3FAD572-A5BB-4D73-D988-B99A3D43572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96" creationId="{6EBE7433-8726-2BB3-01BC-8AA966B7570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97" creationId="{0E29D34F-F13D-8121-4122-4D2C78E4603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98" creationId="{DC0D86B2-5061-B8F0-EBAE-27B23CC946E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099" creationId="{D60B42F6-FFDB-0DD8-9D8F-089132D96D2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00" creationId="{6E047AC0-64A2-AF6B-B809-44D4027FD40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01" creationId="{5F6833BC-B6A1-9D91-E11D-FFBA6E34CB9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02" creationId="{BCFAE424-DC13-41D4-3ECC-2086D80C2B1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03" creationId="{D7B45789-3CF3-A856-5BC4-5FC96C46E1F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04" creationId="{6A5ED9F1-162E-2FFA-A5E5-14B8AA26F26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05" creationId="{2B31CC30-9A39-4B1B-9573-DFE4AE4711E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06" creationId="{1903B80C-6C87-061F-26EE-31759EDDB37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07" creationId="{4BB1CB2E-EF8D-CD7A-508F-3834FDBF4BB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08" creationId="{53EAB52E-0F89-3FEE-6592-FAB954656F1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09" creationId="{87C5610B-AB73-687E-1F48-FCB4E854A5D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10" creationId="{13F5582D-77AE-0891-03BD-DA6B6340D29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11" creationId="{F7392E7B-D6FD-614C-6211-2409939F21B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12" creationId="{FB642C83-6B43-67FB-DEDD-4DA4D82943B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13" creationId="{B2B0BE26-2D55-5688-F40A-B78CF8B6E21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14" creationId="{23FBA60E-9979-9675-6C4D-A329A6BE129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15" creationId="{F9A90C66-B2F7-A592-F91C-5C384652675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16" creationId="{AE7B3566-5782-1C16-73E6-7B0BFB25D93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17" creationId="{C39EC4BE-5604-70EC-410F-3FD7DDAB6F0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18" creationId="{EDAAAC08-379A-33A0-B6E6-E3716DF4245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19" creationId="{E9D603D7-B025-30F2-5C87-F7FFA5265E0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20" creationId="{5A8DC3E9-06BD-5890-D323-6622CA263E9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21" creationId="{46C3B5E1-5A3D-90F0-F07B-FCD7A66371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22" creationId="{D29F6D9D-1151-9E50-2C86-011DFD57360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23" creationId="{D8E5CD47-9B6F-6411-45CC-E2022075A8C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24" creationId="{E42AD7CB-6B6F-DF7C-381A-8B7A8292568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25" creationId="{EAFD830C-C81B-9CF3-1D91-0C052710599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26" creationId="{32A32A8D-41AB-AB67-D75E-170258B33BE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27" creationId="{9BA241A6-D3AA-1B14-8D10-AACE786EF88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28" creationId="{2A36D381-3E4C-7D1D-D5DB-492580DBF58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29" creationId="{E1E7622E-188D-6DC7-B4F1-FCE3BFC64B1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30" creationId="{72FC3024-ED9D-EC8B-8D4D-CD51839FBE9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31" creationId="{ED319996-E923-55A3-F903-AAFD3496A98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32" creationId="{D726F932-77DA-8878-3590-2390146D210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33" creationId="{70CCE458-59B3-5FEF-AF22-513DE428B4C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34" creationId="{C7A847BB-15FC-C0E6-8D2C-D9ECA58382D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35" creationId="{C8544AF4-B35C-F81B-62B6-517E507E3A8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36" creationId="{FD48DE6B-39C6-9BEB-6DAF-788198ED53D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37" creationId="{03F2B12E-F5F2-4BC0-6927-88625AFA37D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38" creationId="{A7B14966-6B63-420C-CE1E-ED170F5CCAC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39" creationId="{2B2AE6ED-318F-6B6D-F014-22080C0BA06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40" creationId="{24BC5F4E-6301-0FDC-F272-6E1B33EEE91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41" creationId="{22FE21CD-9B78-D8CD-C64F-75938D2238E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42" creationId="{E373D831-8FB4-07CB-1F32-854ACB25A78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43" creationId="{4A517C48-3F88-1294-CA2B-1C221C5CD77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44" creationId="{1FDB138F-F38E-FE29-75F6-A7D760D2C15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45" creationId="{92F46835-8BDE-FC72-5A8D-66B5ECE62E6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46" creationId="{1E0AC6C7-76DF-1551-F3A5-FC70255641C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47" creationId="{D67EE2B8-ECCE-6DBE-359E-D4591D1B399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48" creationId="{F763E212-2C65-B567-863E-031232BE91C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49" creationId="{1B53C089-C45A-93F6-4C5E-A255884F911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50" creationId="{53894DA0-3D9F-B768-3A86-A2C9F842BA0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51" creationId="{8FA4A113-F2ED-E88C-CCB1-F86A862BC5E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52" creationId="{ADE169CE-843A-1BE7-F0C4-B6A9897B228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53" creationId="{D6A0B98E-CB65-CD70-61D1-C9F16B0D95C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54" creationId="{49E1C07A-C6C6-C708-14BB-D6E539F2F39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55" creationId="{6B4B06C0-237E-5B03-A511-63D75BCDE17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56" creationId="{978C05FE-4D43-E564-EB53-39937C7EDFF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57" creationId="{002D1334-9F6C-BC02-B1DD-64B0A1405F1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58" creationId="{16E2BDD1-5919-07A1-B962-F2032B15357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59" creationId="{D3EB78DC-4A0D-200A-96A1-0327B2220A0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60" creationId="{A713C52F-456F-2D8B-08EB-8A46583D086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61" creationId="{E6BAB930-91B2-87AC-987D-C790B364D72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62" creationId="{ECB31397-CDCA-C6A7-1C1B-0ABCBC8A504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63" creationId="{AB82DB44-1930-263D-394B-658A2A15037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64" creationId="{5BD359CF-6831-A2DE-2F74-110E536A1BF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65" creationId="{C084CBE2-7A91-D51F-1658-742D0EE0E0B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66" creationId="{F7E20B83-4FA7-51F7-2623-885E69F1109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67" creationId="{6BCE4F39-E3C1-D69E-31C1-4983350BE6A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68" creationId="{D62B3AFF-C930-A2E6-591D-6401C6DE356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69" creationId="{A8A10156-1C53-F5F7-28FC-207FC66E5CC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70" creationId="{BC210B45-D9E3-BC69-A3EF-3936E2FB4C6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71" creationId="{EED4F020-E8CB-72D1-10FF-C11EB35FBAC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72" creationId="{105BBB49-5E24-4965-1092-818DDD9F048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73" creationId="{808F4FFC-7EB1-BA8F-F151-1EB5781E39E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74" creationId="{FFEFF380-491E-E5F0-313C-F91924E3E26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75" creationId="{6F615654-0005-DEFD-2488-A70CDE2D43A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76" creationId="{8FB81734-070C-E50A-8EC5-379E8EF6B32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77" creationId="{D2132E39-C5FE-D42D-EA03-72193312302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78" creationId="{A7172B3C-925D-FF1F-48DD-1EF05C24FBC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79" creationId="{FDEC61BB-2904-9055-08F1-4DE997D9A3C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80" creationId="{3A1FA0ED-4CA5-FF35-491E-96117810155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81" creationId="{CDC5AD64-FA79-2897-ED5A-24D5D530C42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82" creationId="{E70A060C-9272-940E-8113-B4C44A34843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83" creationId="{624D6FB8-8943-8706-849B-98C241B56AA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84" creationId="{163AA6CA-FF55-39A7-04D2-E835B867131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85" creationId="{8DC135F3-7EC4-5095-B58A-758BF2D9BF9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86" creationId="{44312096-9841-347B-C8E4-61129776CAA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87" creationId="{24506670-3344-C21A-1898-D1E6EF94847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88" creationId="{8F998D49-8C97-A1BD-F07E-EF9E417CF15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89" creationId="{2CE545D3-2FD2-CE77-53E9-F44662C3414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90" creationId="{1E453615-8E65-FCB5-F411-E17D518A7DE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91" creationId="{50CD32D9-785A-11DF-F5C2-48756FDEE48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92" creationId="{4CD7F4CC-D627-E35B-651D-5E58E421E43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93" creationId="{97ADF12A-A959-CA62-CED3-DEFBCC11DC9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94" creationId="{6E01A4B3-CF2A-5CB7-7C64-206FE93932B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95" creationId="{5CAD00F9-0280-115C-CF2D-11D506CB91B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96" creationId="{6F64FC81-FF89-2E22-F128-4B1F55FD4D9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97" creationId="{93872549-E4C9-E450-C3BB-6C61ED3623A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98" creationId="{FFF5BB59-BAB0-CF56-BDA7-E8897CFD518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199" creationId="{6D9D6674-E9D4-0BC7-DF39-A4B7FA5AA5C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00" creationId="{0E49BBC1-BF73-0D95-A24B-606689B8390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01" creationId="{6FC4EC65-E17E-363C-0A55-3A60AA4A7FD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02" creationId="{B59CDE26-B62E-E0AC-7275-17BD6F2F730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03" creationId="{2833D184-2B25-5AE0-AF15-56254D3A899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04" creationId="{0F275649-426C-13DD-37C9-EFA02362DF0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05" creationId="{A6C847E5-295E-C95C-0CCA-C163714439F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06" creationId="{D6797FFB-BD4A-DC0C-C452-470391ACA24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07" creationId="{A9B87C12-5817-D3E9-B26C-26E1F51B3CB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08" creationId="{D2AB25A1-F89C-848C-9D85-F729E236170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09" creationId="{7F4436C3-C31F-2B7E-5DE7-B7C50775D9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10" creationId="{3E84DC0E-5AE2-560A-1AD3-09A2E91E535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11" creationId="{181CE429-FA68-D170-02DB-C89989326B8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12" creationId="{D469FFF0-45BE-725F-ECCA-1151880BD9A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13" creationId="{1A81E0A9-872D-CC3D-39FA-145ED66FDA6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14" creationId="{25D13F61-5EEA-F768-407D-1094971E100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15" creationId="{849079C7-102B-D2D9-2FFC-528C703AC84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16" creationId="{7242C508-92A5-250D-97C6-F6DC11BADE3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17" creationId="{66C5263C-EBC5-DB21-574D-B8545B9D52B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18" creationId="{082F3A3B-988B-B582-1F86-1A0D0E7039F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19" creationId="{329F12CD-0F6F-AC95-059B-C7C4381CED0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20" creationId="{B22231F5-3204-1679-569C-AE8F4D48FE9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21" creationId="{699DC2CD-0248-62EA-E207-F24EEF7155C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22" creationId="{BCE856B2-79E3-688A-6220-11D6CFF6B02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23" creationId="{36068473-B401-1D4C-0680-B82B8B0BBB3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24" creationId="{E1C2C5E3-070D-42AB-FBC3-A68A906918A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25" creationId="{32305E4F-A2F0-08EE-A608-3191EACFE6A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26" creationId="{D1CB211B-5E18-0183-8CCA-8E2B93B399C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27" creationId="{11D801E5-41CE-CD21-86E0-56D93A72BB8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28" creationId="{D28F638B-F6D2-5E90-3C3B-C086F7CA60D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29" creationId="{5FC4F91E-7487-54BA-EB7D-312DC89002A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30" creationId="{33C3BCEC-4414-FBEB-0E83-02A7E121647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31" creationId="{056ADB26-C453-6DA3-801F-A8B75630A55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32" creationId="{97C23A02-CB0E-25C8-8B66-E74B39DC754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33" creationId="{94F8D650-5BA3-618D-02EA-F18718C938E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34" creationId="{5B81CF2A-17B1-70DE-2CBE-A128881227B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35" creationId="{4D2402FA-FBEC-71E4-95F5-4C77C70975B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36" creationId="{F801050F-4016-FAED-D38F-378428AF120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37" creationId="{11EF936B-7BD8-BB97-6C06-866B31244D7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38" creationId="{E8E9A861-B48A-8E3B-AE43-3B2CA6C15AE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39" creationId="{B0BB4FEA-6624-CF18-C4DC-53A7C9431F2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40" creationId="{9AD31456-1A1B-B5C0-43F6-EEDCFA8DE9D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41" creationId="{CC5F6C9C-6E96-482B-030A-830A65B2BD0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42" creationId="{AE776C49-F296-358C-FB9B-7D8E569619D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43" creationId="{B2D552D1-36C9-8F9B-0739-CE74DB04504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44" creationId="{74962266-F01F-2FA5-2B87-9F85268C145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45" creationId="{D3770505-11F1-4436-09F1-E908DC18790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46" creationId="{8A3B9D69-8C01-C23D-0549-27C2435BD98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47" creationId="{6439897A-6700-1414-F3F6-ECD1F2EDFF7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48" creationId="{E7B67D02-665A-EA21-6460-1F7E2B0916A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49" creationId="{9569509C-B904-A128-EF98-C578A6C09D9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50" creationId="{B520D273-3D43-1A0D-E84E-02ADC8617D6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51" creationId="{E0E5295E-D861-C110-B03B-AE7719A54A6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52" creationId="{EB301DB4-0C5F-D1A3-5E37-70079F5E1F9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53" creationId="{D5CFE92A-E10D-0A8B-F88B-D04F273D1C6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54" creationId="{AD43E8ED-2FA9-DC5D-EBC6-38097917CAB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55" creationId="{CE1766AB-DEAA-B331-D5F1-CC30D4DF842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56" creationId="{E19FF77D-8DFD-A0D4-03C3-2777C29AFEB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57" creationId="{1D014B92-AD35-7662-40E3-335BB190214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58" creationId="{D2D24215-9319-617C-A418-75FCF54891A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59" creationId="{93E8EBDB-D7FF-BB88-258B-874FE28300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60" creationId="{B7F2ED00-F6DA-01E2-1069-6C7E60DBC57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61" creationId="{B3B01244-D11B-055A-FDDD-759FC9187E1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62" creationId="{6A6FCC68-50E3-1870-94CF-98F81248BC3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63" creationId="{C58E5C35-69A0-92CA-AE60-683F39A8076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64" creationId="{265D25D3-AE2E-197A-13BF-16EDBADB985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65" creationId="{CC7A2773-05A7-0052-97C3-EDE29279844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66" creationId="{4BD109EB-4A97-1887-7541-98E3AF84789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67" creationId="{59F02F0D-8D3B-E6CC-8364-317E3B98244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68" creationId="{7B131218-CC37-D3AA-1538-C89E9EEBEE1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69" creationId="{7603B1FF-E9C6-EB53-3366-E8E57E70A0B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70" creationId="{4C550DE0-CE8A-8C5F-C01C-B5B6B159EC0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71" creationId="{FA1266CA-EB0C-D7B6-6902-6F5CFE8B211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72" creationId="{F1E8A58D-036D-1941-766E-4BE2A8D12BA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73" creationId="{2CC1E9AA-D39B-CC3B-A582-B674D5DA32E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74" creationId="{145D437B-E54C-B469-BA23-0C6138C31F9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75" creationId="{B426CC03-5E87-E40D-08EA-73138A5B4A6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76" creationId="{6E77F4FE-52B8-EFEC-F3F3-ED9F5E302F6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77" creationId="{6D729397-D3DC-D44C-68DF-E43099F96DB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78" creationId="{8113893A-EE9A-A082-36C7-E4136D78B75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79" creationId="{71423B92-5759-7772-00F7-C6F259AAAD1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80" creationId="{56EE374D-6E60-BE09-91A0-21BFD997430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81" creationId="{7F802690-DFE3-BF7A-2E86-8F9F44CAD75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82" creationId="{48670CCC-42B1-53E7-C11D-DF7DFD712F5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83" creationId="{D581184A-848B-FF41-8EE1-ADD0A15076D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84" creationId="{47F7879B-C742-BB36-AB7F-9983084655C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85" creationId="{60014D98-75C3-48CD-EC0F-CE1666B60C8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86" creationId="{F96275CE-87C5-EE4C-2575-566724C6CC7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87" creationId="{91B50FCE-578F-C6C6-E834-697499FCA5A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88" creationId="{CF9A4D94-EE1A-E688-D025-086E19357DA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89" creationId="{17D2D749-B280-C023-C66C-CF8FFF836A1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90" creationId="{43F69A77-72E0-920E-3B3C-4649D177313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91" creationId="{33292564-2AFB-50E9-2155-AAF50F6B594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92" creationId="{2C14C188-69A3-4C74-61A8-2410A899FF2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93" creationId="{DA5C53B4-4A52-3B6E-C9CC-8E77D491729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94" creationId="{022573B7-962F-E14E-9050-972696F3611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95" creationId="{9BF9D958-BF0E-98D9-05BE-5DBC0E337D1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96" creationId="{67EDC838-7290-5EF6-1C9E-25BA031320E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97" creationId="{1F856557-F3FF-686D-6939-585F657F821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98" creationId="{7857BB51-5B6E-04DC-82D8-881125CE194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299" creationId="{67BF5462-58EC-0B4A-E5CE-4B0CF798BF6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00" creationId="{E2A06A05-BD70-6E47-EFD6-320EAC60A5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01" creationId="{98394921-1C67-62D8-6BEB-B78A63B343A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02" creationId="{9E48863A-1BFC-E174-BD02-212EAB73EB4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03" creationId="{E4E82887-EA0C-9DA4-8EE7-4E8C1621CD3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04" creationId="{3E27772C-ADA5-CF27-A930-B100427506D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05" creationId="{5A35D000-54CE-2A37-C33A-264A11481B3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06" creationId="{BB5958A5-B0E3-13BA-DFB8-6462A05958F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07" creationId="{C08B5A5A-1C09-555C-2443-6587E959107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08" creationId="{37F21698-3EA6-4D89-73F3-FBC7ECE7124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09" creationId="{9628C7B4-50C6-9232-999B-FE1769A330C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10" creationId="{151CD1C9-04B2-99FD-9AED-4DB2289381E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11" creationId="{6025E392-F2F7-5E06-0583-4CB1DB2ED50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12" creationId="{B8499AE5-BD02-1AD5-5B64-75FA923175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13" creationId="{8C687C6D-2C04-583C-9123-6997CBE7009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14" creationId="{28CB8D72-3D22-027B-11D9-A3AB076692A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15" creationId="{8F04B0D1-CD2F-907B-3648-1C7B3C83FA1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16" creationId="{E6F3454D-5F6B-13A1-45D0-8941AA56B73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17" creationId="{1FE5199D-35B1-4EAD-B708-A17E9E969BC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18" creationId="{5DB4E2D7-4BF6-5034-6BDC-DCC95DCA6C4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19" creationId="{BCE0B928-0AED-D04D-A008-6E49CBB43EE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20" creationId="{B6511FB0-F02E-4FE1-E994-F5FFD99D4E0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21" creationId="{F790940B-1CB7-ED50-F18E-AF15CF69582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22" creationId="{DB75948B-D3AE-8E53-C603-80BDD220A80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23" creationId="{054E10CC-2C94-45B5-AC75-9949B49A88D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24" creationId="{4320971D-E8C1-C265-3423-19E273EC503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25" creationId="{0856AD69-9FD0-EF58-AC4F-BFA25E8577B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26" creationId="{E3F00963-B3A4-0B70-A6E7-D984473276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27" creationId="{1F6593DA-EBB5-7776-7C73-32C290E9C62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28" creationId="{C18A76B7-93DA-77C6-10B2-07C59864958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29" creationId="{CF572B74-16B2-98EF-DC6C-2FF3A316A95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30" creationId="{2B41F6B5-DB76-9982-3C99-0B196EB5A1F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31" creationId="{7F34458A-B251-2478-88EB-B7FD932F19E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32" creationId="{AB78E32A-2046-8FC8-34AC-51CBB7B0A32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33" creationId="{B6AD902B-E4CB-44C8-334A-CA1ADF67AFE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34" creationId="{9598382F-DD36-3FAC-0370-2E807E4B8D3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35" creationId="{B8D1782C-3DCD-C8D9-239B-5942F4997BE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36" creationId="{56C59339-5FB1-D682-0F27-2D2D049772B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37" creationId="{80A17EE6-C237-8A19-BDE8-8877A94B7B8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38" creationId="{7344F778-B62B-1EBD-7550-41C17FC8256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39" creationId="{80F66DD0-45A7-47A2-0687-DC8573734EC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40" creationId="{0CB1E995-B4B3-D543-9207-960F7E84A42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41" creationId="{C835BEDC-22E1-45C7-DAEC-22E28A42C02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42" creationId="{D6ACB6BC-AE3D-C02E-D8B4-1565BCBD4A3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43" creationId="{3E675023-52C9-5075-B740-AE3B8AFF382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44" creationId="{D140E8D9-C51C-BFDB-7D2F-A9638B9A965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45" creationId="{C540DA2C-DFC9-BB45-859A-E83A8FBCF1B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46" creationId="{608FD06B-6884-AC27-5299-8C2B1A7E1AC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47" creationId="{1122D10A-60C2-BA77-935E-F378C37637F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48" creationId="{ABFD5273-7F49-3EE7-9C20-C8D4DD9DB79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49" creationId="{B7537084-5965-8E99-F24B-51F7ADACE0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50" creationId="{F3294D2C-8244-5786-9CCE-B4422A09DBD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51" creationId="{40E38F75-BF85-D19B-C2C7-CC3D1DA743E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52" creationId="{945D607E-03CE-C9FB-829F-09E896F91FF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53" creationId="{88C959E1-5882-7D8C-1F47-CBC2EC0FCEE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54" creationId="{E8F2914F-7506-AA82-04D6-BA64B1E67E8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55" creationId="{2269DA02-55F2-A36F-91F7-7A5EC2F6246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56" creationId="{58AABF8F-15E3-6D4F-C9B2-9BB4A57F70E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57" creationId="{C279796C-50E5-E323-0C01-70691DACD8B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58" creationId="{137B33D4-EA47-D52E-5121-0DA3AF3DB7A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59" creationId="{A99633AD-C035-91AD-4F79-E97AFDDAF34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60" creationId="{6B4BCC5E-90C5-D71A-273E-073C991F607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61" creationId="{D71C63F9-7532-62FC-6FAE-C6EEFEFDB17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62" creationId="{7BF2436E-65DD-B01D-5D23-57FFCC364F5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63" creationId="{5E4B4ED1-7D09-340C-22F2-4DDB1B3AB5D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64" creationId="{C15DF902-FFFA-B1E9-70CB-917FF1DE819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65" creationId="{B045D4CF-3AD6-E560-9F46-8109FE2FFF5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66" creationId="{CA8489A1-24E3-C013-CC82-B61782C2725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67" creationId="{F924F32C-212A-3F83-7CBC-956E9870B7B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68" creationId="{FC3DF60C-AA84-4FC7-025D-39C60CB76FD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69" creationId="{8DDC336B-D194-0DB4-D7E3-466E4A7986A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70" creationId="{58B77FD3-B125-FE88-8F15-C5B8C2D7AB4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71" creationId="{65B149B3-C6FD-1BAE-80D3-F89FE699A2D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72" creationId="{E1F8DF22-417E-57F5-FED7-AFD5525FED1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73" creationId="{2ED2659A-E036-34D3-0EF7-9E5C786EB52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74" creationId="{652155C0-79BE-8046-D1A7-0516BC22325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75" creationId="{47BF4B1B-8A07-470F-6C84-E914B93E0F0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76" creationId="{08C2051D-6D81-7DC7-4480-1FF78AE4F59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77" creationId="{EFC550E2-545C-4EC1-2699-FF159853FD4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78" creationId="{D0C8FA5C-911C-9FE2-4F5A-6169CDC14CB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79" creationId="{F9A268A1-7BE8-9F53-E72A-3A51E7D588D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80" creationId="{E92DA868-3496-E55B-16EA-892BDF51D37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81" creationId="{E6ADD4FF-8CED-4C9E-D6ED-FE1B2D74524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82" creationId="{200C10A6-E2A3-7791-0F2F-E0AAF1120A2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83" creationId="{0E695CF6-F736-55FB-F035-203BB0DD790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84" creationId="{B8E9B414-3EB0-8B92-719B-9C0BE5C388F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85" creationId="{638BE560-4EC5-2FB5-1B3F-B818B8D6B5E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86" creationId="{06784B40-9BBE-BE7F-AFAC-EC56AA0D2C0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87" creationId="{C3ADB3CA-9DD6-628F-FCAD-FEDD35123E7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88" creationId="{E72C82D6-9DCC-6A54-F812-E58C1E7A87F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89" creationId="{367ABE88-1BA9-C675-88CA-C9D4E7EE780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90" creationId="{C408C166-A91F-97D8-D6A9-815BA344DE8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91" creationId="{666C71E9-5826-8F28-5E74-BBA9F3A914D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92" creationId="{9B0B4261-CC6F-2F9A-6638-DCA762A063F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93" creationId="{6C896128-A831-A7E6-1CFD-6DB6AC5B2A3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94" creationId="{801AE935-36BE-F134-C108-D060FDF32F4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95" creationId="{FC0F9F89-5303-1ADE-3631-66D64E5797D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96" creationId="{A6D4A674-F1BB-909D-3DF0-8D3473DA876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97" creationId="{67D3366A-DFC1-6BBA-0201-53F237105FB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98" creationId="{C9B5D4EF-98EF-98AF-CB13-CAAE24622E9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399" creationId="{B7B182E5-502F-F4CC-45A2-17C57B399AB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00" creationId="{15FFDB97-86D4-3121-F31E-4D85144FFDE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01" creationId="{D0C14BFC-9644-7C83-8A63-305FB7E492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02" creationId="{4B912CD1-6A06-021A-6CF0-314CCF593CF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03" creationId="{A88FEE89-9F87-50CB-C9FD-2ABFBAB25FC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04" creationId="{0ABAD705-76A8-6ED7-E2E3-B530C0C1B6C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05" creationId="{BEDC45AA-1163-E292-FE4F-7858CCA4FB3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06" creationId="{E2F24310-B925-5A96-F131-135116E314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07" creationId="{94F6257F-1C5D-D850-223E-EE9A568B319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08" creationId="{575BAB53-28F0-4D41-2CB1-7E8764AE6E2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09" creationId="{22B933D3-249F-F1CF-3F9C-21A884F25AA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10" creationId="{3DBB48D2-0B8A-44FD-EF4B-46A62EBA92E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11" creationId="{E038C2AA-A6D8-DAD1-C2A3-0D79E9F525D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12" creationId="{45FCAC66-A33C-C5F0-2B4F-4FF26E09D97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13" creationId="{F27EC75D-95DB-0A7F-1E25-96C57D0E5DE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14" creationId="{CC9D3AEB-5EE6-4818-8D9B-7D9354415AC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15" creationId="{F770B98C-19F3-4C86-3FA1-A0C51B6F23D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16" creationId="{7E0D95AB-5AAB-9DA2-48BD-3615E7216FC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17" creationId="{DEEC637C-87ED-67B4-DEA0-9EE9289458F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18" creationId="{9F2E8A38-BE5D-F179-A62B-373D90DBFA1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19" creationId="{C12BBE01-D701-4E03-6E6A-1950E05BFF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20" creationId="{B6D3EED3-8C17-677C-7FE4-82028CCDC46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21" creationId="{38C56C52-4043-DB5A-95B7-4713D6FB668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22" creationId="{23DED31E-F299-4020-F28C-B582389DA2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23" creationId="{0BBDE255-B06D-FB4D-3E90-3113CD58735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24" creationId="{2F0CAA1D-57DC-B260-D63D-8C495BCA7BC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25" creationId="{E00745DD-AA00-21FF-DEE4-CE5803474B0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26" creationId="{A8D073E1-2D7C-A5AE-24DE-12BFF7F6504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27" creationId="{0C163A04-1A2E-3BA8-BAA0-9EF22ED4641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28" creationId="{536B4785-1F84-B823-96BD-B458E04E3EC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29" creationId="{F674E8A6-A7A1-47F8-45CE-8D28401A934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30" creationId="{BE95F253-F6FD-EC0F-F141-81B44718B7B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31" creationId="{083A7BEB-73AE-56C8-3007-22957E6CEB6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32" creationId="{699FB957-CD7E-CACC-105B-5BEE232BFD7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33" creationId="{B49BFAA0-1C8A-DEB5-2A6F-36E7BC18D54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34" creationId="{68120275-CF7E-B797-87AE-9267CCD5A2E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35" creationId="{7E8399F2-369E-D527-1FC6-FA5083644C2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36" creationId="{ECAB2884-1A68-5461-8B89-6C0B8458E0A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37" creationId="{131E0BFC-7A42-86A2-0B4A-52EDF54E603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38" creationId="{59D81B8A-CEF9-121B-1BBA-4DAD466A873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39" creationId="{1B7CFFB7-D3DC-6E2B-1848-15C6ABAEB18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40" creationId="{E4214373-6AF6-833D-0485-1DBBE633E6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41" creationId="{6D1BF137-F706-D5A4-822A-0A40C45FA98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42" creationId="{35D06A2E-7D9E-1544-28AA-969577B3174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43" creationId="{14096C29-2625-D821-EB13-464384539E8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44" creationId="{9C2641A2-9DD8-FDE0-17D2-FBF90BAC4AF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45" creationId="{44FAD479-4364-CC2A-9378-5EBECB8DA23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46" creationId="{AB092DAA-D1ED-57A4-F02B-8E1BAE5130E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47" creationId="{98E55132-003B-C49F-93AF-28601E4252D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48" creationId="{CBE974FF-D491-58B6-472E-476142BFCE6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49" creationId="{ED43B90D-A7A0-CA18-38B7-348BCC53933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50" creationId="{CB1D65F3-2A40-B548-C4FE-4A095749157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51" creationId="{0DCF71C9-35EE-8BA6-F4D9-DACF7365190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52" creationId="{5A347087-A340-88B7-BF8E-F34133C2C31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53" creationId="{006BDF7A-0FC4-CA18-C1F6-975C40F4CF8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54" creationId="{B8D71650-490F-8C34-ECB8-F106F5F24E7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55" creationId="{84D254AB-D106-549B-F203-D4304342761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56" creationId="{850EB8A1-8A40-51B3-444E-B0BF0CDC2EE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57" creationId="{23992F78-3A9F-F6B4-5A9E-E99AC4BF638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58" creationId="{8206CDEB-5DD1-C341-ECE7-49A19D0AA0D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59" creationId="{C0278D61-14A3-24CA-EC10-546BB453754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60" creationId="{F8E71D28-3D1F-DE73-57F0-8E1A661B34A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61" creationId="{F4C6F65E-C513-08C4-62F7-C4BD6EFEFCF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62" creationId="{F062E84D-C01D-5605-4715-E75CAAF5EF7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63" creationId="{DA116172-07DE-1D5B-B943-7F784A3033A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64" creationId="{8401F314-BC8A-2CAD-D8F9-D862A8FB11B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65" creationId="{F989AD57-E0C6-954D-0388-EC48EE10133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66" creationId="{1916EC0D-4015-ED69-E67D-14B71F3BE27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67" creationId="{7CDE4BE5-96BF-7584-AE84-5A8A3A212C6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68" creationId="{E86A677D-3140-BBEC-2F32-FDE2C2C3324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69" creationId="{07AEE47A-8607-DF27-4067-9E4353331B3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70" creationId="{C719176B-50E4-2093-14DB-2249D080515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71" creationId="{5DD2D525-76D4-9AE1-FF49-98A1154EB0B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72" creationId="{3C093F6C-4732-157E-A992-CDDCD1F5021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73" creationId="{FCFDECBF-4FD2-E438-641C-C06591C1BD1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74" creationId="{AE3E8034-83F8-20FE-66F8-E20DACA7DF2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75" creationId="{BA3583FF-8D2E-0D2D-4FD1-60ED41EB5ED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76" creationId="{696FD141-95B4-E22B-97EB-A495B5DF7CD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77" creationId="{86B46D55-EE8C-0370-7F07-91847CCA99F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78" creationId="{3DFC6B53-E7BF-C498-7A52-60F9E1D77E0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79" creationId="{A862E2C8-6877-1B0E-E22B-38439C0E015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80" creationId="{19DE4448-103E-75DC-A749-E361645139F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81" creationId="{C34400C4-8732-BCA2-3731-068A8EA10E2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82" creationId="{EE226DDC-C927-7484-38EE-8D1129D5E0A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83" creationId="{944D8EB3-8589-7AC3-80A6-7AA1DFE9EC8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84" creationId="{80649575-0720-6196-94A4-30A98645E11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85" creationId="{30B29D35-B388-E481-B19C-6BC21B41CA0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86" creationId="{871C3668-2AB8-0AEE-619B-E5E05FDD48B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87" creationId="{BC806BED-C70B-89D6-EBF5-3A368197953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88" creationId="{B10D5CB0-4615-16DF-9A37-F48F8CF6854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89" creationId="{DC84714C-DA88-B46B-53AD-E1641CD25C9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90" creationId="{DD96A04D-E722-0540-A7B8-7219F1FC5CC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91" creationId="{9E24AFBF-3DDF-2DE6-58EE-F1C271AA4B4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92" creationId="{14FF93AC-B971-C5EA-3C8C-A01ECA3DB3A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93" creationId="{2CA39FBA-8B81-2A55-E3A1-B0197E06323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94" creationId="{05ED8FEF-976D-5436-9EB6-C79D721C26F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95" creationId="{AF449FC9-3377-529C-2480-52556A8CDBE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96" creationId="{233098A1-0E28-6678-ACE8-4DD4EE47DA6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97" creationId="{C2D9669A-9DDE-C589-5321-F1CD9A9F9D7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98" creationId="{BC1F701B-F2E5-0A58-7DB4-F0E654B4D59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499" creationId="{74367329-73AD-2A3A-F355-EB31F36F484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00" creationId="{0EFAA2BC-46BA-CDF4-CB2C-E5433DF49A3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01" creationId="{1BC6E05D-5761-BDD5-3353-FCAD2909336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02" creationId="{854AB6F3-D1C2-CB12-5CE4-DAF9053444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03" creationId="{D31A827A-D275-C496-335B-1DD54144746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04" creationId="{6FE97D26-5F7B-8196-142E-0FF3DC7E9DF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05" creationId="{00E2AD99-F96B-DB9B-82C4-3FA6F04642A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06" creationId="{A8818FC7-F256-9BC4-8A25-AE26506991C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07" creationId="{B2C38831-4869-4E9F-FFA6-ECC8A89BBD7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08" creationId="{A217ABF2-A189-2C77-5032-2D1C0ED6DC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09" creationId="{8C9788E6-A1B5-60ED-8CF4-85B2870B4B9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10" creationId="{5C6EFB3F-C05F-0F9D-2276-8F1ECA00E64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11" creationId="{CB5C5CAE-FE34-3EB0-92F3-D0BAD60D295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12" creationId="{4FD2C5B5-78CB-1824-45CD-E2036F78D2C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13" creationId="{478C00C6-7EE0-0E90-9778-B24DD9D37A8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14" creationId="{B4A715F7-FFFC-81E1-001A-1F08D0920C5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15" creationId="{8A525D1F-E308-4D11-0430-052E7F75FD1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16" creationId="{3E424F40-5EF2-61EE-7897-0E9DBC03C1F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17" creationId="{B2DE24A4-1EBB-F23C-B388-0F13D89AD84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18" creationId="{271E59A4-F3AA-198B-EC0B-81B3A0BA34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19" creationId="{A07DF5C6-768D-776D-0C03-D985CD03584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20" creationId="{396B70C2-6577-DCB3-317D-F725594D7EF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21" creationId="{FB1DBCCC-A192-DB13-077C-C88015510EA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22" creationId="{AA260D38-604C-26A2-476A-B52E23B690C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23" creationId="{FC1115BC-D115-1652-B879-6250280FCF1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24" creationId="{50B3C6EF-5CDF-87BD-4D85-D35637C9AA2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25" creationId="{05490175-3C2F-C8E0-058A-B5BC3DD8217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26" creationId="{A303D32F-3A1F-EF24-81C4-D3864F28981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27" creationId="{999DD77E-8B7B-73F8-60CA-9D1B26FF546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28" creationId="{8ADB03DD-7268-F709-0A2C-C0C91336D0C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29" creationId="{357452A1-786D-FD3A-9C52-FFE7B1446F5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30" creationId="{CC3C6A1F-F135-701B-9EFE-5CA55141235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31" creationId="{E6733DF9-8ECD-E6B8-5C6C-A6AD6A9DB7C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32" creationId="{3341237A-FAB4-7369-AB9B-5916FA95774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33" creationId="{B158F9BA-5C0A-9315-7222-FF493A5A168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34" creationId="{24E99E48-A00F-4F00-2DE2-CE174EC3296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35" creationId="{C2177551-EBF8-30BA-FE15-D695B86A910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36" creationId="{5DC3ACDC-2B46-5F4B-009D-E7FDA4CC723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37" creationId="{9E0DF641-086F-AA38-EC6D-F294A014C3C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38" creationId="{CCE41122-B284-7B8D-DEC0-3D4B6817CE5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39" creationId="{322C96B0-23A8-4225-D436-318A4FCA033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40" creationId="{D9B2D38B-DD07-83FE-C255-EFEA486696B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41" creationId="{B22641F7-323E-54A8-E740-5AEC3CF69DB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42" creationId="{78FF2405-3482-9E3C-C6BC-7E62B00765E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43" creationId="{D63FB2F0-2B5E-2F70-B857-A1AFE51503C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44" creationId="{30C67EFD-EFCF-9061-560E-A811ED49326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45" creationId="{506701BF-80B4-5188-180D-F67920C100A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46" creationId="{EF72CAEF-E84C-6428-CB4A-5D9B3EDC58D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47" creationId="{2044E73E-EF34-FAE7-ED5E-1326CAC8118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48" creationId="{5DFDCFC7-768B-C743-55A5-8CC8FF45993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49" creationId="{36FD6D92-2AF7-976B-D41C-368E498A122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50" creationId="{A570075D-0F41-9806-9108-DD5C5CA5BC7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51" creationId="{6DEA90C9-302B-BC01-10D5-66232627BED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52" creationId="{BEE7215C-FA9F-D6F6-D595-754658351E3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53" creationId="{8B51F054-8528-EFB3-82B9-D8306C4768A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54" creationId="{96D6441E-FEEB-1D4E-EC41-A261258BC1E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55" creationId="{BCFEF77F-6620-6F72-A238-91A3F956AA3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56" creationId="{DAD2FFEA-C121-7D5C-C2DB-8E241D16865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57" creationId="{18672C78-5F1A-5E2B-2379-39123973254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58" creationId="{BFEA2E9D-B571-9F9F-6F05-3CB47318BC0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59" creationId="{48840459-222B-422C-AFD2-5A40DD46ED2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60" creationId="{65102FA9-288C-BD16-04AC-C5210D68122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61" creationId="{132EEE3A-313F-9C35-F82D-BC250F1C2CD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62" creationId="{395F59D1-7892-4FF5-8E06-2D3232E3A6B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63" creationId="{773685D1-223C-BBD4-7E8D-166FE76CF28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64" creationId="{6E792C71-F9E0-C99E-57D1-08A8C11B028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65" creationId="{94232BEE-1F12-F6B4-0C56-DAF8713B575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66" creationId="{46DAEB2A-49E3-A52D-2F50-781AE3A927A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67" creationId="{F6B5BD90-996C-4377-F761-873B8C959FD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68" creationId="{04E2D43F-C91F-73BE-EE86-ED6015357AF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69" creationId="{ADC07EEA-7684-BE10-04F2-42BD512E3AE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70" creationId="{21275670-A6F4-1928-4CC2-18B27CB203F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71" creationId="{3DE14AAC-9AF4-CBB7-C76A-00443FC9B7D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72" creationId="{445F4120-2F8E-FDAE-C71C-CA0F51915BE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73" creationId="{0752BAA6-8228-CE26-11E3-7501003E4E3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74" creationId="{F65CA38D-ECB5-877F-FAA8-294640D5A81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75" creationId="{ABF27F7C-DBAA-CB26-7E65-02580E6CE6B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76" creationId="{F42E207D-7B1B-599C-5A99-423F40D64AB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77" creationId="{BFA9E297-1B9D-C53C-A0E2-B4C65A76405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78" creationId="{C9ED074B-78D7-FE77-7823-EEDAB7779AC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79" creationId="{3F2529AD-DF71-3E3B-5F52-2E87710A9B1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80" creationId="{BC458B3B-FB5D-E433-06C6-5D20DFC1F5F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81" creationId="{1D4D6107-A66D-E235-A61E-C5E66FB669F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82" creationId="{BAD71905-2AB8-14F4-043C-73BEAE97606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83" creationId="{93C43083-EFDC-3643-90D8-C893214F635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84" creationId="{A4889F01-2155-5C44-DAE1-85C31D909F1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85" creationId="{C1DCE534-F28D-B8CB-1F42-85F9165AE5D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86" creationId="{B98189B4-54C2-760B-2103-B8FB7DF384A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87" creationId="{8E65C051-ACD8-A10C-AE8B-D643AB752E5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88" creationId="{901F17FF-3663-9CBD-1A43-22D3AE54E7B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89" creationId="{1A618510-EFA4-BE3B-5721-DA92BA14962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90" creationId="{0B606F93-B3ED-E542-2947-B0C7373C98F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91" creationId="{1C0642FA-DD10-2C3A-3326-75F2CF4E31B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92" creationId="{2382F2F9-BE6B-2BBE-BC37-431BB452D73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93" creationId="{D5C21CDE-B321-8682-2D12-E0C1F96693B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94" creationId="{A0D79FAE-CB69-696B-E43B-1CC3755F020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95" creationId="{57332C9B-AF60-6115-8D6A-33E58FB9DC5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96" creationId="{806F07FC-0BD1-87AF-6782-CD818A89A49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97" creationId="{FB3AA62B-B0D8-BEFF-D67E-56DBABD8A8D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98" creationId="{2519A99F-4EE0-1380-D37C-E2A683FAE13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599" creationId="{35DCA302-A050-083E-45DA-B1E02231075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00" creationId="{3B8C203D-50A7-C08C-6950-960DD07C719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01" creationId="{CA98AF48-8A14-F64E-D3A8-8F53EC9F8E8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02" creationId="{62ED91C7-6701-F3A8-F5DA-FEAC6704148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03" creationId="{0D1E70D1-9EED-354D-F4D3-50275A1DD21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04" creationId="{19DB274C-73FD-F970-6AD7-87568A3F44E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05" creationId="{6595189F-DDF3-440A-E9E4-8734BA23AAC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06" creationId="{439C26E5-B91D-FB8B-4AF9-AFD6C1E5685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07" creationId="{733E8057-F3EB-D4CE-AA40-FB6B43C565A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08" creationId="{7D99AC8D-C418-799F-9367-C0817D18BC9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09" creationId="{5038DF4B-5F68-DC75-11DC-B1931B5B404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10" creationId="{F1BB933C-EA89-0805-C73E-C45060C4B1E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11" creationId="{42564919-31F5-2C76-65FA-B89599F2D46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12" creationId="{540DB7A4-F7B7-6D15-E779-4A1F2F2ADB8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13" creationId="{173535D6-5EBE-4913-C4AB-4A3B89E39D7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14" creationId="{78431E27-B540-19F7-268B-436621CE64F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15" creationId="{93A5D22B-3D3D-B0DF-D9B0-4CE2475A3E9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16" creationId="{C346B1A2-09E9-BC85-906A-B92D74A11D5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17" creationId="{FF754A94-563C-3BF2-DE5B-C1432CA3089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18" creationId="{A168D467-EA72-5440-B4D0-1CFC9A1B37D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19" creationId="{933F137E-9229-FD7A-1620-52C3390B45B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20" creationId="{89EB10F9-7554-2254-EAC3-8B8C986A92A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21" creationId="{6A152BE5-14FB-8FC0-2EB6-D4C1648574A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22" creationId="{61859647-1CAE-0726-C8B4-532D3F5F2CB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23" creationId="{675D65CB-2548-8E1E-F7D1-3D55D23DBC8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24" creationId="{952ADA06-4FC9-7F5C-343D-5A673926753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25" creationId="{2CF886A4-39FA-A6BA-55B3-F8366E784C1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26" creationId="{AB78FD50-E9AF-2FDD-93F8-9353D01F470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27" creationId="{B8F25289-CD46-396B-3717-5FDF65E37B1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28" creationId="{C7F845DB-1FB2-DDE3-F32C-FB8EDCA4AC6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29" creationId="{A3249E8D-477E-8824-B727-AC51E804898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30" creationId="{25FDEB0D-7DC9-6E43-FB19-0FBF4BF13CF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31" creationId="{540FAB1F-4CF5-5035-45E4-34C179F8E07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32" creationId="{3A4519D5-A06F-E4C5-E9DF-F37786319FE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33" creationId="{625D57E8-2328-9EB3-1F04-FEB5F38D09F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34" creationId="{9B5531D1-3754-57DA-AAF5-247E552C06B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35" creationId="{0142A4DE-A0C0-2754-2496-3EC8A899014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36" creationId="{7A04EE16-74F2-A223-88F6-708EDE9D66A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37" creationId="{9E8A7ADF-ADEE-9A61-3FDD-F2C93004550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38" creationId="{BE32AC41-E79E-BADB-887F-360E66D46AC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39" creationId="{124EC5ED-6118-6EEF-C0CB-C02C8320040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40" creationId="{95A6738C-E845-3331-8186-FCC2F82E66C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41" creationId="{221011F2-E45C-FC77-8578-4DFBC62E17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42" creationId="{A63E4A0D-2345-6BB5-1AF2-FC3A570BA11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43" creationId="{155F7C8A-897B-41AE-3B4A-C9B3EBADEE0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44" creationId="{A080334E-734E-B4C8-801E-AC20D80098A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45" creationId="{FF09388E-3131-3E38-839B-B7C7F1B2A8C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46" creationId="{CEF73BB6-C30F-6412-3A80-A3C5D251067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47" creationId="{DB981528-9B0F-EBE0-3066-B854D84CC89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48" creationId="{11A03D91-F886-EDEA-4567-14A11D2B762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49" creationId="{E6B7AF05-1B3D-1C12-98AE-01AC737093D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50" creationId="{A410AED6-CE7B-C29B-C535-E0D4DC89D3B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51" creationId="{EDE3F2CF-E598-441B-CC5A-0AB52EDD96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52" creationId="{8ACE4469-C629-81B2-4630-643FD448E30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53" creationId="{2C7B99AE-04D0-A7D1-8DF7-F553DEF61B9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54" creationId="{89CCC36B-F375-227E-9738-6A94C1F1460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55" creationId="{75C7B21A-C0DD-1175-3AD4-ABFC230C41A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56" creationId="{4B1BF301-4D19-1552-5797-C134D8A754D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57" creationId="{0BA9CC03-8243-E024-740D-50433CA048D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58" creationId="{B9DFCDB3-5F19-B643-3D8E-D3F71290B9D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59" creationId="{1ECDA15B-7A9D-1C82-3580-89EB8BAD1C5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60" creationId="{00287DA3-5527-2008-FBCA-2B15E04263A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61" creationId="{90A5B868-6EE8-8174-22FB-A6D785D638A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62" creationId="{5FC3C508-E29A-46BF-0667-B2379FF6102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63" creationId="{6BCC721E-5924-B09E-B215-B251D2D7E3F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64" creationId="{CA200AEC-5648-9215-0FA7-C7CDF91C15B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65" creationId="{F98D7E18-4938-A903-B7EB-060CFC0CE8B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66" creationId="{ABDECF02-F7D5-B12E-BCD9-C84CF90D59E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67" creationId="{8559B37F-13A4-BDD3-A883-91B601E2268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68" creationId="{B20952FC-5715-8C11-A79E-1174AE35BA9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69" creationId="{AF6048E1-4331-BF0E-ED6D-610D38B6A59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70" creationId="{494DC95A-39FE-2A69-0897-ED12A0C4044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71" creationId="{660B973B-208F-7D0C-DE5F-5A867515D5F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72" creationId="{BC6742EA-8466-8D35-7DE1-8FBEA3C6D08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73" creationId="{8B193BA6-40D8-B641-15A7-CF577712BE6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74" creationId="{572EA949-0134-4A08-91A0-99C088B3B12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75" creationId="{9F4E661B-C67C-BF2F-ECE8-C3DB5921ADC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76" creationId="{3AD84187-09D1-1EA8-B3D5-AC8B5CECC2E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77" creationId="{B1420CA5-CDD5-5470-EFF8-CCCBE974591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78" creationId="{FA30AF76-0267-7308-7563-DB0934BCB78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79" creationId="{9E2D4FC2-A781-0275-2F05-25DB7B18EF5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80" creationId="{A508BCF8-2715-18D4-F93C-5E9298ED76F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81" creationId="{9B2B0FAE-3CC3-8FA4-651F-C6EAE25CB98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82" creationId="{9A810C39-DCD5-A952-6AFB-954994A63BC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83" creationId="{2C5AF13F-1760-453A-2708-0435F5302DD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84" creationId="{42B41C61-3CE5-52F5-EA15-CD8A1FC9CB9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85" creationId="{CE695DA6-A9F0-E6B4-94FB-0AA2452DF06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86" creationId="{5091D228-3E38-CBD1-1B9E-F16105C6A80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87" creationId="{135C5B6B-743A-7740-C12A-6A62B16ABEF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88" creationId="{13C56779-CE29-27D1-DDA8-3E8FD4A96CE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89" creationId="{C90EC301-C2A6-2C2B-8579-928575F520F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90" creationId="{9BB3D546-E15A-EBC5-915E-4B276194E04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91" creationId="{DDEA209E-7B8C-6D51-6099-323305F2880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92" creationId="{1DDC4FBE-3554-08D1-69DB-3E1BD94FA11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93" creationId="{E2322777-794A-72BA-8768-F502250FD70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94" creationId="{0EDB80BC-8DC1-BD86-1110-F9308752D16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95" creationId="{68C0CF33-F097-F608-C3B5-1F5EBCA547B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96" creationId="{A6620A85-7326-CD98-C452-6ADB93D40C3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97" creationId="{D1496321-2D63-0186-51E1-1537091F794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98" creationId="{9E2727BD-B774-E326-3C5F-083FBDB88DD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699" creationId="{E494EC44-3237-76B6-CB39-82BB6EA7D46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00" creationId="{BA8A8AC1-CCE0-FCF9-164A-ECCFE5FC180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01" creationId="{DCAEB7E6-7B50-240A-B5BB-1BB6329D98E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02" creationId="{41BC708B-D6FC-8E92-2FF5-FC993A0A888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03" creationId="{BDB22A8F-D73D-9161-CE65-D86492E542D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04" creationId="{28629ACC-5163-C913-34A9-5B5F090188C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05" creationId="{7EFEB1D0-6CE0-4874-DB4C-93BCE27A2FA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06" creationId="{43B0D917-4211-FD31-3A64-53B51B5D848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07" creationId="{FD6A6F3C-259C-F8EE-3058-CAF25E4FF4B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08" creationId="{1CB95416-22A6-9703-4FB6-B2BC466A0A4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09" creationId="{796F1A98-ABF7-C3F2-B607-8097F8FDEF3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10" creationId="{3B2F9584-A255-217C-9D9D-30510D005C8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11" creationId="{D0C0C2BE-885F-9433-E9AC-606B80F960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12" creationId="{DFF1E44F-1F54-30B1-20CC-8151F155194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13" creationId="{395824EF-46C3-6D19-7DFE-45E54701B97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14" creationId="{D021D015-C90A-49EF-AE4A-310F40058D0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15" creationId="{57A84E7E-DB31-D2C8-2633-48FDE15D238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16" creationId="{DE6505B9-8951-4C21-A1F1-4C877BAD833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17" creationId="{0ACFCF07-7EE9-FD5B-CD84-393A007C3FC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18" creationId="{2906C112-957C-1FF4-0624-E93B6B11C00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19" creationId="{3B7D3C44-2E42-1D25-5DDB-2E4A26553DF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20" creationId="{63F66DD4-8E9C-E53F-69F3-85544ABEDF2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21" creationId="{03D1B955-2319-7F09-F1C1-973E3439420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22" creationId="{66103C8E-2C42-43C1-27E5-1E1D12FB7F6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23" creationId="{18605ACB-4582-8A13-7F5C-270CFFBE460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24" creationId="{665998B2-B6BC-8A42-B3C9-D911D2830C4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25" creationId="{F6490ADA-CFAD-54F4-F144-74D980057F3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26" creationId="{0BBC85A9-2598-317A-D856-92CEEA9F4E0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27" creationId="{ACBE5BAE-20CD-E765-9382-2BBF54FB205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28" creationId="{3EB81B2C-4588-0372-3720-74531643DDA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29" creationId="{D21EF6E3-CE2D-3552-A1F0-E827D900438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30" creationId="{C6D299EC-D050-31F1-A841-A8B6F409E7B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31" creationId="{A206BA67-5AF8-88BF-11D5-DD0293AAC43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32" creationId="{1DAB50C0-8F6D-1342-0C5E-B4D5FFC417E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33" creationId="{8F8DAF44-F600-1EDD-7352-FE1F36AF66D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34" creationId="{19A8A425-05A8-158E-2AD9-714927306D2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35" creationId="{C6969BE6-2445-D07F-146D-E57EE88EF3D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36" creationId="{28A85F88-4723-740D-9982-58D16C4EF0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37" creationId="{40E877E0-CBFB-10D2-0C04-4ACC9080BB5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38" creationId="{AC25C3C0-B7B4-7F28-6BAF-44B17D70056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39" creationId="{94B1B549-FC5A-C4F2-FE32-2167B22E629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40" creationId="{BB62EBCD-FB13-F27E-A4FA-C55F0F890E1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41" creationId="{8842A271-DA1A-67FE-BE5F-488F85D439B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42" creationId="{62CD08B8-2EA3-D7FD-6BF5-FDA1A3BE3B9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43" creationId="{9D2641BA-3B0A-9B62-E53F-CB2CB80F240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44" creationId="{82B8753F-60D8-4909-57C5-1A473FE52E9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45" creationId="{EF8181A8-ADB6-F203-6719-480C5744F85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46" creationId="{DA7C9F4E-2A77-4BB4-FC23-48DB5E518AC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47" creationId="{F55AB16B-EC85-A9D5-437D-9E60D0695B3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48" creationId="{60924606-4A9B-EBD7-4487-D3C03ECD523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49" creationId="{BAAF0D25-92A3-B92C-EDB8-B0742BA0248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50" creationId="{32D2E683-0B06-8143-067B-85FCB87B40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51" creationId="{96AC60DC-4590-620B-F396-919AEA5DFE1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52" creationId="{1771E800-8416-F1A7-8CCB-C3EC6680636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53" creationId="{2FF05E14-052D-8B53-0816-BABFDF83E0C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54" creationId="{C4E824FE-CEF7-2A9D-806C-696B24115EB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55" creationId="{5820C278-CD5B-E0C5-D155-7A0996FF38E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56" creationId="{A8975678-35B8-6362-212C-DEEB2EB8F9B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57" creationId="{B7E866F7-3148-7438-8046-315DA9EDB43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58" creationId="{1EE4B5B9-89B5-74EB-C2C5-60AB9EAE24B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59" creationId="{E4B8CE74-F1D4-61DE-7B06-40E754E9BC4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60" creationId="{6CF166EB-939B-C535-9ECC-7375329CC2E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61" creationId="{CB37911A-C64D-8EB5-07AB-712DD12A0F2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62" creationId="{9E5F0ADE-AB92-217A-144E-88B22E7E6A0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63" creationId="{113622BE-F746-3A7F-91B9-A2249C67E42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64" creationId="{06EAAEF4-D4CF-DA65-0DCA-420499B45DA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65" creationId="{FD1FF3E9-C124-46FF-F301-B9D09398E08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66" creationId="{0ED18CC0-5099-1625-E332-67AB4ECC8FB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67" creationId="{4C458BE8-F515-DE2B-09E1-C8EDB069A7C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68" creationId="{B04E0167-CE4D-23D6-0E06-86E1B8A1F71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69" creationId="{7AD0F5E5-C0C3-42FC-D9EA-2AAB26BC1CF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70" creationId="{51BA45CB-3A2B-46BE-816C-B8DE6FE6BC6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71" creationId="{54A50E50-2942-ADFD-255D-340ECA2822C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72" creationId="{441F0007-4548-B2BD-8E7E-9E8B39F2701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73" creationId="{C9F55707-480F-9BE5-B630-B1AFF924872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74" creationId="{6D2ABA42-07AA-0249-5A8C-ADFB3DB5C18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75" creationId="{D46134F3-F814-F191-531A-B110201361D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76" creationId="{02331016-9C2E-7AEE-0FA1-80CA0CE2F0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77" creationId="{BB087393-C5DC-7E9A-CABB-BD974587591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78" creationId="{22547F0A-542D-C89F-A7BE-E2FEEBF0E1E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79" creationId="{59192335-1ED6-0C72-1349-6D18E607091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80" creationId="{B7122FAF-0A3A-664B-69BA-EC089C4B5CF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81" creationId="{CBB74294-0633-07DF-7A11-A55E7E14D45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82" creationId="{D5F11575-43C3-C7A1-7839-789BFF1FBD1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83" creationId="{E6331721-1D10-B604-0D53-88AC7F82221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84" creationId="{1485F702-51C0-6ECD-FF46-77E633CB80F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85" creationId="{2C2A4A09-FA0E-FC64-964F-8B253AD59A8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86" creationId="{C15BC9C5-E58A-2E2B-9D35-0E2D62E2939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87" creationId="{0ED3B692-B0A8-08F7-1375-6F9ED995E57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88" creationId="{4B8096AE-F38A-680B-B705-FD32E9E18C6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89" creationId="{F908178F-5767-51B6-8AB5-A6ED879C960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90" creationId="{EEE4587C-1161-43BB-65D8-582121F5514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91" creationId="{74646720-B26C-D2BB-FDBE-7F26D0C2FD5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92" creationId="{BAA49E9B-4F2E-C8FA-DB7B-A5F9C49EE4A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93" creationId="{86D2DC21-D22D-8F7E-8338-8079321A323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94" creationId="{A761A25A-DC0F-BB76-C2F4-EAA854CE4B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95" creationId="{43D0F022-FA33-18CE-A88C-B0F2AC6331A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96" creationId="{C86FFE98-F8EB-D3BF-4482-A134D52E34E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97" creationId="{15295EAA-EE57-996C-1837-BE29AEC72ED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98" creationId="{AEFF9E88-69CB-4172-87D3-45015FCD89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799" creationId="{F95E44FB-2C3E-A41B-8426-61D59FD0C92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00" creationId="{18B0B8F9-033A-15E2-396D-797634C3346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01" creationId="{FC5A83D9-53D7-6034-530E-08639639699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02" creationId="{A7C32394-082B-6F67-D303-B15F496D911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03" creationId="{C95D8462-0BEE-9917-50C2-6FE65D3A52A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04" creationId="{DF50A70B-F3C7-9E4A-CA79-2969A3C7982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05" creationId="{6446553A-0A5F-C600-4C20-6EE523458E0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06" creationId="{4EB30239-03E4-0780-9B3C-FF3629554BB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07" creationId="{210611ED-FF73-C92C-5777-344EBF5FF6D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08" creationId="{217686DD-892F-240B-9DCB-2907720E69F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09" creationId="{0AF39C32-552A-F0AC-4289-A10E388559D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10" creationId="{4D020E54-2D7E-817A-C01E-3003FBADB27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11" creationId="{2F165E48-2E96-8DCC-F568-E7C12C0401B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12" creationId="{4A634793-F03B-CEF5-562A-E7D58D6FDC4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13" creationId="{B01C69C7-EAD7-DDA7-0985-D82FAF40616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14" creationId="{5BA9E4C6-5243-449C-A1F8-ACFE0120756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15" creationId="{9E9CB85C-64EC-FB64-489D-BCFCEE476B4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16" creationId="{CF37071A-8F39-0E61-D2D7-04632084D89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17" creationId="{4975A9D8-8827-D338-425E-DC49BF70B6C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18" creationId="{7814C0BA-1FBE-30A1-2A6F-4BB775F9D46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19" creationId="{85EC6CBB-7A72-58A9-6ED6-D39307B895B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20" creationId="{589F8711-93D4-9ECB-A57E-7607C633E81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21" creationId="{6EFEE8D3-EA45-D66F-D206-4A9E183A840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22" creationId="{FF1E2165-CCD6-6FCD-7AD6-30EF675D287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23" creationId="{CB5F8B1E-141D-CF7E-8014-52AD2DC32B9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24" creationId="{B4A7354E-F364-CED0-A6B5-E85C153FDAD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25" creationId="{BCC84DB9-A874-EB26-70ED-3BF63A81849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26" creationId="{968F1F13-E330-9519-FF37-B57E60AD2C0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27" creationId="{C374CCF9-E823-2476-F7B7-46C9BB052E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28" creationId="{03E51FAC-00B6-2D0D-66E1-BD39A802929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29" creationId="{887137D3-A3ED-686D-A772-BAB47C75341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30" creationId="{6B31FBC5-D89B-95A9-A7AF-CB8E64B374B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31" creationId="{5B920E69-9073-A5BF-3B9D-34CE3659C3A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32" creationId="{C0D44952-1DAB-D751-1B4A-E965F72CF8A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33" creationId="{407562EB-C4C4-BAA6-996C-5005FD51CFD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34" creationId="{7C52A962-D5B0-7F3F-48D4-138E49A976A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35" creationId="{43F1187E-8810-573D-25AB-91EF64116EC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36" creationId="{49BC7042-F49F-D3C1-6B07-80C9904E6E7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37" creationId="{B6641AD6-7465-57BD-562A-F069FE3E4EE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38" creationId="{AE89D7B0-BB81-ECAA-07EC-85FEE1CA499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39" creationId="{8A6F348D-F08C-759A-D38B-74B7AFD22B4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40" creationId="{EAF33963-B820-D953-E38F-A362EAC7532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41" creationId="{7042AC9B-F08E-3B60-5164-40B11653611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42" creationId="{603166E4-BB47-B248-AF7C-5052ADC44F6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43" creationId="{574F561D-9255-BF9E-5602-CE318B9C2DE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44" creationId="{DAC5EDE2-FC3C-D09D-471B-3F9511668EF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45" creationId="{69BC6865-4FC2-C3EB-0B7A-39F0654DB50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46" creationId="{D655EF9D-BE9A-FB26-D692-D88F52AFA7A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47" creationId="{F4C55775-B3B5-16EC-4118-B2C8A16C056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48" creationId="{83E5EF35-A85F-9998-E6EE-9F86A4393B9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49" creationId="{2BA929BB-6740-5546-6761-78452C68E14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50" creationId="{259B2CF3-F43B-895F-3E16-15B9813E2B4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51" creationId="{D30C54A6-BEBB-9BAF-29B1-17DA00EB602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52" creationId="{8C2CFEB3-57AA-433C-1D54-18109ABE8A4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53" creationId="{82411E1C-BED5-E3B4-7A12-B8B3CEA763B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54" creationId="{22C8F346-3ABA-3D75-CE16-1893DA7BDC5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55" creationId="{E93263A1-11E0-77F4-9121-9B2E41FAD51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56" creationId="{1FF3653F-B0E0-D2C9-5E6E-32198E320B2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57" creationId="{CB33F88B-DFE8-8962-1317-0EC566892E1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58" creationId="{9E5FCF23-2672-7CFE-0CFF-4074A489AAB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59" creationId="{8EF05F4B-9A5A-887A-B7BA-79395E4517A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60" creationId="{84871C37-20DD-91FE-E51C-1B974D7F41B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61" creationId="{812C5A9A-F1EB-E10A-63BF-9D5F7034E27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62" creationId="{8D5FC312-AFB0-BD0E-C927-A8B0E9FD12D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63" creationId="{9BB03D8D-928E-0861-27C9-BA91C680507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64" creationId="{3E768886-90B5-4DF0-CB77-09A68B4152F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65" creationId="{3E2B4108-0B2B-FE48-D066-90EDCE89331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66" creationId="{69B80CF4-3FCB-B48D-4B22-D8C106A261A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67" creationId="{B8167660-A724-556C-306C-BD661052298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68" creationId="{51009BEF-1E58-3A4B-2577-83CCA9FA84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69" creationId="{BB090CBF-68DE-FAF3-D473-F544929377B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70" creationId="{C69D7AD3-1741-6D0C-A883-9157FEB29B9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71" creationId="{45D25662-2C50-69EF-9346-480A190BFD0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72" creationId="{4A6DDCDC-82F1-15FB-4526-89EED905A87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73" creationId="{082A9985-882A-202F-6E76-53B22BE37F2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74" creationId="{DFD3D042-3B86-6A3A-073C-8A55421E9A1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75" creationId="{4BF95187-E0F6-DD22-AC21-6DACD4AB4DC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76" creationId="{E34B7420-B1FA-9F94-07CD-AA828CEACC9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77" creationId="{54FB5815-F72C-DA2C-E35C-2AFE50CFD22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78" creationId="{2B9D1151-B367-BC0F-660C-FF11C2F17A6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79" creationId="{57FD0301-23F4-6A55-5670-0BB4CAC5469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80" creationId="{D73495DB-E429-88D1-6F48-54234DD5010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81" creationId="{88CEEA30-0970-B340-74B7-5ABD5026CBD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82" creationId="{C3683DC9-B419-E628-39E8-858B68EE26F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83" creationId="{F62AB3E6-5E26-74EF-7E47-973063D8ACA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84" creationId="{559BE4FC-5925-D0B3-DE6A-C17DB06FAB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85" creationId="{9277C478-101B-51CA-7EBD-D2C665106F9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86" creationId="{262E8FF8-911E-C0CB-5C6D-DC92E079B27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87" creationId="{E24A4612-BB35-2BA3-B48F-34622F85267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88" creationId="{80904F7B-283A-AC37-04E7-2312006035B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89" creationId="{30B35988-4207-3E36-C233-D34F72BFC1F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90" creationId="{6C812E8C-EAAA-635A-44F7-70A98721218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91" creationId="{42A04F7C-30E2-FB02-B6D6-EFC3D60C50F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92" creationId="{F09645A0-0819-F36C-A1B8-658EF0C2174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93" creationId="{8025A003-202D-6473-E9C8-7F7E6257CEF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94" creationId="{0F0D4E35-E26A-673B-BE3F-BB72D792C08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95" creationId="{9072A71E-4465-0DDE-7E5E-28E717A79EC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96" creationId="{C074509F-2C3B-DF9D-2ACA-B6ACAD11417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97" creationId="{74E8699D-EC72-9537-E2CB-2D333B4F7A0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98" creationId="{466227F5-C2E5-FDEC-3A81-87AC4F0502A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899" creationId="{206C7F02-81A5-96F9-C7E4-F891FF06E5E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00" creationId="{EDAAC47C-F295-5998-F9FF-E996FA9594D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01" creationId="{B93D2682-C612-45D6-6AB0-FE917621C18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02" creationId="{7B653AE0-3A1E-C406-3169-816CA2EE6E5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03" creationId="{B0B70F86-9864-2570-7052-DA73871B1A7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04" creationId="{8259C5A0-0DB0-BA0B-FE08-BFDC55CF2BD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05" creationId="{D1C2931B-381F-98BB-2B99-B22120037F5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06" creationId="{BDCD6393-C86A-AE3B-9B6A-793D8AF051B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07" creationId="{0A7AF685-39A8-A0E8-FA97-284DF386A51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08" creationId="{04ADB1B8-07B1-356D-62BE-4F45986AEA8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09" creationId="{9FE30A12-8448-0839-A095-A9C745AD6CC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10" creationId="{9DD517F4-6E06-B1EA-A3AE-B9D3BF5B2F7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11" creationId="{895062FF-2910-9BE3-8835-A4C32888BD1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12" creationId="{FAC6D6F3-8344-1FA5-B439-88ECAAD93FD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13" creationId="{B55B8902-DD80-81DA-F526-8D15E521414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14" creationId="{3CAA18D8-9249-EEC6-7803-881AD7EB101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15" creationId="{65031E10-4521-CB87-C9A6-9B69E5B2403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16" creationId="{8E9AA7C7-F286-1F49-3A3B-E8C31BA0EE4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17" creationId="{77D27AAE-D433-7441-DFE1-F602ADA52DB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18" creationId="{A06A904D-614D-64A0-DF9A-24F6D5ABAB9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19" creationId="{5EAE4973-A907-7535-7C0B-A76F125DD6B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20" creationId="{4BCD4A83-8F99-F50D-0993-961FC4791AD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21" creationId="{9043592C-F5EF-D179-7A53-D5D9A249B39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22" creationId="{866EF6EE-E952-8679-8A08-035D8326A1A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23" creationId="{F9853BB8-3E69-89A3-4EF7-09A21B3820A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24" creationId="{3144B224-AB8A-37AD-E2DA-7837079C7E9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25" creationId="{9B811A50-1A84-04DD-5509-4D7B06B65CD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26" creationId="{5EAA799B-6A69-6AC7-B116-ABF7AB1A25E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27" creationId="{82981F3F-9562-534B-0863-90A8390F468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28" creationId="{2E49A296-9458-ADA2-510F-BAC7F79A705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29" creationId="{6A723AF9-544C-567D-8AEC-BFECC1466C1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30" creationId="{0DCDDDDA-D34B-49E0-A290-51460B91268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31" creationId="{30CCFB78-40F6-24A5-F62E-5860B805B14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32" creationId="{D9AE4E42-EE3A-F496-4D65-40D0A9BB280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33" creationId="{9DD257BE-D2CC-AB93-1B93-073DC0681F5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34" creationId="{2E5C47B4-6B83-71C4-8B5C-F5B0B59F2C1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35" creationId="{A44780FE-DB96-CD1C-02F7-41850886A90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36" creationId="{9D42A60F-D3C6-9002-F42A-6E56FAC8D1E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39" creationId="{9BDF0C8F-27A7-F169-257F-00C1B6D2658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40" creationId="{FDADFE03-280C-FFB1-CF74-112DC525FF9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41" creationId="{C3DF0425-3937-263B-A52D-F6F97DF3CF3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43" creationId="{25D89E2E-E461-B5FC-8E82-04AC8FDE175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44" creationId="{C19AF4C8-A66B-7D8A-FDA0-918A0EEAE6A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45" creationId="{3888950A-2214-1E67-197F-C9F91248117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46" creationId="{D7FE4EBC-3FEE-1A28-85B9-BED08B19274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47" creationId="{E6D80086-AF92-87CB-83AF-6DB8A7A05D2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48" creationId="{0A331D20-78F0-A66E-687C-DCD338D8F21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49" creationId="{9BC37D91-7311-A3EF-7CAB-A6FAED33D6A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50" creationId="{121B738D-9DF5-801F-5A1A-BAC3F8DEAD7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51" creationId="{34082943-C5FA-85FB-5064-73E5E202ECD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52" creationId="{675434E0-C153-B535-640D-8AE32CD9A42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53" creationId="{BDD3DF94-77F6-DEA0-79E1-5D3E3E2A18A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54" creationId="{564C44CE-FA81-6F48-B584-8E299735496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55" creationId="{2A31D75F-1988-A91C-31C7-2A74BA98B18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56" creationId="{E118D507-280D-4B18-576A-EA7A78DD73E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57" creationId="{09A24DFB-DF2B-2E5A-7B26-DE87455A9CF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58" creationId="{FA2C2659-4642-A8DD-9D43-2EB37BC57AB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59" creationId="{0FABE738-D31B-9EA5-7E6B-B6CC464E6D7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60" creationId="{F49607F7-01F8-1FCA-75F1-3773E8C64E9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61" creationId="{DF865ACD-1D42-983D-C13F-F89D3C98B5D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62" creationId="{3D2F3BF2-C21C-F33B-2D1D-B643D7E6757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63" creationId="{515E3E06-B7B5-4257-133D-722F29EC07B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64" creationId="{A9E3B9D6-D878-7E51-7FE3-E38917A433D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65" creationId="{1D01B7FD-E4A5-5A2A-A410-4A8AF4E2F68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66" creationId="{CA49EE0F-913E-CDC8-17AF-F076EE160B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67" creationId="{6B01B63A-F74E-F4D0-D2A7-C9406E4E973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68" creationId="{DC8CAC07-2A3A-00A8-1F6A-EFC7CB5F8F3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69" creationId="{B60C01CB-4116-BDFA-58C8-AADE3721271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70" creationId="{50AA0E66-17D0-D71C-6C20-D91E2DED2CE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71" creationId="{5792A434-4D0A-BAAB-F441-F382D4549FE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72" creationId="{426CB581-5834-E930-FD5B-B4D2980F9AB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73" creationId="{1E520643-ABBF-2A1D-00FE-6BB75C09344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74" creationId="{FE08D9C8-7D46-9F99-3140-031947ACD69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75" creationId="{DF932266-16A3-A6AF-A863-013CCE7806D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76" creationId="{38E87B42-665D-283F-45B6-0331CBDE7EE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78" creationId="{D36021AF-D174-0453-118C-26C74C26F71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80" creationId="{5390E9A1-7386-D0B1-089C-B96B0453A2A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82" creationId="{7C9ACB6A-7B54-856D-96B3-9C2592EEF4F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84" creationId="{04F76D4A-D303-F521-1497-22239099145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85" creationId="{A98E39D0-3E00-F24F-1846-58E3AF0247C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86" creationId="{C0DC95BB-635E-B19A-BA9B-88DD24EDF95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87" creationId="{BD40227E-344B-77D8-DD6A-43AD9E9B891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88" creationId="{43F86BF1-196C-1B2B-4EC4-11655FC4BE1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89" creationId="{7DB1FAE2-E005-6694-66AB-C17C0438336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90" creationId="{D1A0C77C-F633-90AF-820E-7C4A854C945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91" creationId="{66219B44-84BB-E951-6026-832B1FA25F1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92" creationId="{38119813-4436-3CEE-C682-7D091F24215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93" creationId="{6CE74F74-C376-11C4-3A75-07164BFC363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94" creationId="{2AB91041-0BF6-72B2-1BC9-47D9BCC8575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95" creationId="{459FDAAC-4A52-178F-88BD-CECE375C1F7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96" creationId="{A291A638-B025-9243-5583-3B1C671E7C7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97" creationId="{4EFB5F5F-E994-0C4D-E7AF-1A7C02DA892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98" creationId="{C5A77569-B146-90B2-E5E5-CF3822DCAAB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6999" creationId="{6C452567-E5BD-86CA-4AF8-B078B37E303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00" creationId="{41307348-8825-1CB9-66BA-9BC02E60E16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01" creationId="{5F2B85F9-CE3E-1077-74DC-CC67364D872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02" creationId="{8915554E-56E3-704A-27A7-CA9B42F81AC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03" creationId="{E18A5976-F7DC-3343-6B54-AF44952EBD5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04" creationId="{FE59F9D2-D655-F4C2-AF60-476F231D94E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05" creationId="{B5111F19-140E-5C5E-507D-5824532854E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06" creationId="{D1FAF95A-207B-CE52-9310-33414A3E5EC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07" creationId="{BEC43B11-7809-CCC0-9F69-5CDE723D7FD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08" creationId="{EA1EB908-90E5-FDC9-84A8-03F64E5C355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09" creationId="{705D093A-99C2-79D9-B99D-C8F5C1E7043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10" creationId="{4F660827-F0CA-5003-F6AA-5C78EE0334E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11" creationId="{D4E349F7-EC7B-3B31-53B7-7DD9DA233F9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12" creationId="{C2ABAA47-F7CE-6DCD-A43B-43CBDFDD70A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13" creationId="{76CEF9F3-5162-4004-A482-566CEBEBA50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14" creationId="{DBAAC5B2-2795-868D-D9E7-78FA262BFA7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15" creationId="{E6C6C23E-228A-43F1-40D3-C756F9152CB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16" creationId="{00AB1179-EC81-EE7B-50F0-E6DAAC2D2BB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17" creationId="{3A474DD4-EC12-85D4-3E88-0ED95DE0182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18" creationId="{1D2DD78B-B455-BA34-D17D-94E495C6AF2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19" creationId="{DB7D1101-7C1F-F4B5-5474-27015BC3A2D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20" creationId="{BBB836A7-C7D3-2742-E3DE-A146AE59099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21" creationId="{A026D773-8FF6-8742-7410-C3A8BD3FF9C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22" creationId="{4A6B6808-AE4C-997C-DF6E-ADF7BFA997E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23" creationId="{DE7FCAF8-73EE-2BE7-7EB9-C8FD30C2682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24" creationId="{444CF57E-751C-3A09-6D3B-326531E6F94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25" creationId="{FB83B14C-4974-267B-A5C1-562C18532E0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26" creationId="{56B0B76A-DBE8-FEC2-B5E6-C3A13F01995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27" creationId="{8BD73693-D0A9-1599-19DF-14EF74E3B9A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28" creationId="{9CA8B79D-D8AE-6305-F73E-184E7EB1436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29" creationId="{3F60F49C-CD0C-D9FC-C34E-EED8B7ABA5D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30" creationId="{3B874538-833E-C175-B806-FE4E883B837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31" creationId="{BB864892-1E51-DE27-1F85-7411759BD72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32" creationId="{113A9E86-FB5C-C442-B8F8-5171B823027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33" creationId="{352A241C-4DF1-58CA-E286-09D10B5EB39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34" creationId="{CE3CBC8C-75AE-E8A6-0F91-F44D3F4FB50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35" creationId="{3306E88F-CE72-49E5-7F72-EF812EEEFE6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36" creationId="{95BF871F-D6DD-E0DA-8FAD-43E48071D08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37" creationId="{2FA43472-F334-6576-0ADA-B8DF278A194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38" creationId="{73013F81-3A01-8F41-49BC-DB700933DC0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39" creationId="{21927B60-4527-0356-F6E3-8A14F1711AF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40" creationId="{DBF26EE0-245A-2ED2-1AF0-834417111EB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41" creationId="{49E50DBC-A61D-2C54-109A-01C09E1A8B6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42" creationId="{950D0668-D7F5-0185-6EF7-3DC2A09502E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43" creationId="{F23F51A3-3C6C-A39B-A9E7-F1F61C06E30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44" creationId="{FC6E480F-06E6-7F68-E6FE-B038E5E4479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45" creationId="{5F18E75F-1BD7-0B29-9A04-1B47FC547D8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46" creationId="{725647A2-A3A2-5E14-6FB3-8E68D40ED1A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47" creationId="{F00A2784-09B9-2F7A-D25F-5339003B8EF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48" creationId="{1F4D5B53-F0CC-347C-65E7-F0F1F0A451A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49" creationId="{C8D52D41-E9EE-DBFE-6BD4-E5DBE277A9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50" creationId="{97516CE1-00DA-D44E-149D-71AAF8F619F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51" creationId="{14E2714E-A2A9-B17C-82D6-5DE72D70D60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52" creationId="{3542C927-6C62-49F7-D46F-7EB2D416492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53" creationId="{688F9BCF-7E9C-EC9C-F5E5-13A68084BEA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54" creationId="{C6239DCB-E2EE-9435-2867-42E3D4C2FE5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55" creationId="{BE941BEB-F232-5921-4EDB-170869323EF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56" creationId="{1192E72F-05DA-A663-E947-FA9042A7A58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57" creationId="{F90C87BE-6EFD-0824-FAC7-053B2B8F218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58" creationId="{3DBF3BC4-819F-E634-4251-CA814162F89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59" creationId="{7F14B329-E872-B6B2-816E-6B50EEAE2AC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60" creationId="{6A06BADB-8034-AD88-BDE6-6F8154256F8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61" creationId="{70E82F5A-8543-3D48-0C14-1AABB82D3ED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62" creationId="{2A109DFC-8E2A-EF8C-53D6-30171914128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63" creationId="{7BD5C3C4-0554-5670-01E3-DDE58C36D3B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64" creationId="{6F5E5F93-FC7D-2868-0A6C-4C913974361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65" creationId="{CC711882-C478-4026-703C-42683F1ADF7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66" creationId="{FD05DFCD-6BAA-C832-AB37-173459B361F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67" creationId="{47C194A0-FA8C-4176-BB1E-7EEEF6477E1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68" creationId="{EBB3F06C-5FBE-E22D-CA9D-0E8A4DDEA1B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69" creationId="{241DECF3-3868-4393-48BB-58285F0FCE5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70" creationId="{2C646C1E-1E4A-BC3D-F632-1B852B05B81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71" creationId="{53EC2510-7241-6800-CA43-747100BEF02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72" creationId="{E51BFE61-6544-3941-C0C5-60D7E2B2EF0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73" creationId="{7091DE1F-C96E-F17D-5E39-B80DCF3C709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74" creationId="{F8A70287-537F-46DD-BB2C-76E653B047A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75" creationId="{EB9D2FA1-21B7-3E29-E89A-9839C411283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76" creationId="{F7F171EC-8CF1-85BE-097A-950AD6A672E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77" creationId="{DA7F4496-CB99-3E6F-938A-973098334A3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78" creationId="{F0D2AC31-424F-8939-C7B4-C4AC6C86AAC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79" creationId="{0505BB27-ED0B-2A3F-5B80-B3DD9AB6844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80" creationId="{6568B30E-0EC4-7E79-100B-E54B018CD4F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81" creationId="{DA5B7F97-1869-A613-E1CE-73286EAA0FF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82" creationId="{AB9E5FB0-0981-116E-24CD-B3EFD8F8380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83" creationId="{5B637059-71A1-9FB2-1150-C072C3BFDD0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84" creationId="{31DE4B2A-2657-C134-225B-81764A8FE8E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85" creationId="{99A6D183-FCB9-F026-91A0-B214C5FBCBF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86" creationId="{3C93DD30-0D02-4FC3-283C-3F9EF65275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87" creationId="{36DDF8AB-8540-13C3-01CB-4704959AB8A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88" creationId="{D8EF20E6-B812-0EA9-F6E3-47EA8160988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89" creationId="{3848602D-1326-5947-E82F-30BF03083AF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90" creationId="{698977D0-9C55-BDE9-7FEB-437606FE3D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91" creationId="{CFF1281A-89FD-1BD8-39D1-C80B9DECEB4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92" creationId="{5F4F0720-159C-6CE0-4DEE-F081DD3BF3E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93" creationId="{011942C0-13F3-5FA1-520C-B7E23EDE981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94" creationId="{EFE257DF-F226-C56E-1F42-A9100DBD77E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95" creationId="{57F4C290-9F7B-A078-923A-42F54A33918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96" creationId="{0DD5DB5B-9C09-6C09-D632-BCAA15B00C9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97" creationId="{D8DEE9EB-CF66-C753-5B27-EA79F527441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98" creationId="{2CBC49AD-173C-6A45-74A2-4D72CCD0D9D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099" creationId="{21918DCE-1B9E-DEF4-EA18-386A2FD2CD8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00" creationId="{1FE72373-3B2A-E611-8355-23ADA69E72D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01" creationId="{7BAA88EE-BE6E-5057-8BE8-F757010B500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02" creationId="{E9956360-DE14-F6DE-73EF-AD66C5CD703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03" creationId="{000B7225-6419-68F1-AB8C-534AE7BEA83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04" creationId="{EE7E8864-5390-FC57-B9FA-E912616C362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05" creationId="{BBDC01BB-6B01-D657-89D5-DDA02B9484B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06" creationId="{9161BFDA-D554-0CFF-778D-62435B3CC86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07" creationId="{0AF9D2A1-8F15-3E7B-8CAE-042D9670F7D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08" creationId="{C8680D66-A35B-E67E-ED3B-FF151C87E76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09" creationId="{B3D91BA6-8FDF-D8F4-2448-293428CAAE2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10" creationId="{1925ACA5-37C3-C4C8-4960-85E56453881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11" creationId="{B27C13D7-D777-8BC9-FB1C-D7AA6543346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12" creationId="{B12537B6-534E-42C6-0869-6BE363BE5BF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13" creationId="{1BAD5F3B-6290-6589-42AC-299B4A197C7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14" creationId="{48CA23F8-E07E-462F-6DFE-3F4C3C22AAB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15" creationId="{3506F247-2EC9-6441-8CBE-76AC2615DB3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16" creationId="{C955575D-7696-289F-98E9-A5F79E39973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17" creationId="{16BFC7F1-9100-BD9F-E0F2-B3395FC7425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18" creationId="{65D6B9F2-4026-EAFD-9765-63FAA1A7DA7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19" creationId="{E722A8D6-8B5F-B00B-1453-88C0CCD2CCB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20" creationId="{3D17DA59-6BCD-0767-614A-74D1D8B45C4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21" creationId="{7C587814-89E6-BABB-6ABD-78E40321C46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22" creationId="{71997FC1-5EBC-DB7C-1432-5DA679BE037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23" creationId="{DC84F123-B690-FD76-B874-5A635427C39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24" creationId="{2DF7329A-B5C9-C857-4E18-F6CF1434F8A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25" creationId="{472A18EB-04E1-EC43-825E-668C10988EF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26" creationId="{93165687-7962-B5F3-9151-4F63C9D86E7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27" creationId="{769C7C14-66E4-0BB1-1E9C-4A419DD16DE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28" creationId="{2BB91688-FAFE-E07C-158E-CC9897666F2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29" creationId="{7CAEE0C4-ED9C-0016-2151-5DECEC2B8A3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30" creationId="{95E54B97-1F86-54A1-ABAB-03A20928418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31" creationId="{74C931C4-966B-19A2-DB9F-5330E1A35E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32" creationId="{D411CA36-1827-B459-914E-D521A98381E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33" creationId="{183D178E-742B-38BF-5950-84E77083A3D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34" creationId="{13601ECB-0057-1899-7488-1D889311E80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35" creationId="{0289022A-40DB-7D72-3FB3-AC7A9B55203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36" creationId="{1399F31C-FF1A-D6D2-E4D1-2CB00336EF5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37" creationId="{D0784544-C551-08C5-DFF5-B9760F93514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38" creationId="{22348BCF-79B1-827B-AF23-6936D09FE32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39" creationId="{90AE9F2F-A778-0657-6641-5B2971B7139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40" creationId="{92942267-1FE6-AFA4-F449-73D43F556C3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41" creationId="{0498EF6B-F1AD-BC51-DEC5-261DD4E6911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42" creationId="{A6C5DB02-9145-916C-5607-2F277192AC1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43" creationId="{2EEB114D-2733-651A-4906-FC65D9352A7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44" creationId="{4FF3A62F-6DA7-7752-A438-E6492922D4C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45" creationId="{F9C42DEF-B211-3632-E2AA-9E2BC855A54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46" creationId="{2B156D47-225A-1934-87F3-A3594958F1D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47" creationId="{31428F5F-FE17-6BFF-A595-47D1D033DDA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48" creationId="{43550F0C-43C2-056E-1FBA-F1967D64421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49" creationId="{67E4CDB6-3362-CEEA-C20C-C402E3FA421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50" creationId="{5F378E05-6E07-9164-06E9-48598C0FEBD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51" creationId="{F590C5E8-0D5B-C381-10FD-0005701DF5A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52" creationId="{70A1A865-7449-D861-D676-B9D8F86996D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53" creationId="{0B2CED81-A272-25C1-CC93-70A75D70BE8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54" creationId="{F233567E-0D26-37F0-129D-88FDAB9FA2C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55" creationId="{CE19DA19-898A-E025-C9E8-23C1970E9AE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56" creationId="{9F256FB1-5047-312B-1E36-8F18816B3BB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57" creationId="{0739EBA2-8579-B284-92E5-3353859EFCA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58" creationId="{9F279AB9-F959-02DB-D4CC-2E47A1A475EC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59" creationId="{EBA491D7-EDF1-D258-C809-79CE5FA41F9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60" creationId="{4F47AB1A-EB36-04D3-9EFA-7CB7F9C7AD1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61" creationId="{B82791EB-CCE8-1A77-404A-21095320544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62" creationId="{04B08974-12C0-4700-FDCD-36C10FF0EDF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63" creationId="{FE5A3517-BD3B-72C2-52C4-50D9C545B0A4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64" creationId="{CB5C8949-E1DB-3246-373D-90DAAE1F61E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65" creationId="{FF4639EC-4E7F-B21C-029E-E518CE6E231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66" creationId="{10622F32-F25E-3064-83EB-4A0D5AFF799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67" creationId="{6E21B2FC-0B61-1930-6006-0C30A15D06A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68" creationId="{529642BB-963A-65FD-41CA-60BB68D35AA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69" creationId="{B2E66780-3EE5-6838-A70F-4B1DB6B2E82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70" creationId="{8102220B-850F-1246-8780-224B825C725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71" creationId="{AF79184B-5461-5AE5-08E3-C2251AB74F3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72" creationId="{5D706D07-1619-25A2-C153-73D739E9967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73" creationId="{A0494B26-436E-6F6C-6B00-885BD13FC6E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74" creationId="{A43149DE-B933-4C76-464B-BEB73863512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75" creationId="{5B093D7C-E6B6-6C43-4E50-87EF5B0FE11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76" creationId="{FE019480-4A50-8D19-FBFB-6B7835595FA7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77" creationId="{E41119C2-80CC-6D0B-0748-B22F49FA74B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78" creationId="{D4771723-9AFA-E2F8-575D-A32C21472E6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79" creationId="{AA002B59-BEA7-3B32-4048-107ABEB59F3E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80" creationId="{1C19CD50-8F3D-2CC9-F589-E7FAEAFD32A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81" creationId="{73217000-7599-CE26-448E-FBEB449D853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82" creationId="{2BDD532D-18CC-6F09-B696-95171866676F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83" creationId="{26082A5B-CB96-4F08-853F-FC07D548CC2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84" creationId="{36D53F8C-4140-65D9-29A8-9B91926FAE19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85" creationId="{2F3AEB17-DDA0-8C67-1582-251E5AEC6C56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86" creationId="{74315840-4AC5-E746-834E-A552CAC04A1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87" creationId="{FB845297-6165-E78A-8AE0-BFADDD3E780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88" creationId="{87CB5F74-B6FD-20A4-E6CC-25B69E9F5051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89" creationId="{68BC6F28-8948-F964-C0D1-4C40A4B3F3F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90" creationId="{D7ED7F2E-075F-DFF7-3DF1-11F110B385E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91" creationId="{0533E72F-6C95-A452-FFAD-853F9642D0BA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92" creationId="{3F6698DD-4E68-E488-BD9B-1A221CAF4E15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93" creationId="{7296B9B9-696D-6EA4-1E6D-68E66FA00DC3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94" creationId="{2A44395E-BD5A-AC49-8B83-1E08FE7E57FB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95" creationId="{EED25D3A-B1A3-4368-5EF7-D0529837734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96" creationId="{A504700C-A3C3-13D8-BB55-E47CDF669D08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97" creationId="{486279C2-E7EF-C653-EACB-7F39E83D7930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98" creationId="{2C09BDC8-F401-EF58-42B4-79B62CBFBB0D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199" creationId="{C5179D45-A6E5-3D5F-C2C3-39EEC6CD7192}"/>
          </ac:spMkLst>
        </pc:spChg>
        <pc:spChg chg="mod">
          <ac:chgData name="Ginevra Minarini" userId="1f1f918c-6db6-4aec-95e5-17ad0358cb46" providerId="ADAL" clId="{03421CA5-02D6-410F-9208-942AACB4DA1F}" dt="2023-11-22T15:12:11.572" v="88876"/>
          <ac:spMkLst>
            <pc:docMk/>
            <pc:sldMk cId="1972248481" sldId="312"/>
            <ac:spMk id="7200" creationId="{3567325F-B5A1-3858-35E5-DB79B1B5C04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02" creationId="{748B608E-7DC8-61E6-DD1D-98EE38839CF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03" creationId="{FD952BDF-226B-7DC2-196E-63BFCE2CA58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04" creationId="{4F45D7A1-CC1F-3220-6161-49356818641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05" creationId="{CFAEBEEC-5647-FB2D-E9E2-515BC3C53B5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06" creationId="{CD8BC3E5-41B5-FAA0-B95F-41124194D51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07" creationId="{8FA82B19-CFBA-97F4-E543-55DFA5D02A8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08" creationId="{6C22E810-F58C-47D3-20EB-7F85914286E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09" creationId="{A58128D0-66BB-5D9F-207B-2AB9B7888B6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10" creationId="{2220B3D6-DB1E-C441-796E-9A0AA860B51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11" creationId="{3BEC8B2B-FFB4-675D-CACE-1E1D94FCA57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12" creationId="{EB7AC640-5A63-09E5-FCC2-041E9FD59CF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13" creationId="{B2D92FCC-64FA-EE37-064B-8AC5E1A4545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14" creationId="{1A1BC8DD-3724-6D26-15A2-D30549F8897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15" creationId="{A87113C3-58AB-DF5E-3F70-0642FDB5588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16" creationId="{206FA8CB-4862-CB31-4592-2D2C9211CCD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17" creationId="{AB8AD929-C5A4-6AEC-3C45-0E038A601B6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18" creationId="{54CA48DB-57C7-D090-C2C8-8B58CE67731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19" creationId="{1E2447D8-4804-DBEB-C427-D7EF0D7AB76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20" creationId="{EF8D4141-9F00-F26B-DBAC-DE39D56A4E6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21" creationId="{5B343A81-6EE0-E6C0-E3D7-F7FD476B195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22" creationId="{3752A17D-466A-8AC8-C873-95A3EF3B696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23" creationId="{F7A8F6E6-FA98-DAB5-9DD2-B9E72749F5C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24" creationId="{BC20037C-43A1-E5B5-897E-2B233DF1991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25" creationId="{1EC71F6B-48F8-DDB2-2886-2D3F64FC62C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26" creationId="{80E53F1B-71A4-FA12-0F4C-B56DA8300F3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27" creationId="{801D60FC-0F82-27C0-6024-8D008265916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28" creationId="{E4D7F3C4-69C9-C23A-EC42-AD572C20233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29" creationId="{FE7A6CB9-0545-1300-1098-FEF7321B91E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30" creationId="{CFE9053E-8C5B-1811-0197-AB66C4FFA57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31" creationId="{7EF65076-F249-7EDE-4A5B-2C973FA364D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32" creationId="{55503A2A-7E88-DC81-F431-91A1E1EA71A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33" creationId="{52AA432D-365F-C088-6A4E-72F34B7EF6B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34" creationId="{ADB9CEB7-76D4-41DD-6FE2-A213A9515A0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35" creationId="{3A48830C-75A3-EFF0-E1AE-5A04E22E48C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36" creationId="{EEB9C70B-FBED-EE1B-F6AF-F89C46EA693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37" creationId="{A9A5FA24-232C-1BCC-D36F-92C0E19C0E5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38" creationId="{2069CA40-EFD1-EA20-4434-11A221C5515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39" creationId="{97974C3A-F5B0-EC41-E743-5080AEE03BF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40" creationId="{8E49067D-9E1B-D2E6-5C29-26A77A81BF5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41" creationId="{4AAB56E5-5B4E-8FE6-0747-4D22D03E471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42" creationId="{2342A323-B0F9-3343-F5EC-C215AA3D099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43" creationId="{BBDC61FD-4B61-3606-364B-9C6142E163D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44" creationId="{5CA20848-81CC-C460-8E02-1F596C6D636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45" creationId="{DB6CA52C-F93A-5A37-38B5-84635AF1BAA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46" creationId="{23B51F09-07AD-611B-8FD8-7FDD0640DD0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47" creationId="{40698E47-8A22-BDDE-3CCC-E157765900E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49" creationId="{2393E668-A2A3-B3B0-7938-6298C4E2DB0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50" creationId="{F4C65983-2FDE-388C-9CD4-81CA4B211BC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51" creationId="{20C308AF-B005-0CF9-006D-A95F4807D9B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52" creationId="{0440722B-03E2-1BE2-4360-530CCFD7668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53" creationId="{2738C6ED-BD57-7194-C1BE-9197ED03BE5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54" creationId="{EC944CCD-1BD6-668F-72C3-1415241657A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55" creationId="{281BA657-4A8E-15DA-44C8-E33F309A30E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56" creationId="{7B4824DC-AEAE-E43F-AC62-C38C3CEF01C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57" creationId="{C4CEAED7-5060-E119-B811-59D63AB5A70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58" creationId="{7AD0F6C3-1AC6-98BF-3486-23CFB7029A4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59" creationId="{925FF358-46A5-9E80-F6CB-481BA817D01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60" creationId="{B67FF179-C21D-ABAA-AD2C-C0E12B1910E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61" creationId="{6D7E0372-3199-6E51-21AF-E9A9C13873F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62" creationId="{7A21F312-5077-C443-0DD3-26A665B0A97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63" creationId="{BCCAE222-0263-6F49-76BB-90A4C3266D6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64" creationId="{FA95811F-BB08-14BA-10E5-D4C08A18B5D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65" creationId="{B3805B79-9FD0-348C-FC34-70F50FFFEF4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66" creationId="{0CAA1B22-DD67-2CF4-16A1-ECC5D55C36A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67" creationId="{860FD89A-4194-DCB7-37E3-3E228BAC395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68" creationId="{40C6E482-7C60-A183-E09A-BBF899AD103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69" creationId="{9AB0995B-0F46-DE46-0C52-51D4443B678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70" creationId="{7F643886-0674-2E46-D27E-2DDDE5B2396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71" creationId="{42490495-2BD2-4E15-213B-8E408AAD14A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72" creationId="{EF564AC3-B316-30A9-AC56-4740CEBA47E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73" creationId="{B7AAFD77-7675-783F-833C-9A3DEEF59B1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74" creationId="{020E96F9-F0F7-1658-A2D4-AA37B0B7B3D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75" creationId="{3D8042E9-8A70-D95A-9391-4A52CEED51C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76" creationId="{37669D2A-1855-3498-16A5-3B69D04CA09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77" creationId="{21FCEF65-F983-B982-EB12-B98DE281E87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78" creationId="{3F9E986C-A682-DE49-7108-C953A9B1438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79" creationId="{8AAD3E4B-C2DA-2017-D31F-9F05AFF1E4C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80" creationId="{DF6C6B45-3667-94C7-13C7-2DCD868764B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81" creationId="{738F6351-9B4C-693F-97CD-D009A98F82C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82" creationId="{5C86BC7D-22EC-5C44-9FF1-D4EE8B45497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83" creationId="{117068EC-2B06-052E-778A-D9DA4E975C1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84" creationId="{D4F03C92-A051-9A03-7036-D04F1B6A9F6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85" creationId="{B5C3150F-57E5-035F-C76D-1F59838919E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86" creationId="{73AFC990-9447-7B53-906C-4EDE275D3E8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87" creationId="{4012C399-1CED-72A9-0AE7-AAD2322B568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88" creationId="{EBADD697-DC75-A9C1-4C92-D46FF2F64B0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89" creationId="{1A371703-1B20-5EA3-8447-2175046F651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90" creationId="{65CDA57F-72C5-B6F7-3872-8924C7FB372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91" creationId="{EF314E79-A30A-6E7C-1789-84B23F0B931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92" creationId="{EC5ECB62-97F5-1AE1-1B3F-1C4D3767A96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94" creationId="{2B871DF5-2FB3-07D0-D03A-4789DE00F78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95" creationId="{B1057266-51A1-CDEE-4789-3F6BDC675F3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96" creationId="{ABC7D816-157A-EDC8-8B35-3C89E041753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97" creationId="{56988A19-A415-4674-4FAD-760722404F2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98" creationId="{DD45A891-2062-752B-65A7-54F644ABCF8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299" creationId="{18E45129-E24A-4697-08A5-88054DAFB5F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00" creationId="{113C9B2B-8D9A-6CCF-E8BC-5C7380CCFA3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01" creationId="{15F99FDE-D7A4-302F-47C0-F0E2DCF1DF1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02" creationId="{1C7B2FC9-C661-E3BB-F163-5A217D312F5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03" creationId="{B255174B-F7B1-6265-1355-44748E575A8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04" creationId="{F3AD70B0-3E98-5429-9C2E-4FA0E9EC27B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05" creationId="{2CF7299A-1783-8F25-9F68-399EE1EB067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06" creationId="{05BDD64C-5D73-6AF5-5899-9F143423B95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07" creationId="{4EF83B97-051F-DF07-816B-5CFDA730A41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08" creationId="{1EB04B28-E809-F7CB-B687-BC351FF6C7E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09" creationId="{7ED94808-B226-2C63-E232-54B94390235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10" creationId="{537763FF-DCDE-7AEF-7503-FFC9294C26B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11" creationId="{15159029-921D-14D8-83C0-67C7E150AF6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12" creationId="{62277B3B-B0B2-C1C5-345C-93773CDB3A6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13" creationId="{4D2986FB-3D9F-AECD-5B6E-4F7044C88CD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14" creationId="{335D1C3C-979C-5486-0DB3-3BDC56B562E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15" creationId="{319F9625-2BB9-F379-D7B0-BEAE9E16CAF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16" creationId="{1A08B10D-93D5-4184-B0B8-EC495EE9067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17" creationId="{FEF6AE24-825D-D04A-44B8-1828A91CACD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18" creationId="{159EC57D-1477-4267-142F-B66E927B209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19" creationId="{921020D1-1FE1-61E7-8EB4-33BD4847EF7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20" creationId="{FC5B821A-CA1B-9A97-91C1-8478EBDB739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21" creationId="{6B95CA09-87C9-BF37-16A7-2095838024A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22" creationId="{AEE42F21-597B-56A2-B24E-4CF12942244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23" creationId="{15A8E5D7-2540-4C62-DD47-414E8272618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24" creationId="{C9A429C2-BA24-DBC4-DFAA-1DE9C23390C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25" creationId="{09817EAE-89BA-B632-1013-AA7B4BAB6D0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26" creationId="{1D162B12-2918-4E12-EE7F-29FA9A93870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27" creationId="{367E0905-53E6-A463-9A79-54F39D26BC1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28" creationId="{98A66243-76C8-86E9-0A14-C1CE61474F4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29" creationId="{73FBC30C-1013-A12E-3E86-E129669DC5F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30" creationId="{07C0EC4A-E72F-E3E1-AF01-BFE66395182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31" creationId="{9E6D4CA8-4BB5-A5E9-C58C-0D6996FAE87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32" creationId="{AC2E47C1-6920-1D7E-34F0-E4AE020C5E0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33" creationId="{FADF2DF7-DD32-22C9-FA64-97ED8DEDE14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34" creationId="{E74C7E30-08D9-B0C0-6453-273E5E2B58C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35" creationId="{44BEDADB-EBD6-072D-B10F-2C8E3AC1C11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36" creationId="{484BF499-299C-5DA3-2E0C-4DA32CB2460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37" creationId="{C520C5CF-AAEE-545F-6863-6D7483616FD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38" creationId="{317DE42D-9FAE-A314-5697-5E02B4A3AAF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39" creationId="{5A0049B5-79D7-6480-8D62-B4846DFC232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40" creationId="{842729B1-CC25-A7A1-81C7-6BA9D47A21A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41" creationId="{B9D86C2A-7D47-D5D2-78F6-C31EA5FF18C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42" creationId="{47A3D81C-0552-6EC8-FC86-52841A4BA25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43" creationId="{B8EF1220-11FF-EF38-AFE2-A7C5914B5FD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44" creationId="{B55F77F1-FEB3-E1B0-29A2-90F0B32E7F3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45" creationId="{F191BA45-EB8D-35F5-C003-FDE1E7BE24B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46" creationId="{ADBCC011-8521-75FD-E9A7-9E7D31923F9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47" creationId="{003CC567-0262-27D8-C267-413FC2DA43A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48" creationId="{BE7A50BC-B6F8-5EB2-EAB1-C3E697D9243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49" creationId="{3DE947AC-02B8-5EA8-EB51-DC4B0D7DB73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50" creationId="{2E62ADCA-ECEC-F5CE-9989-8C6857FBEBA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51" creationId="{C4C8271F-AF8C-7435-A714-ADBDF6911D2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52" creationId="{3A5B098B-BB32-0CBC-5E2F-8FFD3FBC755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53" creationId="{3B2C4AE4-41DC-B4D4-B20D-5E1F5BF7172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54" creationId="{D7599D44-E2C7-84AD-D03D-4AA0B2752A5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55" creationId="{A8AE5441-87CB-90C1-4D57-EE96905AB4D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56" creationId="{4FE0F39D-775A-7220-892A-8CEB6655C7E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57" creationId="{6BC207B7-58A3-C190-B214-36A5507FEAF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58" creationId="{CFB4BB65-C6D2-2E09-403F-3AA8C600973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59" creationId="{F7C3908D-EB5F-6B1B-6166-A78DDF90023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60" creationId="{BA4D603F-D49A-A089-E189-F1DDD4FF88E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61" creationId="{38AD2831-7B25-251F-083D-060F10A0EBE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62" creationId="{4B93500E-057C-42AC-C4CD-F9F4203303D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63" creationId="{238D2881-6B9C-5524-F7B9-E6EF69BC361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64" creationId="{6792E342-C274-5EA2-75D1-E12A593547B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65" creationId="{A1722D6C-A1B1-32FB-5E7A-68649F8FD4B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66" creationId="{CEA13919-B41E-9061-9724-2809B4BD977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67" creationId="{8B9FBC8C-EDD5-4145-DAE7-9E50326348C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68" creationId="{3E2E9B90-6064-2159-17AE-37CCDA2B80C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69" creationId="{B3A93D4E-36D8-5AB0-DC31-FC42D3A639E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70" creationId="{80D237FF-F9A9-375D-A66B-75782B029C5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71" creationId="{03D99502-E840-29D8-A28E-F1FA6DDC517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72" creationId="{87F5F9DC-772C-E4F9-F4EA-E2DE16FEFDA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73" creationId="{368F557B-AFBB-081D-5FAA-248B10FBD86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74" creationId="{0B6F2E85-1050-8423-2D57-910BEA616D6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75" creationId="{9332ACF6-A788-E9F3-A4A0-22D27309634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76" creationId="{1E077E85-188A-815C-FB1D-8D1FB389CD4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77" creationId="{5C95F6D7-D0CD-136D-A3BB-4703CB64517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78" creationId="{53EA2D5A-EC6D-0315-B613-1937E44B862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79" creationId="{E20552AE-7D4A-8FEE-75BD-B20104760CF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80" creationId="{BDE363B6-F3D1-5258-20C6-F06F4F16D04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81" creationId="{65FAFFE0-BAF7-8A47-1BE8-6BF9836DEC1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82" creationId="{969D25D7-148D-6C23-D0EF-9E6F3690480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83" creationId="{BE55E5A3-E540-63AE-D1D9-B210ACEC8FF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84" creationId="{D6F81409-274C-8FCB-8FE0-5CD3C182A9A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85" creationId="{9497A10A-FCF1-ACE5-FDA7-E1C456C183D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86" creationId="{423372C0-F2E9-D1D0-2BF6-205124DC7C7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87" creationId="{455A1098-4FE1-AF58-693A-7BED4286A22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88" creationId="{7E10F414-60D0-4E9A-79F6-D5EAAD285FD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89" creationId="{8AFE672D-2056-AE60-A9B9-9AF77F27F7F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90" creationId="{D05D49FD-7915-5730-1428-DAB1A90A697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91" creationId="{7F95633B-68DE-92EC-5F47-442CCE896CE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92" creationId="{D348F4D6-CD43-0737-936B-F58374582F2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93" creationId="{E01CBF32-0D93-6426-5CDB-C1B08F08BCE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94" creationId="{738844FA-F9B2-FBB1-797E-D38C2CAF55B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95" creationId="{56D79721-2E38-8F8A-08EF-2D1AD774F9A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96" creationId="{7AE8EFFD-AD53-117C-2F45-3395560A7BA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97" creationId="{AD1E17CC-D2D8-9726-094F-419B22C4FD7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98" creationId="{51C64E36-DB33-DEA7-8CD6-F8D9CA5CABE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399" creationId="{0ED46E78-4D2E-D02A-DC5F-D8484BEF814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00" creationId="{223E8F64-9FFE-BF89-3424-58C2D7BAAAE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01" creationId="{4E1A7A2E-C3E1-7309-F3ED-27F162962AD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02" creationId="{8B3B2CE2-B96C-9F54-6893-A59899485CE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03" creationId="{CC40684A-A178-F094-55CD-3525BB9241E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04" creationId="{DF2ED459-658D-712D-2DEC-765DE43FB66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05" creationId="{F7E62403-6620-71D9-09F5-6020547FB87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06" creationId="{201DD6E8-B34D-2F5A-8EB7-420DC0BF71A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07" creationId="{3943DF67-8486-6474-F12D-50124C1F5B7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08" creationId="{EC815F70-209E-B87A-FA01-3F9F5C34DA2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09" creationId="{B9563091-CF92-C00C-D589-F3D95B15051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10" creationId="{6E1EFFD7-1892-F53D-8698-6801D4822B0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11" creationId="{1C5AE0E9-88A7-9A9A-79CB-540A3A5F6E6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12" creationId="{FD9772F4-72D9-1D33-6E66-20D0514FABD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13" creationId="{ECFAF17A-8B2D-4766-56A9-6AA403E041E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14" creationId="{E37F2BCD-DF26-2A1B-24F2-3229CC83C4D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15" creationId="{29A898A1-8654-D3E2-9253-E39CD4EDA4F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16" creationId="{5CB6D450-71D7-BCA4-066C-71182AC3ECF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17" creationId="{8698CD58-5AC2-9892-B63A-2A16E95CCA8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18" creationId="{E2123033-DBE5-4F18-E326-408A3BE6110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19" creationId="{03BE5FDA-2B3C-C6DB-9A34-1FFC157E50E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20" creationId="{22D90430-DAF1-9BBB-3142-C12DF9DB13F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21" creationId="{3F85D665-E641-E0C8-4A09-43EA1262D75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22" creationId="{72390D76-EC59-7944-8789-DD1250C322B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23" creationId="{FEE7C06A-7921-412A-E3DE-8FE4620E67F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24" creationId="{19243C41-B4D9-DD5F-F209-B22667F11C2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25" creationId="{C91255D1-915D-1000-8A44-45B80A98CFA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26" creationId="{337051B7-7688-C4BA-6314-DE74A0C11B9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27" creationId="{71976FD3-C6D8-F8A5-0600-E8DDB8E01D2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28" creationId="{B410725C-E3F7-54D5-15B6-44E56E98227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29" creationId="{3E3A4850-212F-2ED8-0A67-588595E22CD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30" creationId="{135975ED-A0D1-4961-ECA2-84AEB306FAE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31" creationId="{216156B3-82DE-6C2F-0010-88F42FC8505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32" creationId="{22BD4A13-8C54-7538-5DB3-614B999DD64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33" creationId="{01692887-BD6D-FDE5-9F0F-8E77DCC98E9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34" creationId="{4C60DEB0-9166-78CF-EEB1-219620021D1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35" creationId="{99780E36-BB15-0E36-CF05-7AB3A33452C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36" creationId="{95D88B8B-7E5E-891E-B27C-25202A5CED0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37" creationId="{C5601C62-7D21-AC57-A6CC-089F962C6E9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38" creationId="{216974C2-5643-9A0D-B495-B2D060857AE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39" creationId="{BFFEEEA1-5FDC-3241-DA21-D1E5CA652D1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40" creationId="{9379A970-D748-61AD-0E29-577BDAC497A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41" creationId="{13751DF1-3531-27D5-D4AF-BB5018D28E6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42" creationId="{C5861F7C-0F8E-1C04-BA6A-B21339FFD6C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43" creationId="{0F111940-24F0-9C85-1F32-387FD118FFE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44" creationId="{6195A88B-27A9-01BB-3152-B031CA18F6E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45" creationId="{323B0693-C168-AFCC-4A31-DA63176F7C4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46" creationId="{1EDA32F8-F820-DA19-7C33-257AB75B8BD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47" creationId="{FD29B980-3FB1-29F1-CFA3-FF8BEF81C06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48" creationId="{28D8B48A-7370-F040-B952-448E0D68B70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49" creationId="{EC6420A1-B06E-8695-6261-2E56F34BA40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50" creationId="{F364BAD9-E9C5-4E56-A585-862E4595739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51" creationId="{75881690-9C62-58C1-2A88-59020224CE5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52" creationId="{C7FDF3FE-AC38-DDA8-22AF-94BB50B95CC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53" creationId="{5EFE90CF-14FB-2F87-1AB3-4D8F32B7C5C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54" creationId="{75BFA016-C0DB-F05B-AAEB-518662DF351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55" creationId="{E2F398C8-3531-D228-316A-2FC3985AEE6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56" creationId="{68DEAB48-9CE3-9182-3886-573C8F59A3A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57" creationId="{8B942AF4-6404-928D-0E50-E289ACD70FB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58" creationId="{791B4B46-C181-3657-AEFB-23771471340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59" creationId="{A17654EF-6106-219B-A6A3-0D67403525F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60" creationId="{9A25D9B9-58BD-9AA0-290C-FC86F8845F6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61" creationId="{6C725820-6473-A1B4-1975-569B7AF9B8D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62" creationId="{2FF38C36-EB8E-3E6A-8CAC-CAC37710BB9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63" creationId="{E1AF857A-E69E-E656-65A8-DBE785D4FFB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64" creationId="{7191C7A4-8BB8-B76C-7046-4EEADC066F0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65" creationId="{C2933EB5-8CDD-301B-F82A-2130B5DF665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66" creationId="{E4F4F365-72D0-1496-285C-5C0D785D2F5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67" creationId="{E3348772-0CAA-23C6-4558-5ABED19DF31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68" creationId="{751E4D15-1F9C-2F0E-B6F9-241E5862F08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69" creationId="{5C93D6FF-1516-4E3C-252C-EA0A7A18B83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70" creationId="{20E431D2-DC3A-64F0-3DFC-83EE5AF99BD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71" creationId="{5C8498D6-892D-F867-2706-873A7D45537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72" creationId="{B2C957CB-C670-0173-FBB2-2CA3B433FFF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73" creationId="{48702243-41AF-5D6F-C89A-4DA98643F1B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74" creationId="{F371A436-960F-8C27-545D-E3501CD4E23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75" creationId="{D74E90B3-556D-F285-6948-D8CDA2A807D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76" creationId="{97CB35D5-D199-51F2-DECA-7C2C197EA0E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77" creationId="{78B9463A-43BE-0015-1405-6E6E5B832A0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78" creationId="{9501805B-2B98-7AE0-CDD1-A4D308C77C7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79" creationId="{1E8C4726-CC9A-C0AF-AF70-0E9769C032E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80" creationId="{FD6560C1-1420-FFFE-B7AB-471CB004CAD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81" creationId="{B6F8214A-B298-49B2-6C67-EE1D030A25A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82" creationId="{A300AA1E-0290-AD16-B8F2-6814887706D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83" creationId="{40939382-1A6B-DAB9-E56C-98501B27452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84" creationId="{8769C538-6824-866A-55AB-20FAF396D12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85" creationId="{B080D49E-5083-5C4B-76AD-5B44BAEBBB1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86" creationId="{72674604-5CC2-596A-B926-F540B31FEBE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87" creationId="{27B36BD4-6225-E4C8-9555-416CC9E3235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88" creationId="{91AA1385-AEFD-B06F-FEBF-B989655C4EF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89" creationId="{B9060C80-D512-F90F-D95A-4D07582CF89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90" creationId="{DDE989D0-F82F-2785-4945-A591FD5C455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91" creationId="{A5772E2D-EF5D-EB9A-AC9A-2BE1CA42D35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92" creationId="{8B8B73D7-49AA-977B-BC0D-14D0C2262D5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93" creationId="{30F787E1-5A92-8639-A5EB-ECEC699E103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94" creationId="{84B60D6E-17A3-949E-856C-28060FEA4E0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95" creationId="{310F7837-8331-EE78-D631-F56CB5BA09D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96" creationId="{725AB285-F655-16B9-AB77-89AEC05456C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97" creationId="{0300FBD8-EB92-2E61-B1CB-2615EE8954C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98" creationId="{B897A168-9C42-297D-1FB3-B73E50CEC8F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499" creationId="{5EEDB316-22F3-E4BB-7821-76AB055036F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00" creationId="{88620963-C0F2-62EF-4CA2-2708FEFC4AB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01" creationId="{7D86787A-F937-7EF0-FCA3-30CA2D39205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02" creationId="{4C7D101B-DF19-8CE8-C1CF-8A5CE729239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03" creationId="{A46CFB1F-2BF8-21AC-1223-1D333E914D6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04" creationId="{42814FB0-E1AB-FF41-C39C-383E55A3948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05" creationId="{94533187-846D-8679-0C93-B0159FB2B35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06" creationId="{C566D2A7-299B-47DC-FD94-873F0B8C034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07" creationId="{B3765164-A6EB-BEC5-79F5-0E2D1A5F845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08" creationId="{A765CBC9-A9B4-0DD4-79BB-B13BE51AF23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09" creationId="{41D56D16-48AA-80C3-2258-5F29F1AA8A4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10" creationId="{6AF915E4-DDAA-5EBE-7FD5-8B5E2AFD4A5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11" creationId="{4B467750-1FFC-158C-E600-C1CD278914B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12" creationId="{AE3A3B66-910C-1E2B-80A7-C1304F4552C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13" creationId="{CB635B32-2007-CB11-F53C-5CCF58DD678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14" creationId="{2328B977-53FF-D401-3DB0-98865B2A6F5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15" creationId="{0C754957-7458-08AC-BEB2-EFA615FBF8E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16" creationId="{214BEB91-1D78-BFEF-74CF-2C6F74D06E9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17" creationId="{1AA8A878-4549-191C-D9C5-DA04C17B762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18" creationId="{4C98483E-4F8D-7FA8-F8DD-4C6220E2B4B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19" creationId="{CF49F666-FCF3-0B5E-B02D-9026500F6E2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20" creationId="{6F560425-BC72-2FFC-F0E4-1149D435DB3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21" creationId="{506F70FE-5F46-15FF-BC0C-55011EB62AC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22" creationId="{A3F9EDD5-8798-39E8-EDCD-769314903CF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23" creationId="{27BEC130-7057-FBBE-60F9-4B1698E6A81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24" creationId="{E1DA2F2B-7FE3-E74B-E6F6-FB7A2324C95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25" creationId="{438791EE-A397-030D-3D57-B19FBD17038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26" creationId="{2E2ECC96-DB0D-359F-EC34-D41DDA79AED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27" creationId="{611B37CA-1B42-2EB4-8213-4CC24ECCF2E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28" creationId="{8EE9FA57-1670-8894-57A3-729DC2B9D30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29" creationId="{2EDFE0E9-09F8-E23C-DE92-BD16036D6CA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30" creationId="{B1255496-7F52-7ED4-1BA1-85CC7C9F495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31" creationId="{2812A5A1-20BE-788C-9C40-CC531D5A9F4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32" creationId="{D0DAC5AA-BB44-81C5-8D68-6FDCB3B7BFC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33" creationId="{7ECC7183-7DB2-761A-F24A-49E7968CABC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34" creationId="{1659479B-8262-47D2-5EBD-3A4CAB41C11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35" creationId="{243CC48A-76ED-9EDD-C578-402DE95EE4C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36" creationId="{096AD4AB-7548-435F-A730-AA9B7EFAFE8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37" creationId="{E54AE867-7F6D-0EA3-B697-292F3BCC29A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38" creationId="{948F2392-E8C3-233D-1899-3737F9D5EFE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39" creationId="{B805A03F-1D54-C177-F98D-64BB5AEFDA0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40" creationId="{D02D80A2-7C2A-D235-2461-E88513DA1B3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41" creationId="{9585D803-6EA9-9020-4CAF-C7CB014B0DC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42" creationId="{A0575D29-70CC-B457-D63E-85C3518DE16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43" creationId="{59DE3168-3485-6C56-EE06-3EF75EA8FAA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44" creationId="{31CC60E2-0E08-3847-4493-F170BFE41A2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45" creationId="{518D7B98-5286-CB6E-C8AF-ACCED1B6C60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46" creationId="{A05136C4-ED0A-59F1-E4B3-9056A42818D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47" creationId="{C64C05E5-D025-5041-E023-00A30603422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48" creationId="{F618DB96-B948-E679-ADC8-2E5D446A012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49" creationId="{15280477-67C4-C094-77E6-93D0F456164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50" creationId="{36CDF2B7-E291-E8EB-6901-97ABBDAFF02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51" creationId="{55BF3F89-58BC-A769-237D-38F74C39998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52" creationId="{DFDA3298-6607-3A49-C207-D71AF7142B6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53" creationId="{BAF56F64-6475-F0C9-8486-451BB751959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54" creationId="{FB4C97EC-E44C-7478-D38B-65247358B91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55" creationId="{0F8126F9-FB71-5579-A3C2-D47134B348E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56" creationId="{3B8D8C0C-57A8-9181-92B0-D2A2745E4B6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57" creationId="{4E9A99B0-771E-5397-F17E-E14B3EC7399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58" creationId="{BB2C6C02-F169-AAFD-7DE8-BB70C74A730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59" creationId="{E8948338-993F-DD3C-CA6A-44AD59CCE8E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60" creationId="{4E538C38-09D1-3E7D-7B4A-2D2428FC05B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61" creationId="{6CBFAC5D-A46E-6BFA-9F39-4C0AD5071BC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62" creationId="{F02EB52C-CEB7-FC4F-2FCB-57C2F76C7B0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63" creationId="{77B5ECDE-5474-54EB-8A2C-7DF7033A9EA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64" creationId="{ADB9459B-F306-80B3-A839-EBDD1228C4B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65" creationId="{857932FE-AAB1-ED5A-A39E-800F48457E2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66" creationId="{654B9982-3E5C-8907-6279-53770C44E12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67" creationId="{1E8D801E-C4AD-1391-8099-1A902868C3D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68" creationId="{C8E2AF7C-B484-39CF-9790-8CA94F2904A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69" creationId="{738051E7-CA37-3F79-253B-40A6AA86652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70" creationId="{7C630A66-EF55-9E3C-DE3C-804A9C701BC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71" creationId="{3CC640A7-32A4-98CE-24DB-DF9AAC6BFBD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72" creationId="{F2471CC0-9EEE-5C99-009F-1485FC22A1E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73" creationId="{81B2B038-AC96-12A0-256A-53D8F3E165B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74" creationId="{07BFCA77-506B-ADC7-0730-644FB81765B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75" creationId="{8B808E70-B1BC-10F0-F473-5A9CE6D0CD5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76" creationId="{655CBA62-CABE-738D-1833-56302CFA23B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77" creationId="{71351FB7-546B-661B-F48E-2DD89336717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78" creationId="{51BE2BCC-97D0-F919-886B-AA386AAA451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79" creationId="{2B85AD54-8AEE-E1B5-0BAE-7A462A8DD01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80" creationId="{5F321F01-02A2-43EA-1FB8-F3EB53165A6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81" creationId="{8DA63B43-603B-19E3-BF3F-80006FAD1EA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82" creationId="{35FD4BC3-E306-5740-F6B7-DF11E1BFA8D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83" creationId="{EEBD9E35-388B-DD3E-E2E6-7FF03D94C6F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84" creationId="{B4B63B4F-4586-6382-4BE6-A27F32C8EFE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85" creationId="{143C5412-FA0D-7567-14C1-2EBFCF36CCE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86" creationId="{0BF57C72-1CCE-D3C7-FF44-B0FE43DFBF2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87" creationId="{37DF6DB2-871F-20BA-7F9C-AD1AE83C1F3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88" creationId="{1EDEEE54-E9B2-7773-8E96-A94438D9A1E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89" creationId="{A6B61A78-0429-27CB-7983-7D0BBC6AB7C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90" creationId="{F8D0AE86-12B9-7513-FD11-D4178AD1EA2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91" creationId="{BAFFB3C4-DD5D-B292-A0DE-3E9C6C1257D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92" creationId="{F7C9A42A-F32B-A159-7F3A-EE816B9C7E7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93" creationId="{6E3E4A8C-694D-E932-310B-C3871DD6951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94" creationId="{0C9379EE-F6CD-F6D7-45CB-21EC1124D0C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95" creationId="{4B3A873F-D026-EBA9-9E7B-AFA98B92388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96" creationId="{A0FA6B37-86F2-8C63-11E8-C60690E4EEA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97" creationId="{27E59B78-F405-8EAD-E0A0-A1F804AE6B3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98" creationId="{2A2B3ECB-9940-02FB-CF66-906DD234912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599" creationId="{05DC6EF5-3DCD-0429-C276-9195970F2C2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00" creationId="{BB54A6E9-C015-243C-4EAC-A7D72632B42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01" creationId="{537FBECC-5513-4800-5E19-30ECAB00F81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02" creationId="{EB3BCD6A-D5BC-8D94-8AEB-9C48107F4F9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03" creationId="{7B800C09-662E-5B4E-056D-145563A6132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04" creationId="{F077A110-56F5-581D-04B7-31BF60AF665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05" creationId="{6E8106FA-5A08-21F4-8CA0-49074534903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06" creationId="{C1C60F73-63AD-3596-2877-CE4BBDC1E27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07" creationId="{73B086F0-883D-2CB4-79E8-36B81BEA102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08" creationId="{D76F8D33-F7FA-1BEA-E5DE-A2650B99F08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09" creationId="{0454D8FF-EA91-68D9-FE64-F7D3026BD3F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10" creationId="{15F2FA24-4BD7-72B1-D6CC-48CBC85F921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11" creationId="{239A8C3A-5BC2-9B94-6A1C-F8EBC1C53C6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12" creationId="{AAEB73C3-CDD9-2FE4-CCF5-E1B6F656024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13" creationId="{2A24AC05-1870-9CFE-BEA6-7C14923F221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14" creationId="{CA2D1550-355B-1237-3B7F-ED81254B75B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15" creationId="{3AAC6985-F5C0-4839-EC0C-CC347D72521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16" creationId="{7D0655DA-B0D1-D5BF-0F2B-BBADD3354B1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17" creationId="{C5709454-FDA6-9026-06B1-CFE6AE2F177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18" creationId="{1E2464A2-2A0B-6F2F-E50B-116585F134C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19" creationId="{EF98B1CE-3C36-324A-8574-4235B62FB45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20" creationId="{595305B1-3042-FE19-D074-FBBA82FACE6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21" creationId="{9D7C3020-CAC7-D90C-01E0-469D31DED4A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22" creationId="{A9BE5FB4-5C7A-2F26-186F-4079B150FEB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23" creationId="{658BD2AE-3043-E7EB-0B1A-8A7DB41F708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24" creationId="{4A437D91-E4DB-EA87-B691-B3530687931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25" creationId="{D43D0C24-FEDB-FEB2-5E6D-DB25E2132F6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26" creationId="{165190E6-F3CD-1CCE-E513-B18633D8F0E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27" creationId="{984A1288-9A2F-6F35-BDE5-1157DAF9B9B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28" creationId="{667F06AB-437A-8A5B-4F50-A50AA7DE7FF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29" creationId="{C86CC1C0-31E3-5363-0D9E-E9FA6B7F187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30" creationId="{5745F0B7-A712-0CFA-9E2C-3EB3F5A5B83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31" creationId="{B7465F74-EE2D-8AF2-07F8-D7021D5DB31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32" creationId="{412B6928-97EE-D1ED-8B0D-6F909E1E4DB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33" creationId="{52933C7C-623B-6665-0F4E-2C23F6DAE85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34" creationId="{21E8820F-15C5-70B9-3177-3FF2A08E023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35" creationId="{626D0EEA-FB0C-3285-2812-63253E0FC38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36" creationId="{D3D516E0-3565-FC6C-2DF6-4F3CA807B0D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37" creationId="{F5EE706C-D1ED-1DEA-85B8-71BF068E2F3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38" creationId="{2BC340B0-EA49-76C8-D963-62518799E16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39" creationId="{B8248C06-1042-FF46-ED16-287A8775A91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40" creationId="{FE8EB205-6237-75DA-4D29-D83E0340F90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41" creationId="{F4D632FF-3801-8ECB-9010-C0A8337809E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42" creationId="{8250778D-5588-27EB-656D-BDE0A6933C0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43" creationId="{E960CD7B-5767-7EA4-B2D9-8CDC874CA3D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44" creationId="{1AC7A87B-4AB2-C4BC-DE64-4B6EBD8E4B1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45" creationId="{75AD1941-A94B-4EE1-8F99-9EB5666D8C8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46" creationId="{6FDB194D-1035-4A8D-C389-9E999358FE9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47" creationId="{F9C4F89E-AB25-F09C-887E-C642D09C9AD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48" creationId="{E4C529A2-EB25-0FDC-434F-1326F693470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49" creationId="{BE0F5E9D-C7D4-8E04-92AD-447C4DC409D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50" creationId="{43F8D18A-688C-9766-66F0-0CF8D540A17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51" creationId="{BBA86233-5747-7037-9C83-9531C61CAFC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52" creationId="{DD97C4F9-9BE2-3B08-C5D4-CC04724E432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53" creationId="{9435B5A5-85B7-C848-6C26-848D0BB6375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54" creationId="{D714EC10-DBCD-771B-417A-8DAE7AD3A95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55" creationId="{350AA5C7-4345-2E7D-8682-6EF946FC027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56" creationId="{73B0D2A3-A7E0-1E12-0069-5948DC7025B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57" creationId="{8940144E-DD5F-ED1E-9217-DB48084CEBA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58" creationId="{4D25861A-E775-33CF-7CBB-AA6BC4DDBAC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59" creationId="{98EEF0B4-E1A2-E241-D206-D5742E03F4A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60" creationId="{4BC43FC7-2FDE-1A97-1EEB-E10DBD2CDEE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61" creationId="{B4B9EB40-C0ED-D316-AC93-742BE003CFA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62" creationId="{31BD0EAE-2BCA-39DB-E595-21805645F03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63" creationId="{FE48B565-3602-1731-1BC3-6368C05609E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64" creationId="{5AC0AC0E-1004-2D84-5CBE-321EBD88B8C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65" creationId="{7CC0BECB-FEA9-AA61-9A3C-C7E6D78F3D2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66" creationId="{9FCF5FCF-BC54-9DD5-39CA-D96A550D19E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67" creationId="{CDD98000-FC48-E648-5EF6-0B6935B721B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68" creationId="{DF3993DF-D5C6-52A0-BE2A-1F01883F62E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69" creationId="{9AA7EF56-CA03-0AB6-D544-8B1523C9A79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70" creationId="{EDEF8474-85D3-1C82-51F5-98383A1BD91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71" creationId="{054E96D1-D0AD-9BB0-D5A3-6DBCC16AE0E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72" creationId="{A7F14602-5D15-D92B-FDA1-AAAE4648A8C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73" creationId="{55498A9F-0561-018D-A4C7-CCBACE7D79D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74" creationId="{FD302A93-A2EC-0DF7-08EB-5C4256ED4AA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75" creationId="{D8EBAFEA-E6A9-3496-7048-2B6CA3404B4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76" creationId="{968E7CA9-1F02-4C51-D226-4AC3AEC4FF4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77" creationId="{3D97B189-828C-CAB1-8459-EA5D87D40A9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78" creationId="{E2AF4396-4F9C-E7C7-045A-3245E721FCC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79" creationId="{785A8DE9-9E20-7AF2-2181-31FDF3202F6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80" creationId="{91959E5B-BEBB-31DA-E8AD-91804D48485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81" creationId="{A983AFDE-0E23-D665-68A6-9BC6C69795C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82" creationId="{D226357D-9BCC-2B29-D6E4-51B24F681D1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83" creationId="{DCF7D018-1C10-18FE-92C9-6760E404767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84" creationId="{251A7519-08A3-3CA1-D52F-52DBFB3B502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85" creationId="{0BC45555-2223-EBDE-C35D-A840FE79380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86" creationId="{072185E7-5EE5-209F-6586-A4131FB72D2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87" creationId="{2C00593A-B084-56A8-D110-8AD364B2832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88" creationId="{B84D2E41-F1FA-AE3C-6C90-893BE9EBFFB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89" creationId="{92548EAA-48D6-9BCB-DC9C-F1063CADA84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90" creationId="{03CD877D-99D7-C81D-0AB0-0434F308A59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91" creationId="{D913D5C4-0DEC-9452-4F1D-1775E465A32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92" creationId="{7B9F1863-0F79-C06E-1626-22CD7FF8C97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93" creationId="{E56B04D5-92EA-C964-6A5D-C01856488C8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94" creationId="{88A4A375-6FCE-B11B-1573-DD96B18C82D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95" creationId="{345FD3EA-0CA0-795B-4BA1-94F3250F9EB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96" creationId="{131A9B0A-AEC0-C317-75FE-55B3EBEB81B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97" creationId="{75F40553-DC8F-04FB-10AB-0184403BD2E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98" creationId="{699856F0-30E6-4161-F0E4-EF18BC40B9E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699" creationId="{EB49E908-A39A-4857-8B89-48758CCFE4C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00" creationId="{56B901BA-FFD8-C5D7-F2AB-9479F88B397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01" creationId="{D78039E4-C14E-C57B-5B94-B715619F4D5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02" creationId="{70518F40-5FBC-BC39-949E-50EA066010A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03" creationId="{392FEDC5-7D49-96E8-6EB8-A8F98D9CA95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04" creationId="{8FFB596F-4054-4F85-705B-53171A6C063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05" creationId="{F545C419-BEE0-6035-56B1-A2C9C743453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06" creationId="{8A4A3D4F-1348-2B79-CEDE-1A2842FA540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07" creationId="{9ED63F7D-9B97-FB2D-B2DA-9A5718DD89C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08" creationId="{523476AA-B0D9-88D6-1853-A988B68B506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09" creationId="{0928F227-4848-A94B-74CE-30F98779F7A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10" creationId="{0B49FFFC-1A18-1456-731F-B24FDB46438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11" creationId="{4F0839C4-B2FF-2C98-C773-0C2D102A609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12" creationId="{7B02DBA3-462F-F730-D1BB-3EE2593E0EE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13" creationId="{69C66893-64A7-FB45-F827-D1423DC2CDB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14" creationId="{5450C2EE-1CDF-6A9A-B2A9-16317F522AB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15" creationId="{F5FDE816-417A-765E-AD5C-42C104EAFF7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16" creationId="{773C6A7B-4050-69D8-B72C-D8FF71CF064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17" creationId="{207F9964-5684-B26F-9D72-A2A5DCF02E6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18" creationId="{FAAAA931-95A8-E053-3664-D2412ED9257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19" creationId="{0EC3BC3B-4C48-449B-4511-E96959C524A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20" creationId="{D956391E-B6F9-9E80-5D73-D2F1F0F0B4A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21" creationId="{77746193-52D6-7004-63FB-3FEE167C1A3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22" creationId="{25046609-4908-207C-6C44-1D04903006A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23" creationId="{DA6BD2C4-FE9A-6583-78FD-4CF13D13036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24" creationId="{64CA4468-ABED-5DDD-FA35-3CF887D9E2D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25" creationId="{73E9AC02-7B80-AD50-4902-AC3BB3F30E6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26" creationId="{FA5E16C1-E358-DE89-4FD4-4A5869785D1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27" creationId="{C26A6B3C-980E-3F5A-411F-9BCFD6E9FBE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28" creationId="{37C65BE1-C1AE-87A4-8A1F-13346272E4E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29" creationId="{D9295AB6-AB48-66BE-46D3-FC1117E1453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30" creationId="{D8E75625-D3CF-3F94-500C-AAC8129D394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31" creationId="{E25EB626-9F34-07B3-D6EB-3C8BC3FA90B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32" creationId="{17FD1BBA-A184-D671-8B58-9E338E58A47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33" creationId="{9216AD9E-8102-7EB3-B2A6-605CBA1486D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34" creationId="{9276638F-F659-84DD-F871-36F18BE8086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35" creationId="{27D7C2B9-F52A-C4D8-7C1F-1016CABE7C9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36" creationId="{02F2D613-F57F-0A33-4413-7FFDFAFFF44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37" creationId="{D0F59BCE-C800-3867-6030-A9CB19B58DA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38" creationId="{B1DB395A-6395-66D6-6A54-5225DA8D883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39" creationId="{E450A05B-5AFE-4D77-3B2C-1A9673F8AE3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40" creationId="{7BD050B8-9E14-ACDA-CD07-09E0AEDD243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41" creationId="{90941D9E-1278-FBC7-819A-FF10F53D3DC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42" creationId="{B07AC49B-E135-3EC7-7B27-4BBAFA30865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43" creationId="{D113C705-51E9-7223-89CA-B0D5BD19EDB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44" creationId="{8B3AA014-5FFB-D187-36D7-00323859A2F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45" creationId="{A04172E7-1546-996A-C136-614AE7030F5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46" creationId="{9D40BF38-133E-9E88-8A6F-486EE0073B3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47" creationId="{D15B3C75-4764-4D3F-ED1A-2F7BFEF8956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48" creationId="{8CF8B763-BA0F-BC19-DB46-CBCFEB39866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49" creationId="{C88155AE-D633-CC60-4B61-89C789C2551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50" creationId="{A39254B5-788E-6856-D4F2-D528A498F52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51" creationId="{DF4B20F1-A06B-3A26-0F31-84B1352D672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52" creationId="{2BA2EB4D-E2F3-EB1C-0A2E-13419D58CBA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53" creationId="{AD35A63C-7AF1-BE89-A7A1-0DFDCB3A43B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54" creationId="{7791B222-E3C5-6A24-59C3-6B5B7032F90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55" creationId="{F9C020E1-D11F-C01E-ABA1-84E46CE7B69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56" creationId="{46DC3174-BDD3-D459-5778-7D2872854BF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57" creationId="{99D992DD-23AB-EF92-187A-29EBA4BE737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58" creationId="{D387C8BE-F071-EA8E-630C-79F80B10404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59" creationId="{E31CFFD0-C303-1D17-BA0C-800B3365E3C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60" creationId="{4BD7A80E-E3FC-7003-C6DB-07389AF16F8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61" creationId="{973949C9-0087-F123-2B9A-BA418131D8C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62" creationId="{A41BE4BE-90C7-36AF-E7D7-C8C0F75F424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63" creationId="{32FAE664-DA12-9F96-8F18-C885683D285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64" creationId="{5A9E4238-C5A8-8D78-5781-A55CBC86270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65" creationId="{81A19884-BA7B-9465-4DF1-8CA1B73EDA7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66" creationId="{CC1450A2-45AF-B558-76AD-B2AC00B7C27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67" creationId="{38377953-A206-2BDD-3FCD-ABB1FB171ED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68" creationId="{E64A50CD-662E-C6D2-B459-85852205178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69" creationId="{0F0C173F-F1D1-DE62-BD5D-72654C1B23A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70" creationId="{7BF7ACF2-4346-AE02-A459-6D5523E81A2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71" creationId="{586932F1-0B86-DF2C-0DBF-28A3A97B482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72" creationId="{DF4CC3BB-4EA8-0003-4910-97977B757A3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73" creationId="{DAF4EF75-8132-A500-5A81-56823C1B905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74" creationId="{801D7E0D-1F63-E9C8-EBD4-98788F753F8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75" creationId="{341FC8E8-9808-A92C-5884-637A8F691AD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76" creationId="{F906F4F4-6774-58C9-CE57-2DFF5A588CE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77" creationId="{19249E3E-7616-3FD5-4761-01824E8F24F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78" creationId="{C44744FA-BA6D-E213-3F2A-55EFC117837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79" creationId="{215D3A20-155D-1A5E-C957-DC9AADF96E4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80" creationId="{F3E73847-23AA-5CE6-6439-1664559290B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81" creationId="{4593160B-99D8-847B-082C-8229532630C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82" creationId="{BD24BC3C-4E20-AFFB-C6B0-4FBCFD49667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83" creationId="{42800EB9-D695-7B8A-558E-DF658EB9564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84" creationId="{0369A3CD-4A43-2861-4C0A-9DBF617544E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85" creationId="{A393938B-747F-14F8-A9BE-BDBDC593C86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86" creationId="{EE7D1896-634E-2F6A-A85A-3DD184D8B9D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87" creationId="{B1786117-4E42-9C69-C27E-FD8D3EAD1C2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88" creationId="{B1738B4C-5670-7DC7-F919-4C3C9879278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89" creationId="{64076EBC-21C9-25DD-7ADB-D01E6B807F3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90" creationId="{C912B54A-438F-A314-865C-E93DC5C1295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91" creationId="{60C81F4C-919B-4CA5-AFCE-B8BACECFF3C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92" creationId="{7B0A00FE-B20D-15A2-6DCA-803A49BCCEA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93" creationId="{019D89A9-E269-1E55-ACF9-A83EB027D3C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94" creationId="{BF1228D5-AE81-BB2A-6C9C-0339C43BAD7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95" creationId="{116376A6-D4D5-DBED-E595-836D3D8DDE9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96" creationId="{2571D8FA-2426-2395-EACE-420F8ACFF93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97" creationId="{EC6C183C-D872-8216-E1ED-93BF869EE40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98" creationId="{8EB03F28-C343-75FB-B934-D0DC0178497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799" creationId="{5FD98565-7FE4-036E-9504-0AB1B340706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00" creationId="{795BD7B6-A541-B644-A08E-E1CD4940118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01" creationId="{96E8D2E6-D51A-3AEF-83CF-0739ADB7E25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02" creationId="{C262B50E-2EB7-36D1-3B3F-0E20A9705EE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03" creationId="{8BC15EBF-2A4C-264D-9B48-13D391064E4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04" creationId="{D181DE30-D4D0-EC2F-83CD-7888BB989A1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05" creationId="{2795EF24-5366-0A49-D588-8885FEF8397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06" creationId="{F319A2C9-C65E-2B7B-3884-8F41ED231AD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07" creationId="{DD21AA2F-FE9A-29F8-B0E5-A5BE182DB94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08" creationId="{D87CDCF3-D1ED-DDF9-A32A-377542BEED2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09" creationId="{B0F3B7BC-1D25-6D82-164D-A37BF8288CE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10" creationId="{ACED7648-5612-9B2D-E22A-754384DB67F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11" creationId="{33A22D57-00A3-FB2F-BC18-5123094A674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12" creationId="{1AD1D884-6265-9314-E632-889DE67BCED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13" creationId="{1E0C4ED3-918B-A5E8-A4E0-A032509A1FE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14" creationId="{93CEABAD-574E-0372-5310-D284FA2307C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15" creationId="{28F0BEB7-C276-BFB2-3BA3-04478EC9743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16" creationId="{1356210B-A0F4-EC40-9FF8-03DF5F294C3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17" creationId="{C0221E41-F7DE-7736-0508-CE631C0E9C6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18" creationId="{283A6B3E-DA1D-DCA9-6FDA-8759DF0CDD9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19" creationId="{94E74ED8-A21E-1ED8-9C4D-ED899B67C4E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20" creationId="{380DE7C9-7310-1975-658D-7397AF78CD6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21" creationId="{D2FC6ED6-3EC2-3F0B-8D2C-7F29B0F68FC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22" creationId="{6AA0A0DD-52F5-7DEA-D290-34576D72B4D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23" creationId="{76EF3583-2C81-E5B1-70B2-DED8201CC50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24" creationId="{89D3143F-A927-2E52-5ED7-7C38C88D86A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25" creationId="{B87C5B76-BF50-659B-6195-8F761CC5602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26" creationId="{A8F3B79E-ECB2-D3ED-8751-B4D098A97CD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27" creationId="{7D84A107-12DC-08F2-FDCD-122B2646F1C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28" creationId="{347840C1-F9A8-4E22-90E0-5F2EDFB7EF5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29" creationId="{73E0ACD3-D6DE-2680-9D88-B7F211DCE71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30" creationId="{0C174B9B-61A9-FFFC-9565-0A3D1C9AE86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31" creationId="{A6F1E356-E2BE-74F9-7074-5FCC71665A2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32" creationId="{2745935D-B469-C7FB-57F3-99A91FC50BA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33" creationId="{FEFC5503-2707-F347-79BE-1EBBF2CD6AA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34" creationId="{CE1365F0-729A-83F6-7269-562AE19EFEE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35" creationId="{1A0DB452-8C74-0903-FD7C-B525A70B3E6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36" creationId="{54C857C6-B6BF-2725-48BC-7BA0BE5CD33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37" creationId="{546934C1-5D43-4241-ACBA-6F06AFB3AE1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38" creationId="{DEC7D6FE-BE92-20F9-ECD5-CC8BABDBB2C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39" creationId="{E47D834E-84F3-38E1-E1A3-C337F43F227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40" creationId="{DD41DA5C-3B39-D751-8528-2913204C682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41" creationId="{DDB88EA3-8497-F37F-D55F-0F046B25082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42" creationId="{AC9EEF5C-3F12-419E-1AF9-52322AD25CE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43" creationId="{5E1F5D35-7A69-FA08-E809-BD9E48060EB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44" creationId="{E86BF352-6CEF-CD50-0258-0966DA2BC58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45" creationId="{5AD8F78D-D324-FE2E-EF27-3EADB8AF2FE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46" creationId="{1C42C02C-A97F-BE6D-7CE8-47A9303E2F3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47" creationId="{3CA3E5F5-B0E0-529A-C5BA-054AA4AA193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48" creationId="{B7FFE284-880F-4F5B-8FE4-55D489D0227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49" creationId="{57602952-1DB0-DA8E-AC1F-D4688DDE1A8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50" creationId="{0B59868C-AB5C-1F5F-2654-952AB715A66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51" creationId="{68A17905-90B3-DD2F-7E97-9D6ED439759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52" creationId="{5C67D80B-427A-6394-F0C5-4C64FB8AC42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53" creationId="{0B487889-48C3-AB62-52F9-1C728EA29B8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54" creationId="{BB98BA5C-C536-3908-CD99-50AC164E15D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55" creationId="{100AE985-6AEE-1B60-4813-5B70B3719C3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56" creationId="{26DE33CC-67CA-B115-2D5D-D548A96B877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57" creationId="{964E02D2-1D5C-4073-3437-F1DA07B4C4C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58" creationId="{63041705-CE10-9659-BF41-67E80DA81EF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59" creationId="{C564E9B4-D0FB-DF27-1F56-9BC1749C943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60" creationId="{833B413B-963C-1C42-C9C1-D089FB8EFD2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61" creationId="{9C278565-80D6-D3AB-9FC3-F860A8C6039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62" creationId="{015C4F71-5EE4-B89F-568D-8F75CFBFCF6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63" creationId="{464D3FBD-2944-4673-9589-6862DB0DEBE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64" creationId="{EE7E9379-99F5-1177-5E2B-085CA16CB1D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65" creationId="{7229B10D-686C-3C5B-3BB6-D427330700E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66" creationId="{F394335D-FB66-AC1C-5DE6-178EC35A69D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67" creationId="{A75685F2-3578-0227-FB3E-CD556C06990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68" creationId="{7C95648C-1374-B0C0-4C09-1DFF10A07AD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69" creationId="{3D2D653B-B1B3-38C2-7663-9A763EBC335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70" creationId="{0B6855CC-CDF6-53C3-C8B4-890A64FB9B4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71" creationId="{530A950C-9CFE-E933-900F-2A778EA8772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72" creationId="{5BEDE480-84ED-1877-9748-E7A0F502D49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73" creationId="{4155F706-D096-5CB7-F5C5-E99BC441A7B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74" creationId="{EC2141BD-B135-33F5-5A93-8D6E9160F1C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75" creationId="{EA3944DF-F834-C30E-FEC3-C1DFAF4A5FE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76" creationId="{452B158C-6562-5127-E6CB-BB83FB31E16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77" creationId="{52502DD4-8D8B-B1E1-F878-5AD6D8480B2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78" creationId="{85BF88DA-60AB-313E-8044-4DD49304ED1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79" creationId="{CF1FF2BD-DA2A-0BF6-5921-3B5D244372F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80" creationId="{329308FA-C66C-827A-F8E0-65915344A25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81" creationId="{B6B918D5-2E48-FFB0-81E5-285BA6F3554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82" creationId="{ECAB4761-778D-0D82-1A7F-AC1E705D34C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83" creationId="{0308EA26-B067-7C29-C1F7-2D3BC148DC4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84" creationId="{2839C4EC-0AC5-E68E-BF89-4A30CC8118E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85" creationId="{531D1427-09C9-B6AB-C511-8B34B67BCD8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86" creationId="{51D58CD7-777D-B007-1D82-08187875ADE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87" creationId="{AC5EDA8C-E22E-EFFD-0F08-E88DB42AD16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88" creationId="{8012236F-B4D7-92DC-048E-9CCC52D4515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89" creationId="{656AF81F-1647-CDB8-A0F3-BFD1F349860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90" creationId="{15BB6A7D-344F-A09C-905A-3EF890764BA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91" creationId="{59190DB2-F97E-D335-22C4-75DB42B1B36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92" creationId="{9F4EE077-8694-46BB-F982-750EB683DEF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93" creationId="{02565A25-25B3-1B54-0AA8-97FF7578276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94" creationId="{EF37DD65-70C7-0F2A-8533-D574DBBFEB1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95" creationId="{5B43B38D-3CA4-0867-D76A-73276116FBE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96" creationId="{2529A59C-15FD-88D3-8294-DE7BDC7A3DC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97" creationId="{E68CA7D6-055C-57BB-CFDE-5F18AC03AEA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98" creationId="{264085D9-0FCB-3C7D-090A-484340A8EB0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899" creationId="{4FF152BC-299F-8BA4-A4E3-C0AE3A181A1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00" creationId="{AD9BEA67-6AD5-0C18-B1EF-72A386D993A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01" creationId="{984BC6C8-0AED-79FF-FA49-321E946C437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03" creationId="{51BB2D2F-CD70-5E57-3BCA-B39E42A2BB8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04" creationId="{BF782A37-ECE4-99D3-DEE7-81A8CFC8550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05" creationId="{EEB5E23E-45A8-E34A-ECB8-11386F9122A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06" creationId="{F1D22103-A9FC-BA22-BCFD-E4CFA50631F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07" creationId="{DA12BC44-C706-3462-D5FE-EFDA8B7D8E8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08" creationId="{EA0B04C2-4094-83AE-AE6F-1B386D24562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09" creationId="{0185598F-876B-A486-A856-8D562FB196B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10" creationId="{93B61EFF-B804-C751-25DA-0C85358ACB7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11" creationId="{BB26E794-5B33-FB91-2205-2D269AA0FA1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12" creationId="{AA112F87-4D6E-CA21-D822-2D07427DC3A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13" creationId="{11E152A2-4D8D-F678-8344-CA979B2CA50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14" creationId="{5D2009E1-CCC3-E8A9-C2B4-4921220A702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15" creationId="{33E7476A-B749-DFB5-EF35-ED4BAB05579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16" creationId="{8ABCEB9D-28F8-6AA6-BC87-2DCEAC3E550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17" creationId="{3A309EDF-BF38-5217-488F-E6E03DD81E7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18" creationId="{624B7125-07BA-352A-9AD2-5EE753B9630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19" creationId="{471F569A-DDA9-0297-A7B0-F2798F7C1F9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20" creationId="{45978943-FC74-6C90-C7A4-9DB67266AA1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21" creationId="{065E09FF-4FC9-1949-391F-DDC54919EE0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22" creationId="{95853343-BD46-08C6-871A-5060597FD03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23" creationId="{D343528B-A56C-B524-08EA-03274A859CA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24" creationId="{D49320B8-9333-A8B4-4751-BB00614EE4B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25" creationId="{BDAF64E2-4C99-098B-A300-F6E263E843C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26" creationId="{87EDD275-D828-DC2C-90BB-DA8058993C2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27" creationId="{6F882D68-8D8B-775A-5400-8924745EFF2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28" creationId="{2A71DF42-E846-A869-2802-18856E7CDEC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29" creationId="{C08BB293-172D-FA88-DE63-B2603520BA2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30" creationId="{185BFE5C-B3FA-A652-0C11-362A2D9E8A2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31" creationId="{D28D43CA-BED0-11DD-809D-964D0A99673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32" creationId="{6083A356-1386-A232-F4C2-A0561772957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33" creationId="{725361AA-702D-AFC9-4EAD-63E9833BB97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34" creationId="{D2653A59-3CC1-F3F4-AB18-1C16418A4C7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35" creationId="{EC601B33-F833-9B51-18AD-4895D725FA8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36" creationId="{54F1F356-6B29-6CD5-B445-EB2C1687F54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37" creationId="{ED83D544-D94D-BFC0-58F3-8822B975C9A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38" creationId="{B2036FB2-E8E6-B40E-BDF7-69814006152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39" creationId="{EB76C1E0-5F70-1111-C345-E48C498A22A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40" creationId="{BEAA3356-95A4-8A3D-AF5C-C9465A5C435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41" creationId="{D00DFC8E-955F-CBF9-1EA3-554BD545759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42" creationId="{20F9BCF8-4E77-A7C1-B89C-97FDB45BCE6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43" creationId="{2C149F1F-B7CE-CD69-6C5A-776D1FC9A29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44" creationId="{CD06AE38-A5EA-F714-1420-FD346E5E26D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45" creationId="{CFBA5EB2-9B06-58DE-836B-8D0F8AA8DDA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46" creationId="{E9EA2A95-880F-3CAB-97E6-F4AA6400A9C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47" creationId="{FEE1CD41-CC10-08AF-5D5D-8675DD8CF3B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48" creationId="{BC44B4FE-0E67-ABA6-C87D-25411AC564A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49" creationId="{094CD2BE-3164-DB98-8C9F-23E97ABBA74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50" creationId="{193DF4B3-61B6-5E0A-F12F-2A3AD95F7E5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51" creationId="{D01B8B70-3CBD-5D1C-AF95-F0BF48D3B53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52" creationId="{4ED68E24-7AF7-3C99-67F5-B98E3E70E3B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53" creationId="{92B96E3F-4951-A0FC-CC1D-67F8BB32294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54" creationId="{FFCF6413-B7AC-87DE-27BC-5E9C8FC2971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55" creationId="{BFF13481-F20C-F713-F3FD-DC8392412D6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56" creationId="{31ADAEE3-F90A-CC7B-2F04-15D709DD88C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57" creationId="{483177B3-E15D-A00D-3E9E-95241AC0078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58" creationId="{02200C0E-F3F2-5587-16D8-4A7FAC0B3E0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59" creationId="{EA8696AD-C1F0-61BC-580C-AEE64EF02DE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60" creationId="{3570C3AD-0FD2-B878-736C-47B314397A5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61" creationId="{4E25D6DC-2C3C-3BB0-CDC9-092CC79E154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62" creationId="{EE0827CD-B6F1-A900-790D-72613C9CA73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63" creationId="{AF620147-A2D5-0A94-29F0-41D1606B0C0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64" creationId="{67B4FC25-A2DC-2D61-45D6-1BDAABC0CD4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65" creationId="{F660F41C-98D8-CAFC-189B-3353EAEE8F7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66" creationId="{C49B2433-EEC4-C4EC-F596-38C0127407D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67" creationId="{252DDEBC-DAB7-191D-28F8-9B631EAD817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68" creationId="{106C9EB0-E9A2-AB95-C807-9C0003C27DE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69" creationId="{2ED2E1C1-7933-174B-10DB-E1AAB514831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70" creationId="{46D7E0FF-D3FB-38DA-8F1C-E2E52B0DED7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71" creationId="{C5719D49-9E5D-B056-0CDE-324FBD7F2CEE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72" creationId="{2C3E01E2-FF2F-5F3E-7088-5F86079DF46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73" creationId="{9B6FA2A9-EC8D-BB31-0705-1D3C968AFB5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74" creationId="{2D3D66E0-A435-24EF-6AD5-1D98A705F41D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75" creationId="{FC236B58-5257-A7B9-DD41-E9579728698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76" creationId="{3492DF41-6AF9-1BE6-3B9B-E1D9C46EA38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77" creationId="{68FC9C8D-C793-249A-185D-BE79EF93855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78" creationId="{AA74C797-7370-D639-4E5F-F0444A606AA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79" creationId="{1BAC65C9-B889-EDEB-9113-A7FF33BB994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80" creationId="{C0EE02D7-82B3-3B38-98B9-4719BA796C2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81" creationId="{243A3E4D-94C6-9BDB-B359-829874B8091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82" creationId="{5E4914D6-A509-8B85-F2BB-30A46E1E7B5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83" creationId="{66C1AC73-34D0-4D42-3152-37243670309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84" creationId="{4AC1A65E-FDEB-CB15-8085-65A263467F1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85" creationId="{BE2E7D0B-BACC-6AB9-072C-62C7D78F3BCF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86" creationId="{026DD409-F32C-AA2C-8F8F-C502D4531EA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87" creationId="{ADC18AF5-C7B9-30E6-3331-242B7D21006A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88" creationId="{DA657277-D5C5-2D82-0242-F4568285948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89" creationId="{A010CF77-F649-311A-4336-1266E06A988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7990" creationId="{1850E1DC-0510-EF7F-8DF7-73D89F8DC48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91" creationId="{53476B42-373C-09BF-A677-5A3FC121C69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92" creationId="{269D1E24-CC6E-3781-0C7D-1B7DD11B8FE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93" creationId="{445B3913-4172-D8BD-C1F8-3524A5B04EDC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94" creationId="{D9543859-CABA-0806-2B02-A85C3F945C2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95" creationId="{CAF17FCF-AB3B-6823-6EA0-CEFFF05152D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96" creationId="{6FFECFDA-639B-6CD5-9720-96C2FF3EFC77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97" creationId="{5DDED631-57CB-C9A7-B19D-C814D238677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98" creationId="{64CA3D29-1721-8926-7153-DCC623D02D43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7999" creationId="{69936E02-EF09-FB69-7A2A-1E621BAE5D58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000" creationId="{020C793C-B8D4-280C-9185-82EA3683A94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001" creationId="{70FBB2E8-BE3E-F8DB-C52C-8272411FBE30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002" creationId="{5F86BA49-B6A6-8C9F-1A24-730711B0E412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003" creationId="{EB1B6673-66F6-5E3F-CF8E-989FD38BA0B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004" creationId="{72763BE5-26AF-324F-DB88-8F25A51E658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005" creationId="{35B79053-C857-7F10-4BAA-6AFFA03D24D1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006" creationId="{AC53D6EA-FC65-7EBB-5874-B2FFC8E1F1F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007" creationId="{CA8369E5-C673-D8DD-4585-A04CB9D702B9}"/>
          </ac:spMkLst>
        </pc:spChg>
        <pc:spChg chg="del mod topLvl">
          <ac:chgData name="Ginevra Minarini" userId="1f1f918c-6db6-4aec-95e5-17ad0358cb46" providerId="ADAL" clId="{03421CA5-02D6-410F-9208-942AACB4DA1F}" dt="2023-11-22T15:12:32.835" v="88882" actId="478"/>
          <ac:spMkLst>
            <pc:docMk/>
            <pc:sldMk cId="1972248481" sldId="312"/>
            <ac:spMk id="8008" creationId="{561375D0-A977-51FD-4391-8BB9F56FB84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09" creationId="{CEA50C72-A98A-40C4-11C0-490F17A9250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10" creationId="{9BE55B11-60E0-D08B-3D24-4F3B7630A13A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11" creationId="{0790D0DE-4D5F-6607-0BC3-A3E48527833B}"/>
          </ac:spMkLst>
        </pc:spChg>
        <pc:spChg chg="del mod topLvl">
          <ac:chgData name="Ginevra Minarini" userId="1f1f918c-6db6-4aec-95e5-17ad0358cb46" providerId="ADAL" clId="{03421CA5-02D6-410F-9208-942AACB4DA1F}" dt="2023-11-22T15:13:03.376" v="88885" actId="478"/>
          <ac:spMkLst>
            <pc:docMk/>
            <pc:sldMk cId="1972248481" sldId="312"/>
            <ac:spMk id="8012" creationId="{A90E8768-0265-1082-8517-FEF5420FB635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013" creationId="{01B065FC-5944-5EF4-82AA-4C1BE173E81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14" creationId="{C7EBB195-0677-FE8C-54B0-2E022E403B07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15" creationId="{C5EC806B-85EA-8149-4ED7-EE6542A176E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16" creationId="{A8295051-7073-21F5-F1F1-0A34E043974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17" creationId="{3FFDEDB9-CC00-107C-FFAF-18B0DF07AC4F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18" creationId="{F249D57B-DFC4-A0FB-6328-9B63B274407C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19" creationId="{E9569D96-03E4-902E-A887-36E214332A11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20" creationId="{18B634DA-D7E4-2247-7ECE-A1EFAED763C7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21" creationId="{831C47E0-A6C7-9117-8110-887B2D9B3A9C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22" creationId="{40367773-5F46-EF00-E4B1-694043F8EBC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23" creationId="{42793D2C-F547-5BF0-2ECA-D982A39B876C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24" creationId="{2C783016-E753-71FA-C45F-3B789D0558B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25" creationId="{84599B21-A67E-8455-E361-26480333B23E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26" creationId="{D7B5EEB4-256C-F366-7682-187E2C951E8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27" creationId="{0B071AC4-DC10-864C-4720-0579EBDA111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28" creationId="{EBDE0907-E100-27CA-F5B7-D076BFBAE95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29" creationId="{60A6E657-D15F-6EBE-BBBC-3BE55AC14D4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30" creationId="{404398E8-2FCB-2340-D7C4-9F5D26CFC20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31" creationId="{BC6DF57A-1918-CFE2-AA40-58DB5EE72074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32" creationId="{86BD5373-16F2-955E-557D-3D3D83950BB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33" creationId="{91CD80C5-43EF-48A2-028C-259DCB58E37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34" creationId="{660CF5AC-3C48-E90A-3D84-D4BBE0FB6D6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35" creationId="{2F7B993C-3FE1-FBEC-222E-CABB4332A044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36" creationId="{60FA6413-89F6-E209-65BD-CD2D6B3F40CE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37" creationId="{A35A69F5-A844-DD95-5308-2EEB925C0059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038" creationId="{E15C15E0-BCE6-9613-4679-63E39965C2B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039" creationId="{67338E5A-A3C0-7D70-3EE7-73E133E23D12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40" creationId="{DA8D7A3F-DB54-0006-FB14-AD4511FA8DC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041" creationId="{3E20CDD1-9188-C33E-7AC3-15EA500A8A7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042" creationId="{6B6CF0F5-2911-67DC-B08C-D025FBD8751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043" creationId="{A2E0C73C-6A2F-9289-B39C-27BF72B0707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044" creationId="{2C21E981-2EC3-5E38-89F6-1676A7321DC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045" creationId="{379D7049-C887-1185-122B-E6F0A6EFDA8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46" creationId="{3EDF4B49-2649-DA94-AC45-752A903FA05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47" creationId="{5AB0175E-9653-9B9F-B978-F9A513F5CEB3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48" creationId="{D79D54EA-55A9-DD5B-4360-0435319C0E5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49" creationId="{C2DC8476-7266-171C-644D-5A8421275ADD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50" creationId="{8957C902-C0D4-E0C4-CBC3-BAEFC307E0D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51" creationId="{D73F3A3C-2E7B-BF74-D3AE-C2B8EC4E9B78}"/>
          </ac:spMkLst>
        </pc:spChg>
        <pc:spChg chg="del mod topLvl">
          <ac:chgData name="Ginevra Minarini" userId="1f1f918c-6db6-4aec-95e5-17ad0358cb46" providerId="ADAL" clId="{03421CA5-02D6-410F-9208-942AACB4DA1F}" dt="2023-11-22T15:13:04.605" v="88886" actId="478"/>
          <ac:spMkLst>
            <pc:docMk/>
            <pc:sldMk cId="1972248481" sldId="312"/>
            <ac:spMk id="8052" creationId="{D961A8AD-8F71-2AAD-F7E6-FFF19DF10A2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53" creationId="{C020D292-0739-B6F4-F7EF-E2903F83E4A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54" creationId="{F927B2B8-EEF9-83BC-2665-91ED92BA036E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55" creationId="{D1D7921B-6293-3DD5-F8A1-31F08846592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56" creationId="{FA109D02-4C00-E517-453B-08FA0E48626D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57" creationId="{E6B3F2ED-C9B0-52C3-1A1E-F758A739DAE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58" creationId="{4C44730E-FA5A-990A-1DF7-7E36D7AFB493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59" creationId="{3D7B39D1-8598-B80C-93E1-F25DF9199C75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60" creationId="{B4181997-3498-167C-2721-B0E8D200E174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61" creationId="{37E182CB-1BF5-F76B-F15C-20554FB9DB3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62" creationId="{688D1FC3-B813-D021-4578-4E4678367CAE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63" creationId="{0625DD4F-178F-795A-28A6-6B37D3EC28A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64" creationId="{8FA33A09-02C8-88DD-8A89-71E35DD80EAF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65" creationId="{35057249-252B-683F-0DBE-39EF865508F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66" creationId="{5C1FF1A0-A2D7-F194-46C3-762F5697DDA3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67" creationId="{0F0EA0F2-C357-557C-F552-F52E69507066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68" creationId="{3D6B205F-522C-5AE4-F4AF-F13B2C8BC0B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69" creationId="{F4761CD4-0420-F8FA-E8D9-4C583A06AA36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70" creationId="{B05A7A47-3804-AC64-9459-3BDDB9E75E5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71" creationId="{ECABA084-0E32-041A-BAD8-59BA61C398ED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72" creationId="{95E1363E-6325-3080-4C4F-4B95E8FD3CDB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73" creationId="{A2459E23-6E1D-C238-F805-164CA715E4B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74" creationId="{2D69970D-A05A-E67C-A2E8-C105F33596C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75" creationId="{B5E68D46-3280-C23E-76B0-C1D21789737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76" creationId="{CFA10778-95D9-F239-99B7-0B0E25B2C72D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77" creationId="{E46524E2-E9B4-F652-824E-FAD95DD95DCE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78" creationId="{7FA91709-DF71-3D4E-DE3A-E5298EC5BE17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79" creationId="{BC136A7F-22AD-9DD3-2CA4-B99A72FF4D6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80" creationId="{AD750192-230D-365B-D711-8692AA2129E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81" creationId="{3FA0BCFD-40CE-626C-F9B2-C3F07B07654F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82" creationId="{BC8DF3BD-2261-D0D8-63A0-177C19FB4D6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83" creationId="{1B48DE1E-2E63-8F0A-F208-D9DEAE273CEB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84" creationId="{A2F6EA41-2C0E-0AC5-5AED-C3F3501DE6DB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85" creationId="{61D35D2D-C483-382B-90A2-00A16B21BA2F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86" creationId="{567A57A2-72CA-8B46-8237-DADFE1683F13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87" creationId="{C28DA70D-B9FF-2D15-0C3B-D578D01B895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88" creationId="{243DE133-8AAB-4490-D714-86EAF3FDD626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89" creationId="{1D01D660-4B30-9E45-2BF9-83CDD8CDB36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90" creationId="{196F1CE4-32E4-DD94-10BA-E1B2A6155C87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91" creationId="{3B06691B-BB57-2E04-8F34-8DF9A961810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92" creationId="{E6656AA2-7490-1212-8812-C5EAA371FF0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93" creationId="{896DC935-0F8F-D290-53C2-83CF4E4EF9F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94" creationId="{0B087D98-512C-AA6D-9F81-06E3F11B0C96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95" creationId="{B20047BF-7C66-96C4-3B25-A6B023C3E866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96" creationId="{BC9B2E4A-9D78-E0F1-450A-7FC09F1DC32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97" creationId="{F73F454F-320D-BBA5-6878-AB5E601ADCBC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98" creationId="{C26B1024-43C8-D4D5-A13D-6995B2676D65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099" creationId="{F4A82CD2-5855-CB5B-0C08-CA23FE76B20E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00" creationId="{2E8A6A19-82EE-8EB5-568A-B4EAE48A0F1D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01" creationId="{62AF3318-705F-AB2B-1197-B2CC451F782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02" creationId="{5E7A8B6C-2FEC-0F1D-76D9-EBEDCFA184D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03" creationId="{410CA24D-F657-3952-A8A6-E5C7154A52E5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04" creationId="{51FD8005-BE99-3B58-43A6-57EC5B72C1C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05" creationId="{2CB157B0-E618-FE70-B86C-8A49FE3A04A4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06" creationId="{A30801BB-0AE8-572E-E1C0-F200371EB27B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07" creationId="{BF8A28ED-03F5-B4B2-F8C6-9E137D02A5EF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08" creationId="{FAD29F34-3928-AC72-50E5-ECDCEBE71C1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09" creationId="{5599A2AE-C11D-9803-B714-AAD98D6F8FB4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10" creationId="{3682296D-2335-CEFF-8C6B-84A24C301A4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11" creationId="{09A4DA78-8AFE-E46A-EE4E-32A01AEC28F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12" creationId="{D9D6F8D0-63A6-A35D-F441-571E229029ED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13" creationId="{45460CAD-427F-FF11-7179-DFF8FA74EC7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14" creationId="{DFBD5E26-8EC1-0468-87E2-6B246848936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15" creationId="{8CA80966-5D79-4C0A-C13A-5A5D445D24F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16" creationId="{B8F8AFC0-5B48-67EA-13C6-71B7ED8CCD4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17" creationId="{4223075B-2E6A-8355-0956-337E004F810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18" creationId="{B90BE6B4-BA08-A527-2A23-E45AF0963E1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19" creationId="{995BC7E3-01C4-651D-2E57-933B2BEAC82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20" creationId="{922D6154-A7B3-EA61-84AE-C9CA2DE323F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21" creationId="{86020A83-53D4-8D08-D2E6-06D783027A67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22" creationId="{AFBD9265-0DFB-4C46-B516-72C1A2C449A3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23" creationId="{3288027C-2242-284A-909B-26EED7A9DFE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24" creationId="{0586D8D2-2347-4941-77D7-6F76DBF412B4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25" creationId="{7638CAEE-C578-6E5F-0CA5-9B3342A72165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26" creationId="{66FE083D-BE74-18F9-2998-043858EE0FEB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27" creationId="{AA7524F3-0292-89EF-2FB5-C29889429EC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28" creationId="{BA085A97-F862-B639-1473-9D618865AA13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29" creationId="{BC41A209-6617-6140-292C-89D46080221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30" creationId="{9C6CEAE5-4083-E26D-979A-CA0E4D57E9D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31" creationId="{94D9F038-EB91-7A4E-E7CE-D28D907CD3FF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32" creationId="{87C2A783-6E47-DEB8-75EE-ED40FE2BA0D7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33" creationId="{6F90177E-FB34-014D-D457-324080F4C47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34" creationId="{2BB2A3B8-588A-3A9D-1EC7-B1A143CFB9D4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35" creationId="{2D8E7B97-0ECD-4028-5BD5-BE720D2AFC8F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36" creationId="{FDBBB0AB-CBD3-9377-1631-54BC64AE368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37" creationId="{8C9C2B66-9E21-BA92-D421-435DDF347E2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38" creationId="{36A5D938-D95F-576F-9898-F2A7DC729B6F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39" creationId="{405FA161-B3F7-6763-0081-8950D1674AF3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40" creationId="{1F834C93-8D80-23CC-E947-098225D5563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41" creationId="{C9C3EC54-9689-8CFD-500F-8BA415589304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42" creationId="{AB0DA284-1DA6-D796-71AE-976873A2914E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43" creationId="{541E12B3-0C81-42F6-8D00-EF7A9140FB0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44" creationId="{970273B1-6BAA-EA7C-AFF1-9CFD695A034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45" creationId="{B60DB56C-5F71-5B25-1026-1536BD21F1C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46" creationId="{A4291A22-B9F3-13BF-11BE-1FC2811852B4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47" creationId="{EED17C1F-B9B0-24E5-5FEC-C3BFD29C140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48" creationId="{93A93805-2F7E-175D-AEC4-FE94BB7CBC86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49" creationId="{4A9A711B-3DD2-2EC2-C859-23AA6A08505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50" creationId="{13681064-D1D5-EAD3-D667-C5463571F1B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51" creationId="{88640A93-CB50-CC70-49EB-FE6F2233B3BE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52" creationId="{DBFB5DE4-2AC8-7687-3B78-41E20938DD8F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53" creationId="{099A8517-C8B2-D701-8DF3-4FEE4AA65093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54" creationId="{BE86702E-E3AE-9236-6911-D7E21F94812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55" creationId="{9D2D67BF-B5C6-6861-8C55-C063B959269C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56" creationId="{A01939DC-0704-EDE9-FD8E-4395282A5FC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57" creationId="{2D978AF4-7D56-65A6-D11F-A0ACE91BA24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58" creationId="{07181643-8259-8AF7-6E78-0406C3EF27E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59" creationId="{9B15112A-EAE4-C89F-35FA-B98E61651CF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60" creationId="{0AC7FFFF-8C92-858F-74BC-69C0BBF7373B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61" creationId="{27F1B9C5-BC82-628E-2AC9-7873F19BD595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62" creationId="{C2E99223-BB71-97A3-AF3B-4BC2760C339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63" creationId="{B338B003-32AA-2663-97D4-8F5834B5836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64" creationId="{7865135D-A21F-09B7-AED1-B760DBAB9D1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65" creationId="{0758AD0D-9640-9563-A91E-6B375453BE64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66" creationId="{01A3F01D-8628-7BB8-E47F-D727AE0A2C0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167" creationId="{3381747E-35C8-A552-6407-BE78B705720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68" creationId="{8D277167-ECB3-034B-599D-CC6B964F199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69" creationId="{EB054A28-CF70-5C44-5BC4-A3CD3D8A66C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170" creationId="{7F3330C6-FBF2-895A-BA54-2446D49B3B5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71" creationId="{72356368-E78E-2C29-6366-6718108BF79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72" creationId="{0EBF25B0-8F70-37DA-736F-5FE20DD8501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73" creationId="{65E5DF9F-40E3-F683-C484-02F589C91E1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74" creationId="{E33C6025-8B6C-92E1-DF72-126D1C37371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75" creationId="{13475CC4-FE5A-A4DB-FA9B-31D1B28F768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76" creationId="{9BA6C714-A05E-6EC6-DDAC-F9DA1B5CAAD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77" creationId="{75C8FF6A-520F-9473-9916-05D1171A5E3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78" creationId="{2D177296-FB6B-4876-7323-4F0AC007B0E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79" creationId="{131508E5-9CB7-6B24-26EB-0B192EBE6E4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80" creationId="{62616334-106E-A0F4-3F59-41764CE2070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81" creationId="{709C3B54-545F-6155-917C-72FF3C402B9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82" creationId="{EFB19E0A-EE94-4739-9B44-7867722CD07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83" creationId="{E572ADC3-6688-BA02-FAF9-29D61342882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84" creationId="{23E75C6F-FC0F-F76B-1852-18FB9323173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85" creationId="{09C7D820-451E-B086-A4FD-BA2A8DD4B36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86" creationId="{5797C1C8-34DF-3162-F925-0A1AD4CF0A2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87" creationId="{465450E6-7240-5BC6-F1EA-57BD1E0124C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88" creationId="{EFD71473-6107-B02A-DB37-184885D0711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89" creationId="{C4891935-83C3-739A-1DCF-6100D1E1829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90" creationId="{A1168892-082D-B6BB-C9F4-A95A6E06B6D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91" creationId="{FE184F99-20F8-BFF2-BB14-28CA874DD29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92" creationId="{F21964C7-F38B-5B44-2040-E4CFC77E3B3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93" creationId="{297CCEAC-EE45-0B14-CD69-F40EB9D7D57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94" creationId="{61699E90-E3A4-2E27-BE65-3F3C3134017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95" creationId="{1EDA4F1E-5F3D-1E10-9828-81D5576218E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96" creationId="{35CBF2C6-0523-5DC1-4BE9-8D387D7A88A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97" creationId="{0BB62C81-0C1E-3C11-22D9-DB0E5970B40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98" creationId="{D4FA1156-1DCE-51AC-ECFF-4858676A2DA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199" creationId="{353FB813-23DA-1EB9-8A94-5FCE22843B2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00" creationId="{395C263C-AE80-A094-EB99-D78C35F65CA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01" creationId="{CD617F02-A459-F5B8-0B4D-7337A1D9BE3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02" creationId="{545CCF65-7EFF-C4F6-78CB-812AA4C0A24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03" creationId="{C4081E71-E492-150A-E10F-FE37AB0B308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04" creationId="{C624A05C-9E58-FB1B-6B40-8049F46122F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05" creationId="{773E89CC-7492-BD72-409C-D826852A306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06" creationId="{7E8DA63E-5739-ED4F-B85A-26C992047B2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07" creationId="{2F640946-85C4-06A4-7FE3-41B0BFE26E1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08" creationId="{72A9FB07-A266-B315-48E9-193D67F628B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09" creationId="{50EECFB1-5FE3-66F1-9735-A432E81BD96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10" creationId="{9482F202-41B6-3719-9246-BE0E9EA4753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11" creationId="{FE5DEEF6-383C-4185-093E-BE886E47F31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12" creationId="{EC2F6267-B857-FE70-212C-6706E73A90F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13" creationId="{A84241FC-53E6-DCCE-84D0-05841D484F3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14" creationId="{FFB7F7CA-9020-CD4B-C0E2-7318832F57D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15" creationId="{5B697048-DAEE-7B28-9BE9-A00C62A5A6C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16" creationId="{1C5CE48B-0A72-FD1D-A8E8-81D52B22567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17" creationId="{620FDC8B-2E59-CD69-F147-3279A63F300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18" creationId="{D1FE6FCF-8A53-596B-C3C7-CD9DA44B07B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19" creationId="{D176C862-8E23-5849-343C-C1498D2B52E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20" creationId="{2C2E73F7-7013-4FD0-DB83-BD6A988FAA6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21" creationId="{AF95DF2D-833C-A60B-1784-ED008BAA609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22" creationId="{1E52D8AB-0196-EABA-C299-A5C618283B1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23" creationId="{38C2D474-8405-6FFF-C7FD-D4582092D36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24" creationId="{7095F130-C868-A55D-6AF6-76E44D7B715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25" creationId="{1EE323BE-36E2-C50B-B3C6-414A33C013F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26" creationId="{D7C9A1C2-5404-4F4D-D87B-A829BF7785B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27" creationId="{425B3D85-BC73-1838-7D3D-6CD63DA310B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28" creationId="{CE91C0A4-B967-1FC5-6BB8-736C2B9EFCD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29" creationId="{422121F2-65AF-F173-3016-25F3F834D4A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30" creationId="{87DC3E88-18A5-3504-F737-ECB0BF880EE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31" creationId="{854E7C9B-86CA-F8EB-29FB-9628339DF09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32" creationId="{D6A0FD75-B61D-BA75-ACAF-DBB36042727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33" creationId="{1D16EF45-8CA9-95B6-6BFD-393A162469A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34" creationId="{F030A46D-78E0-054D-BF26-2CCAB739BC0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35" creationId="{6F8ED7F6-2DA9-2CF5-E364-81C6A5879F9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36" creationId="{8977A560-7AB3-D7A5-F4F1-D27FF91EAAA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37" creationId="{06B7A831-7D1D-FF33-E54B-D2D0424A732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38" creationId="{350A5235-F4D1-B778-1E4D-3BF1314597A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39" creationId="{0FC142FD-97C5-01D8-CE53-8AF15F745A2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40" creationId="{8742FA90-FBED-5A66-C5E9-15CD869FBFA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41" creationId="{596ACAA1-D61C-C421-D5E9-C1C4CBE679E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42" creationId="{B3732301-F312-3DA3-615C-7B447D19E13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43" creationId="{A902BD3E-2225-F381-28FC-DE3B0984C0D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44" creationId="{809DE991-3FDB-D165-691A-3A7CB1AAFAD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45" creationId="{389AA5B8-A4D4-CAF7-088F-90A575A25A5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46" creationId="{1DD537CC-F099-1E4C-273A-2D24DB82CDD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47" creationId="{84C05F96-0294-F641-910A-9E31C46CB89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48" creationId="{FE957F2D-6C80-582C-D3DA-5B99625A522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49" creationId="{B6ADA800-DFA0-0883-6B09-FD02A11FDAA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50" creationId="{8BC3757A-3F01-A75E-88E6-D00E4142519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51" creationId="{8A9EF52E-4D67-D0C9-4539-94C22464840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52" creationId="{F0A0A5E8-F1F5-7B40-D8E2-7E180758811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53" creationId="{F377A75D-BD6E-2536-2AEC-1A708710DC8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54" creationId="{E0BDC7B1-00AC-36E5-D550-A8E0EFE8648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55" creationId="{6B178882-708C-C404-35A3-9A460E06349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56" creationId="{64FA675F-ED4E-510B-FC0B-3F97B455EA6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57" creationId="{F045286C-419D-741A-CE01-5BCA0475690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58" creationId="{B4F73EE8-3DD6-B675-AFAD-3EFF62EDD57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59" creationId="{021551F4-062C-2777-9059-C72CE237BFE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60" creationId="{4B48B419-599D-1339-E53C-1946E49D9F8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61" creationId="{10CADC26-5C0D-6E9E-2AF6-39C42BF72B0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62" creationId="{561CA330-BE42-3B75-B50F-55E8CBBBDDF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63" creationId="{1421FE53-9CA2-5B19-F0A0-53D6E8786AD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64" creationId="{7462E204-C8A6-7909-76E6-4C810950727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65" creationId="{0B310BBD-F16C-228D-AEA7-02FE5020120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66" creationId="{BEC7EE21-A909-5786-B944-A7162460B50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67" creationId="{FD72C7B6-88E8-EA2E-FD78-A0142F63EBE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68" creationId="{5596F8B5-0285-DDC7-4754-F5550E93F7C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69" creationId="{784900CB-A451-8CE8-0D52-3B8EDA464EC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70" creationId="{3AABAA76-EFF6-83DA-B1D1-2EFFE3198DE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71" creationId="{18A5AAEA-AE8E-FADE-604C-4CCFFDC615C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72" creationId="{AE486116-E3E5-9222-D426-19B221E245E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73" creationId="{A8D1E741-D6BF-D25C-23F2-446AFCD5AA1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74" creationId="{862C0026-26E1-3F52-9399-19874D0763C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275" creationId="{046BE9D2-3A80-3E82-E7B7-90B9B390184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276" creationId="{385C95B1-64F6-2587-0CCE-7BDBF1266DE9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77" creationId="{8C88635F-D2B8-380B-1825-7DFF81F60E6D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78" creationId="{0CF9D6C7-1EDD-1CE6-DF3B-9B2ED2B34E5B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79" creationId="{CA6F2740-C4C2-D3F1-2F5C-8DAE4E12CB9E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80" creationId="{FE0274C0-3D7C-E167-4D1F-774128EB1798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81" creationId="{E5847199-250D-38AB-A8DE-F5A12882DCA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82" creationId="{8F858E40-C089-1D63-D232-2BD50EA26F2F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83" creationId="{D941FB66-9EEF-A710-8357-ED1A312712B6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284" creationId="{4164197E-A16A-C70D-5C3A-94518505E9D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85" creationId="{3C819585-4DB1-8C06-793E-CCC6748AAED3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86" creationId="{144A3894-0F15-0CE4-C29A-EE85006E6625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287" creationId="{3FC6DEBB-B841-12A1-2067-430FD0E1A58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288" creationId="{BFC268D9-DF5E-B2E5-357A-2C245D3A4D6B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89" creationId="{8F807BF8-5247-75F1-FA73-BA24634F52EC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90" creationId="{F326BC04-4491-38B9-99FC-8925E593ED37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91" creationId="{99031421-553F-8C2D-8489-0D25E60386CF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292" creationId="{163C7AB1-1526-4BA4-4341-233866C0CA8C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93" creationId="{AFBA6DAF-7370-FE0E-7501-F7EE9271FAA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94" creationId="{F496A2DD-E186-2665-CC42-952339E8286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295" creationId="{5F184108-7A4C-C3F5-705D-EFB3782C9C9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96" creationId="{B9007E6D-0E54-9870-8616-9AE60862D79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97" creationId="{F3E8B578-89F4-66FA-C849-5162F235EB81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98" creationId="{4A5651DC-6CF3-601F-9506-5FC57FFC67DE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299" creationId="{35DDD77F-1ABC-4895-31A2-8573296DEB4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00" creationId="{5CED8BE2-3CE7-9E1E-16F1-43287B90F21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01" creationId="{1FAD44DA-511E-0914-0EC3-785B2B12CBF7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02" creationId="{53D517CE-50AE-B8CF-41B0-74B4A31CB7F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03" creationId="{9578FA7C-A897-4A40-B4EC-50D3C1C8CF57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04" creationId="{4849449A-2CBF-F9C1-0511-E0CF8B543294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05" creationId="{505B4069-B3E4-8B5B-8546-A1F08DD4355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06" creationId="{4E418367-451E-798E-66B0-49BB62133FAA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07" creationId="{0ABC0061-31E6-AC86-A11B-B8B83E57F6A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08" creationId="{CEC18EDA-F0FC-61E8-3632-2353F878D2B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09" creationId="{A82AFBF5-801F-AD8A-A43D-E028D60D2CC5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10" creationId="{AF5ED212-E25E-A46A-F51B-D5C238935667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11" creationId="{2FC0B891-B806-6ABE-2C22-089024067562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12" creationId="{1A4C48E8-8347-4E25-C355-14AED3E6B00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13" creationId="{EE1E1A96-141F-CD8E-7538-1283074E4C64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14" creationId="{D51B3E96-1863-1038-B3EC-68E5ED43E45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15" creationId="{B27DE3D8-E4D0-90B1-F08D-62EBE39FF88D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16" creationId="{5F34A519-145F-3AF4-EA0E-98023FB0A7F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17" creationId="{27A32BAB-8AA5-4F83-FC56-221865825099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18" creationId="{736C1BBE-4304-B940-7AF6-5F6D7C984F69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19" creationId="{D60FE6AD-41DD-18CC-DA69-7F028D0C94A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320" creationId="{CD55209D-0271-72A3-32FB-1F822C0F7EE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21" creationId="{2DDEEA06-E786-C3DD-1A00-520638C2031F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22" creationId="{DFD7EE7C-7212-29D2-9817-BC1E9CA23C6D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23" creationId="{D2422C39-F69C-DDC6-6F14-085527A5031A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24" creationId="{85169672-ACC8-FE8A-08FF-FC3670B4C48F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25" creationId="{D166990F-919F-B89B-4B41-76433F0236AD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26" creationId="{51B4968F-AF58-4680-F18A-BBB3C9185ECE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27" creationId="{E52BBA69-EE93-FEA9-2B6C-C0E3CD580856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28" creationId="{2162C00A-75A8-CD88-005E-C4627E56306E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29" creationId="{FADF7E37-8FB2-33CA-61D3-61EE015E16E0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30" creationId="{38F4A5E9-8FDE-D84F-C8EE-89E0C4A96C80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31" creationId="{D8476E79-48B8-C4D1-CEBA-8AF76F15F1FC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32" creationId="{FBC0A1EA-37D3-975B-BA2F-FE952C15D770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33" creationId="{8895324B-148A-E582-EF6A-CC0BB1794513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34" creationId="{FE3AC0AC-F58A-4C34-DE42-C135E88346F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35" creationId="{25036AB2-DF1A-2514-D2A5-91EE114DED7A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36" creationId="{6122C5F5-34FF-7924-81CD-8DBCB90C2B67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37" creationId="{1AE1F9DD-07B0-D15C-6B17-87496A0D2E0A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38" creationId="{93EA3C56-A3EA-5D76-5A32-6348F65F742B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39" creationId="{CF192B5B-A513-70D6-2C0D-048D58BD811F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40" creationId="{B2F92B72-3372-7C9D-05E6-88B23354DFED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41" creationId="{E7E4082F-AEBA-9DFD-90C2-ABB8D7F314D8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42" creationId="{C8E4EE6D-3178-8382-76DF-1D622B99BF1E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43" creationId="{DB022A1D-E922-05E4-29BB-35F25B0A8811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44" creationId="{7FCF466B-C0A5-87E2-DADF-C5F841FC6AFF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45" creationId="{47D4A99E-E781-049F-46FC-0B34A579EC3B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46" creationId="{9A02483A-74BB-E71E-629C-B7F6C7775AD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47" creationId="{4FFCCFEA-B991-98A9-D189-EC0A0DEA060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48" creationId="{483A0632-4857-446A-23DA-61B3859E7CE8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49" creationId="{36691E4E-2C73-ABDF-8D3A-494134027D5B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50" creationId="{781DD1E2-9617-2DA3-3896-CD30C7857D8D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51" creationId="{E084F042-7932-715B-DF31-FA5ED8283D5D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52" creationId="{0144BB8A-C2B7-0D4B-C6DA-2B8121A8CE8A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53" creationId="{601418ED-AAC4-76E7-1AC0-587FEE0493F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54" creationId="{8B8DCF43-3ED8-FB93-6E7C-50B40194725E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55" creationId="{EAA598A1-EEE4-C6B2-0266-D16D5B20C608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56" creationId="{F588D81F-DAA3-A8FD-BC31-944987808311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57" creationId="{5F1DBE70-A372-7084-3499-08FFAF1789C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58" creationId="{B7278EC3-FF4C-DFBB-141A-367274CF24B6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59" creationId="{348C09AC-03DA-2BBE-2C3F-A325A22D512B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60" creationId="{14352E75-BCD7-03DF-C52C-62B29B4BF2F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61" creationId="{8CE1E4C0-6538-B22B-F232-7F4A3BB8E60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62" creationId="{B5D95451-A220-42D2-A6CD-D3B0B4B84DF3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63" creationId="{B2F58202-ACF7-2B25-8620-C7F6DBD841F2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64" creationId="{E4CE880C-09AD-1C1F-F0DB-2BCD7311CCA6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65" creationId="{915AC8EE-4405-6557-C2E8-EFC124273483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66" creationId="{35DDD733-020F-D79F-87DA-024D8CC30130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67" creationId="{ACE6B416-9296-DEF1-031D-6DE4F8F82940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68" creationId="{25CFAA65-3817-D31D-A8AF-BB51157E1CDD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69" creationId="{08A37BB1-499A-B739-25A3-362E4AEF93CA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70" creationId="{03DF31E6-991D-D156-31C7-DA6F047630F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71" creationId="{58F1709F-8C56-4708-D8CC-06AF96D2727F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72" creationId="{92067757-F121-127C-571B-059A9168B1E6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73" creationId="{4121FB60-BFC4-2D75-CCA5-8810B1424B70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74" creationId="{13FF4AB8-1B46-8967-92B2-BBFBCDBF942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75" creationId="{9110070F-1798-210E-E95F-CA5AE1F63DC7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76" creationId="{41C6C542-D89A-9C49-01AA-5D5B9F4598A7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77" creationId="{0A51DFCE-5CB7-CCC0-C376-BBCBA3B2C76D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78" creationId="{EDB6100C-478F-69F1-9512-95D200B453DD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79" creationId="{04984F76-623C-2BFF-2957-8E4F312772E9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80" creationId="{F84550EC-9C32-00EF-BAC9-DB94023A54C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81" creationId="{E0F4FB1E-E758-444C-256C-37F3F5B38E21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82" creationId="{59EECC7F-D7A8-4C27-6451-36739603DE2C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83" creationId="{CAD19342-F81E-A869-5FCA-FD9482662E59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84" creationId="{AB9C9495-F1B5-C77E-C31F-C7A0AEE523A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85" creationId="{93FC8DEC-EDE0-ABC4-83DE-20BDEA0079A6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86" creationId="{E9D78DEA-918A-2ADA-73AE-A063454AA80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87" creationId="{A15DA24C-C3B4-25A7-61CE-53DE0C7B1040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88" creationId="{D79817C2-0256-8AD5-57EB-694E47A3798E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89" creationId="{71C90D1A-6650-ABC1-6508-21224E1B9F75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90" creationId="{21D48CA7-987C-22AB-2C9B-758D2D2CB5D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91" creationId="{2A54E1A3-0D1E-CE75-16AA-77D33D10E703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92" creationId="{BA561603-0DE0-BE2E-65FA-5278C2E3F863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93" creationId="{0D4EE6F3-BFE7-6210-ECCC-8B2F83299821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94" creationId="{9218B116-BF14-EAAA-07AF-ECA261861C50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95" creationId="{5AFB6B9D-4F51-51DA-F1BD-20B6AD5F7586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96" creationId="{85AE478B-1438-5B2E-6FD6-15DAFE90525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97" creationId="{846DD9B9-D7F1-AE07-A060-775BAB5918A1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98" creationId="{9A11AA68-365B-B333-BF87-EE12EA20A65A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399" creationId="{6E608085-7B4D-9A8E-3FB3-F6F06AC9F2AB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00" creationId="{3E28876F-DCCE-84B0-EC00-F45D90D242FA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01" creationId="{2026248E-5AFD-1ED0-8FB9-2E17CEE067C7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02" creationId="{98744D9E-9F91-F3B1-9E72-9DCACD1A07CC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03" creationId="{2A820363-7161-8635-58D1-B357B3E6B110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04" creationId="{CAC2A37B-76C1-64F4-C334-662972C98308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05" creationId="{D46F46A8-28DB-F1F2-0A4C-4B331AC48D1E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06" creationId="{EDFD8549-4B57-5750-D9FD-3ED9A0EB24D2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07" creationId="{F7FF9A17-8E60-912A-1CF8-0E0E547AF130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08" creationId="{EF6B3129-0929-7A6D-E1FA-4B8368405244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09" creationId="{CA16AFAF-2B55-6D19-602F-E882156C1D3B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10" creationId="{999C183A-B7E7-1155-363C-C592AA159197}"/>
          </ac:spMkLst>
        </pc:spChg>
        <pc:spChg chg="del mod topLvl">
          <ac:chgData name="Ginevra Minarini" userId="1f1f918c-6db6-4aec-95e5-17ad0358cb46" providerId="ADAL" clId="{03421CA5-02D6-410F-9208-942AACB4DA1F}" dt="2023-11-22T15:13:24.068" v="88890" actId="478"/>
          <ac:spMkLst>
            <pc:docMk/>
            <pc:sldMk cId="1972248481" sldId="312"/>
            <ac:spMk id="8411" creationId="{BF720EAD-877A-6908-E676-2E349BC7B17F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12" creationId="{2F0AF26A-49D4-7068-F5D8-5C5A72AAB3D1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13" creationId="{EDD686EF-D443-7844-831B-34E284F02666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14" creationId="{CC28B98B-4D45-3BFD-8D69-4AE9B26A84CC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15" creationId="{FF3CB543-DE7F-F303-36EF-52D65620A713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16" creationId="{1CBFE8EB-4EE8-4ED8-5E38-D1577BFBE24F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17" creationId="{9D659938-C731-6C3C-DB18-2C052CFCA56C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18" creationId="{72AEFA6F-B14D-5A60-4606-0849BB513479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19" creationId="{F3A63270-06E6-BEF6-CB89-77E22653A6E6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20" creationId="{490044B9-5FE3-4CEB-7D8B-816EB8562B09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21" creationId="{09D5FA93-AF18-693D-F234-E2D6A43D1E8A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22" creationId="{01A756C8-8871-E5F8-7B52-9E9C45210161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23" creationId="{28E7F1F4-9691-C0A8-E9D3-E721AC207E72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24" creationId="{81CA48C6-2029-F903-03E2-916C3BFEC789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25" creationId="{1F380826-3CE7-233C-7A56-7295EC1727CE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26" creationId="{88AAD9C3-1736-83A5-A3BB-A2427514FA46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27" creationId="{D1D9E5DB-1411-65B0-75DC-CE63464BDACD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28" creationId="{F89BF035-575D-9446-24EA-9C0D7E34A6A1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29" creationId="{5910C28E-7B2B-46E4-B9B7-CA54266CDBD0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30" creationId="{94FE946D-1FCE-002A-6AEF-450FF638EE43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31" creationId="{9F4FF76E-1722-C589-C73D-38BC1AA0626B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32" creationId="{98DDC64C-8E27-218F-6733-C61B95CEB91C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33" creationId="{2F93CAEE-F442-D1DA-8A47-1D10F9444332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34" creationId="{21A95D56-77F3-8580-C385-A6B63B0DEE93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35" creationId="{46F3978B-8771-5795-4946-D4CB5671120B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36" creationId="{CFE13474-1CAD-C398-9A03-7A8F501721E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37" creationId="{ED52F064-D94E-A0F6-A8D0-D626F41305A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38" creationId="{06A40C5D-106B-72CB-FD31-CF529E5884A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39" creationId="{71337F3B-4A8F-BB94-89BA-0C18A98B6E3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40" creationId="{853F0904-47F4-ACD3-25D1-9F018A85AA9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41" creationId="{957E0237-CC1B-74A5-F1F6-17650366CD4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42" creationId="{765E0771-0A5B-421B-77D2-27385924929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43" creationId="{03938FDE-A999-8138-1F5A-FDE1439F896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44" creationId="{99EF9257-13AD-56BB-6DA8-71A081218D0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45" creationId="{AC2235F6-B014-A8DD-6C3C-224456D8FF8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46" creationId="{B3CEEC2C-7920-9DEA-D367-3B45E61330E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47" creationId="{B975A60C-6AB7-9C20-C913-B9BFCF8167A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48" creationId="{A632D2A3-C1CE-5630-FF50-EE2A1840329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49" creationId="{98C10919-7361-6376-A75D-85D2720A6E7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50" creationId="{241C3D81-BFF5-22E6-BC48-8E216B0D9C4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51" creationId="{38B24124-FEAF-82AE-DD3A-F4FE9762876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52" creationId="{8F5B4998-9A96-3699-0FC5-3864574102D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53" creationId="{B3C18EB1-AAA3-B75E-4945-2F3C9E0D963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54" creationId="{34E00976-C1FA-1DCF-E61C-96DB1885446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55" creationId="{F250E681-4CAC-34AD-BE62-5189C82CFC9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56" creationId="{23B82BCB-73E0-AC76-F6C7-6ADC02C12F5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57" creationId="{BAC83B05-A090-49D9-C1CB-878670AE5DC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58" creationId="{C1D50EE2-B03F-DC8E-47FB-A8CA1B9EA3B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59" creationId="{6A5D3BE2-1B13-9737-BF20-061B45D7758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60" creationId="{0FC322B3-C115-379E-59E5-EED18F5023C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61" creationId="{A419976E-BA23-5604-ABD4-52457097FB3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62" creationId="{6DCC2A95-3AA5-4EE2-B75B-A8AC833BADF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63" creationId="{626C5269-B935-8805-4097-636A204A65A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64" creationId="{6BDF538D-6D7C-6D86-DA21-13A0F65E013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65" creationId="{9140C7DB-2471-3EFE-D291-158501510BE6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66" creationId="{52F566AD-E029-D008-A501-44861F2C247F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67" creationId="{68726693-0F4F-6BD8-A2FB-8A68F69E34F8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68" creationId="{21F1F709-0E86-E05B-1D3F-6072B751C3FB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69" creationId="{3BF2EE41-E19C-21CF-4267-9096B97A21D1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70" creationId="{47E1381D-AD4A-1834-1275-456AED6269DF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71" creationId="{6787F76E-A251-E3F9-9928-8E94053D849B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72" creationId="{B3BB3F24-DA80-63CB-403F-9531F398CBDB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73" creationId="{24EC47A2-5DDE-2160-DBAF-0DE4956C7A2C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74" creationId="{72F839E8-EAED-0BB0-E9BF-31BD3CE04DD7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75" creationId="{1A1E3221-5B58-8F55-72F2-D50D86B143AC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76" creationId="{1AFF7E4E-A7EB-BD72-58F2-F0C6780EB58D}"/>
          </ac:spMkLst>
        </pc:spChg>
        <pc:spChg chg="del mod topLvl">
          <ac:chgData name="Ginevra Minarini" userId="1f1f918c-6db6-4aec-95e5-17ad0358cb46" providerId="ADAL" clId="{03421CA5-02D6-410F-9208-942AACB4DA1F}" dt="2023-11-22T15:13:02.993" v="88884" actId="478"/>
          <ac:spMkLst>
            <pc:docMk/>
            <pc:sldMk cId="1972248481" sldId="312"/>
            <ac:spMk id="8477" creationId="{EF12EC5A-EC52-9B82-2C97-79F0DA7069C6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78" creationId="{0BC25873-D017-90A6-771A-C6175667893E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79" creationId="{D45D1AB4-2BB4-19E6-DC54-9961580CB69A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80" creationId="{D3307080-8A50-483E-8BF0-2F52EF6E4BF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81" creationId="{AF5F7BFE-229B-F286-B7E1-3CAF56147E52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482" creationId="{EB88A88A-F1F1-EB0D-57D6-B872C80929BA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83" creationId="{450F4422-D780-0A5F-0A02-3DFC5CB73642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84" creationId="{21D2FD0B-EAE1-2496-5C43-B03E38B4B9CA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85" creationId="{72601A36-F5D5-59E3-35A6-A97CCB6F67F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86" creationId="{4B9E3502-24A0-CB79-F3E1-73A216031B1D}"/>
          </ac:spMkLst>
        </pc:spChg>
        <pc:spChg chg="del mod topLvl">
          <ac:chgData name="Ginevra Minarini" userId="1f1f918c-6db6-4aec-95e5-17ad0358cb46" providerId="ADAL" clId="{03421CA5-02D6-410F-9208-942AACB4DA1F}" dt="2023-11-22T15:13:22.981" v="88889" actId="478"/>
          <ac:spMkLst>
            <pc:docMk/>
            <pc:sldMk cId="1972248481" sldId="312"/>
            <ac:spMk id="8487" creationId="{CA0C182C-3D99-4058-5A9C-0FDB742E038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88" creationId="{400F0EC0-1B60-C207-1E0E-E6D89B41018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89" creationId="{442BD012-FBF5-AC22-47FF-867006D9510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90" creationId="{7D22B535-EDC2-0D2D-F885-D804F3670D1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91" creationId="{E26173C6-6AF5-0BF0-CF80-126DE09B11E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92" creationId="{C43548AF-0C9B-D3AF-69DA-365E54861E5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93" creationId="{A075E6E6-BC2E-ADBD-7E58-0B61D6626A6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94" creationId="{EC80B4C8-2DB9-AD83-A84F-5213ECC25B5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95" creationId="{9CC2C46C-951C-56BA-BCFD-1BDD2E2DDAB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96" creationId="{A8BCE07C-063A-4BEE-DDBF-949DF69626D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497" creationId="{58C645D3-60C0-335B-82C1-5DE9EE8E4809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98" creationId="{25A021B0-E534-7624-2B35-58624526E0CA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499" creationId="{4576D1F3-98BF-66B2-B284-636099998A9C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500" creationId="{183AC1D3-907B-0233-BAB7-24332BDC51B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01" creationId="{CE8B00B4-B4A1-ECA3-70B6-44723A435C73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502" creationId="{AC69D9F7-18AF-63D2-F741-02A69294A91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503" creationId="{B08122A5-3948-2714-33C0-5355DEA7F3A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04" creationId="{A1B6E887-F9E1-D45F-C80A-5360EEB144D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05" creationId="{2E749DD2-4D92-71AA-1004-FDE67D21B9A0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506" creationId="{1E607024-72D6-C75C-625F-4F825475B1C0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507" creationId="{68460220-15B7-C44C-FBAE-FD5B438EF8EC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508" creationId="{8F830CDD-57E6-84D0-45E8-1DAE5299857F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509" creationId="{00964888-9DDB-8117-AAA2-49249D2C2378}"/>
          </ac:spMkLst>
        </pc:spChg>
        <pc:spChg chg="del mod topLvl">
          <ac:chgData name="Ginevra Minarini" userId="1f1f918c-6db6-4aec-95e5-17ad0358cb46" providerId="ADAL" clId="{03421CA5-02D6-410F-9208-942AACB4DA1F}" dt="2023-11-22T15:13:01.541" v="88883" actId="478"/>
          <ac:spMkLst>
            <pc:docMk/>
            <pc:sldMk cId="1972248481" sldId="312"/>
            <ac:spMk id="8510" creationId="{0CE31EEC-BA14-FF14-E114-A493313EFFF0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511" creationId="{329874A1-441A-CFA9-98B0-BE464EA062E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512" creationId="{447FC50E-E379-3FF2-99C4-E8794DECE593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513" creationId="{FC6C90B5-1120-2B9A-9043-53C3079F306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514" creationId="{CD4AAA9B-A699-EA5D-2405-0F82533F8609}"/>
          </ac:spMkLst>
        </pc:spChg>
        <pc:spChg chg="del mod topLvl">
          <ac:chgData name="Ginevra Minarini" userId="1f1f918c-6db6-4aec-95e5-17ad0358cb46" providerId="ADAL" clId="{03421CA5-02D6-410F-9208-942AACB4DA1F}" dt="2023-11-22T15:13:10.043" v="88887" actId="478"/>
          <ac:spMkLst>
            <pc:docMk/>
            <pc:sldMk cId="1972248481" sldId="312"/>
            <ac:spMk id="8515" creationId="{353223BD-CC12-ECF8-F4D9-D0D4740B5B1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16" creationId="{0719BF27-0B8B-2068-9E01-0F595541734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17" creationId="{54633CAE-2905-CEE6-10BB-137856314A1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18" creationId="{C897774B-86DE-40B9-47F2-727F6CD040D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19" creationId="{19CC8ACA-4745-F250-0BC4-5BFDCC51680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20" creationId="{3B1923AB-D044-F641-151A-8F73022711A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21" creationId="{AC36129F-4BA9-D2A9-5628-F035F1741B5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22" creationId="{3C1D05DD-A320-30D4-173D-A71D31C5162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23" creationId="{21C9D0AB-4857-1B72-AE81-6C0C9F7E97E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24" creationId="{0EFEE706-908A-4B81-F691-B25743E80DF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25" creationId="{9EDE9BC6-5C9A-74C9-40B0-88CD7382155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26" creationId="{51E2EC1E-22C1-916B-7866-E2291AB3366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27" creationId="{2EB8A77E-1803-1C25-5192-5EE95DE8C03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28" creationId="{9D439E0C-90D2-0D5C-F9D7-5A3CB7D2DE0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29" creationId="{DB85CBC2-A5B9-FFFC-CE88-A5DE86A2977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30" creationId="{00B2BC9A-45D7-4FA5-DE4A-BAB05F45758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31" creationId="{5E9A288B-6341-834E-E467-4B43943DD20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32" creationId="{4B46C131-B380-B21E-3563-5B392EDC96B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33" creationId="{D09E77EB-5484-DE55-01DD-9666104B520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34" creationId="{EC33A03A-AFB9-6D77-37A1-3322C66B772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35" creationId="{5A97C0ED-2A21-F83A-BFEE-E389CEADDBF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36" creationId="{87FC0EC2-AC19-9A65-AECD-EA2EF63415B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37" creationId="{71C2A272-239B-548B-4F26-AD596A90D8B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38" creationId="{523B5B42-0708-93BF-A3E9-69646C31511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39" creationId="{37B4DA4F-5D96-B26C-0543-1D2CF1957EE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40" creationId="{A562818F-9224-EEA5-3BD2-529F9905277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41" creationId="{A861E0DA-603A-045B-1122-E55FFBCC7B9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42" creationId="{53ADFA4A-8C88-BC84-65B8-30C4C8B93D6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43" creationId="{DC7DCE46-4D04-324B-6B75-0DD3C1A232D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44" creationId="{6BDA081C-7FFF-EAAE-3128-785DB82AD8A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45" creationId="{4A873391-4FEB-D245-7DF7-0D64F5FECA7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46" creationId="{39A6F8A5-429A-6675-33E2-EE71F998648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47" creationId="{685ABA56-5529-37BF-E046-170EF2978BF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48" creationId="{9E0F98B8-950A-CB86-4FC4-19E1743EE72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49" creationId="{81029F87-033E-011F-2F70-805FBAD78DC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50" creationId="{77C28162-A886-B34A-13D0-631F57810C5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51" creationId="{8D07ADE0-A5A1-CCE9-DFDA-438EB3D2180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52" creationId="{EF8651AD-B811-DA37-BA79-2C7BD105F32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53" creationId="{7D7E310E-DBD1-64C6-0CF9-9068F56BE13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54" creationId="{ADFBBE69-67C8-5493-44FF-2BE3BA2D94D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55" creationId="{37830C7B-BDC3-A8A0-05C2-7242E868CDF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56" creationId="{41F6AFBE-19AE-1C90-B706-285E5A3E66C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57" creationId="{28717605-C8D1-41E3-8DD4-55C3FFE554F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58" creationId="{90E73A30-8BB9-390A-67E5-139CEAA7232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59" creationId="{201FF985-94A2-D97C-8609-F2C83D45071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60" creationId="{24B5D9C5-FD99-8B13-2455-7C5A353058A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61" creationId="{FA3ABA4B-6AF3-0440-C412-627CEFAD379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62" creationId="{9A3F8030-9DC7-E870-0CAD-A42519B342B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63" creationId="{77952B44-5DDF-1451-ADB7-7D49F58BCB2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64" creationId="{B4DA915F-0D8C-1758-8956-78A4F3484C6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65" creationId="{2CAF2B73-7630-8114-ED2A-1E1235C6AB8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66" creationId="{7DD5810B-558A-3D7D-36E7-3819EDD7940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67" creationId="{41719A10-2EEA-A1A2-F67A-BD540AE309A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68" creationId="{11900B8C-1D25-09D3-2AA3-06ACF59C01E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69" creationId="{D6649840-4FC4-2973-8245-289ACE78C66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70" creationId="{200B3EB4-D8CC-3812-2CD6-FE872DE9F60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71" creationId="{9D3A8388-AF51-1F4D-7327-BFA953B61FC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72" creationId="{13A8DA68-A8AD-F366-5080-CB53633B1CC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73" creationId="{129A6FCA-B694-0DF5-A858-A481E55DAAE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74" creationId="{63697119-2A47-CC36-07C7-089EE018BFC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75" creationId="{88AB402C-EF7E-6CCA-80CD-2E0B54B234A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76" creationId="{C77905B5-119A-7D46-C0DC-F9C80C06374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77" creationId="{866B97A1-FE74-0D32-CFD3-DE0FA896791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78" creationId="{1F970CDC-2B65-99F4-D48D-27CBDB9C34F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79" creationId="{894C2984-958C-37D0-2BC8-F18FBEC1990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80" creationId="{BC97A60B-A733-FE98-3184-6844CC39045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81" creationId="{1F7768AF-4B36-9CEC-8BB7-7CF6E25656E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82" creationId="{609E27C1-BEB8-086D-B051-A56EB8E8C81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83" creationId="{58991FFA-329B-677B-EA78-96A8F660E04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84" creationId="{1FD4602C-A4DF-C8B5-A265-446690E78D5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85" creationId="{AB624540-751F-D664-6DF5-90364DC1376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86" creationId="{D054ED5E-EF93-F51A-EA12-AD7DBBD09FE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87" creationId="{7A4AE5FE-3CA7-B9B0-78BD-F21322C3BED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88" creationId="{B77AEBF4-0C45-2EDE-ADC3-6BB8CA98918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89" creationId="{6268D6EB-0C1A-8677-7677-3A35FED4665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90" creationId="{09115189-2F8B-C0C9-3C5C-18DB94785D0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91" creationId="{62EEC688-6A34-C5BA-45CC-545354C84AD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92" creationId="{41D5A3F8-FB1A-1EA0-D54C-2A81DE4B892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93" creationId="{EBFA3831-B1EF-DF92-8EDC-21D1D872FD4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94" creationId="{56FA81E1-AFB4-7D50-C323-21918153EB2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95" creationId="{FFB1AC8A-8D0F-BDCC-DD8E-A43BEA00E3A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96" creationId="{9FF33FED-65E5-28B1-DE0A-1972FC781A0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97" creationId="{A5DC5E06-04E6-77F4-2B61-DA7EC788A3E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98" creationId="{7A460981-1A0D-284D-D686-456E77EB5A7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599" creationId="{9FC99D02-5334-A149-80F9-C2B8C0EA0A7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00" creationId="{4222B8ED-6D97-66E1-0EEA-32C9B5E5188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01" creationId="{DB460DBA-6F47-E7B4-16A7-8604D5E4BD7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02" creationId="{77905D4E-6CF8-AC8E-4E98-03EC557A985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03" creationId="{AA9DE10B-492A-67E5-5E82-8398EC626F9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04" creationId="{EF512C58-09C4-251C-8B8E-BC90371D0CC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05" creationId="{2549C09F-1CD5-42A3-1E75-90A457A556B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06" creationId="{2CC0B30F-B9E3-DF98-0640-4D2598388ED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07" creationId="{37F737BB-E919-F72F-A8A1-235B18DF7DE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08" creationId="{1C5C2385-354A-E665-5C1D-3B39E742058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09" creationId="{7DD84AEE-38F2-303E-5DCA-CDCC9ECAC56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10" creationId="{BC2913DA-5A44-A1F2-FAF8-4ED2F82D1B7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11" creationId="{6F39403C-4FD5-359E-EE67-A950389C95A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12" creationId="{649D24D2-D69A-5317-3FB5-2B15E49CB70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13" creationId="{F4F3C52A-3BE5-C46C-8693-97A4E696F51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14" creationId="{8004E77D-5469-58CE-B4C5-7A84A581C02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15" creationId="{655414EF-7452-06EF-BDD1-3BC9A0ABE42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16" creationId="{3AC0F1A0-7223-5F86-9335-2EE5C611D60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17" creationId="{B6578812-54CC-E32A-51EF-2BB0D56D1FA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18" creationId="{179BDE42-E980-84F4-0D3E-5EFDB75BE9B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19" creationId="{A5D74DFF-FDB4-4EBC-98AA-44BE4889C6B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20" creationId="{AE522D87-AF52-C9B3-5251-7F19BE69988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21" creationId="{90707F4C-23CF-5845-CA15-1A36D110E6B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22" creationId="{102B4591-05F4-F279-9A78-9105723F5EF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23" creationId="{1449B825-32EC-F336-1C77-8D3732317DC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24" creationId="{E7CAFB9C-D3C7-082D-54E4-8FEA2B2D5A2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25" creationId="{4E849985-3435-D2CC-BD7F-A8F2264A9D0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26" creationId="{7955E10A-FD7C-E66F-D22A-9162A69BC27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27" creationId="{9D6E3C61-A453-E02A-FDBC-36050C72BC2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28" creationId="{32B75808-2633-18F6-2131-24986B96A3F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29" creationId="{7C790C6D-4489-7591-1AF3-BBDED4080A0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30" creationId="{F7E53D1D-0C51-299D-912B-151B106ECA1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31" creationId="{345C3445-8C4C-11C2-EDEB-B773BDD96CD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32" creationId="{723B8B18-42DA-D6C8-0140-F696044367C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33" creationId="{C1192107-B67F-449D-A3AF-287C1F2AE3C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34" creationId="{72FE8B39-EEBA-0A8A-DD46-59AE6DE7735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35" creationId="{7A793B67-3E30-70CC-E1D7-5D870DA26F4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36" creationId="{190C4886-9890-84B1-3375-12BDDF722E9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37" creationId="{ACAB3ADB-D742-D05D-88C4-D91C4150EC5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38" creationId="{0781E832-D0BD-FB37-0524-1A3AEDF48CD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39" creationId="{3914D5FC-B5AE-1EEA-EB26-E57AB49AEFB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40" creationId="{A95B941B-FE21-2058-CB39-3FCCC328737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41" creationId="{3C2F257C-9F7A-A02B-2750-3CFF5C886C7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42" creationId="{C50D2678-C9F0-291E-3367-DF2CEAA205B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43" creationId="{BAB9F524-1CF8-3EE0-BB1A-E37C4F3AE06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44" creationId="{A916FD24-2D61-B0C2-7DBF-30536044A92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45" creationId="{5C98EBA8-D374-6FAF-4DF0-BD1F0B073B2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46" creationId="{57D724F1-37C1-499B-100D-822F4A27D65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47" creationId="{8B6378B2-3A61-956F-1C51-A7C5AB93F32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48" creationId="{056E3EB0-A588-1E24-8FF1-9285CBA5127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49" creationId="{13709BF6-7723-78FE-6C59-AFFADFFD57A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50" creationId="{3655A2E3-745C-1E5A-83CC-CD80388D200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51" creationId="{B3FED801-10A9-703E-E2B6-BA04A972A89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52" creationId="{75F9CEDF-5DE8-7D54-04D5-F8A1F2674F7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53" creationId="{41D8FC00-FF87-0806-685F-ABCA01247B0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54" creationId="{6E5520B2-2954-8308-3B48-5423D423EA6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55" creationId="{DBDB76B7-0B1E-6CD6-B378-10A275D9F9E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56" creationId="{1C25D870-1A21-A7D4-C394-9E7E0941304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57" creationId="{7B22FCDA-0052-3E85-FC34-C0033D9B2AF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58" creationId="{69B0F2E3-AC73-9341-5004-85C8344AF66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59" creationId="{528D4486-BD1E-E210-9DC7-33190AA2536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60" creationId="{97C66DA9-47F5-A8CC-620C-BEA4066EB77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61" creationId="{40A165C8-868E-FF32-7846-4920008EBB2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62" creationId="{8C13D4C8-9031-D095-AA82-73053AFF968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63" creationId="{8D208F7E-8E5D-8E24-43E0-D5C7C0EDA77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64" creationId="{FDADEAD4-A9A2-EF4A-9A87-CD29C3F075F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65" creationId="{582ABB04-8B37-A6E4-C491-E3853135414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66" creationId="{49F9876E-F12B-104A-D694-AEF40B91EAC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67" creationId="{E6569F36-A0C7-BCD4-FE20-5B928301235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68" creationId="{A51EFB42-99B4-929C-1C8F-47F22C16B6C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69" creationId="{A3FE736D-4524-C50D-DFE3-DE94EB63DBE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70" creationId="{DC2BBC8A-8E4C-E3D3-C96E-C0B4D449AFB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71" creationId="{EE64108A-A78C-F4AF-AB28-31B83985C25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72" creationId="{2F1AB839-980D-9E5B-3868-5FB46C0FF5F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73" creationId="{A1FB6700-583A-EF5B-972F-87FC4A24443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74" creationId="{6A925146-3F73-67F5-91E1-BDC36CA2E3C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75" creationId="{944223D8-045B-112F-6887-E19D53C2DB2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76" creationId="{58022D41-FFF6-678C-5565-9BA156C5B9A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77" creationId="{710E5D68-1C83-21C6-BE9A-945867FC01D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78" creationId="{0A208E9B-5897-D363-7DA8-11C30FC292F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79" creationId="{E365CA53-3869-885F-8476-B32C6B567C9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80" creationId="{C78B02F8-F3AB-384D-21FC-B313A76379B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81" creationId="{43E49077-F755-2F59-C755-17AC07FC095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82" creationId="{9C89997A-55CA-F0DB-9421-3C2D1709C91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83" creationId="{CFFCF97D-EFEB-3548-2EF1-D1FB5C8EFF8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84" creationId="{A2CBED9C-3EF9-41AE-6C84-BB3034CCB0D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85" creationId="{3B2CFA02-92E5-B768-21C5-9EE8C535983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86" creationId="{74C10EC4-265B-B4BB-124A-292FD1AD2C6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87" creationId="{B17444B3-185A-CB67-524B-FCCE50DA857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88" creationId="{56934014-F458-D531-EDE5-EA3D94716B2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89" creationId="{72B3FEE7-2DFD-BD50-C421-F5F672280E0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90" creationId="{5EA0464D-DD32-1179-29F0-443A083726B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91" creationId="{E7E73BFF-13C7-80B0-7FB6-632C56430DF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92" creationId="{DCF0A731-89D4-EB84-C279-A63491A042B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93" creationId="{86A975B9-70DF-AD3B-BADC-9ED0E040C31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94" creationId="{3DAF9E41-0FB6-EC5A-C278-EFDE7909E1C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95" creationId="{E97B0420-EF9D-4064-CFA4-FD85941C635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96" creationId="{D99D7B2C-8BE2-099D-7D15-69E0C187424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97" creationId="{EBF0ED24-2C21-2C10-06BF-29CB38D6FE0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98" creationId="{EAA385B2-496B-1990-FDA4-4272837EBA4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699" creationId="{DAF89C54-FE1C-A063-B347-989C6C389F4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00" creationId="{4A76B38B-B8B5-BD31-4731-B422CC81C62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01" creationId="{7BC08682-F3E2-987E-D7EB-5461E28D285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02" creationId="{8C0844A8-C849-E572-AB76-C36D5530CD9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03" creationId="{AEC09331-C8B5-0F98-7B11-E2C3569954C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04" creationId="{B4DD635C-51BB-C85E-A1E5-3DF9F33C7F1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05" creationId="{7472773F-2B9F-2633-A326-48DA84D3EFC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06" creationId="{B6D02DED-D6C5-9237-41F3-3E4258357E5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07" creationId="{0239DA7B-866D-EAC1-E191-DFD6B86DCB6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08" creationId="{8A93101F-A48B-C046-9288-D85510A261A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09" creationId="{0D460CCA-5B3F-9F31-B99E-95272685080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10" creationId="{FD0CA75F-DE61-7872-B670-19522ADF7E7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11" creationId="{DB202B45-8DF3-719B-E780-BD3ABC0C2E4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12" creationId="{123E0937-FE0F-E3E6-2839-5DABBFD2810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13" creationId="{8E1EEAA1-25B3-F319-4DAE-F856FA9AF10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14" creationId="{E9C64BFA-418A-7D45-308D-986BEE25C54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15" creationId="{7A89141F-6152-B795-6CCE-E9BFE904434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16" creationId="{0FD0FB26-DB89-2F5E-B65B-7A417634103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17" creationId="{EB528A4D-D0F6-A65B-37FC-EDCCC1642F9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18" creationId="{D1101CA7-3682-E0B6-DDF2-77858BDF1FA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19" creationId="{9626593F-528B-A285-76C9-FFCF656A691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20" creationId="{7B871063-C04B-85E1-4217-1A186D58E62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21" creationId="{1173A60C-C49D-6F53-42CD-022C909C492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22" creationId="{8BD14235-3B23-33B2-1F50-7239C3E345C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23" creationId="{D30BAC76-0C85-5ABE-48CF-0B1B7373CCB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24" creationId="{F510E58D-BD8E-2302-C43F-B1B79E74517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25" creationId="{A4D09DC6-1EF9-CA16-2A15-F293FF9A0D2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26" creationId="{3CDC9248-4494-E98D-6D08-F67A4DD6818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27" creationId="{8CF23B19-57DE-E61F-2F0E-25DEAC950E8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28" creationId="{22F760A2-C922-554E-CE7F-2F32E3A0ABA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29" creationId="{4925FA6E-12AE-0858-6C6F-5FB1BDE5E51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30" creationId="{3592141A-8685-FC77-BB3E-F8CDE1C0A46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31" creationId="{05E63B21-3437-86EA-C5D7-EEF98D5B80A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32" creationId="{DE47E037-CE6A-2A62-41F6-6A3AA2DC560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33" creationId="{0C54CC10-51C1-5531-E8FC-BC416920D31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34" creationId="{2EAAEFD4-8F06-025E-7238-75DB243CB31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35" creationId="{4B9FFF16-50A9-C456-DCBF-4363859BA19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36" creationId="{87E77DF1-0662-3161-AA64-6CC375E3421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37" creationId="{22613FD7-D93C-A665-A8BE-028EDAC3AF2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38" creationId="{D4E3C5CB-0F2D-FE8E-E10E-3D6BD702905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39" creationId="{8C167B9E-F579-513F-E248-5F9652B08D3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40" creationId="{8BB3FF58-E0E5-1892-1FE4-ED9F9A70CB4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41" creationId="{C2D4D070-07F4-7187-FCF4-70C8674DCB0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42" creationId="{7D3B7A3C-3ADC-9A37-F7E8-4BDF77E2A56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43" creationId="{4ECCE97A-C2C1-A77B-DC13-496E78E5F37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44" creationId="{C144CB7B-0983-3AD8-81E5-0308D1DC24D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45" creationId="{E315732F-4023-7F7D-30C1-6D985D592B3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46" creationId="{770CC53B-48A1-E80D-A298-CCD75326C24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47" creationId="{75AFAEDE-215A-351D-4F65-6A7C35E1072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48" creationId="{08378551-ECB0-DABC-E81F-22D43E56615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49" creationId="{084808E6-875A-9B88-442D-0BE8C84C5E3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50" creationId="{8A69B56D-731C-577B-E8FF-DECD4D1EE77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51" creationId="{3C3E37AA-95B5-6A87-CD1C-38073FB89A9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52" creationId="{054BE62B-AD42-107F-12F1-060FEEFE845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53" creationId="{14116650-96A6-E3CC-AF03-42585FFF575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54" creationId="{BC3772C6-BACB-204C-3A17-ECDA3B48DF5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55" creationId="{D0370121-8B47-E80D-2109-F51B5E2810A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56" creationId="{2E582C6A-36A2-7176-7DE1-F8042C52811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57" creationId="{A61DF726-E967-8007-83DF-D7D0FE41171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58" creationId="{278EDDC0-53EC-6E1D-D27F-7D5A716533E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59" creationId="{ABA3A602-4321-7530-C492-E861578E8AC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60" creationId="{3052AA58-4480-6C6C-C4F6-4E1F60B44012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61" creationId="{CF311A8A-FFE7-267E-D73E-35B2844F94BB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62" creationId="{9F1B2E97-3650-75F5-F90F-10E6FEE5E87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63" creationId="{3EFCC40E-C49A-1C39-546C-BB7FB8CB7A3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64" creationId="{7FB353FF-547A-8483-8C42-49765B0B08E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65" creationId="{99F629C2-B720-FCD0-22C7-BC1841E88EA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66" creationId="{AA0DBE59-8957-BED2-52D0-2C97B503909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67" creationId="{BE2444F8-0751-17D3-63B4-CB3DE619C99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68" creationId="{5D2DD4EC-4001-BAD0-157C-B29F2EA8F94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69" creationId="{5D06AB5A-796C-13FC-DD49-A1021C651A5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70" creationId="{A3029EE7-93D2-E6EA-4C36-8F7D747061C7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71" creationId="{151A31AA-B942-E071-E0E8-8CB6B9ACC50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72" creationId="{974D9681-97DC-BB3E-B339-7333648C703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73" creationId="{39557926-634E-3824-3E5B-B886C9DEC32A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74" creationId="{A3A35DFC-0AB7-09D8-B995-BBD10F7D79A8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75" creationId="{04595725-B559-B832-19CC-27DAB0885BA5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76" creationId="{4CB873C5-399D-A075-986C-86B8257F86D0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77" creationId="{298BBCA0-6721-54E7-9F86-6D715CD8FC43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78" creationId="{83476747-B5B6-5824-8841-7AB8D79E96BD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79" creationId="{8FF24C28-2C1A-D479-5139-3A590F49C9B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80" creationId="{AE8118A4-744A-1199-42F1-3CBD701A22E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81" creationId="{39651118-6A6B-9540-CF0B-77E0AB3F74AC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82" creationId="{CE8A60FB-157E-856E-1E73-1695F0A007D9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83" creationId="{82A04C3B-14A1-C17A-D8EF-888D802C3FDE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84" creationId="{66C37163-F4DE-415A-7470-2AE202127B41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85" creationId="{40A3F3F2-69D6-0250-1B51-DB14F5180924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86" creationId="{D4D87635-2FEE-E420-4796-1B3ECD232DE6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87" creationId="{E960EF09-6F62-6CD8-9D21-28F23D96F2BF}"/>
          </ac:spMkLst>
        </pc:spChg>
        <pc:spChg chg="del mod topLvl">
          <ac:chgData name="Ginevra Minarini" userId="1f1f918c-6db6-4aec-95e5-17ad0358cb46" providerId="ADAL" clId="{03421CA5-02D6-410F-9208-942AACB4DA1F}" dt="2023-11-22T15:13:15.139" v="88888" actId="478"/>
          <ac:spMkLst>
            <pc:docMk/>
            <pc:sldMk cId="1972248481" sldId="312"/>
            <ac:spMk id="8788" creationId="{C1216EBD-57D1-3960-F947-986DA200EF3B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789" creationId="{F7C596D8-F47E-C806-59CF-86EB1A91B8D4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792" creationId="{C1A325EB-8F78-4C49-18C0-C4B9B12788C6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793" creationId="{A3E86C90-8930-AC14-64E4-FB12A42B14E5}"/>
          </ac:spMkLst>
        </pc:spChg>
        <pc:spChg chg="mod topLvl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794" creationId="{E7D73B8A-EF9C-5204-4B49-A9101C746AEA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796" creationId="{20F145D6-1037-2C6C-6417-79893E90471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797" creationId="{B4EF0078-4567-796E-0D9C-997C7DAF785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798" creationId="{E7401B4B-6771-1318-6F6A-FFFE80BDDF3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799" creationId="{98C75698-32F7-1213-A933-3D0E50440FA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00" creationId="{F7D3657F-03C3-72F0-7C52-F48B71C3FB6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01" creationId="{0F0F2C4D-336A-400B-1A3E-0B45342B781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02" creationId="{AEA1D921-D5E6-FCDC-7C49-8E63F620FB5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03" creationId="{60D47A1F-FF2C-5B56-0A82-D3419F591872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04" creationId="{BB0F1FD3-5A72-AE65-D05E-61DAB58B7EF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05" creationId="{170A3E6C-D6D2-EB54-F69C-E08CA6E2641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06" creationId="{200CDCB1-974B-3598-377E-DE281D821BB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07" creationId="{7F5BD1B2-22AF-1597-77D5-8393CE4123F5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08" creationId="{9A9046E0-D4A6-4A28-7497-861FBCDBADC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09" creationId="{29274EFA-4807-65DE-EA8C-9923736ABB0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10" creationId="{DE51E309-A779-871D-EA38-CDBF9790C9E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11" creationId="{861ACF9B-F1D4-D3F4-6182-94B8F14FC7C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12" creationId="{59A855CF-D79F-C47C-AE34-928D27BAB5E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13" creationId="{37114A76-E1E8-B15E-B4AC-54310A38D412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14" creationId="{A88FF164-32B1-A525-A7E4-FF92BD27BE85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15" creationId="{A8B6EE32-BB4D-D939-78F4-73485D0AB2D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16" creationId="{BED043DD-C7AF-4476-AF4F-09288636683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17" creationId="{528393A6-BEC6-A2FF-6DD1-0D3B0DBE64C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18" creationId="{C6D3F637-8965-03CB-4118-B7E932C61E0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19" creationId="{4D2A4D5D-7229-CCDC-47AA-CB3CA9014AB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20" creationId="{48C8CD35-D8CB-1AB3-753C-4C9F6444C70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21" creationId="{A614D270-C6C0-673F-BF41-8305267A0B0E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22" creationId="{945C9D2C-A298-458D-498F-164E82633F4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23" creationId="{8EE960C9-11E8-3D29-7B84-6B023954F97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24" creationId="{D0AD4AFC-2A54-2E6E-317C-C46232185C3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25" creationId="{64518A74-7011-9AA8-216B-643BB1ECCFE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26" creationId="{6AFD362A-FE38-E166-3942-EBB1BFC5493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27" creationId="{48AEEC83-4527-39F5-0952-5AEC3212B06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28" creationId="{C95D8115-0AAF-BDF6-D71C-D0ECD931308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29" creationId="{F04B84D0-882C-34F7-965D-CC23376001D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31" creationId="{A73BE209-7BF4-5538-11B4-E3B0CBC07E6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33" creationId="{D6F310EC-68BB-0D65-18C4-67B5EE04BE7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35" creationId="{9823FFB5-A522-5652-E3A3-6640903D7F1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37" creationId="{CED8C825-1CAF-18C9-142B-3FCA849F426A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38" creationId="{1EBF5A6A-5DFD-BE05-AFCE-B572616EC96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39" creationId="{9547BBBA-428F-DB72-0FE3-84BC7B780B8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40" creationId="{8B803BA6-A3D6-F5F8-1960-333F8E3CA1C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41" creationId="{A1E90258-1022-2F61-9984-8EBE9A572D5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42" creationId="{24550B33-BF14-E38D-3CAC-06AA630D549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43" creationId="{7CA3DB11-2E1E-F9F3-6947-51898D47200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44" creationId="{AF5FB0E8-2711-5C16-7184-5264637FE0F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45" creationId="{F17F65E1-8653-EF8F-3B3A-4B56990B690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46" creationId="{337B4C10-0F00-0215-3DCB-90F18073DAD0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47" creationId="{03AA9A75-178E-DECE-8A75-5FC5A0E2FE8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48" creationId="{9FBFDA18-1C23-92F4-FEA6-DC5A2BA0EEC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49" creationId="{807BDE53-07CE-5CFE-B2B3-BC42ED323F15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50" creationId="{CA43F692-1511-99E0-47EE-963368DD7B2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51" creationId="{E545D182-5BF8-A6B4-E99E-3F21A0FB4100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52" creationId="{93734BF1-74DE-F600-35D9-4365EEB02FC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53" creationId="{FDAB9E18-84FC-66C1-EF1D-8577CC4C7125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54" creationId="{1684FCAD-CEF9-A5AB-5B13-F24E33D0EA0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55" creationId="{2DB74BBE-EDBD-60E5-7F07-59CBE8176E40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56" creationId="{53EB7BB8-06E5-3864-F2AF-831E066F3B1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57" creationId="{F29288DC-70E8-02A1-CFD2-27209DE39EA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58" creationId="{3A13F60E-9F8B-73D2-8BD2-F1FA75B5BBB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59" creationId="{EEF55F06-4FBB-AF38-6A3B-318A06020E3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60" creationId="{69B98984-95C6-5B1A-080B-8413CBD03EC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61" creationId="{DAFE8B0B-72DA-0970-4D83-DACE923AA5D5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62" creationId="{B4E35D57-6EC7-2B3A-3D10-CB859EACC50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63" creationId="{FAAA981D-D63C-2157-557A-AFBD9846722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64" creationId="{9E927293-163B-6FDA-83E8-1B7F991A3DD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65" creationId="{7F05538B-D856-1ADC-DB22-0FB1E1B08FF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66" creationId="{20BD868F-0840-6BCB-6679-B4E074AB90B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67" creationId="{5B33E05C-F27B-F9C5-F267-20ED6BCA11B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68" creationId="{A2D60B90-3398-61B8-F6E0-40E3A559623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69" creationId="{388F2823-BA38-00F3-2594-959C16A9EEB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70" creationId="{CC4E36DE-8F2B-910D-4D14-00FC1680146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71" creationId="{16B96E95-0446-11CB-1DF6-B0B839F72C0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72" creationId="{72E6571D-3E52-F446-D4FE-DE187EC5DE4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73" creationId="{8844D1A2-3DFF-5BC0-A98E-F9F62C01FA5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74" creationId="{D8406FD1-6B54-335A-36C8-4AF2CE6EEA10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75" creationId="{B74F53BA-AE9F-7D1D-76E6-EA357A40958E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76" creationId="{EA3458D5-603B-6674-3905-21153598832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77" creationId="{940C8792-E99E-2C69-4F5D-8CD31C0E515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78" creationId="{C76EC094-AFC3-DA17-4136-BEA9DC02618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79" creationId="{14DD5C59-1515-D249-4D94-0C0A081052A0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80" creationId="{F56AFA49-1895-C1C3-B2B7-7C4211D239F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81" creationId="{654C44CE-D79E-E371-3F4C-8ED78087730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82" creationId="{C6AC5298-2138-0673-9D93-49528063D46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83" creationId="{0E91AA63-1948-238F-D27E-89A52A1EDF2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84" creationId="{E6A6A3BD-99EA-A8DF-8F5E-8C79014BB7B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85" creationId="{92C4A516-C688-2812-1876-5E40C714735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86" creationId="{D8D98946-4FBD-4120-BA26-CC39B5399C6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87" creationId="{48B6C715-3B3A-B4C0-018E-D943225EF20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88" creationId="{B271D183-DB0C-0083-A57A-AA25A8AAEE4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89" creationId="{034EEC58-D514-4166-E1CA-F9480DD7AEA2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90" creationId="{AD6C3368-AFFD-ADB6-0418-ADCB22E915C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91" creationId="{777B0544-9E33-9479-01CE-B89E97B8CDB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92" creationId="{D578C973-B9B6-C648-785D-4231FDCDB2B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93" creationId="{FB22F32A-2C6D-6B22-9A41-63B9FC96617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94" creationId="{45850DA3-3C66-7C98-A98B-A9A7C5BFB09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95" creationId="{EE248875-4DFC-701B-F780-8A6325AD4C4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96" creationId="{D96602E4-ACA9-1202-F446-604CF4566E9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97" creationId="{FCFF4D67-88C5-AC43-31CF-2457E6B0AB0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98" creationId="{69617C2D-4C39-124D-E1CC-EA211D3B511E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899" creationId="{581BBD83-DD7C-07DB-518D-BF59380545B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00" creationId="{C18C3A07-595D-CE66-977F-C98F4E86E85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01" creationId="{BA05AB40-EC57-9E9A-174B-006599D8DFF2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02" creationId="{65CA5E1B-7789-1996-EFA5-07A55C421B6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03" creationId="{CFC01D97-1A28-D41C-B523-8023B0CDE4C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04" creationId="{D53D781C-2B41-ACDE-27E3-5730851CBD4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05" creationId="{7F29488A-A98D-A985-B2DB-B05723E1B462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06" creationId="{81FEB2F5-E5B1-1508-4308-604E25E7BA5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07" creationId="{13559F4C-59F2-A7AD-1380-3578FA0EF66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08" creationId="{9A18ABF4-D210-231A-1F30-A2054AC00D8E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09" creationId="{CE8CE7CD-F0FA-4554-7150-6D70A132359A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10" creationId="{776DAB20-ADD3-7BF2-3AC4-BDE2BE01134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11" creationId="{6599A30B-F4E9-CEFD-6B9B-D54B4463766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12" creationId="{0B633ACE-AA2F-8FC6-599D-F837B91EF10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13" creationId="{ED828613-9041-1E0A-3E97-DE9C3FC77E45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14" creationId="{62CFCE1E-FCBD-E813-F93B-2E784C049F1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15" creationId="{A23F7D08-BA84-1908-8C67-992071013E1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16" creationId="{BC63CF06-9AB0-9D88-1FBF-FE66CA59752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17" creationId="{44050A77-248F-B42F-C92B-73D9D9FC9A92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18" creationId="{44693AAB-E573-E5B7-80A9-CD1EE4E8968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19" creationId="{08A8F726-841C-9FDB-6C50-9B272824F00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20" creationId="{A2924BBC-8064-BA6E-CDE9-01639948B25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21" creationId="{1819573F-E0B9-4C98-8266-E4C0194CA90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22" creationId="{7C8302A8-ECB8-E795-ED60-4101C25AEE5E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23" creationId="{8079A996-9C35-5B39-9886-F74300FB244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24" creationId="{71150F0E-B2B3-AFFB-C51B-CFFF92EE299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25" creationId="{EE935B9A-2D1D-508A-3FD5-B44CDF328DC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26" creationId="{D2DA48B0-4F1D-CA50-2024-CDB8C4DAD71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27" creationId="{EDDDCCD5-55C9-D41D-9E78-125E80B66A8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28" creationId="{7E5077F9-17C4-1334-86A3-1C7E7B7E880E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29" creationId="{E52D19B2-DD16-E2E4-8883-AB77D6EEB1C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30" creationId="{64D4092F-88D5-3B6B-D1FD-DFB92F6D1F3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31" creationId="{77310407-0263-0764-666A-06C5678513E5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32" creationId="{2FBAC6A3-4596-8602-4135-3A4181719D3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33" creationId="{ECC7D97B-A1F4-E3B7-B059-5D3593DE387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34" creationId="{BC682A99-4096-AED8-B0F0-50AA5B311D0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35" creationId="{58727C92-24CF-3714-E315-27F9D2C34AD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36" creationId="{D4F74EE0-77B5-A381-1721-D05B5F7DAE4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37" creationId="{D06331BF-D406-2954-E8E6-BCBED7FE112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38" creationId="{F4396889-BF9C-CE4E-A8C9-DFDAC9FA927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39" creationId="{10E06A18-C631-5A4E-5F2B-1CED3CFD2D8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40" creationId="{2B92BC86-D315-094F-DF1A-A314148887A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41" creationId="{8B5DEC09-6DB0-6894-CCD4-38EF6FDED85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42" creationId="{B31CAD4B-E57D-684A-E91A-64CACE17FA1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43" creationId="{D4E9857A-14AE-3645-471E-9331FC75848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44" creationId="{72BE98A4-3234-22AE-B1F7-CBC1EC27343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45" creationId="{BC830233-D61C-35A4-12FC-D85B85C79F3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46" creationId="{82F72588-06FD-C497-DF79-B1DF908FDFD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47" creationId="{9B6EEC58-9D84-0162-BCBF-06AA073B85E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48" creationId="{F9FB383F-61B2-2AC9-5B1C-140FE4E4634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49" creationId="{7AC81C4A-65F1-74BD-C33F-F185BA82DC4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50" creationId="{14D92287-238F-E9EE-1A51-AF66A8937DC0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51" creationId="{9BBFF0DB-C145-4574-3119-9CDBE207736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52" creationId="{B07290B0-BE1F-67A4-88BE-9E40A732086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53" creationId="{97D13138-CFE3-D22B-9D39-58FCC0DCAFE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54" creationId="{CDBCC852-05B2-7F09-51B0-771AF832BE70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55" creationId="{739AD8D0-B385-97CE-EFE4-5B116F1C5882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56" creationId="{69960D67-18E9-1AB8-9E41-B5C15526F38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57" creationId="{CB278EED-2AB0-C0EE-4003-6679058A161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58" creationId="{DE1C90B9-B063-57ED-D501-5BDF71E9F96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59" creationId="{10834F8D-1902-4272-CEA3-1F3DEA67021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60" creationId="{AB525AA3-B512-F842-0A43-9707B482B5C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61" creationId="{757B10A5-FC8B-E638-A4ED-5F974617360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62" creationId="{4765ED1E-C6B3-8184-EC90-81ADBDD92FD2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63" creationId="{8F7A5D15-4C86-B504-6DC4-3A42656E9B8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64" creationId="{954582AA-F3A2-F549-A739-077E7CD0BCF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65" creationId="{4FCA7F3C-1199-1852-4142-0A5EBCF2A8AA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66" creationId="{2998F789-1EA6-FF79-1DA3-4F39E91FA4E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67" creationId="{93558A7C-C3BF-FB3C-0A14-B2113D1490B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68" creationId="{7B6C5255-D907-1B26-37B6-348002B66E8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69" creationId="{6A395808-2AE7-5272-4A23-8FAD68D82F6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70" creationId="{A7615EA7-23D1-27D5-3A81-1F9D57170A77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71" creationId="{D9D2E505-664F-A7D8-803F-CA88981880D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72" creationId="{FE4CEDE6-5358-57A7-68CC-B0449C189A9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73" creationId="{E143BDBD-7F1B-13AB-A8F9-CBC17A0DAB0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74" creationId="{E5E2A180-BC4B-8734-83A9-ED491A87041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75" creationId="{5F8AFA5F-11E3-C57D-987A-24B94A91E50E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76" creationId="{3E1C0378-BF47-7863-1E32-87373AD69D8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77" creationId="{38EAB59F-340F-4B33-534D-234C5C76465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78" creationId="{324C2C78-027F-C34A-6307-096284686B0E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79" creationId="{CBC4736C-2C75-60F3-A44E-15D81CA952C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80" creationId="{B35F9AB5-E516-7EEB-DC17-11309A31555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81" creationId="{4E58EFA4-61DA-399E-C481-837E2A1FF16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82" creationId="{A21F41BE-B1BE-823E-525D-1F096A9CC202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83" creationId="{4DD4A4E2-3794-07BC-3689-4478C8B4CA4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84" creationId="{FC56823C-7137-9D72-3DE2-0CAC45845A6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85" creationId="{15E3050E-D6CB-F927-DC3E-AB9DA4DF63C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86" creationId="{3CDABC5A-976B-C2DE-44A3-27C1DFF6FCF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87" creationId="{16A5B62B-4587-6329-EA18-E07044B6A105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88" creationId="{8E5B9F5E-1897-FE33-0DAD-7BE46677BA6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89" creationId="{6769E3AF-FE0D-E49B-85B0-FF0B0286DEC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90" creationId="{8A1B6E33-0B97-83D6-4F83-5CA5AEBCFE7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91" creationId="{35920D70-AC77-BCBC-2B41-552DBF85A37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92" creationId="{27590490-613C-EC31-68D4-D1A52D34145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93" creationId="{2DAD8731-AB6A-9C12-73BB-131A79BD919E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94" creationId="{B189F1B1-E2B8-7CC6-A457-959906C8FAD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95" creationId="{9F4914DF-47B0-554C-586C-92BF626EB4B0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96" creationId="{FBD8EED6-FFE9-A698-B856-9FB59EB082A0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97" creationId="{CBB5374B-DE99-0FDC-8BBA-B27BE9174F02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98" creationId="{FC9949A9-D6FC-48DB-8D2D-B84982EF4E6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8999" creationId="{E0E6E142-3EE8-FF37-5B91-78BEA7405F9A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00" creationId="{29A0EABD-01F4-B48E-544A-A67059DA000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01" creationId="{D37D1C6D-5E3C-CBF4-0EA0-2DFA7E7EF94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02" creationId="{CD6BA709-6AA2-8043-0797-27874AC6DB80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03" creationId="{1AAC078D-18C3-B6A9-C63A-88897F4BC63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04" creationId="{CDBB771E-3234-8264-AF71-192291F0178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05" creationId="{9ACC6078-0AA6-AEFE-C425-34E9C68AA085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06" creationId="{3897447A-C4ED-140C-99FC-9FD911D4191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07" creationId="{F988CB8D-1935-C123-4BAB-6565163ABDA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08" creationId="{EC58CD39-0252-EF6D-8058-50AF642A4E55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09" creationId="{397AF6F9-14CE-0121-70C6-62E619C502F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10" creationId="{DA822EEE-CE05-17B3-AEC8-F4FB89B535B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11" creationId="{6E2D7032-E20F-4CB4-0E28-D77024E52D70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12" creationId="{1B4C77ED-D9F7-65BA-AFBD-1B4DFAD69ECA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13" creationId="{416EBDE9-2AF9-3EB3-7D76-22F18BBC3A4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14" creationId="{A9E39138-3AFA-9E62-DF95-E6251DED683A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15" creationId="{F682EFDB-B66A-651B-739A-7E12410859B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16" creationId="{E1B06D9C-1C5C-E157-FB69-C1DF9AB6238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17" creationId="{F218B897-3A63-0D1C-C9D6-D319AC50E28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18" creationId="{00CD4B7D-EC3F-8673-D30B-E842164E0E3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19" creationId="{467EB0B0-3143-B667-C647-70E328F0718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20" creationId="{AFF0FE20-F473-64FE-841B-148AC02B0F5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21" creationId="{F785230B-A00A-32DB-A8A5-B5B62A758E8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22" creationId="{DEAA03A3-319A-21FA-E62B-78C1FD90E00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23" creationId="{8AAA8AC4-AF98-D680-13FF-5BB0B170EE3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24" creationId="{6357B897-0D6E-E7C0-D6E1-91761B80CBF5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25" creationId="{C36867B2-4C95-6A58-00C6-C270BEFFDEF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26" creationId="{DBAD608D-6993-27F3-205B-8590D9FE60E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27" creationId="{B14F9728-0C70-2F7B-334E-F5A81C3C874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28" creationId="{861888A1-8047-B8CA-398F-18C09C76322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29" creationId="{36EDD56A-04E8-2113-F127-7563C407E85C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30" creationId="{505AF928-522F-6C86-9026-AB4A14EB0F0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31" creationId="{F2E0A75D-9A07-4135-233B-AE654B1814D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32" creationId="{7033713F-DF81-1A6C-D069-56D21D620E9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33" creationId="{8874D4F8-FABC-3A4F-F65A-A71534CAABB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34" creationId="{FE673074-B6C8-8F1A-5543-34A78340524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35" creationId="{014F5971-79D6-B140-EBD8-C9E55E0D4DAA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36" creationId="{AEBCCA34-37B4-4EB5-F6D0-8E3EB13A2DC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37" creationId="{4FC08437-5B84-1136-51A1-6AC34FFCCD7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38" creationId="{63047466-A4AF-FF59-5E6D-93128942AA03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39" creationId="{CF4F2999-8466-CA61-0C1A-A3AB6A5EEDE8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40" creationId="{3D0D4384-73B4-4D0A-788B-16F36B1090A5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41" creationId="{B3285FCC-1017-187C-DA2B-8A02C871578B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42" creationId="{22E37941-317A-1BE6-776A-64F38D2B3B90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43" creationId="{15D4DCB8-8E08-1CCB-7317-2971FD741F2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44" creationId="{17D2F5FE-2471-E785-4883-C3DAD56DC2D6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45" creationId="{82B29A5A-DB51-0040-7B7D-2352B7B587CA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46" creationId="{0CA15454-250F-DD6D-8098-2C10078B8F11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47" creationId="{CB91E494-E581-266E-6480-EBCEB72E18A9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48" creationId="{30D867D9-4DEF-4743-563A-0EA1280B67D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49" creationId="{C09144E2-B095-ACE5-0307-097D1EDEC2F0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50" creationId="{4A177ED3-BB99-FFCD-FD6F-6DF5D32619ED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51" creationId="{8D11A7D9-298C-D8E4-E07E-B64DF62BB69F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52" creationId="{7D484A55-DFDF-B2E8-8AAE-A3FF6CF86074}"/>
          </ac:spMkLst>
        </pc:spChg>
        <pc:spChg chg="mod">
          <ac:chgData name="Ginevra Minarini" userId="1f1f918c-6db6-4aec-95e5-17ad0358cb46" providerId="ADAL" clId="{03421CA5-02D6-410F-9208-942AACB4DA1F}" dt="2023-11-22T15:13:33.762" v="88906"/>
          <ac:spMkLst>
            <pc:docMk/>
            <pc:sldMk cId="1972248481" sldId="312"/>
            <ac:spMk id="9053" creationId="{4E027612-83F5-F8AB-38ED-CA1C88E039B6}"/>
          </ac:spMkLst>
        </pc:spChg>
        <pc:grpChg chg="add del mod">
          <ac:chgData name="Ginevra Minarini" userId="1f1f918c-6db6-4aec-95e5-17ad0358cb46" providerId="ADAL" clId="{03421CA5-02D6-410F-9208-942AACB4DA1F}" dt="2023-11-22T15:10:25.006" v="88857" actId="478"/>
          <ac:grpSpMkLst>
            <pc:docMk/>
            <pc:sldMk cId="1972248481" sldId="312"/>
            <ac:grpSpMk id="3" creationId="{2D6033AC-BA31-6154-9FA8-E73E43AEE4EE}"/>
          </ac:grpSpMkLst>
        </pc:grpChg>
        <pc:grpChg chg="mod">
          <ac:chgData name="Ginevra Minarini" userId="1f1f918c-6db6-4aec-95e5-17ad0358cb46" providerId="ADAL" clId="{03421CA5-02D6-410F-9208-942AACB4DA1F}" dt="2023-11-22T15:09:57.099" v="88849"/>
          <ac:grpSpMkLst>
            <pc:docMk/>
            <pc:sldMk cId="1972248481" sldId="312"/>
            <ac:grpSpMk id="5" creationId="{033F009A-3EFC-25C3-2D96-40514797960B}"/>
          </ac:grpSpMkLst>
        </pc:grpChg>
        <pc:grpChg chg="mod">
          <ac:chgData name="Ginevra Minarini" userId="1f1f918c-6db6-4aec-95e5-17ad0358cb46" providerId="ADAL" clId="{03421CA5-02D6-410F-9208-942AACB4DA1F}" dt="2023-11-22T15:09:57.099" v="88849"/>
          <ac:grpSpMkLst>
            <pc:docMk/>
            <pc:sldMk cId="1972248481" sldId="312"/>
            <ac:grpSpMk id="6" creationId="{556E7BAB-2734-D47F-8FC3-55C92093BAE9}"/>
          </ac:grpSpMkLst>
        </pc:grpChg>
        <pc:grpChg chg="del">
          <ac:chgData name="Ginevra Minarini" userId="1f1f918c-6db6-4aec-95e5-17ad0358cb46" providerId="ADAL" clId="{03421CA5-02D6-410F-9208-942AACB4DA1F}" dt="2023-11-22T15:09:56.500" v="88848" actId="478"/>
          <ac:grpSpMkLst>
            <pc:docMk/>
            <pc:sldMk cId="1972248481" sldId="312"/>
            <ac:grpSpMk id="55" creationId="{B4D63742-3006-E8EA-FF3B-CDBED50621A4}"/>
          </ac:grpSpMkLst>
        </pc:grpChg>
        <pc:grpChg chg="ord">
          <ac:chgData name="Ginevra Minarini" userId="1f1f918c-6db6-4aec-95e5-17ad0358cb46" providerId="ADAL" clId="{03421CA5-02D6-410F-9208-942AACB4DA1F}" dt="2023-11-22T15:15:36.645" v="88994" actId="166"/>
          <ac:grpSpMkLst>
            <pc:docMk/>
            <pc:sldMk cId="1972248481" sldId="312"/>
            <ac:grpSpMk id="59" creationId="{167D97E2-D935-EBA4-2849-E129A3DF8D92}"/>
          </ac:grpSpMkLst>
        </pc:grpChg>
        <pc:grpChg chg="del">
          <ac:chgData name="Ginevra Minarini" userId="1f1f918c-6db6-4aec-95e5-17ad0358cb46" providerId="ADAL" clId="{03421CA5-02D6-410F-9208-942AACB4DA1F}" dt="2023-11-22T15:09:56.500" v="88848" actId="478"/>
          <ac:grpSpMkLst>
            <pc:docMk/>
            <pc:sldMk cId="1972248481" sldId="312"/>
            <ac:grpSpMk id="1858" creationId="{68B32DAE-4A41-0A41-2E31-1FF70EC21F98}"/>
          </ac:grpSpMkLst>
        </pc:grpChg>
        <pc:grpChg chg="add del mod">
          <ac:chgData name="Ginevra Minarini" userId="1f1f918c-6db6-4aec-95e5-17ad0358cb46" providerId="ADAL" clId="{03421CA5-02D6-410F-9208-942AACB4DA1F}" dt="2023-11-22T15:12:13.394" v="88877"/>
          <ac:grpSpMkLst>
            <pc:docMk/>
            <pc:sldMk cId="1972248481" sldId="312"/>
            <ac:grpSpMk id="1862" creationId="{10273BF2-BA4D-0D51-8A2B-FB6BD3BC5D33}"/>
          </ac:grpSpMkLst>
        </pc:grpChg>
        <pc:grpChg chg="del">
          <ac:chgData name="Ginevra Minarini" userId="1f1f918c-6db6-4aec-95e5-17ad0358cb46" providerId="ADAL" clId="{03421CA5-02D6-410F-9208-942AACB4DA1F}" dt="2023-11-22T15:09:56.500" v="88848" actId="478"/>
          <ac:grpSpMkLst>
            <pc:docMk/>
            <pc:sldMk cId="1972248481" sldId="312"/>
            <ac:grpSpMk id="1953" creationId="{E323461D-56B4-81E4-C017-1EE67697DD06}"/>
          </ac:grpSpMkLst>
        </pc:grpChg>
        <pc:grpChg chg="del mod ord">
          <ac:chgData name="Ginevra Minarini" userId="1f1f918c-6db6-4aec-95e5-17ad0358cb46" providerId="ADAL" clId="{03421CA5-02D6-410F-9208-942AACB4DA1F}" dt="2023-11-22T15:13:35.931" v="88937" actId="478"/>
          <ac:grpSpMkLst>
            <pc:docMk/>
            <pc:sldMk cId="1972248481" sldId="312"/>
            <ac:grpSpMk id="1956" creationId="{CC2F5F72-733D-C8B8-4D87-B64DE7CC2CB2}"/>
          </ac:grpSpMkLst>
        </pc:grpChg>
        <pc:grpChg chg="add del mod ord">
          <ac:chgData name="Ginevra Minarini" userId="1f1f918c-6db6-4aec-95e5-17ad0358cb46" providerId="ADAL" clId="{03421CA5-02D6-410F-9208-942AACB4DA1F}" dt="2023-11-23T08:18:41.327" v="93909" actId="478"/>
          <ac:grpSpMkLst>
            <pc:docMk/>
            <pc:sldMk cId="1972248481" sldId="312"/>
            <ac:grpSpMk id="3179" creationId="{2171A972-068A-E0E2-85E3-755EAFB47B9B}"/>
          </ac:grpSpMkLst>
        </pc:grpChg>
        <pc:grpChg chg="ord">
          <ac:chgData name="Ginevra Minarini" userId="1f1f918c-6db6-4aec-95e5-17ad0358cb46" providerId="ADAL" clId="{03421CA5-02D6-410F-9208-942AACB4DA1F}" dt="2023-11-22T15:15:36.645" v="88994" actId="166"/>
          <ac:grpSpMkLst>
            <pc:docMk/>
            <pc:sldMk cId="1972248481" sldId="312"/>
            <ac:grpSpMk id="3718" creationId="{97579F6C-A3B8-14FE-8E8E-343873733F12}"/>
          </ac:grpSpMkLst>
        </pc:grpChg>
        <pc:grpChg chg="mod">
          <ac:chgData name="Ginevra Minarini" userId="1f1f918c-6db6-4aec-95e5-17ad0358cb46" providerId="ADAL" clId="{03421CA5-02D6-410F-9208-942AACB4DA1F}" dt="2023-11-22T15:10:25.295" v="88858"/>
          <ac:grpSpMkLst>
            <pc:docMk/>
            <pc:sldMk cId="1972248481" sldId="312"/>
            <ac:grpSpMk id="3719" creationId="{1BDE512F-1876-DED9-80C7-B16D0822992B}"/>
          </ac:grpSpMkLst>
        </pc:grpChg>
        <pc:grpChg chg="mod">
          <ac:chgData name="Ginevra Minarini" userId="1f1f918c-6db6-4aec-95e5-17ad0358cb46" providerId="ADAL" clId="{03421CA5-02D6-410F-9208-942AACB4DA1F}" dt="2023-11-22T15:10:25.295" v="88858"/>
          <ac:grpSpMkLst>
            <pc:docMk/>
            <pc:sldMk cId="1972248481" sldId="312"/>
            <ac:grpSpMk id="3721" creationId="{7B897A1D-6C31-D08A-73A0-879197672ED0}"/>
          </ac:grpSpMkLst>
        </pc:grpChg>
        <pc:grpChg chg="del">
          <ac:chgData name="Ginevra Minarini" userId="1f1f918c-6db6-4aec-95e5-17ad0358cb46" providerId="ADAL" clId="{03421CA5-02D6-410F-9208-942AACB4DA1F}" dt="2023-11-22T15:09:59.872" v="88850" actId="478"/>
          <ac:grpSpMkLst>
            <pc:docMk/>
            <pc:sldMk cId="1972248481" sldId="312"/>
            <ac:grpSpMk id="4138" creationId="{921D060C-40EC-9CA0-03FB-E752E2AEBA05}"/>
          </ac:grpSpMkLst>
        </pc:grpChg>
        <pc:grpChg chg="ord">
          <ac:chgData name="Ginevra Minarini" userId="1f1f918c-6db6-4aec-95e5-17ad0358cb46" providerId="ADAL" clId="{03421CA5-02D6-410F-9208-942AACB4DA1F}" dt="2023-11-22T15:15:28.304" v="88993" actId="166"/>
          <ac:grpSpMkLst>
            <pc:docMk/>
            <pc:sldMk cId="1972248481" sldId="312"/>
            <ac:grpSpMk id="5115" creationId="{D9633FD5-9B4D-83CF-4E13-B7C6DAF90D51}"/>
          </ac:grpSpMkLst>
        </pc:grpChg>
        <pc:grpChg chg="add mod ord">
          <ac:chgData name="Ginevra Minarini" userId="1f1f918c-6db6-4aec-95e5-17ad0358cb46" providerId="ADAL" clId="{03421CA5-02D6-410F-9208-942AACB4DA1F}" dt="2023-11-22T15:15:13.014" v="88991" actId="166"/>
          <ac:grpSpMkLst>
            <pc:docMk/>
            <pc:sldMk cId="1972248481" sldId="312"/>
            <ac:grpSpMk id="5615" creationId="{43A186C1-6ABF-7654-EB60-3FCB691C9B8F}"/>
          </ac:grpSpMkLst>
        </pc:grpChg>
        <pc:grpChg chg="mod">
          <ac:chgData name="Ginevra Minarini" userId="1f1f918c-6db6-4aec-95e5-17ad0358cb46" providerId="ADAL" clId="{03421CA5-02D6-410F-9208-942AACB4DA1F}" dt="2023-11-22T15:09:57.099" v="88849"/>
          <ac:grpSpMkLst>
            <pc:docMk/>
            <pc:sldMk cId="1972248481" sldId="312"/>
            <ac:grpSpMk id="5616" creationId="{7AFD3ED7-7B7D-3D82-ED70-5E7B79B1E016}"/>
          </ac:grpSpMkLst>
        </pc:grpChg>
        <pc:grpChg chg="mod">
          <ac:chgData name="Ginevra Minarini" userId="1f1f918c-6db6-4aec-95e5-17ad0358cb46" providerId="ADAL" clId="{03421CA5-02D6-410F-9208-942AACB4DA1F}" dt="2023-11-22T15:09:57.099" v="88849"/>
          <ac:grpSpMkLst>
            <pc:docMk/>
            <pc:sldMk cId="1972248481" sldId="312"/>
            <ac:grpSpMk id="5617" creationId="{9DF5E912-044F-6FE8-1765-2DABBDEEDF2C}"/>
          </ac:grpSpMkLst>
        </pc:grpChg>
        <pc:grpChg chg="mod">
          <ac:chgData name="Ginevra Minarini" userId="1f1f918c-6db6-4aec-95e5-17ad0358cb46" providerId="ADAL" clId="{03421CA5-02D6-410F-9208-942AACB4DA1F}" dt="2023-11-22T15:12:11.572" v="88876"/>
          <ac:grpSpMkLst>
            <pc:docMk/>
            <pc:sldMk cId="1972248481" sldId="312"/>
            <ac:grpSpMk id="6049" creationId="{11694AE7-AC2F-BC4A-98EB-09F82B8A38B4}"/>
          </ac:grpSpMkLst>
        </pc:grpChg>
        <pc:grpChg chg="mod">
          <ac:chgData name="Ginevra Minarini" userId="1f1f918c-6db6-4aec-95e5-17ad0358cb46" providerId="ADAL" clId="{03421CA5-02D6-410F-9208-942AACB4DA1F}" dt="2023-11-22T15:12:11.572" v="88876"/>
          <ac:grpSpMkLst>
            <pc:docMk/>
            <pc:sldMk cId="1972248481" sldId="312"/>
            <ac:grpSpMk id="6938" creationId="{9D75BCAE-1C26-C8EC-883E-31D437D63C9A}"/>
          </ac:grpSpMkLst>
        </pc:grpChg>
        <pc:grpChg chg="mod">
          <ac:chgData name="Ginevra Minarini" userId="1f1f918c-6db6-4aec-95e5-17ad0358cb46" providerId="ADAL" clId="{03421CA5-02D6-410F-9208-942AACB4DA1F}" dt="2023-11-22T15:12:11.572" v="88876"/>
          <ac:grpSpMkLst>
            <pc:docMk/>
            <pc:sldMk cId="1972248481" sldId="312"/>
            <ac:grpSpMk id="6942" creationId="{4C4FB6E3-CD50-D0C8-C561-3A22D2894B5D}"/>
          </ac:grpSpMkLst>
        </pc:grpChg>
        <pc:grpChg chg="mod">
          <ac:chgData name="Ginevra Minarini" userId="1f1f918c-6db6-4aec-95e5-17ad0358cb46" providerId="ADAL" clId="{03421CA5-02D6-410F-9208-942AACB4DA1F}" dt="2023-11-22T15:12:11.572" v="88876"/>
          <ac:grpSpMkLst>
            <pc:docMk/>
            <pc:sldMk cId="1972248481" sldId="312"/>
            <ac:grpSpMk id="6977" creationId="{F2170A05-ABEC-CBF4-2999-471B410803EB}"/>
          </ac:grpSpMkLst>
        </pc:grpChg>
        <pc:grpChg chg="mod">
          <ac:chgData name="Ginevra Minarini" userId="1f1f918c-6db6-4aec-95e5-17ad0358cb46" providerId="ADAL" clId="{03421CA5-02D6-410F-9208-942AACB4DA1F}" dt="2023-11-22T15:12:11.572" v="88876"/>
          <ac:grpSpMkLst>
            <pc:docMk/>
            <pc:sldMk cId="1972248481" sldId="312"/>
            <ac:grpSpMk id="6979" creationId="{5668DD49-1F98-DAD8-0329-AEBAD56EAAC2}"/>
          </ac:grpSpMkLst>
        </pc:grpChg>
        <pc:grpChg chg="mod">
          <ac:chgData name="Ginevra Minarini" userId="1f1f918c-6db6-4aec-95e5-17ad0358cb46" providerId="ADAL" clId="{03421CA5-02D6-410F-9208-942AACB4DA1F}" dt="2023-11-22T15:12:11.572" v="88876"/>
          <ac:grpSpMkLst>
            <pc:docMk/>
            <pc:sldMk cId="1972248481" sldId="312"/>
            <ac:grpSpMk id="6981" creationId="{0093B06C-2EF0-4469-616D-8E80CB3ECE1C}"/>
          </ac:grpSpMkLst>
        </pc:grpChg>
        <pc:grpChg chg="mod">
          <ac:chgData name="Ginevra Minarini" userId="1f1f918c-6db6-4aec-95e5-17ad0358cb46" providerId="ADAL" clId="{03421CA5-02D6-410F-9208-942AACB4DA1F}" dt="2023-11-22T15:12:11.572" v="88876"/>
          <ac:grpSpMkLst>
            <pc:docMk/>
            <pc:sldMk cId="1972248481" sldId="312"/>
            <ac:grpSpMk id="6983" creationId="{C4B51F5A-9BCD-E020-A832-8AD1A8BF2C7B}"/>
          </ac:grpSpMkLst>
        </pc:grpChg>
        <pc:grpChg chg="add del mod">
          <ac:chgData name="Ginevra Minarini" userId="1f1f918c-6db6-4aec-95e5-17ad0358cb46" providerId="ADAL" clId="{03421CA5-02D6-410F-9208-942AACB4DA1F}" dt="2023-11-22T15:12:29.822" v="88881" actId="165"/>
          <ac:grpSpMkLst>
            <pc:docMk/>
            <pc:sldMk cId="1972248481" sldId="312"/>
            <ac:grpSpMk id="7201" creationId="{736B4C2E-2976-7910-6C81-8453B1B43B1C}"/>
          </ac:grpSpMkLst>
        </pc:grpChg>
        <pc:grpChg chg="mod topLvl">
          <ac:chgData name="Ginevra Minarini" userId="1f1f918c-6db6-4aec-95e5-17ad0358cb46" providerId="ADAL" clId="{03421CA5-02D6-410F-9208-942AACB4DA1F}" dt="2023-11-22T15:13:33.762" v="88906"/>
          <ac:grpSpMkLst>
            <pc:docMk/>
            <pc:sldMk cId="1972248481" sldId="312"/>
            <ac:grpSpMk id="7902" creationId="{EA8A683D-A6EF-99C5-F69E-279161BABCA4}"/>
          </ac:grpSpMkLst>
        </pc:grpChg>
        <pc:grpChg chg="mod topLvl">
          <ac:chgData name="Ginevra Minarini" userId="1f1f918c-6db6-4aec-95e5-17ad0358cb46" providerId="ADAL" clId="{03421CA5-02D6-410F-9208-942AACB4DA1F}" dt="2023-11-22T15:13:33.762" v="88906"/>
          <ac:grpSpMkLst>
            <pc:docMk/>
            <pc:sldMk cId="1972248481" sldId="312"/>
            <ac:grpSpMk id="8791" creationId="{D80E15F5-8C64-C1EB-27A7-50A4D04392BB}"/>
          </ac:grpSpMkLst>
        </pc:grpChg>
        <pc:grpChg chg="mod topLvl">
          <ac:chgData name="Ginevra Minarini" userId="1f1f918c-6db6-4aec-95e5-17ad0358cb46" providerId="ADAL" clId="{03421CA5-02D6-410F-9208-942AACB4DA1F}" dt="2023-11-22T15:13:33.762" v="88906"/>
          <ac:grpSpMkLst>
            <pc:docMk/>
            <pc:sldMk cId="1972248481" sldId="312"/>
            <ac:grpSpMk id="8795" creationId="{97DBEE54-8C85-B6CB-E0AA-3711A95F80A2}"/>
          </ac:grpSpMkLst>
        </pc:grpChg>
        <pc:grpChg chg="mod">
          <ac:chgData name="Ginevra Minarini" userId="1f1f918c-6db6-4aec-95e5-17ad0358cb46" providerId="ADAL" clId="{03421CA5-02D6-410F-9208-942AACB4DA1F}" dt="2023-11-22T15:13:33.762" v="88906"/>
          <ac:grpSpMkLst>
            <pc:docMk/>
            <pc:sldMk cId="1972248481" sldId="312"/>
            <ac:grpSpMk id="8830" creationId="{F47D2B40-A693-FF4D-D8D0-530B62BB4106}"/>
          </ac:grpSpMkLst>
        </pc:grpChg>
        <pc:grpChg chg="mod">
          <ac:chgData name="Ginevra Minarini" userId="1f1f918c-6db6-4aec-95e5-17ad0358cb46" providerId="ADAL" clId="{03421CA5-02D6-410F-9208-942AACB4DA1F}" dt="2023-11-22T15:13:33.762" v="88906"/>
          <ac:grpSpMkLst>
            <pc:docMk/>
            <pc:sldMk cId="1972248481" sldId="312"/>
            <ac:grpSpMk id="8832" creationId="{BAA8A23E-6981-F4CE-6AF5-1ACD2EF107F8}"/>
          </ac:grpSpMkLst>
        </pc:grpChg>
        <pc:grpChg chg="mod">
          <ac:chgData name="Ginevra Minarini" userId="1f1f918c-6db6-4aec-95e5-17ad0358cb46" providerId="ADAL" clId="{03421CA5-02D6-410F-9208-942AACB4DA1F}" dt="2023-11-22T15:13:33.762" v="88906"/>
          <ac:grpSpMkLst>
            <pc:docMk/>
            <pc:sldMk cId="1972248481" sldId="312"/>
            <ac:grpSpMk id="8834" creationId="{2A7FFB56-CDF6-BF12-1F18-11A9F2A108DF}"/>
          </ac:grpSpMkLst>
        </pc:grpChg>
        <pc:grpChg chg="mod">
          <ac:chgData name="Ginevra Minarini" userId="1f1f918c-6db6-4aec-95e5-17ad0358cb46" providerId="ADAL" clId="{03421CA5-02D6-410F-9208-942AACB4DA1F}" dt="2023-11-22T15:13:33.762" v="88906"/>
          <ac:grpSpMkLst>
            <pc:docMk/>
            <pc:sldMk cId="1972248481" sldId="312"/>
            <ac:grpSpMk id="8836" creationId="{E16FD99F-A450-F209-6D92-515FD4415433}"/>
          </ac:grpSpMkLst>
        </pc:grpChg>
        <pc:grpChg chg="add mod ord">
          <ac:chgData name="Ginevra Minarini" userId="1f1f918c-6db6-4aec-95e5-17ad0358cb46" providerId="ADAL" clId="{03421CA5-02D6-410F-9208-942AACB4DA1F}" dt="2023-11-22T15:13:33.836" v="88936"/>
          <ac:grpSpMkLst>
            <pc:docMk/>
            <pc:sldMk cId="1972248481" sldId="312"/>
            <ac:grpSpMk id="9054" creationId="{C5C85A25-B8AC-264B-582E-CD79E642D32A}"/>
          </ac:grpSpMkLst>
        </pc:grpChg>
        <pc:picChg chg="mod">
          <ac:chgData name="Ginevra Minarini" userId="1f1f918c-6db6-4aec-95e5-17ad0358cb46" providerId="ADAL" clId="{03421CA5-02D6-410F-9208-942AACB4DA1F}" dt="2023-11-22T15:12:11.572" v="88876"/>
          <ac:picMkLst>
            <pc:docMk/>
            <pc:sldMk cId="1972248481" sldId="312"/>
            <ac:picMk id="1909" creationId="{E2085D94-33F5-4318-D921-0683A9CA397A}"/>
          </ac:picMkLst>
        </pc:picChg>
        <pc:picChg chg="mod">
          <ac:chgData name="Ginevra Minarini" userId="1f1f918c-6db6-4aec-95e5-17ad0358cb46" providerId="ADAL" clId="{03421CA5-02D6-410F-9208-942AACB4DA1F}" dt="2023-11-22T15:13:33.776" v="88910"/>
          <ac:picMkLst>
            <pc:docMk/>
            <pc:sldMk cId="1972248481" sldId="312"/>
            <ac:picMk id="2259" creationId="{FDF77137-E255-1636-84CD-CD7972D25861}"/>
          </ac:picMkLst>
        </pc:picChg>
        <pc:picChg chg="mod">
          <ac:chgData name="Ginevra Minarini" userId="1f1f918c-6db6-4aec-95e5-17ad0358cb46" providerId="ADAL" clId="{03421CA5-02D6-410F-9208-942AACB4DA1F}" dt="2023-11-22T15:13:33.776" v="88910"/>
          <ac:picMkLst>
            <pc:docMk/>
            <pc:sldMk cId="1972248481" sldId="312"/>
            <ac:picMk id="2289" creationId="{1F5F59F6-0B4F-96DF-2F48-E0AB3E55AE99}"/>
          </ac:picMkLst>
        </pc:picChg>
        <pc:picChg chg="mod">
          <ac:chgData name="Ginevra Minarini" userId="1f1f918c-6db6-4aec-95e5-17ad0358cb46" providerId="ADAL" clId="{03421CA5-02D6-410F-9208-942AACB4DA1F}" dt="2023-11-22T15:12:11.572" v="88876"/>
          <ac:picMkLst>
            <pc:docMk/>
            <pc:sldMk cId="1972248481" sldId="312"/>
            <ac:picMk id="2346" creationId="{F742E61C-D9F3-1668-58E9-DBC8F161CB0E}"/>
          </ac:picMkLst>
        </pc:picChg>
        <pc:picChg chg="mod">
          <ac:chgData name="Ginevra Minarini" userId="1f1f918c-6db6-4aec-95e5-17ad0358cb46" providerId="ADAL" clId="{03421CA5-02D6-410F-9208-942AACB4DA1F}" dt="2023-11-22T15:12:11.572" v="88876"/>
          <ac:picMkLst>
            <pc:docMk/>
            <pc:sldMk cId="1972248481" sldId="312"/>
            <ac:picMk id="6937" creationId="{BB52F342-8190-8A39-3AB8-E9A618CB01E3}"/>
          </ac:picMkLst>
        </pc:picChg>
        <pc:picChg chg="mod topLvl">
          <ac:chgData name="Ginevra Minarini" userId="1f1f918c-6db6-4aec-95e5-17ad0358cb46" providerId="ADAL" clId="{03421CA5-02D6-410F-9208-942AACB4DA1F}" dt="2023-11-22T15:13:33.762" v="88906"/>
          <ac:picMkLst>
            <pc:docMk/>
            <pc:sldMk cId="1972248481" sldId="312"/>
            <ac:picMk id="7248" creationId="{EBCC7B63-9F8A-79B8-99F6-C45586E3533C}"/>
          </ac:picMkLst>
        </pc:picChg>
        <pc:picChg chg="mod topLvl">
          <ac:chgData name="Ginevra Minarini" userId="1f1f918c-6db6-4aec-95e5-17ad0358cb46" providerId="ADAL" clId="{03421CA5-02D6-410F-9208-942AACB4DA1F}" dt="2023-11-22T15:13:33.762" v="88906"/>
          <ac:picMkLst>
            <pc:docMk/>
            <pc:sldMk cId="1972248481" sldId="312"/>
            <ac:picMk id="7293" creationId="{4A94610F-45B1-0AAE-1A25-5356D954A7E2}"/>
          </ac:picMkLst>
        </pc:picChg>
        <pc:picChg chg="del mod topLvl">
          <ac:chgData name="Ginevra Minarini" userId="1f1f918c-6db6-4aec-95e5-17ad0358cb46" providerId="ADAL" clId="{03421CA5-02D6-410F-9208-942AACB4DA1F}" dt="2023-11-22T15:13:22.981" v="88889" actId="478"/>
          <ac:picMkLst>
            <pc:docMk/>
            <pc:sldMk cId="1972248481" sldId="312"/>
            <ac:picMk id="8790" creationId="{53B322B0-FA73-2DAF-F760-CA7A42B098CD}"/>
          </ac:picMkLst>
        </pc:picChg>
      </pc:sldChg>
      <pc:sldChg chg="addSp delSp modSp new del mod ord modTransition modAnim modShow">
        <pc:chgData name="Ginevra Minarini" userId="1f1f918c-6db6-4aec-95e5-17ad0358cb46" providerId="ADAL" clId="{03421CA5-02D6-410F-9208-942AACB4DA1F}" dt="2023-11-23T10:36:59.899" v="124799" actId="47"/>
        <pc:sldMkLst>
          <pc:docMk/>
          <pc:sldMk cId="2392865806" sldId="313"/>
        </pc:sldMkLst>
        <pc:spChg chg="mod">
          <ac:chgData name="Ginevra Minarini" userId="1f1f918c-6db6-4aec-95e5-17ad0358cb46" providerId="ADAL" clId="{03421CA5-02D6-410F-9208-942AACB4DA1F}" dt="2023-11-23T08:28:59.059" v="93951" actId="207"/>
          <ac:spMkLst>
            <pc:docMk/>
            <pc:sldMk cId="2392865806" sldId="313"/>
            <ac:spMk id="3" creationId="{960EED38-B668-D53B-D615-8E4D43EA946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" creationId="{B2E45F95-8A19-2856-1179-D38E6D98E6B7}"/>
          </ac:spMkLst>
        </pc:spChg>
        <pc:spChg chg="mod">
          <ac:chgData name="Ginevra Minarini" userId="1f1f918c-6db6-4aec-95e5-17ad0358cb46" providerId="ADAL" clId="{03421CA5-02D6-410F-9208-942AACB4DA1F}" dt="2023-11-23T08:28:29.031" v="93944"/>
          <ac:spMkLst>
            <pc:docMk/>
            <pc:sldMk cId="2392865806" sldId="313"/>
            <ac:spMk id="4" creationId="{C813CD8D-C154-6E2A-974C-E6455078B9C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" creationId="{C8A6AC73-E9E5-C375-71F5-63EF7AA7BC0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" creationId="{62E12091-12A4-15FB-A2FD-E7279A43577E}"/>
          </ac:spMkLst>
        </pc:spChg>
        <pc:spChg chg="mod">
          <ac:chgData name="Ginevra Minarini" userId="1f1f918c-6db6-4aec-95e5-17ad0358cb46" providerId="ADAL" clId="{03421CA5-02D6-410F-9208-942AACB4DA1F}" dt="2023-11-23T08:28:29.031" v="93944"/>
          <ac:spMkLst>
            <pc:docMk/>
            <pc:sldMk cId="2392865806" sldId="313"/>
            <ac:spMk id="5" creationId="{7EA36DEE-FABE-662F-0520-23E845AFEC02}"/>
          </ac:spMkLst>
        </pc:spChg>
        <pc:spChg chg="mod">
          <ac:chgData name="Ginevra Minarini" userId="1f1f918c-6db6-4aec-95e5-17ad0358cb46" providerId="ADAL" clId="{03421CA5-02D6-410F-9208-942AACB4DA1F}" dt="2023-11-23T08:28:29.031" v="93944"/>
          <ac:spMkLst>
            <pc:docMk/>
            <pc:sldMk cId="2392865806" sldId="313"/>
            <ac:spMk id="6" creationId="{275FB112-1E06-8FCE-2689-0329876882C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" creationId="{701164F1-CEE2-79C7-4F7F-95785E8979C9}"/>
          </ac:spMkLst>
        </pc:spChg>
        <pc:spChg chg="mod">
          <ac:chgData name="Ginevra Minarini" userId="1f1f918c-6db6-4aec-95e5-17ad0358cb46" providerId="ADAL" clId="{03421CA5-02D6-410F-9208-942AACB4DA1F}" dt="2023-11-23T08:28:29.031" v="93944"/>
          <ac:spMkLst>
            <pc:docMk/>
            <pc:sldMk cId="2392865806" sldId="313"/>
            <ac:spMk id="7" creationId="{4199A475-542C-D574-8764-FB67BE4EBF6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" creationId="{D7A3D3EB-E6D8-C484-F1FE-15085E2C941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" creationId="{A36EDE00-4A17-AFEC-E3DF-1E3D753E27A5}"/>
          </ac:spMkLst>
        </pc:spChg>
        <pc:spChg chg="mod">
          <ac:chgData name="Ginevra Minarini" userId="1f1f918c-6db6-4aec-95e5-17ad0358cb46" providerId="ADAL" clId="{03421CA5-02D6-410F-9208-942AACB4DA1F}" dt="2023-11-23T08:28:29.031" v="93944"/>
          <ac:spMkLst>
            <pc:docMk/>
            <pc:sldMk cId="2392865806" sldId="313"/>
            <ac:spMk id="8" creationId="{C1D5AF77-8040-538E-8023-5469ABEC0AD1}"/>
          </ac:spMkLst>
        </pc:spChg>
        <pc:spChg chg="mod">
          <ac:chgData name="Ginevra Minarini" userId="1f1f918c-6db6-4aec-95e5-17ad0358cb46" providerId="ADAL" clId="{03421CA5-02D6-410F-9208-942AACB4DA1F}" dt="2023-11-23T08:28:29.031" v="93944"/>
          <ac:spMkLst>
            <pc:docMk/>
            <pc:sldMk cId="2392865806" sldId="313"/>
            <ac:spMk id="9" creationId="{1535F79F-872A-02E7-5A69-E051F60108E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" creationId="{75226109-8256-C1C2-3586-900C7784662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" creationId="{45365589-947D-656F-B956-1065E5CE3A1C}"/>
          </ac:spMkLst>
        </pc:spChg>
        <pc:spChg chg="mod">
          <ac:chgData name="Ginevra Minarini" userId="1f1f918c-6db6-4aec-95e5-17ad0358cb46" providerId="ADAL" clId="{03421CA5-02D6-410F-9208-942AACB4DA1F}" dt="2023-11-23T08:28:29.031" v="93944"/>
          <ac:spMkLst>
            <pc:docMk/>
            <pc:sldMk cId="2392865806" sldId="313"/>
            <ac:spMk id="10" creationId="{C94315B0-AED1-7D0A-F2C7-4B49F1595B6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" creationId="{DEE60592-ECC8-5D8B-592B-7EB2820DB5C0}"/>
          </ac:spMkLst>
        </pc:spChg>
        <pc:spChg chg="mod">
          <ac:chgData name="Ginevra Minarini" userId="1f1f918c-6db6-4aec-95e5-17ad0358cb46" providerId="ADAL" clId="{03421CA5-02D6-410F-9208-942AACB4DA1F}" dt="2023-11-23T08:29:02.160" v="93952" actId="207"/>
          <ac:spMkLst>
            <pc:docMk/>
            <pc:sldMk cId="2392865806" sldId="313"/>
            <ac:spMk id="11" creationId="{EF9894D1-A0DF-C15F-4615-B3FFFA57E405}"/>
          </ac:spMkLst>
        </pc:spChg>
        <pc:spChg chg="mod">
          <ac:chgData name="Ginevra Minarini" userId="1f1f918c-6db6-4aec-95e5-17ad0358cb46" providerId="ADAL" clId="{03421CA5-02D6-410F-9208-942AACB4DA1F}" dt="2023-11-23T08:28:29.031" v="93944"/>
          <ac:spMkLst>
            <pc:docMk/>
            <pc:sldMk cId="2392865806" sldId="313"/>
            <ac:spMk id="12" creationId="{B75E87E8-77DE-A899-B0AE-2FEA5C86C6E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" creationId="{E43C673D-EC7A-CE0E-6E61-10FE5A136EB0}"/>
          </ac:spMkLst>
        </pc:spChg>
        <pc:spChg chg="mod">
          <ac:chgData name="Ginevra Minarini" userId="1f1f918c-6db6-4aec-95e5-17ad0358cb46" providerId="ADAL" clId="{03421CA5-02D6-410F-9208-942AACB4DA1F}" dt="2023-11-23T08:29:02.160" v="93952" actId="207"/>
          <ac:spMkLst>
            <pc:docMk/>
            <pc:sldMk cId="2392865806" sldId="313"/>
            <ac:spMk id="13" creationId="{64E4EE7B-6F53-AA05-2702-B907932BF3D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" creationId="{9AFFB99D-8FDB-9865-CAF3-03A74F42106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" creationId="{94CD8173-7C75-C479-4C54-1A9820C86CF3}"/>
          </ac:spMkLst>
        </pc:spChg>
        <pc:spChg chg="mod">
          <ac:chgData name="Ginevra Minarini" userId="1f1f918c-6db6-4aec-95e5-17ad0358cb46" providerId="ADAL" clId="{03421CA5-02D6-410F-9208-942AACB4DA1F}" dt="2023-11-23T08:28:29.031" v="93944"/>
          <ac:spMkLst>
            <pc:docMk/>
            <pc:sldMk cId="2392865806" sldId="313"/>
            <ac:spMk id="14" creationId="{97252FC3-DEB5-F464-1384-23DCD19BE1C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" creationId="{45E821A0-C8E4-09D4-67BF-9C5F48D1CCF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" creationId="{769C4C1B-01B1-73DA-A9D3-1FEB4BD8C505}"/>
          </ac:spMkLst>
        </pc:spChg>
        <pc:spChg chg="mod">
          <ac:chgData name="Ginevra Minarini" userId="1f1f918c-6db6-4aec-95e5-17ad0358cb46" providerId="ADAL" clId="{03421CA5-02D6-410F-9208-942AACB4DA1F}" dt="2023-11-23T08:28:59.059" v="93951" actId="207"/>
          <ac:spMkLst>
            <pc:docMk/>
            <pc:sldMk cId="2392865806" sldId="313"/>
            <ac:spMk id="16" creationId="{7712035D-2831-178B-0156-4B9FC119444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" creationId="{0C1BAF15-7A2C-81FC-9F63-02EB829BE163}"/>
          </ac:spMkLst>
        </pc:spChg>
        <pc:spChg chg="mod">
          <ac:chgData name="Ginevra Minarini" userId="1f1f918c-6db6-4aec-95e5-17ad0358cb46" providerId="ADAL" clId="{03421CA5-02D6-410F-9208-942AACB4DA1F}" dt="2023-11-23T08:28:29.031" v="93944"/>
          <ac:spMkLst>
            <pc:docMk/>
            <pc:sldMk cId="2392865806" sldId="313"/>
            <ac:spMk id="17" creationId="{62D2BD89-D1E8-FDD1-211B-30039E077DF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" creationId="{C5550FAC-A5D0-6DA8-C5EF-A2F0068E7C6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9" creationId="{749AFBC7-9B07-25EF-9D73-FE86CCC5522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0" creationId="{6C7F9146-A835-78FC-101F-048CBC17166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1" creationId="{0F0B7751-5183-440A-A897-809FA4C5573F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21" creationId="{2E3C8102-72DC-02D1-CDD5-613B8778C36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2" creationId="{7F6876F8-0E97-319F-F3D9-17B526B7A306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22" creationId="{CA54FA7A-B646-C440-8319-C81D2BA43F2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3" creationId="{3CE13763-7282-0239-3FF5-E7246A060F8B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23" creationId="{44E3FD1D-C758-6F7C-7EC1-890CA98A8F3E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24" creationId="{62E73BBF-B059-A477-BBB4-D516C0EADA0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4" creationId="{FD80D203-9071-E0E3-5657-9F3542E84ED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5" creationId="{A3AF0A6C-7381-8E17-DF8A-4C29745126D2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25" creationId="{EBC8910A-F75C-CD75-6899-A6300F4BAD7C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26" creationId="{0E1F9B82-668E-79C6-0CA1-7352D6FDCCF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6" creationId="{A3C22F12-071D-6E2E-F03F-55092DEDB2EB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27" creationId="{816F39DC-16EC-8A62-E60A-FAB6AB44370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7" creationId="{8917B035-2FA4-DE49-8734-DCC843FE5037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28" creationId="{B4382C04-8B70-AC58-CE70-3FFD699EED1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8" creationId="{FA204B83-E0F6-2AD7-7A66-027B5FA812FF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29" creationId="{1E95AE88-86A6-CB20-55D0-7165F368942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9" creationId="{681F0BC1-D661-5596-4448-EE4F1A9A57A9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30" creationId="{09CA8663-5A21-9021-FEB4-C5E043E2A7C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0" creationId="{6ABE1EF4-CF36-079A-5FDD-777EAB7E9EB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1" creationId="{056A8244-9F1F-8693-CABC-415BC772475B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31" creationId="{486DA942-928A-31DA-EDD7-50EDA8AA8786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32" creationId="{3799ED02-9446-E783-0F9F-A0C54970961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2" creationId="{7C2E84EE-6239-9C6A-65E2-DDF02F340ED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3" creationId="{895E4A4A-56FA-95AE-28E9-37C0D33B629F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34" creationId="{697F4A86-AF81-9C93-51B4-02C22198FE2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4" creationId="{DA64AC81-295C-F883-4ED4-F11C7563AAA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5" creationId="{6172BFE9-6520-927F-470A-B96E9A292B2B}"/>
          </ac:spMkLst>
        </pc:spChg>
        <pc:spChg chg="mod">
          <ac:chgData name="Ginevra Minarini" userId="1f1f918c-6db6-4aec-95e5-17ad0358cb46" providerId="ADAL" clId="{03421CA5-02D6-410F-9208-942AACB4DA1F}" dt="2023-11-23T08:30:04.533" v="93963"/>
          <ac:spMkLst>
            <pc:docMk/>
            <pc:sldMk cId="2392865806" sldId="313"/>
            <ac:spMk id="35" creationId="{BB9C6F7B-559A-7DB3-D660-67CB35F745D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6" creationId="{A91AD833-5A2F-A80B-9D49-DDC769E0123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7" creationId="{BE625936-2705-89C3-4347-BA481D21092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8" creationId="{9D18530E-A108-6FF8-738D-EFB0883F4291}"/>
          </ac:spMkLst>
        </pc:spChg>
        <pc:spChg chg="mod or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8" creationId="{CBEB05A7-94F1-7FEA-8C15-599B9D19BDCD}"/>
          </ac:spMkLst>
        </pc:spChg>
        <pc:spChg chg="mod or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9" creationId="{519EF78F-58D3-3024-94F3-01E411B39D4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9" creationId="{B9BBF157-7627-2575-07A3-580FB283213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0" creationId="{BE704F1D-2EC8-D6AC-0A76-7032927A392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1" creationId="{4854C204-1B13-9B56-E566-E67BF280F24A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41" creationId="{8045579F-728B-EE92-4D14-ED2BD905F51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2" creationId="{2876B2FB-27E4-0263-9396-438A93989838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42" creationId="{4D6FBA64-1737-6203-B676-254A2B51ABFD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43" creationId="{1DB525C3-0098-6901-22A9-2FEE8439724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3" creationId="{C3662C37-A6D1-51F2-4882-FD768E4FCE7A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44" creationId="{8B4ABBCE-2495-C4F3-2E4D-1C17092B70A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4" creationId="{F49D1823-81E7-5578-19ED-6F08FD92481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5" creationId="{94E31C1A-225F-5C55-79F4-EA292D788B8A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45" creationId="{96AA8596-EE3A-192D-A916-A513207B47F0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46" creationId="{4CA627D7-7F5E-9E8F-E4F7-162FD062175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6" creationId="{4F167A3B-D411-95BA-D622-4577D9A5460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7" creationId="{2FA7C0B2-53AF-607B-CA59-F60504E88E10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47" creationId="{8BB5042F-078F-9B0D-3FB5-F85A211CF1F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8" creationId="{4D47938B-05BC-44CC-0BBF-80CFA5DA11FA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48" creationId="{B23D4DB9-6901-D97E-5477-8011161A79E3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49" creationId="{D7F863DF-7113-03B9-F700-A88CCF889124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50" creationId="{1C6A85F1-05B8-B6B6-5E5F-0E795CEB37D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0" creationId="{3777D63E-BF7C-CCC8-2F32-3B7932E5981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1" creationId="{6E8E3EAA-C6B4-441F-E8F1-7CEA006491FF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51" creationId="{E72705E4-2E2A-9C91-767F-6A599D2B8744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52" creationId="{DDB1E533-ECC2-FCA4-900E-D37FCBF7E90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2" creationId="{FC0EF4A5-B2DE-6550-BF29-9D133A60FC8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3" creationId="{8C926921-0A7B-0D98-758B-E2D011DBBC14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53" creationId="{FB278D36-BB89-2E52-2FD3-1740CA50249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4" creationId="{184CB11A-5BDF-3EB6-D641-ADEF6DA713AA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54" creationId="{D014F5EC-34BC-73F9-278D-19EB222E268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5" creationId="{826272CB-1CD1-D33D-8D49-45582AA6ED72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55" creationId="{C74F1F1F-4F8E-9EE7-C8DF-78185F70A6C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6" creationId="{1D46A0B9-962D-C7C9-9AB0-F275207D3DE0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56" creationId="{D4F7CBD5-15F0-7246-0227-CFA894694E3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7" creationId="{2A2416B6-9958-75B3-DDB5-4972B81737F0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57" creationId="{FC7A1984-F6D3-FB35-C8A8-7DACB2B94B3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8" creationId="{CA856561-642D-E50B-D99B-AE3EA2045423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58" creationId="{DE688DF1-983C-85B7-3C7F-629CC09E06D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9" creationId="{19C0DADF-C7A5-30AF-6EA3-7AAF5863504A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59" creationId="{6F36C7E4-B97B-8A11-EBCC-22C6BC150E8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0" creationId="{A7EB182A-454D-6024-F84F-DAB5C299E886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60" creationId="{F61E5DF5-9820-3024-554B-C89800BF3047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61" creationId="{41B04352-2E9C-58E2-B386-8B153741023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1" creationId="{F1FD6052-DEF7-6D0F-2238-70FDB3471A45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62" creationId="{2254AC16-116C-337D-7705-DEE613699F9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2" creationId="{DCE1B6CC-5E95-C51D-91D3-3B63B1A931D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3" creationId="{328EF6D1-F19B-6E76-1F67-2643238DC24A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63" creationId="{68C50357-6709-713A-1FDD-240E13651FA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4" creationId="{911473A2-1970-6D0A-172F-060D7B3B7DD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5" creationId="{FE237295-D19D-917F-5F72-D30F5E6E984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6" creationId="{07EA5E69-9558-C49C-22D6-5DD2EA264A7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7" creationId="{FC598F71-0530-4DAB-8FED-CD55D790E4B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8" creationId="{25B998A3-FF65-FFDE-9B79-604D89035B4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9" creationId="{76A03214-D101-AEB2-596C-1863DD08907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0" creationId="{9D56B9AD-785B-5EA1-1E37-9D351D8CC42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1" creationId="{B5A074B4-3341-97FA-ECB0-10A8E78891F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2" creationId="{CDBF04FA-8255-9999-0E1A-DD863000D01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3" creationId="{689C46C0-FB9F-5E60-82A7-067EDB5D5E8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4" creationId="{56EBCAF7-B4F0-7735-EF74-0738D908EF1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5" creationId="{318D93FB-D3B6-987A-B7DC-0FF1DFB73AE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6" creationId="{6F385532-A544-60E2-F48A-E51BF577D3D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7" creationId="{A4BBA982-1027-E68A-F4C1-65C116AB46B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8" creationId="{83F7F189-EFD1-BB7D-4E5A-2B27045A0E2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9" creationId="{63EC1D2B-3A38-37C2-8ACF-7A215E877BB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0" creationId="{EEBF1972-B876-8F9C-C779-259FF639F68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1" creationId="{F8782382-2F07-07C1-994A-550EE5EF089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2" creationId="{8668456A-AE79-0E73-4E6A-E18D5A4518E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3" creationId="{6B64C951-4A4F-F27C-2B62-7D007D20593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4" creationId="{B358D5B6-51FE-6F4C-B46D-76332EA490A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5" creationId="{EE45C535-6A5F-6CB0-B262-BFD6943338E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6" creationId="{B0EB64FE-0881-2E49-2CB6-A1FA83F5828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7" creationId="{1EEA2B26-4BD5-6DBE-A66A-09D8FCDDA57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8" creationId="{5DE25A23-9A07-8867-4DFA-A783801E4FF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9" creationId="{C6D10D32-9B43-1A06-F155-9477D996AF1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0" creationId="{A1545C19-F7F4-8480-B6B5-81310B0493D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1" creationId="{45346F1D-CAAC-944E-8CAF-90A5D0D5A7D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2" creationId="{B6537B21-CB00-8F0F-57BB-92C3A1710AF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3" creationId="{CA104BF8-535F-4E4C-5E4A-FC61522AD55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5" creationId="{CBD04E0A-E1CD-E4A2-99B5-D744ABDC682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6" creationId="{69F40CB4-2A8E-013D-A6E3-FD0DA6553A2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7" creationId="{293A0C9F-C042-3344-05A4-68E49207EEB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8" creationId="{41862C61-505B-FE76-49B6-23A2B6A5F09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9" creationId="{2B7FD949-F5AE-041A-FA7E-5D516AAA655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0" creationId="{9DCEF67A-5946-E0F3-A5DC-CEE6B0861F2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1" creationId="{3F7D1A02-A72A-5F17-7710-09F48AE8E26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2" creationId="{27BB99B7-ADE8-C456-E34A-A40570CA7E7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3" creationId="{9686EF84-D501-0083-74C6-1348B61AA82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4" creationId="{B97AF2E6-AAC0-8F32-BCAA-B178A25E284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5" creationId="{983F4F00-A79C-AFCF-3046-511CF5F1FED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6" creationId="{B1F87ED7-84A6-F2DB-90BF-C4046F923BF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7" creationId="{9C63046F-2078-09EA-46F8-5FD2B7C5067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8" creationId="{EEB8297A-EC07-7A1F-41B1-3BBD394C77B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9" creationId="{7E1283A5-221F-200D-086F-F5E386A43B4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0" creationId="{96E484EF-C6DA-4F74-66D6-E922255A136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1" creationId="{65BE32F7-4F34-014B-9A2A-1677AADC3B2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2" creationId="{D325FC07-35F3-438F-521D-B5C4826AE81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3" creationId="{F1972FC3-656D-BC97-EEAD-46F3A5CA426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4" creationId="{8CAE5AD6-E277-EAEE-A3BB-98CC5D8275E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5" creationId="{975B4354-29F4-7961-6C36-D4451DB606B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6" creationId="{FBF0C3D3-51D5-BB2D-62A7-8CAE371F2B0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7" creationId="{124E9D63-1404-DB51-7AA7-17294FBF4B0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8" creationId="{2A28FA91-A38B-2F12-54C5-53F9B2253F4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9" creationId="{25EF1424-03C4-8155-EDEE-6C02A3EE54E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0" creationId="{89553DFF-3F9C-4D8E-19BE-2DA3F8705D7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1" creationId="{0F223AB4-BC57-B951-6A5C-44872615CA6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2" creationId="{FF286208-F4F2-962C-C5C7-07EBFE6B6D5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3" creationId="{C9AAD7F3-6CB7-011D-B29D-A9BA8E543A6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4" creationId="{E4B298FA-A319-7DA2-6378-BD6720BC20D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5" creationId="{19DC0BE2-C0C3-8E71-3ABD-D23DF98E545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6" creationId="{5FA5ABEE-B4B0-3E39-A5C8-A6CEBD61555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7" creationId="{2D8FC4C6-7FD7-4B3D-AADD-05F4838E98E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8" creationId="{A46A1B87-400B-E2A1-FB22-58F56799688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9" creationId="{41D0E827-3841-0B9C-0C2D-CB825419AB0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0" creationId="{72FE5AEE-F993-A346-B3AE-7E203E1AFB1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1" creationId="{E4CC4BFA-2EA9-54AE-FDC1-20D06622963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2" creationId="{900B42BB-22F9-C374-8D0B-25315D15D73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3" creationId="{F5037613-A0B8-13AA-9E39-DF2DF7AE99B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4" creationId="{3629BAB0-9575-F70C-9B87-BC156FCF85C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5" creationId="{80A06625-C1EA-4F10-C112-8277E5AC952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6" creationId="{7256D63F-637A-5476-F4F5-42229F91066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7" creationId="{79BC73C1-7B07-596B-4262-C8529557A20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8" creationId="{F0280C33-0D12-3DFF-8FD6-DC39C7DBAC6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9" creationId="{07D3DEB8-2CD5-501C-D70F-F250B5CB1FF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0" creationId="{08357B89-FB76-A8A4-51BC-F8649F9C128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1" creationId="{41C35B00-4BCF-B0AB-8F56-833E51F0CF0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2" creationId="{0AFD4B17-BD1E-0F6E-7DDD-A335D6F7493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3" creationId="{C480FD85-F1C8-1292-68AE-50B1A2B1A48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4" creationId="{05EF4F98-AD1E-5460-8301-AB744C39305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5" creationId="{9B61A2C5-357B-CA63-FFB2-7D81BA649FF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6" creationId="{C77898CB-EC3B-7A72-913F-5786EAD3837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7" creationId="{8911C818-97BA-E466-B9BB-47964406814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8" creationId="{5A6C753E-EB84-066F-00E7-7CEC9773CB1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9" creationId="{FE082E57-03BA-4603-11E2-E4C1680378C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0" creationId="{82C0986C-30B5-F744-1244-FF6EE1BE493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1" creationId="{88145921-4E15-AAEA-7E9C-AB61F9DDDD8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2" creationId="{6FC43357-49DD-DB11-EF99-260D32204D9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3" creationId="{6D4F54F2-2DE1-382E-B023-DBA062394F2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4" creationId="{7BE12873-8CCC-B730-9A60-13584475B16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5" creationId="{6D6ADC75-BD19-6C30-1966-FFD6F169624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6" creationId="{A46BCD62-6ED7-8DED-9E50-4EF72CB397A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7" creationId="{EA7D8E65-7C37-B5D9-92FC-EF98CB9E0C6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8" creationId="{A06F7CB5-ACA7-409D-AEA8-A90A34943AE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9" creationId="{53EB8299-6B04-DCDB-0C03-8E9A3AE5829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0" creationId="{503FA37E-0630-FC4D-93B4-ADC051B2863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1" creationId="{0EF9C83F-42E7-9DAB-BF83-197A82DB8F5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2" creationId="{B3C7B051-EC32-B252-7D2D-9D50ACABA44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3" creationId="{24520FEF-A551-DD7A-980F-BC6E9E8C753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4" creationId="{846A743B-AF11-F144-D980-335E98CCDAA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5" creationId="{E60B4983-2976-E928-4F1D-FBCDDAF3950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6" creationId="{33572142-ADFF-94C5-53A2-FA3F1674A18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7" creationId="{1306811B-E259-4D38-8AA9-0434C0FBD91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8" creationId="{96173515-C750-2C35-3475-69163734027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9" creationId="{540CBBB6-7900-EF33-8709-A9CBCDD0D8A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0" creationId="{E2A21402-1CE8-5DBF-944A-31BA7EC2FA7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1" creationId="{53E4B3D2-BCBD-2985-0217-E092013216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2" creationId="{A264C4AE-130C-1E18-9505-2638E31DAD5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3" creationId="{2D0CD1B5-F792-8D50-33BE-F05BC8D2831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4" creationId="{E769400E-17B2-D180-A290-3FE28261CB5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5" creationId="{2DC87313-00C9-08A6-A793-236464686E9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6" creationId="{6BB7E0A3-0E77-287D-E82D-D21FDCC3E99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7" creationId="{9A2114EE-4585-6028-9695-9FE701CF93C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8" creationId="{428EEBBD-2A75-8B0D-B8E5-55A28B1C4A2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9" creationId="{28E1B2A7-7A94-0092-41C5-7782EF20D95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0" creationId="{3F3A9912-E86D-C9A0-FAE0-082739F438B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1" creationId="{7D9D5372-73F7-7BCA-BAB3-076C00FB4C4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2" creationId="{57203930-E348-9886-F190-3E93ACDA7E3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3" creationId="{BE1A739F-720F-2CC9-65DC-A3D29958A45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4" creationId="{793EB7B8-E828-FE0B-E7B4-63A0D337136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5" creationId="{54F76721-F11F-15C3-99B5-FF916B19F5A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6" creationId="{88933E87-28F2-2C24-3AF8-89E6DC24064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7" creationId="{3D3E4CD5-87C3-879A-0D77-3B92E6A7B6B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8" creationId="{7D82F8C4-01EF-034A-E025-B2DD2193826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9" creationId="{E02843A4-ADA8-E0F6-AFA5-9D70D97BE37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90" creationId="{6E9C89F2-66D5-EDF3-F5C8-E1B93E00E25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91" creationId="{9A6A084B-5619-0A81-6898-81ABEFC33BE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92" creationId="{76839114-4B63-0C3F-5563-8C250D2E6B4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93" creationId="{C886A0EB-B4A7-A156-5F1F-BB37EC6E3F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94" creationId="{83A7C32D-548A-7712-2C83-26D4AF59387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95" creationId="{A33E151C-6C3F-7F2A-8D51-90EFC9A0DFB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96" creationId="{F4254FC3-5E83-59D1-BD3F-3ECA50706D9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97" creationId="{A3A73641-4EA1-8BD4-08EE-9BB9F526314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98" creationId="{2BBFA553-3335-673E-A5E5-D006B105C0D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99" creationId="{363E7E70-188F-364E-0A17-62D6C0F5C12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00" creationId="{598AC11A-12D2-1EF3-0057-C3CA933CB1B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01" creationId="{6A0EF632-CC22-A598-ABDB-8AA16F51004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02" creationId="{66A47D82-A260-5A86-919B-7E259596B2F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03" creationId="{5131DFF9-CDC5-37A6-A8F0-DD349C7FF7F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04" creationId="{BD24D3ED-AEB2-B7E7-8109-C81208DFF73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05" creationId="{04009A75-1584-09D3-E250-F8A8EA21432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06" creationId="{7188A8EB-4B47-75C2-526B-273C7D4ED38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07" creationId="{184CF2A0-74B0-DA48-C4DB-A2ECA4977C7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08" creationId="{8D25E949-92AC-AEF6-A9C3-8FB8F6F394C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09" creationId="{911E164B-F818-5AE3-B915-C34B0EF45B2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10" creationId="{A879C194-DF62-F9F7-84A2-6C900B8451F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11" creationId="{DF4105CA-FD3B-FD50-91C4-DCF41BBBD1D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12" creationId="{6E4101E2-9D30-65DA-781C-272E1731F05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13" creationId="{D02CD558-BDED-055D-AB77-79F9EA7B6DB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14" creationId="{0E9785A8-E6AB-57A5-B94B-44DA4F5E648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15" creationId="{24B4E171-06AD-339A-742E-F997626C119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16" creationId="{25651D59-98DC-4AC4-8718-B504705F078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17" creationId="{36637CC3-9DF5-1D3A-1755-A7CFBC8C219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18" creationId="{3359CA06-4694-3F86-3348-7EEF763FEBF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19" creationId="{07307385-A6FF-4092-91AE-37E07D192FE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20" creationId="{F0A04B8D-13FE-30F6-9743-D6F10789BDE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21" creationId="{75CCC730-6F62-99B2-4529-61B55825ACA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22" creationId="{7E3ACA0F-2B2A-4FCE-98DE-26655CA2E84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23" creationId="{ED9CDDBB-1AB6-75A2-4B41-6C70BE9EE5C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24" creationId="{DCD106CD-CB81-F2D5-7DDE-EB87903D6EE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25" creationId="{F062EF9A-DA12-9C37-5AC6-C2D61ACA253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26" creationId="{615439ED-ECEA-0BF3-0F58-44DCCFFCFC8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27" creationId="{8216D216-3065-84AF-A202-23E61D7D80E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28" creationId="{FB1CFFB3-4CA0-E6C8-1521-17E160A4987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29" creationId="{0F26BDC8-6561-EE7A-3787-64D7D847085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30" creationId="{49BAF975-CDF2-C2D5-EBF7-AFE42F5BFA5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31" creationId="{EF801E9D-6FA4-1962-7CBE-F719C39F7F5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32" creationId="{1429CE0C-CBCC-CC27-9FFB-965B8B19ACA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33" creationId="{57A34653-C05A-2210-3444-EFEEBCB0C8F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34" creationId="{CE2AFCBB-3499-2300-7A44-9608776D5B3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35" creationId="{8F1A7446-3098-6F54-FF2E-FADE7012314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36" creationId="{F6EED8A1-C66D-62C0-1FBE-50E145BB553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37" creationId="{528061F1-EFF8-7971-5D92-E47AEAD4F62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38" creationId="{11FAA249-A6A0-D3B8-5B10-D90A5F8A88A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39" creationId="{CECF1016-199F-9710-7DC4-47F97CED4BD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40" creationId="{540976AF-C63E-AA92-C919-672D50C2987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41" creationId="{766D1D47-1C0A-3922-7435-35948C297FD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42" creationId="{4C96B53F-0833-6064-2E22-80B4885EF46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43" creationId="{20F38E46-0842-2695-30FE-E1DD5777537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44" creationId="{53EC389C-CA60-2CE5-C9EA-60BF3B6536B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45" creationId="{C1DA06FE-DEBC-22F0-B62D-1DF56A3A243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46" creationId="{C1D3B7C2-F657-A45E-2720-E8145E3B4CF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47" creationId="{7ED5BCB2-0142-17F9-2897-03915680AA6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48" creationId="{D1EDBB26-6399-63C8-9C50-A57D777241E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49" creationId="{B583996E-12C6-6041-F0C8-8A6EEB4DE4A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50" creationId="{46637B4C-590A-5A2C-B0C9-E84A6882B9C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51" creationId="{1A9B443C-0FD6-F702-857E-5552ACC74EA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52" creationId="{60CB48DF-1A15-BF29-F0DD-1F6F838B0A8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53" creationId="{14630542-34BC-BC2B-9111-F49B36DC589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54" creationId="{3801B6C2-F531-28D8-F762-D6771195557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55" creationId="{EE8CB8B5-92C1-F8BC-62B3-4CE270364BC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56" creationId="{7383BE73-4E0D-C88C-86D5-90581411254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57" creationId="{76F1A037-73A0-634C-FDD7-6CE1C40CA41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58" creationId="{F10CC043-0CAC-45BB-50D3-F3626358E93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59" creationId="{2F5EF62A-29DA-829F-D469-EFA1343E654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60" creationId="{792BCE07-BEA1-5DD4-E5B2-16EC8D9DD3F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61" creationId="{831820C1-56DE-5E6F-4E64-329D4E95753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62" creationId="{F62222FD-03E7-58E8-58F5-E7C41E7E8D4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63" creationId="{63E5C70E-42BA-1905-486F-D565248E7AD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64" creationId="{96AB4944-2130-9B52-03F3-060DF464516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65" creationId="{4A8E898B-21F4-5F9E-95A4-C9F9D60F389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66" creationId="{D6A897A5-053F-5E04-1981-BEC21B24C55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67" creationId="{937E260E-7F52-95C0-4684-BB742BFCBC5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68" creationId="{E3F2F7A2-7D17-A83C-2F5A-FA85FDAC010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69" creationId="{69DE893E-51BD-BB80-92B1-D77EA9A708B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70" creationId="{0E9C758E-BA58-F067-1943-4038EFFD990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71" creationId="{2EEED050-1758-CA48-1FA1-3CAC1CBAA98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72" creationId="{58AF973D-B62D-5C13-5616-C9C9A9E78BA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73" creationId="{E8F2C826-8592-137C-2C21-3C72AAC8B59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74" creationId="{83706E6A-1340-6054-2335-6754CC483AA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75" creationId="{C6F04AAA-0524-6F1E-FFAB-0DC912E6090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76" creationId="{9AB5FCD4-00A2-5269-0A96-7C39BF6AF56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77" creationId="{878B62DD-2937-07A6-9873-976C6B3AD29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78" creationId="{94F1AA27-BA79-A86D-6CBE-9719A75AE0E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79" creationId="{84C505AB-027E-86D2-75D7-15D41C5198F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80" creationId="{6665001A-F070-DD40-99AA-C163C0EA0F9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81" creationId="{7060A903-639C-71E6-17DA-B59BB6776BF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82" creationId="{7A3848EB-D8E6-AB14-4176-804B8499BC8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83" creationId="{E0ACAB93-8FAE-B8F3-A1C1-8116A2CE68B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84" creationId="{2747692F-397E-2A84-6560-FA4DDEADF89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85" creationId="{0497186A-90E8-0F8B-A9F9-9060A676229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86" creationId="{A79B7893-3BF9-63F3-F215-F1092AD1F4A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87" creationId="{D475644B-6C2B-CD5C-7065-BAFF04413E0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88" creationId="{DE277DFE-7621-89A0-1DA4-06AB2587632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89" creationId="{E3B92BFB-A3C1-447B-38AB-860872DCAFF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90" creationId="{B36E26CF-1A52-F50A-4DBA-885501F8534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91" creationId="{ED6B5523-92EB-A804-A618-D963A0CF034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92" creationId="{0703B470-AC9C-9E54-AB75-7BC97759C73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93" creationId="{05107DC4-A724-286E-998E-A685841735B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94" creationId="{F229B811-5436-3914-E160-2BF3A090606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95" creationId="{31236C5C-1E84-AAEB-DA56-F5E8664D731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96" creationId="{22109D5C-1BFB-A6C6-0818-99F2C81D2E1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97" creationId="{62A4DA8E-10B9-C976-E8A3-EED59436FC7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98" creationId="{4D8C5FF1-20C9-8335-52D9-70BA7433760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299" creationId="{55682118-B0A4-75F0-7420-E673847C60C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00" creationId="{52BF4E37-9952-F99B-AA32-06FAB3E7C6B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01" creationId="{3ADE978D-D0D8-B99E-6C56-A5865940662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02" creationId="{6FCA3034-64B2-7971-C858-926B2783646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03" creationId="{7A8F2BBC-5575-E45D-D2BA-E3E0FE9BA0B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04" creationId="{AE6082BE-BA87-5A9C-163E-A6F45D39B54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05" creationId="{1B1A6BA1-8D31-6331-05D8-E8B3498D70D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06" creationId="{C59CA038-D53C-CD44-5A96-EFB19F7093D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07" creationId="{6E3D254E-BF3E-CA5A-5C0F-15D072242F2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08" creationId="{8F517AD0-B26C-A266-487A-F0AE6629CD4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09" creationId="{AEAB984A-197B-BBBB-16FE-63383664A2C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10" creationId="{36669B52-B08F-BB4C-77F3-A2CE6EDB5B0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11" creationId="{B567C074-550B-2FB7-5FE8-6ED843717E4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12" creationId="{66C6B735-F283-17E3-19AA-1A758E2549A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13" creationId="{9D857A13-99CD-0DFD-7E65-D11F22CF872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14" creationId="{80B957BB-7D08-D295-8C3B-35F85DD2EAE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15" creationId="{85BB25E8-F6F0-F1D9-5239-136D17DE4FB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16" creationId="{87C01B95-7496-D3F3-1928-18968957842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17" creationId="{0CAB1B1E-B37D-BFA8-765D-5E50CD8C328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18" creationId="{4662C251-3E22-9CAB-91C0-034375E8B50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19" creationId="{7B364CB9-CA00-5891-A521-829BC73198F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20" creationId="{E217732A-2160-F54B-0F05-8E3B79EDD43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21" creationId="{E1E63911-A6A3-CFF6-BBE0-ACCF86903A5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22" creationId="{6A5CD2D2-DB1D-7A16-0FBB-64574B6E4C3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23" creationId="{88BD4945-4225-DAAB-E4A3-39D4A77E27A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24" creationId="{2C5201DA-CC90-F15C-128B-E27FCA07451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25" creationId="{258E0566-DE58-BE39-343C-F2FC47E96A6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26" creationId="{E3EEA44A-E54A-A39D-D6BF-7F700A37CB2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27" creationId="{26DAB848-87C9-051F-DC74-4F2E45BB870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28" creationId="{B37A8941-D69F-F889-F576-D2E4A8CA91D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29" creationId="{3CCA040F-B5C4-6ADB-BCCB-2F3FBFDF9B1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30" creationId="{5B035186-B046-FE4F-2D21-DEA823F522F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31" creationId="{FF0CE768-97AC-B520-B0A8-5F09D53E86D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32" creationId="{2BD83F37-845B-A4C4-7484-0B798B114F0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33" creationId="{B59B1CB1-9307-BBD9-0872-C4D9F48B739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34" creationId="{0C4D7C48-E2B1-8753-68BF-6DEB74C71CC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35" creationId="{DCAD3AA0-4213-52B1-1400-35C30F3036C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36" creationId="{4AD79958-BE51-31E5-3EE8-FFF8F835D87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37" creationId="{C9FD5204-17A5-9D90-5A51-3CE4F771C0A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38" creationId="{53AEAC9F-24DA-8394-705B-60BA4D7C355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39" creationId="{2DCC6F05-6E3C-CC43-AAA2-049B7EA7B95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40" creationId="{43C1BD5B-11E2-EC75-5061-4AE0C597847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41" creationId="{4665EAA3-973B-7EB4-D9AF-FBEEC4C321F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42" creationId="{24B95134-5415-E84D-530E-F8DD43BBE3F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43" creationId="{C6BAEA78-D054-507C-1894-EE49334D97C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44" creationId="{D02A9BF4-89DB-EC68-335B-D436E82B6F0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45" creationId="{0BAAA01C-AEFE-652C-B357-756A1D4E0CB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46" creationId="{B328868D-E367-AD6E-9418-48C91C1ADE3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47" creationId="{BFCDBCFC-8425-B799-BA1D-ED1F20E94FD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48" creationId="{C2517AB7-0E7C-B7E5-93DB-5E8274B92E9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49" creationId="{3457D581-190F-FA0F-B7C0-081ACB751E6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50" creationId="{A7F2897D-0891-F69F-F1F4-8A20C1FB143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51" creationId="{0EA14700-4C3B-4AB1-0A29-172A299A294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52" creationId="{046C9E70-1FB6-A47C-38FF-8B7C30D235D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53" creationId="{9513C84C-D819-CE32-07E0-338C237F803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54" creationId="{416AB3B3-BAA2-5FFC-F7FF-F6581798289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55" creationId="{9254C04C-7EC0-5BCF-0C52-20189A81D55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56" creationId="{C5E4E107-33E7-69D7-D234-8F12A0706F8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57" creationId="{4D883722-9547-971F-83C9-AB42DBBBD38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58" creationId="{932CD0B2-7175-2EA2-D823-7F0FCF2DC9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59" creationId="{7F2F35E1-A031-818B-B9BE-686DD00D903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60" creationId="{8A637160-7E62-10A2-CD3C-1E1E9570768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61" creationId="{EB0E8FDA-930B-AE0C-F4C8-4FEA932740C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62" creationId="{38E130E4-6892-B475-CC54-D06A67B8D6F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63" creationId="{14823425-6739-3779-169F-3631B4EB0B0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64" creationId="{B47917DB-6D29-2F61-86B1-1BCDAD8B799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65" creationId="{1F51A6A5-AA02-9FEC-4402-EE5C0F1DDA0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66" creationId="{7D7F6343-7239-2CF8-A74F-5E6B9D5787F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67" creationId="{7492A5B9-9899-69F4-099C-F47ECC39DD9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68" creationId="{193D2778-1012-C691-471F-818FCC8E270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69" creationId="{8372743A-6AEF-E111-7FDB-746D7B8A150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70" creationId="{351E36E0-B84A-5636-BAB4-3078EABEAD2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71" creationId="{5E37AEF6-EC6E-2FA4-C72C-D14472A7011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72" creationId="{7371ABD1-CDCC-C813-D3DF-67AE55DCA19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73" creationId="{4838E6FA-A16C-7C28-2B34-B272EACB28F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74" creationId="{93E89E4E-6F56-851E-DFE3-13C03A309A8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75" creationId="{1CF04101-E387-520F-E84D-212D07EEBAB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76" creationId="{97E4B31B-A638-25F6-C386-EA943ED8DBC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77" creationId="{0512D1FA-446D-BA87-BFA4-FA0FE534810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78" creationId="{488F6EF3-E9A1-4FE3-CABF-FF9D390627B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79" creationId="{DE996A0D-9D6B-5E16-1835-D9CBDFF6453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80" creationId="{D2BE8FC0-545F-932D-625D-0EAE0E6E7CE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81" creationId="{A9679A7E-862A-ABC7-7EEB-986D000D79A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82" creationId="{C193FD9D-EA49-006B-821E-D2F3045399F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83" creationId="{F58E4090-4CD7-57FE-A464-CA332A3A37F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84" creationId="{BDF16BC4-F409-B1F0-6A75-B375E12D163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85" creationId="{AA958C67-FA17-79CB-6C62-38E713D36D7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86" creationId="{CB172A4E-7F6B-12BF-CB8D-8F83233B6F0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87" creationId="{50C99342-8AFF-717D-15A7-B5E0C2E64F9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88" creationId="{398762C5-A16C-3037-2ED5-E833CEB2A95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89" creationId="{21054BB4-FD35-4CB1-99DE-1EB61B6CF9E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90" creationId="{F1AF4E31-4F61-8338-3DBB-1DF3655B3F6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91" creationId="{C166E52D-81A2-6769-96E5-ED6ADEF06AB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92" creationId="{88448672-530B-9F7E-466A-60936DD4772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93" creationId="{13DEE4A4-4484-C0E0-066D-907BA27E9CD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94" creationId="{7AB91740-3E12-77BB-96B3-DD8A499B72F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95" creationId="{A832A24A-0B81-14CF-8167-22DCF64D4D8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96" creationId="{4FF0B981-D9A1-34A5-5CA4-3B14F08C371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97" creationId="{2F3D2D05-94FF-49AF-5739-D974A4021B8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98" creationId="{18B6237C-CB0D-CCB1-A50C-33BE07DB9B3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399" creationId="{B2C61663-2F09-B14D-DBEC-044545C6627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00" creationId="{A6A49D89-22B3-784B-3219-EE6475687F3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01" creationId="{787E1636-653D-600B-F3FE-35A28F441F0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02" creationId="{AB5E8419-D3EF-C8AA-3D09-16408D2276D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03" creationId="{F4F1DBB6-4622-AB6B-56DF-8EB4A58A931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04" creationId="{B0E32046-522D-B7E1-21AE-E1C16A1E62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05" creationId="{09AA63E0-FAFD-B017-823A-B980A87DB8A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06" creationId="{FB67DECC-86A4-8404-FF9B-A295A4232DA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07" creationId="{996772CE-2027-7094-2913-EDF9251BB12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08" creationId="{D115AD48-03B5-4B6B-29D5-B7CA14BF0C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09" creationId="{73EF297A-46DA-E8FB-840A-EDA939AA325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10" creationId="{B16272A2-F195-140B-0AEE-997A520D1FF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11" creationId="{926AC83E-2822-56C4-4D9F-4C4DC0D9885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12" creationId="{643619F5-23BC-4BB8-DC02-24F42C5BF25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13" creationId="{FA235E20-0CF7-1046-BC99-F996B493B93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14" creationId="{C313CBCF-538D-F8B7-6474-45E0116EC39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15" creationId="{7C01D4F2-0EFE-96F5-FFAC-E9BFF49F0AC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16" creationId="{68707F53-62A5-B04B-89F6-7B3BF25B355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17" creationId="{6C29E229-F1EE-1D9C-B83F-072299D2588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18" creationId="{2611ED29-2459-52A9-F385-87751897AD5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19" creationId="{0028D77F-D3AC-B5BC-BB9C-5A05AB8C008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20" creationId="{73EE9A3A-93F5-A6FA-E20B-61F8A95AE81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21" creationId="{4A9AA58F-951B-E200-7384-D9769256621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22" creationId="{9D6E03EA-94DA-8897-AAB5-5905729B5AA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23" creationId="{2BEEBDF0-4064-CC26-3458-8791E8AAFCA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24" creationId="{0BF06B60-C32E-8F7C-DC72-65690B08A42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25" creationId="{B4846121-1861-7B95-3868-123B23FEC75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26" creationId="{A4A57E67-009C-23D4-2515-7F1B6C9D80A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27" creationId="{FD5FF60C-F368-49A6-5877-F1D44B9B1A7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28" creationId="{3C659501-3705-419E-DEFD-198E631070F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29" creationId="{2B99B0BF-1683-7D95-C599-AB975307B33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30" creationId="{CD0DB80F-B745-9DE5-5DCE-076CDC07464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31" creationId="{5B2BBBDF-9A28-73CF-B671-DA0D85ADFD5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32" creationId="{93FF926E-A5E6-070B-E347-20BE8D36819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33" creationId="{C600C08F-AAE9-38B4-30EC-89C7E0BCC18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34" creationId="{1344DE5E-12E5-7DEE-F5A3-4D577B13563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35" creationId="{E2764631-AD76-A895-11F7-1C35C6F7CE1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36" creationId="{9C53FCC1-3571-EC6D-5D18-D82A9317D00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37" creationId="{E9A32FD9-892F-1A34-D403-F4023161C2E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38" creationId="{D00EE17E-CB32-23FA-1376-5385576FEF6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39" creationId="{6E9F902B-566C-D11D-2A2B-23403C44614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40" creationId="{82097E2B-EB0F-C5BA-3B15-37F213F2D4E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41" creationId="{8E594044-70A1-9659-0A5F-F40622BCA42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42" creationId="{971D8B62-67AB-287E-5F34-18CE8B04A7B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43" creationId="{9F0E7CEE-3D18-C51D-E5BD-A0B6E5577EE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44" creationId="{687E6288-C2DF-070E-B5B0-30C9D5CA331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45" creationId="{AE01733D-97D6-EAF0-7C1A-72986EE012E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46" creationId="{481EE908-1566-9C2C-8C5D-570EC9228D9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47" creationId="{CAFF4F2F-484B-90DB-4D0E-00BC476A8C3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48" creationId="{1CD7499D-07F0-B91E-0291-325149DB282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49" creationId="{D918D594-7BEC-325F-5C1E-2D9475E07D1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50" creationId="{0504101F-B50C-577C-30FA-0156696E82E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51" creationId="{68A5BCBC-381A-5E8F-B641-DCFC2069E7B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52" creationId="{E4D9B119-A1DC-C951-4318-C90EE934B10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53" creationId="{1F38D0FF-0953-AA31-3EE0-2399CF24028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54" creationId="{BB765FEE-970D-BFA5-C573-250506BB6BD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55" creationId="{50497BCF-D4C9-7B7F-E8F8-72A307AC010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56" creationId="{06D5D3CE-C091-D9B4-A887-A79AF8CE7D0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57" creationId="{F3CABBA5-F427-0696-EE96-E0C800DC68E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58" creationId="{8D735099-BAD6-9A00-B96B-3C967BABC3A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59" creationId="{47571E3E-FA0A-A347-D301-7A536E3B5B4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60" creationId="{80AA35D6-78DF-4B33-6FFA-F52043C1708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61" creationId="{2EF6F647-308A-F76E-8F10-D75306C70C0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62" creationId="{1A14963A-3EED-FCF6-9DA2-D3056E60F94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63" creationId="{0BE7056B-B230-88D4-4D02-070BE5DFE03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64" creationId="{6BA71501-C0A8-CABE-0F9D-B43C84BB62B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65" creationId="{8DC513CA-4BCB-4AE5-9D25-5952A5E171F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66" creationId="{F0F2EAEB-57F3-F3D9-63B8-D93347AD0A2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67" creationId="{627AF43D-7E62-A1F0-D9FE-33D89AC3D2A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68" creationId="{8CC7EDF6-B3D3-3A4D-970A-D0FA2FAC3E4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69" creationId="{2A92046C-086B-91A4-6AE2-CAB3D8AE02C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70" creationId="{9B555018-B733-CBC0-C9B8-5274EFF2CF5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71" creationId="{ADC1E821-E9E9-3BF6-6C7F-E8312D1EAD7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72" creationId="{9127F942-4A04-F794-3E82-299FD38FD34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73" creationId="{52C545E1-0CD3-DE18-687D-67D79240902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74" creationId="{F376BED1-A258-475B-78AF-58A60EB60C1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75" creationId="{65220932-4D64-2E66-7EBA-76355048FEB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76" creationId="{4B6A2D7E-17D3-E4DB-7FD9-F964F886E73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77" creationId="{1269E91C-A3B0-112F-0548-92CA89C3A94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78" creationId="{709B7C88-D269-AE6B-504C-2363EDAF6BB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79" creationId="{A9274B00-BA88-3479-CC63-1A345692D0C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80" creationId="{EDCD8BCB-0EC1-8CEB-166B-6F9B5F2BEE8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81" creationId="{D9C1F966-AA4D-85DA-89EA-26E49C4F2F7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82" creationId="{074920C8-2548-BD2C-B650-B529DEE0E34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83" creationId="{E2497DC2-5846-5A59-041C-7EFEE50D0C4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84" creationId="{2FC9439D-0067-410B-0182-963C10EA7D5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85" creationId="{5E64BC47-B89E-64EA-BF91-B1CD058A7AD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86" creationId="{C6A54373-2E65-66F0-3E9F-CEA35932C3C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87" creationId="{5BF65D9A-5CBE-5E66-8A39-DC784F96ABE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88" creationId="{D365E990-7C41-6CCE-D909-7AB322A77B6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89" creationId="{60137C59-01DD-2F2F-FA3C-C57F292CD09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90" creationId="{829746DD-A765-6854-FF03-EE2632BAB1A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91" creationId="{1C6DC7BF-0DA3-CA82-8EAA-1D9A726BA73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92" creationId="{979FC035-A9A6-A65D-32F6-4ECDAC90269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93" creationId="{56B2FF0C-04E7-765B-FDC3-28C7846BD63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94" creationId="{91245DE7-A90E-A91E-45C0-B6A20921A57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95" creationId="{453DED5E-DB43-52A5-C3CD-B095CC09964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96" creationId="{13D2AE11-05FE-5E05-AF0A-286E8AD2777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97" creationId="{98AA26CE-4671-0C78-93ED-B730E3BE7E1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98" creationId="{E18F19F0-8CB0-08BF-C117-D2A8FEE1BC8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499" creationId="{24B5F52D-822A-0A84-142B-E20BE40DC3F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00" creationId="{DB1B3C0C-6E57-2AF9-0902-C57DC4DEBF4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01" creationId="{6DCFDB67-981E-BE21-1E5F-2B92A88ABC7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02" creationId="{64773311-4B75-2EB2-ACA7-D6568A5EA7B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03" creationId="{CFB8A1C5-FD6F-51E5-10A5-241AC4444DE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04" creationId="{7CB4CBC5-F9E2-909C-A269-339F9BF085E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05" creationId="{F3A6FC43-EFE5-DC3E-F2A5-52409DB33E6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06" creationId="{83DE4C54-FAE6-2086-2280-5312104CABF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07" creationId="{BD40DD31-7F01-40E3-8F02-DCEF8CE7F91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08" creationId="{2C80AF87-92BB-707E-ACD5-AC30FC1F827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09" creationId="{2D1F652E-66FE-01B4-CF56-DD06F663CC4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10" creationId="{D0098C3F-D625-981C-686B-95EBD0E7B18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11" creationId="{8B883F9D-91A8-E462-7DB1-F3C8ED9ED65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12" creationId="{3215064C-F9DD-05AB-F7FC-F4FC09CBD16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13" creationId="{83151E1A-7E0C-9A60-F4CD-98B8C003C0D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14" creationId="{AC91A78A-B192-11F4-399D-5FB0D8109BC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15" creationId="{BF9F3698-B8EC-BDA6-91D1-7433BE34366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16" creationId="{D3CB3F3E-D1B6-43C5-857C-C39AE479D28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17" creationId="{6FC6BBCD-1BBC-A025-B2B6-F7C5C9A85A9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18" creationId="{97C0A158-853B-FCF7-C10D-11725E7E3D5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19" creationId="{4410ADB1-D20F-73EC-EF65-06168DCCCEB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20" creationId="{1864C196-D6BD-3F03-F26C-09A0DFCC0AE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21" creationId="{8D11B492-606A-F47E-BB1C-C003EEF2181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22" creationId="{068D0273-B30F-C109-1CD2-1E647A39231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23" creationId="{FEC889D0-18AF-3176-E1A7-C6DDB578673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24" creationId="{EC0C0E4B-698B-3B4A-3F10-86F79327431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25" creationId="{6764B360-00C8-37CF-D3E1-03BBE35C552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26" creationId="{1B621F0E-599F-7355-F4DC-C302B63E772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27" creationId="{73A167F6-D2DA-F99C-547C-EB532F546F5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28" creationId="{A114F361-E66B-E356-DBD0-D580E961AA9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29" creationId="{13160B24-33B2-F5AD-1FF4-4ADC2699ECB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30" creationId="{55149CC5-5213-2E6C-F9AA-2B76CF7FB76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31" creationId="{EB31F74D-6EDD-34DC-2153-F11B563086C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32" creationId="{28566FA9-6B3D-91A2-DB3B-49DF68D1972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33" creationId="{A6A5F319-0E3F-7DD8-398C-E47948BF0B6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34" creationId="{F65B5B08-6217-22C2-AD5C-80EDC60CE15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35" creationId="{1DDC4BE6-F5B3-D121-65F1-0D501E1CF00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36" creationId="{7363C2CC-1D50-C8B1-6C06-EDD2F39FF87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37" creationId="{3233678A-041B-85F0-036D-AD63C0672FB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38" creationId="{F2195620-24C9-E8F1-532A-8F98AC93E79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39" creationId="{5EDBB169-3B4F-2EC1-FBE8-E09F6287193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40" creationId="{F446637B-172E-5000-4525-A9B58BADE45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41" creationId="{C9FD26C9-D603-B2BD-DDB0-4F7A396B97A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42" creationId="{0E1C8C7B-6254-B95F-2908-45D97C50F64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43" creationId="{B60D9BF4-6136-4575-167B-0EA6835984D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44" creationId="{CC670B8E-9E72-5973-1983-9C34C607CF0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45" creationId="{63FBC351-BB06-449F-8AD3-C92BEA7016F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46" creationId="{A9EF1C21-D036-8B29-B005-A4944F9380C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47" creationId="{14702320-05B2-C8A2-8855-92EAB870AD1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48" creationId="{A96833A5-1DFC-6E36-B664-095729C4C16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49" creationId="{1C8CF318-7492-4890-6BA1-FFE154AF3BE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50" creationId="{B1152F33-24CD-A9A2-5694-FE7F9AEAA10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51" creationId="{5D5B4799-DD76-2CCF-5B18-057A207120E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52" creationId="{31FCC02F-CF67-8E4C-64CF-F101723ADA9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53" creationId="{47F5CF33-6546-0D5F-9D29-1E58CCA8F8B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54" creationId="{E549303B-2CC2-EEA8-4141-C1A7E82AB88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55" creationId="{F4661444-B699-D28F-4F45-E67050AECE7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56" creationId="{A381D868-6B48-C9F6-8B97-9C0FB114F2B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57" creationId="{B3B479D3-D603-ECFD-6D94-FD139A99842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58" creationId="{6CF0EEAD-72C3-6C52-6FDB-27F9944E134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59" creationId="{137F8224-3A3F-07D8-9C1A-6295BAFFF60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60" creationId="{8AB6CD33-87A6-0677-F2CB-8E392939097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61" creationId="{39EA028B-B2A9-E664-27F3-541688C89DF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62" creationId="{7AEEB4EF-1DAC-DA9C-17F3-80030627B78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63" creationId="{B840F2A2-1B24-C6F1-5A72-D9D1192FC25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64" creationId="{5995155E-A47A-EEBD-074D-7596EEE0571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65" creationId="{23688E45-B9AE-2075-C40F-52DF6478707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66" creationId="{74911BF3-D95C-3BFA-A14C-DA824045C5C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67" creationId="{6B6BCE6A-D396-0EB4-C18D-2D8552A2F33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68" creationId="{1F834080-ED21-BEA5-A279-8318D82A934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69" creationId="{12221FC6-0065-3B72-94B8-F76705BA7B8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70" creationId="{F54B682A-6C26-0376-F85F-F48E6B9431F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71" creationId="{19B8B1BF-75DD-D10F-F923-6872E6D4D24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72" creationId="{464E9BF7-AD53-CFBC-03DF-F27CCD6A2CE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73" creationId="{877A56F8-DA81-AE1A-947B-2DDCD63186A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74" creationId="{3922348D-A0A0-DAEA-591E-A6BFEFE86BE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75" creationId="{59B1F2D2-374B-3866-D71E-E6FE780FB5A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76" creationId="{1A2CD201-EF31-2553-486B-BC114843D72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77" creationId="{101BF733-11A2-D6BC-EEAF-AD9DE05DFF2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78" creationId="{B008CF44-1A40-F083-71E5-BF86255E027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79" creationId="{544E5158-6C8F-2F64-F981-9D5D3C02047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80" creationId="{9A88F609-0A1D-0484-BBB2-49B16DEAF82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81" creationId="{7C079599-DAEE-FB4E-E760-46B14A13708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82" creationId="{9E712555-BD95-DA67-09F4-A4AF9420310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83" creationId="{4E458B55-72D8-78F5-5342-9681576DB1F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84" creationId="{B6725456-16E0-82D2-CBFB-0AC1CF5D3BE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85" creationId="{34DCADE2-08C1-33D7-2E95-A3A07D70014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86" creationId="{99D14CEC-9DDF-640D-6837-90BA2E9066F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87" creationId="{E07EAEDB-1A3E-C73F-2FA1-64B6DC372A3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88" creationId="{DBB9514F-9D97-205D-A710-3D66ED6D3BA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89" creationId="{9082EA11-773C-8012-E0C9-1D1BDCDC722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90" creationId="{ADD22DD8-1E9C-C106-D8F8-61FC7E61A89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91" creationId="{9ADA27F9-70F8-5255-1938-C086F9BD1EF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92" creationId="{4EB65D50-CDEC-DCDA-EC19-74DC491E318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93" creationId="{89752146-03CA-B898-E564-DA85E1AFF7D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94" creationId="{67BBE682-CF0B-A18B-A192-D47FAC68367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95" creationId="{5A673414-110B-1405-AB27-1312FED26F3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96" creationId="{6AA0C8D8-3ECA-3425-C156-17199C1A8F1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97" creationId="{9C47A7E1-E20A-233E-817E-D528C15B282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98" creationId="{FA53040F-4BC3-558D-177A-4A1E40318E7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599" creationId="{4CE00AB0-1454-62E0-0229-718EC4C6ED1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00" creationId="{0ABFEB16-6494-EA76-9F92-A9947F8BEF5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01" creationId="{4BC93C46-0EC6-3B4B-1174-7D828184259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02" creationId="{CEC8AF9D-FC71-F67B-E0F2-A0616D6B699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03" creationId="{D1457448-3FED-E7F2-76A8-5C5F0422963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04" creationId="{BCD53A28-C18B-A7DB-0A7C-46DBAC7263D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05" creationId="{BBA68AB5-07D7-17E6-A940-52730C19504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06" creationId="{8B1AD28D-745E-9729-DA4E-433AC3715CA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07" creationId="{41A9F4D4-ACBC-76D4-5194-8BDADC30111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08" creationId="{54E9F7D5-3054-DDAE-8A83-6E9ACC7A074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09" creationId="{5C2E3B45-14BA-6922-D798-96ED2D84383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10" creationId="{FF63230E-4D06-6551-9066-5258A196087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11" creationId="{2AE9D78B-72A1-9BA2-5B90-AA48D04FFB5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12" creationId="{7A3AC368-8BF0-45FA-D564-E62B04AEC4D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13" creationId="{E00F9EF9-6926-CE77-0CCD-D51625884B1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14" creationId="{94D87446-59FA-DB2B-2FD7-0C819520F10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15" creationId="{C2D43E3F-D61D-1C38-C49A-1F4C628ECD9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16" creationId="{B9FE092F-0A92-75EE-E0A2-B2C84D867CD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17" creationId="{6B722A5E-CC5E-573A-8F88-29FD2162EBC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18" creationId="{297802B7-221E-67AB-541D-84879986885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19" creationId="{19087AF0-2AA3-EE92-F104-BC6BFB5BC0F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20" creationId="{100D2255-11B6-AB0C-39AB-C41145E3EE0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21" creationId="{C9DB8FFA-79A7-9414-4B81-AB406A3C8F8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22" creationId="{E0910DAB-4FB7-7D68-F12E-AB2B6A5EFC6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23" creationId="{10CD229B-CCFD-FB14-217B-1B765ABB7D5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24" creationId="{10540775-0FC9-868E-B0A1-54906DD847C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25" creationId="{BC53C319-1DF2-E328-6CB0-31103933483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26" creationId="{D942E39B-861C-38F6-56FC-B47AAAD9E91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27" creationId="{3B3ABCF7-E638-6AC3-92ED-B49D492C4F7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28" creationId="{72EFB14C-EEE9-2024-1F67-BAF6828E100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29" creationId="{AF5D5591-6B95-659A-17E5-C82586FE8CC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30" creationId="{93A73767-7AAC-64B9-5E76-EB47E6267B2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31" creationId="{C3ADD767-F754-73D2-791F-5D305CF6C6A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32" creationId="{E2312390-E437-6775-C5FE-F22D7BDDA8F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33" creationId="{BCF1C80C-9176-A024-D8D1-BB15CEC02BB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34" creationId="{C0B95961-BD9E-A23A-D8F6-BC1179C0363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35" creationId="{D93C6FE6-E934-F038-DACB-B510191FC38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36" creationId="{3CC786B2-A464-E42E-E365-EA1E19A9E69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37" creationId="{19C4FB95-3FA0-50F9-A39C-33854A830D4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38" creationId="{A6233879-BAA6-AA77-ADDB-75F3D7E50A7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39" creationId="{EB53F31D-C47D-EDB2-1EF6-7F6F932E678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40" creationId="{176913E9-CEB3-CFC3-87C4-337BDC12233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41" creationId="{B7C14664-02B7-B91C-A74E-B6D5B92BAD9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42" creationId="{1321D950-029B-2235-F20F-F3A367E34CA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43" creationId="{A8341B39-62C8-16F9-BF05-7DD208261FB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44" creationId="{97940A1E-4842-0A3B-92F9-BA0ACC4CFD8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45" creationId="{C1620B34-8370-7143-F6CE-2708333506C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46" creationId="{058DBAE8-90F5-77C7-F5B9-B91C2CF4F1D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47" creationId="{312835E9-F804-CDF3-AB4B-813ECA9D798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48" creationId="{5DA3D366-0138-D4CA-9B89-D49DCC6B853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49" creationId="{FD489134-2081-DF72-02B0-B0F241838CB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50" creationId="{39E7C110-3087-432F-DBB3-872ADD3A003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51" creationId="{825E652B-BE57-21BD-A97D-7E994BD9937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52" creationId="{A325D5FE-C33E-7CAD-4BBD-A4C231E7D88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53" creationId="{9FA5DF10-0DD9-4EB8-A961-BCD38768E59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54" creationId="{C9D59374-94AD-A0B4-95F2-B9F60F0A201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55" creationId="{A1690FB0-163C-B546-3F8C-C2594F6F9F2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56" creationId="{A19F3446-3100-3BC3-8804-9DDA863D020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57" creationId="{758B4A5F-CE49-1EAA-C557-49E1A71EF1B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58" creationId="{10DB3CD8-FB36-3838-2492-CD661F32831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59" creationId="{49FCA17F-31E9-7B24-D15D-D44D25BCB03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60" creationId="{9D35E4D4-9FFE-099F-5389-618A708932B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61" creationId="{9CD2E626-A047-381A-23C3-23E13D99411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62" creationId="{7CA62307-A3AD-89BE-9377-F01BFBA2C4B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63" creationId="{1DB1B3D3-4DFE-85C8-DF13-1160D4B092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64" creationId="{89175631-84C6-20DA-6576-7E7BE0EFD64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65" creationId="{63CD0234-6B11-86FA-D6CF-AA61D4F9F59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66" creationId="{105A391E-803D-99BA-6F8C-5D4E07AD98C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67" creationId="{F4D7EEE4-CFA8-DA18-5CA7-43E5C6B5CEC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68" creationId="{89551229-4494-5C37-661D-6848ABAFA5E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69" creationId="{17D530CB-95BB-15A2-376E-8BF6742B434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70" creationId="{D069CA31-67F5-2FE4-884F-129206FBB10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71" creationId="{A8DF8B4C-49CE-1D12-0E19-00C9E363C2E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72" creationId="{7696AF85-FBC0-DF91-2B2A-051DA2754AB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73" creationId="{4D9B9EC6-1B1D-CB89-F3F5-DA1752455A1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74" creationId="{9501A34B-E03C-3177-D03D-C86C5029D2B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75" creationId="{48A03E01-3577-F462-357C-4D214A4A722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76" creationId="{1210C7B1-E196-1476-2493-831E10FD3F0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77" creationId="{4905C631-992F-3686-6803-B61A0017AF2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78" creationId="{28516156-E651-17D0-2898-6CBEEB6F612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79" creationId="{4B7E0A84-B0D9-66CE-E817-C2B5D879C18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80" creationId="{6B8C891B-54AD-8F72-5201-2CEA0D56AE5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81" creationId="{399FFF43-8E7C-C752-4D3F-66EF9C50CC3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82" creationId="{B1DD1CEA-2F00-F6E2-4027-B0E6C9B580C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83" creationId="{2791463C-A607-9BC5-7D75-81F5B5BA9B2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84" creationId="{F0DD12E5-67E8-FD69-FA38-72898E32621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85" creationId="{2E7A1D63-4F6B-0A82-8FDD-B74EC70DC3F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86" creationId="{7F9C5161-2BE5-36C8-2036-84058BFCA9C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87" creationId="{96FB8C00-CBFD-7BA5-25F7-34E7985A33F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88" creationId="{FE193AA3-BB06-1603-9B83-D39CCCAF3A1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89" creationId="{B4753DC7-1DA9-9BC1-F49A-3D4AA17F8DA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90" creationId="{5AB99D52-2B24-A6F8-28CC-8049D1C672F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91" creationId="{514A6D0F-D07A-67E1-2805-4F6686C5EBD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92" creationId="{46ABABEF-41C1-2723-0E13-838AFA04FF9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93" creationId="{0A2A794E-96CC-703C-4138-B6D281B3612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94" creationId="{F3B5001C-62FB-E266-419E-E5F5C41E6B7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95" creationId="{029EB52F-B5E6-4CB2-8078-9924127348D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96" creationId="{8AA2DFEB-527C-D85C-13F7-57EEA071B7A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97" creationId="{8977C527-9E7A-91EC-83D7-1D1CFEE8256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98" creationId="{145DFEB4-9096-ADCB-4762-A76912B0531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699" creationId="{717494FC-A074-41E7-A438-F546DFCDC78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00" creationId="{C425B039-55EB-A9B2-5BF1-35BE0F121BD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01" creationId="{3D59EE29-CB25-5368-F8CC-2ABE501BA0F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02" creationId="{52C1DB6C-0BF5-9868-AB42-2CA8F38AB1B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04" creationId="{D29AE18A-F6F1-75F7-8405-811F2245452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05" creationId="{695B223C-48E3-7D85-24BD-47574787550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06" creationId="{EE8EDA42-4698-3A96-9E06-67D50449EE1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07" creationId="{7FF7F54B-EA2A-EFBF-C3C7-55AB9616D52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08" creationId="{9EB2EBED-011A-9913-B03E-02764CD0DC0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09" creationId="{C8741A75-CB04-E8DF-A186-E7D837025E7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10" creationId="{8CABC2AD-0F89-25DC-9E68-5C14EE04441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11" creationId="{FD1160AC-3C7B-EF95-7B69-991807118FD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12" creationId="{DA86FEE4-FCC8-CBDE-67D9-F58BF028F7E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13" creationId="{D4574D0A-55BF-28E2-B402-25D94B2E7BA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14" creationId="{0ED53583-EF1F-D6C1-789E-5846EE58E40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15" creationId="{05369336-C87E-0A07-3637-AF0C4ABF620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16" creationId="{F74A4BA3-8476-DF99-4F6C-16A84730535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17" creationId="{9CDF09D4-91A7-FF92-1552-3D3E1DC7794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18" creationId="{A9D9D5E6-012F-290F-8301-298CF4B7806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19" creationId="{81272A2E-F59E-DD85-3F62-5ABDA0AE905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20" creationId="{104EC4F2-91FC-9C32-EBE9-E5BFA8A1225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21" creationId="{D03AA160-8CAA-9141-7AC0-AD7E15480D9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22" creationId="{7AB47815-4C7B-B49A-ECB5-5FA9CD22A59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23" creationId="{C9E27CC8-62D2-1567-BC45-D0A0EAB5550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24" creationId="{0F851F6F-54EA-2517-E850-62EA3F92D8F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25" creationId="{F562A364-1E9E-0D53-5728-126EEE327DF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26" creationId="{BF95A425-0D8C-0A29-6F35-265DCAFC4A8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27" creationId="{9689E37D-9469-7616-1FD1-4121179DBE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28" creationId="{A90860CD-19D9-A731-D340-8DC475F3747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29" creationId="{463A50DD-C753-94FD-04CC-88B7DAC5075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30" creationId="{208FA1D3-74DA-00DB-4255-A146EC80721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31" creationId="{C018B3DC-2EE6-3B24-FD63-F8079E0E9AC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32" creationId="{392E9119-40BA-5780-09E1-9C1333D2E05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33" creationId="{287B269E-E914-3E17-80BE-1E9A8EE9F23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34" creationId="{6557093C-37A1-980A-A949-679A358B802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35" creationId="{F2480CF6-7F8D-769C-6C31-41CD8FFE2EA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36" creationId="{7673601D-9006-94F5-128E-E226E5146A5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37" creationId="{ACCCC0E3-FDF3-EFFE-9FAA-81401C16DC0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38" creationId="{9E12ED5E-91A0-8F36-5AB2-1E5DE18C3A0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39" creationId="{B1DE3CA1-9738-1595-D754-E22A5703BF4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40" creationId="{73CCB102-672D-873D-A4A6-065A40E47C6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41" creationId="{222D8C4C-A0B7-7182-3959-B10AE3DCA49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42" creationId="{C4FE85DF-80B0-99E7-DC44-D2187A3AC57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43" creationId="{B4573CE3-A3B6-E66E-4F7B-B775259C66C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44" creationId="{BCDB1756-8AD3-85A0-388B-E8AB5AF18A8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45" creationId="{47DB467F-75BB-FCBD-5C5D-D6393EB9A20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46" creationId="{57F69175-0626-A3A3-8383-429FCE9F7F3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47" creationId="{E74F6057-0052-EE0C-C671-DBC875E9318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48" creationId="{48A5E15F-D618-93CA-A3AA-6F93149D6D7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49" creationId="{B463D4EA-C098-0EE6-27A7-ACE60AD5176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50" creationId="{A7ADBF7B-6340-6AA9-0DB8-2BEBAB87D80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51" creationId="{CA5C4DEC-733E-CAB2-2DDE-BCE9964C8D9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52" creationId="{0A93B969-F4AF-8174-2822-FB0EF544C6F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53" creationId="{F925D150-039E-DED7-2F2D-ECA3F5AD834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54" creationId="{80C1CF90-43B9-6FD4-4298-415077478A5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55" creationId="{274918FF-D6BF-D309-5D39-32183E17B4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56" creationId="{9B8BDA78-C776-EC71-B347-0E88C2837A4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57" creationId="{2D8390CD-8083-4718-41BC-7B5A81A1022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58" creationId="{BAB05927-F526-423F-0DF5-AF5B24417E6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59" creationId="{AE231E9E-7BC5-8453-65C2-41302F1418E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60" creationId="{C62A9850-4864-6E58-10A6-6FF89BF0C95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61" creationId="{39508C0E-F565-B76F-BC94-8BD7019DCCE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62" creationId="{289E09E3-EC1F-B2F9-AA66-9EA13AC3B8E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63" creationId="{3FC13190-9B07-BE2D-9512-161304B6008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64" creationId="{AF54A5FA-B783-897B-4F8A-F1E8D9EF2F1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65" creationId="{19BEFB18-6BFB-E8E5-AD93-D07FF82D902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66" creationId="{47790792-1FC8-1D57-4453-CB80DB6DB4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67" creationId="{CEDF7812-C652-34AB-9E75-4AA568AEFF1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68" creationId="{78FF2A03-E6FD-C28C-D956-FF40923FB53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69" creationId="{47BBC487-11C0-B3B9-78F8-A4491A8D3D2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70" creationId="{C0B51BA7-FBBE-A0A4-4F73-03597D41037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71" creationId="{82086996-B68C-1D81-67A4-EDD737D1DC2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72" creationId="{802B7EFB-BF1B-82B2-5608-8CBE285F947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73" creationId="{AC709C2C-6064-B317-11CE-8FE6B1580C2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74" creationId="{4CA9E4E1-D97A-4DBE-C579-CE6FAF05975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75" creationId="{739575D7-AFCA-FFDB-13F7-FEF5AA15BB3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76" creationId="{BC5CFF05-C462-469B-98E6-04718CE3916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77" creationId="{3A03192B-F0BE-2BC3-BF82-BE8C5DF5F36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78" creationId="{7DF653D2-4E02-30DC-1787-D9C3B284BFA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79" creationId="{35C3DEC2-76B6-685B-AA11-D83CFEB5BFB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80" creationId="{7C7BDAE2-CCD6-651C-EC40-8043C49C500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81" creationId="{8066B334-14DC-F7CB-BC64-F24B06BB786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82" creationId="{9B0B6539-6075-4B88-3275-0BDE56B3AC7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83" creationId="{CED7FFAF-0435-B28E-7116-AF934FF093A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84" creationId="{686836AB-3794-1079-85F3-5025E342AF9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85" creationId="{8230983B-473E-ABF2-639F-8B9AB052927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86" creationId="{76139D9D-077E-0B2F-F100-F7997457117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87" creationId="{D6DAAF20-49E1-9E47-F23E-02556B5805D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88" creationId="{9D7F344E-5C88-D50E-8A68-EB6208BD0BF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89" creationId="{AA222AEA-AD37-4546-2990-61A688646E9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90" creationId="{F65FACC2-2865-A0F9-BC2D-D649F64EFAF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91" creationId="{CA6ECBB3-2A8E-E4F6-6B84-31F32A0AB24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92" creationId="{68E1539D-EFD0-028B-5455-F2CD994374A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93" creationId="{534159FE-1C48-6FF1-6EF9-A5D8CD42F1E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94" creationId="{DE576C4D-0385-A8B7-2BDC-DB4A74CE123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95" creationId="{6C4CBED9-C42A-B602-4D74-E36F93A9445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96" creationId="{F43DFB6B-5D6E-39B6-A4AF-C96D9C111F5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97" creationId="{C6CE54D2-8D2F-90E9-EBB7-BF41C2B83E6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98" creationId="{7D147A09-E1DD-F603-3DEA-C8C3B670F60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799" creationId="{B93F2661-14FE-1801-44F6-D9364ED1CAA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00" creationId="{A0EAE9B2-AA19-96C0-B5EF-78DEA51F5E4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01" creationId="{A29254CB-852E-0C2A-5061-0547660D9D0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02" creationId="{73DF7D5C-75F8-C1AA-83D6-0A37D779239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03" creationId="{5508A487-8D4D-B161-460E-0AA45CD8522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04" creationId="{5F5FA047-3A23-B9AB-D052-E2ECD58B88A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05" creationId="{80535DCE-4599-DBC7-6A70-2F9CB498C90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06" creationId="{F64371BC-5473-4E11-44C8-25575E993CF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07" creationId="{BCCA6D1B-0081-237F-2AB5-31E3495F89D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08" creationId="{DE6DDB26-4E93-488C-4263-0746D7FD92D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09" creationId="{B57B6152-790D-277D-54C9-1ADA84A20E4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10" creationId="{C4CD3178-609F-05A9-8BD1-10B124C659A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11" creationId="{65906BFE-68C4-E5D2-F6E0-AA62F66BF7F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12" creationId="{D5F32DDA-AFC6-A9FE-2B21-4BE406F9552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13" creationId="{3EB6126F-139F-ED82-8AEB-900A59CEA79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14" creationId="{F5563787-2A92-C4B4-54E3-73E52040AC0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15" creationId="{0D9424AA-F406-81AE-5ACC-0E3135720B9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16" creationId="{8C34FE16-FA7B-A22A-F898-996B2104264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17" creationId="{5D3B79B3-C685-C641-5DFD-A35449CED34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18" creationId="{D9C9FC97-30F6-4F7E-7F69-10CD84FE8DE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19" creationId="{3ED33DA8-B479-657A-39CD-AD81384E226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20" creationId="{79C02126-0652-7954-6AD6-4F7F24AEAE3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21" creationId="{6DE14FD5-0D6B-4DDF-2B38-9EA560D1246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22" creationId="{34786D77-98EF-FE80-EF29-189684560D6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23" creationId="{10EFDAAF-C6EE-9AA6-5A7F-C282A4920B8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24" creationId="{9EC55CBC-838B-0B17-CD8E-097987F6F6F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25" creationId="{49E10155-1C6A-BB7A-5CA8-E09D13275ED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26" creationId="{D1D6C3E1-23A1-41D1-C98D-3C4C524B86B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27" creationId="{B126928E-8966-6F32-792F-4BDCBE755A5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28" creationId="{972148C7-0586-F2BE-BEA6-9C1550E5789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29" creationId="{5CD31D65-97CF-83F0-5273-995345EDFC2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30" creationId="{BBE70A2C-71F0-68D1-8554-13DE9231C10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31" creationId="{CC50D908-A004-4459-B94D-C68179F8D38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32" creationId="{6B451420-D144-742F-E7E1-E8459A06E0D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33" creationId="{22B418DF-0360-8588-88DC-A3457442456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34" creationId="{8169BF77-51F3-098A-5D1C-C73A4FF47B9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35" creationId="{57D5B79F-13A8-E263-716C-71D53D1C075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36" creationId="{68A2B0A5-515C-243C-2D35-D3CA4776AED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37" creationId="{95FA823E-8C5A-1497-09FD-A2F8188F504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38" creationId="{5E0E1FAC-F829-9F57-23BD-7CB1861E6AD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39" creationId="{2A1FE032-A7FD-B012-9FB0-563D8C3732B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40" creationId="{EA1AD045-42CA-B0BC-2D20-BE6EE89B033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41" creationId="{CDA66AA2-0055-4380-0489-9C592D59F7D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42" creationId="{93ACA303-AC46-5073-45C8-FFC43F8BB9E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43" creationId="{8F1B8DA3-E08F-A6F7-8D3F-F2EBE12635A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44" creationId="{694C7BC3-91AF-3BD2-C39D-B38A5829D75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45" creationId="{2FF536E6-BFA7-B46E-11AE-0730286549A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46" creationId="{D8967B1D-CB76-6853-7E4B-7545C49F63C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47" creationId="{8C6CF3E3-098A-32A2-3DA6-9913887722F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48" creationId="{D005D237-2308-B6E5-B373-CFC0DF08C1D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49" creationId="{3ABC8357-7CA8-7BE2-12A6-F6DD14EEF3B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50" creationId="{672F903B-0ABE-923C-C349-3C554258685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51" creationId="{61E6AE2B-34AC-9F90-3385-25BCB74A1B5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52" creationId="{95EB467B-C411-D1FA-579A-81CC7F4E692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53" creationId="{D6A00EDA-D528-64BB-FF08-D7CF5668B50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54" creationId="{D2378BE4-1FDF-7498-9FDA-9B2E770C170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55" creationId="{362624E4-C032-4BE0-C77F-987267D4CD3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56" creationId="{8B6463B4-CC17-F74A-029D-672F0E6198A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57" creationId="{A39BB25D-4912-49A7-37A6-0A5000449EB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58" creationId="{626BE3A7-BD45-EF70-020F-CA63D5A6425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59" creationId="{0F8E0A4C-B339-AAA5-16D0-D997CF68AD7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60" creationId="{B74F37CA-2963-1490-6480-086B95EF748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61" creationId="{EC4E4F7C-C05A-FBD8-5BEF-16A162C011D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62" creationId="{26BF5E21-2D80-8E83-B692-0D0BBC47F4F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63" creationId="{A79968A1-2B48-1DC0-7902-ED692BF292D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64" creationId="{835F6459-FB0B-54B5-2E87-C794FE56126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65" creationId="{73D67C24-29AF-3746-E4BB-28F8693DC79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66" creationId="{349647A9-B910-84A1-5020-31DC6C06FDE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67" creationId="{68719637-7F44-221C-93F5-AA78AD755F9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68" creationId="{939E77C5-5D96-AEE9-9BD2-D517AB75D78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69" creationId="{7B57F780-1E14-5152-7FFF-F5DB6EBB5BD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70" creationId="{D1F4AB17-A3C3-7288-4170-A9F9900F5EE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71" creationId="{F1124FE9-66BF-5162-FA59-1361E2E11AF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72" creationId="{CFEA4863-73DB-A825-D539-8ABF8A8FD6F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73" creationId="{5F2B52C6-86B2-5326-44EA-136E987EA9E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74" creationId="{C49A40AA-5E8D-BC8F-E69F-6EC2CC9D475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75" creationId="{A85943D2-012C-EE76-5405-2F37F1C462F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76" creationId="{1BCCA5B4-7391-E121-92BF-E6331CA09A5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77" creationId="{EE94C84C-79C8-9235-AA44-52464B5CA7D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78" creationId="{0D075D96-189B-0E05-D913-D3657A043A7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79" creationId="{136B4985-F9F4-6E83-BE64-388A969AD22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80" creationId="{6654D552-CDFA-4C76-8D4B-BE2CDE1340D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81" creationId="{DA1C218C-94C5-5C9D-0459-A922A92ABB9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82" creationId="{93198CA5-A815-0357-45CD-66D8942F06A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83" creationId="{994E5ABE-AA6E-B308-CDAF-5F8E65B8184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84" creationId="{26B10E82-97FC-EB77-C807-8DE18F88DA7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85" creationId="{83F7614E-8DF7-56D0-F2FB-9DD428064B6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86" creationId="{268717EB-2ECD-AD9C-7923-B8F3CED297D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87" creationId="{87BAC7AA-278B-021E-5C0E-3250A8B6A7C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88" creationId="{2C31F6E1-5FEF-2118-F0EB-028C39E9FED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89" creationId="{E9A3E6A7-7765-C0DF-3C32-04BFBF8550B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90" creationId="{81472575-65BD-666C-F822-03C4081C454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91" creationId="{4B55BE2E-5D44-D416-B190-9ECF25705D0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92" creationId="{A72598F0-D2BB-815B-338F-0893EC6ACCC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93" creationId="{A845E615-8C5D-5662-B960-93B8F92FC79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94" creationId="{AB2AAA7E-7C8D-7DCA-FD4E-1C6A2D11FCE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95" creationId="{AFA11975-0828-AEBA-23B1-DDD19516E36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96" creationId="{D442D641-3A50-9252-7686-FF655124751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97" creationId="{C80F07BB-19BE-19E2-348E-8682DE7FDF9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98" creationId="{6102B65E-9017-5659-A19D-E6E6882067A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899" creationId="{B6E758F3-D114-8C11-A77B-4DBA1261A33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00" creationId="{BA2689B3-FFC7-151B-EC97-15B41F64E11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01" creationId="{D52CF7A1-EB38-8675-7406-FEBBFCAC458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02" creationId="{457856FE-8AB7-14EA-71FC-E356BAD51A0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03" creationId="{31E1F87B-DA99-9BE1-6C16-9438A9B4F8C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04" creationId="{401DA656-264F-9C59-6EBD-A769C8A016D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05" creationId="{4909BF18-3A03-FA17-A954-15EE233AAE1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06" creationId="{66C762C9-9E39-0F50-FF3C-4AC6BB60683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07" creationId="{14DB91AD-DA20-039D-1EDB-34627061B32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08" creationId="{C5272598-C705-C46B-58ED-90B9B15A8B4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09" creationId="{6E35D962-4CBB-5C88-3C17-245E0B45492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10" creationId="{90F6C7C0-476D-2F28-0B83-E498268B056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11" creationId="{3F58C39F-7FE8-CA83-2965-B1FCA257819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12" creationId="{BAAEC6A7-92CE-ABFD-FBDC-1CC42E8B714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13" creationId="{AFA9E270-F411-2193-F9C1-6A3A9C86EEB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14" creationId="{7B4CA6F6-A494-6947-3BFE-3FF58EC5F92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15" creationId="{340C1B65-E486-1245-8634-7F880FA5B53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16" creationId="{A996281E-60D8-7DA3-E463-5AC46F7A554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17" creationId="{0E34FD53-21C6-18B3-F119-CCE007A14AF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18" creationId="{EAE3F07A-B3DE-36D9-15E1-0B57BF5C794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19" creationId="{DA562765-CB5B-AC64-E6F1-044348E7921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20" creationId="{A7ACCC40-3CFF-5415-CAB7-227D14BA492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21" creationId="{E85815E2-2771-EB85-242D-1D059A3F77A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22" creationId="{B1001625-76D3-562B-D3A0-7504430E2BF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23" creationId="{99ECACEB-03F1-348E-D680-2341CBF7494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24" creationId="{04E8ABC6-8426-D82B-0542-A8FF444A54F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25" creationId="{6E974887-E4FA-C379-C942-40694497742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26" creationId="{DC27F48D-A615-EB1E-85F3-786288B4B91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27" creationId="{EBBE040C-D0B2-3F0E-067D-8CF01790023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28" creationId="{5DA128F7-5C4D-E379-FE7A-06C211F2BC5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29" creationId="{7E783B2C-213B-ACF9-A63F-C0209AA23C4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30" creationId="{49C13F83-941A-8278-0820-AD7C2D6B4F2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31" creationId="{437ECB43-047B-F5D9-978E-5E0C9EFA11E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32" creationId="{0DB05ACB-06C6-E702-2CE1-1CEB60E13D0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33" creationId="{2636A73F-6048-2FEE-F07F-8DAAFDC1F71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34" creationId="{C8221055-AC16-263D-C694-555B91539D0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35" creationId="{858FC95E-B799-E991-8E27-687D48FD81A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36" creationId="{5F600BBB-6149-CC30-7FA9-870359112EF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37" creationId="{3B1D284B-17B6-D475-1868-18BFA0A5EA0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38" creationId="{5A7B113A-9D41-2385-242F-0F50906196C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39" creationId="{244A36D3-AA51-A88F-7F7E-411CDBB72AC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40" creationId="{1F168817-C5EE-74D3-E222-2343266A99D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41" creationId="{0F8C6F04-23C9-DD17-6558-19475255AD5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42" creationId="{5CF8AED5-CED6-AD93-1BD2-48A745CFEEC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43" creationId="{4B313C10-5EAB-3243-033B-E1A34EB8099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44" creationId="{87665777-4D5E-ABB9-471D-AC300E8BFFB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45" creationId="{CC73D086-15D8-A515-5448-094BF88CDA0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46" creationId="{0D8F7CC8-49FE-3430-173D-BCFFB765A1F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47" creationId="{DCD11E4E-3A7C-5C45-7E8D-812BADB504A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48" creationId="{F986D84B-8CC2-5277-37B4-5A54A7107F7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49" creationId="{48F12B69-A496-D370-0A58-F6E9484E89E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50" creationId="{4289EFE7-1BB1-A523-E0A6-0A7F21DAB69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51" creationId="{FE9F5FEF-3644-6499-C420-073662B7EAD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52" creationId="{D3832679-3EE7-667C-C9C3-8807DD8720B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53" creationId="{2C9626DB-BCCB-9613-4793-B113E896EBF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54" creationId="{C0DA9B90-14F4-B042-8C2C-D37CB5A09E7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55" creationId="{21BBF080-A4C5-0608-5E23-C6DFA70904A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56" creationId="{3B9C05CD-6063-F974-FCF6-9E915159041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57" creationId="{423198F6-0CEF-BE29-4725-F79F1E583BB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58" creationId="{1E6361FA-B336-1B61-9CF3-1C90FDCF203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59" creationId="{054254A4-B232-9544-C4EA-43A29156631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60" creationId="{892D622E-CA5A-97E8-327A-11D87CA10E8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61" creationId="{8551B293-3D00-4DBE-BF01-4EE6CEB1C05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62" creationId="{5F550FFA-EAD1-5823-3C02-EF0C3FA4EC4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63" creationId="{321E4F53-4934-9704-9036-1FAE5120218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64" creationId="{516860C1-5E0A-3905-66EA-C6EE2921514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65" creationId="{C88871F6-3E8E-7045-1E6F-9429E644102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66" creationId="{6696CE3E-678A-AC4C-A0A9-ED662DE3A25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67" creationId="{DE303206-247A-9256-8DA2-0FC7F0B7ACD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68" creationId="{B5D90618-703E-7E03-2D90-3604CC7490E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69" creationId="{9907A85C-57D0-A7DE-E734-F0A7D2227A0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70" creationId="{9C779CEE-A0B2-F7E8-85F6-3C210DD8DCF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71" creationId="{E9DCCF0F-7410-774F-EDF7-A841420CB96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72" creationId="{05F8569E-9E86-F6D4-7480-3C4D605416B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73" creationId="{F2B6182A-DCB8-D6BA-F0FE-84CE11A620D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74" creationId="{97FCE028-A79D-EBA4-9DD4-FF753CEBA6C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75" creationId="{7C34C056-D2D1-17FE-B320-D141CD30388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76" creationId="{826C3899-08EA-2F73-F15E-AA9D97941DC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77" creationId="{05448CA3-C396-2D27-DE32-F0CA8409C3A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78" creationId="{6C52E7BA-98FB-D97C-D32E-9BC4A848183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79" creationId="{28648D1E-8113-B35E-3993-102EB10EC1E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80" creationId="{DBDA1F7C-B673-F9BA-1C14-871121C6931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81" creationId="{F0AACD75-B5D2-CE84-744D-0C87598B357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82" creationId="{B877F921-00F9-F5F0-B9A0-2C304CAE0D6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83" creationId="{9F899F33-EE24-9512-F69C-A700B44DA89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84" creationId="{32800F48-415B-EFD8-145B-9F5E5DB3058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85" creationId="{6268BDE3-2F8E-1ED6-CE46-40653761945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86" creationId="{AF3D3DE6-C308-B875-04C1-8995E166ECE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87" creationId="{6A16A5BC-16F9-7E88-2228-F76E80E74D8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88" creationId="{07075025-F8B5-3404-EBC1-18F4EE24275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89" creationId="{6EA4DCAF-C223-3D73-4D7A-EC57F30685C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90" creationId="{53330664-59CF-4369-9CE9-B38E6444E16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91" creationId="{5DC53AF9-55BB-4276-CB61-22B4A2A6A40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92" creationId="{B49E9170-F1EA-1E5E-1692-5B429A62C41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93" creationId="{12D8ABFA-8A0B-A0E7-FFBB-2575E8B5500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94" creationId="{73C07150-A253-DCCF-4349-1EA6D6E0A43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95" creationId="{3EFE2F23-A90B-586D-1155-23A7908CE1D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96" creationId="{9B1D5293-0F1A-BD25-C99F-3533C367AD8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97" creationId="{E51F86DD-7446-8DC2-0EDC-2EFD771BA9E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98" creationId="{7F5EF5A8-5F28-D4E9-EDB8-423AE3B435F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999" creationId="{CD5316D5-CA71-8879-5D56-5697D720E0C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00" creationId="{A59ECEAB-1575-A547-88E4-FEED01661F3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01" creationId="{2EFB0A55-6D1A-0C3A-C754-9E4CAA6FB96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02" creationId="{1D1C7070-13DD-5297-08E6-05EF0F62C39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03" creationId="{229C7CED-44F7-0839-C113-572C218C920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04" creationId="{44F69BA5-C423-E521-620D-75159F59B45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05" creationId="{081C439B-01DC-1F70-77CC-3A8ACDC9697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06" creationId="{DA8E6C59-06A3-FD9B-B1C2-AF1A4176FF2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07" creationId="{AD335993-C96F-4392-BD4D-427BC210562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08" creationId="{2A6D444D-C097-C117-C28D-96933DE7C30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09" creationId="{8BD01C4F-3683-5089-8C07-A5466407547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10" creationId="{F9087AED-F7AE-A323-8162-6136F4CB2A4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11" creationId="{82D3AF7C-F963-F0AF-B225-6D5C02953D9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12" creationId="{8B8E8E75-4150-F9A9-37CA-2C1D6C22DC8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13" creationId="{BB5D3525-5723-F32D-B5B4-765EA4F6065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14" creationId="{293EB93A-D8B3-38F9-10A1-79C565987E3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15" creationId="{63B0B3DF-3CEE-0B9E-E2F4-53A74228356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16" creationId="{0955C386-C976-8DC5-566F-05E63F9A186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17" creationId="{D2239AFE-3AEA-AF23-A0E9-2E5BA0C3B7C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18" creationId="{10F7FE24-3BC0-FAD1-C608-8E6B091110A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19" creationId="{2F9A2D8C-C369-AA13-5687-E73BF76DAEE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20" creationId="{87D3CF21-5A2C-B4BE-C300-25943556D30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21" creationId="{223658DB-EE02-0513-03B2-F453B2F0E0B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22" creationId="{1F7CFDE3-2588-FCB3-7CA7-EEF97D90F07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23" creationId="{9A1CBD66-8850-6C06-0DA4-77BC114F396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24" creationId="{E77F5C6A-68AA-6131-E52F-0344B424B3E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25" creationId="{22B2184F-1160-EBED-ABF7-929142E4BF4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26" creationId="{C5384965-3ACE-545E-16D3-A4D7ADDC300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27" creationId="{A892A9CE-4A0E-64F4-8868-B9933EB4CCF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28" creationId="{0CBEBEBC-E575-75EB-94AF-1A336F1FCCC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29" creationId="{5315ABDA-3694-463E-D990-C9CFD070AF8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30" creationId="{4361047B-65E3-EB5F-21AE-0F5DE4A0C0D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31" creationId="{774C4FA7-EF2D-94B2-AB9D-8E1E60CBB64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32" creationId="{E0D1EC66-649D-A0F4-8A02-2709D64C0EC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33" creationId="{E9215C47-ED82-733F-C61D-B4B31FBA1FA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34" creationId="{6DD92C1C-0981-AB82-1CE7-2A749C34C01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35" creationId="{B563BFED-5808-3F8E-8F9B-9D9604CD6FD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36" creationId="{491559C1-1258-1C81-F2A3-2AFF803938F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37" creationId="{D1B84508-911D-7964-B7F5-98B88E2CA7A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38" creationId="{D27125BA-9D59-2748-1EF2-5B51AE6C1F9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39" creationId="{C969F49D-447B-2557-A51B-91A9D974893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40" creationId="{9F48D033-46C5-E104-E23E-AF2B87B235E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41" creationId="{E9C3785A-F298-8C75-7C9A-DD5BD4015CE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42" creationId="{CAE6E050-0C62-4764-210F-53955E004D3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43" creationId="{5901EFBE-46E9-9091-5F63-B150C6B475A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44" creationId="{28BFE72D-CF10-52D6-0C75-53224EF4258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45" creationId="{A550DCC9-33FD-5437-6398-73A9858988F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46" creationId="{65C99947-96AE-9C8C-9DEC-048219C11D4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47" creationId="{3823B4A5-57BE-7CBA-8FF7-6C5C5984D0D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48" creationId="{FA850842-C003-E48C-2AB0-B18248523CF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49" creationId="{3D2976B6-1B1C-3BF3-6C43-E2DCDDF4419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50" creationId="{F7A8E02D-4EE5-FC2C-1557-59F402C616A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51" creationId="{7D8CDC15-A6DB-463D-08AA-462B74D6AF0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52" creationId="{473F81DD-F2D7-DBCA-395F-86DA908741B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53" creationId="{B16EFC0C-26E3-5B3C-BB7C-FC30C8EC35B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54" creationId="{F6B17FA7-E10C-3106-F359-00DA7D4E104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55" creationId="{59FE7452-39D2-C962-CB09-82C5139348A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56" creationId="{51D008C1-4AA7-74C4-6BD9-5599A31BEF6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57" creationId="{A6502322-0494-EC5D-CA90-57A0301288E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58" creationId="{A0E16C02-EF81-2111-CF45-CA4C21EC96D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59" creationId="{E772DBD1-98DC-AD6C-3A87-03351DC7856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60" creationId="{0928020B-346B-7BB5-0284-FE5DA04CA15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61" creationId="{34BD5BCF-97F4-56C8-FEC4-43544739FC2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62" creationId="{318343DD-B78E-7B27-29D1-1F945DCF363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63" creationId="{E4808A43-EE92-F135-9380-9C385A86C3B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64" creationId="{55A563BD-101F-758E-BE6E-542301E7F91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65" creationId="{458E7D6B-FEDE-BE91-1E8D-47859107089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66" creationId="{8061ACEB-2FF0-6D33-B476-1BBAC510A2C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67" creationId="{E1214E8C-6497-1BE7-ADF5-499BCE2821D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68" creationId="{091373CC-6879-BF33-4EF1-072A8B7A9A5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69" creationId="{D9751660-CA3C-7959-4E82-FDFBFD2F3E8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70" creationId="{58DD4017-97F7-107E-7939-BD38FB3081B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71" creationId="{B998788F-C3F9-7FE9-1FC7-D474E5C1424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72" creationId="{0C76441C-0DFD-DE75-6AF0-917E775315B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73" creationId="{1DFD3DBF-34B6-8582-0422-E7E5720579B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74" creationId="{A85AA443-2A81-E19C-9887-1566EFFB6E4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75" creationId="{48D5BAD9-1C24-1CF8-3641-6ED95043436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76" creationId="{E7B7A81D-ECB1-B01F-490B-AA903B3D4B9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77" creationId="{10C02839-FAE0-3E57-AABF-E7848C60440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78" creationId="{B00C07F4-FE68-C519-24F5-316AB94EB64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79" creationId="{6626E7C2-7C08-684E-DB84-6E2CBFE3672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80" creationId="{D6C013A3-D0DF-E06A-7BC6-1B2DAD0C694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81" creationId="{E4B51EA4-282B-A826-4EBF-BBA3C80F285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82" creationId="{B147B367-86A6-F87D-C575-1F3EBCF2C5C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83" creationId="{B7C6127F-1478-38EA-A2D2-937842AE941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84" creationId="{19D8A866-3145-E681-6EFA-2DF0F6E2316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85" creationId="{820C12FB-5690-E7E1-9B2C-2DCCB2478A3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86" creationId="{861CA603-734C-4069-3B26-F56329DF2DF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87" creationId="{63C001DE-38EE-8794-B384-82C5957D793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88" creationId="{076C8824-36DE-7580-BE83-54D11B9D729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89" creationId="{6B1CEF56-DC03-0FAD-D7F5-4F2DF3F17D7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90" creationId="{CB0B80CF-CEEE-7B3C-5CBD-BC60F005EC5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91" creationId="{C1BCE057-3DE3-B7EA-470B-EB0A19A9A26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92" creationId="{79C699BD-2BD6-AF70-6C3C-7A364F060DD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93" creationId="{8D8AA22F-EDE3-9E0E-0491-678E15DE8ED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94" creationId="{FB81F78A-3188-589F-689C-052C4C4762B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95" creationId="{7012CA89-7A33-E3A8-79E8-51BDB36C79C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96" creationId="{6B8F853F-DC96-5737-26A2-177706D9793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97" creationId="{B2EBB148-D10F-3753-E4CC-8C578C46694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98" creationId="{BF7B1474-1F7B-B00A-EBC8-9C0444559C2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099" creationId="{ECD529D0-3EAD-031E-B1F8-F3E296A8497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00" creationId="{87B347D0-505D-2E22-33F6-A168E9B60BC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01" creationId="{316D0479-D9C9-C142-B7A3-79E707F4B3D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02" creationId="{8A981CD5-0206-EEEA-5A87-2F38A866C71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03" creationId="{2F0AD0CA-986E-E5DD-D738-796E9CA975A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04" creationId="{F29841EB-4535-38B6-01E8-3CCC2E33703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05" creationId="{7DC0A7ED-BF1A-13AC-E676-DE632590901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06" creationId="{B387250F-4004-D81B-1D52-3D40821532D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07" creationId="{216DC1D8-BAAE-B4CE-1E2E-B3FC58B4792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08" creationId="{6D4ECECE-69F6-E5A2-C36C-3C60224781E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09" creationId="{39D5C831-C8B8-61D2-8B91-33D7585EB5C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10" creationId="{7B32DAB7-9E46-715C-771A-AEFE60CA5B6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11" creationId="{D852D395-D424-EDEB-B669-D5589812E2E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12" creationId="{169A463D-4568-FD7E-95B9-0E02CB10169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13" creationId="{C079B4F6-C78A-B276-77E6-37A9210709A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14" creationId="{71455F6E-9ACD-0583-61E5-D97808E5605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15" creationId="{8B51F038-70B4-446A-4217-1F20BA85163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16" creationId="{CFE45DCF-69A7-0DC4-6C90-86A1254FE76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17" creationId="{FB06C6B4-5E67-A5EE-93F7-2A500C23EFC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18" creationId="{705157A0-950F-E848-7455-D72EBF78618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19" creationId="{C36E96E4-6A10-798C-B315-3412C78DC49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20" creationId="{88E8F084-4BE9-F213-23B5-1CA6A18E2D9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21" creationId="{D8EEBC7E-668B-A617-B5AC-F3CCBA713D9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22" creationId="{C9112807-A938-B534-F607-E64AFAA9632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23" creationId="{D4D13E28-5FF3-8286-AFC3-30915D2842E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24" creationId="{63C1FA69-44EF-26EE-94EA-AA9BBC91074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25" creationId="{1CF6DAB3-17E3-4CD6-9625-F722943A98A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26" creationId="{F4BAB1C1-3D0A-367D-1038-51A00ED3BFA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27" creationId="{9C49A9E7-75F0-18BA-E037-0F69E0F6478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28" creationId="{1C7A01C3-901F-6BA1-DC93-2DE0A7EEF94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29" creationId="{1490691F-0A02-6FFD-ECE1-BCE7913840F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30" creationId="{EA686755-A113-12A1-7799-648287131E2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31" creationId="{4B56FBDC-8BF8-0071-665D-B945C122266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32" creationId="{D1AD111E-C44D-7B54-0B7C-46A02702630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33" creationId="{4E9DDFD9-ADDB-8ADC-2830-60E6F00B63E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34" creationId="{147DCA3A-7A7C-A933-2A49-2980713A80D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35" creationId="{86F24811-A968-6BB0-B266-68CEB978E03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36" creationId="{0AACD81B-4080-FDFE-F8D8-2455B2B71D2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37" creationId="{1C2C50B7-3157-CEA8-8773-46AC6D8D88F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38" creationId="{AB3E283A-76FC-F3D2-C980-E2C65E59E36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39" creationId="{ED0B8870-2B5B-6A78-1F9D-EECED020135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40" creationId="{741D1A1F-B1A7-35A2-8BF7-0D9261B32AB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41" creationId="{1B3121A4-5940-F777-7E92-C0BDB0FC30A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42" creationId="{3565474D-CB2B-FFC2-E850-3ED8E8041FC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43" creationId="{F56645A7-1D98-CF7C-CE60-F7ADE90B013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44" creationId="{C24DAEAF-D9D3-C3B9-C7E4-595AB9145E2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45" creationId="{0D2DA317-1196-11A7-757D-95C0E81FA19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46" creationId="{5A128398-CB28-CD92-0419-35D5FC2AECA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47" creationId="{4ABD2B8B-1361-334C-BDF0-9820C41AADE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48" creationId="{760D566A-4E18-64EB-56D5-AFE3A5E9415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49" creationId="{D8F687DE-E5EF-DD12-A3DA-B036B7049D1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50" creationId="{9E22407E-BA54-8FF4-2714-EF457AB9F8F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51" creationId="{A410E129-A409-AD6F-B06E-810A20B156B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52" creationId="{7109771D-2E89-4829-1607-777E39B3BD4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53" creationId="{F3601ECE-CB4F-F5A4-0DEB-45C13C02734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54" creationId="{933D686A-61D7-9984-83B2-8DF3DA36885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55" creationId="{F34CB0F1-1DB9-0CFC-D1AC-EBE878B2F29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56" creationId="{ACCD185C-5774-46CA-136F-861087D7365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57" creationId="{969BA4E3-80DF-F6BF-3390-544D2D5FF90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58" creationId="{2C2F6222-1747-6628-7569-B9897D0C584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59" creationId="{74CE3C35-B53D-0196-AFF0-3BF9DD4F0C5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60" creationId="{4372C34B-FCC2-CD35-1FFA-B790A946B63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61" creationId="{750B64A8-6366-FC27-7B6A-14E6E7F82B1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62" creationId="{D9781B55-601E-C156-AFD2-9F7F32E5AC2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63" creationId="{8A28E8AC-1790-3689-EF4A-35D955834D8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64" creationId="{E25A0E33-C040-943B-CDB6-2BF6AE54371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65" creationId="{2021B098-4344-6AE7-3D29-2153F067AD1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66" creationId="{53FE769B-EC20-12C1-AE3E-B41C720A428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67" creationId="{89ACC5EE-964F-309D-CCE5-6C14D980FF0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68" creationId="{DD2D52CD-8905-5CDA-2696-B17BB85BFFD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69" creationId="{A2FD42BD-EFD8-3802-A412-CCB24AD879F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70" creationId="{922AB47F-B363-B91E-D623-72204696336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71" creationId="{ACD9CFB1-1490-DE91-123B-87196367C53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72" creationId="{BA37FD95-A645-033A-82D6-814360F14EF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73" creationId="{96B35EDB-368C-CBC9-6FEA-1FDB6E654DB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74" creationId="{84680828-4ABB-A9BC-4FF6-266511AA5B4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75" creationId="{F73EE9A3-26C6-4911-6380-CE8C4B31656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76" creationId="{51F79454-561F-79EA-47C5-4C6D89AE0D9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77" creationId="{278740DC-446D-336A-FDF8-EE5E87626D7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78" creationId="{EC436263-44C2-39DC-9A37-49280296C2F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79" creationId="{0E6C7331-7BF5-F313-D468-C922B2C10BC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80" creationId="{DC737910-AB52-6707-FF1A-6F394287468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81" creationId="{E614A250-159E-00F1-8455-27F610F30C1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82" creationId="{7747AB8F-C835-6956-21D5-D3DA0499096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83" creationId="{10F853C4-97D5-B51F-BEF1-DD6E2AAB08E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84" creationId="{AA74D15F-89E9-96B8-C077-D6E8C77B6DA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85" creationId="{D8A70522-2A80-380E-F3D8-C9203AE8F68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86" creationId="{D412C34E-C53A-460F-7C83-AFD0B1B30E9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87" creationId="{BBADE752-187B-C485-C105-CA32971C3A9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88" creationId="{EDF8E8A0-9049-A869-C7A0-46E960A6033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89" creationId="{B39BB168-9AF3-CE52-AE58-345C8410EA4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90" creationId="{2DAE4BAF-A770-F20F-3BFD-8771B7491EA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91" creationId="{C7079D0F-2BD5-099B-E591-6FBB0167E65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92" creationId="{A9DBFF91-3E38-AE4B-4FAB-BDD30EB4A38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93" creationId="{7AB9A280-69B9-DD4A-31A8-B9F4838CB06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94" creationId="{B910D4E1-A997-D036-8719-757CB76A3A5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95" creationId="{D2CE3E29-B1E6-8D47-2150-4B3A5D06FA1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96" creationId="{20B5622F-58C0-6423-5315-2512C562E56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97" creationId="{97E14B9A-F032-E785-8B54-BB15612D1E0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98" creationId="{4D9880E3-EFC2-AFCF-88CC-29CBA75520F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199" creationId="{65C96926-2B63-B2DC-93AF-4DA01DA656E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00" creationId="{70832755-7EAA-F2AC-BBD6-9582A84BB3E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01" creationId="{F1C484B7-86A3-5C11-37E1-B72E99772A8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02" creationId="{4BB5A7C0-B4E5-5011-5852-3C0F0A37C37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03" creationId="{17D6B26A-4CB3-B5F6-81DB-E183AA1B3E9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04" creationId="{6B582BE8-008F-45CA-8776-AA36D68E0D2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05" creationId="{2DFF5AFD-5707-D0FE-55C7-4C47F21CCEB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06" creationId="{9645E53A-5E0E-4CC0-6915-5888D98B8A5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07" creationId="{1611C784-7AA8-EEB0-4486-512A87CAADC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08" creationId="{4DCE9F0B-3B38-05C0-1197-7AFFEB99290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09" creationId="{F92316D9-F74D-FBBD-68AF-A52D055030F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10" creationId="{E6BFAB65-E201-148E-9424-A7EE4AD2936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11" creationId="{09A1243D-201C-E053-D1A0-8680068D147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12" creationId="{B202A80B-EB59-DD35-1BF9-B9061E35231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13" creationId="{320DEE25-9CBD-3B21-FF45-47DD067219A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14" creationId="{D53F4CE8-B878-D837-ABA0-1EF9EFB4474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15" creationId="{928514D9-0C23-F4BB-C9CC-7C666F2AB9D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16" creationId="{9AE08E4C-A40E-15FC-200E-6B346F0FB3E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17" creationId="{D9707C9A-CF2F-2823-9DAB-83C6B0C5DDB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18" creationId="{FBE9465D-E895-46C5-7F93-1A1F584CE00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19" creationId="{75373A1A-B52C-BFEF-2588-1218ACFE3DC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20" creationId="{F1B4E96F-1D66-F08D-139B-8DBD1199BDD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21" creationId="{5C191ABA-96A9-20EE-3D22-F9B85CC3409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22" creationId="{7CC86383-6EDE-093C-759A-3F6DA63752C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23" creationId="{5D05DA8D-E9F0-07DD-CFB8-6AE48E840B9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24" creationId="{15FB3726-E0A8-7F13-473C-9316AB53B93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25" creationId="{7D83F913-40E7-FF88-75A5-409F8481B06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26" creationId="{2C0B7B18-7702-A701-24CD-05CBD825797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27" creationId="{00859C7C-6E04-765A-45AC-00614C98DEC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28" creationId="{6D2164D6-FEC6-7BCA-4A1B-1CAD29EC11F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29" creationId="{E4C6A326-199E-480D-2E52-87071250207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30" creationId="{D2BFF254-9F0E-6C34-1704-9B70F9D2642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31" creationId="{2DCCB150-0FB1-1F52-800C-7200132C99D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32" creationId="{5F770A15-4962-EEB8-06C0-FBB7A402F29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33" creationId="{A039132E-A985-0F20-5AFE-A5EF8B8CA85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34" creationId="{94FDCD99-0A89-1683-BE2D-A9517DCB7F5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35" creationId="{F7D6D69C-58C4-2DB4-4709-33F69627E3A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36" creationId="{852D4B4D-74DA-73EB-3104-3E907848795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37" creationId="{2A55855F-6754-7B1E-6EF8-5F0147B53D9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38" creationId="{E68F22EC-FF75-B6D7-64C6-E8AE7928042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39" creationId="{20936AFB-4F6E-2A9A-437A-388795C0493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40" creationId="{81E05527-D04B-3CA9-1797-D56F4244422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41" creationId="{B6CEEF27-BB8E-D8A4-87D3-7F802B58D27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42" creationId="{7F9B2603-D89F-2170-AA46-971A12EDCDF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43" creationId="{B3321DC8-FFC3-EB3A-1359-7858970BAE7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44" creationId="{699DCAFA-5F74-2FEC-D0FC-E59DAD0EC76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45" creationId="{078F5FC2-D7C5-B9A7-ADF0-52942CC5689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46" creationId="{85BE399C-E769-BE72-0B36-9C3E13DF6A0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47" creationId="{2158C8C0-F1AF-550A-39FE-D85099E9016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48" creationId="{2689C936-4300-07E3-6014-E2DE021FD6E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49" creationId="{996F6150-5CA6-1941-8A25-B9FF39ED708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50" creationId="{F22FB0B3-1F37-9EBC-3712-A15C4EAE490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51" creationId="{0E6BC21E-D3EE-56E1-05AD-56093A02CFD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52" creationId="{3104EAFA-B504-A880-F667-CF883DB9646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53" creationId="{2706D451-1ECC-6819-C448-69796FEF03F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54" creationId="{CC8C8ECA-8B67-589D-3D47-FE1735E7FEC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55" creationId="{107B64CD-8529-D69B-97C3-B555B9D17A4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56" creationId="{2B54D044-0C01-6685-82F1-27CA7DD3AE2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57" creationId="{6BEEBD01-D18B-CC4D-EC15-44A41A52E39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58" creationId="{F1A61761-A864-5F7C-839C-70B9C56A5A9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59" creationId="{28EF17E8-5A11-1987-D0E5-46AEFDE7C9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60" creationId="{B134D2CC-A537-0682-BE2F-FD2CC012D2A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61" creationId="{00A44C03-EFE5-1BA2-7A83-EFFD21D4E61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62" creationId="{42C5A4D1-731A-667D-9F8E-44D7452D7F9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63" creationId="{841BA251-0EC1-C052-9095-BD0FF9738BE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64" creationId="{DDA174FE-E7CC-791F-9C6E-A268A640915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65" creationId="{43CADBB2-3895-A06A-5041-978FDDB3882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66" creationId="{20940EBE-BDAB-66F6-C3C6-DBADF6FF805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67" creationId="{F618754F-7600-1149-5EEF-0E5FF745719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68" creationId="{ECF25F95-1C84-DABA-7DA7-71C6669ECAD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69" creationId="{288A3B19-D959-47E4-2F53-37C177EC953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70" creationId="{B9857DC8-C1B3-E3AB-7498-C6AE631ACD2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71" creationId="{739FA1BE-126A-DB3A-D125-59EEFAC6C62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72" creationId="{D509B378-2271-B093-A36E-F00DB7F7E93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73" creationId="{3B3BABF4-A795-4713-672B-3907CA9E05D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74" creationId="{9BCDF01B-C5EE-DD15-6EDC-1DD82BEBAE6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75" creationId="{7BC3471C-7A5D-7D7D-BEDE-360932EC850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76" creationId="{8A53FADB-25DD-048E-CEFA-C7B9A76DC1F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77" creationId="{8765A95F-3E0B-96F0-14AC-05BE8ABD88B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78" creationId="{1ADCCA85-506E-4B7B-7F78-54402F8E9F9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79" creationId="{5CC1D226-0380-70EA-AF18-C98197DB844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80" creationId="{2478D3C6-4DFC-C522-2CF6-788EB34A6F0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81" creationId="{54D16B2C-C8E7-2C43-6379-A7B3316145C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82" creationId="{AEFF4668-3D10-EEE4-83E3-E9B28CC7991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83" creationId="{A3D0A46E-05A8-9771-3F84-C21396EF446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84" creationId="{10431408-6DBE-566B-69B8-5A5E47E0995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85" creationId="{041A1453-147C-2FCF-8807-91BF4AD84F1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86" creationId="{E20B3CDC-13A9-3E00-9AAA-2C7E88E85E4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87" creationId="{40B542E3-B98B-68C5-AA8F-7BDF7F1F44A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88" creationId="{D1E6E347-0BC6-4B8C-DE38-12A52C2C5E4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89" creationId="{C0C54EAD-5007-2D3F-244E-228DAC499FC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90" creationId="{E01F0B8E-B0CD-E2CA-FD2F-A7F0BA03759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91" creationId="{BF94D749-058C-F4E9-02BD-4D6F451D351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92" creationId="{BA102102-916C-AA2A-CE83-61F8EE62180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93" creationId="{555A3D9B-A43F-BBDA-8FE1-927DDCFCA1F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94" creationId="{D7E889D2-9253-76C9-0F52-3F17DBD595F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95" creationId="{592A9A6E-C645-142A-DD5B-60FD9AE0FAC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96" creationId="{15203F40-6959-D4C1-0AFC-0EDD1AAD721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97" creationId="{7D07AA8C-D1F6-07B9-FD4E-9F83A3AB13E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98" creationId="{C6B25381-B2E3-FFF6-76F1-38489ED8620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299" creationId="{702FA6D7-632C-FFAD-901A-302A8015B8A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00" creationId="{E5580426-63E6-AC30-8C6D-F6A6708162A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01" creationId="{98BDE3D2-5695-776A-94FF-C300F17F9C3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02" creationId="{A896005A-814B-E3E1-4F67-564BCAF2E3D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03" creationId="{2691B22A-20F2-04DC-15C7-C013492E651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04" creationId="{9124A0FB-D7E1-A388-D6E9-B52623AE2A6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05" creationId="{3996C780-B286-11CD-8F4D-AE4A27B896C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06" creationId="{D6E3046D-DBA6-158C-D518-F85F70D7D60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07" creationId="{F833A84B-4EC9-7D2B-6645-A0F0B0789B8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08" creationId="{F0CAF254-BD3E-8297-6788-3BBE242510B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09" creationId="{199F832E-CEEF-EC82-7C65-6ADE52EA5F8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10" creationId="{2CE94916-E131-C2AD-1558-46C735D2B61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11" creationId="{D3731F87-9532-A1C1-CC2B-9E9072E3C6C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12" creationId="{560132C9-6248-3387-08DC-20E91AECF9A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13" creationId="{40CB1F87-38AD-610D-3808-4CF76D4D536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14" creationId="{7C55AA9B-AA9F-5ED0-519B-3E09C58B1A2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15" creationId="{25784394-10DC-69B9-00E4-0705E8E8830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16" creationId="{4D89283E-C628-0300-605C-420817FC206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17" creationId="{8490A1D3-DC25-46EF-AFD4-2A8FB39C563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18" creationId="{4BF1D8A6-B20E-D5A5-23E3-5AD173CE43A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19" creationId="{F6C7ED99-D83E-E315-93F2-9B266859DC0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20" creationId="{EF5CDFDF-8B2D-A73B-F39A-5B22CA6CD7D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21" creationId="{65175F80-2B52-6C85-044B-9E3FC7A7252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22" creationId="{38BFF1DF-1113-883C-BBCF-E02E5EA9E88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23" creationId="{B2BD044D-DD8C-C514-2914-38503D360D5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24" creationId="{9FC7DA3D-DDEE-FC52-3A7D-186C978EF54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25" creationId="{4CB1DA4E-F3B3-13B0-629C-BF2C4B5D153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26" creationId="{E565F5B1-EE97-640F-D8EC-1447616695F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27" creationId="{FAF6F845-4042-8C68-FEDA-3CA807B2D49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28" creationId="{CB99A0A7-057F-4D99-8BF5-3E9FB58B3C8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29" creationId="{D894AF83-7423-88DB-EF05-AC057A3BA08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30" creationId="{BE92A826-6D06-2A20-7D4C-D3D8A6BECCB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31" creationId="{CE60D1B2-859E-CE9C-B3D2-04FFB604166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32" creationId="{576559B5-3EF1-77E5-1E04-475B252C178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33" creationId="{B78CDABB-20E2-DCA5-4D2F-B747F3A8AC4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34" creationId="{4736DA36-52E2-A207-0BB1-4C176BC55FC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35" creationId="{0658FFA2-F381-CBD0-67BE-EED9929F8CF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36" creationId="{325AA7A4-98E5-3FA0-F0AA-79FFCF5EC94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37" creationId="{9BDD2620-794C-0667-DDE2-3DE8CCF637D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38" creationId="{4842B741-A5C4-ACC4-5FB8-77F6DD7EBE5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39" creationId="{3915ACD5-3F9C-B3B1-120E-BF38C57793A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40" creationId="{86C809B9-E910-B524-8312-34356E3F875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41" creationId="{A40C30E3-F00F-3C1A-F11B-0337155D48F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42" creationId="{35B89656-8193-B3F5-AA49-0118FEF3337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43" creationId="{744253C2-CD69-49C0-BA55-A4D86E1544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44" creationId="{4671DAF6-D209-608D-9879-E20A34F2FAD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45" creationId="{10765458-D508-A76D-28A2-49A58ACAB7A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46" creationId="{E4AA0D8D-443C-F795-3067-A21B91A8A00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47" creationId="{1AD11AAA-35B3-941A-EA57-C9662758AFA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48" creationId="{93F4C0B7-47AB-6BCC-9CDD-67F0B297CD3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49" creationId="{75469B00-C79A-1F27-9C34-3EF3FAF43CE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50" creationId="{9D1FFD37-338A-2030-1517-06D1B7DB365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51" creationId="{49EA08E6-B4C1-9B48-6713-00D96A80B1F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52" creationId="{B8011A37-7FFA-87DB-8AAC-75CF9D6E9C0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53" creationId="{36208FFE-A09C-8288-2EBC-3D546426683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54" creationId="{3697F5CE-EBE0-51E2-5342-C7BFD6ABABE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55" creationId="{BFE2BB05-0C88-9888-B024-26BEA7AAE66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56" creationId="{56ABDE1A-4753-180A-3F2D-8D1BDBB57AB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57" creationId="{EEEE53C7-32D3-7DD9-EE35-EA82C559654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58" creationId="{A225CFDA-5BDF-5B46-A3BA-6F62A4CE910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59" creationId="{3CEA1D16-4BE1-6ED4-10DB-199549D6405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60" creationId="{230BC30F-E984-8B71-ABB5-EC03DC07216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61" creationId="{FE48DB12-A30C-633F-56FB-C086F3C54DD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62" creationId="{AE270CD8-C350-39D9-E777-7DB01A372B3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63" creationId="{0D40BCDF-A9F3-84ED-B2ED-4579EB4C8ED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64" creationId="{6179E68A-EDF7-069A-3508-CADFB8FF025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65" creationId="{28BB7813-5E19-6589-4048-3CD045CF0E6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66" creationId="{B7346092-7537-7981-4C95-81FE306E060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67" creationId="{538588B3-60BC-09E5-D813-4AA8F318ACD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68" creationId="{8AE03454-E497-666E-381D-C2290D026FD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69" creationId="{AF7F319F-BF75-51CF-2094-CB5059D1767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70" creationId="{A0C29315-DA69-7015-568E-0572D758724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71" creationId="{BB591BB3-F6E6-4086-E377-A09331BC3C8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72" creationId="{1506C884-A051-8B71-6F90-ABDB488A8C0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73" creationId="{DE67AC37-C195-EC34-49FF-293A82B3619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74" creationId="{E5C37B9E-A76F-0222-2E78-67B07090C94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75" creationId="{1B1948A8-9D47-81F1-BB6C-455D9F25BE3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76" creationId="{2A3C9668-B219-CC52-B3DB-6DFEADD8D70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77" creationId="{74A4B919-532F-2105-7448-6A31E74310D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78" creationId="{61ED7212-C8FE-17A5-040D-3E1D4B52708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79" creationId="{22DE3A2E-55F3-F7BA-6F7F-66178631FFB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80" creationId="{8CDDD81E-066E-9769-610B-23FF1BDD72E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81" creationId="{5D8AE873-7A4D-F9A5-7DC9-7615EEB03E0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82" creationId="{7413EBCF-DFE3-EC2A-D9A7-4108254F62D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83" creationId="{7D1050BA-ED9D-086E-0767-1106CD8734B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84" creationId="{AB3654A6-A140-1156-4F04-114C9099673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85" creationId="{7599B296-73E5-0CD2-F154-8113E3066B1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86" creationId="{6808AFA1-A0CF-A1D9-BE84-714DFBF3054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87" creationId="{20F45632-E91F-7E49-6D60-53D304B9152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88" creationId="{747362A9-F52A-7814-950F-47A8FA7213F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89" creationId="{BDBF988A-3730-41CD-36AB-519127F2B3E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90" creationId="{3B0F166C-91B9-CF53-D181-0A89D6E208B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91" creationId="{3048A555-C560-00A6-5860-533426DBEFE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92" creationId="{EBAD1C9F-1409-A7AF-B10F-8D92211B66A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93" creationId="{3E5B848A-EA7A-D676-FEF0-BE84ADC13A6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94" creationId="{5DDBDF29-11F9-B898-81D0-E96910280D1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95" creationId="{6485B8B2-925D-3FA6-7E0A-9AE2C2B7089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96" creationId="{4700CFF2-76B9-507B-28C8-BF251AEF0FE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97" creationId="{7CA960EC-DCF5-76B4-3F57-202C9172F20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98" creationId="{B9ED976B-A835-167C-C6CB-327D713581D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399" creationId="{63144B79-35B6-6BAA-3614-A18975D4E54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00" creationId="{C5B301D4-8132-74A9-31F7-D83FDD9835A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01" creationId="{BBD66E04-B53E-9F4B-451B-C2DB4B960EF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02" creationId="{F9897EE5-E348-E78A-E7D9-2535C46F3C1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03" creationId="{4513F08A-551C-2C63-A3DD-567779B3D88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04" creationId="{D5A95638-CC38-105C-5305-B1C395C744B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05" creationId="{1FCF6486-5A0D-EA49-7899-71FBED6FC11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06" creationId="{08471B86-95B6-2F11-A79F-9AE50CC56FB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07" creationId="{05D92E9F-FC35-9F06-10FE-B93B817AE90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08" creationId="{05F4502D-CD2D-B897-F803-23D5E449F2A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09" creationId="{E8EA5732-9D59-4E5F-F788-F0FD32A148A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10" creationId="{A1E31005-7889-CF61-2AC9-AE6F91075DF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11" creationId="{F1677A09-4A07-EEBC-F5CA-0D2C91A2A2E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12" creationId="{13D26804-76E3-9895-5FED-7E8B60B59E4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13" creationId="{FBA934A5-4B5C-651C-1960-01F2929EAC7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14" creationId="{7D03CC77-9435-1F07-BBB3-37D6B10653E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15" creationId="{A38013AB-3E2A-DDCB-4015-C5885A846D0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16" creationId="{AC4D2AD2-03D9-B3DD-7042-FDABB1317D2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17" creationId="{9C23BD85-AA5B-BDC6-4B5A-BFEAEE84C22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18" creationId="{48DE8B08-FA7A-40F4-DD9A-7192E6B967B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19" creationId="{EEB966C0-60AB-0AC4-B098-0B082AACB1C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20" creationId="{ACC0CEB2-8F51-21D2-77DA-F123E6756B5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21" creationId="{6E4D4F53-ECFB-A5C7-0FE5-E28B755A7A0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22" creationId="{B867025F-3BD6-ED9F-52EE-A1C8777202F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23" creationId="{2CFC3AC6-3B80-0573-02AF-1B64BCDA6CA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24" creationId="{6C5001D2-5726-7F09-CC7C-16404E1D92E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25" creationId="{1E1CA3F8-48C4-ACCF-3C5F-24B7F3D8EBD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26" creationId="{008DEE2C-4D32-DA20-0A0B-BDDD7CF31B0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27" creationId="{C812C0C3-1F2A-D1CB-DF77-6A5D092F965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28" creationId="{58C55171-2477-23CC-D6D1-2A83ACD0418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29" creationId="{F8DD49BC-EED3-6409-B271-6C692979172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30" creationId="{2815A381-3C3D-66DD-C224-CB7E83E0E0E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31" creationId="{34B52F4D-2D0A-7144-8616-2441D130075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32" creationId="{4CB4A0E8-425E-F08D-4EAC-E8CE31D6702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33" creationId="{8406171A-C70F-4CC3-A977-49C40E9A6D2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34" creationId="{92065F18-81B7-61F4-365E-EB9F9005C60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35" creationId="{D65EEDA4-996A-06DD-6AB0-9C484CCD043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36" creationId="{7A13C5AB-4BBC-F607-5C30-CCBFBF1FC45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37" creationId="{00DDCA5A-BF81-5CDF-2422-1624A386136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38" creationId="{E16DCEFC-F507-0BAD-461E-97BD267F0E8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39" creationId="{8221352D-E2E9-78B5-EE49-3D522A07B1E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40" creationId="{361C93C1-5074-CF36-DAA2-A9631D48912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41" creationId="{BE51808D-F94A-C027-A23F-8167C94A774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42" creationId="{0175F00B-277C-AA9B-C19A-FAE3C4E6CA1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43" creationId="{E52EDB1E-89F1-0DEB-ABD5-A2F74FB4C6C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44" creationId="{1C2BE215-19F7-5D35-22BB-3C0CCB5E004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45" creationId="{97F54738-5AB6-C014-B1DF-6E84C664E6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46" creationId="{A6341F93-F5DE-29CD-FAC3-E1969B17E60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47" creationId="{E5651533-98A8-05E7-4E2A-9BA227D6141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48" creationId="{DF19327E-45B2-8D29-3245-0DD1965AD52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49" creationId="{BFE077F3-7F2D-367B-2BB5-3E88B57BF3E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50" creationId="{EF144ED3-4366-5039-0098-7CF14E9633C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51" creationId="{BDF006E1-2110-5039-FF41-7C3C50EA6B9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52" creationId="{019B6E12-960C-E116-2538-D1C4C1E8EB2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53" creationId="{9AB717DE-52E6-A0DD-A507-A0DFAE7A917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54" creationId="{ACEB384C-4344-4E96-1AA5-81BC4B61BE9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55" creationId="{A5C0564D-B799-4214-7067-E9042340D8E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56" creationId="{0A7C7C94-0FE7-5671-A475-B43D16C4684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57" creationId="{D9AF52CE-CE1F-6180-7452-FEEF1AD596C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58" creationId="{959BD7E2-D5EB-0E80-F45C-372D5D8A47D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59" creationId="{4EBB902A-4D00-4D5D-736E-235E82C86E7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60" creationId="{3385CBC7-F9B5-1F41-011B-2065C51D911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61" creationId="{3F9F6E7F-296E-8789-84A2-E3B0F08BBD1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62" creationId="{177213D5-BD03-CE04-DE6C-3F72CA993CB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63" creationId="{3048390F-4BA7-2833-17BC-AF844C0D3EC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64" creationId="{5B6C92CF-90A1-7A2F-0BB7-4979C47CF4C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65" creationId="{8C164E34-E154-8AA0-CBE8-718EA90ABE7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66" creationId="{7F9CA0EF-E5B4-7297-DA82-317DC27A056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67" creationId="{54DE0AFF-5B96-7265-1FAD-55C9C201A35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68" creationId="{C847228D-F3EE-CC88-3827-313867D05F8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69" creationId="{445218D3-B5E7-CA17-4D8F-68F94CDE76C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70" creationId="{BD32498E-E97D-7966-DC04-D575A928ACB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71" creationId="{6EC2505E-36C5-03AD-7BF5-EEFAAB7BCD1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72" creationId="{C577FE8A-2C37-B85C-8796-193F4F91085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73" creationId="{95A433CB-7DAA-5608-B0D1-65642F80F4D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74" creationId="{982E8709-1216-B158-0493-436DAF36D1D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75" creationId="{3BE3AE1F-3B14-851E-39D3-4AF76173F23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76" creationId="{C2C36F38-A22A-30ED-6B81-8CBB2E3ABE7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77" creationId="{3546A7FC-D338-18C4-1BF9-9246B921051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78" creationId="{640F3CD7-ACDA-D4A9-0307-FB24231C426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79" creationId="{83096E90-FB26-9095-34BE-319ADB97E0D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80" creationId="{5CAAF557-3230-1756-332C-0D4226B52D4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81" creationId="{00AAD8F5-C852-4DBD-8FDD-B5284F07D35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82" creationId="{21E18BAB-61F1-8BF5-9491-F6C6BC90600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83" creationId="{56C6B185-37F9-877A-8AC1-F9814B5B345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84" creationId="{26B39E4E-EFE5-E6C0-C4C5-127FE7EDF18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85" creationId="{D030A3F5-3BC9-1DEE-BCAD-2CA5501630C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86" creationId="{A86D4A99-8EB8-B441-3CD7-A3DB4C1507C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87" creationId="{BA23FC70-CF5E-31E5-B2C3-A8B4B9DF149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88" creationId="{772E6043-9912-5723-6507-1566860CC6B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89" creationId="{D60FBFB3-AF5A-72AC-7BAA-8084805189B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90" creationId="{58E50DCC-3422-D076-83BA-5C6E4F2F512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91" creationId="{C6B281F3-9AEB-72FD-7108-54BCF3E41B3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92" creationId="{2ADAD3D2-92C9-D6A5-F5D2-9E7C1F58387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93" creationId="{30147B43-CEDD-F5F8-C62A-F58063283A5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94" creationId="{2986A240-2F99-F5D1-2997-0D50D3BCC49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95" creationId="{149289DB-430D-F666-328E-B9A5809A346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96" creationId="{611F778E-1A1F-2EA1-E592-10CB2F02DD3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97" creationId="{AF4DD028-521F-0968-52CF-C9D2D08E45A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98" creationId="{BAAA186B-6146-6501-A28F-29653C87A83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499" creationId="{CAC48311-5D23-74AB-70D3-78A0621E971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00" creationId="{AF6DA8F5-2C56-103B-4A96-8550318CD18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01" creationId="{E150A84A-8E82-BE76-477F-9CF0F73A41E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02" creationId="{88779A36-AA89-49F6-E215-F36420B3E3B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03" creationId="{ACDBAF20-87AE-B043-103C-EB7B2F6025D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04" creationId="{0D1EA2A4-0E93-21AA-FA89-8DD951A6348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05" creationId="{57E5134A-7C15-1835-6926-79DBD04650D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06" creationId="{F9FDBC84-9555-1AE6-5572-5C9ABC91E76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07" creationId="{CBE9451F-6AF4-B9B0-020F-CD0AC887685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08" creationId="{DFD12C60-EC2A-A916-EC1C-09DE6824749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09" creationId="{ADB2F13E-804F-CDCB-AFE2-C2F94AE78BA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10" creationId="{A05FD136-95B2-3674-0A75-1A476558F33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11" creationId="{5E3A0283-8824-BB84-3320-BD6F2202ECC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12" creationId="{7B8ABCBE-A324-7CBF-B475-23858F5DF36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13" creationId="{37A83757-55F8-D0AA-28F7-E52334E2F06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14" creationId="{D54DB2AF-375F-D71A-E3DC-0E5B3DD0C09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15" creationId="{B899156A-8230-ED49-879F-DB3B5F3B3AF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16" creationId="{D2EB5DEE-B696-A8F2-6577-F63FCDEC7BB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17" creationId="{D0D05B2F-EB8C-0427-A144-1F9402D4B85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18" creationId="{2046D5A7-C3D7-AB4B-D42E-7337C49EC95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19" creationId="{86B5B45C-CD1B-76BD-8AE8-2F9823BB9A4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20" creationId="{7B65F1D6-12C9-ECDF-4C1E-0BE252A89B4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21" creationId="{93167C59-0113-B7E9-0D24-117CE0CB552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22" creationId="{3FA22BB2-A645-9324-A463-8471ECACBA5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23" creationId="{FA31D85C-5BA9-FC7C-5CDC-DD315735125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24" creationId="{573CC22C-34DA-5A90-72C6-045286AD029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25" creationId="{2F4E33A9-39DB-5750-2563-0790A315B46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26" creationId="{49825D9D-FCD6-9976-1D51-9376F30A359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27" creationId="{8F65E6FD-1A3B-00F3-EBF0-016DDB3C345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28" creationId="{53FF3192-F215-BC16-935E-38FAF1E8BA7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29" creationId="{B4652AB7-4649-BAE5-B733-3C85ECBA42D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30" creationId="{3B26BF29-58CD-3878-CF39-42AD4A84772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31" creationId="{5180408A-09BB-DBA5-0BB5-1E0EFC22C21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32" creationId="{58FBDCE9-8C0E-8C75-D30A-48C1DB25A20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33" creationId="{74AA996F-2764-3B54-EBDF-A600069A3F2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34" creationId="{F8D337A3-D863-AC38-FEAC-93919608095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35" creationId="{5321F601-25AB-8981-E912-3B6087A5B4D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36" creationId="{0C270FEA-E4DA-3A49-2FF4-436B4BD1461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37" creationId="{725FDC49-D44C-F526-5E01-238886D9899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38" creationId="{07588451-1667-3739-A18D-8BEDC85E597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39" creationId="{184CDB50-1FE2-AC6A-EB4B-7FDC545AFF9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40" creationId="{FDBAD612-81E6-EA6A-400C-BFF1AAF9DB4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41" creationId="{7A74F36D-A068-050F-2011-D9B5DEE040E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42" creationId="{F6666D54-B898-28F3-B7E2-E858061BFB2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43" creationId="{E4D48EF0-A5A7-5724-A3D4-5AC5981EAFD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44" creationId="{C771723B-FCF0-DEB7-EB23-4DC3FD7CFC9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45" creationId="{ED93201F-EC76-09EB-29DD-141059762A9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46" creationId="{A7A4A16D-2200-DB44-6FD5-1D12C31303F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47" creationId="{BFA81E41-4E13-8AE2-3924-B8B17395513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48" creationId="{3D30D849-84DA-E095-6C8B-7E3596D4A7D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49" creationId="{E6C6853D-8F37-C93B-07B3-A305C32777A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50" creationId="{89799C5F-BD6F-76D0-1F14-E602F7C37CD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51" creationId="{EFF705D6-1F7E-0176-5C27-ECA781F2423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52" creationId="{C91129C0-F2F4-331E-D951-9A1CCB53CD6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53" creationId="{428EAC44-18AA-0B7E-AF12-9BFE0BB932B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54" creationId="{E01DAF09-66CA-5718-D4ED-D866FC6D01F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55" creationId="{EAF7B4C5-E1F7-A26E-C802-DF674720D76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56" creationId="{E21ECCA4-F6D8-F3BF-CA5D-BEBF6762018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57" creationId="{6F70E1FC-D30F-97DF-62DF-CFB91DB5335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58" creationId="{6FCD16A2-57F0-6EE0-1A49-11BCAD3BB4A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59" creationId="{053CB5C3-B9A3-407F-F069-B4ED9AB375C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60" creationId="{DA98081E-A6F8-431D-4109-4D1C3903D87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61" creationId="{22A974D2-4856-5873-CC68-E27D585472B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62" creationId="{2AE5724F-EB4E-437C-3D2E-5A0B0FD24D4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63" creationId="{02F315F7-6D65-71EA-BCC8-059CA20265A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64" creationId="{A94E1E72-B95F-C4D6-58E7-CA56DCF211D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65" creationId="{C07E5815-CC66-2F37-3AB4-339271EDBA7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66" creationId="{8F782E8E-6346-70D8-C9AF-DAA3DF1AE94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67" creationId="{988498B8-54E9-8F2A-A0BA-A2C9B160DAC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68" creationId="{0056854E-97A5-90E0-2EC2-3F5228AC46C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69" creationId="{E7161105-5EF4-D04D-DEEA-9BAFB981783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70" creationId="{2950EAE6-0363-E7A9-3909-2BE0F63B303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71" creationId="{503BE031-81F8-CDB8-ABD3-882E1A4498F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72" creationId="{C1E88FC9-831F-95E6-0540-01A216F6A95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73" creationId="{CA37BBD6-672A-2AF0-C583-DE6FA34EC99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74" creationId="{8F98EB0B-243C-658F-83BC-6BA170BA862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75" creationId="{C44CA483-B31B-B74C-B874-F9E96E8A55F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76" creationId="{E77CA802-4176-4038-7F30-F4CF1F31BBC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77" creationId="{1933816A-A306-8833-597E-8C9DFF7DDF7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78" creationId="{46756A61-9FD8-AA85-ECA7-BF22647F6EA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79" creationId="{E5EF3264-919D-C996-3987-82763CE20DC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80" creationId="{8E7C7F19-ACB1-0631-E897-A781B7BD08D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81" creationId="{BB0C7014-F2E8-BDF0-DA61-357DAAFB5EE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82" creationId="{1B90A24C-0881-F542-72FE-073B4B8DB02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83" creationId="{C51522A6-7270-203C-5D97-55A0205FC96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84" creationId="{1AE7F303-69DD-6D5D-A987-3D06406647D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85" creationId="{1105F2D3-DDEF-16AE-9EFD-5738C3DB155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86" creationId="{24D95141-D817-595D-9A5F-499AC8C8BBA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87" creationId="{CBCB6E32-1B9C-CF93-CD53-3171552DD36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88" creationId="{30C548D9-9CC3-7A98-8E96-2F656D3B333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89" creationId="{8A0D918C-D3B5-7F9B-9C87-18A014D5B25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90" creationId="{427D902F-4250-CC84-BB51-46A1F73EA01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93" creationId="{5C1027E2-3EC8-6798-049E-B5AD6D8F818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94" creationId="{70AC7F6F-971D-87C4-5AC6-D2D3B9B40AA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95" creationId="{E9FAADAB-845D-0838-BBD2-28A15DEBD3C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97" creationId="{99055EE3-CFC1-C20B-641F-11B5A135F9C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98" creationId="{2231D84A-E5B8-D867-C981-7E2B27D3F66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599" creationId="{3D43BBAB-1C78-BB16-B38B-36DF7C0306C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00" creationId="{C2937658-8818-54A4-3A24-5B1835E2EBF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01" creationId="{1D1BFD8E-19F4-BC39-2FB7-6F3C13097ED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02" creationId="{7C10FABB-2C4C-E7A1-52C2-840BF639539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03" creationId="{F26DF2D5-F730-46DB-9586-F0F8B8C03B2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04" creationId="{8A77A263-E638-3770-50B1-47E77098777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05" creationId="{19EBF73F-5CB6-9FA9-9245-C681F0C811C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06" creationId="{76F80097-CD26-EA9F-DF6F-DECBDA7F1BE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07" creationId="{FA9F4B18-6363-0ABC-51F6-B15E87DA533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08" creationId="{DC1817F2-EB37-C673-DB0B-13D9683BF4F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09" creationId="{85CEBF0E-15E7-5DE0-4F9B-0B0801352F3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10" creationId="{9AA2155A-A019-971C-3436-44DCBA82D32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11" creationId="{B817A271-F643-1B0D-D91A-4F956BB4B6D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12" creationId="{E8C400B3-47F4-5B26-2357-00AB5607532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13" creationId="{8D349ADB-3EDE-802E-7CBF-57E0002A6CB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14" creationId="{82FEC6EE-EF8C-8D90-27E7-A3859A7AFDB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15" creationId="{6E71C947-C926-920A-7B8D-08C511BB0E4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16" creationId="{D7F7F268-FDB5-6211-3FFF-D684FD9CFC7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17" creationId="{0F12982A-6D89-19C3-560A-2321DB40C05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18" creationId="{27995529-C7D3-B63C-3DB4-A6AEC7F4364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19" creationId="{F5357C80-CEAC-3021-D098-0F27D7E3F12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20" creationId="{FB331DF8-FA3C-856A-78A4-D880FCABB1A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21" creationId="{C8822953-89DD-549D-2E41-B035D87D85C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22" creationId="{C6A32EB6-291D-B9AC-2DAA-1A50C3F9670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23" creationId="{A243BEF9-77D8-D9AB-A2CF-35BE5A7A2C5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24" creationId="{5FF7C33E-07CD-C27A-8819-A39DE2AAA03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25" creationId="{FCF7AAC6-F313-1AA0-F3AF-A454B00491C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26" creationId="{224E1D6E-C3A1-8E6D-608C-D18C38BC5AE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27" creationId="{04C90876-74AB-4073-2EDB-98FE1C9A857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28" creationId="{EDFCE55C-60C5-B61A-2E6A-2C60D9A5909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29" creationId="{618E6ACF-8EDF-AEAA-71AA-1C3269787FB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30" creationId="{85E615DC-5B68-F0B3-E639-2EEC37C7A2B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32" creationId="{BF1D2244-BA16-0A53-605A-8745503284E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34" creationId="{72064FEF-8A4D-FD87-9F4C-ED7F5ADA612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36" creationId="{3859D4A8-31AA-AAA5-F8DE-A3ADC471F3B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38" creationId="{1E729510-4270-3022-E5A6-32A4B6D15EC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39" creationId="{4A0CC846-08B1-FBE6-5276-782E6D7C296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40" creationId="{561B0F6F-51C7-650A-0F13-F208AB30D92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41" creationId="{FBF3FD30-3B36-F088-C032-6822401371B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42" creationId="{AA0F737D-EA1C-4932-4280-8D57D9EDDFA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43" creationId="{3FC1EEED-DE99-A133-6152-D58982064F8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44" creationId="{08F2AE3F-8269-DE8C-EC9B-3E31AF57E5A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45" creationId="{DC2FAFEB-2FD0-9334-F114-EAAE8D07FE9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46" creationId="{613679C8-3127-8E7E-D0EC-DCA597F1533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47" creationId="{58DE50A8-67F1-5114-B5D1-3EDC343C74A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48" creationId="{5C19D8C0-5F32-0687-9D4C-31D44E3CBAF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49" creationId="{6EE0CF39-4290-8096-8151-F2B59057073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50" creationId="{CCFD3EEC-DD68-8777-D4D0-186023274AC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51" creationId="{7E216393-B226-4BE6-AD10-1DAE07DD857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52" creationId="{DDD17A4E-8FFC-579B-B6B7-79C75E40DE3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53" creationId="{5459005E-0C75-54F2-47A1-4975D9E8CAB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54" creationId="{CA0DA63F-DF0C-8E27-FD16-F011587B926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55" creationId="{82052588-25CE-3506-4613-D0D18059CC4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56" creationId="{C91625D8-2785-3091-6CB3-CA3E0682387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57" creationId="{FEACD014-9F6F-C2D6-55CE-651DA99B40F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58" creationId="{CDB7488F-1CDF-A2ED-E762-A17F8185FDE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59" creationId="{A2C6E2E2-D071-E8B7-8517-8F6B47902C3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60" creationId="{99E42B8B-4787-DE5E-7FB9-B23671640F1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61" creationId="{3C586528-5692-F0F9-4CCA-21313209DEB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62" creationId="{CF6105AF-2076-7749-A916-DE64BD29ACF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63" creationId="{B0DFE57A-4638-4705-814D-11CDA7AC831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64" creationId="{7718459E-F5BD-B73F-0E46-21517A1EA94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65" creationId="{7C7CC858-3898-857B-86D0-E97069F7324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66" creationId="{7DF07434-7D4C-8AD2-6D7E-28659C9C552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67" creationId="{5CF58223-E110-4CF5-F836-7143C68928F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68" creationId="{8C3FDFF4-0A03-A020-D88E-3AD84F699F8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69" creationId="{41B21D6D-9564-C21F-78EF-D6ABAE82FFC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70" creationId="{E7090931-03BF-C163-802D-E8A322E741B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71" creationId="{656A2837-3428-7E3B-691E-7D32E9BCBF3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72" creationId="{3B181B0A-3C1C-1C2E-E383-BFA1F122C5C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73" creationId="{B2D7031E-0BAA-8A0E-0B22-4C2E9DCA914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74" creationId="{54EA0EE9-DAE6-027A-8064-CEB22A8AAB5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75" creationId="{2F4FEA46-9486-6BA6-0EE7-8A3AF1CD4EE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76" creationId="{BF617684-3E7D-31C5-9DCC-8FA7BCDD10B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77" creationId="{41AE699D-5324-CAE4-9420-574CABB195A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78" creationId="{CB637DA6-4D04-8879-00D7-0B96FD24918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79" creationId="{DADD9F84-4CE9-8C01-22A1-2F52DE331D6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80" creationId="{B79735A4-23AE-B4FA-2D2C-63FBE7352C8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81" creationId="{1FB347B2-62AA-10EB-6768-713BD14A8D8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82" creationId="{34D720E2-3096-688E-C40C-7A439B31D7D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83" creationId="{0C67FEB9-3F66-22DA-0549-459BC3499ED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84" creationId="{9961416A-49FF-1B08-20B5-A4B047AF475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85" creationId="{502DC3B7-180A-A79E-FB41-6033E573D47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86" creationId="{83C8B3B4-DD88-ABB9-4899-6B7E9389B74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87" creationId="{EE8148C9-C398-E59D-0902-68717995625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88" creationId="{2576061A-6A35-A92F-280F-C477191AEBC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89" creationId="{95C4B2BF-34B3-1CA3-44B8-40A994B0270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90" creationId="{4E052E4E-75E4-14E3-89E7-948E66901E2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91" creationId="{9A17EC5C-B73B-7D4C-0444-31AE572DB23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92" creationId="{2C81589D-1203-F60C-F320-3B600A29631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93" creationId="{657EFE06-1C9B-B37F-E144-DADB764B8F6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94" creationId="{1C906AA7-0A13-2944-6E21-3926E4FD7D5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95" creationId="{6C953497-992D-15F6-58ED-125CD0F59C9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96" creationId="{AF8443BE-679F-0696-048F-51BE5005A1B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97" creationId="{059C8994-B6D5-3265-7C8D-2BC24F822D9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98" creationId="{599CE633-1DD9-E982-475A-6830DC20675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699" creationId="{7F81E7DA-9574-F180-FB19-F950338058A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00" creationId="{C4F3B329-42A0-017F-D776-10C0E1EC213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01" creationId="{3E5E0DBF-F573-DD0A-9D70-61D741C8399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02" creationId="{C7193D1D-F647-C3AF-972E-216BD5393D9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03" creationId="{DC74B92C-6E81-458C-2C66-EB7851CDA5C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04" creationId="{73E0F813-6C29-C876-0F15-1601596B63D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05" creationId="{7315D062-D54C-17CA-517B-D4F385F8088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06" creationId="{C684D764-C3CB-758B-AD43-490EE18C2EE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07" creationId="{6F116877-B420-B59C-0292-0B152607AE7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08" creationId="{D1D07BDB-9D18-FD1B-D667-C310EDF81E3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09" creationId="{96FC6A25-890C-947B-E61B-89247A2B9D5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10" creationId="{155BB262-CEF7-A167-6014-A428CC8593A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11" creationId="{DC853776-CCF8-E6CB-7A8B-DA580681EB1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12" creationId="{12D52A40-FB41-492E-DF65-1754B4422BE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13" creationId="{285F82FE-2849-A26D-8C2A-7EDF2CD04FC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14" creationId="{497A84CE-0715-B11C-BE4C-74D287C236E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15" creationId="{6514AB59-4012-F508-EC22-08BC569ED53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16" creationId="{F603E964-2366-A40A-0DE2-E427425A67C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17" creationId="{2C77CF42-309B-E651-A4B6-96C61A6AB3C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18" creationId="{C27D414B-55B1-8E7C-5A03-DA7EDB32238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19" creationId="{9C0E5351-EF3D-97A0-7029-9E070AEC000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20" creationId="{4B0AF82C-A500-3BC0-BC44-D8A12CA6AA5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21" creationId="{4F9B8E76-4F39-AFFE-2F61-0CD52E9D3D1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22" creationId="{9167DD8F-2B21-B95C-8D4B-EC5C7363EA8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23" creationId="{EEF4FDFD-6904-022E-B3E6-31EA422CB33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24" creationId="{0467A0AB-FAC1-9A76-E2AC-4A365FA69ED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25" creationId="{CB84BA4A-77C2-707D-8644-C46FB45FA0F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26" creationId="{81D8626F-2B75-714E-DF42-FE13B2F233D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27" creationId="{A267B996-EAC1-460B-555C-ADC08A5E8D7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28" creationId="{72C67FCD-6C24-3C9A-3473-13963F88EE4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29" creationId="{3972D059-B4A0-623B-EEAE-800A1AFBDF6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30" creationId="{8DCCFE6C-186D-1D1F-F494-7E6587AC1B0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31" creationId="{79EEAC0C-B887-195C-DEBB-E1ED6ED90C1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32" creationId="{6DC08309-4B93-D5CA-7EB7-AAB2B661A43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33" creationId="{06998DD7-447E-CD03-B961-8A11B551657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34" creationId="{F32F1B26-846A-A14F-C45A-C07023A15FE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35" creationId="{007742A8-F0D1-7126-7ED4-CE6AC70CF02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36" creationId="{2D46A59F-EE9B-0C51-E6C5-3AF31383649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37" creationId="{A58D6880-2FF2-7C47-F6D8-B88B1264965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38" creationId="{190DB444-B306-9563-F93C-6027AFE4450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39" creationId="{E3468417-90EA-73D6-703C-F6B699C8F80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40" creationId="{8035394F-5F63-52BC-49B9-70410794459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41" creationId="{E078DFCF-CEB8-3303-2D9F-CA771919AE1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42" creationId="{90E129F2-2608-1606-BBA7-A19D1E48044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43" creationId="{085C1480-0ADC-3DC1-7370-3667764A0D4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44" creationId="{9C45A901-3E44-1F20-FC92-AF525FF3EF6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45" creationId="{223BAF20-C152-19D1-18BB-49078A7D02C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46" creationId="{7B4A87E7-7E53-27BC-D002-29D98E7B701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47" creationId="{1BA27D68-CD07-1C41-1F97-77E2A66FA8A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48" creationId="{BEA8B65A-272B-F0DC-9079-4C49E0A3A3F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49" creationId="{C2E0FEEC-428D-EDDF-6B20-158DC9EE885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50" creationId="{79240E4A-F968-C480-7680-8459EAEDAFA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51" creationId="{D8AA4E07-27E5-E220-781A-00B8ED1CBEC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52" creationId="{059CC343-032C-D572-4FB3-3F8C53C95EC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53" creationId="{BFBC86AF-D652-850B-D905-2D5FDE1ED84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54" creationId="{829CFC53-CEB6-D93A-83E2-E97BA69AC00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55" creationId="{AADA1738-B1E5-4F8B-69A0-A324DB303D4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56" creationId="{6F4E4777-EFF1-6FED-7E8A-52632ACBE51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57" creationId="{709FD681-1629-5475-9D78-F0247EED6CC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58" creationId="{C7C00EE3-651F-2FF3-E647-0571F23778A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59" creationId="{42B0BBC7-F6D1-0A34-4F3D-541A12B5B79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60" creationId="{84D688C8-7CF2-0550-C994-CD501C38C1A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61" creationId="{DCB32C55-8DC5-4035-C326-6D6933096F9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62" creationId="{F6EC9E80-4AD9-44C0-3056-21CD1BA4E4C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63" creationId="{A8A66DDF-A224-7618-83FD-EB553744FC2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64" creationId="{11144D77-C61E-F552-4003-9D828B3E639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65" creationId="{76DC9DEE-6576-FEC0-35B2-F00B34C24BC9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66" creationId="{8519335F-71EB-98ED-7846-DA25182641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67" creationId="{F3847A85-9F8A-0F30-7D93-D356569D214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68" creationId="{03083DE6-DA2A-049D-5188-8C45F794DD3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69" creationId="{D4E73109-D481-430D-C812-6CC11024155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70" creationId="{1C386AB6-CDB2-C0C2-F88F-BA893AF394E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71" creationId="{86D052B5-A7AA-DD18-7D9C-658E104E27B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72" creationId="{EBAFD40D-6C63-3A14-A5C0-DB1B3412775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73" creationId="{02F8928D-7E66-29D7-5A7A-27E236611EF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74" creationId="{83F9A638-A597-5097-0DEF-243F1A5F0C9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75" creationId="{A6EE5C26-ABBB-2ADE-A71D-7CBF27C6C61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76" creationId="{FD3D7572-8AE7-F820-FFCC-DE8C183CFC4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77" creationId="{0C91EC59-773C-C245-F3F5-EDC7F08DA9F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78" creationId="{1C569D74-19DF-E464-5BDF-D3594F45464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79" creationId="{38B8FF9D-55F5-B7AB-9C12-257D23C6FCA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80" creationId="{94C63612-81CD-0A56-7F83-FAD4D576DE9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81" creationId="{90CB2050-A744-7F5B-66C9-D40970EE21F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82" creationId="{CB74AF26-457E-BEAA-09A3-2F99F43C428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83" creationId="{855D5440-D4C3-47AB-422E-90895EB340C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84" creationId="{5ACD491A-4CD0-3AF7-6558-37BAA0D400B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85" creationId="{78FB1A91-C146-C119-A186-7923843FE5C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86" creationId="{472775BC-C192-2AC2-4D22-80786D69E36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87" creationId="{8F5FA84F-6D13-9428-085B-95395E02E83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88" creationId="{B71713F1-8A39-BA4E-2D93-7BCB792391D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89" creationId="{27CF5E69-7521-785A-3824-BC2F6C142FE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90" creationId="{A1E9FD1E-4A28-BBB9-7200-C85F55A4DAD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91" creationId="{D5A54645-276A-E41E-4FE1-3A260EA6F9D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92" creationId="{524A0B4F-A733-D3AB-31CD-F4B221EAD44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792" creationId="{C980670E-5A1A-4E6B-475E-369E86669E6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93" creationId="{6A8CF2EE-9745-67B3-E53E-7E28DC5F37AE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793" creationId="{BFE2232A-DB7B-19B4-4632-4D32CEC8E29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94" creationId="{02BF8CFB-6752-E3FB-B677-E8BA1E1E67E0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794" creationId="{9D3A4E12-0F98-5FC2-D83B-216EA61F322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95" creationId="{DE3E14E6-8991-920A-AE84-AC1510C71AD4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795" creationId="{F463F369-9853-6B6E-5BD2-A06FE10F383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96" creationId="{7F85CF05-4EB7-F7DF-86D0-8369D57EF6D3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796" creationId="{E7B9A668-DC95-FCCD-7010-7FC7D4EA741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97" creationId="{4003D5F6-9936-2233-01E1-5B58AB836EB3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797" creationId="{749A8E33-259B-3EC7-6AEF-3727FFFC271C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798" creationId="{A6E80A27-0953-C4C9-00F1-EBABA3A0306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98" creationId="{BF54006E-6316-E92C-A320-FAF000234AD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799" creationId="{6B65C7DC-F68F-F909-8D8E-8A4D59F2FFB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799" creationId="{7EEDEC33-233D-58A4-B2CC-21B95C7C7247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00" creationId="{0372FB31-5BC4-8DC7-151E-8D732D980BB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00" creationId="{15EAEE31-B88C-249B-2F45-E3B257AEFDE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01" creationId="{303C5836-BA93-5D86-9370-26159C2BC415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01" creationId="{9FAF2164-27D3-7391-0F67-FE76EE6C6C8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02" creationId="{B6D56C65-BBA6-45FF-1B62-5663E291FB3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02" creationId="{FA29747D-100A-8E84-7E1B-988C21FFF29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03" creationId="{8FC0A8BB-805E-362A-BD42-251D67D1CD4D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03" creationId="{B947A299-E3E5-3F1A-29A7-21C22DE44984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04" creationId="{6CAE3D2C-6A58-5F6F-8911-BDF89887693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04" creationId="{FF5E3C3B-D05F-CB83-7F07-70D9DF92F40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05" creationId="{9BE1807E-5AF3-BE5A-70B3-CF13A2657EAD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05" creationId="{B03395D4-7BE8-EACC-9F8D-C9C45B8E4230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06" creationId="{6C7446DD-C214-0E1E-4C62-29C268F4713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06" creationId="{6D6B0D04-70CA-42DA-C423-98555D4BFA8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07" creationId="{839BBDF7-2BE7-6307-E8E4-743B75BD8E2A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07" creationId="{E899F447-880E-7D11-053C-3D835533B35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08" creationId="{1BA875AD-5102-3169-68D3-84F9FA6D8F28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08" creationId="{6416F565-C238-015B-DE66-0D4E022F3730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09" creationId="{B5D2C540-55DE-9608-2B21-6D4BE5C5CC5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09" creationId="{FBF5BCB3-D878-2A34-CBA8-264CA097A81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10" creationId="{C71ED651-C885-301C-49DE-C026A1792542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10" creationId="{DE4324E8-D72F-53FD-81AD-B331E0990F68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11" creationId="{8258B30E-83AC-B27F-0EC8-AFDD457383E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11" creationId="{A3C7A581-1709-0241-6A82-3729A220BD74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12" creationId="{6E82CD37-9366-BC1E-9CBD-13FE984EF22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12" creationId="{958E5C7C-3BA4-2C3A-499E-12C8A0D8ABB6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13" creationId="{3ADDC14D-6D59-610C-A42A-29C39F27C11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13" creationId="{4B60F7B2-7CEF-1A5A-55AF-64F3728184E3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14" creationId="{7C0CD028-838A-21ED-9F52-B40FC4C78AC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14" creationId="{DF2855C7-A46B-132A-4BB0-EE10B33E1EF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15" creationId="{37A48D2B-8228-E6CC-E1FA-577155AF953F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15" creationId="{90E99903-60B4-6378-0A70-BD5D56A522D0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16" creationId="{0A08B69B-7906-8F10-0EBA-7A69BE295E57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16" creationId="{CF7A3B6B-A174-734C-97F5-11F2836F2B31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17" creationId="{35125850-B055-3482-29AE-69412534CC3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17" creationId="{9612C863-B5E0-A94A-1406-7B4C53E39C3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18" creationId="{203955CF-D387-BCE9-3879-9DBD47E90B3C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18" creationId="{9ECFEBAC-37FE-344A-6C5D-D80C0EA64F5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19" creationId="{862D3DBD-150B-D91D-50E6-E7AF3C397E5C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19" creationId="{F623E43B-922F-4DEA-E853-3EDEFB7F415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20" creationId="{82FF8079-A25A-3E9A-CEBA-D92A9211CC1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20" creationId="{CBFFB161-049A-AC20-141E-484F3923EF1E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21" creationId="{12F6D006-BFC4-9463-BE3D-1D7D7F458B6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21" creationId="{7BC7EF10-AC17-77ED-EA9B-60DB1215DB5A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22" creationId="{C23C8710-0F40-3316-C496-F076795C66C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22" creationId="{C53BA540-B582-7AD3-1F0A-3D89041EE04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23" creationId="{54C8C2A9-8439-9F4F-F6E7-F5787F2D5A34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23" creationId="{D892B618-81B5-5004-B09D-B22AFFC16EE7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24" creationId="{2C24B11C-1ED7-FB70-4F1A-51FB1DAD269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24" creationId="{8BE076BB-B232-5F97-53CE-27738785270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25" creationId="{3241E3C5-D977-0255-A7C6-62459ED830E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25" creationId="{9B5A3231-671E-9F40-A603-B02D0F91516B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26" creationId="{9ECE4D5D-7A1C-49FB-5C79-EAC036228CE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26" creationId="{E6D3B256-BF81-BDA5-F1C7-7AB6EB443D3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27" creationId="{1782D07B-A22F-0AA2-124D-8800D0DE260C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27" creationId="{A77621A0-F082-5283-0BF3-61EE922F7D1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28" creationId="{017DEC4B-D30A-1235-160F-14B4A69F4CEF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28" creationId="{0495091F-BF46-642C-4D37-B3ACF8EC8E40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29" creationId="{C9F1240E-1BD7-B646-CA17-ED037B48FBA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29" creationId="{D206299F-3C9B-533C-B408-0B9DCFF4DF7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30" creationId="{89CE7600-B931-1B1E-0345-6C4B202D9C5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30" creationId="{AD023B4C-53CA-22FF-CE46-02DC7BFE882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31" creationId="{A42D6FA3-5469-40D7-C957-C2A6FE53C3B8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31" creationId="{CBC21C03-27BE-89A9-0BE8-F038C58F936C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32" creationId="{098BE79B-E07C-745B-A970-A2F3DE2966C2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32" creationId="{FF1373A6-4A35-8FF7-7BA1-60E54126542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33" creationId="{23A5B41B-4942-CC28-A86D-C4FDA58FF4AA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33" creationId="{9265824A-8F97-0516-6C09-1932770262C4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34" creationId="{93A4EF7E-BE21-94E9-2A69-4A93D3781E73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34" creationId="{C66FD3D9-F14F-CF10-C6BE-AC47869FB15E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35" creationId="{20639ED3-221C-69FC-5B23-EAEF15A335D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35" creationId="{74B0F4AA-407B-ABB2-2B26-289AB5525B9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36" creationId="{71B81823-EE1C-8D59-D68E-4CDC0D714F15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36" creationId="{84DF0EA4-B7FA-C362-C5C2-A803097C8A3F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37" creationId="{B2CAA6A2-8630-A02C-87FD-4C433F15804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37" creationId="{E200202F-CCB0-575B-8D3C-A512516648E1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38" creationId="{9AD4F04A-8B32-2717-51EC-9BF3E5894F45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38" creationId="{F3D3A464-2E75-3189-DCCB-CF17CA0F24B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39" creationId="{5301CB45-3E48-A7DD-01D3-55D9FD4172D7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39" creationId="{DC7818AD-A191-91CB-D860-F86D01BAF83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40" creationId="{6A88D600-BB55-D84B-E97D-0336CCF1F9C4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40" creationId="{E0B435AB-C547-D3F0-4730-419076D98BDD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41" creationId="{AEB65325-72DC-AB34-2B07-0C7B3BAAC648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41" creationId="{B019E5A9-CB7C-79AA-E8E6-42E1CD785A3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42" creationId="{42E1D40A-7127-5952-D624-934CFA1E589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42" creationId="{81E25558-1F44-B9EB-3A74-4317B9D9BE4D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43" creationId="{55E76ACB-65D6-EC2D-B92D-516626CEB9F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43" creationId="{A95CDF8A-8CC5-F4A6-6070-BFFF049A832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44" creationId="{9A4EAA16-6FC7-F32B-31DC-ACA5891FEF3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44" creationId="{DD4DDE0F-E944-F283-9D4F-D4C84F244CD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45" creationId="{82CA0BBC-5C8E-6C3D-740D-E54D864081BC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45" creationId="{9B79163E-6381-16A9-166F-C6118D3D1027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46" creationId="{59B3508D-3968-9EF6-A397-F84B8790313B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46" creationId="{DE8685C8-90E1-22CD-4C67-70EAEBE20748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47" creationId="{30C72185-4946-A350-7CFE-6BCDDDBF215C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47" creationId="{3237598B-2D09-AD6D-22F0-8FD59A782D2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48" creationId="{4477C297-27AC-6159-D0C6-38081C696FBE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48" creationId="{E1BAEAF2-643F-535C-C12A-9682C84B861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49" creationId="{657D5631-9054-BFFE-2B03-10A693CC8F76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49" creationId="{B7E7AE3B-E79E-97EE-6C11-322234CEFC8C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50" creationId="{1EC857F1-BE66-BC26-02F5-3A7518296915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50" creationId="{BE6F835D-D318-D993-C237-8C9B85305817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51" creationId="{71DE1AB4-EAB0-7A00-0852-91BC12177717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51" creationId="{EF1E6189-EDBE-E065-C1C3-1034D310267F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52" creationId="{01274A63-8966-F7A0-8721-E632D6B71D67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52" creationId="{4A7D5106-10CB-52A1-CA15-39DB677A59EA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53" creationId="{A5C2E2F9-5712-D58E-7309-D9D37F5498A7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53" creationId="{C0920C99-5DCC-7D59-D1E8-6E4174A63BE3}"/>
          </ac:spMkLst>
        </pc:spChg>
        <pc:spChg chg="mod">
          <ac:chgData name="Ginevra Minarini" userId="1f1f918c-6db6-4aec-95e5-17ad0358cb46" providerId="ADAL" clId="{03421CA5-02D6-410F-9208-942AACB4DA1F}" dt="2023-11-22T15:11:26.007" v="88866"/>
          <ac:spMkLst>
            <pc:docMk/>
            <pc:sldMk cId="2392865806" sldId="313"/>
            <ac:spMk id="1854" creationId="{0EA55178-C195-2390-A5B3-D02A074EC0E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1854" creationId="{5A124249-DAFC-0F10-CB9C-2816AF119F0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56" creationId="{6971C7E1-DDCA-5AAD-D10E-04B78C28651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57" creationId="{51682162-7193-E5F4-E4C1-6D6118A5203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58" creationId="{413AB5AD-EF23-AE4E-2E99-6A0FCB5AC97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59" creationId="{3F4196E6-1B33-3DC8-2B71-D8AD5C2815D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60" creationId="{6A7F45F0-BAFD-40F2-D3A9-89310783470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61" creationId="{319136DB-90D2-7299-B918-B3D3498985C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62" creationId="{527793A1-2F57-C819-B433-4E0CA9C971D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63" creationId="{99810272-A4F7-7D81-E141-6CCAFF566C1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64" creationId="{51A30B8F-D728-BF1D-7A7E-2BCF9883C3C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65" creationId="{8651FDE6-DF42-693B-7124-D48179C823D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66" creationId="{DCB46BAF-FF67-861D-301C-66EB0D5BA3E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67" creationId="{D2A8E7A1-4C8D-AF22-CBD1-FDF7DC81DA3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68" creationId="{27E0C9FA-1F05-4259-44CC-556A096DF80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69" creationId="{52E18C04-C99C-1042-1331-80410D6441B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70" creationId="{2AFE1204-0D3F-6A5D-563A-B69BE700084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71" creationId="{B4065508-D5D3-F12A-91BD-26354DDB7A5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72" creationId="{9B2232CE-BE57-ECD3-AA90-68CFC370AE2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73" creationId="{CC892717-8CD1-BA07-D668-58E008DCBDE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74" creationId="{28A48B1A-0988-780C-99AC-E543A7933B2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75" creationId="{F83C1700-F66B-3610-CF6F-41929BAD06C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76" creationId="{E992B202-1C69-9805-EA9C-48C7D579DA3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77" creationId="{370648FA-0EE8-19DB-319F-AA455E3AFFA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78" creationId="{C9083DB9-087C-931B-6182-AA8A7A14422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79" creationId="{F5F2A331-D992-1CBA-F187-1CD65B4D2C7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80" creationId="{6F0A10F6-3B90-D0E1-E398-6F11991D978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81" creationId="{79F79953-42DA-3BE1-0D62-5D200B0DA34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82" creationId="{2F0FE35E-A9E3-7E8D-0BDA-1D66B1D3021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83" creationId="{054820CA-83FC-6FF0-9505-25E13DE0055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84" creationId="{F3E15DA1-FDD7-511F-F65A-A6447AACBC5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85" creationId="{A0A706B9-3611-B146-6FAD-BDAA68FC7BB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86" creationId="{9E7CD3F3-81E7-7221-F223-8DA984A9F4D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87" creationId="{50AD82D8-69D5-35A2-00B3-721EF6522B1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88" creationId="{D5631C0F-C479-32E4-FEC0-67848B66F26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89" creationId="{24DED05B-F657-6FD9-2A56-B4FDC9E1B4E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90" creationId="{EB456BA0-C9D2-3AFB-4834-79852E390AD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91" creationId="{32AA3C4C-35FC-8556-1F93-0416159BD64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92" creationId="{84FA0379-7CA2-1A90-7215-59B43764FBA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93" creationId="{B69504F9-EA38-88C6-DEE6-3D3F28F54AE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94" creationId="{C8AB22D0-8131-2487-9E7A-EF09F4E461A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95" creationId="{AD3C9D8B-7D32-9239-0979-5247587CD71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96" creationId="{1B59F9E1-7E09-70EC-5534-95B5B282535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97" creationId="{44FA3425-F208-FAED-E13B-A8D73E02ACE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98" creationId="{D93DD10F-5751-766A-04B6-C278105102A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899" creationId="{5072F3BA-BE87-8FF5-377C-F3EC60B3E67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00" creationId="{D236F883-5B4E-A42D-AF0F-875A2FF054D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01" creationId="{88892400-7CED-2C1D-6D1A-FB614DC324A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02" creationId="{80C722EA-42FD-FD95-1FA9-FB3F1BE6DE2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03" creationId="{1CF87211-1D4A-1BF6-089A-098F333CDA4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04" creationId="{FC1A7B62-9779-D5A3-FF62-3848B1312DF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05" creationId="{D50DD803-DA74-65D6-A2D0-974428FDC0D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06" creationId="{5BC43E55-E7BA-91F1-A067-B5520F03DA5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07" creationId="{5F78670F-78B3-BEDA-16B8-C2586395127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08" creationId="{FEBC5A7C-96B7-2EF6-2791-D14B051C919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09" creationId="{5339D19F-A035-D4A7-E448-15CEB1E22F0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10" creationId="{698F8A27-EABC-5F36-C73E-FF88964F563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11" creationId="{526D0BD2-AEE7-4424-2F31-FA68B84FA30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12" creationId="{68507885-6F00-78AB-3CB3-2166F5F84D1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13" creationId="{895C4E90-94A7-8071-AB59-66871D1BFB4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14" creationId="{B85C4D04-13D3-9002-EBD2-FD98AE48CA6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15" creationId="{3C47C745-8341-19DA-7F21-81A613F84D8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16" creationId="{E6381717-730D-AA31-EDE1-914F2DA4CEA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17" creationId="{00AB4B47-568D-812E-3AB8-4D61D33F6C2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18" creationId="{0A2C8F53-C987-0044-A21B-B1A93A0F6B3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19" creationId="{B465D717-6022-4988-A9FC-5F3C6413BD7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20" creationId="{9C6D0059-64F7-BB87-F0F8-8BECE38FFEC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21" creationId="{240E7B78-4DDF-5E68-9B25-8D2C505672E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22" creationId="{72DD341D-D540-8D0B-0587-6077937F02A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23" creationId="{12C53342-886C-6A78-743D-99B1B85806B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24" creationId="{36789B5B-5349-109E-14C6-2C55873B7D2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25" creationId="{8A59BE88-9A8C-3E61-22F1-BE92E52204B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26" creationId="{C4388438-CF39-A215-3375-23B3B991A11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27" creationId="{33222670-F78F-54C7-B206-FA1D89C36EF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28" creationId="{A54BF452-3D91-FD9D-D132-F3EC6351C00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29" creationId="{34FF9709-A744-4508-F15E-EBDF3C05A57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30" creationId="{D4041DE9-1455-D7A7-60C9-7666FA7E24B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31" creationId="{4C58F5EC-D44F-6506-8263-F03729ECF1B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32" creationId="{ED8A4205-D10B-B05F-1488-A4C918EB085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33" creationId="{BBF263C0-71EF-F2F9-90DF-182EEB3C0F5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34" creationId="{1E3EAB64-9E56-4FB8-6870-A4A3EB1903A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35" creationId="{3E8F3117-3401-B2DF-89EE-653BE0B9B27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36" creationId="{97D50131-6CB7-9444-11C9-7769FC2DE0A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37" creationId="{73957562-4AF4-871A-F736-BB3DF0093C5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38" creationId="{C58BCC07-3C30-3B5D-FA27-FBD6E038A03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39" creationId="{CDC02301-956D-BFC3-6766-F51E60F3D95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40" creationId="{D1699AFB-298D-C8E2-F9F6-D08DB8547A2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41" creationId="{28333920-9E90-F97C-735A-1C5A95D0F05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42" creationId="{49A9054A-F94F-1844-EA57-B03A02701AE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43" creationId="{A67C0CE7-0ABC-92B5-B1EC-BE9E567F1F6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44" creationId="{1D62D721-1928-2BDC-E8A9-DF060CBED10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45" creationId="{DE0FAB6F-5D53-3529-B1D3-72CD37174B2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46" creationId="{B25CC24B-4D56-457A-99FC-389BB6E2B81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47" creationId="{2144F045-9225-2AAB-C115-45370321FF1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48" creationId="{F7020D56-7C8D-EBCB-309A-95F0469DF13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49" creationId="{920550CF-85F0-A95B-70DD-8F5EDDF86FE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50" creationId="{5A0FF799-3AD1-7685-94B0-5B638503062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51" creationId="{C05CAEAE-62CB-A655-F773-1979870A070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52" creationId="{F2E2C1F2-BADB-6087-1E3C-0C8F47C543C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53" creationId="{990FB5E2-6191-6E58-47D0-2043E08860D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54" creationId="{A1D23613-7313-B48A-3C1B-5438A607616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55" creationId="{7B3FD2FD-63D8-C676-5584-2C32D5AB8AA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56" creationId="{9F29DA88-AA36-47EB-99F7-9A744196E34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57" creationId="{87CF27E0-495F-7415-F06A-4C256808307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58" creationId="{F9283AB5-AD2A-2EFA-F87B-B3CE95BAAA2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59" creationId="{087CDB07-FF1D-81DD-347A-8291359D0F5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60" creationId="{27AD67D7-2EE6-9C1C-8FC2-0E56FF1D22D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61" creationId="{24D3F832-5C1A-6136-519A-0B90067E7AC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62" creationId="{781D9D2E-5F9B-1A3E-325C-79947C44355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63" creationId="{DD32CAE2-1FB3-0904-3C31-89724829AEE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64" creationId="{66E77CDF-331A-7155-445C-F1BFB0F1234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65" creationId="{08B0098D-FD3E-CE17-9B8B-90D9A91C568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66" creationId="{419B5130-4102-17A6-8AE8-EF3303BA77C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67" creationId="{4D9EC121-0E88-8311-A007-39B89CDAAB1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68" creationId="{FA09749D-7B97-F17F-9AFD-5F31E768CEA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69" creationId="{63E34642-D952-4210-6211-8C9822D20D5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70" creationId="{59C47CD5-D9E9-5ABE-907D-AC1E781191C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71" creationId="{B6CF036D-CE86-178D-2171-3FF6A009AEC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72" creationId="{0575D9D7-8C65-1F01-0D57-283F6B7642F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73" creationId="{756F4ABF-33F7-12ED-FAFE-2CF5FEFF583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74" creationId="{49551B9D-883B-9376-958B-C61AF00BCCB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75" creationId="{4DAAC787-C3E1-B95D-5A95-ECC12A1CFCA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76" creationId="{4F498488-EFA6-C2CB-2C41-98E56ADA9C8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77" creationId="{40AD81F8-238A-3EBB-1ED6-287A9AA05B3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78" creationId="{482AFD9B-34AF-F51A-B386-79B6568E517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79" creationId="{A4CD8236-EE46-63CE-1D13-CF339397C89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80" creationId="{3793DB9A-E081-CD3A-150D-6B5B5FDFFC0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81" creationId="{F8D6EB72-07E4-E42D-C917-A22E6E64E95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82" creationId="{31F67A53-3EF7-0AC3-674B-92E08EAF60B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83" creationId="{B7BDCDF7-24FE-3807-8BD7-3746EC378FA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84" creationId="{2AF9FD9C-5498-F188-7CD3-8B8668C68EA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85" creationId="{074B6E1C-ADDD-14D3-4EFD-1F678881C97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86" creationId="{A4542CB6-20C6-A846-E3D0-AA854623181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87" creationId="{3EB84542-B19C-F69A-758F-16D82640591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88" creationId="{34E125C0-4B4C-86B0-EF3E-15153D5FBB7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89" creationId="{AE86C25E-5D65-ED20-21BC-8F75BC6D579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90" creationId="{246263AD-5E6B-004E-4DBF-532924EF2C6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91" creationId="{261CF5FF-6673-C443-1A83-7BCA5318539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92" creationId="{523739FD-5275-F35D-D4D2-B7FF4E42453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93" creationId="{A21B3840-3AF2-2260-8505-AE1162F482A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94" creationId="{917BE87C-5F32-CB84-6E87-56F5498C1F9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95" creationId="{D5BACD5B-FEAC-4370-ABEC-6685F406FC8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96" creationId="{E82D53BC-101F-F024-72FD-48E23694F18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97" creationId="{321AA133-37FC-9119-C5A5-706DCF364C4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98" creationId="{D9F0E378-2B41-389E-1CFE-DE161C49CAC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1999" creationId="{3D86B816-5A47-0183-7D76-1F78BF84F1B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00" creationId="{45DA1979-1D36-9C1D-A617-77C16E23195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01" creationId="{63A4AFB4-C83B-CB93-9E10-4665B92896B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02" creationId="{6CCADF65-2DAB-025D-4E12-954BE4C7108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03" creationId="{2F1CE9AD-C62F-2D6D-76CE-62953D4B538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04" creationId="{96F48F90-6B36-612E-F23C-5B8D804F708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05" creationId="{47179B68-8142-8B37-DEA3-DEF9A6B2C94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06" creationId="{DB1104BB-A319-FD0F-A94C-E2D3702BC72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07" creationId="{5E04F20B-87B7-B50B-23E0-3DAC5F4B37C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08" creationId="{378097AD-CB7A-41DB-92EC-DC5EBA114A3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09" creationId="{1F3B5547-2216-304B-05CB-8906F679CC7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10" creationId="{3BFA235C-9EDC-3B85-B7D7-CEAD756B68B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11" creationId="{643E9005-BDF0-DFA0-3AAB-D28D9067032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12" creationId="{F6F0C4C0-805A-ABFC-CBD8-CFB4D1917A5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13" creationId="{FE75E4C2-AD49-8063-17C3-634A0BC1503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14" creationId="{C06A7D62-F532-6138-7162-F0D88339C2C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15" creationId="{A054E02D-F7E6-F1D2-D253-08A53D13B25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16" creationId="{8CA20B4D-8743-403E-1270-4A907C98890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17" creationId="{6445BD9D-4D88-767D-CE4A-8540ADFF5E3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18" creationId="{D3B323C5-C2F9-687F-8871-CE7FAEC9E40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19" creationId="{D2CE9670-F068-C1B3-C0BC-E21421C9E51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20" creationId="{1E387F13-9BAD-45D7-D12E-8A81B3E30A4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21" creationId="{80F2EA75-6BBD-727F-2E08-21B8B58ACDB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22" creationId="{8A793A2E-7E14-6B63-CAF7-A7285E82F66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23" creationId="{A9891416-D67E-548D-67E9-1B645776020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24" creationId="{67C544EB-DE07-70C0-00F1-0AA02FC888E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25" creationId="{8FEFFB15-C76F-9162-5F5B-8E0C68F8ADA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26" creationId="{E38FB167-91EB-7FA8-63BF-2F78660C496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27" creationId="{11852D7E-263D-CF11-17FA-4EE3D6BCA99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28" creationId="{0065763D-E9E3-775C-3AAE-2300C3DDF34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29" creationId="{3E588D0F-6995-0BC6-D4D1-FAAD709EF44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30" creationId="{3D488118-3CEA-680F-3B8C-1A43710C3D4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31" creationId="{E61FA150-4A2D-823D-C77A-0D673203AA5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32" creationId="{3A9C5EB2-9B38-308B-12B3-BC7E010E756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33" creationId="{E0A9BF87-AF90-DD54-C891-A6260B601EE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34" creationId="{1A820AE8-8FF3-4876-D42C-0C365071181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35" creationId="{B580EA61-7320-FF9C-AB87-11F79D99140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36" creationId="{6BE570A1-F7E2-08B2-373F-883B8D86DC3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37" creationId="{E7661DBD-8414-3FDA-3956-2CD355D3AFD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38" creationId="{657F1D88-2A6F-95B8-0228-48ED88D957D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39" creationId="{C8489339-7157-DB1E-4520-8F1E2D4A6FA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40" creationId="{3FB2DC37-9D1C-E87A-4EEA-E2BC35AB7DB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41" creationId="{1244AE7E-8F64-FF9C-416A-490DC80BAD7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42" creationId="{FADFB9AA-6DF2-1B7C-F8FB-5F90F9159D4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43" creationId="{C7BE54FD-0409-D39A-A096-A4C3CC4D673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44" creationId="{C97BBA56-52E1-4AAB-CAAF-189D7EDD633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45" creationId="{049E33BF-D010-1AF6-8F6B-2FFAAE5F008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46" creationId="{C052CB83-4ED1-DD54-7C41-7DD708E2CDC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47" creationId="{2739DAD5-1D9D-1C2E-A9C7-8FBEB1E5CDF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48" creationId="{AF350CCC-3401-A79F-D9C6-0BE550FE145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49" creationId="{508CD669-90D4-1D79-CE11-075BD0732A1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50" creationId="{79CB72FC-FBCD-7536-B4FE-0056BCEC704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51" creationId="{EA5EA498-374F-F775-78ED-395869F3E2F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52" creationId="{85BB9417-6AF9-A618-3084-DABCA18BB07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53" creationId="{AD7F624F-FC00-9677-84B8-5C595CB854F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54" creationId="{79DEFE9E-9264-EA4E-5CE6-C61EF9AD948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55" creationId="{824BF63D-F75F-2862-DE2F-CDE0AF3D22E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56" creationId="{CC53F7C5-1AC2-9C7A-F214-1C33C790F1B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57" creationId="{032B477D-6B1E-42D2-07C4-900D0C64343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58" creationId="{5865682D-9B6C-49FD-FAD8-FE6E30B51AC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59" creationId="{9578668B-3F2C-216C-CC52-F9323B4AA8F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60" creationId="{A502CC24-DFC9-4B7D-4ACA-14712B374A0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61" creationId="{4E97D213-3FA1-20DB-B5AD-9306CB86182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62" creationId="{36FFA28D-B21C-D9F6-644D-3B6217D3B8C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63" creationId="{D1753429-6114-3CB6-0236-4CEA8C4CBDA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64" creationId="{6161B755-6813-7BA0-E4F3-DB4705DEFE7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65" creationId="{8E54ED4D-2EBD-3DA8-05F9-36843F30AE7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66" creationId="{0D83A903-4E97-8684-6FD8-9E6F08A7D9D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67" creationId="{A05AF96C-253B-5AE8-5998-16D819CA412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68" creationId="{818760C9-48F1-554B-E3DA-43F66A08BB9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69" creationId="{C5465449-48F3-5C29-7343-EAC668F71BF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70" creationId="{BB321567-50A9-A2BB-C51B-E7C91385D9C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71" creationId="{69061609-D51E-995B-CA1A-2D45CC164BA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72" creationId="{5129CAC8-EA9A-0CE4-CBD9-D2141BF10E3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73" creationId="{75BBDA36-26D9-36CB-5EFF-5B8F3ED9824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74" creationId="{757B10BB-D69E-3A37-6505-9B1695849B2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75" creationId="{52B0B8A1-4012-A392-430B-278460E6CC1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76" creationId="{1A5B1998-327A-8109-E852-9F1E1E81A74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77" creationId="{D8142DCC-4212-1792-2922-A3CDA972129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78" creationId="{1BF5BD83-08B9-A1CB-BE19-BF1DEF0E2BF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79" creationId="{6A7825A0-3DE6-28A0-F997-48EFA24062D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80" creationId="{7AFFFBFE-C92D-BC42-B352-7E112A78719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81" creationId="{EE8A92E7-1DD1-FFFD-2464-B92F7C84DA2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82" creationId="{76DABCEB-6333-7CF6-4C20-88DD4DD0825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83" creationId="{6954C788-5DA9-DE91-45F8-71E8330F112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84" creationId="{E9A3FD70-B0BA-6BE0-0560-4D209DC6F73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85" creationId="{5DED68F9-9326-D1C4-CF49-4C7E9F1EE0F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86" creationId="{D61FA438-B8EC-7FD3-4655-DE5DEA7DD08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87" creationId="{440BB62E-E873-14F4-8A02-63171D024B6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88" creationId="{85326AA6-046B-8279-94BD-B204B8B49E4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89" creationId="{6C23CD1D-0A78-6CD6-BCEF-4B0A4A9684C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90" creationId="{C4179CC1-5B5D-A407-4C5B-86207687A2C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91" creationId="{E76030D3-969C-D58F-912E-AEA49B3ECB6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92" creationId="{DD075B34-D620-580B-5A9A-72834DC061C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93" creationId="{5B0C93DE-65FB-DA4F-6522-8CCFC3F9036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94" creationId="{C2037F14-CCBA-9C2F-B213-34B01B78AEE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95" creationId="{D70BDF65-088B-0993-FD6E-9575DF51DA7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96" creationId="{CFC0206A-6C32-6C05-682C-B631F8E8175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97" creationId="{F8DFC736-0042-69B7-B9A4-773CAB4959A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98" creationId="{E85E68B1-1F9C-661C-9193-25773A1D4BA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099" creationId="{CA49D53C-27C3-5B64-D03E-B547714A4DC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00" creationId="{01A433C3-26A2-94A6-F7C4-6567A25934C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01" creationId="{B4606072-764B-F18C-D4EE-FC9342169ED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02" creationId="{98837C1C-BC67-67D3-2EA1-17CB6410F65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03" creationId="{8D17E5FD-0B04-7143-E106-B30BABF7281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04" creationId="{64EB84E0-DA29-D64C-B273-85A4BCE52FE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05" creationId="{021EAAEA-57D2-C8F2-530D-39C37DDBCD3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06" creationId="{DFCD9BB7-8548-1D2E-8F63-37858EEAE9A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07" creationId="{6776E17E-F0BA-20E7-A934-3C47FA9FC94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08" creationId="{A1FD1FCA-2FC0-2604-274D-DAE290A113B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09" creationId="{0A886D27-59D0-A6D6-D51F-C4BDAC910D4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10" creationId="{320A673C-A74D-214A-5A5A-124A6187D2C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11" creationId="{B65CB459-B29F-A968-1EED-D705500E414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12" creationId="{8FC43403-A316-8D4C-88B6-8E9D6107DD8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13" creationId="{82AEDD92-76AD-B92D-4A99-187210E0BB5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14" creationId="{806B4620-42DC-D91D-BCBA-F67DFACD661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15" creationId="{AE521719-776D-D7F4-350F-EFB6886DC79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16" creationId="{A5541C7D-4509-6272-9C3F-EBACC74D708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17" creationId="{F1D7416C-23CF-B92F-3EDA-131B8EA8493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18" creationId="{9F3D28A3-FB17-9CDC-340C-54A369A611D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19" creationId="{3CE83FD3-A33F-55F1-5E48-DC5D86B50A2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20" creationId="{CD50A91B-100C-A6B8-448A-9EEB6EDF868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21" creationId="{484B2DC0-4FE3-0BC2-2205-13E9AB1A810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22" creationId="{919DD385-7FD6-ECA3-01CA-FDE96F3D1F5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23" creationId="{7E1F83E3-70AA-9CD0-9A13-31279ADB5B0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24" creationId="{C01B8EF1-813B-BB08-BDC4-032001F84DE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25" creationId="{24335CD3-1DA5-D7AC-4014-5EE780FE0C0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26" creationId="{330F5097-C07F-AC6C-495C-48B67C059F0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27" creationId="{0C1776FD-A542-1696-ED40-A962E4E9DB9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28" creationId="{EF142F9F-0111-AC47-1DE0-94CFB25FBF8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29" creationId="{E44E7415-91BD-83CB-7E6D-48E0944A3CA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30" creationId="{4E561FB0-9493-B62B-C05B-0DF9AB1F9C4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31" creationId="{A17EAF84-CB47-B311-EDD8-394F1E8F7A8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32" creationId="{D6228CCE-7988-44C9-56B7-1704FF9FA09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33" creationId="{86A4F354-91F0-78ED-3CA7-F822840D602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34" creationId="{DF93F9EE-E0A9-E335-77E7-CAD682FE14A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35" creationId="{1ED61C37-3B12-5A8F-4646-5C417422F70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36" creationId="{AFAF6C40-9260-CB51-ADD3-FB326277A9F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37" creationId="{B1C3826A-F148-CB8F-8ED7-F30DE35D871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38" creationId="{053B555A-FADB-B2F0-080B-170ABF8FD6B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39" creationId="{E2797091-F75D-59C0-288B-483531B6B23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40" creationId="{EC0CDD4C-25A3-780E-EAC9-94C6A5F047E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41" creationId="{FB22B59E-587C-7EF6-0CC3-057E2BB84A6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42" creationId="{635293BA-F034-A3DA-C9D9-17DA066887E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43" creationId="{1DD5153D-7F64-ECF0-CD0E-A5C00FA73F5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44" creationId="{1330492E-9878-8CBD-11AC-6D5D2FB8218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45" creationId="{6A020E12-087E-B1B9-87D0-7CFC83CE2CF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46" creationId="{464AA665-F404-874F-AF3D-89AF6974941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47" creationId="{D340B920-4F23-D86F-C9EF-212103EBD1B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48" creationId="{0D00FE74-1DA2-A50E-69F4-D652C765A42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49" creationId="{16992CC6-D797-1336-EFDA-9C79E81DD15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50" creationId="{55FF0F2F-F4D6-C92A-87CC-F0052BD592E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51" creationId="{EEA33E63-4091-0710-5D0B-1AA655DFFCA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52" creationId="{69DD420B-5138-7123-DFE1-E5FBA870904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53" creationId="{A29F0E00-FDA5-8724-15A1-5801BFF69F1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54" creationId="{1A43F915-F4DA-76DC-AEE6-AD529730C44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55" creationId="{04335901-A2AD-3E59-5ABA-E9A251771F7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56" creationId="{8413F8A1-C0DD-9027-F345-7B4152110E8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57" creationId="{A57C215E-9D8F-7F00-4406-23A40202591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58" creationId="{879F142B-6B0C-4106-3594-1171ED50A16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59" creationId="{CF80802A-A03D-93CD-F24D-64B699A3903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60" creationId="{C64C6635-7A5D-ED4D-8803-F82BA40888A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61" creationId="{E2464B51-82B7-6CA4-DDDD-BFE5EAAB82F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62" creationId="{125CE728-22CA-D41A-3065-942B8FD554F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63" creationId="{9A390F31-E56F-0EF8-8125-9BFF26C1ED0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64" creationId="{726783D0-B25D-BDE1-E665-D4562B942A0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65" creationId="{58898184-5059-0E54-8C23-DEBC3AF8B22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66" creationId="{92876E1B-16BD-133C-3FA1-92B05E26536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67" creationId="{FDE2531E-D21C-42C8-2D2E-F17030C810D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68" creationId="{7BAE1287-0522-3AC9-B697-9D5F385E821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69" creationId="{6E5E90E3-632A-C70C-D7BC-88E64140792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70" creationId="{23BC6D7A-AC99-3CEE-B8FC-4F4C106C6ED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71" creationId="{4DB372F1-EF51-4145-C8DA-422DDAC71B3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72" creationId="{B385E3F5-AAC5-FFDC-3203-4A958C26094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73" creationId="{09BCFC64-7B88-CD1C-90F9-DBDA2424800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74" creationId="{3127E97C-660C-4B99-89C9-FD755905E80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75" creationId="{CC1BD956-CDBA-0709-6FDE-F14C57B44D2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76" creationId="{5E20EC41-8A4E-8E19-69BE-404B78A9AC0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77" creationId="{923A5802-7C54-9BA4-A27D-C85EE4730F3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78" creationId="{2FDF8DC1-66FD-21A5-46A5-593406712CD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79" creationId="{83A8D8FD-F322-1DB1-2A92-FE9B4DDE921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80" creationId="{BEDB9A27-A2D5-1856-503B-0AA5AF097BB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81" creationId="{EA571852-AD43-E1F5-DC70-D9FD4A9188E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82" creationId="{1134F62B-DFD6-DA04-B203-8D6591513C9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83" creationId="{9BA895A3-2841-4E88-D605-B2696ED5D76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84" creationId="{83B07D7E-9050-3B19-7BE4-263D238B41E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85" creationId="{0953D20A-9A77-83BD-7906-205E247554D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86" creationId="{A9686181-EDBF-4803-A796-56D83FCAE22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87" creationId="{32D1D42B-7F8E-DBF3-F51A-BB2CBAC609B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88" creationId="{8C4BBC13-1FCC-5AF3-F5FA-3D259F7BB04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89" creationId="{72FC15AF-5FEB-D616-1AEF-9C6175F9BEA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90" creationId="{9726F973-48C1-48DF-90C3-5F3F21D9EFC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91" creationId="{C2C7B1AC-B003-4196-01BE-CF9E81C974D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92" creationId="{2645EAA6-83CD-3BB5-AF9D-7939E57EF3F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93" creationId="{79038EA3-66DD-7205-72D5-6F7E7ECA2D6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94" creationId="{1741D546-7914-0D2C-BFC4-9E1D7D8E82C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95" creationId="{0AA419DB-0D66-EFD7-D6D8-68E0C17A358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96" creationId="{E205E2A2-725F-3B6A-9E20-F65BCA566B9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97" creationId="{437F9D54-FB63-457A-2A1E-DEDA166CF06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98" creationId="{FE809271-7AB7-4703-766E-FA89B292B65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199" creationId="{BC24E718-C425-B910-C512-12EFFD5FD9B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00" creationId="{B76C1946-F390-9E76-E93C-F6B4A366195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01" creationId="{43FCBC9A-85D8-06EF-3749-9A21F24424D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02" creationId="{591BF4E6-7ED2-2BAB-44FA-77B47085188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03" creationId="{B8FF9A20-BF4B-08B6-DE4D-6ABEB56960A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04" creationId="{019BFEB9-6400-B031-E396-1510C39AE40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05" creationId="{93363E86-E0C5-2103-CFE6-CCFAFFCAF30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06" creationId="{32855386-C018-DADA-31B5-9124E960D66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07" creationId="{2457B893-6291-6E6D-506D-7BE36B4C716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08" creationId="{84911D8A-F207-7B32-5397-EBE674EAB3C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09" creationId="{282810EA-9C9D-455C-1A76-436E64145DF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10" creationId="{E84AA763-1ED9-E42F-F95E-0C6F796F1C4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11" creationId="{6257A659-3081-0CCF-C9EC-62811A22E03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12" creationId="{2249D0E5-2A55-D5ED-AFCE-5D8794C5B0F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13" creationId="{77411F4B-98CD-AA5D-88E1-EEDD6994829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14" creationId="{0BF02184-399B-5616-77EB-1E23D506BA1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15" creationId="{5B2B37F8-C3BA-7A4B-C357-C0D26516793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16" creationId="{D122672A-E30F-7265-E8A2-5C7ADF5E71D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17" creationId="{E4DE0E63-766A-0061-B112-7D9740FB172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18" creationId="{AF5316CD-63A7-AE5F-B8F3-FF199E96A01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19" creationId="{598A3B39-6F6D-08CD-3AD0-D3D3C4E381B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20" creationId="{7B4CCADC-4FCF-9D9B-6547-8EA2A6BD8D7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21" creationId="{BB1A9932-E28C-DFA3-5C11-BCA4841EA10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22" creationId="{F14117CD-96B3-5848-B9C6-06569EA9C07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23" creationId="{C4F18B39-DC49-A6A8-9BFC-427EB0695E4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24" creationId="{1F321A0C-2CB2-B654-B31E-549D4D78368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25" creationId="{D987E0B2-7B8B-A01A-96D2-5BDEC1FA9F5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26" creationId="{06762E50-3A41-A44A-36DB-4A173734E60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27" creationId="{B939F6C3-3255-9CF5-CEA6-248F6CEA531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28" creationId="{16C35054-D253-5A2D-368D-84AD4D39D05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29" creationId="{F3B1A77F-4C6D-59A1-67E0-123CAEA7722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30" creationId="{E9C0AEA4-011D-3F53-B8F8-3962441A4CD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31" creationId="{8ACBBBAE-F466-D84C-8BF6-82F27A957F3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32" creationId="{F443B4FC-A586-4327-19E4-88E01EAA3DC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33" creationId="{649990A6-1B2D-A089-FFFE-5D4C4F5E2EA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34" creationId="{99F9E503-6672-3D98-B652-2B786A0CFA0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35" creationId="{2E97D595-D33C-7377-C372-3AC10D56E2D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36" creationId="{96C6A5C7-28DD-BF27-BAF7-B92C1163025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37" creationId="{621DA7C4-09C0-3DB6-12C5-162737EA9FE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38" creationId="{D3E66D90-882C-3091-DD84-095EFB0FEEA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39" creationId="{0E223F38-2467-0A72-2E2A-A68C3D11A47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40" creationId="{52194E0A-20BB-0BBD-10CA-C406735FCCD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41" creationId="{F983B9A3-2344-068E-911E-F1B061A7CF1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42" creationId="{1C1C94CF-CCF5-8330-28A3-C670EBECCE3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43" creationId="{731E52BD-ED32-2263-1150-8154573587C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44" creationId="{B46FD469-13A3-5B3E-291D-2E4A5735C6E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45" creationId="{97916F1D-273E-953D-C62D-ACB6E0922A2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46" creationId="{AE53396E-75DD-C918-7C5F-DA2FC505633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47" creationId="{2C0E169C-EB8B-8F54-1460-1E6CEA30457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48" creationId="{21D55C57-87F1-42BA-E4D7-9C1AB7B78AF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49" creationId="{E287EA6C-65A7-AFFB-D694-FED4E93B0A2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50" creationId="{4EBE9FB0-C98F-AD41-EDD3-5764FA91F60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51" creationId="{0692964C-647D-FC92-4122-45547356F23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52" creationId="{5232A936-689B-7F13-3B3D-16FAE79EC34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53" creationId="{4C7BE57C-CF5D-23D1-D16C-25D2CDB8C9E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54" creationId="{B957B863-06B4-84AE-6CA0-5B695B07DAE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55" creationId="{61BA87F6-6CC9-1771-432B-41BAC446F89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56" creationId="{EF0C3E7F-2DED-A21D-1D8E-0E29A9ED066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57" creationId="{355680CB-E0B6-58A5-C784-00EE3367FA5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58" creationId="{D7165E9E-FEA7-C809-9775-13AEA5D4A8D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59" creationId="{B8D4886D-8C4A-CD85-2AC8-5B2069C09AF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60" creationId="{EC31CA96-B667-2F07-C549-5BD79110514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61" creationId="{424CEE93-A2A2-30FB-69C0-63E4ED14773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62" creationId="{72F12FA3-F25E-9A27-7AA5-F3653055F39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63" creationId="{7A4DBC2B-7478-961C-3B4D-73B40E14C31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64" creationId="{D8846713-29F6-1DC7-49F1-0DAA9837739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65" creationId="{ED8761AD-58E2-AA85-DAF2-4DB4971AF36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66" creationId="{AC78D481-5C0B-7D0E-B291-6EEAE25F0E5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67" creationId="{4E5DF832-461A-3217-58F7-866DE17AD46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68" creationId="{95F3AD63-C281-0A8A-EA89-0D618AE1737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69" creationId="{B6A160AF-D16B-4ED6-7B26-0A8293214DE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70" creationId="{FD16DBD8-1E42-3726-6E44-4BE94B574C0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71" creationId="{E636E06F-BA36-D8FD-5F7B-0F4EAD8A1B7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72" creationId="{CA39195E-85C6-0EBD-6CFF-3217589ED5D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73" creationId="{0368B6C5-3DE1-0D8A-9C33-1B496220555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74" creationId="{4D518635-0638-0159-55C2-8FB5CF8D901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75" creationId="{ECFE009E-7D7C-5D7F-9D4C-B37D5ECFA2D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76" creationId="{242B1070-3C7D-AADA-9917-CA37A46F3DF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77" creationId="{88D90286-E101-1C2E-78C7-32F4F11BEBE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78" creationId="{61A6D352-E526-1214-AE33-066C291F64E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79" creationId="{06C0D8E3-1AB7-C994-E6E9-799DBC99B55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80" creationId="{977B9D02-88DC-5530-750E-90953AC08A6F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81" creationId="{8AFD625C-6E75-8092-AF84-A8EDBF0C217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82" creationId="{B1E82DA8-AF3E-A990-B176-E3A5ECA44A2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83" creationId="{24CD2FA1-CB0B-2551-9325-368ADA1E7F2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84" creationId="{7E3DD559-8F81-8653-7E15-0C9A20E50808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85" creationId="{6A206C13-2104-E359-C4A6-24D37CFE7F74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86" creationId="{0F008B6F-1C3C-6234-72AD-9008F60DA49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87" creationId="{647D932D-FA6B-78E1-4CC7-4A0529D9F4D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88" creationId="{2F41DBCE-FBF5-E67B-5405-ED1350C5E82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89" creationId="{36D09F7F-F8F8-4D9A-F1CC-DC00331D619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90" creationId="{898162EE-D02C-3F0B-06EA-076D3AA75EA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91" creationId="{7A273984-760E-B382-2A8F-60C853CEAAD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92" creationId="{036274C3-EFF5-46AD-9113-7D82E17C8C6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93" creationId="{B272CA8B-CC31-9391-AB22-F09896866DC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94" creationId="{C5EF7D27-919E-AF2E-D0ED-62270272C93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95" creationId="{8DB62AAB-BD7C-E40D-03E2-163172B29A2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96" creationId="{72E7E1FD-D890-0698-E9D0-371595C41EA0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97" creationId="{16DB0BA2-3991-8108-EB6F-B4704FF25B2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98" creationId="{613BCC36-A5ED-1604-EA26-3C208475758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299" creationId="{7059F5A9-A639-9576-9254-6A974C9E184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00" creationId="{DEADAE7F-B931-58BB-25D6-9E7E65C9B76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01" creationId="{9922FEBE-74DF-1AD9-AB70-976B1D4278F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02" creationId="{7FD85E6C-28A7-9ABB-C626-CB7512592CB7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03" creationId="{8F6EFB24-B81F-E875-1F1C-DB27785493B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04" creationId="{2A95CB6C-2DA0-92A3-1F0A-25C87F84594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05" creationId="{EE68FD14-A5A9-340E-4D3B-1890F343A6A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06" creationId="{577C902D-5D38-DAB2-D043-80A81544B93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07" creationId="{7DE25134-02E1-B019-6A8D-377C460FB9E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08" creationId="{8B428322-F0A3-E52C-5EC2-31E20AE8D5D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09" creationId="{85D8972C-39A8-DE26-2201-54FB5F77F14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10" creationId="{D007BA17-6FA1-052A-FD1A-7D6B86A0ED6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11" creationId="{85440D96-EFFA-4CBC-D3F5-79F56F90E43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12" creationId="{E2E4F04B-57B5-F23B-770D-30D83E0600F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13" creationId="{175524A9-85B2-5CEE-DC22-C704065EB45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14" creationId="{1F5B2B27-9EEC-1962-A994-3765E5BAAF6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15" creationId="{C0FAD773-0374-E30D-A3A7-7CEB47D23BFC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16" creationId="{14F9C5A0-7119-3E06-6274-AECF143995BA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17" creationId="{E197A94A-BA00-86E8-2EAD-87A05679FDB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18" creationId="{372AF70A-6A16-E389-CCFF-78D91AFC41B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19" creationId="{10A768D7-5B4E-0D73-15D1-B07D8787FEE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20" creationId="{3C53C5F8-4D52-4D7B-1FE2-6B82AD08D0B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21" creationId="{464727A0-4C2E-8B23-B4EC-626E1400428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22" creationId="{2D7C8AB1-52C1-915D-0B21-2B6966DFF64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23" creationId="{67582C17-EBD9-4394-85A0-CBE4D578036E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24" creationId="{B2520E5B-ED2B-4324-98D2-90BED22CB29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25" creationId="{171A6683-1962-557F-27CF-295E1D1DE846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26" creationId="{6B338D6F-30CB-C7D9-6CD1-6AA50A5425A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27" creationId="{A816FF05-DA54-E698-8841-91300D99FC7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28" creationId="{ECED00E5-8915-2067-99B2-215482BCFE89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29" creationId="{61086982-F387-C14E-306F-286C4D01977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30" creationId="{3A83BDC1-5AE4-0D85-3017-8007174E25C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31" creationId="{0EB5E042-EB11-C97A-376A-7295E1C683B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32" creationId="{16A035F1-93B5-181C-E204-8863BB18687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33" creationId="{E9BA3234-4CE7-2ECF-FAEF-A8310FE3D22B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34" creationId="{1738AB06-877C-327D-460F-E293398F033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35" creationId="{F2B334F7-DA56-702D-078D-6C759DBCEF65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36" creationId="{214F2A34-83FE-3C2B-E87E-E70A892F862D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37" creationId="{E94A6A48-8DE1-3F0F-AC54-E50BA5B23F72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38" creationId="{B678FDA6-598D-2AAB-B4E7-262E34C4B803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39" creationId="{51D7B1DE-AF17-15BE-4DA3-A34EA56C4811}"/>
          </ac:spMkLst>
        </pc:spChg>
        <pc:spChg chg="mod">
          <ac:chgData name="Ginevra Minarini" userId="1f1f918c-6db6-4aec-95e5-17ad0358cb46" providerId="ADAL" clId="{03421CA5-02D6-410F-9208-942AACB4DA1F}" dt="2023-11-22T15:11:33.368" v="88867"/>
          <ac:spMkLst>
            <pc:docMk/>
            <pc:sldMk cId="2392865806" sldId="313"/>
            <ac:spMk id="2340" creationId="{49D83C23-FB59-1B41-BF20-3A3B0825AD7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42" creationId="{888C39D6-022E-A3DA-BACD-C50D4885F1A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43" creationId="{60856CAA-D245-506B-02A3-9F62883C48C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44" creationId="{C4680E96-85EC-2360-0F5D-E635F725B95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45" creationId="{296E7717-00D6-4676-8A45-29B39330450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46" creationId="{7AE61E4B-5DFA-5087-66E1-4EFAA455734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47" creationId="{4F2FE70B-A1F0-6FAF-86F2-C4EBE9A688D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48" creationId="{8F6FA1D9-E7C7-135C-2B90-53CCC5DB9F6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49" creationId="{92E7940E-7A71-FC8B-10E2-39CFD2FCF79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50" creationId="{3F4FD008-E0DB-CA8A-4708-13BC30BD470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51" creationId="{CCFAA4CB-F41D-4100-7C08-194CB509184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52" creationId="{5C62B2D3-8B2A-DBDB-79EE-9DD0392DC23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53" creationId="{956A7CF0-7FE0-43B8-ABAE-D2F9FD63857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54" creationId="{BEB5B89D-31FB-0408-A289-CA6BE5AF5E3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55" creationId="{885ED3AE-8E62-064C-06CC-0385BAA54B2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56" creationId="{AE037EB7-A802-12E3-D89C-08AE960B5D8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57" creationId="{08AC0A8B-CE2B-2352-2AAF-EA4CEAE822F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58" creationId="{341793EF-E3E9-EEC6-832A-FC982401733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59" creationId="{7F2C9444-6C34-FE66-F335-5563055F496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60" creationId="{B7ED5905-5B96-D20F-4BA7-3709A493561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61" creationId="{835297C4-5436-C659-E0C8-54FF88CBBA6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62" creationId="{80049BF3-5061-837B-7AD7-C00D9B68F31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63" creationId="{9BC79D44-9AD1-0B1F-97DB-5ABE98CFB83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64" creationId="{03AFCB54-E2B2-76D4-B55B-C7F299474B2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65" creationId="{22B6B903-654B-AAF7-8EAA-4C66E5ED358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66" creationId="{3759BBCB-50C3-6398-0078-58E35263910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67" creationId="{8EFFA470-4505-8AFF-8F15-B57E9D00BD7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68" creationId="{447F48B3-D18B-1C90-5AFC-EB3DFDE0AC9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69" creationId="{1B548521-1B8D-91CF-8CE8-16AE33A8B7B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70" creationId="{842D5F90-A013-6B47-2AD4-565BDDD6D15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71" creationId="{C1DED1E6-DBF0-3858-AC0C-2ABDFB8505B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72" creationId="{EC98D2A6-4763-BD2A-F14A-0CCE7D98461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73" creationId="{296E73F2-84B4-6D64-61CD-377E03DD674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74" creationId="{755B4A8F-E805-4D65-6F11-CA8921F8BA1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75" creationId="{3269FEFE-2F4A-90FE-6CE7-192C9410606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76" creationId="{DC032F8A-8851-28B3-C5BF-E7ED1C13706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77" creationId="{AAB6EF73-C5F3-ABE7-A1AF-FF3049B3990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78" creationId="{9B705BF5-0881-1FE9-EE84-F23FCD1EECA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79" creationId="{6FEC5C37-54B3-3977-2BDA-D2C11AB2866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80" creationId="{4B35B17A-3512-63AC-A501-CE9F1FA528F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81" creationId="{F50981D6-AE19-F45A-B5F2-17187D2B962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82" creationId="{BC4F82ED-10CD-1503-941A-78995C3B7CF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83" creationId="{1E0228DD-7669-9B6A-2A36-FF3FE8C0857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84" creationId="{135A4D7B-4AB6-9118-4076-5F58FBABFC8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85" creationId="{49F488F4-98C1-16E6-48BA-A40815B7BE3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86" creationId="{72D83E52-932D-BFFC-0DC3-74AE4D9607F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87" creationId="{2571D5C9-D17B-DD66-A77E-00A0878AF43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89" creationId="{18B5BC77-1909-65A6-DC9B-98D1E032417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90" creationId="{BB12D646-B35C-808B-D5EB-4A395C9F66E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91" creationId="{6C65A70B-5110-5DBE-F108-D440BCFFE89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92" creationId="{E187373B-5533-F3C7-948D-890BDBD1CD0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93" creationId="{57F7FB85-BB79-E0AD-74C4-2FB749A3151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94" creationId="{0ADD9F9B-9C5F-BB91-373F-90BF2EB9840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95" creationId="{6CA5B67B-765E-ACED-57E8-055AFF3FC83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96" creationId="{32C86DA1-9427-F464-7D24-8677C2C3632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97" creationId="{6C92B071-CCBE-2F1D-FB57-B157E4C3D82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98" creationId="{EE191219-69DC-FE89-1180-152FC96675B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399" creationId="{614D5746-102C-E978-CBB9-F942ACE88C7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00" creationId="{B119C27E-DC36-F859-E8BD-FF6CDB3A2E5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01" creationId="{A2943CA8-6375-93CC-1746-B4DF8748DC9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02" creationId="{5E198F88-9B5F-1BE6-AC46-43F7E6BD65F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03" creationId="{32F58701-5829-D767-7B84-189E5D9056A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04" creationId="{730C5BCE-4C9C-BA3C-FE7B-608108F35F4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05" creationId="{3C5D5479-9FB8-5217-F316-D213CE67C867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406" creationId="{EEB5EC50-BC0C-D315-C99C-138E18F0CC2C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407" creationId="{EB4EB9AA-8DEF-A6E0-CAE4-F0DC3311D3B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08" creationId="{BBA0689C-7557-DD09-B375-DD19E1002E2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09" creationId="{9FD5BC87-A945-5F6A-1522-C041489896B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10" creationId="{82D10C70-5B45-87CF-C54C-1397CFB8A27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11" creationId="{10474DEA-BD57-F4C2-3DF5-FE9EDFF6437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12" creationId="{7B72589E-219E-B577-7BFB-F739AD1340A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13" creationId="{485A2ED7-30C3-3AD1-34D6-98D1C717119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14" creationId="{6248588D-7DBB-11FA-FCA9-10DBA1EBFF8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15" creationId="{90C6BE6A-3369-A18B-F620-2A611D4915B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16" creationId="{0F732F45-D276-A3A0-14C9-A376F1497B5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17" creationId="{7C8285A6-91DB-4922-AFD8-E9FFD347389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18" creationId="{2860E3C4-1507-9969-0C66-E21F49E8C43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19" creationId="{092094E3-F3F2-B43C-227E-8787311D155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20" creationId="{1D4368CC-C2B6-4A93-1684-B0E2396174A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21" creationId="{D2E1644B-D40D-308A-2121-C140014700D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22" creationId="{9E17845C-9272-7722-7C9B-36AB0D6DC56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23" creationId="{EEAFF7E7-C56C-CC48-9FE8-B46857C4596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24" creationId="{28F346FE-0346-8522-3732-03D5062D3AB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25" creationId="{B5CE4BB0-5E44-AE2F-6980-D4B8EDFC48B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26" creationId="{70D135C2-F4C8-1DE1-C127-EEBB566B246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27" creationId="{740DF3FE-9E91-F221-37E0-1F68BCED908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28" creationId="{5DDB34C5-7520-3597-B6EA-2785518FB7C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29" creationId="{929EEC08-E771-5185-AD19-E77436D93DF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30" creationId="{04145EE2-1BF8-8B98-858D-85C7A4235E7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31" creationId="{3C72CC7C-B7C4-A2DA-199D-9C17B5D9D05B}"/>
          </ac:spMkLst>
        </pc:spChg>
        <pc:spChg chg="del mod topLvl">
          <ac:chgData name="Ginevra Minarini" userId="1f1f918c-6db6-4aec-95e5-17ad0358cb46" providerId="ADAL" clId="{03421CA5-02D6-410F-9208-942AACB4DA1F}" dt="2023-11-23T09:00:38.915" v="94267" actId="21"/>
          <ac:spMkLst>
            <pc:docMk/>
            <pc:sldMk cId="2392865806" sldId="313"/>
            <ac:spMk id="2432" creationId="{A3AB5416-512B-9201-C1BC-04B4C91BBBFF}"/>
          </ac:spMkLst>
        </pc:spChg>
        <pc:spChg chg="del mod topLvl">
          <ac:chgData name="Ginevra Minarini" userId="1f1f918c-6db6-4aec-95e5-17ad0358cb46" providerId="ADAL" clId="{03421CA5-02D6-410F-9208-942AACB4DA1F}" dt="2023-11-23T09:00:38.915" v="94267" actId="21"/>
          <ac:spMkLst>
            <pc:docMk/>
            <pc:sldMk cId="2392865806" sldId="313"/>
            <ac:spMk id="2434" creationId="{D0C69415-690D-F547-C38F-B9AA6B1BB804}"/>
          </ac:spMkLst>
        </pc:spChg>
        <pc:spChg chg="del mod topLvl">
          <ac:chgData name="Ginevra Minarini" userId="1f1f918c-6db6-4aec-95e5-17ad0358cb46" providerId="ADAL" clId="{03421CA5-02D6-410F-9208-942AACB4DA1F}" dt="2023-11-23T09:00:38.915" v="94267" actId="21"/>
          <ac:spMkLst>
            <pc:docMk/>
            <pc:sldMk cId="2392865806" sldId="313"/>
            <ac:spMk id="2435" creationId="{C9C6F46B-0280-3D21-0657-B3BACF1DD8FA}"/>
          </ac:spMkLst>
        </pc:spChg>
        <pc:spChg chg="del mod topLvl">
          <ac:chgData name="Ginevra Minarini" userId="1f1f918c-6db6-4aec-95e5-17ad0358cb46" providerId="ADAL" clId="{03421CA5-02D6-410F-9208-942AACB4DA1F}" dt="2023-11-23T09:00:38.915" v="94267" actId="21"/>
          <ac:spMkLst>
            <pc:docMk/>
            <pc:sldMk cId="2392865806" sldId="313"/>
            <ac:spMk id="2436" creationId="{5042490A-EC91-E320-0609-176868021037}"/>
          </ac:spMkLst>
        </pc:spChg>
        <pc:spChg chg="del mod topLvl">
          <ac:chgData name="Ginevra Minarini" userId="1f1f918c-6db6-4aec-95e5-17ad0358cb46" providerId="ADAL" clId="{03421CA5-02D6-410F-9208-942AACB4DA1F}" dt="2023-11-23T09:00:38.915" v="94267" actId="21"/>
          <ac:spMkLst>
            <pc:docMk/>
            <pc:sldMk cId="2392865806" sldId="313"/>
            <ac:spMk id="2437" creationId="{2E71E937-C2B1-35FE-9A0B-C3B8E6C6E27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38" creationId="{45379D8F-EC30-4621-4F6B-6AF065225AC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39" creationId="{C6B32BB8-1B48-62A1-F8F3-F219E94126E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40" creationId="{0BD84B37-4F2E-AE64-7CF3-7EDBD5DD1D3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41" creationId="{1BE0943A-C439-622D-1BC0-5F6F10CD9BC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42" creationId="{C9BC5F3F-B7EF-478B-A125-F60B9F8DE7F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43" creationId="{38775F5F-C163-6842-BBC2-B020D936A7C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44" creationId="{E0AAE7A6-A142-DA75-9927-693328F4C35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45" creationId="{26D733F4-4249-AE94-CF6B-715A4A6EA27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46" creationId="{3D82292A-FA15-A7F1-38FC-17CA9EF5313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47" creationId="{B9F5804F-8010-4205-D73C-6B515E3F365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48" creationId="{2C0E4D8F-A6F8-AECC-4B85-453C7776A50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49" creationId="{888BD9D4-0468-8A3A-799D-D992E83823B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50" creationId="{BF3DE176-EC64-A89A-CDC7-CF09247BC76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51" creationId="{7719FFD2-AC82-2AA1-067F-6B1A81C5C5A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52" creationId="{D1A55F6D-0D03-F06D-CF29-5D93B924787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53" creationId="{1454FAEB-CF78-7251-F672-B83D6B8B1CB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54" creationId="{D0D13F75-D4CD-7891-98E7-B7805844499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55" creationId="{493FA8DF-535B-F6BE-8304-7E782E4D45B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56" creationId="{85AA04C7-67A7-AAD6-D5FE-CABCF05562A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57" creationId="{049779C9-2E54-40CF-A009-5152434B478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58" creationId="{F236C52A-A551-1AB2-6880-5B72A5B017A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59" creationId="{235B8C3C-7114-093E-2A2B-295AC9D7C7A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60" creationId="{0DA826F2-3EF5-FB03-2843-E34F66C2CF8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61" creationId="{DAEA5F35-7598-CBF6-41E0-926B05BDA13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62" creationId="{41D9D7A2-68E2-0440-F538-B75944551CA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63" creationId="{9EB4058F-6BCE-026A-83FC-0239C7FC611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64" creationId="{3AF0B797-CB3F-A9E9-3E2B-E08F50841CE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65" creationId="{073EE81F-D3CC-88FA-C956-ED5527ED682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66" creationId="{E82E16F1-3135-9090-059C-DE784DA3606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67" creationId="{31DF3FB5-2E86-59C6-2BB5-43130378111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68" creationId="{7A4050BB-4EBD-1791-E232-CEBD8C70102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69" creationId="{B3F4C0D6-0478-ED4D-FD45-0129022685D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70" creationId="{FF626E74-E1F7-1953-0EA4-79F9308DBB8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71" creationId="{0BC9E5C9-08B8-91BD-482B-FE22DC356C2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72" creationId="{E9C2A8F6-0C9B-DB0F-4C9D-5B564509338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73" creationId="{DD5DB0B2-A306-7213-BFA4-CB084EA806D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74" creationId="{DDBD84AF-93CB-AA74-0D99-80B972A9673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75" creationId="{51B0EF30-39DB-D8B9-C098-A3EE4883DD6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76" creationId="{AD92CD3F-6782-ED00-B941-C24F2A9B3CE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77" creationId="{9F87F42D-F707-AC3D-1B1E-9947D15CF88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78" creationId="{497B0D12-E739-A5A9-DF03-39A129E0DEB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79" creationId="{E16462D0-F95C-3579-1D0D-CF4638B3FA0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80" creationId="{5B653638-0A66-F95F-5A37-F95DBC9214E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81" creationId="{673C8866-15BB-E2E8-0A09-5DFFD6A2683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82" creationId="{F0DBFD2E-0C6C-71BC-4F8D-F1E49D8A0CB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83" creationId="{03B6DBB9-C03C-D5AF-5766-83CE47E3DC1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84" creationId="{06309F03-0671-E7AB-A667-DA25B987285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85" creationId="{5897D786-AE05-1F91-15CD-59AB8591965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86" creationId="{5DBF7E73-EB0C-D15C-4446-FE79400331F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87" creationId="{E0EFA129-21B7-8161-6120-F6B2BC0A9A0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88" creationId="{A7945965-7644-2AC0-1E26-63CF6D90994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89" creationId="{F7DB6CB0-C798-84D4-A84C-F4A27371C23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90" creationId="{A907D3ED-DA53-2EB5-DBD7-BE6D35F555E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91" creationId="{880C0E2F-7086-BC8F-72FD-FD88B29511B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92" creationId="{6A1A09AE-FCD9-41A8-A411-E035F675909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93" creationId="{FB53B09C-E817-5D24-026D-284BD24FFB0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94" creationId="{C2BE7E14-BC8B-0AFF-7776-10F58F0668B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95" creationId="{52A6B50B-2BB4-54EA-D624-A75FAC6F32B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96" creationId="{614610DC-DA3B-2B8F-59E9-B1198E1EF5F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97" creationId="{0E909E14-B252-4521-163F-66A40DCC762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98" creationId="{B04D395B-6929-9361-7188-93F8D1B67A4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499" creationId="{92636BA8-B89C-4890-DBB4-33868D3198C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00" creationId="{642D1738-7410-3B12-A32D-D28C877DD82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01" creationId="{67644CE8-9F64-4544-8688-D8D01445EE9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02" creationId="{BC62488B-C289-D519-49CB-CCE9CFB7009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03" creationId="{D6C9ADA6-E00B-AB88-C891-CA6F2FAB001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04" creationId="{20CD5323-4F13-E684-E5DE-D828C534FF0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05" creationId="{BE90B0AC-F8CE-ACCD-2EB3-AC4B2CA5B1F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06" creationId="{B106E17D-E0C5-FB10-D8A5-E97A0468B0C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07" creationId="{D51588CE-316E-F6E6-8819-B0C4885708E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08" creationId="{A78A3466-28F3-245D-5E0F-AD7C93C7A70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09" creationId="{AB2FF49D-171F-5413-6001-3EA371573DE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10" creationId="{06F0A00E-DE47-7EDA-ADAF-548946EF8A1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11" creationId="{872CE4A8-DA6E-9C53-D282-0452AB962E6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12" creationId="{66FCF5CB-1510-6861-DF83-F5C45C1B0C4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13" creationId="{2B2C80DD-7BC2-0C6C-3C37-5795B0C5126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14" creationId="{91DE42B5-7FC3-9099-E53A-80CD2953093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15" creationId="{B98FD24E-B250-3B51-0BD4-7C49421063E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16" creationId="{4E5199B7-C4E5-67A7-9C37-6D1F59AC1C5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17" creationId="{2B21BF81-A042-856B-0BFF-82ED4B5B503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18" creationId="{355664DE-0F60-1843-B526-B4CE248E9A1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19" creationId="{FC1DA795-7520-597D-A549-9276B3BCAD1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20" creationId="{20A08FF4-7FA1-1FC7-85CC-7483AAD56FB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21" creationId="{295D62B9-D63B-A16E-F3F3-590AFCAF9AC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22" creationId="{6C3C386F-E8D1-35FF-4A80-B6C5C8E32AF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23" creationId="{CB5332CF-3779-5CD4-F94B-CA874BED99A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24" creationId="{7C8AF9D9-08ED-57CD-3E3F-EE207815C84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25" creationId="{AA14397B-E282-921B-994E-7FD1930300C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26" creationId="{0D68A09A-EB51-6284-441E-2116EC9A4F4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27" creationId="{60639EBE-CEDC-AC32-E7E8-A151F9D7FD8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28" creationId="{2C71AD20-076D-0DD5-F6D5-B9BFC39E1BC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29" creationId="{4B2E42F4-60A7-9D65-B0EC-4EF40990A31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30" creationId="{45858EE9-39F9-3711-06FF-7EDE94F3E06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31" creationId="{5CD077B0-FA19-B51A-626C-6409CF6DD96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32" creationId="{CB29F8C1-6A92-2709-0040-28E106F5B13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33" creationId="{D9C82B69-9DB4-8EA6-888A-D06B75BDB85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34" creationId="{811D3204-6E1B-09B7-D86B-8263637E3D0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35" creationId="{1913A9CE-75C4-E898-BE03-E48E03A50CA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36" creationId="{11AF280F-613A-1C76-3FCA-AD296E17D52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37" creationId="{F522C3BA-E2FE-496E-21B3-2F3E2BA50AD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38" creationId="{36BCA9DD-1C38-98FC-364E-7E0F8DE1667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39" creationId="{D99F464A-A8A4-DD5C-0A15-259CFE8A21C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40" creationId="{55D73A43-D751-F7AB-5210-9C6EB347BC7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41" creationId="{D3A03D05-3E9D-4318-A623-ED2AFD61815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42" creationId="{6C982F35-DFE6-48FD-0341-192A0500ACB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43" creationId="{C1A58D1D-02AF-7310-AC2E-6AF0489CD1A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44" creationId="{BE1F0F6E-C167-5C17-7335-B32455BDC34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45" creationId="{DF589699-42B8-6DA7-9DD3-3B36946F05D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46" creationId="{C4A0A0E4-E9FC-241A-7836-834D1E2674F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47" creationId="{DC2D707E-CDF4-385E-0587-49E04BFE120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48" creationId="{99FDF8B6-D18A-4768-CC49-4097DF7ADC5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49" creationId="{CADE04EA-8A17-97A2-84C1-F55B36BB646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50" creationId="{CDCC44D3-CC5B-7A72-58BE-4B2E05DAC29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51" creationId="{1B269D8D-53EE-2F49-8D97-72D5C7AFB67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52" creationId="{8C06EFFE-1325-3B07-41F0-4B53BCA27FD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53" creationId="{D5DFAA78-2AA4-CAAB-6E39-36DB665DACF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54" creationId="{3F612244-C7E2-A32D-9507-78F3088DF2B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55" creationId="{B6E71DF1-62A7-7A5B-0505-C083F3246F1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56" creationId="{25B2CA17-210B-FE44-C154-F30EDC2B191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57" creationId="{44955C32-80FA-47CB-5C1F-EE84FE7B255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58" creationId="{4E842BCA-78F9-3E48-BF4B-9F85CA92487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59" creationId="{E3A2988A-3349-1C59-B808-74CA546EF8F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60" creationId="{C0C5EAA5-C361-C48B-F134-4E40F45FECC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61" creationId="{DC8F1423-9ADB-921C-01F2-54BC01E187E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62" creationId="{1B29F995-90EB-A321-8672-345D78F8D4D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63" creationId="{745F3B39-66FA-7EDB-433D-9C0BF842C32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64" creationId="{D80301EF-90F7-BE8B-0D34-46A7714A122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65" creationId="{8FCC6E5D-A379-BFEC-8941-FF58D9EB78B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66" creationId="{E921D3E1-08AB-1AE5-47FC-24896DA8FBC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67" creationId="{A6DC1419-0EAD-611A-79A3-E0207B8311E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68" creationId="{2D0E58C4-C73C-BA98-CC95-37DDF58151D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69" creationId="{6AAE98B0-A237-8CA5-767D-5E5FBF7A18D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70" creationId="{C47C21BC-8B8C-DDAE-458A-60CDEEBB0B0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71" creationId="{D256B444-4538-24A8-FD29-CE1B5234765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72" creationId="{26996297-88FE-E0C3-A44C-E06A227016C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73" creationId="{2A62AC07-29BB-DBAB-E30B-0C9C8345014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74" creationId="{0B9BBA38-B2F8-51BB-72D2-85700F0BC37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75" creationId="{984F11ED-1CA2-89E6-43EE-3870875E5A6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76" creationId="{85C16273-B7FE-6098-931B-CB8DD301179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77" creationId="{EDDDA5B0-145F-019A-241B-4132C76A954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78" creationId="{9E6902AF-90F8-9253-1064-E2274D79B64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79" creationId="{DB846172-9B44-0CC0-D079-19A0F681BA9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80" creationId="{B4B9BBFB-37CD-F4C0-CA64-EC214245DE9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81" creationId="{4F9A6B9E-E12E-2087-DA56-D242AEB33F9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82" creationId="{83156234-E0B7-346F-9D94-9BA0D6DC69A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83" creationId="{9537280B-C0AE-81ED-DAA9-B45E498C636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84" creationId="{D89595A3-7515-9E4B-4414-51214A4EB15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85" creationId="{3BDDE8CF-2248-03A7-C672-E3CC651DDE8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86" creationId="{F0632F95-51F5-6446-ED26-151D0431B4E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87" creationId="{7CD5A930-9A8C-7AAB-A451-92847629EAF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88" creationId="{59861F5E-758B-EE1F-8CED-5E786EB3065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89" creationId="{B1B42C50-5734-0FA5-805A-39EB3B25AA5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90" creationId="{E1F6847B-1696-221A-9C80-83E0327BCA3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91" creationId="{ED3094B5-856F-DD10-AB4A-5E5743FDF35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92" creationId="{4C2EC752-2722-3A67-62DD-EE9EBDE47C5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93" creationId="{57E47890-A405-0B7B-2538-BC10E008401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94" creationId="{A90C6F52-5FF8-2903-B36A-9A6229F50E2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95" creationId="{DCFEE796-A74F-6D35-E71B-EF5B782AF23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96" creationId="{02B15059-DDF7-EF13-7685-BB9E0DCF529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97" creationId="{F5F0C160-4D78-A10A-4343-3DEFEA6F1DB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98" creationId="{9AA64AC2-EEB3-0226-F3FC-EF5CFD7E27A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599" creationId="{FA75D5EA-C392-82D6-75A5-A3BF6BEFFDB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00" creationId="{44149D68-D10C-B9C1-6C65-990F97FE906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01" creationId="{14183856-8927-4475-C6F1-E7083404985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02" creationId="{F554C63A-0922-8F6A-D4E9-402D7794B12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03" creationId="{7AA209EF-BBF2-3BCA-63AE-3AD5D6B1F4D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04" creationId="{7A1D9155-3DCC-7750-BC30-B0908FDF4AE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05" creationId="{33E086FF-5E9F-1180-60EE-4438CCD5A0D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06" creationId="{1E519BA1-627B-B7D3-A685-1D74D9FCC5C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07" creationId="{C2F25332-0F1A-33CA-D4A4-0D7F7096BE2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08" creationId="{023741F8-AE5A-A861-A110-09B7F2DC240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09" creationId="{14B3AEA1-8D2B-43E9-C7CD-2EBCEDA9ECF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10" creationId="{B488C10C-45B3-F46E-A2BF-B42DED00FC7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11" creationId="{A637AA42-A66C-9862-FD96-863A7359589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12" creationId="{DB1D2C6A-0C07-7FE0-60F4-67C76724518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13" creationId="{75719BBB-00EA-C56C-399E-EB01D6880E5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14" creationId="{B9398C81-5D72-16B7-ECB7-63112795F3D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15" creationId="{BBE59E27-3F88-E4B6-ABDC-B29BABD8730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16" creationId="{36ED6DE8-6F5C-D404-8657-ECD009D1AE6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17" creationId="{122DE966-AC8C-F574-1B9B-8134AB78359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18" creationId="{F1344735-FA55-FF66-6B02-AE7F1FCB3C8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19" creationId="{80284A6E-6364-1822-5CBA-2919FF593E7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20" creationId="{ABB7641B-284F-840D-9BB4-D71DBCE16E9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21" creationId="{FE6A0A83-71DF-A9E1-ADDE-F2611F47280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22" creationId="{DD22FA3F-6CE6-A1A4-994B-48E7691966C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23" creationId="{493AB46B-BEC7-5E9D-87A7-1B3D39C2E99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24" creationId="{03289892-0711-62F5-D84F-CC85697E600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25" creationId="{8C59006C-71DE-F9AE-38F4-C683F8741DC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26" creationId="{EA27522A-C5A4-84E0-CC43-DB01BC86494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27" creationId="{08F8570C-FBAA-E163-5A52-1A4FA3D96E2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28" creationId="{C9FFFAE1-23F4-278B-4DE6-16DAB0EFDAF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29" creationId="{A9D3E807-E69C-332A-D3D3-D30536BC305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30" creationId="{5AE1458D-2DE6-DC14-023D-C84B09B148B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31" creationId="{AF794B98-76DA-43A4-48EE-3A481101A97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32" creationId="{48E5D748-74A9-8603-E528-A42761C9697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33" creationId="{DDD5C87E-5A2C-B25D-DBB5-E3B3266143F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34" creationId="{F7C468A5-5859-AC67-B88B-E76FE8657BF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35" creationId="{C0729B54-4632-C571-83A7-E0E1E89B50A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36" creationId="{62D6B556-A23C-FAC3-E3F0-E3469ABE187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37" creationId="{8296B69C-6E4F-C075-DE9B-127AFB9F388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38" creationId="{EAFE0226-2B2B-5382-C6E6-11FB817DFA2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39" creationId="{E0DF60DC-1FE0-B550-4ACC-A316A5A92B5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40" creationId="{0E53466C-42F7-32FA-60F2-D77C6B1C3A4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41" creationId="{514202F4-995A-4AF1-49F8-7D942925B02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42" creationId="{58FDE991-1E6C-C396-4BB6-6D96BE5FFAD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43" creationId="{EFD9A6A2-D1FE-D702-9A1F-1703E6B598F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44" creationId="{CEE957E6-FFAA-4E7C-6FDC-1D75D20A9E7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45" creationId="{555A3DCC-CAB7-8482-B447-D3B920990BD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46" creationId="{76A72807-D10B-8539-618F-D1F831CDA69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47" creationId="{5E5DDEE6-296B-ED76-E751-BC19F59666A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48" creationId="{6EFE1201-DCF1-F616-7639-D71B9152DC2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49" creationId="{4B295BC0-4B1E-59B2-0C4C-BFCA204C4CF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50" creationId="{CAC0F150-F1CC-2701-8FFA-6815955C60B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51" creationId="{B4AE24A6-ABEB-E92A-9F34-556FA387BF9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52" creationId="{253E86B0-E9F9-8BDF-2E93-E9F9BC9D21D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53" creationId="{41F92B4F-28F9-8C90-A6D2-21319B03EC7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54" creationId="{95E7F1B3-7827-071D-9130-BF702B71BD0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55" creationId="{2109C6D6-C848-780B-B0E6-49E4FE75F53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56" creationId="{741EB967-CA18-527C-98D2-A8CD8DC44E3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57" creationId="{C59C92C8-108E-22FE-45EC-5A2DFB7F11F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58" creationId="{8FB3001D-680F-51CE-3A7B-5D90DB1B95E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59" creationId="{7A517D3F-A258-6B1C-9EDF-B4A793FDD11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60" creationId="{1D47697F-31B1-0288-82AA-25FA883E449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61" creationId="{BDA27ACE-FBCF-F66E-F3BA-E9DE0A6FDD9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62" creationId="{521DBCF0-80AF-DF25-6942-15F4D653190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63" creationId="{C79DD7A9-BFB5-F000-7B6A-E32E967C9EF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64" creationId="{924A0E8E-6EF6-3342-D966-4D7A627DE40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65" creationId="{D55AD048-EA4B-D1F7-419E-FF3E56349B3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66" creationId="{7A940A3B-0425-6C40-E983-5B5A1BF8643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67" creationId="{1C842271-08E1-5222-F628-CBA9903910A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68" creationId="{21001232-EBB3-843C-FDBC-2B1F433437A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69" creationId="{4BE37C85-A049-E059-775B-42DFE9247F6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70" creationId="{476F7654-62A6-0678-6D46-BD8931A4BF9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71" creationId="{2885D2A8-3D4E-4BDA-26A7-B8FDE049B01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72" creationId="{C7FC35B4-36EA-3F09-FA86-EF7C70126E7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73" creationId="{1EA5A0C4-BA1B-A2B4-667E-8DAED0D80ED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74" creationId="{0EDEE0CF-B7F6-6C7E-6A36-6D62864428F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75" creationId="{DC031919-C20E-2F75-C4D5-5B22BCD4F4B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76" creationId="{7FF20C21-194B-B3E1-6534-ADF38F7A58A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77" creationId="{BF21BE24-2A85-42AC-9065-134AF5C1978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78" creationId="{A372C518-7E04-770C-2E46-41696EC2778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79" creationId="{882B6383-2158-CBEC-CDFB-CAB2AE5A92D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80" creationId="{DDAB0564-071D-EAF5-5CE3-5AF1262FB03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81" creationId="{43808FFE-B91A-6339-FC0E-02FEC775CC5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82" creationId="{703B4D16-FD30-8581-671B-494A5C9F210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83" creationId="{2C9C1C11-3F8E-91B4-7405-C1D9AC3714A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84" creationId="{D4990164-E2B1-EFC3-1394-D1370108B6A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85" creationId="{72510A7B-6A67-D3E0-4BF0-53FBBA53172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86" creationId="{DD713927-FB11-F25E-2735-E1797DB44C2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87" creationId="{B88BB38E-F38D-7EB9-FD1F-29F0AFDD1E5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88" creationId="{0FDF7A5C-47FD-DFC0-A30A-6127C3BF154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89" creationId="{5147CB54-AB85-DF7D-A457-130983571C1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90" creationId="{07A23B97-9CFE-45C8-6248-AF41B587A71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91" creationId="{4A4EBC05-5B45-D25A-3514-9128BB1B8CD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92" creationId="{D3055582-CFD3-E08B-60A7-3F53E7201BB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93" creationId="{DDBADC01-9764-5182-A393-8ED296C4BA4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94" creationId="{C98CADF7-2569-BF37-17CE-AAD9851EC34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95" creationId="{857326F7-7072-BCA4-E532-939B36F53A3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96" creationId="{C22744F1-CFB4-D2F3-970B-36DDE22811A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97" creationId="{3BB9BA98-B4DB-326A-7468-1FC004D235A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98" creationId="{2E3DF185-EF3E-CAEA-9873-6DB9B2472E2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699" creationId="{0F16E43C-E337-8400-1603-172E545A5CC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00" creationId="{E49EE52A-0427-01AD-76F0-36325532D72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01" creationId="{E31D33AA-27AA-8E3D-1642-B45F354CEFF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02" creationId="{8B73FB02-C34F-B91F-44B4-6603BACFA45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03" creationId="{E195D3C1-6E40-9984-4C89-E982D2FFFF3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04" creationId="{FA04254E-77D5-C980-6C9A-6EE904CA269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05" creationId="{10CB59F8-CD57-B749-EFF8-5472E4B56E8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06" creationId="{B3EFE827-36B8-6C5A-A56B-A5D85E06FE5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07" creationId="{97CEEDF3-ABEA-39CD-2F6A-CC940A7474B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08" creationId="{931F3185-AC49-36B1-53DE-D86CFC5F21C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09" creationId="{7255DB34-F1A8-9EDC-F4D6-6664FA41633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10" creationId="{BF54A4E8-0214-7D2E-D7BC-1213CCA72F9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11" creationId="{BC47698A-9E8A-CCCF-80BA-88133049EDA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12" creationId="{0BC1A910-0E5B-36C9-B7E1-B2602556776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13" creationId="{B3611342-B99C-486D-A5E3-F9DAD9EE129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14" creationId="{F1F6CFDF-5ED5-3693-860D-FC68A6C9CB1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15" creationId="{B9B694A5-E883-96E9-D627-AD0BD4FB5FE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16" creationId="{8EAE9DEA-7419-EB63-81F8-3510EA2F46C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17" creationId="{D500381C-8C4F-0122-220D-9A0721A4CC4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18" creationId="{F190E8AD-8059-CD8B-F091-3DC731CD80A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19" creationId="{B2F873F0-2C72-2212-3A84-AEABBD5930F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20" creationId="{5404730C-C096-8970-91D9-E01C3044C90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21" creationId="{BC38F537-FB8E-8BE4-DC04-9B3EAC2122C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22" creationId="{88000C37-F8DF-E302-2875-8AE9A83D7BD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23" creationId="{82F10E92-23CF-952D-4DE4-B5F9CFC2B3D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24" creationId="{24C33AED-66C4-F489-DC28-1B72DBDF35C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25" creationId="{EA08BB92-52F5-66AA-D8A2-798E20435C5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26" creationId="{4C15CCED-022B-781A-0EF2-0D9BD971FD1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27" creationId="{F22B2AC6-20E5-7823-D9D8-3A9FEC0D549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28" creationId="{E4BABE36-BD64-5991-8794-5173A74B3C4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29" creationId="{9A08F679-28E2-7F40-4602-DF5F0555283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30" creationId="{D201BFA3-C1F3-1196-35AA-BE6B00B0435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31" creationId="{B1D3DFA8-7E11-CCF3-A725-4CD3E607E30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32" creationId="{22C717FA-647B-5CC8-20EF-39C59CDB5D8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33" creationId="{07EB1A5D-3FDE-1080-98DA-B37950C2D66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34" creationId="{FAEF9ACC-5A46-31AD-5BEA-FF2D226BF4A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35" creationId="{68ABD7F8-66E9-1EB1-0DBD-1AB71747C00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36" creationId="{6FD68A3F-1DA1-AACE-5F6B-349944E7A12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37" creationId="{49D34ECA-E4EA-5A99-2918-140F6592D00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38" creationId="{5849CF44-E1E6-33AC-8B05-E3FBAF2A5D3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39" creationId="{DCDCC9F8-77E2-D5A7-CA21-AEDD75BE774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40" creationId="{5A5023C5-1022-D255-3098-0B01C4C656A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41" creationId="{A4AB5AB5-5A2D-CF57-3790-6362EC284D0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42" creationId="{BC1E3B93-B120-5832-7F35-915BEA80527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43" creationId="{4F4F5028-39B4-6597-4BDF-4E229AD0CD0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44" creationId="{D8C94255-EB65-47DB-B9D5-BA5D6D3E398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45" creationId="{83C0C1C6-E633-7D06-B8B8-3C445121441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46" creationId="{1EE36E59-CFC0-B6B9-21FB-88867A66E41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47" creationId="{536C7675-A259-0D58-CFE4-1F7395D65EB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48" creationId="{E740B1AC-5D91-4254-0A65-8F962B2269A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49" creationId="{7D7FEA14-3A86-35AA-DD1B-159C72EA2CE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50" creationId="{51F8D092-FEC1-3329-C820-F79DFA7F6A3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51" creationId="{21A9B4B5-26C3-4B2C-30B7-B6E3DCBF298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52" creationId="{BE60B347-1997-8454-D16F-C82DEE3BEA5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53" creationId="{5131FE50-2CBC-F980-F369-F25D83B22D1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54" creationId="{B8B9AFF1-9BE5-4B51-7B64-415629D9CE3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55" creationId="{49B118A5-4C3D-30B5-AF2D-E6537F9DF41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56" creationId="{C985F6AA-0490-05DF-271E-9D1AED49B77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57" creationId="{D5038CDD-00CB-061D-2F67-2CF380B6554C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58" creationId="{F85FD551-555A-04EF-6C0B-1E9AD62703C9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59" creationId="{21CB115E-14FF-BC9B-ABCE-0CCF5FBFD744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60" creationId="{0B843F31-DD58-50CB-4975-294FEEDBB91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61" creationId="{D5EEAD5E-F23B-148F-D310-1599506F106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762" creationId="{2B29B945-33D9-9E46-F490-D92BDE1E4A1A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63" creationId="{C22AD56B-CE6C-DC69-9E27-8F7028D8BFAF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64" creationId="{B9EB530B-FA6C-67F3-5240-93A8782B2E2C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65" creationId="{9F765D42-2174-1326-7FE6-58522AF75DE7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66" creationId="{4938C311-6002-3243-8533-C941A238FEFC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67" creationId="{7EB64991-1934-9778-919E-7BBBD1F6E856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68" creationId="{BC3D26E8-709B-9958-4A4E-AB631250B0BF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69" creationId="{77956C0B-98D9-FC8D-9F8A-B6689A925DED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70" creationId="{26D34675-2B9A-0273-03C8-64F79328DEB9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71" creationId="{5A0316C6-02AB-B63D-93B6-B11F663C374C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72" creationId="{143BA907-67AD-91B9-7C8D-3F1B0E26C130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73" creationId="{61998A40-DA11-9B12-D9C2-601A8FAE4C78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74" creationId="{F3AA692E-FCA5-A8A4-4545-1ADD5189A7B6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75" creationId="{ABB64BA0-A80E-60AF-9084-DD9F83C67971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76" creationId="{F95AC9B4-185C-52F8-EEB8-261E60C1C6E3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77" creationId="{0BDACCD0-1752-D161-0CD5-0A889BB6BD5E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78" creationId="{8973029E-5C3D-0374-1DA6-3B815617C6B3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79" creationId="{D90ECD69-0613-2E87-46B2-99F98BFB5182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80" creationId="{56A1D236-FDF4-00D4-3606-269ADB6BE18B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81" creationId="{7A15A68C-8C91-194E-3FDB-F71E8C16DCD1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82" creationId="{C872E336-3B33-CB43-BE70-5441CA7915F7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83" creationId="{8354C69B-A1FA-C574-A259-62EB88EF431F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84" creationId="{D21753AF-2C3F-4E7F-94B7-D1DF4DEA27FE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85" creationId="{D3B03949-B0BB-EBFA-D001-C06F521A316A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86" creationId="{B2460461-9B9A-5CCD-628E-B3D67E4CEE08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87" creationId="{9E06D5B5-20CD-2084-0D44-9E2CB2C06C6A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88" creationId="{E1B456ED-609D-F1CB-0EAE-9A75BD7B1309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89" creationId="{9AEA6AB6-8B06-7FA9-2695-B9AA2715FF49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90" creationId="{D1D8A9A7-98C2-0086-5AB2-FBA3AB9D37E1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91" creationId="{23EE2A8D-C1DA-9EEC-0446-C7C48AA35EA2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92" creationId="{5D75FA46-F2AD-32E8-4AC6-A8F9B775B6AC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93" creationId="{817B15AC-C2C7-06A6-3067-69CC465B8917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94" creationId="{96404015-D8F9-0DBA-C3A8-804AF37688FD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95" creationId="{9B32B192-B8CB-C1CD-FBF7-D3C7CCD9D5EC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96" creationId="{63651774-2C4D-CCA2-0F3D-0B840B9FC4B1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97" creationId="{E0883D13-5025-C75E-6AC0-EE8C1661AE4D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98" creationId="{070722DB-087C-29F6-9D69-44C3A361135F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799" creationId="{C8558B0D-CB39-4D4D-3917-3D6E2AC74D0D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00" creationId="{C644BCA9-4317-E341-42F5-61C12F78C5D7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01" creationId="{48690F2C-216F-4947-BC1D-2217BC8A588F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02" creationId="{C831073F-5116-5AAB-3E3E-1286938A712F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03" creationId="{71E285B8-7851-8F9B-CFF3-63A556C89656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04" creationId="{EE6D1080-7E51-7B8B-CE10-E7D6318375B2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05" creationId="{9E0E753B-304E-4804-D689-32C815FC36BA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06" creationId="{72E1C31B-688F-8832-7B53-FA2448A57C02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07" creationId="{5B8081AB-90F7-CCD9-1A32-E9FDFA684674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08" creationId="{0300659E-90BD-9A94-78B4-7246BB687784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09" creationId="{113B40A9-4524-6C55-7622-0423808C484F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10" creationId="{852446A1-85C3-21F1-9C5F-7D1B1585D252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11" creationId="{762B19F3-B253-497B-8677-2E9C0ED7C592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12" creationId="{C188FEB0-9777-B156-1A62-5AC063BB7E10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13" creationId="{1D652D3F-2CCA-0F6D-1C70-B5EBF1637E85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14" creationId="{809CDABF-3834-FE64-2F97-67A1B036915B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15" creationId="{A89F2852-5916-84F0-015B-BE08FB9AE078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16" creationId="{0493D3C4-5DC6-B548-7459-F6E3334AA86E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17" creationId="{860B16E7-C0CE-325F-3501-95E3207598CE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18" creationId="{2821E8F3-2AF4-DB4A-EEFC-AE2A87AFFC5F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19" creationId="{A00F8360-5B80-E568-7428-B25E67927B2B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20" creationId="{8B7FDECE-3B50-75D9-C76F-728AEACB0DEE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21" creationId="{D0379020-C043-3B1C-88DF-00DA235500E9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22" creationId="{5CC88100-E964-DB63-E89E-99564AC6D647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23" creationId="{FB829BCD-D6F3-2152-263B-8B10FEBFFC04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24" creationId="{771AEC45-E1C0-F70B-5E1B-A00AD940EA31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25" creationId="{03C2E30F-A623-6FA7-B316-461C187DC7B0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26" creationId="{D2EF5D2F-D168-14CB-CFF8-7A622FC0116E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27" creationId="{C2157A8B-5053-D0A4-A209-89760CA866FE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28" creationId="{C8C31D69-274B-F3B4-E193-122AAD7C4203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29" creationId="{01A245C3-149D-B893-3CA5-AF628FD45B07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30" creationId="{25636ABF-A6FD-0229-DDA2-DCAEA4586832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31" creationId="{B054B736-C124-20A7-9094-8308CD4A27C1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32" creationId="{D5F1F2B7-87A8-E7A9-CC56-1438F6BD0471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33" creationId="{06CD33FF-8903-F058-E4C1-7389E6DDDFC0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34" creationId="{AD57CB9B-7461-EDEB-BDFF-D48F5CA216B0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35" creationId="{DAADDC0D-DAF8-3823-729E-AF702B7551C2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36" creationId="{8D3A7316-758F-978E-4215-E8065B886C7A}"/>
          </ac:spMkLst>
        </pc:spChg>
        <pc:spChg chg="mod ord topLvl">
          <ac:chgData name="Ginevra Minarini" userId="1f1f918c-6db6-4aec-95e5-17ad0358cb46" providerId="ADAL" clId="{03421CA5-02D6-410F-9208-942AACB4DA1F}" dt="2023-11-23T08:30:28.664" v="93980" actId="170"/>
          <ac:spMkLst>
            <pc:docMk/>
            <pc:sldMk cId="2392865806" sldId="313"/>
            <ac:spMk id="2837" creationId="{289B5334-6055-7FBF-621E-CD87420E38A8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38" creationId="{2F932797-84E2-8C93-5C11-026A6EE6F6EE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39" creationId="{63D0BD15-B3F4-E831-519E-29FDFAFC21C6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40" creationId="{92B75F12-B2B7-E7BF-B883-937573ADB0C9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41" creationId="{9D6B435D-522B-94A8-5156-908F90A2A579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42" creationId="{ED90617E-F971-76D3-ECBB-02EAB942EC27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43" creationId="{A6330EF8-8F32-B357-5D1A-ECF474F244D6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44" creationId="{B7BF0E95-41F9-D576-9B1C-6649BEDE35A6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45" creationId="{70AFA9DB-F206-EFA1-0DDC-FA013B427AB8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46" creationId="{53A6942A-7F78-BA0B-C054-ABB0C6050FD8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47" creationId="{5F7BA474-5660-CB97-D800-399086D34430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48" creationId="{9FE4B1DD-EB2B-AF1D-8BFB-B3FBF17ADBAD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49" creationId="{3C7407C1-91BD-81FE-25FE-504290BBBF79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50" creationId="{EAF95616-CE57-3D9F-DFE0-BDE95CBD6FD5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51" creationId="{6892FD41-5D4B-6FE7-6374-465175CBE37D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52" creationId="{9EA970CE-8EAA-3300-6B6C-807AAA2F99F9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53" creationId="{65855A42-CCF8-585F-160D-FD197E9616B8}"/>
          </ac:spMkLst>
        </pc:spChg>
        <pc:spChg chg="mod ord topLvl">
          <ac:chgData name="Ginevra Minarini" userId="1f1f918c-6db6-4aec-95e5-17ad0358cb46" providerId="ADAL" clId="{03421CA5-02D6-410F-9208-942AACB4DA1F}" dt="2023-11-23T08:30:23.532" v="93972" actId="167"/>
          <ac:spMkLst>
            <pc:docMk/>
            <pc:sldMk cId="2392865806" sldId="313"/>
            <ac:spMk id="2854" creationId="{00004527-191D-6303-CADB-1D927F9449C6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55" creationId="{DED1A2D3-5A73-2960-0E14-AF611AD1D9C4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56" creationId="{FE082206-E3DE-A54A-64AF-F2F8A8272469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57" creationId="{28387F6B-2BDA-3FE8-4BEC-4D6125EDF7D0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58" creationId="{D64ECDBC-CC25-51B7-6453-D8EFDE5B8ECE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59" creationId="{B0069E6F-E847-91DF-C396-982FF6FB4414}"/>
          </ac:spMkLst>
        </pc:spChg>
        <pc:spChg chg="mod ord topLvl">
          <ac:chgData name="Ginevra Minarini" userId="1f1f918c-6db6-4aec-95e5-17ad0358cb46" providerId="ADAL" clId="{03421CA5-02D6-410F-9208-942AACB4DA1F}" dt="2023-11-23T08:30:23.532" v="93972" actId="167"/>
          <ac:spMkLst>
            <pc:docMk/>
            <pc:sldMk cId="2392865806" sldId="313"/>
            <ac:spMk id="2860" creationId="{314F1687-ADB6-43DF-989C-E1B158AD0AAD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61" creationId="{13D1CB76-EFF6-014B-4154-2E8D95606D90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62" creationId="{2BDE5905-638B-4FD9-A576-E856956AA804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63" creationId="{2F285EC2-8D98-B794-E12B-7C1E3182EBA0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64" creationId="{E1A8C4C9-BBAD-F51D-94AE-B097978256DE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65" creationId="{1582F892-59DF-E0EF-6ECA-A998629B369F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66" creationId="{DEE40A4D-D462-0021-5A32-C7D2DF0E1A9F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67" creationId="{A898A2F8-56E9-396F-B9B6-2B0BCD11B9BB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68" creationId="{232A2660-2DE7-D37D-9BD4-315214BBAEC3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69" creationId="{92F2A5A4-6535-35A3-2B20-A214214AD591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70" creationId="{CCB4CDEA-4F6A-3748-1791-FF295F993B97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71" creationId="{14AA9406-B3BF-E4A5-FB35-EC4F447F5183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72" creationId="{140DF3B8-4794-23E5-D072-A5F641F6C67E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73" creationId="{CA3F7AA1-D7E3-96DE-3ADD-C5C3549449A5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74" creationId="{1265B40E-0E23-461F-F792-EA70B127BE00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75" creationId="{603A753E-288E-9AFB-BF8F-DAE94597146D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76" creationId="{62BAE4AE-A993-A923-FBE2-FA8DCAE9DB59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77" creationId="{506B1938-1EB9-CC80-3D24-C64F27158347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78" creationId="{9BC32417-290C-2BA7-2D3A-7F86AC3FA88A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79" creationId="{68ECE5F1-4097-5D4B-C981-ABE8297F4EAB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80" creationId="{FE1FCE96-6FE5-8A1E-F311-B5CE9CF90890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81" creationId="{E6379CF3-B1A6-856E-E827-411D6C482FA6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82" creationId="{0842D052-8873-496D-0BEF-450D4ABABD94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83" creationId="{9996A87E-317B-3765-5CC7-403307848D0C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84" creationId="{F6B06186-F1FB-7865-AA8E-5088B38324AE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85" creationId="{AD123CAA-4E8A-BCFF-89C8-64964DBE5F40}"/>
          </ac:spMkLst>
        </pc:spChg>
        <pc:spChg chg="mod topLvl">
          <ac:chgData name="Ginevra Minarini" userId="1f1f918c-6db6-4aec-95e5-17ad0358cb46" providerId="ADAL" clId="{03421CA5-02D6-410F-9208-942AACB4DA1F}" dt="2023-11-23T08:29:59.601" v="93959" actId="164"/>
          <ac:spMkLst>
            <pc:docMk/>
            <pc:sldMk cId="2392865806" sldId="313"/>
            <ac:spMk id="2886" creationId="{8269981C-B422-9BDF-DA7B-4D76CB15780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887" creationId="{C4A88B4F-87D1-98AF-54D9-4C3EA780750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888" creationId="{C987B89C-5B7B-00F0-5258-400F4123DB4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889" creationId="{58866E31-A80E-D1F7-B6AD-0A4B5B3246D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890" creationId="{8DA2DC7D-3207-C194-35A4-20A86897EE1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891" creationId="{68613686-2AFF-E386-71FB-D5FCDD5306E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892" creationId="{53D82C44-5BE2-5C53-4B77-13C696EC75E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893" creationId="{71565B86-D177-4960-1460-99F5ACF456A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894" creationId="{9F934472-0DB5-4F7F-DAA2-C59A7F836DF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895" creationId="{7CAECAF3-3507-C717-EFCF-0D856548708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896" creationId="{C219A70C-BC5E-02A5-0652-9A99AA2067C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897" creationId="{E675DE87-EE0B-F43D-AA51-E3E1CFA4FF9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898" creationId="{AA1AAB37-896E-992E-B3D7-4D27E6DC40A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899" creationId="{A75C1486-822F-9AB3-8B0D-876A03984A0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00" creationId="{BC10D7E8-552B-86AA-0200-771A90F57AF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01" creationId="{7B86C142-E2DA-6F1C-D9D0-2FD4D9CFF24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02" creationId="{C5CD74D4-CC82-747E-636C-4EB5103CC17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03" creationId="{68E6EEE1-BAA5-1EB1-0F01-69FF1864BA9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04" creationId="{BEDB0F84-2FC6-04CE-51BB-35232F3AA57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05" creationId="{E37A1E5A-25EA-E70F-9D88-1750B0962F8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06" creationId="{AED507B5-8DBD-B6B5-8392-925650953E3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07" creationId="{77CCA58F-9E94-0103-87EE-FB00A5D26EE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08" creationId="{81F4EB23-7B08-3C1F-4382-380526F0BE1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09" creationId="{8B80E410-82CB-57F1-860E-8A500DC3BE9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10" creationId="{3D13335A-7FB9-572C-5CF9-8F1B6B4C7DE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11" creationId="{33D7F052-C5CB-F077-561A-284C2AD9390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12" creationId="{75590A03-AECE-074D-67E3-27E55DED6D0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13" creationId="{E6E6D947-A593-AD2B-F5E0-FE56B7BAF3A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14" creationId="{28C223E1-A999-72C0-54D9-51947204D56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15" creationId="{9DD57C8E-56B7-4285-64CC-DB55C5FECD5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16" creationId="{92F909E8-8715-81FD-4A6E-3362F0BFB2C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17" creationId="{AB08D878-D36B-5270-60DB-A0139F01CF1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18" creationId="{A9881570-ED7A-D138-801B-A33B2EE39C7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19" creationId="{39945070-9766-BB42-EA05-160EF1CE621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20" creationId="{BE911419-7FFF-418A-21D2-E93A2824D04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21" creationId="{181CBDA7-C3C9-C8FD-D9AC-2B9C2DCF97A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22" creationId="{A19D68F4-E505-A027-C4BD-5CC7B7FB9E1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23" creationId="{390F8B5C-9B07-6FAC-60A2-F93F193B56B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24" creationId="{81860976-DDCF-BD3D-55D5-9D1FC5C5AB6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25" creationId="{AC0631F3-DD1D-C653-F2B2-BAA7971CC8E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26" creationId="{04285D73-399A-ABEA-1E92-960603D7E12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27" creationId="{F758D500-9590-822F-6A9B-110D25D5CB7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28" creationId="{8EBE3790-5C6B-A739-43BC-F48C35E3502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29" creationId="{B40C49DF-F6C8-A292-97ED-EEFCA789D54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30" creationId="{DACEB3DF-2020-9382-AB62-E260D8A20D5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31" creationId="{0AABA007-0CB0-55B2-6904-E72A5627D83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32" creationId="{9C616417-BF6C-C6CC-E8BB-33D5EB3D0E2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33" creationId="{D1544D1A-E82F-8AD3-816C-6CD018AAC40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34" creationId="{744B16FA-6CF5-42FF-3243-54392E62ABF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35" creationId="{4E62CD7B-5787-DA50-BC20-E0D6231D97B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36" creationId="{00979B8E-8B6C-6810-136F-1EBB903F656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37" creationId="{10FA8E2E-9DC3-F097-9F66-6B094906263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38" creationId="{B51B8A4B-ABBB-4B64-5BFA-710BF4DF9D3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39" creationId="{D4F2BB20-25AC-2CAF-EB80-FAFDA10946B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40" creationId="{1CDCE3B2-2255-7F43-DF7E-4159BA9D019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41" creationId="{DD5B000C-77DC-3D93-CA20-4D694E6EA01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42" creationId="{F3E84B76-D04B-4AE4-3116-789F6080BB7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43" creationId="{C6671C59-E5B8-7358-5131-C819066D1B4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44" creationId="{30F6AB7D-DC56-6F2B-C974-FF47C4A5C37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45" creationId="{2C646D0F-233D-2B68-7C6E-A6554F30864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46" creationId="{FB8C338A-F756-9D7A-BF48-BAAD20D2B6B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47" creationId="{EF41FF8F-9A34-DE71-A52D-BC6C442BD83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48" creationId="{01D02286-1F3D-6963-79BC-227704343E0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49" creationId="{53F179D5-7BEA-85E6-15A3-B2AE5A3EEDB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50" creationId="{0D7C6475-0D5F-5566-92F0-FAAF761CC86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51" creationId="{36729F0D-139C-619C-CB6A-8B4B81A0EED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52" creationId="{29DBBC51-62E5-4694-C9F1-AFB16B15CD0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53" creationId="{49A70A98-FB67-534B-15C6-85426B4A50D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54" creationId="{CC67323F-1128-F75C-7021-9DA27108A4E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55" creationId="{F7DEF48E-A942-33E9-4E66-D56F077939C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56" creationId="{C99F17D4-AAF6-0ACD-919D-52BDBA42688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57" creationId="{86F68CDD-BD21-3DE7-99DC-53C2C9A0F35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58" creationId="{7FAD280C-C1DC-5DFF-536A-27C59EFCF23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59" creationId="{67EDF67A-AC71-5333-EAC2-910C82A924C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60" creationId="{B1255955-C747-B306-5A0F-FD6C5B0E3FB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61" creationId="{CA10806F-4C99-EE04-6598-C1E3212A9D0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62" creationId="{D504D376-550B-94C6-C68F-30505C41E7A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63" creationId="{D1201690-8013-E9CF-C84D-BEC0903C202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64" creationId="{E1DFB0CA-066A-1736-28D1-8528235A1AA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65" creationId="{A69BC303-4BB8-2400-C87A-369DB0E5ADF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66" creationId="{7B5391F3-6BD1-BB39-4BBA-25CFC1184AB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67" creationId="{3B3A9245-DC8D-CA8D-1B6A-6B661352D47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68" creationId="{7FC9FD2E-356A-A3E9-093F-F7DF2F0C697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69" creationId="{6600FB2C-E202-D6F7-5DDB-20D32980EEC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70" creationId="{7BB16EAE-E386-4DA3-927B-6C87BEF24B3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71" creationId="{A0E46FDB-A321-19F7-1B94-2AE4157BC36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72" creationId="{F6EDB281-D929-7581-1A10-DBE707B18F7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73" creationId="{EA58143C-30B0-800D-EC34-1D27D6FF21C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74" creationId="{DB7BA975-3FE1-06FB-6CFD-E0484BF3176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75" creationId="{91AC3517-E602-C544-1E58-9BC0A18594E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76" creationId="{AD4F122F-7EB3-65C4-3797-3DB563F6BE7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77" creationId="{C010AE84-C312-0539-CB6A-59BD4AC3984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78" creationId="{832AECCB-3D4C-C059-7AEA-81475833300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79" creationId="{630D8182-A1E4-381D-6B5E-A271749F52D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80" creationId="{F35FFD29-6AAD-8EB0-3D7A-CFB1A63CDBD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81" creationId="{D99ABECC-0316-2BB6-BB36-9A7FDF9219B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82" creationId="{E0ECE779-1FB7-D695-4A8C-36F4778A9DF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83" creationId="{626165D1-BEDD-20DF-ED71-ACA7CE2DDA8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84" creationId="{C3B21D55-F33D-6239-54A1-A40D5FE31C2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85" creationId="{0459C307-C0C9-1E2F-2AED-9891A314819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86" creationId="{9F2C7EB3-E69B-AFA3-FA34-FEE8725E159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87" creationId="{31F56C47-19E3-969A-DC42-665E23E4D9D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88" creationId="{F3F4C2CE-5A49-7BC7-F9F7-E6F98774AE5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89" creationId="{7F6BE68A-D751-8596-303D-D5915AC05D1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90" creationId="{758E9D83-488B-A35C-17D8-E5D9BE89ECC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91" creationId="{8A55E86F-BE5B-719A-862A-B8B2425B035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92" creationId="{04443BF0-B2AE-E593-BF69-F661B3EAACE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93" creationId="{1749F898-B320-911C-8FFF-E58B42A1CC6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94" creationId="{C05A4F28-C266-D5F6-EC0E-EAC968E0715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95" creationId="{00BD5C0B-45F8-7140-D55C-8B48F22B281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96" creationId="{09784111-A3AA-13C9-D5F8-0B675191C37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97" creationId="{C6301EA7-58DA-C5EB-6BB5-7FC7FBFF276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98" creationId="{2E6DC75B-3869-B7E2-67DE-8AB68B4B1CF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2999" creationId="{0D0828A2-56A8-0CAF-7685-8783ED16107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00" creationId="{371A9FD4-83C1-BF67-F152-D3D3060F00D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01" creationId="{9A641B25-F8EE-B530-E512-E83CE2C4A60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02" creationId="{CA85800E-7B4B-2DFF-A37D-428A2ED9125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03" creationId="{B9CCDB1F-8B03-9DC2-32B5-FE9960C8AA1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04" creationId="{6D916D33-3ACC-BDFF-6BE8-E2D431409EB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05" creationId="{989AE932-DDC5-0171-60B5-A2B18090296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06" creationId="{0A3D2CA5-ADEA-BF6D-41AD-73869211ABC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07" creationId="{87CBCC44-4E3F-D74E-31E6-04242532972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08" creationId="{B645E378-6759-2478-08F5-06E454C5D02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09" creationId="{EF1B590F-ECF2-AC86-978E-8FF02896F48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10" creationId="{ACAF39EE-7823-5CC1-A8C5-7DB19E71582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11" creationId="{30F7BFAB-F232-2D75-E7B4-BDAEFAF685D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12" creationId="{5C6813EC-D21B-C69B-F168-739C13C8F82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13" creationId="{3724E075-519C-AC81-F2D4-13B0F6F2B9D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14" creationId="{6CD895B8-96FF-2956-7C88-F85E6118B84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15" creationId="{48A22AB7-35DC-C2B9-A01C-94054ED71AC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16" creationId="{A4C7A95E-DB60-5A22-6627-AC5E472E2A1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17" creationId="{EBA0A31E-1574-428D-4F8A-40CE09326D8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18" creationId="{FB56BE43-B04C-1DF0-495F-73A8B468962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19" creationId="{4AC6035E-BA8D-3CE5-10F1-444B3AF6BD8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20" creationId="{86B06D5C-67C2-ADEB-3EA5-C445DBDF740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21" creationId="{B3CB6337-88A4-61B0-B040-067749A1B94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22" creationId="{F1EFEA7D-80CA-98A5-375B-B66960D5E08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23" creationId="{9BDE9B19-99CD-7BA0-A4F0-18A26E141B6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24" creationId="{FD0B5782-D786-AFB8-3C20-50587767547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25" creationId="{374555F9-4F79-283A-8302-D468F3607CD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26" creationId="{0CE350F8-86F8-397E-A013-CB1BB94B009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27" creationId="{E84B06EA-D404-88E9-38B8-F61285ECB8D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28" creationId="{536F23E1-EAF4-EC00-DBD7-A68D9CB20E1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29" creationId="{1E9E2AE6-257C-9F1B-A88E-76A809D1E92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30" creationId="{7FC532E9-98F3-6B91-62A9-881034AFF17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31" creationId="{FA4C7BA8-FC72-20B4-DC62-89208B5AD16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32" creationId="{E77605B0-FF5F-9466-335C-90A80B53291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33" creationId="{0514E736-C15A-0240-8139-9D38C93A817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34" creationId="{223A0439-8A20-363F-7047-EC639657D05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35" creationId="{6667FB7C-789D-AE14-CC71-C4142354AF6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36" creationId="{7D045BDE-5894-F148-6C77-F088821F4E5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37" creationId="{46741305-6E4E-9DAD-0F6C-DB191760A42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38" creationId="{124D811A-7CBE-884D-03CB-43A536027B4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39" creationId="{CBAD24E8-2074-51B6-2501-5A6E919A4E6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40" creationId="{9F46A9AF-8BEC-9C81-EB0C-2B3631089E5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41" creationId="{F078B4CA-543B-9CD3-17D7-B74A0AF6579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43" creationId="{EDCE082A-94D7-19C9-11D2-76D8997598B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44" creationId="{1383276A-3616-2B04-CED3-4C3AFB98810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45" creationId="{F12CE9AF-E96A-4C95-D24F-D26A7CD6CA5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46" creationId="{2F227DCD-AC52-0D23-95EB-7B9B207A365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47" creationId="{9B20FE17-08A6-F64F-3F4D-BC1B0CB0FE9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48" creationId="{E521C4EA-ED31-EC08-193D-615461928A3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49" creationId="{5965862F-DBBA-4DA0-C1FE-0B8C2C78B28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50" creationId="{C1DD9151-654F-71A2-80C4-598CAF36688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51" creationId="{07C073F9-13A9-6587-3EA2-55E04AC5C2B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52" creationId="{21B616B9-4E1A-A04E-721E-912A9449315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53" creationId="{BDF852B4-DAD2-1ED9-013E-42A3CD12234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54" creationId="{93A647D3-FB93-FF06-7041-519339225C7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55" creationId="{217C64E9-E64C-A52E-1141-7E5776423FD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56" creationId="{3B7A75C6-5BF1-897E-FE3B-03EA3965A94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57" creationId="{5A1D73F1-4658-501B-9D63-D20F3F5808B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58" creationId="{D9BCD393-AA1A-BB65-415A-1B3770604DB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59" creationId="{DD7657D6-3705-95AB-79FF-410595BFFF5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60" creationId="{CD4AEEC7-442C-0D9B-9630-8A582CF5576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61" creationId="{AE1B8F46-C845-D2C6-0698-0CA1396DA0A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62" creationId="{0F4A279D-57DF-5CB5-D502-9C3CAC29EDD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63" creationId="{0F0C50FE-DA58-07D2-1AE9-DB1D144CCC8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64" creationId="{C7E7A3CB-0105-2FD9-F745-2E10CD3139A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65" creationId="{3DDFBDAE-ECE8-115B-E31D-577504E1E45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66" creationId="{8D875D41-702E-060D-DFE5-1F700407CC3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67" creationId="{216DF97F-9F02-EF0E-B468-92B50785B22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68" creationId="{B1437A9B-BBA5-1246-C837-D5AC82FC8C1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69" creationId="{551D2458-4C33-A980-D7D9-8BA620DCB14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70" creationId="{1288C53D-435C-FC2B-378C-A7408F2F576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71" creationId="{958BF65F-555D-9390-245B-4D7B9FD8143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72" creationId="{38B7181F-C1CA-EFF8-85CE-D03524A9091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73" creationId="{4BFEF3F9-82F6-3E69-B181-A7396F1A688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74" creationId="{98D31DA1-12F7-6CE7-26A1-E71E03A06C2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75" creationId="{BF629595-4555-5AF2-9F73-A13412B3662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76" creationId="{B1588D2F-3958-4EB2-A311-B398927D58D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77" creationId="{F15C10E0-B293-EA1F-A794-D7E9ED3F960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78" creationId="{026E4652-1BE7-FD90-E155-604EB961DFA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79" creationId="{8D0B6936-DC8F-C8C2-5576-F965147542E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80" creationId="{488B016E-22DB-7476-C6F1-35B63D3B33E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81" creationId="{913431DC-A655-6747-B633-8C7A3CD5F11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82" creationId="{6E2C86DC-2E07-F024-FF89-10D0AC4201F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83" creationId="{DE251DBC-CA4F-6C9D-FBFD-0F04C98A7D4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84" creationId="{C9BF86A1-BB21-F827-1BFB-B8103647664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85" creationId="{43C2025A-3064-9187-00D9-E1E5DAC5965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86" creationId="{7DEBDB0C-CFAA-77AE-6D52-3ECE679AC1F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87" creationId="{2247718C-6C74-0DC8-6B1C-EEFB12D3F59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88" creationId="{2A458749-88F8-8FB8-4958-86A3A9C7322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89" creationId="{C8E4FC98-23A7-B1A6-1B5A-B4D6EF51039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90" creationId="{C9AF7107-2FCC-E675-C7C3-F74FB97145B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91" creationId="{51A41667-4229-F6CE-ECE5-A766A1588AD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92" creationId="{AF2D8631-34D1-7B4D-1EB2-8E469E0C358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93" creationId="{18C47555-7890-29A0-5D33-CA8DB181913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94" creationId="{0AA09F36-1FF1-0630-6BCA-DC77B05426D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95" creationId="{E1C57E84-ACD7-BDCD-1895-5676182F6160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96" creationId="{4B6C227B-2F43-4507-07E2-81E83055DD25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97" creationId="{D7D74305-B455-891F-96BC-BE23A96B76A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98" creationId="{21386D2E-AC38-E68D-B878-235489D4A95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099" creationId="{C47DF703-9AF2-0A6C-CA1F-9419C2CED549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00" creationId="{3325FEEF-B25C-4742-0671-FB19485719D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01" creationId="{9F4274BA-8741-B5FA-834D-FBB0F9B7392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02" creationId="{4B16BDBA-E896-95BB-288B-10088B78537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03" creationId="{351DA0A6-C51C-C197-9013-BABFE1559B7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04" creationId="{A14F9871-4829-BF53-7EF0-C0C9AC90C32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05" creationId="{39211295-AEC4-E865-1731-5FA75596767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06" creationId="{0C88BB67-EA53-9B8E-E973-249A7ABA577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07" creationId="{51F21D4D-4D6F-A5C5-161B-0BD124A66EA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08" creationId="{1EE76E9D-2BD0-CC86-14A5-3EB57FD5EF1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09" creationId="{A9515447-A834-5AC6-F6D6-64130C8B236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10" creationId="{6F1C93AC-9B5C-8ABD-552F-D89A614A921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11" creationId="{A436BB8F-7337-DADA-9F49-295B94F590B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12" creationId="{FD481C2D-27DB-B889-8F59-3581857DDBA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13" creationId="{5A776D74-D48E-0CA7-A229-24C767E4730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14" creationId="{903D74F3-3292-1F74-0EA4-3B964F17AF8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15" creationId="{8E4A365E-6AD8-A19E-CD0A-B7CC7B60F6CE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16" creationId="{5B72E90D-458A-B5C9-A0D8-C8413B0487BB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17" creationId="{FAAA17AF-A34E-9BB6-CA06-140970DB28E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18" creationId="{7F9CAAD9-ADE6-00C0-A619-BF196532A39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19" creationId="{F7A80D1C-BAFC-5179-A474-9248904A463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20" creationId="{43691E1B-5749-9313-62C9-1292B5BED7D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21" creationId="{A8508809-CB97-C537-E9CF-0F3D60E9AD6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22" creationId="{6715809A-86D7-B636-F5D1-7747D42C9A6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23" creationId="{A7AC934B-E1C2-C84B-50A8-F2857A244C8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24" creationId="{7042DC25-2067-86B8-24A0-318FD7AA7A1A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25" creationId="{A66AA0C4-6EB3-A091-5064-23536EE6D0C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26" creationId="{C4A15803-9E8A-DE6E-74B5-EDEEE369B042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27" creationId="{D0AB5678-AF60-2D31-221C-8724A83C1F7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28" creationId="{621D1C65-4ECE-B652-D6A4-409B4EBBF3B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29" creationId="{745A492D-1298-C6A0-BFAC-2882F7631E4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30" creationId="{6FBDDF45-E2D9-36B5-0B6F-256253FC8AB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31" creationId="{BE986FCC-86D5-2868-12C1-F0BC05ABD84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32" creationId="{A5A0873F-D51D-0911-B008-3057784644B7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33" creationId="{BEA69F30-33BE-1FEA-77A2-2CDF0084A001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34" creationId="{7E8D3C1A-CE08-4597-FE88-F16C347AAD0D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35" creationId="{C1DEC400-18C4-5942-1670-8AC38591CA4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36" creationId="{D8A637A0-04A7-AD87-444E-8FA556156E8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37" creationId="{D6A6E167-B898-A2D0-EA62-C2C093C462F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38" creationId="{C3130D2E-6849-C383-BF0C-ECF647EADC7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39" creationId="{90746D24-4AE1-A5A2-2328-E69DBDF4CC2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40" creationId="{3197810C-ED81-B67F-B1DF-7864FD71646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41" creationId="{A8A91C50-9F5D-15C2-36DB-838F9073B71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42" creationId="{D2BBE49C-7E76-785A-8351-D2B21D7E5AC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43" creationId="{3EE66D6E-4296-F9CD-54A0-D890B3122C04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44" creationId="{36FD1A56-9091-4386-1E98-EC7585D071A3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45" creationId="{E854F092-3841-05C1-26AC-AC7F5DBD5EFF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46" creationId="{1BA266E0-ACEB-AA34-4BD9-B4D37375D93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47" creationId="{56EBC703-7FC9-3098-2C57-270F6BFB58B8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49" creationId="{15FA40E9-7A21-AFE0-3C56-75BB25FD18E6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50" creationId="{95AABAF1-5C63-1D15-7249-FC0A599BCBAC}"/>
          </ac:spMkLst>
        </pc:spChg>
        <pc:spChg chg="mod topLvl">
          <ac:chgData name="Ginevra Minarini" userId="1f1f918c-6db6-4aec-95e5-17ad0358cb46" providerId="ADAL" clId="{03421CA5-02D6-410F-9208-942AACB4DA1F}" dt="2023-11-23T08:31:28.522" v="94067" actId="164"/>
          <ac:spMkLst>
            <pc:docMk/>
            <pc:sldMk cId="2392865806" sldId="313"/>
            <ac:spMk id="3151" creationId="{50C49242-475C-BF7B-B944-6AD52422085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53" creationId="{E4E016A2-54F9-F835-7337-A92C6BA6A55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54" creationId="{0897C930-B78F-92D1-729E-4A0B77366A0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55" creationId="{163334B9-0D7A-B18A-2AE3-369785ABE172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56" creationId="{64E10A4F-6343-0D99-DE25-C486CC02A37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57" creationId="{5CCE0BE2-5011-B7F2-6EAE-AD7FF7C9287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58" creationId="{AFB41C78-F25C-4A9F-0347-13BA594F14C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59" creationId="{2B1EDAEC-2CCB-1928-1498-63D2AEBBC4C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60" creationId="{79521777-27ED-86A6-8429-67CEE8C61FB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61" creationId="{7AAD0E52-FDC2-D340-AA8A-0CE8670D5BB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62" creationId="{9D754853-1A1D-D07D-6305-ACCFD685324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63" creationId="{AC7B9B66-043C-DB7C-971B-05042DEF710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64" creationId="{DB6623FB-835B-BA59-3DBC-C030AA31ECE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65" creationId="{D9CE3E02-0A33-FA78-2EAD-2E94E3FDD4B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66" creationId="{D634CAB0-1493-13F8-333D-1F54BA17E41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67" creationId="{8EC40B4D-F729-D3C3-C7D3-2945974E7E8E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68" creationId="{FAEA6800-B775-7FD9-2610-021D4107004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69" creationId="{C37782C7-545B-6AED-AAFF-E584C59E27A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70" creationId="{F08CAEB2-7143-D774-1C7B-34F8361A62F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71" creationId="{F5EB3FD6-F2EE-5F47-3DFB-2F0338EF229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72" creationId="{A3420F3D-3A91-3EB0-05BE-3C155CF69CBA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73" creationId="{722D3CAA-09DC-8132-CCCF-50EC4FE5DC8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74" creationId="{A161E106-8E5D-36FC-86E3-FDDBB424021E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75" creationId="{B21CF574-22C0-8535-FF61-6EAE1224C69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76" creationId="{B5E26A0B-7C22-6DE8-400E-6CF0E40CD74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77" creationId="{FB9F353A-D6BE-3FD0-98FA-59863884882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78" creationId="{1FCD67B1-448A-6596-76A8-CA103FFA66C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79" creationId="{241D22D7-4EC4-A1CA-D803-F2ED2A64D70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80" creationId="{48D9212D-DD77-7832-63AD-55856EED6DD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81" creationId="{3EB65A2A-F836-E2A2-8E47-0A1019EAAD6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82" creationId="{43FE83C4-48E7-4653-5EB4-33AEFE12AC1E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83" creationId="{F599C7D8-DAE0-0570-AA0D-11125B0E710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84" creationId="{9FF0E371-5BD7-D4EA-F369-5671EB0D7032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85" creationId="{518AE7A8-7FFA-5BB8-58EB-F1A8545B81C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86" creationId="{65D21F4C-EF69-0E9A-2CF6-399901AF3732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88" creationId="{27BC0ED3-A35C-8776-AA57-F4070E4DDE1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90" creationId="{30DCFB57-79F5-5A68-A1FF-86968E5AB90A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92" creationId="{FBA25A92-3E00-EAC5-5F69-B803C76E814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94" creationId="{43FA640F-90B7-ABA2-6DA2-1BE2BB02BDC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95" creationId="{617E5489-21A8-1B48-A27B-F4447DEF5EC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96" creationId="{A7645018-B4E9-B896-8589-5C990DD05EC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97" creationId="{99862261-F262-3EE1-FB70-4CB5326DB212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98" creationId="{6BC53563-69A2-11EC-CAAF-82ACD16C875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199" creationId="{D3337639-3B49-5959-2616-DB78BF62FF1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00" creationId="{DE188840-E5AD-FCB9-8252-5623A5EC494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01" creationId="{D47BEB22-467A-A2C0-E544-666CF17ACB1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02" creationId="{90816204-6945-FCAF-988C-E5461D8DFD0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03" creationId="{61A92E27-0EED-F792-91AA-41C8C003087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04" creationId="{B694BCDF-9D2C-B872-17A4-092AF24FC5B9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05" creationId="{3500AC75-F9A7-FE02-92DD-E5CC49220763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06" creationId="{A87512FE-9AC9-8620-F7AD-F4CFA02D1DC2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07" creationId="{E3E1D3A4-62C4-FC79-459A-02FEB9F0313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08" creationId="{9897B71B-4C23-27AC-D720-B3018DB288A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09" creationId="{83F1004F-812A-2E39-31C6-0F4A0FE0036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10" creationId="{5D25F13C-3721-8843-024E-BC594E38250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11" creationId="{7273AA09-E39E-B261-4CE0-54F888EEC89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12" creationId="{871B2B0E-FA83-7828-91AA-BC3749AF9C0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13" creationId="{87A53E66-B906-14F5-D700-490812A6FD2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14" creationId="{9F59E38B-C356-F965-6E2D-C2930FDB4D4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15" creationId="{A153F31A-25AD-F27D-4393-918F339B9A2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16" creationId="{BD525F8F-D18C-B9E6-09E2-D4382F1AEA5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17" creationId="{E8E3AB4F-ABCA-E5D5-22E8-EF23B64FBEC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18" creationId="{3F55AB5A-E78D-C8D8-8F36-7EAD644967F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19" creationId="{6FEB0382-2119-2777-546A-81AF04C4272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20" creationId="{1B3B6D83-24E4-65E5-D40C-CD97EC44EE7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21" creationId="{A0893B43-CBB6-DFE5-68AD-419528FB377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22" creationId="{6179213E-23EF-F0A2-6A02-B77602D892B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23" creationId="{1CD967BB-109C-BCBC-85A4-48902F77080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24" creationId="{C8F56F8F-B38D-8B1B-AAA2-15CF2CF15D9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25" creationId="{CD97802D-DA84-D044-E1CC-D5EAA7818CC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26" creationId="{E0DD39FF-9AA2-30D5-B6C3-1CD42F7E82E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27" creationId="{FA71D5CE-262E-611F-3041-5F44EB9CB70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28" creationId="{E9458396-F985-4DDA-F4B4-115CC59BDC7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29" creationId="{E5595F13-5FB4-D690-B4E0-2B5EDBC2431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30" creationId="{50F2896C-DAEC-B3C9-0DD6-0F777C4A7219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31" creationId="{E5443030-AC47-5187-D0A6-57760A4024A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32" creationId="{F0A84EB2-760D-4072-B6B9-E52A2E12B03A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33" creationId="{A65D2936-251B-BE85-70D6-552555B515B8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34" creationId="{106830EF-10D2-76F1-C411-06B856636E78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35" creationId="{B83CF66A-BE0D-FEB7-A406-F817A2C5BCD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36" creationId="{D28AFA3F-C693-E78D-76DA-B36CC2FC02A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37" creationId="{1D0FB132-C58E-5C50-4700-BD816B3A116C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38" creationId="{B9950C15-1D08-8A0B-9D6B-8E85E5846703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39" creationId="{8BF5A062-A0BC-5D8E-ECB3-7D72BBACBD49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40" creationId="{ED159ED9-20B3-227C-08E7-DBC000F2C10C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41" creationId="{007DEF30-6A6F-6781-F15A-6A39615F8768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42" creationId="{A05EB0D1-D774-0D97-3B8F-48EB7FFB343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43" creationId="{34C2D5B6-383A-E4E9-80F9-0EB2CE91385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44" creationId="{AEF0087F-9A0A-9BA2-DAB8-BF23E213DC6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45" creationId="{CF350D7A-5C48-593F-15F4-7F7CF5D630C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46" creationId="{522E68BD-8F8A-3D94-72DC-83CFF4F8B26A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47" creationId="{E98BDB13-64C2-BA4D-4DE1-8381F532DA82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48" creationId="{504A0731-2864-0C18-6FF3-81D0CD7C590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49" creationId="{74D61FD3-3AD6-3A5E-3B7B-82EAE15EF1F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50" creationId="{E65BA8C1-6440-E0F7-7FF4-F7C0EBFACA5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51" creationId="{3744FF15-D2F5-5D06-43A2-D4406A5894EC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52" creationId="{2A865244-C26C-346A-ECFA-DECEA66078D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53" creationId="{EEB7A221-E114-336D-6EA0-7BA77F6D82E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54" creationId="{5297F400-6E01-F28D-F86B-82BBFB3DE882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55" creationId="{606DF3C8-A0CE-B355-CD17-79DBC16FD2CE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56" creationId="{51EBBFD6-EC9C-2BDA-331B-3E60544896F8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57" creationId="{1EE1C43E-C477-9C34-ECA2-CC241E53EB9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58" creationId="{10FA6CA2-68E4-FD55-D724-666EEA8DDE2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59" creationId="{4A855E10-D723-94AC-A351-260BFC16E41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60" creationId="{87D74E6A-A014-9574-193B-0F8191C9E03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61" creationId="{D0B61EF2-9C89-DC5D-30E6-A25440C769B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62" creationId="{098F940E-AC8B-D658-0163-DFAEC74C1E33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63" creationId="{761E45E9-4F9F-C766-6A60-EFEC3948DEA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64" creationId="{2C2BE2B2-8F27-38E2-45C5-ADB10F98CF88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65" creationId="{0EFA73D8-B3C8-34E6-5EAF-DC14C71DAAA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66" creationId="{DCA85BC0-3982-2A75-BA06-54CC7DD6908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67" creationId="{3955754F-C6D0-3180-CBFA-61D5E8DAA4F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68" creationId="{4638B99A-3BDC-87C5-C65D-812CF032BE5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69" creationId="{287F4F1B-7826-094E-AA08-04460ADF46FA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70" creationId="{C45C9961-8D1E-D8C1-4464-C022C632DF63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71" creationId="{691C635C-2930-44B2-1452-A3C6EF40622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72" creationId="{EFB62BCC-8643-2C4C-D695-093E3BA945AE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73" creationId="{5766C9FF-087E-E0EA-76EC-D86A3D6E25B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74" creationId="{22B9AD09-453B-BE52-D93C-265FF198349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75" creationId="{94BB9227-96D6-1E26-F39E-5CE5AFEF58D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76" creationId="{C24C06B2-B0C8-4DBC-FCDD-9CB8526246C3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77" creationId="{2DA63D8D-5F4D-4EB8-ABE0-0004FD70A0A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78" creationId="{56C5C4E0-2A99-7C69-CAD0-962668EC9859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79" creationId="{D2C70B44-7565-7005-FF81-3AA1FE2B821C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80" creationId="{EF3F73E9-C461-A3FE-08F0-54D4A884B08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81" creationId="{8FFA946F-7100-9C80-0681-E520DF96D95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82" creationId="{327AA3B4-4A43-5392-A859-AEFB34E3B50C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83" creationId="{C2F7517E-3EF1-5936-A57C-9F82495543C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84" creationId="{F7E492FE-ACC0-3A12-B84B-2CC1A951ACB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85" creationId="{3662A00C-4A79-A4FA-9016-8F24F47BA50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86" creationId="{BC2A8292-8EAD-11FF-D7CE-D7C183921A4C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87" creationId="{D33C1CFD-FB03-D91E-68AF-40E7502A11D9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88" creationId="{0E0DA7E5-C034-1A0F-6ECA-0144F988E26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89" creationId="{D13B2AE8-D3DA-074F-8DAA-9D2B99732E5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90" creationId="{B1288401-DE3B-F478-662A-BB374E087F0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91" creationId="{ACA6149D-6DD6-DEC8-4EA9-15653C2DCF1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92" creationId="{6BF69048-4AD5-A1AC-9928-D8CDB4AC56CC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93" creationId="{C4B57F0A-64C4-6D85-2FF3-AF143B7B8DE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94" creationId="{17DFC953-0C5A-F7CE-027A-C86088A3718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95" creationId="{9B1D4F8A-4AB5-044E-206F-A0E650CD8AE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96" creationId="{FCAA87C8-820D-8013-3F41-638779372FFC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97" creationId="{B5222ACB-CCF1-EAAC-19AD-B0A7BEF923F3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98" creationId="{2720BBC5-8AE1-D1CE-2695-3602ECF6D90A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299" creationId="{46FF7109-B95D-A68A-A78B-5C254C8FFF3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00" creationId="{FB269B8E-9186-9ADF-F94E-60F0146DC04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01" creationId="{A8215094-79AE-973E-3DB5-81C29DA455CC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02" creationId="{305987BA-A541-7A03-6E45-E3CF8685C34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03" creationId="{A7E97705-52BB-2ECF-0E7B-78A4FBDDC44E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04" creationId="{411E0096-16A9-6879-A0EF-24182C5502C2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05" creationId="{09797B7B-274C-235B-FE46-5E075D890A3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06" creationId="{3D3D5645-9F6E-EECB-7270-D413897BFFA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07" creationId="{DB05F4D0-A008-8F43-37B2-66CF137B2DC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08" creationId="{87521EE7-2F79-1B75-5668-A68EB117D188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09" creationId="{C37BC313-8E73-1256-9E0F-AC75D47E7BA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10" creationId="{25D2172B-F34C-71ED-8247-F5A9C29271E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11" creationId="{E87773DB-C2DF-FADD-9F97-FB171F14E54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12" creationId="{933972C0-2418-0A0C-788E-DC89CE6023B3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13" creationId="{13A4F709-4122-8C8A-4AC0-CD0F73423FB9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14" creationId="{DDD106F2-E61E-C3CA-E575-52E1E3EDC388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15" creationId="{086AC54D-644C-6B9E-7DE0-C908ABE4E47C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16" creationId="{D419F5BB-4DD5-0490-C8E0-6329DA4AEC0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17" creationId="{420D6A8C-3CAE-9B4B-D039-671F8528B29C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18" creationId="{4B6B9A4B-3629-ED02-A02B-47AAF2F4E6F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19" creationId="{0FC36730-9F97-3680-BF2A-6D481EE1649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20" creationId="{B759C22C-7460-9922-7507-20E2BF62412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21" creationId="{44855CB1-6082-499C-2358-B79D131B4A7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22" creationId="{08070549-325E-3B97-C245-08E81CC4A14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23" creationId="{5EF08E6D-3F59-0301-9813-DB476EBE7EE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24" creationId="{A961A46F-CD63-F5E7-332D-7A9E9D1E5E9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25" creationId="{D0EFA531-37FD-6472-1BBF-10810FBC4AC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26" creationId="{33AA3984-16D1-216C-1AC9-9E199377B36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27" creationId="{3781FDC2-DCD7-C453-DFCA-53A4B45EF70E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28" creationId="{A60E4150-E867-2E09-01F0-2D8964CD8D18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29" creationId="{2FB6F0EF-BB74-67E6-BC43-0C4DE2898CF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30" creationId="{DD2137E4-0999-4667-E709-25FDBCC325C3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31" creationId="{8778314F-B43D-FD51-D2AC-89205E1042E9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32" creationId="{1C497430-5AEF-5B23-5500-33F60E01531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33" creationId="{E7F9AF26-6043-A83B-FE84-C040E45FE6E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34" creationId="{DD3C611C-8E9F-9AC8-0694-332CC6093799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35" creationId="{EFA1717A-AB6A-434A-3AD1-B401E64A132E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36" creationId="{0768535F-4166-B4AC-F044-67757BF2C86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37" creationId="{F1E9B85B-F3CF-3E8A-416D-C24AB9DECC42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38" creationId="{B3F0D940-0BCD-9670-2CF1-737BE30A06BE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39" creationId="{49635F3C-9020-B235-ADE0-5209C3B544A8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40" creationId="{538FF13B-635D-704A-9BD3-DDC318DC5D0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41" creationId="{093F5DA1-2F86-51FA-DECF-3AFE65C5B88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42" creationId="{F439FD24-4DC2-9A51-D549-69CC7EBDC86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43" creationId="{CE26F630-87BD-3081-B5C5-45E35875C5A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44" creationId="{634B77D9-1E8A-7B51-41FB-03B63ECE4CE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45" creationId="{674654EF-6E35-206E-41AD-61B947B46D6A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46" creationId="{00E19B66-A9B9-0F21-E0F9-9C9C7D656882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47" creationId="{E4B960EE-FE05-5872-DB7A-FB71AC0D665A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48" creationId="{6F1E6079-40E3-EFAD-C29F-4EC8874B50D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49" creationId="{6870D34C-3DE9-B4D0-A3DB-A598E68D260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50" creationId="{00ADDD14-B9BC-853D-E7AC-679493ABEF52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51" creationId="{91F8AD12-BE4F-8EB4-676D-A820C3B0650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52" creationId="{1F986D14-5EAB-83A9-C479-31E1E59C4EF2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53" creationId="{EBAF6649-BC1D-70DF-407B-0715AD8838E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54" creationId="{27FE90DB-D000-85B7-18EA-1B0E4D02CC5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55" creationId="{8DA9D1F1-E938-62AA-BF9F-CFED0775E86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56" creationId="{4E9D2C93-0BDE-33F4-B888-5C034EA31EC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57" creationId="{F32D8C02-B9B2-A2D3-F5E5-08F3CD63187C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58" creationId="{269EBF05-3028-5B05-23EB-CD5B181A64C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59" creationId="{EFCF748C-FD2F-9D55-58E7-1F4C0C303CBE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60" creationId="{65E7D947-F8CC-13E7-E7F3-B81A3B37B22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61" creationId="{9ED40908-E09A-7672-38D5-A8F0214C2E2A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62" creationId="{63ED457C-39F6-18FF-A085-597EFF7846D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63" creationId="{C4FB7DBF-17FB-B8A8-2014-856D5DC25228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64" creationId="{587F81D6-2DC5-6234-19EF-15A3E274481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65" creationId="{F923C1CD-A24B-2A39-6604-2886E895278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66" creationId="{74CA4146-C953-9B2A-9CE9-8CFD64DDE1FA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67" creationId="{64DBB51F-B1E2-9A3D-F649-09041E91992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68" creationId="{83E19CCF-AC43-C1F3-5ADB-128F0483F44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69" creationId="{DBD10A82-DE07-222B-8E2C-850FA548211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70" creationId="{FF7B0197-E298-D78F-F223-73624737F1B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71" creationId="{54712A16-ACA6-555D-4FD4-BCFA96AB3B4A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72" creationId="{21B4E71B-5113-D875-CEF1-001629CA3CAD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73" creationId="{D02B2ED7-0CDE-C28B-B6BF-68F12794B72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74" creationId="{5F008E26-2ACA-DFDC-4955-7BCCEEEDC12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75" creationId="{830D35B0-CCCC-77A2-9594-F816A07E42F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76" creationId="{E3BD148C-1C3A-CDEB-4021-C5EE19A4A22E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77" creationId="{19AF415A-7546-8302-1E90-E3BD94B6224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78" creationId="{93CF82F2-A7DA-6536-168A-AA94E281FDB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79" creationId="{64735645-7C4B-BD02-750B-69E16AA58F4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80" creationId="{8E9F43E4-4987-C9BB-EA80-EA9BC452F04C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81" creationId="{20EF54BD-4BAB-17C4-4D9F-5304150FCA9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82" creationId="{C11EC5C3-2A25-AF51-EB6E-F9BCD2EB3B0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83" creationId="{2543B5C5-5550-0E14-3942-397AF4DBC6DA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84" creationId="{C0FE8572-F348-8C1A-7B19-487C377ECBD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85" creationId="{0ADDB20D-41C5-4532-DB49-7B2B1E3B107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86" creationId="{E91E751C-E7CA-A976-EF0F-56E7B84EC3DE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87" creationId="{326C80B1-7822-A903-0795-77B894237CC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88" creationId="{ADE64E9E-0E7C-1F56-0A5D-ED2AE5966C0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89" creationId="{267ABB58-E580-C689-5852-32C4CC936031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90" creationId="{11616EA4-B1F2-B466-78C5-304E1FD1539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91" creationId="{0FE34E89-BCC0-A360-0C0F-343833732D69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92" creationId="{4050B3FB-FCEC-9AC4-4D63-703762004D09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93" creationId="{49625246-712B-2BD3-7804-A34A75EE490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94" creationId="{E2B9BE5E-761F-C70E-6877-0620B162618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95" creationId="{184132AD-4B14-A3BE-6A43-641731B817A8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96" creationId="{4F58B202-C957-5221-0962-46394A689BF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97" creationId="{0003090B-39EE-9E6A-3F23-C2B43F73CCB8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98" creationId="{81A60633-FA62-3196-9DD0-F0111A5B6D2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399" creationId="{7E55B284-59A9-B3D4-61F6-3EFC8DCF1C62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400" creationId="{74DB1229-C192-E2B1-B869-73EAFB70B986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401" creationId="{9816F797-960C-A77E-B044-B6935B28585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402" creationId="{6005AC52-18DF-A4BC-1A96-6DD7D5CAD4C5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403" creationId="{C11CD481-BA40-BAD0-3772-42F9E363D674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404" creationId="{71551E22-6BC4-9553-774D-0EA0FA91C980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405" creationId="{DB9E28B1-71D1-E318-684E-AFF09C73A96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406" creationId="{1E451699-7CBC-5388-F817-F566A2DF8E6F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407" creationId="{EF12739E-5D7C-90DD-2A05-5587BE2A0E0B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408" creationId="{AF8769F5-F94A-7B74-7B29-CAF216D6308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409" creationId="{20B845BA-CCCC-4925-0F8A-535560804C67}"/>
          </ac:spMkLst>
        </pc:spChg>
        <pc:spChg chg="mod">
          <ac:chgData name="Ginevra Minarini" userId="1f1f918c-6db6-4aec-95e5-17ad0358cb46" providerId="ADAL" clId="{03421CA5-02D6-410F-9208-942AACB4DA1F}" dt="2023-11-23T08:29:27.300" v="93958" actId="165"/>
          <ac:spMkLst>
            <pc:docMk/>
            <pc:sldMk cId="2392865806" sldId="313"/>
            <ac:spMk id="3410" creationId="{DC88FDC7-6F7C-4572-4084-C0DE49D49FAF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14" creationId="{D28C8CE7-246D-E0F4-7CBA-0D2269F91468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15" creationId="{A8609EC2-BB7A-ABF6-7F78-133F37218269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16" creationId="{42A4E042-2C4D-46BD-79AD-285FC85DF0A4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17" creationId="{000936D9-AE9E-C770-E5FF-C964A676CF3B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18" creationId="{2A5144C5-9F6A-1B00-2A08-92D6527090A2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19" creationId="{A841805A-0DB9-787E-F858-C9ACDE79AC5B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20" creationId="{78212422-EDB7-8BE0-4E53-03FD292938CD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21" creationId="{16749F5F-DA88-B892-A4E1-FC7BA99BEE83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22" creationId="{430D9CD8-0CB0-3B56-32E0-44EC21AD6FF3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23" creationId="{BFE38788-2B45-8A17-79AE-0864EC1D399B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24" creationId="{9A25A1CE-3470-45AA-072E-D751B1779E9C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25" creationId="{02046BA5-58ED-0A8D-8DFC-1D3B792EE6CE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26" creationId="{E8F480B0-4FFF-105B-3B96-084A8F9E0E66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27" creationId="{00C132A1-0444-62BD-DAAC-D982CC09BD50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28" creationId="{CE312C42-297A-779F-71A9-D6CDD879EB5F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29" creationId="{2C24B918-FA37-DB14-7E10-A79858EBF580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30" creationId="{637EF2B1-D5AF-4C63-0584-B3B5A11A9E25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31" creationId="{AC56F121-CD86-79C2-233D-A6A267DF4591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32" creationId="{A1FC90CD-011E-CBFD-6F21-0A3074F225D5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33" creationId="{A21BDA49-BD63-57A3-DCEB-506A09636C42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34" creationId="{F1205E2A-B858-E896-0290-1B38BDC5EEF4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35" creationId="{3241EE44-20E8-B5EA-5FC4-2B131142F08B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36" creationId="{C9E70F80-B31E-C5E6-8909-087CA6C189E3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37" creationId="{BBD38A6A-516F-1042-35E6-8C7B9EA593AD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38" creationId="{C82B2495-F3C1-9E14-68E6-41B376D91EFC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39" creationId="{10F1887B-E046-AB6F-6191-F42021CA5897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40" creationId="{AF13FBEA-6752-E08A-E9EC-E5B0CE4F284C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41" creationId="{D2E6981B-EBB3-CF7F-4665-C73F6F800A47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42" creationId="{3635C022-34E5-9021-9A4F-B36308C3292E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43" creationId="{D8BA2C42-D0A4-F058-C88F-EAF3739DC570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44" creationId="{1CD56839-30AF-F8D4-698F-8FBE8FD464CD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45" creationId="{B39411AB-B092-FE1E-7D0A-496793A7E8E1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46" creationId="{21410F40-7277-AC70-1A03-91349BF7434A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47" creationId="{0F74F64A-0B02-751B-DA56-B95A5BC9227F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48" creationId="{E8DB3308-9D66-497A-8125-0AF64B85389F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49" creationId="{DC267F15-7553-58FA-D3F2-553BA0A80AF7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50" creationId="{3E64B0C5-8714-5D71-540F-A5BF4EB02C1C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51" creationId="{AA0497CD-399E-27F8-821F-549A3A8C3AD4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52" creationId="{CD5D6FBE-49E5-10D4-7DCF-D04379D6670C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53" creationId="{05BDE1CD-A19B-0FDF-09B5-7B770CAF8E9E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54" creationId="{3EBD5D1E-749F-A3A0-01CC-5788AA2F47A1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55" creationId="{4A72461C-B91E-41EC-6AAE-75C3941DCB23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56" creationId="{A739048F-834D-0461-0D5E-C17FB41F4EDF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57" creationId="{0D380E87-6665-FB40-3E8D-A56D1A997154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58" creationId="{3741CFAE-0A5F-FC63-AC33-57ED8EE2BA35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59" creationId="{8727D51C-B3B2-E6A5-655F-48BA61D9B860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60" creationId="{097848CE-A6BA-07F1-C780-8F9140DB83BB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61" creationId="{3D8761C6-6FAB-43F8-9EC6-9669A2E0F4FA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62" creationId="{2FA40276-8324-BC34-EBA5-D673179F9B6B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63" creationId="{D47C5FB0-298D-7AF7-79E1-94E1D186A8A4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64" creationId="{B12E5EA9-C7D3-33ED-43C5-4A0F5735BD04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65" creationId="{9BAEA51C-D663-5880-D8FD-6EFA4DA7191C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66" creationId="{5F44DBDF-6F34-7482-E342-0861CBD1DE4C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67" creationId="{BAF22381-F82F-71F4-9C32-3FECF3C293D8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68" creationId="{FEB3E8D9-6ACD-6600-A76C-957AA51F2143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69" creationId="{F9E5E112-F3A0-6B79-6FC6-5EA72A825A68}"/>
          </ac:spMkLst>
        </pc:spChg>
        <pc:spChg chg="mod">
          <ac:chgData name="Ginevra Minarini" userId="1f1f918c-6db6-4aec-95e5-17ad0358cb46" providerId="ADAL" clId="{03421CA5-02D6-410F-9208-942AACB4DA1F}" dt="2023-11-22T15:14:17.290" v="88979"/>
          <ac:spMkLst>
            <pc:docMk/>
            <pc:sldMk cId="2392865806" sldId="313"/>
            <ac:spMk id="3470" creationId="{A0858FDD-DE0C-FA0B-EE61-2B2B40F455A2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72" creationId="{D79E9A83-D0F5-E388-B417-12AA9A5C6622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73" creationId="{15367350-0D49-A400-9C94-218B4EE2EBCA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74" creationId="{2BEE4781-A3A1-CF64-2CB0-1BA8FF054314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76" creationId="{E6DB1639-9A5C-FE8B-3E3E-C2337C9E1351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77" creationId="{AB261126-8C66-F273-D2E5-A5DDDC022618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78" creationId="{1F2FD559-28E2-F559-4411-B8E616CD550F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79" creationId="{E7153436-0B2C-D780-FB8F-6AD4C1679C34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80" creationId="{FA54F750-34C9-875B-B381-57F1F698091E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81" creationId="{94D7C2F7-4EE7-23F0-61E1-89CC63787EEC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82" creationId="{5FCC778B-E374-5BAF-F44D-FC585B12F71E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83" creationId="{86745307-C008-AD8F-D797-5F6569A4EC50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84" creationId="{08C25F6D-F880-B4D5-D9F2-7D4B1663C532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85" creationId="{88C75C93-2EB9-12B0-4112-8D8F18B65E35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86" creationId="{43383F38-7DA6-026D-AAF7-0DF08EEC6C4D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87" creationId="{DA93993E-3570-8877-9810-6F928184BC0F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88" creationId="{FA6C44E7-A4B3-F7CF-2212-F61B8F2513DD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89" creationId="{428E645C-6051-E7ED-6FD0-379B966B5127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90" creationId="{EFB45160-7C2D-DD9D-F4C7-B26ABF19576C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91" creationId="{4C6192EF-77C4-B3F4-0BE3-64EC2ADAE85D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92" creationId="{20BB6F8A-A584-8AF0-3C6E-DA45096366B1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93" creationId="{8894EE5C-A19A-5B96-0564-1D5E9A51C59D}"/>
          </ac:spMkLst>
        </pc:spChg>
        <pc:spChg chg="mod">
          <ac:chgData name="Ginevra Minarini" userId="1f1f918c-6db6-4aec-95e5-17ad0358cb46" providerId="ADAL" clId="{03421CA5-02D6-410F-9208-942AACB4DA1F}" dt="2023-11-22T15:15:50.363" v="88995"/>
          <ac:spMkLst>
            <pc:docMk/>
            <pc:sldMk cId="2392865806" sldId="313"/>
            <ac:spMk id="3494" creationId="{AB9104E8-31ED-D161-EA0E-41F864C94FE2}"/>
          </ac:spMkLst>
        </pc:spChg>
        <pc:spChg chg="mod">
          <ac:chgData name="Ginevra Minarini" userId="1f1f918c-6db6-4aec-95e5-17ad0358cb46" providerId="ADAL" clId="{03421CA5-02D6-410F-9208-942AACB4DA1F}" dt="2023-11-23T09:01:39.812" v="94346"/>
          <ac:spMkLst>
            <pc:docMk/>
            <pc:sldMk cId="2392865806" sldId="313"/>
            <ac:spMk id="3496" creationId="{47CC3830-D0CA-0B1E-EA44-62807071578C}"/>
          </ac:spMkLst>
        </pc:spChg>
        <pc:spChg chg="mod">
          <ac:chgData name="Ginevra Minarini" userId="1f1f918c-6db6-4aec-95e5-17ad0358cb46" providerId="ADAL" clId="{03421CA5-02D6-410F-9208-942AACB4DA1F}" dt="2023-11-23T09:01:39.812" v="94346"/>
          <ac:spMkLst>
            <pc:docMk/>
            <pc:sldMk cId="2392865806" sldId="313"/>
            <ac:spMk id="3498" creationId="{FE9DB02A-2B2E-ABCA-DDAE-E73A49CFB845}"/>
          </ac:spMkLst>
        </pc:spChg>
        <pc:spChg chg="mod">
          <ac:chgData name="Ginevra Minarini" userId="1f1f918c-6db6-4aec-95e5-17ad0358cb46" providerId="ADAL" clId="{03421CA5-02D6-410F-9208-942AACB4DA1F}" dt="2023-11-23T09:01:39.812" v="94346"/>
          <ac:spMkLst>
            <pc:docMk/>
            <pc:sldMk cId="2392865806" sldId="313"/>
            <ac:spMk id="3500" creationId="{FA650D22-7D4F-3384-968C-54794FA2B71D}"/>
          </ac:spMkLst>
        </pc:spChg>
        <pc:spChg chg="mod">
          <ac:chgData name="Ginevra Minarini" userId="1f1f918c-6db6-4aec-95e5-17ad0358cb46" providerId="ADAL" clId="{03421CA5-02D6-410F-9208-942AACB4DA1F}" dt="2023-11-23T09:01:39.812" v="94346"/>
          <ac:spMkLst>
            <pc:docMk/>
            <pc:sldMk cId="2392865806" sldId="313"/>
            <ac:spMk id="3501" creationId="{B031E183-62D0-E043-7771-17F4319AF186}"/>
          </ac:spMkLst>
        </pc:spChg>
        <pc:spChg chg="mod">
          <ac:chgData name="Ginevra Minarini" userId="1f1f918c-6db6-4aec-95e5-17ad0358cb46" providerId="ADAL" clId="{03421CA5-02D6-410F-9208-942AACB4DA1F}" dt="2023-11-23T09:01:39.812" v="94346"/>
          <ac:spMkLst>
            <pc:docMk/>
            <pc:sldMk cId="2392865806" sldId="313"/>
            <ac:spMk id="3502" creationId="{BEE0EB54-8E00-8BBB-16FD-A5AF5F73822E}"/>
          </ac:spMkLst>
        </pc:spChg>
        <pc:spChg chg="mod">
          <ac:chgData name="Ginevra Minarini" userId="1f1f918c-6db6-4aec-95e5-17ad0358cb46" providerId="ADAL" clId="{03421CA5-02D6-410F-9208-942AACB4DA1F}" dt="2023-11-23T09:01:39.812" v="94346"/>
          <ac:spMkLst>
            <pc:docMk/>
            <pc:sldMk cId="2392865806" sldId="313"/>
            <ac:spMk id="3503" creationId="{D53BC9E4-7ACF-3EB7-CDBD-8BC1827F4AFF}"/>
          </ac:spMkLst>
        </pc:spChg>
        <pc:spChg chg="mod">
          <ac:chgData name="Ginevra Minarini" userId="1f1f918c-6db6-4aec-95e5-17ad0358cb46" providerId="ADAL" clId="{03421CA5-02D6-410F-9208-942AACB4DA1F}" dt="2023-11-23T09:01:39.812" v="94346"/>
          <ac:spMkLst>
            <pc:docMk/>
            <pc:sldMk cId="2392865806" sldId="313"/>
            <ac:spMk id="3504" creationId="{B47E7B68-7ACD-FD7B-F752-960CBF64F093}"/>
          </ac:spMkLst>
        </pc:spChg>
        <pc:spChg chg="mod">
          <ac:chgData name="Ginevra Minarini" userId="1f1f918c-6db6-4aec-95e5-17ad0358cb46" providerId="ADAL" clId="{03421CA5-02D6-410F-9208-942AACB4DA1F}" dt="2023-11-23T09:01:39.812" v="94346"/>
          <ac:spMkLst>
            <pc:docMk/>
            <pc:sldMk cId="2392865806" sldId="313"/>
            <ac:spMk id="3505" creationId="{35EB6370-1BFE-4C1D-CA0C-CBBD5B06E4D0}"/>
          </ac:spMkLst>
        </pc:spChg>
        <pc:spChg chg="mod">
          <ac:chgData name="Ginevra Minarini" userId="1f1f918c-6db6-4aec-95e5-17ad0358cb46" providerId="ADAL" clId="{03421CA5-02D6-410F-9208-942AACB4DA1F}" dt="2023-11-23T09:01:39.812" v="94346"/>
          <ac:spMkLst>
            <pc:docMk/>
            <pc:sldMk cId="2392865806" sldId="313"/>
            <ac:spMk id="3506" creationId="{CF1C85E2-6FD0-ECC3-B5CD-C60774ED85A0}"/>
          </ac:spMkLst>
        </pc:spChg>
        <pc:spChg chg="mod">
          <ac:chgData name="Ginevra Minarini" userId="1f1f918c-6db6-4aec-95e5-17ad0358cb46" providerId="ADAL" clId="{03421CA5-02D6-410F-9208-942AACB4DA1F}" dt="2023-11-23T09:01:39.812" v="94346"/>
          <ac:spMkLst>
            <pc:docMk/>
            <pc:sldMk cId="2392865806" sldId="313"/>
            <ac:spMk id="3507" creationId="{895C9AD0-5FC4-7C85-2477-7B399A981B24}"/>
          </ac:spMkLst>
        </pc:spChg>
        <pc:spChg chg="add mod ord">
          <ac:chgData name="Ginevra Minarini" userId="1f1f918c-6db6-4aec-95e5-17ad0358cb46" providerId="ADAL" clId="{03421CA5-02D6-410F-9208-942AACB4DA1F}" dt="2023-11-22T15:18:11.531" v="89016" actId="1036"/>
          <ac:spMkLst>
            <pc:docMk/>
            <pc:sldMk cId="2392865806" sldId="313"/>
            <ac:spMk id="3509" creationId="{ACA4FFAA-DE8E-C5C2-A9F0-1FEB3609B5E6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10" creationId="{108E6680-AC7C-D692-8ACD-04199644503B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11" creationId="{469E9EC4-0C03-C4D1-55AD-FBF3F8F4E0C0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12" creationId="{B240824F-BE9F-F73C-F568-DB23F4529B9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13" creationId="{DAEFDC00-E0B5-3F13-C905-7828DA00B7B5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14" creationId="{BCE7F2DD-35D3-DFF1-EF39-F21B88252774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15" creationId="{DECB551E-7566-96CA-47F1-6890E6AD7353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16" creationId="{575DEE5B-FE19-13DD-8447-5BD80874039C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17" creationId="{87DA3D55-1EC3-692B-D33A-643162D6512C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18" creationId="{A0DCE881-1DC2-6670-D300-C04F707AB52A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19" creationId="{818202A6-98F5-91D7-A963-A213AC574967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20" creationId="{E1798F73-7BCC-E154-AA17-F35A93FB290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21" creationId="{7C13DE70-54C0-26F9-176B-ED675C16A7BE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22" creationId="{3A1CD18C-5FAB-E601-A402-8D3E0019BF32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23" creationId="{56F561B6-44A7-0236-C44D-4709A232BD96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24" creationId="{D880912F-3383-8F29-B079-6158A14350D5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25" creationId="{C6EC2DAD-6FB2-3AFB-D83C-6B5BA73E2599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26" creationId="{8D3D256C-8715-7BE5-FF58-E55EB3FE40D8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27" creationId="{1FAF62E7-49F2-E023-0864-A1031084B913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28" creationId="{7952B089-40A0-7A93-05C4-2FF2D2FE3DEE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29" creationId="{E60D8B01-E3EF-185E-832C-4D5D5911B4BF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30" creationId="{6C98354E-6F2D-9B33-737F-81D12D3D332F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31" creationId="{A8993FF6-1406-EF41-B34A-91E2698167DE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32" creationId="{61ABFC13-907E-6AAD-FE0D-5FFD1F35EBB2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33" creationId="{91684D68-0BBC-07F6-E84C-AE451206CD5E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34" creationId="{360CF884-DAC6-7F03-91CB-5B710381909B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35" creationId="{44950CCE-4AFF-D814-E7D5-E6D022866673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36" creationId="{DFDFE8E5-DDCB-E8D5-4CA6-2A9094557693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37" creationId="{20B86EA4-0231-B32F-E56A-465A4698D45C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38" creationId="{63FBC25C-94E9-749E-B11A-0359376F7527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39" creationId="{0099D0BD-D56E-C91C-9EEB-D57437C972C6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40" creationId="{1286EBE9-2AA4-4B30-5AE5-B1A9ED6373CD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41" creationId="{028ED877-125A-A737-5283-D401C0C24CEA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42" creationId="{E24EA29C-9564-F865-D756-91F9CD254CA8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43" creationId="{F6AC1E00-A1F6-39A0-EB94-0F8D3BF2B0B1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44" creationId="{E5FFC808-8536-8579-32C7-166ACF8E7A15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45" creationId="{F8829D9D-172C-0F78-BF96-5403189F555C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46" creationId="{A5182A83-BFEF-14C0-76CD-A9567C7D2706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47" creationId="{6C4656AE-02B8-7352-A778-E11F6DEB52F3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48" creationId="{B97EBA55-1D44-2E59-7AD5-1CFC5862AF85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49" creationId="{8525C799-3691-B5F4-7E95-1A61811A7833}"/>
          </ac:spMkLst>
        </pc:spChg>
        <pc:spChg chg="mod topLvl">
          <ac:chgData name="Ginevra Minarini" userId="1f1f918c-6db6-4aec-95e5-17ad0358cb46" providerId="ADAL" clId="{03421CA5-02D6-410F-9208-942AACB4DA1F}" dt="2023-11-23T08:31:49.986" v="94118" actId="164"/>
          <ac:spMkLst>
            <pc:docMk/>
            <pc:sldMk cId="2392865806" sldId="313"/>
            <ac:spMk id="3550" creationId="{AA327BD8-3A06-A06A-0D71-6E03BD572D83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54" creationId="{6AF68472-8A20-EEA4-62D2-F765C6F341EF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55" creationId="{D793D824-D913-22CB-0698-90DACDBE24FB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56" creationId="{42334D18-0712-73C2-A61B-5C450B086095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57" creationId="{16B9AD40-BF82-6DB3-C11A-356CD1FB6DE3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58" creationId="{48C0AA31-3C6C-C481-3201-94FB8E6F7AE2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59" creationId="{55DCF5D8-3C64-2B52-55BA-8B953B65CEC3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60" creationId="{02534433-42A7-73C0-9CD9-E09BB7B199DF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61" creationId="{310ED1B8-496D-DFF5-AF4A-21C901771F3D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62" creationId="{7114689F-B3FA-07A0-9F38-E93661729C6D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63" creationId="{960357FC-9A42-7099-36BA-747D93930839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64" creationId="{51322ED7-CD74-2A3C-DB88-A15D34B75507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65" creationId="{FBFD79B4-BD1B-FEF6-7ACF-2A18BD7DA24A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66" creationId="{D4212C95-F6ED-EA21-E88F-09C5BCB5E0E2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67" creationId="{834D9424-84DC-98BC-83E4-BDD4F22AC408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68" creationId="{866A0406-4AD7-0D47-C8E5-B316FD8DF124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69" creationId="{009ED02C-55F4-967F-318A-CEE59DF98935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70" creationId="{D4F24EB3-96B6-A8C8-FBAF-6BC8573EA209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71" creationId="{B4B0241C-F5BE-664E-325B-F404CD06F561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72" creationId="{9EC97F67-5937-4CBC-C713-117C6723A494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73" creationId="{C96E602B-2F14-206C-8D98-C7B9BAF4ECBC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74" creationId="{5758043B-E2E9-86A4-59F2-2B73B9BABFD0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75" creationId="{7E60442D-0B80-B205-BC34-601EE506EF78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76" creationId="{5EADAC91-D568-94A7-370F-A00525E97AA9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77" creationId="{0FBAD739-B87A-6B79-A4EE-CD65028541BD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78" creationId="{35BCBBE3-864F-31B7-992A-0C07DC293D96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79" creationId="{DAD08767-BFD3-0B90-6909-C7E15E188285}"/>
          </ac:spMkLst>
        </pc:spChg>
        <pc:spChg chg="mod">
          <ac:chgData name="Ginevra Minarini" userId="1f1f918c-6db6-4aec-95e5-17ad0358cb46" providerId="ADAL" clId="{03421CA5-02D6-410F-9208-942AACB4DA1F}" dt="2023-11-23T08:32:50.747" v="94195"/>
          <ac:spMkLst>
            <pc:docMk/>
            <pc:sldMk cId="2392865806" sldId="313"/>
            <ac:spMk id="3580" creationId="{82DA4FF0-70C9-0E68-8AA8-3890949B9FC8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83" creationId="{62F0EE61-E980-12F4-DACE-6AD4DD9AD9AA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84" creationId="{D9B214C2-94BB-DEF1-4636-4D681F60934D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85" creationId="{1DDE2708-640D-54AC-6DA3-32D939F53BA1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86" creationId="{E75886CF-9EDF-7016-5F8B-A374ADB06C78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87" creationId="{22F8784B-1BAE-07BC-E215-B1E50A6C8E40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88" creationId="{A23FD85A-FE28-F6AE-84A7-31BAADEC3DA5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89" creationId="{A2AA378B-73C7-4280-167F-B753984C2C2D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90" creationId="{179C3D19-5AC7-3938-CDB2-C6CC35988BE6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91" creationId="{C73C39A1-8C91-BA87-6055-6DE29FAF74C9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92" creationId="{546CC9E0-F20B-CA11-38FB-1EC162F5AC60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93" creationId="{D7F9FC50-359A-1234-4062-7516547CDB4D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94" creationId="{8387170F-0D87-3421-96D1-5DAA17AF5BBB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95" creationId="{20A85E88-4ED9-D097-8F32-551018317D7A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96" creationId="{4C5E997A-1F17-D384-FE67-728455014CAA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97" creationId="{D052BE6F-4D06-A219-4299-41ABA2D0C0F5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98" creationId="{7AF0D6C6-31A3-D5F2-F2C8-1686C5770A91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599" creationId="{015C35B9-7F04-3F2F-28D6-9EA275F89919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600" creationId="{669AB01F-ACF4-02EC-F440-4348098B4A3E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601" creationId="{D1A79C40-AF09-B04B-51E6-DDE66B438CAF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602" creationId="{9320991E-D0D8-55CB-48E4-49BD82DEA9B2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603" creationId="{273DC88D-FFD5-0EC1-B621-22FFA64429C0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604" creationId="{96B9FA29-A321-A4FB-FF91-7252DFCA9425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605" creationId="{67638E6E-760C-34C4-15E1-9E919FE9811F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606" creationId="{5EBB61BA-91B2-4C6E-1E3F-6856FD1BA5AE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607" creationId="{73A5D9E4-3964-422E-5050-7C28CA2A827B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608" creationId="{02548EB8-3302-CCA7-5E9F-49113A6688A7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609" creationId="{0C0904D7-4E36-147D-01D2-D5DC11792ABA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610" creationId="{047C97F2-9392-DE5A-E533-8D5F077EC49A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611" creationId="{1624FE9B-6003-2A18-3D25-A7F2976059C4}"/>
          </ac:spMkLst>
        </pc:spChg>
        <pc:spChg chg="mod">
          <ac:chgData name="Ginevra Minarini" userId="1f1f918c-6db6-4aec-95e5-17ad0358cb46" providerId="ADAL" clId="{03421CA5-02D6-410F-9208-942AACB4DA1F}" dt="2023-11-23T08:34:12.333" v="94246"/>
          <ac:spMkLst>
            <pc:docMk/>
            <pc:sldMk cId="2392865806" sldId="313"/>
            <ac:spMk id="3612" creationId="{C28BD488-6F35-13B4-EC22-21221ACDD62F}"/>
          </ac:spMkLst>
        </pc:spChg>
        <pc:spChg chg="add mod">
          <ac:chgData name="Ginevra Minarini" userId="1f1f918c-6db6-4aec-95e5-17ad0358cb46" providerId="ADAL" clId="{03421CA5-02D6-410F-9208-942AACB4DA1F}" dt="2023-11-23T09:00:40.437" v="94269" actId="164"/>
          <ac:spMkLst>
            <pc:docMk/>
            <pc:sldMk cId="2392865806" sldId="313"/>
            <ac:spMk id="3613" creationId="{6F1EAEF3-8671-91CB-06E6-2FF6FBF9200E}"/>
          </ac:spMkLst>
        </pc:spChg>
        <pc:spChg chg="add mod">
          <ac:chgData name="Ginevra Minarini" userId="1f1f918c-6db6-4aec-95e5-17ad0358cb46" providerId="ADAL" clId="{03421CA5-02D6-410F-9208-942AACB4DA1F}" dt="2023-11-23T09:00:40.437" v="94269" actId="164"/>
          <ac:spMkLst>
            <pc:docMk/>
            <pc:sldMk cId="2392865806" sldId="313"/>
            <ac:spMk id="3614" creationId="{06AA1E2F-28B5-8588-51C5-E8D8400ED272}"/>
          </ac:spMkLst>
        </pc:spChg>
        <pc:spChg chg="add mod">
          <ac:chgData name="Ginevra Minarini" userId="1f1f918c-6db6-4aec-95e5-17ad0358cb46" providerId="ADAL" clId="{03421CA5-02D6-410F-9208-942AACB4DA1F}" dt="2023-11-23T09:00:40.437" v="94269" actId="164"/>
          <ac:spMkLst>
            <pc:docMk/>
            <pc:sldMk cId="2392865806" sldId="313"/>
            <ac:spMk id="3615" creationId="{BD81A982-CDE3-AEF3-92F1-AA16DA26CCBC}"/>
          </ac:spMkLst>
        </pc:spChg>
        <pc:spChg chg="add mod">
          <ac:chgData name="Ginevra Minarini" userId="1f1f918c-6db6-4aec-95e5-17ad0358cb46" providerId="ADAL" clId="{03421CA5-02D6-410F-9208-942AACB4DA1F}" dt="2023-11-23T09:00:40.437" v="94269" actId="164"/>
          <ac:spMkLst>
            <pc:docMk/>
            <pc:sldMk cId="2392865806" sldId="313"/>
            <ac:spMk id="3616" creationId="{EA0464BD-442B-4B23-CD54-5B5CD34416D5}"/>
          </ac:spMkLst>
        </pc:spChg>
        <pc:spChg chg="add mod">
          <ac:chgData name="Ginevra Minarini" userId="1f1f918c-6db6-4aec-95e5-17ad0358cb46" providerId="ADAL" clId="{03421CA5-02D6-410F-9208-942AACB4DA1F}" dt="2023-11-23T09:00:40.437" v="94269" actId="164"/>
          <ac:spMkLst>
            <pc:docMk/>
            <pc:sldMk cId="2392865806" sldId="313"/>
            <ac:spMk id="3617" creationId="{8AD9FACF-E4A9-337A-912D-D26B3F9C3034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20" creationId="{7BEF9E26-956A-21D6-37BF-8F09ECAA65B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21" creationId="{657EA268-B397-D03E-921B-D4B9460A052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22" creationId="{71AABDF1-763E-1D8D-B4FD-484C33E1581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23" creationId="{E9D94FEC-8541-2676-AB7D-745D6ED0141F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24" creationId="{7212A204-135E-90E8-00A3-DBD782293D4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25" creationId="{B213F74A-9E6A-6F12-BCEF-0BE034E908F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26" creationId="{8E7CCC45-E6EE-ABB2-DC74-BFE55C299BE4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27" creationId="{6AADF136-66CA-4AC6-BCA1-EB1AA3DB57D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28" creationId="{86CC74DC-D13C-27C6-C167-02B7D79C8D0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29" creationId="{65144F1B-173D-35A7-5D65-522BE68FC115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30" creationId="{EF61AA10-542F-643F-38C4-45AE2F670C4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31" creationId="{7418E82E-292D-6180-5282-E7844B58B436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32" creationId="{CBF0167C-C2E6-F95C-2F21-C5FE1FFD286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33" creationId="{D76D5377-04B0-88BF-FD82-AB678950E1D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34" creationId="{10C1E20E-D9B4-A5A3-9DBE-97F875D252A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35" creationId="{505A7229-7CDD-04BD-FDCA-33230311D39F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36" creationId="{179960FF-2B75-BF18-4B00-9E33EC9E1B2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37" creationId="{6F8C64D3-25E9-3B43-5FB6-A3D5BF3AA71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38" creationId="{6E789E7A-CCD9-E48A-4C04-E08C49F0857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39" creationId="{155E70E8-E090-3A64-27C2-B6990F1917F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40" creationId="{7C6883B5-206D-75DD-F865-26B644BA28B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41" creationId="{BE3DCA5A-9525-2D7F-3744-005B9D98444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42" creationId="{B6FC8D10-417A-7E26-ACA9-E91F84502ED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43" creationId="{C70BEA3E-07C7-2638-F7ED-5C82BD14C3D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44" creationId="{140DF100-B434-C27D-BE12-9D9EB91DFD9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45" creationId="{3DCAD366-5714-888B-EA6A-215755182531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46" creationId="{F5129EE1-C754-C759-7C21-AD326251634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47" creationId="{7E1EC46C-5F8F-535A-3D24-158C04826C0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48" creationId="{F63A08F6-8F82-227D-6EBB-FBEF566E91E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49" creationId="{28BC86D7-7BC2-8451-46D2-A3FA6B68889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50" creationId="{D1AF912C-24FB-2E80-54A4-F68E8C280CA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51" creationId="{C78784D0-4D17-C4BD-912B-CD17D5237AC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52" creationId="{65C456BE-ED52-6000-2983-8512CD70C391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53" creationId="{11ADABAD-7594-9D0B-439E-8D1A7DB07E6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54" creationId="{8A256FEA-FF92-A275-79A4-2BA80FBD12B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55" creationId="{A09D9991-C0D0-F358-75C8-81A5C48BA66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56" creationId="{57BE601B-A4C6-013B-8904-A2C4C226E7A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57" creationId="{F50F7529-1088-ACB0-B4DB-150A00A6C5D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58" creationId="{61E75A79-30A9-E5BE-37F8-2AAF8C73E121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59" creationId="{9BF125AD-1D99-A556-50EA-B5711DA3526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60" creationId="{4D2D5CDF-C92D-05E9-42A6-2F37DFC00E5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61" creationId="{F5CB5171-9A96-1710-CB23-A7FF7C87FBA6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62" creationId="{A4FDD7AB-21B5-4986-FB01-8ADF8FDB1635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63" creationId="{E311D4DD-A49D-4FD8-B324-E125740849A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64" creationId="{063855A5-9D9C-9F79-745C-F658F61F53C6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65" creationId="{CD85F53D-588E-32D5-5ECF-4FE170C19C0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66" creationId="{76B2CB4F-DD79-E2C2-1D10-5B46C0A5BC8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67" creationId="{38D3611C-70A4-3482-6538-D33446C57E1F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68" creationId="{C26DBC76-B20B-00EF-DD0E-8409B64ECC7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69" creationId="{BECA4988-40B3-596F-0687-781087B876F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70" creationId="{1C69A59A-8979-5696-A5D0-A26DFAF41D7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71" creationId="{ECFF0FC8-BF8E-4A54-3D3F-B045520B83E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72" creationId="{700DD162-99BF-20E7-4379-DA4DFAF76BB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73" creationId="{8FD0127B-4C6A-DF64-B148-4F3C1E973B86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74" creationId="{E60AA564-8882-23C6-266D-DDA4CE44F6D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75" creationId="{26759BA8-31B5-E2CA-BE80-7732BE0EDB9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76" creationId="{025C1BD3-EE1A-9647-3AA3-F3EDFE015BA4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77" creationId="{42199919-5A56-78AD-D61E-B0628C6FD325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78" creationId="{ECE23DB5-98C0-0211-0585-6A2352023ED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79" creationId="{00556C63-4C49-183E-DEB8-DD1D6235DD2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80" creationId="{66744E43-0C86-0E68-91CA-94928320E87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81" creationId="{8F7A1932-DAFD-C1F1-7D86-01BEDF0D7F8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82" creationId="{6152CDA3-F881-5666-6D3F-6E89BD615F0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83" creationId="{A593C753-82AC-8574-34AA-5118A53F512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84" creationId="{300F69E7-110D-8054-3274-B07FCA0BB98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85" creationId="{759E06E5-C8E8-7DCB-71F5-4B79BC294CF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86" creationId="{A4486750-8651-11A5-FBFA-5CFC1385E14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87" creationId="{D8DCAA98-72E9-B06F-0264-2FE60B91DC0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88" creationId="{2ABFB687-6952-D18A-BD78-CC076001010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89" creationId="{2F9C2B69-34FD-0236-F06F-E01D9D5DCC7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90" creationId="{E3FB509D-EE51-760F-CA00-961533E2C83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91" creationId="{582FC784-3CB0-C033-99A4-896E46E9839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92" creationId="{4114EE7A-CC1C-41EB-6D60-A8E76432961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93" creationId="{E907A84E-7AE0-B71A-2E10-144ACABB081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94" creationId="{E8B07711-7A8B-5DFB-D49F-CC5864E644E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95" creationId="{AE99B1EE-0CBC-9197-8113-A4C2B3BCF20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96" creationId="{26111E24-7926-BBB1-0715-B8FD0EC22BC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97" creationId="{CEF23621-EF44-2034-0DB4-8C1E445AE6D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98" creationId="{5D09B1E3-DF20-CF33-4C1B-D7C8E693F62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699" creationId="{4CBB36B0-2654-E738-9E51-A10435282AA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00" creationId="{B8C6D671-95D1-6B08-C737-55D03F69B77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01" creationId="{606F1EED-08BE-9396-DBB5-02072CC75B5F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02" creationId="{77F08CE2-57B4-BE49-5BDC-058AC496977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03" creationId="{22B2F3F0-3B73-CADC-E141-62621A8E983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04" creationId="{DE870EF8-77E8-7515-9034-15232250DC9F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05" creationId="{C6BDE3C0-C77C-5045-8953-9B597FB909F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06" creationId="{867EDF51-8029-E99A-55CC-EF9D013D67C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07" creationId="{818BFC9A-C6B8-A87D-FB67-E01BB4F666B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08" creationId="{8D3D14F2-79FB-18A0-32AC-9CB23EEFE6C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09" creationId="{F83DC6E6-669A-49F7-3B6A-E823D54FE54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10" creationId="{8FD30285-7DD3-03C0-D44B-D6DE9C72BD8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11" creationId="{9CE79FE3-B649-0FE6-8768-DFC375EFCE1F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12" creationId="{51C5AFE0-4A11-5037-B759-3912D5FAE1B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13" creationId="{07E9ACC2-35CF-A19B-659E-D9AACC73C4E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14" creationId="{5BE987E8-ECC5-BC50-96EF-AC0C8891FCA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15" creationId="{263CEE33-DB79-01CC-4D4A-7FDE9F08CD41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16" creationId="{06EB1742-05D8-80C7-EC2C-80DC4D89333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17" creationId="{4A3F3612-8E1D-E4DA-B64C-D6A541636906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18" creationId="{089B5215-A96D-3595-CD9C-AE099B3D1DD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19" creationId="{87806631-E8D4-F0FD-31CE-6BEFF0D3E74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20" creationId="{5B802116-32EB-863A-9A4E-5DA84378636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21" creationId="{F20B148E-5C34-E147-7641-841C3CF84A3F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22" creationId="{20CD2873-96F1-0B06-8752-227C62749AA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23" creationId="{43E235AB-AF3D-BEF5-E120-4EE9BAFA00C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24" creationId="{B9473A79-FD36-1070-E6DC-941D7FB807A5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25" creationId="{1FF49B73-80EE-8B48-EF5A-4235FB493C34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26" creationId="{D4A7CAFA-7319-891C-1AB1-E8D83EC1B2C1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27" creationId="{06DA7BB1-2B08-0387-2C43-8980134A0495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28" creationId="{CA59F049-2643-A92D-1497-58DDAD847E6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29" creationId="{D53AD594-94B3-84BA-2B1E-CAD3201A7E5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30" creationId="{7F16D826-442E-3F86-DC7A-F77593F733B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31" creationId="{8301417D-85DD-0974-5F21-C0E1191C1F5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32" creationId="{DDC13288-2036-F90F-211C-23D1C99F29B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33" creationId="{3E768733-E3C0-4708-1CEB-D4077C3A1255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34" creationId="{FA10CD59-C59A-9F84-9EEB-A81A07DCD54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35" creationId="{6BDFDC69-DC2E-89D2-659B-F35C9A8C787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36" creationId="{1B24DBCF-CBAD-3013-0EDA-EA937BDC9A25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37" creationId="{1D5C6FF2-339C-8849-3CB2-5F4009C1B6C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38" creationId="{1636184A-E5FD-36DC-9885-2CEDA9DFD4A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39" creationId="{D4015054-A7BF-DC96-E9D3-BE152A526D04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40" creationId="{608AE0DA-70AC-07E1-1E77-0F1B79AA2FF4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41" creationId="{941ABA43-D470-3A50-26DD-D34C8B08643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42" creationId="{252D6CAA-8D48-DDC3-B0A1-3E5055682A7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43" creationId="{6A374E09-EDE5-5615-1832-59F62EBA7FE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44" creationId="{54A38240-2D15-71BE-DDDB-76D7D468DF2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45" creationId="{1F2A69F9-3674-728D-2E5B-E64B958B038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46" creationId="{A80249EE-3023-F56F-FDCB-35AC61ADFB3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47" creationId="{8CD2C9B2-EC42-DA41-062C-D1FF34EF390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48" creationId="{01AF30F1-68D7-A156-32A4-6114D9CB89C5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49" creationId="{459FCADC-6CE6-AB96-0F04-08CC9571FA3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50" creationId="{15794F26-688D-A8B8-5265-49BB6DC29DC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51" creationId="{235697BE-ABFF-7187-03DA-C497BDE8CE1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52" creationId="{FD46874B-471B-8D82-C615-D99E41FF5901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53" creationId="{85AC334D-51AB-CFF7-3A42-C508AF4DC7E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54" creationId="{9251C703-7650-F17D-8CCC-FC983ED9E8C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55" creationId="{F9FDC210-6F19-E44D-30A4-490194F4122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56" creationId="{BB4A7CEE-69C5-AB15-6552-F9B16197834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57" creationId="{24FCC8A5-0542-5951-5170-F34C56C43AE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58" creationId="{5BF88633-0A7B-83A8-FDAA-BA8C6ABC240F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59" creationId="{1A467AF7-C82D-1831-C926-60917B5BCE2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60" creationId="{3DC8FC7D-041F-5385-7B3E-9C9CB7673E8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61" creationId="{16C43B61-95D4-5C86-5A00-3985D337EFE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62" creationId="{08A0B70C-D109-8549-F084-8D29556C9D06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63" creationId="{D4AA9EF0-9F41-2384-73AF-BA8BEBBA577F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64" creationId="{765E0FDE-F461-49FE-A8DA-75C1538757C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65" creationId="{0AF5D420-DC91-FC39-7588-6D18FCAABFC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66" creationId="{C9811272-D2B7-DB2C-C918-AFCFF989A7A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67" creationId="{2A8C2A98-BEE6-5BB9-0A81-6E5A70E14D5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68" creationId="{D1C9F623-DB85-F12E-D3A9-EAA7D5A6663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69" creationId="{6F5EE8D4-8973-4BD7-C0BF-1EC91BA17B51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70" creationId="{6EB4C0FD-7636-A64C-FC1B-F683F427887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71" creationId="{2232E001-7400-B2F0-B377-09B46304D2C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72" creationId="{979447DD-F18A-7B72-384A-13FFFDAC0511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73" creationId="{64DCB65A-1651-8CF5-6F32-78E870622CD4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74" creationId="{380BB3D8-701F-2FAA-58C7-8FD7D9FC92A4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75" creationId="{DE28732B-145B-4BE6-D8D2-3B0DE5A506D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76" creationId="{2A1AAAD5-FFB4-4C23-96E8-3658B3FC2BF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77" creationId="{649420BF-DA60-80A1-BA34-4334550470E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78" creationId="{014DF8B0-CD73-0924-17C9-47F6F88CF081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79" creationId="{0161CFB0-02FC-618D-C566-A3F30B13C7E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80" creationId="{D75C38A0-A9FD-BC54-932E-6066237C944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81" creationId="{D181009D-8CC7-74E8-AFDF-586AB183509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82" creationId="{48C3A454-E5D7-6D45-C03F-A453DA09BA9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83" creationId="{F5ECDB29-A506-24FA-2362-6A1CC21C0DA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84" creationId="{30F0BFF6-F6FF-89BD-B5BD-3C5283A9457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85" creationId="{C1C3ABF1-918B-2F8E-6EFC-15F938F915F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86" creationId="{4128D092-40F1-CBDC-E39F-F265E8E56D6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87" creationId="{33923A30-E468-34A6-535E-3638F1D6C0E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88" creationId="{1FBF3665-57E2-0C11-D2E4-BC2D8694B53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89" creationId="{AD937AD7-6C3C-A89A-F738-59033F6AFE6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90" creationId="{7228B8F7-1406-024A-7FE3-A51C22D9061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91" creationId="{9F9C6518-0FE5-E692-DE39-6B8D56F9240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92" creationId="{937806F9-03B5-7DAE-98C8-8A82729A52E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93" creationId="{DB65DB8B-6CB6-CCB6-697B-917F0703F55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94" creationId="{C5FF1877-823E-3F12-51C7-43F4ED42A5A1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95" creationId="{4794EF7D-6C63-FB05-9BF3-E1CBA19FDE5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96" creationId="{932B66F9-5F4A-C9B5-F8DD-0A1A4CCA3775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97" creationId="{CE9DD711-EC7F-2FFD-ED2B-69CA1B26D20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98" creationId="{A2B70FC8-FDB8-85B8-C746-3D42AB1E0D9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799" creationId="{C10AA642-5377-81C8-1A31-67E1D2FBDC0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00" creationId="{26F0FDF9-5F90-C932-6152-8C87D14291F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01" creationId="{5474FF2A-E9DD-4C76-3DF5-94A7A68FEBE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02" creationId="{DB500324-5C6D-8A9A-AF8B-5B68AD80BCF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03" creationId="{B0952E71-6C6E-8CB1-9B3E-941F3A11AFD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04" creationId="{83BDFE8C-E2B3-EB65-1B94-E45698EBAAD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05" creationId="{6817AD29-7638-6CB6-7EC1-8CAB57941316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06" creationId="{D62FD375-3C02-D8E9-E6DB-7FC612255C3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07" creationId="{EAC9BFF2-D3A1-4E4C-7540-3981A385C1D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08" creationId="{287C76B0-C5A8-1241-B79C-8D73E8FD182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09" creationId="{9683C3D5-5AA3-8E40-B7B5-3A2823A1A3B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10" creationId="{B3D4CEAF-09E3-CA16-D724-F4F5B382544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11" creationId="{CDDABD8B-8931-2C3A-9394-7BC05A66AB3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12" creationId="{F845CBFA-0934-87AD-4D15-35061233290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13" creationId="{BEB58AC1-5DB7-21B9-C5F8-5641CA197F9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14" creationId="{8BBC29B6-CABA-E248-7917-FA99B2A1340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15" creationId="{310DD546-604E-FA48-2CFB-A57A0E24C95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16" creationId="{9C9065D9-E62F-98FE-2B71-CE2249C4A23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17" creationId="{441D3208-E975-1208-438A-22DE0478B5F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18" creationId="{3EBED459-0838-FD69-A1BC-22B0052BD15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19" creationId="{C10BEFFD-A994-FCDB-A4CA-E1322F6BC73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20" creationId="{4462F4E2-CFE8-907E-A87E-F1ECD39D401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21" creationId="{B81815FF-CA99-6059-A84D-56D1793EF71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22" creationId="{6EFC8572-605F-E7D9-79A3-6143A882956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23" creationId="{A41C48DC-7BC4-5BEC-B310-8182CC415276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24" creationId="{E130DA27-BEB1-94F5-89B2-C9A38335443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25" creationId="{A711B4DC-6C1F-E5DE-BF02-BBCC0DC21DF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26" creationId="{1330707A-747E-A6ED-A865-95F0432C6D4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27" creationId="{EAE7E59E-5DAA-E438-F7AE-5634D7EE621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28" creationId="{F6505D3F-0469-34D9-6B80-28C2B107BFF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29" creationId="{3A84D4F7-8938-D9CC-7E3A-4A7C73811A24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30" creationId="{9CC75907-172C-1332-C46E-C120763D18A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31" creationId="{ACA1C825-42CC-1C9F-4E4E-1B817A6565C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32" creationId="{CD092DA1-B210-B308-D7FD-442719EDD474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33" creationId="{04E286C8-933D-24E2-8EF0-D8294088B19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34" creationId="{9BC9E214-A953-CB4B-99BA-4919A88BFFA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35" creationId="{84A58444-BFCE-FFB8-9F37-52545F47D7C5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36" creationId="{07210C7A-BF8A-FA50-1161-B3E19570AE31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37" creationId="{6C44E929-E9CC-6588-87DE-EDDCEA25A53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38" creationId="{8D85796F-856D-138F-B0CA-8F2673B7ECC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39" creationId="{C3C631B2-304A-D054-94E2-2B0E9B9FF44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40" creationId="{B3B9FB53-188C-4710-6FF1-BE645971059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41" creationId="{E872DF65-9E4B-4BFA-7E5E-0290CBD110C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42" creationId="{26448050-4F28-2C10-D5C9-A018E09F9E6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43" creationId="{E06FF980-FDCC-5307-F8A5-3D17C4E1393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44" creationId="{1E342EFE-44FD-0C09-5523-5AD6149810B5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45" creationId="{D45B63A5-3EA5-56B6-A6E8-C683E6B5C36C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46" creationId="{FAE91515-665E-7DF7-0067-67BCC13E491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47" creationId="{DDCB5B50-B9FC-1131-EFFB-2129D633B8D6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48" creationId="{CDAA3744-43BF-7D98-36EA-5B55CA3D0B99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49" creationId="{019C196C-4DCE-726F-284E-F3A451848D7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50" creationId="{F908A543-E9D2-8756-C31D-1A7552FFCF3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51" creationId="{BE05F34B-8DA6-8F88-F1AC-B1B1F17900CA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52" creationId="{E4923B0C-8138-6F0B-C75F-7A3F77F9DBB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53" creationId="{065124D7-9FE5-5686-8CF7-B0FA0DF2CD5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54" creationId="{D83F0A46-9047-CD6E-862F-90AEFE4AF11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55" creationId="{8B428ACC-E1D7-FAA8-CB12-214E495AA11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56" creationId="{D2B5BFA3-AA15-6FC3-A6EC-C2C30766774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57" creationId="{268FCC9C-0848-2C66-DF30-94F9E7B4A54F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58" creationId="{16376AE1-7412-B6C5-26B9-2CC896476852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59" creationId="{1472CE7A-F3BF-7A7F-8F86-D97F67FF361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60" creationId="{069C6831-F0D7-C122-C4C3-43650582FC76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61" creationId="{4764D446-6576-9DF9-BFA5-9599472070E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62" creationId="{CB43FEE1-268B-E6B2-9A41-0CA550ABF47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63" creationId="{5FC14B8E-EF70-CAF5-3902-038D7AA11B1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64" creationId="{F9192B89-8E34-5251-6B0B-694F47994318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65" creationId="{2089DE7D-FA3C-C0D5-9D66-7CB02AD7CA8D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66" creationId="{E9282D1C-36EF-A7CF-04AE-A6CCCB4E1EC5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67" creationId="{6439E850-7B27-F13B-F3DE-F14FE4DCDEB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68" creationId="{5C574ECE-3BD1-F431-F113-94646FB8E17B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69" creationId="{21EB2D27-B40F-FCA2-CF20-044EB98F0FD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70" creationId="{2E4ABABA-45CD-45FD-9F9D-5144CA3679D7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71" creationId="{22E78F66-19D8-4369-292B-354F4E0DC610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72" creationId="{8398956A-7E17-D481-B8AD-30AA6C988181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73" creationId="{4CB4BAC8-6C0F-9C1D-6FA4-A5F9A8D4BF3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74" creationId="{766CDF3E-EDE9-BB72-D6E3-B8991A0D8BF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75" creationId="{3BB7878F-3664-200D-C9BA-E89009B06D71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76" creationId="{BE1C498B-A49F-703D-AD48-5505905929E3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77" creationId="{21B81597-7740-5BA6-2B2D-FACCFFFF021E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78" creationId="{7ADE6EB3-908C-DB64-2B06-A6FA06F27B16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79" creationId="{41D332F4-A17F-787F-0ABA-17B1E3F522F6}"/>
          </ac:spMkLst>
        </pc:spChg>
        <pc:spChg chg="mod">
          <ac:chgData name="Ginevra Minarini" userId="1f1f918c-6db6-4aec-95e5-17ad0358cb46" providerId="ADAL" clId="{03421CA5-02D6-410F-9208-942AACB4DA1F}" dt="2023-11-23T09:01:39.812" v="94344"/>
          <ac:spMkLst>
            <pc:docMk/>
            <pc:sldMk cId="2392865806" sldId="313"/>
            <ac:spMk id="3880" creationId="{5713FFC7-C7CC-4054-9DF5-47E108439E84}"/>
          </ac:spMkLst>
        </pc:spChg>
        <pc:grpChg chg="add mod">
          <ac:chgData name="Ginevra Minarini" userId="1f1f918c-6db6-4aec-95e5-17ad0358cb46" providerId="ADAL" clId="{03421CA5-02D6-410F-9208-942AACB4DA1F}" dt="2023-11-23T08:28:40.831" v="93947" actId="164"/>
          <ac:grpSpMkLst>
            <pc:docMk/>
            <pc:sldMk cId="2392865806" sldId="313"/>
            <ac:grpSpMk id="2" creationId="{533C7AE6-E7AB-D12A-8308-463051FE5EC8}"/>
          </ac:grpSpMkLst>
        </pc:grpChg>
        <pc:grpChg chg="add del mod">
          <ac:chgData name="Ginevra Minarini" userId="1f1f918c-6db6-4aec-95e5-17ad0358cb46" providerId="ADAL" clId="{03421CA5-02D6-410F-9208-942AACB4DA1F}" dt="2023-11-22T15:13:41.832" v="88938" actId="478"/>
          <ac:grpSpMkLst>
            <pc:docMk/>
            <pc:sldMk cId="2392865806" sldId="313"/>
            <ac:grpSpMk id="2" creationId="{7CA61DB2-BA33-EC80-D673-1D30C2ACEB6E}"/>
          </ac:grpSpMkLst>
        </pc:grpChg>
        <pc:grpChg chg="add mod">
          <ac:chgData name="Ginevra Minarini" userId="1f1f918c-6db6-4aec-95e5-17ad0358cb46" providerId="ADAL" clId="{03421CA5-02D6-410F-9208-942AACB4DA1F}" dt="2023-11-23T08:28:40.831" v="93947" actId="164"/>
          <ac:grpSpMkLst>
            <pc:docMk/>
            <pc:sldMk cId="2392865806" sldId="313"/>
            <ac:grpSpMk id="15" creationId="{FD249CD5-BFA5-94F0-3B0C-5DA6C34F7941}"/>
          </ac:grpSpMkLst>
        </pc:grpChg>
        <pc:grpChg chg="add mod">
          <ac:chgData name="Ginevra Minarini" userId="1f1f918c-6db6-4aec-95e5-17ad0358cb46" providerId="ADAL" clId="{03421CA5-02D6-410F-9208-942AACB4DA1F}" dt="2023-11-23T08:33:19.325" v="94202" actId="164"/>
          <ac:grpSpMkLst>
            <pc:docMk/>
            <pc:sldMk cId="2392865806" sldId="313"/>
            <ac:grpSpMk id="18" creationId="{C881AE78-A9CD-BB33-FD41-5CBF50EADA8F}"/>
          </ac:grpSpMkLst>
        </pc:grpChg>
        <pc:grpChg chg="add mod">
          <ac:chgData name="Ginevra Minarini" userId="1f1f918c-6db6-4aec-95e5-17ad0358cb46" providerId="ADAL" clId="{03421CA5-02D6-410F-9208-942AACB4DA1F}" dt="2023-11-23T08:30:08.151" v="93965" actId="164"/>
          <ac:grpSpMkLst>
            <pc:docMk/>
            <pc:sldMk cId="2392865806" sldId="313"/>
            <ac:grpSpMk id="19" creationId="{B246D78B-331A-125F-B1AF-6D5051A5FDF8}"/>
          </ac:grpSpMkLst>
        </pc:grpChg>
        <pc:grpChg chg="add del mod">
          <ac:chgData name="Ginevra Minarini" userId="1f1f918c-6db6-4aec-95e5-17ad0358cb46" providerId="ADAL" clId="{03421CA5-02D6-410F-9208-942AACB4DA1F}" dt="2023-11-23T08:30:05.150" v="93964"/>
          <ac:grpSpMkLst>
            <pc:docMk/>
            <pc:sldMk cId="2392865806" sldId="313"/>
            <ac:grpSpMk id="20" creationId="{C68241B5-2F3F-2F6E-C334-79F4D761122A}"/>
          </ac:grpSpMkLst>
        </pc:grpChg>
        <pc:grpChg chg="add del mod">
          <ac:chgData name="Ginevra Minarini" userId="1f1f918c-6db6-4aec-95e5-17ad0358cb46" providerId="ADAL" clId="{03421CA5-02D6-410F-9208-942AACB4DA1F}" dt="2023-11-23T08:30:05.150" v="93964"/>
          <ac:grpSpMkLst>
            <pc:docMk/>
            <pc:sldMk cId="2392865806" sldId="313"/>
            <ac:grpSpMk id="33" creationId="{78D17944-E195-1AB4-DC63-E0DE1604A791}"/>
          </ac:grpSpMkLst>
        </pc:grpChg>
        <pc:grpChg chg="add del mod">
          <ac:chgData name="Ginevra Minarini" userId="1f1f918c-6db6-4aec-95e5-17ad0358cb46" providerId="ADAL" clId="{03421CA5-02D6-410F-9208-942AACB4DA1F}" dt="2023-11-23T08:30:33.376" v="93981" actId="21"/>
          <ac:grpSpMkLst>
            <pc:docMk/>
            <pc:sldMk cId="2392865806" sldId="313"/>
            <ac:grpSpMk id="36" creationId="{30538846-6534-BB88-F2DC-5406D76DD78A}"/>
          </ac:grpSpMkLst>
        </pc:grpChg>
        <pc:grpChg chg="add del mod">
          <ac:chgData name="Ginevra Minarini" userId="1f1f918c-6db6-4aec-95e5-17ad0358cb46" providerId="ADAL" clId="{03421CA5-02D6-410F-9208-942AACB4DA1F}" dt="2023-11-23T08:30:41.229" v="93986" actId="165"/>
          <ac:grpSpMkLst>
            <pc:docMk/>
            <pc:sldMk cId="2392865806" sldId="313"/>
            <ac:grpSpMk id="37" creationId="{27E4A678-D611-FD48-4AC6-F81F505C09B8}"/>
          </ac:grpSpMkLst>
        </pc:grpChg>
        <pc:grpChg chg="del mod topLvl">
          <ac:chgData name="Ginevra Minarini" userId="1f1f918c-6db6-4aec-95e5-17ad0358cb46" providerId="ADAL" clId="{03421CA5-02D6-410F-9208-942AACB4DA1F}" dt="2023-11-23T08:30:44.815" v="93987" actId="165"/>
          <ac:grpSpMkLst>
            <pc:docMk/>
            <pc:sldMk cId="2392865806" sldId="313"/>
            <ac:grpSpMk id="40" creationId="{C90285EB-C6B8-E1E5-DDBE-63A77D0D7570}"/>
          </ac:grpSpMkLst>
        </pc:grpChg>
        <pc:grpChg chg="mod">
          <ac:chgData name="Ginevra Minarini" userId="1f1f918c-6db6-4aec-95e5-17ad0358cb46" providerId="ADAL" clId="{03421CA5-02D6-410F-9208-942AACB4DA1F}" dt="2023-11-22T15:11:26.007" v="88866"/>
          <ac:grpSpMkLst>
            <pc:docMk/>
            <pc:sldMk cId="2392865806" sldId="313"/>
            <ac:grpSpMk id="703" creationId="{62277F42-55CA-5EDE-10EA-21F462F9B66E}"/>
          </ac:grpSpMkLst>
        </pc:grpChg>
        <pc:grpChg chg="mod">
          <ac:chgData name="Ginevra Minarini" userId="1f1f918c-6db6-4aec-95e5-17ad0358cb46" providerId="ADAL" clId="{03421CA5-02D6-410F-9208-942AACB4DA1F}" dt="2023-11-22T15:11:26.007" v="88866"/>
          <ac:grpSpMkLst>
            <pc:docMk/>
            <pc:sldMk cId="2392865806" sldId="313"/>
            <ac:grpSpMk id="1592" creationId="{543BE0CA-1919-DFC9-5623-843E096E2EE0}"/>
          </ac:grpSpMkLst>
        </pc:grpChg>
        <pc:grpChg chg="mod">
          <ac:chgData name="Ginevra Minarini" userId="1f1f918c-6db6-4aec-95e5-17ad0358cb46" providerId="ADAL" clId="{03421CA5-02D6-410F-9208-942AACB4DA1F}" dt="2023-11-22T15:11:26.007" v="88866"/>
          <ac:grpSpMkLst>
            <pc:docMk/>
            <pc:sldMk cId="2392865806" sldId="313"/>
            <ac:grpSpMk id="1596" creationId="{0FA1A83A-9050-3977-1E01-D6C379F10F3B}"/>
          </ac:grpSpMkLst>
        </pc:grpChg>
        <pc:grpChg chg="mod">
          <ac:chgData name="Ginevra Minarini" userId="1f1f918c-6db6-4aec-95e5-17ad0358cb46" providerId="ADAL" clId="{03421CA5-02D6-410F-9208-942AACB4DA1F}" dt="2023-11-22T15:11:26.007" v="88866"/>
          <ac:grpSpMkLst>
            <pc:docMk/>
            <pc:sldMk cId="2392865806" sldId="313"/>
            <ac:grpSpMk id="1631" creationId="{A552AE25-F361-C974-E1F9-1D5D30AFA510}"/>
          </ac:grpSpMkLst>
        </pc:grpChg>
        <pc:grpChg chg="mod">
          <ac:chgData name="Ginevra Minarini" userId="1f1f918c-6db6-4aec-95e5-17ad0358cb46" providerId="ADAL" clId="{03421CA5-02D6-410F-9208-942AACB4DA1F}" dt="2023-11-22T15:11:26.007" v="88866"/>
          <ac:grpSpMkLst>
            <pc:docMk/>
            <pc:sldMk cId="2392865806" sldId="313"/>
            <ac:grpSpMk id="1633" creationId="{3870A025-DA2B-DB7F-1F12-1296643797FF}"/>
          </ac:grpSpMkLst>
        </pc:grpChg>
        <pc:grpChg chg="mod">
          <ac:chgData name="Ginevra Minarini" userId="1f1f918c-6db6-4aec-95e5-17ad0358cb46" providerId="ADAL" clId="{03421CA5-02D6-410F-9208-942AACB4DA1F}" dt="2023-11-22T15:11:26.007" v="88866"/>
          <ac:grpSpMkLst>
            <pc:docMk/>
            <pc:sldMk cId="2392865806" sldId="313"/>
            <ac:grpSpMk id="1635" creationId="{C45B479A-8665-A7E9-1EAA-07508A9737BC}"/>
          </ac:grpSpMkLst>
        </pc:grpChg>
        <pc:grpChg chg="mod">
          <ac:chgData name="Ginevra Minarini" userId="1f1f918c-6db6-4aec-95e5-17ad0358cb46" providerId="ADAL" clId="{03421CA5-02D6-410F-9208-942AACB4DA1F}" dt="2023-11-22T15:11:26.007" v="88866"/>
          <ac:grpSpMkLst>
            <pc:docMk/>
            <pc:sldMk cId="2392865806" sldId="313"/>
            <ac:grpSpMk id="1637" creationId="{2C65138E-C68E-F74F-17BA-DD18A78CC286}"/>
          </ac:grpSpMkLst>
        </pc:grpChg>
        <pc:grpChg chg="add mod ord">
          <ac:chgData name="Ginevra Minarini" userId="1f1f918c-6db6-4aec-95e5-17ad0358cb46" providerId="ADAL" clId="{03421CA5-02D6-410F-9208-942AACB4DA1F}" dt="2023-11-23T08:34:35.608" v="94260" actId="166"/>
          <ac:grpSpMkLst>
            <pc:docMk/>
            <pc:sldMk cId="2392865806" sldId="313"/>
            <ac:grpSpMk id="1855" creationId="{74306BDF-8AF9-3BAC-6228-74B5D8B3A5CA}"/>
          </ac:grpSpMkLst>
        </pc:grpChg>
        <pc:grpChg chg="add del mod ord">
          <ac:chgData name="Ginevra Minarini" userId="1f1f918c-6db6-4aec-95e5-17ad0358cb46" providerId="ADAL" clId="{03421CA5-02D6-410F-9208-942AACB4DA1F}" dt="2023-11-23T08:29:27.300" v="93958" actId="165"/>
          <ac:grpSpMkLst>
            <pc:docMk/>
            <pc:sldMk cId="2392865806" sldId="313"/>
            <ac:grpSpMk id="2341" creationId="{A7C998F9-2E9A-14C6-448F-E87E3ECC3F9B}"/>
          </ac:grpSpMkLst>
        </pc:grpChg>
        <pc:grpChg chg="mod topLvl">
          <ac:chgData name="Ginevra Minarini" userId="1f1f918c-6db6-4aec-95e5-17ad0358cb46" providerId="ADAL" clId="{03421CA5-02D6-410F-9208-942AACB4DA1F}" dt="2023-11-23T08:31:28.522" v="94067" actId="164"/>
          <ac:grpSpMkLst>
            <pc:docMk/>
            <pc:sldMk cId="2392865806" sldId="313"/>
            <ac:grpSpMk id="3042" creationId="{F955D910-79E3-A5ED-2454-80C3FD062D59}"/>
          </ac:grpSpMkLst>
        </pc:grpChg>
        <pc:grpChg chg="mod topLvl">
          <ac:chgData name="Ginevra Minarini" userId="1f1f918c-6db6-4aec-95e5-17ad0358cb46" providerId="ADAL" clId="{03421CA5-02D6-410F-9208-942AACB4DA1F}" dt="2023-11-23T08:31:28.522" v="94067" actId="164"/>
          <ac:grpSpMkLst>
            <pc:docMk/>
            <pc:sldMk cId="2392865806" sldId="313"/>
            <ac:grpSpMk id="3148" creationId="{2B3E27EA-CBF8-CFE9-2B6B-CBE584D3D0D0}"/>
          </ac:grpSpMkLst>
        </pc:grpChg>
        <pc:grpChg chg="mod topLvl">
          <ac:chgData name="Ginevra Minarini" userId="1f1f918c-6db6-4aec-95e5-17ad0358cb46" providerId="ADAL" clId="{03421CA5-02D6-410F-9208-942AACB4DA1F}" dt="2023-11-23T08:31:28.522" v="94067" actId="164"/>
          <ac:grpSpMkLst>
            <pc:docMk/>
            <pc:sldMk cId="2392865806" sldId="313"/>
            <ac:grpSpMk id="3152" creationId="{182407E5-4EDE-7C97-FA0C-D1F6840EF7D6}"/>
          </ac:grpSpMkLst>
        </pc:grpChg>
        <pc:grpChg chg="mod">
          <ac:chgData name="Ginevra Minarini" userId="1f1f918c-6db6-4aec-95e5-17ad0358cb46" providerId="ADAL" clId="{03421CA5-02D6-410F-9208-942AACB4DA1F}" dt="2023-11-23T08:29:27.300" v="93958" actId="165"/>
          <ac:grpSpMkLst>
            <pc:docMk/>
            <pc:sldMk cId="2392865806" sldId="313"/>
            <ac:grpSpMk id="3187" creationId="{7BC13A72-B20F-2F24-2C94-7A1FFB5DFB00}"/>
          </ac:grpSpMkLst>
        </pc:grpChg>
        <pc:grpChg chg="mod">
          <ac:chgData name="Ginevra Minarini" userId="1f1f918c-6db6-4aec-95e5-17ad0358cb46" providerId="ADAL" clId="{03421CA5-02D6-410F-9208-942AACB4DA1F}" dt="2023-11-23T08:29:27.300" v="93958" actId="165"/>
          <ac:grpSpMkLst>
            <pc:docMk/>
            <pc:sldMk cId="2392865806" sldId="313"/>
            <ac:grpSpMk id="3189" creationId="{FA7FA2CE-9EA6-F023-2697-249E3E903A97}"/>
          </ac:grpSpMkLst>
        </pc:grpChg>
        <pc:grpChg chg="mod">
          <ac:chgData name="Ginevra Minarini" userId="1f1f918c-6db6-4aec-95e5-17ad0358cb46" providerId="ADAL" clId="{03421CA5-02D6-410F-9208-942AACB4DA1F}" dt="2023-11-23T08:29:27.300" v="93958" actId="165"/>
          <ac:grpSpMkLst>
            <pc:docMk/>
            <pc:sldMk cId="2392865806" sldId="313"/>
            <ac:grpSpMk id="3191" creationId="{6FA4B980-F6D4-2E93-19C9-2A5376608AF0}"/>
          </ac:grpSpMkLst>
        </pc:grpChg>
        <pc:grpChg chg="mod">
          <ac:chgData name="Ginevra Minarini" userId="1f1f918c-6db6-4aec-95e5-17ad0358cb46" providerId="ADAL" clId="{03421CA5-02D6-410F-9208-942AACB4DA1F}" dt="2023-11-23T08:29:27.300" v="93958" actId="165"/>
          <ac:grpSpMkLst>
            <pc:docMk/>
            <pc:sldMk cId="2392865806" sldId="313"/>
            <ac:grpSpMk id="3193" creationId="{5E92F530-45E3-6655-3777-06AD97E162BE}"/>
          </ac:grpSpMkLst>
        </pc:grpChg>
        <pc:grpChg chg="add mod ord">
          <ac:chgData name="Ginevra Minarini" userId="1f1f918c-6db6-4aec-95e5-17ad0358cb46" providerId="ADAL" clId="{03421CA5-02D6-410F-9208-942AACB4DA1F}" dt="2023-11-22T15:14:39.929" v="88985" actId="166"/>
          <ac:grpSpMkLst>
            <pc:docMk/>
            <pc:sldMk cId="2392865806" sldId="313"/>
            <ac:grpSpMk id="3411" creationId="{59AFAD12-CFAE-45E7-4C14-8EF245512952}"/>
          </ac:grpSpMkLst>
        </pc:grpChg>
        <pc:grpChg chg="mod">
          <ac:chgData name="Ginevra Minarini" userId="1f1f918c-6db6-4aec-95e5-17ad0358cb46" providerId="ADAL" clId="{03421CA5-02D6-410F-9208-942AACB4DA1F}" dt="2023-11-22T15:14:17.290" v="88979"/>
          <ac:grpSpMkLst>
            <pc:docMk/>
            <pc:sldMk cId="2392865806" sldId="313"/>
            <ac:grpSpMk id="3412" creationId="{9B2F9DC2-A72D-8C34-1731-670C52A4FBA1}"/>
          </ac:grpSpMkLst>
        </pc:grpChg>
        <pc:grpChg chg="mod">
          <ac:chgData name="Ginevra Minarini" userId="1f1f918c-6db6-4aec-95e5-17ad0358cb46" providerId="ADAL" clId="{03421CA5-02D6-410F-9208-942AACB4DA1F}" dt="2023-11-22T15:14:17.290" v="88979"/>
          <ac:grpSpMkLst>
            <pc:docMk/>
            <pc:sldMk cId="2392865806" sldId="313"/>
            <ac:grpSpMk id="3413" creationId="{102CCB51-1BF1-65B7-7632-D8987BFA7E70}"/>
          </ac:grpSpMkLst>
        </pc:grpChg>
        <pc:grpChg chg="add mod">
          <ac:chgData name="Ginevra Minarini" userId="1f1f918c-6db6-4aec-95e5-17ad0358cb46" providerId="ADAL" clId="{03421CA5-02D6-410F-9208-942AACB4DA1F}" dt="2023-11-22T15:15:52.778" v="88996" actId="1076"/>
          <ac:grpSpMkLst>
            <pc:docMk/>
            <pc:sldMk cId="2392865806" sldId="313"/>
            <ac:grpSpMk id="3471" creationId="{802866D0-F28C-EABA-4FFA-199BC261A327}"/>
          </ac:grpSpMkLst>
        </pc:grpChg>
        <pc:grpChg chg="mod">
          <ac:chgData name="Ginevra Minarini" userId="1f1f918c-6db6-4aec-95e5-17ad0358cb46" providerId="ADAL" clId="{03421CA5-02D6-410F-9208-942AACB4DA1F}" dt="2023-11-22T15:15:50.363" v="88995"/>
          <ac:grpSpMkLst>
            <pc:docMk/>
            <pc:sldMk cId="2392865806" sldId="313"/>
            <ac:grpSpMk id="3475" creationId="{88C2F28E-4D0B-8863-B2DD-7E42EED9175C}"/>
          </ac:grpSpMkLst>
        </pc:grpChg>
        <pc:grpChg chg="add mod">
          <ac:chgData name="Ginevra Minarini" userId="1f1f918c-6db6-4aec-95e5-17ad0358cb46" providerId="ADAL" clId="{03421CA5-02D6-410F-9208-942AACB4DA1F}" dt="2023-11-23T09:01:39.812" v="94346"/>
          <ac:grpSpMkLst>
            <pc:docMk/>
            <pc:sldMk cId="2392865806" sldId="313"/>
            <ac:grpSpMk id="3495" creationId="{894E86F4-ED87-A4E9-5713-97FBDAF4BC26}"/>
          </ac:grpSpMkLst>
        </pc:grpChg>
        <pc:grpChg chg="mod">
          <ac:chgData name="Ginevra Minarini" userId="1f1f918c-6db6-4aec-95e5-17ad0358cb46" providerId="ADAL" clId="{03421CA5-02D6-410F-9208-942AACB4DA1F}" dt="2023-11-23T09:01:39.812" v="94346"/>
          <ac:grpSpMkLst>
            <pc:docMk/>
            <pc:sldMk cId="2392865806" sldId="313"/>
            <ac:grpSpMk id="3497" creationId="{6D988C51-FBF0-22F7-556C-F72806D065E3}"/>
          </ac:grpSpMkLst>
        </pc:grpChg>
        <pc:grpChg chg="mod">
          <ac:chgData name="Ginevra Minarini" userId="1f1f918c-6db6-4aec-95e5-17ad0358cb46" providerId="ADAL" clId="{03421CA5-02D6-410F-9208-942AACB4DA1F}" dt="2023-11-23T09:01:39.812" v="94346"/>
          <ac:grpSpMkLst>
            <pc:docMk/>
            <pc:sldMk cId="2392865806" sldId="313"/>
            <ac:grpSpMk id="3499" creationId="{7F1EB009-0E7A-C3F4-4DC0-856D8963AA8B}"/>
          </ac:grpSpMkLst>
        </pc:grpChg>
        <pc:grpChg chg="add mod">
          <ac:chgData name="Ginevra Minarini" userId="1f1f918c-6db6-4aec-95e5-17ad0358cb46" providerId="ADAL" clId="{03421CA5-02D6-410F-9208-942AACB4DA1F}" dt="2023-11-23T08:31:28.522" v="94067" actId="164"/>
          <ac:grpSpMkLst>
            <pc:docMk/>
            <pc:sldMk cId="2392865806" sldId="313"/>
            <ac:grpSpMk id="3551" creationId="{14F73CBE-A864-4B9E-7A0B-518AF85A6766}"/>
          </ac:grpSpMkLst>
        </pc:grpChg>
        <pc:grpChg chg="add mod ord">
          <ac:chgData name="Ginevra Minarini" userId="1f1f918c-6db6-4aec-95e5-17ad0358cb46" providerId="ADAL" clId="{03421CA5-02D6-410F-9208-942AACB4DA1F}" dt="2023-11-23T08:33:01.277" v="94199" actId="166"/>
          <ac:grpSpMkLst>
            <pc:docMk/>
            <pc:sldMk cId="2392865806" sldId="313"/>
            <ac:grpSpMk id="3552" creationId="{7120E3C0-F424-FD2B-D8D8-F37DAC20F7A3}"/>
          </ac:grpSpMkLst>
        </pc:grpChg>
        <pc:grpChg chg="add mod">
          <ac:chgData name="Ginevra Minarini" userId="1f1f918c-6db6-4aec-95e5-17ad0358cb46" providerId="ADAL" clId="{03421CA5-02D6-410F-9208-942AACB4DA1F}" dt="2023-11-23T08:33:19.325" v="94202" actId="164"/>
          <ac:grpSpMkLst>
            <pc:docMk/>
            <pc:sldMk cId="2392865806" sldId="313"/>
            <ac:grpSpMk id="3553" creationId="{50544E79-9C8D-A990-86F5-19C4BBD46735}"/>
          </ac:grpSpMkLst>
        </pc:grpChg>
        <pc:grpChg chg="add mod">
          <ac:chgData name="Ginevra Minarini" userId="1f1f918c-6db6-4aec-95e5-17ad0358cb46" providerId="ADAL" clId="{03421CA5-02D6-410F-9208-942AACB4DA1F}" dt="2023-11-23T09:01:58.747" v="94349" actId="1076"/>
          <ac:grpSpMkLst>
            <pc:docMk/>
            <pc:sldMk cId="2392865806" sldId="313"/>
            <ac:grpSpMk id="3581" creationId="{C8A17013-ED06-F5A0-7F08-017FE7F97589}"/>
          </ac:grpSpMkLst>
        </pc:grpChg>
        <pc:grpChg chg="add mod">
          <ac:chgData name="Ginevra Minarini" userId="1f1f918c-6db6-4aec-95e5-17ad0358cb46" providerId="ADAL" clId="{03421CA5-02D6-410F-9208-942AACB4DA1F}" dt="2023-11-23T08:34:27.614" v="94259" actId="1035"/>
          <ac:grpSpMkLst>
            <pc:docMk/>
            <pc:sldMk cId="2392865806" sldId="313"/>
            <ac:grpSpMk id="3582" creationId="{B656DA7C-670D-0178-D62D-22AF21D91988}"/>
          </ac:grpSpMkLst>
        </pc:grpChg>
        <pc:grpChg chg="add mod">
          <ac:chgData name="Ginevra Minarini" userId="1f1f918c-6db6-4aec-95e5-17ad0358cb46" providerId="ADAL" clId="{03421CA5-02D6-410F-9208-942AACB4DA1F}" dt="2023-11-23T09:00:40.437" v="94269" actId="164"/>
          <ac:grpSpMkLst>
            <pc:docMk/>
            <pc:sldMk cId="2392865806" sldId="313"/>
            <ac:grpSpMk id="3618" creationId="{D1DCBCAF-6EFB-097E-98E4-6BBCF8DE5F4D}"/>
          </ac:grpSpMkLst>
        </pc:grpChg>
        <pc:grpChg chg="add mod">
          <ac:chgData name="Ginevra Minarini" userId="1f1f918c-6db6-4aec-95e5-17ad0358cb46" providerId="ADAL" clId="{03421CA5-02D6-410F-9208-942AACB4DA1F}" dt="2023-11-23T09:01:42.962" v="94347" actId="1076"/>
          <ac:grpSpMkLst>
            <pc:docMk/>
            <pc:sldMk cId="2392865806" sldId="313"/>
            <ac:grpSpMk id="3619" creationId="{F8BE8950-C665-0A1F-50AC-0D41E1C96F78}"/>
          </ac:grpSpMkLst>
        </pc:grpChg>
        <pc:picChg chg="mod">
          <ac:chgData name="Ginevra Minarini" userId="1f1f918c-6db6-4aec-95e5-17ad0358cb46" providerId="ADAL" clId="{03421CA5-02D6-410F-9208-942AACB4DA1F}" dt="2023-11-22T15:11:26.007" v="88866"/>
          <ac:picMkLst>
            <pc:docMk/>
            <pc:sldMk cId="2392865806" sldId="313"/>
            <ac:picMk id="49" creationId="{302F3F03-EA73-7333-8006-E1DEBD167319}"/>
          </ac:picMkLst>
        </pc:picChg>
        <pc:picChg chg="mod">
          <ac:chgData name="Ginevra Minarini" userId="1f1f918c-6db6-4aec-95e5-17ad0358cb46" providerId="ADAL" clId="{03421CA5-02D6-410F-9208-942AACB4DA1F}" dt="2023-11-22T15:11:26.007" v="88866"/>
          <ac:picMkLst>
            <pc:docMk/>
            <pc:sldMk cId="2392865806" sldId="313"/>
            <ac:picMk id="94" creationId="{544356D3-A1B0-D8C3-0317-7C720A559BBC}"/>
          </ac:picMkLst>
        </pc:picChg>
        <pc:picChg chg="mod">
          <ac:chgData name="Ginevra Minarini" userId="1f1f918c-6db6-4aec-95e5-17ad0358cb46" providerId="ADAL" clId="{03421CA5-02D6-410F-9208-942AACB4DA1F}" dt="2023-11-22T15:11:26.007" v="88866"/>
          <ac:picMkLst>
            <pc:docMk/>
            <pc:sldMk cId="2392865806" sldId="313"/>
            <ac:picMk id="1591" creationId="{206DA73F-6AEA-5D75-1BA6-9F8A129B5326}"/>
          </ac:picMkLst>
        </pc:picChg>
        <pc:picChg chg="mod topLvl">
          <ac:chgData name="Ginevra Minarini" userId="1f1f918c-6db6-4aec-95e5-17ad0358cb46" providerId="ADAL" clId="{03421CA5-02D6-410F-9208-942AACB4DA1F}" dt="2023-11-23T08:31:28.522" v="94067" actId="164"/>
          <ac:picMkLst>
            <pc:docMk/>
            <pc:sldMk cId="2392865806" sldId="313"/>
            <ac:picMk id="2388" creationId="{127E6A34-D220-F111-A6DB-6A97F8F72010}"/>
          </ac:picMkLst>
        </pc:picChg>
        <pc:picChg chg="mod topLvl">
          <ac:chgData name="Ginevra Minarini" userId="1f1f918c-6db6-4aec-95e5-17ad0358cb46" providerId="ADAL" clId="{03421CA5-02D6-410F-9208-942AACB4DA1F}" dt="2023-11-23T08:31:28.522" v="94067" actId="164"/>
          <ac:picMkLst>
            <pc:docMk/>
            <pc:sldMk cId="2392865806" sldId="313"/>
            <ac:picMk id="2433" creationId="{91501615-1F2A-3525-27AE-2E68601E6712}"/>
          </ac:picMkLst>
        </pc:picChg>
        <pc:picChg chg="mod">
          <ac:chgData name="Ginevra Minarini" userId="1f1f918c-6db6-4aec-95e5-17ad0358cb46" providerId="ADAL" clId="{03421CA5-02D6-410F-9208-942AACB4DA1F}" dt="2023-11-23T09:01:39.812" v="94346"/>
          <ac:picMkLst>
            <pc:docMk/>
            <pc:sldMk cId="2392865806" sldId="313"/>
            <ac:picMk id="3508" creationId="{E6507E74-B297-6B87-3851-80E136530A3F}"/>
          </ac:picMkLst>
        </pc:picChg>
      </pc:sldChg>
      <pc:sldChg chg="addSp delSp modSp add mod ord modTransition addAnim delAnim modAnim">
        <pc:chgData name="Ginevra Minarini" userId="1f1f918c-6db6-4aec-95e5-17ad0358cb46" providerId="ADAL" clId="{03421CA5-02D6-410F-9208-942AACB4DA1F}" dt="2023-11-28T09:07:39.086" v="166276"/>
        <pc:sldMkLst>
          <pc:docMk/>
          <pc:sldMk cId="3268864815" sldId="314"/>
        </pc:sldMkLst>
        <pc:spChg chg="mod modVis">
          <ac:chgData name="Ginevra Minarini" userId="1f1f918c-6db6-4aec-95e5-17ad0358cb46" providerId="ADAL" clId="{03421CA5-02D6-410F-9208-942AACB4DA1F}" dt="2023-11-27T15:56:04.090" v="164179"/>
          <ac:spMkLst>
            <pc:docMk/>
            <pc:sldMk cId="3268864815" sldId="314"/>
            <ac:spMk id="3" creationId="{960EED38-B668-D53B-D615-8E4D43EA9469}"/>
          </ac:spMkLst>
        </pc:spChg>
        <pc:spChg chg="mod modVis">
          <ac:chgData name="Ginevra Minarini" userId="1f1f918c-6db6-4aec-95e5-17ad0358cb46" providerId="ADAL" clId="{03421CA5-02D6-410F-9208-942AACB4DA1F}" dt="2023-11-27T15:56:04.090" v="164179"/>
          <ac:spMkLst>
            <pc:docMk/>
            <pc:sldMk cId="3268864815" sldId="314"/>
            <ac:spMk id="4" creationId="{C813CD8D-C154-6E2A-974C-E6455078B9C1}"/>
          </ac:spMkLst>
        </pc:spChg>
        <pc:spChg chg="mod modVis">
          <ac:chgData name="Ginevra Minarini" userId="1f1f918c-6db6-4aec-95e5-17ad0358cb46" providerId="ADAL" clId="{03421CA5-02D6-410F-9208-942AACB4DA1F}" dt="2023-11-27T15:56:04.090" v="164179"/>
          <ac:spMkLst>
            <pc:docMk/>
            <pc:sldMk cId="3268864815" sldId="314"/>
            <ac:spMk id="5" creationId="{7EA36DEE-FABE-662F-0520-23E845AFEC02}"/>
          </ac:spMkLst>
        </pc:spChg>
        <pc:spChg chg="mod modVis">
          <ac:chgData name="Ginevra Minarini" userId="1f1f918c-6db6-4aec-95e5-17ad0358cb46" providerId="ADAL" clId="{03421CA5-02D6-410F-9208-942AACB4DA1F}" dt="2023-11-27T15:56:04.090" v="164179"/>
          <ac:spMkLst>
            <pc:docMk/>
            <pc:sldMk cId="3268864815" sldId="314"/>
            <ac:spMk id="6" creationId="{275FB112-1E06-8FCE-2689-0329876882C5}"/>
          </ac:spMkLst>
        </pc:spChg>
        <pc:spChg chg="mod modVis">
          <ac:chgData name="Ginevra Minarini" userId="1f1f918c-6db6-4aec-95e5-17ad0358cb46" providerId="ADAL" clId="{03421CA5-02D6-410F-9208-942AACB4DA1F}" dt="2023-11-27T15:56:04.090" v="164179"/>
          <ac:spMkLst>
            <pc:docMk/>
            <pc:sldMk cId="3268864815" sldId="314"/>
            <ac:spMk id="7" creationId="{4199A475-542C-D574-8764-FB67BE4EBF6E}"/>
          </ac:spMkLst>
        </pc:spChg>
        <pc:spChg chg="mod modVis">
          <ac:chgData name="Ginevra Minarini" userId="1f1f918c-6db6-4aec-95e5-17ad0358cb46" providerId="ADAL" clId="{03421CA5-02D6-410F-9208-942AACB4DA1F}" dt="2023-11-27T15:56:04.090" v="164179"/>
          <ac:spMkLst>
            <pc:docMk/>
            <pc:sldMk cId="3268864815" sldId="314"/>
            <ac:spMk id="8" creationId="{C1D5AF77-8040-538E-8023-5469ABEC0AD1}"/>
          </ac:spMkLst>
        </pc:spChg>
        <pc:spChg chg="mod modVis">
          <ac:chgData name="Ginevra Minarini" userId="1f1f918c-6db6-4aec-95e5-17ad0358cb46" providerId="ADAL" clId="{03421CA5-02D6-410F-9208-942AACB4DA1F}" dt="2023-11-27T15:56:04.090" v="164179"/>
          <ac:spMkLst>
            <pc:docMk/>
            <pc:sldMk cId="3268864815" sldId="314"/>
            <ac:spMk id="9" creationId="{1535F79F-872A-02E7-5A69-E051F60108EA}"/>
          </ac:spMkLst>
        </pc:spChg>
        <pc:spChg chg="mod modVis">
          <ac:chgData name="Ginevra Minarini" userId="1f1f918c-6db6-4aec-95e5-17ad0358cb46" providerId="ADAL" clId="{03421CA5-02D6-410F-9208-942AACB4DA1F}" dt="2023-11-27T15:56:04.090" v="164179"/>
          <ac:spMkLst>
            <pc:docMk/>
            <pc:sldMk cId="3268864815" sldId="314"/>
            <ac:spMk id="10" creationId="{C94315B0-AED1-7D0A-F2C7-4B49F1595B60}"/>
          </ac:spMkLst>
        </pc:spChg>
        <pc:spChg chg="mod modVis">
          <ac:chgData name="Ginevra Minarini" userId="1f1f918c-6db6-4aec-95e5-17ad0358cb46" providerId="ADAL" clId="{03421CA5-02D6-410F-9208-942AACB4DA1F}" dt="2023-11-27T15:56:04.090" v="164179"/>
          <ac:spMkLst>
            <pc:docMk/>
            <pc:sldMk cId="3268864815" sldId="314"/>
            <ac:spMk id="11" creationId="{EF9894D1-A0DF-C15F-4615-B3FFFA57E405}"/>
          </ac:spMkLst>
        </pc:spChg>
        <pc:spChg chg="mod modVis">
          <ac:chgData name="Ginevra Minarini" userId="1f1f918c-6db6-4aec-95e5-17ad0358cb46" providerId="ADAL" clId="{03421CA5-02D6-410F-9208-942AACB4DA1F}" dt="2023-11-27T15:56:04.090" v="164179"/>
          <ac:spMkLst>
            <pc:docMk/>
            <pc:sldMk cId="3268864815" sldId="314"/>
            <ac:spMk id="12" creationId="{B75E87E8-77DE-A899-B0AE-2FEA5C86C6E7}"/>
          </ac:spMkLst>
        </pc:spChg>
        <pc:spChg chg="mod modVis">
          <ac:chgData name="Ginevra Minarini" userId="1f1f918c-6db6-4aec-95e5-17ad0358cb46" providerId="ADAL" clId="{03421CA5-02D6-410F-9208-942AACB4DA1F}" dt="2023-11-27T15:56:04.090" v="164179"/>
          <ac:spMkLst>
            <pc:docMk/>
            <pc:sldMk cId="3268864815" sldId="314"/>
            <ac:spMk id="13" creationId="{64E4EE7B-6F53-AA05-2702-B907932BF3D7}"/>
          </ac:spMkLst>
        </pc:spChg>
        <pc:spChg chg="mod modVis">
          <ac:chgData name="Ginevra Minarini" userId="1f1f918c-6db6-4aec-95e5-17ad0358cb46" providerId="ADAL" clId="{03421CA5-02D6-410F-9208-942AACB4DA1F}" dt="2023-11-27T15:56:04.090" v="164179"/>
          <ac:spMkLst>
            <pc:docMk/>
            <pc:sldMk cId="3268864815" sldId="314"/>
            <ac:spMk id="14" creationId="{97252FC3-DEB5-F464-1384-23DCD19BE1C1}"/>
          </ac:spMkLst>
        </pc:spChg>
        <pc:spChg chg="del">
          <ac:chgData name="Ginevra Minarini" userId="1f1f918c-6db6-4aec-95e5-17ad0358cb46" providerId="ADAL" clId="{03421CA5-02D6-410F-9208-942AACB4DA1F}" dt="2023-11-23T09:02:19.573" v="94356" actId="478"/>
          <ac:spMkLst>
            <pc:docMk/>
            <pc:sldMk cId="3268864815" sldId="314"/>
            <ac:spMk id="16" creationId="{7712035D-2831-178B-0156-4B9FC119444E}"/>
          </ac:spMkLst>
        </pc:spChg>
        <pc:spChg chg="mod modVis">
          <ac:chgData name="Ginevra Minarini" userId="1f1f918c-6db6-4aec-95e5-17ad0358cb46" providerId="ADAL" clId="{03421CA5-02D6-410F-9208-942AACB4DA1F}" dt="2023-11-27T15:56:04.090" v="164179"/>
          <ac:spMkLst>
            <pc:docMk/>
            <pc:sldMk cId="3268864815" sldId="314"/>
            <ac:spMk id="17" creationId="{62D2BD89-D1E8-FDD1-211B-30039E077DF0}"/>
          </ac:spMkLst>
        </pc:spChg>
        <pc:spChg chg="del mod">
          <ac:chgData name="Ginevra Minarini" userId="1f1f918c-6db6-4aec-95e5-17ad0358cb46" providerId="ADAL" clId="{03421CA5-02D6-410F-9208-942AACB4DA1F}" dt="2023-11-24T14:55:57.074" v="157156" actId="478"/>
          <ac:spMkLst>
            <pc:docMk/>
            <pc:sldMk cId="3268864815" sldId="314"/>
            <ac:spMk id="19" creationId="{C563CA4D-F9D9-C472-4649-1B392BFEC0C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0" creationId="{1B4D2C22-EE13-3928-1A01-BF0A5BC98FE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1" creationId="{DA0C06D0-E772-C8A6-04C7-6D3E1913DD1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2" creationId="{7B7ED052-2D2D-CF95-A79E-39E43752681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3" creationId="{4687714B-43E4-E5FF-90EC-330F84D05BA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4" creationId="{83660B30-1CA7-388D-7949-E1CBCE7A2A0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5" creationId="{1E2CD3CC-7B32-B5F8-B813-60FD23089A1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6" creationId="{BA0749B0-F13D-1DD4-1BB3-98C0A66CC83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" creationId="{632F4CB2-1007-0C4E-D83D-E1CF8586B7C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" creationId="{DCB16FE1-D78D-6CCF-E0CC-3DB5F720230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9" creationId="{0A329A1A-C241-103F-596E-6C3EF11FF34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0" creationId="{4A468A8A-3CC2-6A1C-7269-1012E91E8AD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1" creationId="{6EB20876-37F8-C579-389C-565F45CAA8C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2" creationId="{8A907232-CF6C-2975-385A-6747DDDBB9B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3" creationId="{B7FFF4C5-779E-7452-5670-6F367A1A624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4" creationId="{C6C05A87-B114-4A7C-8DFA-B5016827A89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5" creationId="{A9043A08-4543-F2C9-86B2-A2809B841E2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6" creationId="{5546D2C2-0399-00A4-33DC-111B3BFF584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7" creationId="{DB30545D-9244-1A8B-BAF6-6626794D21AA}"/>
          </ac:spMkLst>
        </pc:spChg>
        <pc:spChg chg="mod modVis">
          <ac:chgData name="Ginevra Minarini" userId="1f1f918c-6db6-4aec-95e5-17ad0358cb46" providerId="ADAL" clId="{03421CA5-02D6-410F-9208-942AACB4DA1F}" dt="2023-11-23T09:06:38.996" v="97822"/>
          <ac:spMkLst>
            <pc:docMk/>
            <pc:sldMk cId="3268864815" sldId="314"/>
            <ac:spMk id="38" creationId="{CBEB05A7-94F1-7FEA-8C15-599B9D19BDCD}"/>
          </ac:spMkLst>
        </pc:spChg>
        <pc:spChg chg="mod modVis">
          <ac:chgData name="Ginevra Minarini" userId="1f1f918c-6db6-4aec-95e5-17ad0358cb46" providerId="ADAL" clId="{03421CA5-02D6-410F-9208-942AACB4DA1F}" dt="2023-11-23T09:06:38.955" v="97688"/>
          <ac:spMkLst>
            <pc:docMk/>
            <pc:sldMk cId="3268864815" sldId="314"/>
            <ac:spMk id="39" creationId="{519EF78F-58D3-3024-94F3-01E411B39D4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" creationId="{904685B9-ADC0-34A3-3372-59B9A15FD8F6}"/>
          </ac:spMkLst>
        </pc:spChg>
        <pc:spChg chg="mod modVis">
          <ac:chgData name="Ginevra Minarini" userId="1f1f918c-6db6-4aec-95e5-17ad0358cb46" providerId="ADAL" clId="{03421CA5-02D6-410F-9208-942AACB4DA1F}" dt="2023-11-23T09:06:38.955" v="97668"/>
          <ac:spMkLst>
            <pc:docMk/>
            <pc:sldMk cId="3268864815" sldId="314"/>
            <ac:spMk id="41" creationId="{8045579F-728B-EE92-4D14-ED2BD905F51E}"/>
          </ac:spMkLst>
        </pc:spChg>
        <pc:spChg chg="mod modVis">
          <ac:chgData name="Ginevra Minarini" userId="1f1f918c-6db6-4aec-95e5-17ad0358cb46" providerId="ADAL" clId="{03421CA5-02D6-410F-9208-942AACB4DA1F}" dt="2023-11-23T09:06:38.955" v="97670"/>
          <ac:spMkLst>
            <pc:docMk/>
            <pc:sldMk cId="3268864815" sldId="314"/>
            <ac:spMk id="42" creationId="{4D6FBA64-1737-6203-B676-254A2B51ABFD}"/>
          </ac:spMkLst>
        </pc:spChg>
        <pc:spChg chg="mod modVis">
          <ac:chgData name="Ginevra Minarini" userId="1f1f918c-6db6-4aec-95e5-17ad0358cb46" providerId="ADAL" clId="{03421CA5-02D6-410F-9208-942AACB4DA1F}" dt="2023-11-23T09:06:38.955" v="97672"/>
          <ac:spMkLst>
            <pc:docMk/>
            <pc:sldMk cId="3268864815" sldId="314"/>
            <ac:spMk id="43" creationId="{1DB525C3-0098-6901-22A9-2FEE84397247}"/>
          </ac:spMkLst>
        </pc:spChg>
        <pc:spChg chg="mod modVis">
          <ac:chgData name="Ginevra Minarini" userId="1f1f918c-6db6-4aec-95e5-17ad0358cb46" providerId="ADAL" clId="{03421CA5-02D6-410F-9208-942AACB4DA1F}" dt="2023-11-23T09:06:38.955" v="97674"/>
          <ac:spMkLst>
            <pc:docMk/>
            <pc:sldMk cId="3268864815" sldId="314"/>
            <ac:spMk id="44" creationId="{8B4ABBCE-2495-C4F3-2E4D-1C17092B70AA}"/>
          </ac:spMkLst>
        </pc:spChg>
        <pc:spChg chg="mod modVis">
          <ac:chgData name="Ginevra Minarini" userId="1f1f918c-6db6-4aec-95e5-17ad0358cb46" providerId="ADAL" clId="{03421CA5-02D6-410F-9208-942AACB4DA1F}" dt="2023-11-23T09:06:38.955" v="97676"/>
          <ac:spMkLst>
            <pc:docMk/>
            <pc:sldMk cId="3268864815" sldId="314"/>
            <ac:spMk id="45" creationId="{96AA8596-EE3A-192D-A916-A513207B47F0}"/>
          </ac:spMkLst>
        </pc:spChg>
        <pc:spChg chg="mod modVis">
          <ac:chgData name="Ginevra Minarini" userId="1f1f918c-6db6-4aec-95e5-17ad0358cb46" providerId="ADAL" clId="{03421CA5-02D6-410F-9208-942AACB4DA1F}" dt="2023-11-23T09:06:38.955" v="97678"/>
          <ac:spMkLst>
            <pc:docMk/>
            <pc:sldMk cId="3268864815" sldId="314"/>
            <ac:spMk id="46" creationId="{4CA627D7-7F5E-9E8F-E4F7-162FD0621751}"/>
          </ac:spMkLst>
        </pc:spChg>
        <pc:spChg chg="mod modVis">
          <ac:chgData name="Ginevra Minarini" userId="1f1f918c-6db6-4aec-95e5-17ad0358cb46" providerId="ADAL" clId="{03421CA5-02D6-410F-9208-942AACB4DA1F}" dt="2023-11-23T09:06:38.955" v="97680"/>
          <ac:spMkLst>
            <pc:docMk/>
            <pc:sldMk cId="3268864815" sldId="314"/>
            <ac:spMk id="47" creationId="{8BB5042F-078F-9B0D-3FB5-F85A211CF1FC}"/>
          </ac:spMkLst>
        </pc:spChg>
        <pc:spChg chg="mod modVis">
          <ac:chgData name="Ginevra Minarini" userId="1f1f918c-6db6-4aec-95e5-17ad0358cb46" providerId="ADAL" clId="{03421CA5-02D6-410F-9208-942AACB4DA1F}" dt="2023-11-23T09:06:38.955" v="97682"/>
          <ac:spMkLst>
            <pc:docMk/>
            <pc:sldMk cId="3268864815" sldId="314"/>
            <ac:spMk id="48" creationId="{B23D4DB9-6901-D97E-5477-8011161A79E3}"/>
          </ac:spMkLst>
        </pc:spChg>
        <pc:spChg chg="mod modVis">
          <ac:chgData name="Ginevra Minarini" userId="1f1f918c-6db6-4aec-95e5-17ad0358cb46" providerId="ADAL" clId="{03421CA5-02D6-410F-9208-942AACB4DA1F}" dt="2023-11-23T09:06:38.955" v="97684"/>
          <ac:spMkLst>
            <pc:docMk/>
            <pc:sldMk cId="3268864815" sldId="314"/>
            <ac:spMk id="49" creationId="{D7F863DF-7113-03B9-F700-A88CCF889124}"/>
          </ac:spMkLst>
        </pc:spChg>
        <pc:spChg chg="mod modVis">
          <ac:chgData name="Ginevra Minarini" userId="1f1f918c-6db6-4aec-95e5-17ad0358cb46" providerId="ADAL" clId="{03421CA5-02D6-410F-9208-942AACB4DA1F}" dt="2023-11-23T09:06:38.955" v="97686"/>
          <ac:spMkLst>
            <pc:docMk/>
            <pc:sldMk cId="3268864815" sldId="314"/>
            <ac:spMk id="50" creationId="{1C6A85F1-05B8-B6B6-5E5F-0E795CEB37DF}"/>
          </ac:spMkLst>
        </pc:spChg>
        <pc:spChg chg="mod modVis">
          <ac:chgData name="Ginevra Minarini" userId="1f1f918c-6db6-4aec-95e5-17ad0358cb46" providerId="ADAL" clId="{03421CA5-02D6-410F-9208-942AACB4DA1F}" dt="2023-11-23T09:06:38.963" v="97690"/>
          <ac:spMkLst>
            <pc:docMk/>
            <pc:sldMk cId="3268864815" sldId="314"/>
            <ac:spMk id="51" creationId="{E72705E4-2E2A-9C91-767F-6A599D2B8744}"/>
          </ac:spMkLst>
        </pc:spChg>
        <pc:spChg chg="mod modVis">
          <ac:chgData name="Ginevra Minarini" userId="1f1f918c-6db6-4aec-95e5-17ad0358cb46" providerId="ADAL" clId="{03421CA5-02D6-410F-9208-942AACB4DA1F}" dt="2023-11-23T09:06:38.963" v="97692"/>
          <ac:spMkLst>
            <pc:docMk/>
            <pc:sldMk cId="3268864815" sldId="314"/>
            <ac:spMk id="52" creationId="{DDB1E533-ECC2-FCA4-900E-D37FCBF7E90B}"/>
          </ac:spMkLst>
        </pc:spChg>
        <pc:spChg chg="mod modVis">
          <ac:chgData name="Ginevra Minarini" userId="1f1f918c-6db6-4aec-95e5-17ad0358cb46" providerId="ADAL" clId="{03421CA5-02D6-410F-9208-942AACB4DA1F}" dt="2023-11-23T09:06:38.963" v="97694"/>
          <ac:spMkLst>
            <pc:docMk/>
            <pc:sldMk cId="3268864815" sldId="314"/>
            <ac:spMk id="53" creationId="{FB278D36-BB89-2E52-2FD3-1740CA502498}"/>
          </ac:spMkLst>
        </pc:spChg>
        <pc:spChg chg="mod modVis">
          <ac:chgData name="Ginevra Minarini" userId="1f1f918c-6db6-4aec-95e5-17ad0358cb46" providerId="ADAL" clId="{03421CA5-02D6-410F-9208-942AACB4DA1F}" dt="2023-11-23T09:06:38.963" v="97696"/>
          <ac:spMkLst>
            <pc:docMk/>
            <pc:sldMk cId="3268864815" sldId="314"/>
            <ac:spMk id="54" creationId="{D014F5EC-34BC-73F9-278D-19EB222E268A}"/>
          </ac:spMkLst>
        </pc:spChg>
        <pc:spChg chg="mod modVis">
          <ac:chgData name="Ginevra Minarini" userId="1f1f918c-6db6-4aec-95e5-17ad0358cb46" providerId="ADAL" clId="{03421CA5-02D6-410F-9208-942AACB4DA1F}" dt="2023-11-23T09:06:38.965" v="97698"/>
          <ac:spMkLst>
            <pc:docMk/>
            <pc:sldMk cId="3268864815" sldId="314"/>
            <ac:spMk id="55" creationId="{C74F1F1F-4F8E-9EE7-C8DF-78185F70A6C6}"/>
          </ac:spMkLst>
        </pc:spChg>
        <pc:spChg chg="mod modVis">
          <ac:chgData name="Ginevra Minarini" userId="1f1f918c-6db6-4aec-95e5-17ad0358cb46" providerId="ADAL" clId="{03421CA5-02D6-410F-9208-942AACB4DA1F}" dt="2023-11-23T09:06:38.965" v="97700"/>
          <ac:spMkLst>
            <pc:docMk/>
            <pc:sldMk cId="3268864815" sldId="314"/>
            <ac:spMk id="56" creationId="{D4F7CBD5-15F0-7246-0227-CFA894694E3A}"/>
          </ac:spMkLst>
        </pc:spChg>
        <pc:spChg chg="mod modVis">
          <ac:chgData name="Ginevra Minarini" userId="1f1f918c-6db6-4aec-95e5-17ad0358cb46" providerId="ADAL" clId="{03421CA5-02D6-410F-9208-942AACB4DA1F}" dt="2023-11-23T09:06:38.965" v="97702"/>
          <ac:spMkLst>
            <pc:docMk/>
            <pc:sldMk cId="3268864815" sldId="314"/>
            <ac:spMk id="57" creationId="{FC7A1984-F6D3-FB35-C8A8-7DACB2B94B3F}"/>
          </ac:spMkLst>
        </pc:spChg>
        <pc:spChg chg="mod modVis">
          <ac:chgData name="Ginevra Minarini" userId="1f1f918c-6db6-4aec-95e5-17ad0358cb46" providerId="ADAL" clId="{03421CA5-02D6-410F-9208-942AACB4DA1F}" dt="2023-11-23T09:06:38.965" v="97704"/>
          <ac:spMkLst>
            <pc:docMk/>
            <pc:sldMk cId="3268864815" sldId="314"/>
            <ac:spMk id="58" creationId="{DE688DF1-983C-85B7-3C7F-629CC09E06D0}"/>
          </ac:spMkLst>
        </pc:spChg>
        <pc:spChg chg="mod modVis">
          <ac:chgData name="Ginevra Minarini" userId="1f1f918c-6db6-4aec-95e5-17ad0358cb46" providerId="ADAL" clId="{03421CA5-02D6-410F-9208-942AACB4DA1F}" dt="2023-11-23T09:06:38.965" v="97706"/>
          <ac:spMkLst>
            <pc:docMk/>
            <pc:sldMk cId="3268864815" sldId="314"/>
            <ac:spMk id="59" creationId="{6F36C7E4-B97B-8A11-EBCC-22C6BC150E88}"/>
          </ac:spMkLst>
        </pc:spChg>
        <pc:spChg chg="mod modVis">
          <ac:chgData name="Ginevra Minarini" userId="1f1f918c-6db6-4aec-95e5-17ad0358cb46" providerId="ADAL" clId="{03421CA5-02D6-410F-9208-942AACB4DA1F}" dt="2023-11-23T09:06:38.965" v="97708"/>
          <ac:spMkLst>
            <pc:docMk/>
            <pc:sldMk cId="3268864815" sldId="314"/>
            <ac:spMk id="60" creationId="{F61E5DF5-9820-3024-554B-C89800BF3047}"/>
          </ac:spMkLst>
        </pc:spChg>
        <pc:spChg chg="mod modVis">
          <ac:chgData name="Ginevra Minarini" userId="1f1f918c-6db6-4aec-95e5-17ad0358cb46" providerId="ADAL" clId="{03421CA5-02D6-410F-9208-942AACB4DA1F}" dt="2023-11-23T09:06:38.965" v="97710"/>
          <ac:spMkLst>
            <pc:docMk/>
            <pc:sldMk cId="3268864815" sldId="314"/>
            <ac:spMk id="61" creationId="{41B04352-2E9C-58E2-B386-8B1537410235}"/>
          </ac:spMkLst>
        </pc:spChg>
        <pc:spChg chg="mod modVis">
          <ac:chgData name="Ginevra Minarini" userId="1f1f918c-6db6-4aec-95e5-17ad0358cb46" providerId="ADAL" clId="{03421CA5-02D6-410F-9208-942AACB4DA1F}" dt="2023-11-23T09:06:38.965" v="97712"/>
          <ac:spMkLst>
            <pc:docMk/>
            <pc:sldMk cId="3268864815" sldId="314"/>
            <ac:spMk id="62" creationId="{2254AC16-116C-337D-7705-DEE613699F91}"/>
          </ac:spMkLst>
        </pc:spChg>
        <pc:spChg chg="mod modVis">
          <ac:chgData name="Ginevra Minarini" userId="1f1f918c-6db6-4aec-95e5-17ad0358cb46" providerId="ADAL" clId="{03421CA5-02D6-410F-9208-942AACB4DA1F}" dt="2023-11-23T09:06:38.965" v="97714"/>
          <ac:spMkLst>
            <pc:docMk/>
            <pc:sldMk cId="3268864815" sldId="314"/>
            <ac:spMk id="63" creationId="{68C50357-6709-713A-1FDD-240E13651FA1}"/>
          </ac:spMkLst>
        </pc:spChg>
        <pc:spChg chg="mod modVis">
          <ac:chgData name="Ginevra Minarini" userId="1f1f918c-6db6-4aec-95e5-17ad0358cb46" providerId="ADAL" clId="{03421CA5-02D6-410F-9208-942AACB4DA1F}" dt="2023-11-23T09:06:38.975" v="97736"/>
          <ac:spMkLst>
            <pc:docMk/>
            <pc:sldMk cId="3268864815" sldId="314"/>
            <ac:spMk id="1792" creationId="{C980670E-5A1A-4E6B-475E-369E86669E64}"/>
          </ac:spMkLst>
        </pc:spChg>
        <pc:spChg chg="mod modVis">
          <ac:chgData name="Ginevra Minarini" userId="1f1f918c-6db6-4aec-95e5-17ad0358cb46" providerId="ADAL" clId="{03421CA5-02D6-410F-9208-942AACB4DA1F}" dt="2023-11-23T09:06:38.975" v="97738"/>
          <ac:spMkLst>
            <pc:docMk/>
            <pc:sldMk cId="3268864815" sldId="314"/>
            <ac:spMk id="1793" creationId="{BFE2232A-DB7B-19B4-4632-4D32CEC8E29B}"/>
          </ac:spMkLst>
        </pc:spChg>
        <pc:spChg chg="mod modVis">
          <ac:chgData name="Ginevra Minarini" userId="1f1f918c-6db6-4aec-95e5-17ad0358cb46" providerId="ADAL" clId="{03421CA5-02D6-410F-9208-942AACB4DA1F}" dt="2023-11-23T09:06:38.975" v="97740"/>
          <ac:spMkLst>
            <pc:docMk/>
            <pc:sldMk cId="3268864815" sldId="314"/>
            <ac:spMk id="1794" creationId="{9D3A4E12-0F98-5FC2-D83B-216EA61F3220}"/>
          </ac:spMkLst>
        </pc:spChg>
        <pc:spChg chg="mod modVis">
          <ac:chgData name="Ginevra Minarini" userId="1f1f918c-6db6-4aec-95e5-17ad0358cb46" providerId="ADAL" clId="{03421CA5-02D6-410F-9208-942AACB4DA1F}" dt="2023-11-23T09:06:38.975" v="97742"/>
          <ac:spMkLst>
            <pc:docMk/>
            <pc:sldMk cId="3268864815" sldId="314"/>
            <ac:spMk id="1795" creationId="{F463F369-9853-6B6E-5BD2-A06FE10F383E}"/>
          </ac:spMkLst>
        </pc:spChg>
        <pc:spChg chg="mod modVis">
          <ac:chgData name="Ginevra Minarini" userId="1f1f918c-6db6-4aec-95e5-17ad0358cb46" providerId="ADAL" clId="{03421CA5-02D6-410F-9208-942AACB4DA1F}" dt="2023-11-23T09:06:38.975" v="97744"/>
          <ac:spMkLst>
            <pc:docMk/>
            <pc:sldMk cId="3268864815" sldId="314"/>
            <ac:spMk id="1796" creationId="{E7B9A668-DC95-FCCD-7010-7FC7D4EA741F}"/>
          </ac:spMkLst>
        </pc:spChg>
        <pc:spChg chg="mod modVis">
          <ac:chgData name="Ginevra Minarini" userId="1f1f918c-6db6-4aec-95e5-17ad0358cb46" providerId="ADAL" clId="{03421CA5-02D6-410F-9208-942AACB4DA1F}" dt="2023-11-23T09:06:38.975" v="97746"/>
          <ac:spMkLst>
            <pc:docMk/>
            <pc:sldMk cId="3268864815" sldId="314"/>
            <ac:spMk id="1797" creationId="{749A8E33-259B-3EC7-6AEF-3727FFFC271C}"/>
          </ac:spMkLst>
        </pc:spChg>
        <pc:spChg chg="mod modVis">
          <ac:chgData name="Ginevra Minarini" userId="1f1f918c-6db6-4aec-95e5-17ad0358cb46" providerId="ADAL" clId="{03421CA5-02D6-410F-9208-942AACB4DA1F}" dt="2023-11-23T09:06:38.975" v="97748"/>
          <ac:spMkLst>
            <pc:docMk/>
            <pc:sldMk cId="3268864815" sldId="314"/>
            <ac:spMk id="1798" creationId="{A6E80A27-0953-C4C9-00F1-EBABA3A03065}"/>
          </ac:spMkLst>
        </pc:spChg>
        <pc:spChg chg="mod modVis">
          <ac:chgData name="Ginevra Minarini" userId="1f1f918c-6db6-4aec-95e5-17ad0358cb46" providerId="ADAL" clId="{03421CA5-02D6-410F-9208-942AACB4DA1F}" dt="2023-11-23T09:06:38.975" v="97750"/>
          <ac:spMkLst>
            <pc:docMk/>
            <pc:sldMk cId="3268864815" sldId="314"/>
            <ac:spMk id="1799" creationId="{6B65C7DC-F68F-F909-8D8E-8A4D59F2FFBE}"/>
          </ac:spMkLst>
        </pc:spChg>
        <pc:spChg chg="mod modVis">
          <ac:chgData name="Ginevra Minarini" userId="1f1f918c-6db6-4aec-95e5-17ad0358cb46" providerId="ADAL" clId="{03421CA5-02D6-410F-9208-942AACB4DA1F}" dt="2023-11-23T09:06:38.975" v="97752"/>
          <ac:spMkLst>
            <pc:docMk/>
            <pc:sldMk cId="3268864815" sldId="314"/>
            <ac:spMk id="1800" creationId="{0372FB31-5BC4-8DC7-151E-8D732D980BB5}"/>
          </ac:spMkLst>
        </pc:spChg>
        <pc:spChg chg="mod modVis">
          <ac:chgData name="Ginevra Minarini" userId="1f1f918c-6db6-4aec-95e5-17ad0358cb46" providerId="ADAL" clId="{03421CA5-02D6-410F-9208-942AACB4DA1F}" dt="2023-11-23T09:06:38.975" v="97754"/>
          <ac:spMkLst>
            <pc:docMk/>
            <pc:sldMk cId="3268864815" sldId="314"/>
            <ac:spMk id="1801" creationId="{9FAF2164-27D3-7391-0F67-FE76EE6C6C8C}"/>
          </ac:spMkLst>
        </pc:spChg>
        <pc:spChg chg="mod modVis">
          <ac:chgData name="Ginevra Minarini" userId="1f1f918c-6db6-4aec-95e5-17ad0358cb46" providerId="ADAL" clId="{03421CA5-02D6-410F-9208-942AACB4DA1F}" dt="2023-11-23T09:06:38.975" v="97756"/>
          <ac:spMkLst>
            <pc:docMk/>
            <pc:sldMk cId="3268864815" sldId="314"/>
            <ac:spMk id="1802" creationId="{FA29747D-100A-8E84-7E1B-988C21FFF294}"/>
          </ac:spMkLst>
        </pc:spChg>
        <pc:spChg chg="mod modVis">
          <ac:chgData name="Ginevra Minarini" userId="1f1f918c-6db6-4aec-95e5-17ad0358cb46" providerId="ADAL" clId="{03421CA5-02D6-410F-9208-942AACB4DA1F}" dt="2023-11-23T09:06:38.975" v="97758"/>
          <ac:spMkLst>
            <pc:docMk/>
            <pc:sldMk cId="3268864815" sldId="314"/>
            <ac:spMk id="1803" creationId="{B947A299-E3E5-3F1A-29A7-21C22DE44984}"/>
          </ac:spMkLst>
        </pc:spChg>
        <pc:spChg chg="mod modVis">
          <ac:chgData name="Ginevra Minarini" userId="1f1f918c-6db6-4aec-95e5-17ad0358cb46" providerId="ADAL" clId="{03421CA5-02D6-410F-9208-942AACB4DA1F}" dt="2023-11-23T09:06:38.983" v="97760"/>
          <ac:spMkLst>
            <pc:docMk/>
            <pc:sldMk cId="3268864815" sldId="314"/>
            <ac:spMk id="1804" creationId="{6CAE3D2C-6A58-5F6F-8911-BDF898876936}"/>
          </ac:spMkLst>
        </pc:spChg>
        <pc:spChg chg="mod modVis">
          <ac:chgData name="Ginevra Minarini" userId="1f1f918c-6db6-4aec-95e5-17ad0358cb46" providerId="ADAL" clId="{03421CA5-02D6-410F-9208-942AACB4DA1F}" dt="2023-11-23T09:06:38.983" v="97762"/>
          <ac:spMkLst>
            <pc:docMk/>
            <pc:sldMk cId="3268864815" sldId="314"/>
            <ac:spMk id="1805" creationId="{B03395D4-7BE8-EACC-9F8D-C9C45B8E4230}"/>
          </ac:spMkLst>
        </pc:spChg>
        <pc:spChg chg="mod modVis">
          <ac:chgData name="Ginevra Minarini" userId="1f1f918c-6db6-4aec-95e5-17ad0358cb46" providerId="ADAL" clId="{03421CA5-02D6-410F-9208-942AACB4DA1F}" dt="2023-11-23T09:06:38.983" v="97764"/>
          <ac:spMkLst>
            <pc:docMk/>
            <pc:sldMk cId="3268864815" sldId="314"/>
            <ac:spMk id="1806" creationId="{6C7446DD-C214-0E1E-4C62-29C268F47137}"/>
          </ac:spMkLst>
        </pc:spChg>
        <pc:spChg chg="mod modVis">
          <ac:chgData name="Ginevra Minarini" userId="1f1f918c-6db6-4aec-95e5-17ad0358cb46" providerId="ADAL" clId="{03421CA5-02D6-410F-9208-942AACB4DA1F}" dt="2023-11-23T09:06:38.983" v="97766"/>
          <ac:spMkLst>
            <pc:docMk/>
            <pc:sldMk cId="3268864815" sldId="314"/>
            <ac:spMk id="1807" creationId="{E899F447-880E-7D11-053C-3D835533B35A}"/>
          </ac:spMkLst>
        </pc:spChg>
        <pc:spChg chg="mod modVis">
          <ac:chgData name="Ginevra Minarini" userId="1f1f918c-6db6-4aec-95e5-17ad0358cb46" providerId="ADAL" clId="{03421CA5-02D6-410F-9208-942AACB4DA1F}" dt="2023-11-23T09:06:38.986" v="97768"/>
          <ac:spMkLst>
            <pc:docMk/>
            <pc:sldMk cId="3268864815" sldId="314"/>
            <ac:spMk id="1808" creationId="{6416F565-C238-015B-DE66-0D4E022F3730}"/>
          </ac:spMkLst>
        </pc:spChg>
        <pc:spChg chg="mod modVis">
          <ac:chgData name="Ginevra Minarini" userId="1f1f918c-6db6-4aec-95e5-17ad0358cb46" providerId="ADAL" clId="{03421CA5-02D6-410F-9208-942AACB4DA1F}" dt="2023-11-23T09:06:38.986" v="97770"/>
          <ac:spMkLst>
            <pc:docMk/>
            <pc:sldMk cId="3268864815" sldId="314"/>
            <ac:spMk id="1809" creationId="{B5D2C540-55DE-9608-2B21-6D4BE5C5CC55}"/>
          </ac:spMkLst>
        </pc:spChg>
        <pc:spChg chg="mod modVis">
          <ac:chgData name="Ginevra Minarini" userId="1f1f918c-6db6-4aec-95e5-17ad0358cb46" providerId="ADAL" clId="{03421CA5-02D6-410F-9208-942AACB4DA1F}" dt="2023-11-23T09:06:38.986" v="97772"/>
          <ac:spMkLst>
            <pc:docMk/>
            <pc:sldMk cId="3268864815" sldId="314"/>
            <ac:spMk id="1810" creationId="{DE4324E8-D72F-53FD-81AD-B331E0990F68}"/>
          </ac:spMkLst>
        </pc:spChg>
        <pc:spChg chg="mod modVis">
          <ac:chgData name="Ginevra Minarini" userId="1f1f918c-6db6-4aec-95e5-17ad0358cb46" providerId="ADAL" clId="{03421CA5-02D6-410F-9208-942AACB4DA1F}" dt="2023-11-23T09:06:38.986" v="97774"/>
          <ac:spMkLst>
            <pc:docMk/>
            <pc:sldMk cId="3268864815" sldId="314"/>
            <ac:spMk id="1811" creationId="{8258B30E-83AC-B27F-0EC8-AFDD457383E4}"/>
          </ac:spMkLst>
        </pc:spChg>
        <pc:spChg chg="mod modVis">
          <ac:chgData name="Ginevra Minarini" userId="1f1f918c-6db6-4aec-95e5-17ad0358cb46" providerId="ADAL" clId="{03421CA5-02D6-410F-9208-942AACB4DA1F}" dt="2023-11-23T09:06:38.988" v="97776"/>
          <ac:spMkLst>
            <pc:docMk/>
            <pc:sldMk cId="3268864815" sldId="314"/>
            <ac:spMk id="1812" creationId="{6E82CD37-9366-BC1E-9CBD-13FE984EF225}"/>
          </ac:spMkLst>
        </pc:spChg>
        <pc:spChg chg="mod modVis">
          <ac:chgData name="Ginevra Minarini" userId="1f1f918c-6db6-4aec-95e5-17ad0358cb46" providerId="ADAL" clId="{03421CA5-02D6-410F-9208-942AACB4DA1F}" dt="2023-11-23T09:06:38.988" v="97778"/>
          <ac:spMkLst>
            <pc:docMk/>
            <pc:sldMk cId="3268864815" sldId="314"/>
            <ac:spMk id="1813" creationId="{4B60F7B2-7CEF-1A5A-55AF-64F3728184E3}"/>
          </ac:spMkLst>
        </pc:spChg>
        <pc:spChg chg="mod modVis">
          <ac:chgData name="Ginevra Minarini" userId="1f1f918c-6db6-4aec-95e5-17ad0358cb46" providerId="ADAL" clId="{03421CA5-02D6-410F-9208-942AACB4DA1F}" dt="2023-11-23T09:06:38.988" v="97780"/>
          <ac:spMkLst>
            <pc:docMk/>
            <pc:sldMk cId="3268864815" sldId="314"/>
            <ac:spMk id="1814" creationId="{7C0CD028-838A-21ED-9F52-B40FC4C78AC0}"/>
          </ac:spMkLst>
        </pc:spChg>
        <pc:spChg chg="mod modVis">
          <ac:chgData name="Ginevra Minarini" userId="1f1f918c-6db6-4aec-95e5-17ad0358cb46" providerId="ADAL" clId="{03421CA5-02D6-410F-9208-942AACB4DA1F}" dt="2023-11-23T09:06:38.988" v="97782"/>
          <ac:spMkLst>
            <pc:docMk/>
            <pc:sldMk cId="3268864815" sldId="314"/>
            <ac:spMk id="1815" creationId="{90E99903-60B4-6378-0A70-BD5D56A522D0}"/>
          </ac:spMkLst>
        </pc:spChg>
        <pc:spChg chg="mod modVis">
          <ac:chgData name="Ginevra Minarini" userId="1f1f918c-6db6-4aec-95e5-17ad0358cb46" providerId="ADAL" clId="{03421CA5-02D6-410F-9208-942AACB4DA1F}" dt="2023-11-23T09:06:38.988" v="97784"/>
          <ac:spMkLst>
            <pc:docMk/>
            <pc:sldMk cId="3268864815" sldId="314"/>
            <ac:spMk id="1816" creationId="{CF7A3B6B-A174-734C-97F5-11F2836F2B31}"/>
          </ac:spMkLst>
        </pc:spChg>
        <pc:spChg chg="mod modVis">
          <ac:chgData name="Ginevra Minarini" userId="1f1f918c-6db6-4aec-95e5-17ad0358cb46" providerId="ADAL" clId="{03421CA5-02D6-410F-9208-942AACB4DA1F}" dt="2023-11-23T09:06:38.988" v="97786"/>
          <ac:spMkLst>
            <pc:docMk/>
            <pc:sldMk cId="3268864815" sldId="314"/>
            <ac:spMk id="1817" creationId="{35125850-B055-3482-29AE-69412534CC38}"/>
          </ac:spMkLst>
        </pc:spChg>
        <pc:spChg chg="mod modVis">
          <ac:chgData name="Ginevra Minarini" userId="1f1f918c-6db6-4aec-95e5-17ad0358cb46" providerId="ADAL" clId="{03421CA5-02D6-410F-9208-942AACB4DA1F}" dt="2023-11-23T09:06:38.988" v="97788"/>
          <ac:spMkLst>
            <pc:docMk/>
            <pc:sldMk cId="3268864815" sldId="314"/>
            <ac:spMk id="1818" creationId="{9ECFEBAC-37FE-344A-6C5D-D80C0EA64F52}"/>
          </ac:spMkLst>
        </pc:spChg>
        <pc:spChg chg="mod modVis">
          <ac:chgData name="Ginevra Minarini" userId="1f1f918c-6db6-4aec-95e5-17ad0358cb46" providerId="ADAL" clId="{03421CA5-02D6-410F-9208-942AACB4DA1F}" dt="2023-11-23T09:06:38.988" v="97790"/>
          <ac:spMkLst>
            <pc:docMk/>
            <pc:sldMk cId="3268864815" sldId="314"/>
            <ac:spMk id="1819" creationId="{F623E43B-922F-4DEA-E853-3EDEFB7F4153}"/>
          </ac:spMkLst>
        </pc:spChg>
        <pc:spChg chg="mod modVis">
          <ac:chgData name="Ginevra Minarini" userId="1f1f918c-6db6-4aec-95e5-17ad0358cb46" providerId="ADAL" clId="{03421CA5-02D6-410F-9208-942AACB4DA1F}" dt="2023-11-23T09:06:38.988" v="97792"/>
          <ac:spMkLst>
            <pc:docMk/>
            <pc:sldMk cId="3268864815" sldId="314"/>
            <ac:spMk id="1820" creationId="{CBFFB161-049A-AC20-141E-484F3923EF1E}"/>
          </ac:spMkLst>
        </pc:spChg>
        <pc:spChg chg="mod modVis">
          <ac:chgData name="Ginevra Minarini" userId="1f1f918c-6db6-4aec-95e5-17ad0358cb46" providerId="ADAL" clId="{03421CA5-02D6-410F-9208-942AACB4DA1F}" dt="2023-11-23T09:06:38.988" v="97794"/>
          <ac:spMkLst>
            <pc:docMk/>
            <pc:sldMk cId="3268864815" sldId="314"/>
            <ac:spMk id="1821" creationId="{12F6D006-BFC4-9463-BE3D-1D7D7F458B63}"/>
          </ac:spMkLst>
        </pc:spChg>
        <pc:spChg chg="mod modVis">
          <ac:chgData name="Ginevra Minarini" userId="1f1f918c-6db6-4aec-95e5-17ad0358cb46" providerId="ADAL" clId="{03421CA5-02D6-410F-9208-942AACB4DA1F}" dt="2023-11-23T09:06:38.994" v="97796"/>
          <ac:spMkLst>
            <pc:docMk/>
            <pc:sldMk cId="3268864815" sldId="314"/>
            <ac:spMk id="1822" creationId="{C23C8710-0F40-3316-C496-F076795C66CF}"/>
          </ac:spMkLst>
        </pc:spChg>
        <pc:spChg chg="mod modVis">
          <ac:chgData name="Ginevra Minarini" userId="1f1f918c-6db6-4aec-95e5-17ad0358cb46" providerId="ADAL" clId="{03421CA5-02D6-410F-9208-942AACB4DA1F}" dt="2023-11-23T09:06:38.994" v="97798"/>
          <ac:spMkLst>
            <pc:docMk/>
            <pc:sldMk cId="3268864815" sldId="314"/>
            <ac:spMk id="1823" creationId="{D892B618-81B5-5004-B09D-B22AFFC16EE7}"/>
          </ac:spMkLst>
        </pc:spChg>
        <pc:spChg chg="mod modVis">
          <ac:chgData name="Ginevra Minarini" userId="1f1f918c-6db6-4aec-95e5-17ad0358cb46" providerId="ADAL" clId="{03421CA5-02D6-410F-9208-942AACB4DA1F}" dt="2023-11-23T09:06:38.994" v="97800"/>
          <ac:spMkLst>
            <pc:docMk/>
            <pc:sldMk cId="3268864815" sldId="314"/>
            <ac:spMk id="1824" creationId="{2C24B11C-1ED7-FB70-4F1A-51FB1DAD2698}"/>
          </ac:spMkLst>
        </pc:spChg>
        <pc:spChg chg="mod modVis">
          <ac:chgData name="Ginevra Minarini" userId="1f1f918c-6db6-4aec-95e5-17ad0358cb46" providerId="ADAL" clId="{03421CA5-02D6-410F-9208-942AACB4DA1F}" dt="2023-11-23T09:06:38.994" v="97802"/>
          <ac:spMkLst>
            <pc:docMk/>
            <pc:sldMk cId="3268864815" sldId="314"/>
            <ac:spMk id="1825" creationId="{9B5A3231-671E-9F40-A603-B02D0F91516B}"/>
          </ac:spMkLst>
        </pc:spChg>
        <pc:spChg chg="mod modVis">
          <ac:chgData name="Ginevra Minarini" userId="1f1f918c-6db6-4aec-95e5-17ad0358cb46" providerId="ADAL" clId="{03421CA5-02D6-410F-9208-942AACB4DA1F}" dt="2023-11-23T09:06:38.996" v="97804"/>
          <ac:spMkLst>
            <pc:docMk/>
            <pc:sldMk cId="3268864815" sldId="314"/>
            <ac:spMk id="1826" creationId="{9ECE4D5D-7A1C-49FB-5C79-EAC036228CE2}"/>
          </ac:spMkLst>
        </pc:spChg>
        <pc:spChg chg="mod modVis">
          <ac:chgData name="Ginevra Minarini" userId="1f1f918c-6db6-4aec-95e5-17ad0358cb46" providerId="ADAL" clId="{03421CA5-02D6-410F-9208-942AACB4DA1F}" dt="2023-11-23T09:06:38.996" v="97806"/>
          <ac:spMkLst>
            <pc:docMk/>
            <pc:sldMk cId="3268864815" sldId="314"/>
            <ac:spMk id="1827" creationId="{A77621A0-F082-5283-0BF3-61EE922F7D1F}"/>
          </ac:spMkLst>
        </pc:spChg>
        <pc:spChg chg="mod modVis">
          <ac:chgData name="Ginevra Minarini" userId="1f1f918c-6db6-4aec-95e5-17ad0358cb46" providerId="ADAL" clId="{03421CA5-02D6-410F-9208-942AACB4DA1F}" dt="2023-11-23T09:06:38.996" v="97808"/>
          <ac:spMkLst>
            <pc:docMk/>
            <pc:sldMk cId="3268864815" sldId="314"/>
            <ac:spMk id="1828" creationId="{0495091F-BF46-642C-4D37-B3ACF8EC8E40}"/>
          </ac:spMkLst>
        </pc:spChg>
        <pc:spChg chg="mod modVis">
          <ac:chgData name="Ginevra Minarini" userId="1f1f918c-6db6-4aec-95e5-17ad0358cb46" providerId="ADAL" clId="{03421CA5-02D6-410F-9208-942AACB4DA1F}" dt="2023-11-23T09:06:38.996" v="97810"/>
          <ac:spMkLst>
            <pc:docMk/>
            <pc:sldMk cId="3268864815" sldId="314"/>
            <ac:spMk id="1829" creationId="{C9F1240E-1BD7-B646-CA17-ED037B48FBA1}"/>
          </ac:spMkLst>
        </pc:spChg>
        <pc:spChg chg="mod modVis">
          <ac:chgData name="Ginevra Minarini" userId="1f1f918c-6db6-4aec-95e5-17ad0358cb46" providerId="ADAL" clId="{03421CA5-02D6-410F-9208-942AACB4DA1F}" dt="2023-11-23T09:06:38.996" v="97812"/>
          <ac:spMkLst>
            <pc:docMk/>
            <pc:sldMk cId="3268864815" sldId="314"/>
            <ac:spMk id="1830" creationId="{89CE7600-B931-1B1E-0345-6C4B202D9C52}"/>
          </ac:spMkLst>
        </pc:spChg>
        <pc:spChg chg="mod modVis">
          <ac:chgData name="Ginevra Minarini" userId="1f1f918c-6db6-4aec-95e5-17ad0358cb46" providerId="ADAL" clId="{03421CA5-02D6-410F-9208-942AACB4DA1F}" dt="2023-11-23T09:06:38.996" v="97814"/>
          <ac:spMkLst>
            <pc:docMk/>
            <pc:sldMk cId="3268864815" sldId="314"/>
            <ac:spMk id="1831" creationId="{CBC21C03-27BE-89A9-0BE8-F038C58F936C}"/>
          </ac:spMkLst>
        </pc:spChg>
        <pc:spChg chg="mod modVis">
          <ac:chgData name="Ginevra Minarini" userId="1f1f918c-6db6-4aec-95e5-17ad0358cb46" providerId="ADAL" clId="{03421CA5-02D6-410F-9208-942AACB4DA1F}" dt="2023-11-23T09:06:38.996" v="97816"/>
          <ac:spMkLst>
            <pc:docMk/>
            <pc:sldMk cId="3268864815" sldId="314"/>
            <ac:spMk id="1832" creationId="{098BE79B-E07C-745B-A970-A2F3DE2966C2}"/>
          </ac:spMkLst>
        </pc:spChg>
        <pc:spChg chg="mod modVis">
          <ac:chgData name="Ginevra Minarini" userId="1f1f918c-6db6-4aec-95e5-17ad0358cb46" providerId="ADAL" clId="{03421CA5-02D6-410F-9208-942AACB4DA1F}" dt="2023-11-23T09:06:38.996" v="97818"/>
          <ac:spMkLst>
            <pc:docMk/>
            <pc:sldMk cId="3268864815" sldId="314"/>
            <ac:spMk id="1833" creationId="{9265824A-8F97-0516-6C09-1932770262C4}"/>
          </ac:spMkLst>
        </pc:spChg>
        <pc:spChg chg="mod modVis">
          <ac:chgData name="Ginevra Minarini" userId="1f1f918c-6db6-4aec-95e5-17ad0358cb46" providerId="ADAL" clId="{03421CA5-02D6-410F-9208-942AACB4DA1F}" dt="2023-11-23T09:06:38.996" v="97820"/>
          <ac:spMkLst>
            <pc:docMk/>
            <pc:sldMk cId="3268864815" sldId="314"/>
            <ac:spMk id="1834" creationId="{C66FD3D9-F14F-CF10-C6BE-AC47869FB15E}"/>
          </ac:spMkLst>
        </pc:spChg>
        <pc:spChg chg="mod modVis">
          <ac:chgData name="Ginevra Minarini" userId="1f1f918c-6db6-4aec-95e5-17ad0358cb46" providerId="ADAL" clId="{03421CA5-02D6-410F-9208-942AACB4DA1F}" dt="2023-11-23T09:06:38.996" v="97824"/>
          <ac:spMkLst>
            <pc:docMk/>
            <pc:sldMk cId="3268864815" sldId="314"/>
            <ac:spMk id="1835" creationId="{20639ED3-221C-69FC-5B23-EAEF15A335D5}"/>
          </ac:spMkLst>
        </pc:spChg>
        <pc:spChg chg="mod modVis">
          <ac:chgData name="Ginevra Minarini" userId="1f1f918c-6db6-4aec-95e5-17ad0358cb46" providerId="ADAL" clId="{03421CA5-02D6-410F-9208-942AACB4DA1F}" dt="2023-11-23T09:06:38.996" v="97826"/>
          <ac:spMkLst>
            <pc:docMk/>
            <pc:sldMk cId="3268864815" sldId="314"/>
            <ac:spMk id="1836" creationId="{84DF0EA4-B7FA-C362-C5C2-A803097C8A3F}"/>
          </ac:spMkLst>
        </pc:spChg>
        <pc:spChg chg="mod modVis">
          <ac:chgData name="Ginevra Minarini" userId="1f1f918c-6db6-4aec-95e5-17ad0358cb46" providerId="ADAL" clId="{03421CA5-02D6-410F-9208-942AACB4DA1F}" dt="2023-11-23T09:06:38.996" v="97828"/>
          <ac:spMkLst>
            <pc:docMk/>
            <pc:sldMk cId="3268864815" sldId="314"/>
            <ac:spMk id="1837" creationId="{B2CAA6A2-8630-A02C-87FD-4C433F15804E}"/>
          </ac:spMkLst>
        </pc:spChg>
        <pc:spChg chg="mod modVis">
          <ac:chgData name="Ginevra Minarini" userId="1f1f918c-6db6-4aec-95e5-17ad0358cb46" providerId="ADAL" clId="{03421CA5-02D6-410F-9208-942AACB4DA1F}" dt="2023-11-23T09:06:38.996" v="97830"/>
          <ac:spMkLst>
            <pc:docMk/>
            <pc:sldMk cId="3268864815" sldId="314"/>
            <ac:spMk id="1838" creationId="{F3D3A464-2E75-3189-DCCB-CF17CA0F24B7}"/>
          </ac:spMkLst>
        </pc:spChg>
        <pc:spChg chg="mod modVis">
          <ac:chgData name="Ginevra Minarini" userId="1f1f918c-6db6-4aec-95e5-17ad0358cb46" providerId="ADAL" clId="{03421CA5-02D6-410F-9208-942AACB4DA1F}" dt="2023-11-23T09:06:39.004" v="97832"/>
          <ac:spMkLst>
            <pc:docMk/>
            <pc:sldMk cId="3268864815" sldId="314"/>
            <ac:spMk id="1839" creationId="{DC7818AD-A191-91CB-D860-F86D01BAF837}"/>
          </ac:spMkLst>
        </pc:spChg>
        <pc:spChg chg="mod modVis">
          <ac:chgData name="Ginevra Minarini" userId="1f1f918c-6db6-4aec-95e5-17ad0358cb46" providerId="ADAL" clId="{03421CA5-02D6-410F-9208-942AACB4DA1F}" dt="2023-11-23T09:06:39.005" v="97834"/>
          <ac:spMkLst>
            <pc:docMk/>
            <pc:sldMk cId="3268864815" sldId="314"/>
            <ac:spMk id="1840" creationId="{E0B435AB-C547-D3F0-4730-419076D98BDD}"/>
          </ac:spMkLst>
        </pc:spChg>
        <pc:spChg chg="mod modVis">
          <ac:chgData name="Ginevra Minarini" userId="1f1f918c-6db6-4aec-95e5-17ad0358cb46" providerId="ADAL" clId="{03421CA5-02D6-410F-9208-942AACB4DA1F}" dt="2023-11-23T09:06:39.005" v="97836"/>
          <ac:spMkLst>
            <pc:docMk/>
            <pc:sldMk cId="3268864815" sldId="314"/>
            <ac:spMk id="1841" creationId="{AEB65325-72DC-AB34-2B07-0C7B3BAAC648}"/>
          </ac:spMkLst>
        </pc:spChg>
        <pc:spChg chg="mod modVis">
          <ac:chgData name="Ginevra Minarini" userId="1f1f918c-6db6-4aec-95e5-17ad0358cb46" providerId="ADAL" clId="{03421CA5-02D6-410F-9208-942AACB4DA1F}" dt="2023-11-23T09:06:39.006" v="97838"/>
          <ac:spMkLst>
            <pc:docMk/>
            <pc:sldMk cId="3268864815" sldId="314"/>
            <ac:spMk id="1842" creationId="{81E25558-1F44-B9EB-3A74-4317B9D9BE4D}"/>
          </ac:spMkLst>
        </pc:spChg>
        <pc:spChg chg="mod modVis">
          <ac:chgData name="Ginevra Minarini" userId="1f1f918c-6db6-4aec-95e5-17ad0358cb46" providerId="ADAL" clId="{03421CA5-02D6-410F-9208-942AACB4DA1F}" dt="2023-11-23T09:06:39.007" v="97840"/>
          <ac:spMkLst>
            <pc:docMk/>
            <pc:sldMk cId="3268864815" sldId="314"/>
            <ac:spMk id="1843" creationId="{A95CDF8A-8CC5-F4A6-6070-BFFF049A832C}"/>
          </ac:spMkLst>
        </pc:spChg>
        <pc:spChg chg="mod modVis">
          <ac:chgData name="Ginevra Minarini" userId="1f1f918c-6db6-4aec-95e5-17ad0358cb46" providerId="ADAL" clId="{03421CA5-02D6-410F-9208-942AACB4DA1F}" dt="2023-11-23T09:06:39.007" v="97842"/>
          <ac:spMkLst>
            <pc:docMk/>
            <pc:sldMk cId="3268864815" sldId="314"/>
            <ac:spMk id="1844" creationId="{DD4DDE0F-E944-F283-9D4F-D4C84F244CD3}"/>
          </ac:spMkLst>
        </pc:spChg>
        <pc:spChg chg="mod modVis">
          <ac:chgData name="Ginevra Minarini" userId="1f1f918c-6db6-4aec-95e5-17ad0358cb46" providerId="ADAL" clId="{03421CA5-02D6-410F-9208-942AACB4DA1F}" dt="2023-11-23T09:06:39.008" v="97844"/>
          <ac:spMkLst>
            <pc:docMk/>
            <pc:sldMk cId="3268864815" sldId="314"/>
            <ac:spMk id="1845" creationId="{9B79163E-6381-16A9-166F-C6118D3D1027}"/>
          </ac:spMkLst>
        </pc:spChg>
        <pc:spChg chg="mod modVis">
          <ac:chgData name="Ginevra Minarini" userId="1f1f918c-6db6-4aec-95e5-17ad0358cb46" providerId="ADAL" clId="{03421CA5-02D6-410F-9208-942AACB4DA1F}" dt="2023-11-23T09:06:39.008" v="97846"/>
          <ac:spMkLst>
            <pc:docMk/>
            <pc:sldMk cId="3268864815" sldId="314"/>
            <ac:spMk id="1846" creationId="{59B3508D-3968-9EF6-A397-F84B8790313B}"/>
          </ac:spMkLst>
        </pc:spChg>
        <pc:spChg chg="mod modVis">
          <ac:chgData name="Ginevra Minarini" userId="1f1f918c-6db6-4aec-95e5-17ad0358cb46" providerId="ADAL" clId="{03421CA5-02D6-410F-9208-942AACB4DA1F}" dt="2023-11-23T09:06:39.008" v="97848"/>
          <ac:spMkLst>
            <pc:docMk/>
            <pc:sldMk cId="3268864815" sldId="314"/>
            <ac:spMk id="1847" creationId="{30C72185-4946-A350-7CFE-6BCDDDBF215C}"/>
          </ac:spMkLst>
        </pc:spChg>
        <pc:spChg chg="mod modVis">
          <ac:chgData name="Ginevra Minarini" userId="1f1f918c-6db6-4aec-95e5-17ad0358cb46" providerId="ADAL" clId="{03421CA5-02D6-410F-9208-942AACB4DA1F}" dt="2023-11-23T09:06:39.008" v="97850"/>
          <ac:spMkLst>
            <pc:docMk/>
            <pc:sldMk cId="3268864815" sldId="314"/>
            <ac:spMk id="1848" creationId="{4477C297-27AC-6159-D0C6-38081C696FBE}"/>
          </ac:spMkLst>
        </pc:spChg>
        <pc:spChg chg="mod modVis">
          <ac:chgData name="Ginevra Minarini" userId="1f1f918c-6db6-4aec-95e5-17ad0358cb46" providerId="ADAL" clId="{03421CA5-02D6-410F-9208-942AACB4DA1F}" dt="2023-11-23T09:06:39.008" v="97852"/>
          <ac:spMkLst>
            <pc:docMk/>
            <pc:sldMk cId="3268864815" sldId="314"/>
            <ac:spMk id="1849" creationId="{B7E7AE3B-E79E-97EE-6C11-322234CEFC8C}"/>
          </ac:spMkLst>
        </pc:spChg>
        <pc:spChg chg="mod modVis">
          <ac:chgData name="Ginevra Minarini" userId="1f1f918c-6db6-4aec-95e5-17ad0358cb46" providerId="ADAL" clId="{03421CA5-02D6-410F-9208-942AACB4DA1F}" dt="2023-11-23T09:06:39.008" v="97854"/>
          <ac:spMkLst>
            <pc:docMk/>
            <pc:sldMk cId="3268864815" sldId="314"/>
            <ac:spMk id="1850" creationId="{1EC857F1-BE66-BC26-02F5-3A7518296915}"/>
          </ac:spMkLst>
        </pc:spChg>
        <pc:spChg chg="mod modVis">
          <ac:chgData name="Ginevra Minarini" userId="1f1f918c-6db6-4aec-95e5-17ad0358cb46" providerId="ADAL" clId="{03421CA5-02D6-410F-9208-942AACB4DA1F}" dt="2023-11-23T09:06:39.008" v="97856"/>
          <ac:spMkLst>
            <pc:docMk/>
            <pc:sldMk cId="3268864815" sldId="314"/>
            <ac:spMk id="1851" creationId="{EF1E6189-EDBE-E065-C1C3-1034D310267F}"/>
          </ac:spMkLst>
        </pc:spChg>
        <pc:spChg chg="mod modVis">
          <ac:chgData name="Ginevra Minarini" userId="1f1f918c-6db6-4aec-95e5-17ad0358cb46" providerId="ADAL" clId="{03421CA5-02D6-410F-9208-942AACB4DA1F}" dt="2023-11-23T09:06:39.008" v="97858"/>
          <ac:spMkLst>
            <pc:docMk/>
            <pc:sldMk cId="3268864815" sldId="314"/>
            <ac:spMk id="1852" creationId="{4A7D5106-10CB-52A1-CA15-39DB677A59EA}"/>
          </ac:spMkLst>
        </pc:spChg>
        <pc:spChg chg="mod modVis">
          <ac:chgData name="Ginevra Minarini" userId="1f1f918c-6db6-4aec-95e5-17ad0358cb46" providerId="ADAL" clId="{03421CA5-02D6-410F-9208-942AACB4DA1F}" dt="2023-11-23T09:06:39.008" v="97860"/>
          <ac:spMkLst>
            <pc:docMk/>
            <pc:sldMk cId="3268864815" sldId="314"/>
            <ac:spMk id="1853" creationId="{C0920C99-5DCC-7D59-D1E8-6E4174A63BE3}"/>
          </ac:spMkLst>
        </pc:spChg>
        <pc:spChg chg="mod modVis">
          <ac:chgData name="Ginevra Minarini" userId="1f1f918c-6db6-4aec-95e5-17ad0358cb46" providerId="ADAL" clId="{03421CA5-02D6-410F-9208-942AACB4DA1F}" dt="2023-11-23T09:06:39.008" v="97862"/>
          <ac:spMkLst>
            <pc:docMk/>
            <pc:sldMk cId="3268864815" sldId="314"/>
            <ac:spMk id="1854" creationId="{5A124249-DAFC-0F10-CB9C-2816AF119F0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56" creationId="{6971C7E1-DDCA-5AAD-D10E-04B78C28651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57" creationId="{51682162-7193-E5F4-E4C1-6D6118A5203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58" creationId="{413AB5AD-EF23-AE4E-2E99-6A0FCB5AC97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59" creationId="{3F4196E6-1B33-3DC8-2B71-D8AD5C2815D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60" creationId="{6A7F45F0-BAFD-40F2-D3A9-89310783470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61" creationId="{319136DB-90D2-7299-B918-B3D3498985C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62" creationId="{527793A1-2F57-C819-B433-4E0CA9C971D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63" creationId="{99810272-A4F7-7D81-E141-6CCAFF566C1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64" creationId="{51A30B8F-D728-BF1D-7A7E-2BCF9883C3C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65" creationId="{8651FDE6-DF42-693B-7124-D48179C823D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66" creationId="{DCB46BAF-FF67-861D-301C-66EB0D5BA3E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67" creationId="{D2A8E7A1-4C8D-AF22-CBD1-FDF7DC81DA3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68" creationId="{27E0C9FA-1F05-4259-44CC-556A096DF80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69" creationId="{52E18C04-C99C-1042-1331-80410D6441B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70" creationId="{2AFE1204-0D3F-6A5D-563A-B69BE700084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71" creationId="{B4065508-D5D3-F12A-91BD-26354DDB7A5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72" creationId="{9B2232CE-BE57-ECD3-AA90-68CFC370AE2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73" creationId="{CC892717-8CD1-BA07-D668-58E008DCBDE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74" creationId="{28A48B1A-0988-780C-99AC-E543A7933B2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75" creationId="{F83C1700-F66B-3610-CF6F-41929BAD06C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76" creationId="{E992B202-1C69-9805-EA9C-48C7D579DA3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77" creationId="{370648FA-0EE8-19DB-319F-AA455E3AFFA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78" creationId="{C9083DB9-087C-931B-6182-AA8A7A14422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79" creationId="{F5F2A331-D992-1CBA-F187-1CD65B4D2C7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80" creationId="{6F0A10F6-3B90-D0E1-E398-6F11991D978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81" creationId="{79F79953-42DA-3BE1-0D62-5D200B0DA34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82" creationId="{2F0FE35E-A9E3-7E8D-0BDA-1D66B1D3021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83" creationId="{054820CA-83FC-6FF0-9505-25E13DE0055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84" creationId="{F3E15DA1-FDD7-511F-F65A-A6447AACBC5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85" creationId="{A0A706B9-3611-B146-6FAD-BDAA68FC7BB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86" creationId="{9E7CD3F3-81E7-7221-F223-8DA984A9F4D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87" creationId="{50AD82D8-69D5-35A2-00B3-721EF6522B1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88" creationId="{D5631C0F-C479-32E4-FEC0-67848B66F26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89" creationId="{24DED05B-F657-6FD9-2A56-B4FDC9E1B4E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90" creationId="{EB456BA0-C9D2-3AFB-4834-79852E390AD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91" creationId="{32AA3C4C-35FC-8556-1F93-0416159BD64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92" creationId="{84FA0379-7CA2-1A90-7215-59B43764FBA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93" creationId="{B69504F9-EA38-88C6-DEE6-3D3F28F54AE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94" creationId="{C8AB22D0-8131-2487-9E7A-EF09F4E461A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95" creationId="{AD3C9D8B-7D32-9239-0979-5247587CD71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96" creationId="{1B59F9E1-7E09-70EC-5534-95B5B282535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97" creationId="{44FA3425-F208-FAED-E13B-A8D73E02ACE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98" creationId="{D93DD10F-5751-766A-04B6-C278105102A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899" creationId="{5072F3BA-BE87-8FF5-377C-F3EC60B3E67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00" creationId="{D236F883-5B4E-A42D-AF0F-875A2FF054D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01" creationId="{88892400-7CED-2C1D-6D1A-FB614DC324A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02" creationId="{80C722EA-42FD-FD95-1FA9-FB3F1BE6DE2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03" creationId="{1CF87211-1D4A-1BF6-089A-098F333CDA4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04" creationId="{FC1A7B62-9779-D5A3-FF62-3848B1312DF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05" creationId="{D50DD803-DA74-65D6-A2D0-974428FDC0D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06" creationId="{5BC43E55-E7BA-91F1-A067-B5520F03DA5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07" creationId="{5F78670F-78B3-BEDA-16B8-C2586395127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08" creationId="{FEBC5A7C-96B7-2EF6-2791-D14B051C919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09" creationId="{5339D19F-A035-D4A7-E448-15CEB1E22F0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10" creationId="{698F8A27-EABC-5F36-C73E-FF88964F563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11" creationId="{526D0BD2-AEE7-4424-2F31-FA68B84FA30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12" creationId="{68507885-6F00-78AB-3CB3-2166F5F84D1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13" creationId="{895C4E90-94A7-8071-AB59-66871D1BFB4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14" creationId="{B85C4D04-13D3-9002-EBD2-FD98AE48CA6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15" creationId="{3C47C745-8341-19DA-7F21-81A613F84D8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16" creationId="{E6381717-730D-AA31-EDE1-914F2DA4CEA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17" creationId="{00AB4B47-568D-812E-3AB8-4D61D33F6C2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18" creationId="{0A2C8F53-C987-0044-A21B-B1A93A0F6B3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19" creationId="{B465D717-6022-4988-A9FC-5F3C6413BD7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20" creationId="{9C6D0059-64F7-BB87-F0F8-8BECE38FFEC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21" creationId="{240E7B78-4DDF-5E68-9B25-8D2C505672E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22" creationId="{72DD341D-D540-8D0B-0587-6077937F02A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23" creationId="{12C53342-886C-6A78-743D-99B1B85806B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24" creationId="{36789B5B-5349-109E-14C6-2C55873B7D2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25" creationId="{8A59BE88-9A8C-3E61-22F1-BE92E52204B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26" creationId="{C4388438-CF39-A215-3375-23B3B991A11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27" creationId="{33222670-F78F-54C7-B206-FA1D89C36EF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28" creationId="{A54BF452-3D91-FD9D-D132-F3EC6351C00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29" creationId="{34FF9709-A744-4508-F15E-EBDF3C05A57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30" creationId="{D4041DE9-1455-D7A7-60C9-7666FA7E24B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31" creationId="{4C58F5EC-D44F-6506-8263-F03729ECF1B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32" creationId="{ED8A4205-D10B-B05F-1488-A4C918EB085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33" creationId="{BBF263C0-71EF-F2F9-90DF-182EEB3C0F5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34" creationId="{1E3EAB64-9E56-4FB8-6870-A4A3EB1903A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35" creationId="{3E8F3117-3401-B2DF-89EE-653BE0B9B27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36" creationId="{97D50131-6CB7-9444-11C9-7769FC2DE0A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37" creationId="{73957562-4AF4-871A-F736-BB3DF0093C5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38" creationId="{C58BCC07-3C30-3B5D-FA27-FBD6E038A03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39" creationId="{CDC02301-956D-BFC3-6766-F51E60F3D95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40" creationId="{D1699AFB-298D-C8E2-F9F6-D08DB8547A2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41" creationId="{28333920-9E90-F97C-735A-1C5A95D0F05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42" creationId="{49A9054A-F94F-1844-EA57-B03A02701AE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43" creationId="{A67C0CE7-0ABC-92B5-B1EC-BE9E567F1F6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44" creationId="{1D62D721-1928-2BDC-E8A9-DF060CBED10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45" creationId="{DE0FAB6F-5D53-3529-B1D3-72CD37174B2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46" creationId="{B25CC24B-4D56-457A-99FC-389BB6E2B81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47" creationId="{2144F045-9225-2AAB-C115-45370321FF1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48" creationId="{F7020D56-7C8D-EBCB-309A-95F0469DF13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49" creationId="{920550CF-85F0-A95B-70DD-8F5EDDF86FE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50" creationId="{5A0FF799-3AD1-7685-94B0-5B638503062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51" creationId="{C05CAEAE-62CB-A655-F773-1979870A070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52" creationId="{F2E2C1F2-BADB-6087-1E3C-0C8F47C543C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53" creationId="{990FB5E2-6191-6E58-47D0-2043E08860D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54" creationId="{A1D23613-7313-B48A-3C1B-5438A607616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55" creationId="{7B3FD2FD-63D8-C676-5584-2C32D5AB8AA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56" creationId="{9F29DA88-AA36-47EB-99F7-9A744196E34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57" creationId="{87CF27E0-495F-7415-F06A-4C256808307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58" creationId="{F9283AB5-AD2A-2EFA-F87B-B3CE95BAAA2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59" creationId="{087CDB07-FF1D-81DD-347A-8291359D0F5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60" creationId="{27AD67D7-2EE6-9C1C-8FC2-0E56FF1D22D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61" creationId="{24D3F832-5C1A-6136-519A-0B90067E7AC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62" creationId="{781D9D2E-5F9B-1A3E-325C-79947C44355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63" creationId="{DD32CAE2-1FB3-0904-3C31-89724829AEE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64" creationId="{66E77CDF-331A-7155-445C-F1BFB0F1234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65" creationId="{08B0098D-FD3E-CE17-9B8B-90D9A91C568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66" creationId="{419B5130-4102-17A6-8AE8-EF3303BA77C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67" creationId="{4D9EC121-0E88-8311-A007-39B89CDAAB1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68" creationId="{FA09749D-7B97-F17F-9AFD-5F31E768CEA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69" creationId="{63E34642-D952-4210-6211-8C9822D20D5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70" creationId="{59C47CD5-D9E9-5ABE-907D-AC1E781191C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71" creationId="{B6CF036D-CE86-178D-2171-3FF6A009AEC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72" creationId="{0575D9D7-8C65-1F01-0D57-283F6B7642F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73" creationId="{756F4ABF-33F7-12ED-FAFE-2CF5FEFF583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74" creationId="{49551B9D-883B-9376-958B-C61AF00BCCB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75" creationId="{4DAAC787-C3E1-B95D-5A95-ECC12A1CFCA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76" creationId="{4F498488-EFA6-C2CB-2C41-98E56ADA9C8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77" creationId="{40AD81F8-238A-3EBB-1ED6-287A9AA05B3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78" creationId="{482AFD9B-34AF-F51A-B386-79B6568E517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79" creationId="{A4CD8236-EE46-63CE-1D13-CF339397C89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80" creationId="{3793DB9A-E081-CD3A-150D-6B5B5FDFFC0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81" creationId="{F8D6EB72-07E4-E42D-C917-A22E6E64E95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82" creationId="{31F67A53-3EF7-0AC3-674B-92E08EAF60B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83" creationId="{B7BDCDF7-24FE-3807-8BD7-3746EC378FA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84" creationId="{2AF9FD9C-5498-F188-7CD3-8B8668C68EA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85" creationId="{074B6E1C-ADDD-14D3-4EFD-1F678881C97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86" creationId="{A4542CB6-20C6-A846-E3D0-AA854623181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87" creationId="{3EB84542-B19C-F69A-758F-16D82640591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88" creationId="{34E125C0-4B4C-86B0-EF3E-15153D5FBB7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89" creationId="{AE86C25E-5D65-ED20-21BC-8F75BC6D579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90" creationId="{246263AD-5E6B-004E-4DBF-532924EF2C6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91" creationId="{261CF5FF-6673-C443-1A83-7BCA5318539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92" creationId="{523739FD-5275-F35D-D4D2-B7FF4E42453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93" creationId="{A21B3840-3AF2-2260-8505-AE1162F482A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94" creationId="{917BE87C-5F32-CB84-6E87-56F5498C1F9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95" creationId="{D5BACD5B-FEAC-4370-ABEC-6685F406FC8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96" creationId="{E82D53BC-101F-F024-72FD-48E23694F18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97" creationId="{321AA133-37FC-9119-C5A5-706DCF364C4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98" creationId="{D9F0E378-2B41-389E-1CFE-DE161C49CAC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1999" creationId="{3D86B816-5A47-0183-7D76-1F78BF84F1B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00" creationId="{45DA1979-1D36-9C1D-A617-77C16E23195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01" creationId="{63A4AFB4-C83B-CB93-9E10-4665B92896B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02" creationId="{6CCADF65-2DAB-025D-4E12-954BE4C7108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03" creationId="{2F1CE9AD-C62F-2D6D-76CE-62953D4B538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04" creationId="{96F48F90-6B36-612E-F23C-5B8D804F708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05" creationId="{47179B68-8142-8B37-DEA3-DEF9A6B2C94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06" creationId="{DB1104BB-A319-FD0F-A94C-E2D3702BC72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07" creationId="{5E04F20B-87B7-B50B-23E0-3DAC5F4B37C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08" creationId="{378097AD-CB7A-41DB-92EC-DC5EBA114A3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09" creationId="{1F3B5547-2216-304B-05CB-8906F679CC7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10" creationId="{3BFA235C-9EDC-3B85-B7D7-CEAD756B68B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11" creationId="{643E9005-BDF0-DFA0-3AAB-D28D9067032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12" creationId="{F6F0C4C0-805A-ABFC-CBD8-CFB4D1917A5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13" creationId="{FE75E4C2-AD49-8063-17C3-634A0BC1503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14" creationId="{C06A7D62-F532-6138-7162-F0D88339C2C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15" creationId="{A054E02D-F7E6-F1D2-D253-08A53D13B25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16" creationId="{8CA20B4D-8743-403E-1270-4A907C98890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17" creationId="{6445BD9D-4D88-767D-CE4A-8540ADFF5E3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18" creationId="{D3B323C5-C2F9-687F-8871-CE7FAEC9E40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19" creationId="{D2CE9670-F068-C1B3-C0BC-E21421C9E51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20" creationId="{1E387F13-9BAD-45D7-D12E-8A81B3E30A4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21" creationId="{80F2EA75-6BBD-727F-2E08-21B8B58ACDB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22" creationId="{8A793A2E-7E14-6B63-CAF7-A7285E82F66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23" creationId="{A9891416-D67E-548D-67E9-1B645776020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24" creationId="{67C544EB-DE07-70C0-00F1-0AA02FC888E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25" creationId="{8FEFFB15-C76F-9162-5F5B-8E0C68F8ADA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26" creationId="{E38FB167-91EB-7FA8-63BF-2F78660C496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27" creationId="{11852D7E-263D-CF11-17FA-4EE3D6BCA99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28" creationId="{0065763D-E9E3-775C-3AAE-2300C3DDF34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29" creationId="{3E588D0F-6995-0BC6-D4D1-FAAD709EF44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30" creationId="{3D488118-3CEA-680F-3B8C-1A43710C3D4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31" creationId="{E61FA150-4A2D-823D-C77A-0D673203AA5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32" creationId="{3A9C5EB2-9B38-308B-12B3-BC7E010E756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33" creationId="{E0A9BF87-AF90-DD54-C891-A6260B601EE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34" creationId="{1A820AE8-8FF3-4876-D42C-0C365071181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35" creationId="{B580EA61-7320-FF9C-AB87-11F79D99140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36" creationId="{6BE570A1-F7E2-08B2-373F-883B8D86DC3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37" creationId="{E7661DBD-8414-3FDA-3956-2CD355D3AFD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38" creationId="{657F1D88-2A6F-95B8-0228-48ED88D957D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39" creationId="{C8489339-7157-DB1E-4520-8F1E2D4A6FA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40" creationId="{3FB2DC37-9D1C-E87A-4EEA-E2BC35AB7DB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41" creationId="{1244AE7E-8F64-FF9C-416A-490DC80BAD7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42" creationId="{FADFB9AA-6DF2-1B7C-F8FB-5F90F9159D4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43" creationId="{C7BE54FD-0409-D39A-A096-A4C3CC4D673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44" creationId="{C97BBA56-52E1-4AAB-CAAF-189D7EDD633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45" creationId="{049E33BF-D010-1AF6-8F6B-2FFAAE5F008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46" creationId="{C052CB83-4ED1-DD54-7C41-7DD708E2CDC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47" creationId="{2739DAD5-1D9D-1C2E-A9C7-8FBEB1E5CDF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48" creationId="{AF350CCC-3401-A79F-D9C6-0BE550FE145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49" creationId="{508CD669-90D4-1D79-CE11-075BD0732A1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50" creationId="{79CB72FC-FBCD-7536-B4FE-0056BCEC704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51" creationId="{EA5EA498-374F-F775-78ED-395869F3E2F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52" creationId="{85BB9417-6AF9-A618-3084-DABCA18BB07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53" creationId="{AD7F624F-FC00-9677-84B8-5C595CB854F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54" creationId="{79DEFE9E-9264-EA4E-5CE6-C61EF9AD948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55" creationId="{824BF63D-F75F-2862-DE2F-CDE0AF3D22E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56" creationId="{CC53F7C5-1AC2-9C7A-F214-1C33C790F1B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57" creationId="{032B477D-6B1E-42D2-07C4-900D0C64343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58" creationId="{5865682D-9B6C-49FD-FAD8-FE6E30B51AC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59" creationId="{9578668B-3F2C-216C-CC52-F9323B4AA8F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60" creationId="{A502CC24-DFC9-4B7D-4ACA-14712B374A0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61" creationId="{4E97D213-3FA1-20DB-B5AD-9306CB86182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62" creationId="{36FFA28D-B21C-D9F6-644D-3B6217D3B8C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63" creationId="{D1753429-6114-3CB6-0236-4CEA8C4CBDA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64" creationId="{6161B755-6813-7BA0-E4F3-DB4705DEFE7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65" creationId="{8E54ED4D-2EBD-3DA8-05F9-36843F30AE7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66" creationId="{0D83A903-4E97-8684-6FD8-9E6F08A7D9D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67" creationId="{A05AF96C-253B-5AE8-5998-16D819CA412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68" creationId="{818760C9-48F1-554B-E3DA-43F66A08BB9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69" creationId="{C5465449-48F3-5C29-7343-EAC668F71BF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70" creationId="{BB321567-50A9-A2BB-C51B-E7C91385D9C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71" creationId="{69061609-D51E-995B-CA1A-2D45CC164BA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72" creationId="{5129CAC8-EA9A-0CE4-CBD9-D2141BF10E3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73" creationId="{75BBDA36-26D9-36CB-5EFF-5B8F3ED9824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74" creationId="{757B10BB-D69E-3A37-6505-9B1695849B2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75" creationId="{52B0B8A1-4012-A392-430B-278460E6CC1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76" creationId="{1A5B1998-327A-8109-E852-9F1E1E81A74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77" creationId="{D8142DCC-4212-1792-2922-A3CDA972129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78" creationId="{1BF5BD83-08B9-A1CB-BE19-BF1DEF0E2BF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79" creationId="{6A7825A0-3DE6-28A0-F997-48EFA24062D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80" creationId="{7AFFFBFE-C92D-BC42-B352-7E112A78719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81" creationId="{EE8A92E7-1DD1-FFFD-2464-B92F7C84DA2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82" creationId="{76DABCEB-6333-7CF6-4C20-88DD4DD0825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83" creationId="{6954C788-5DA9-DE91-45F8-71E8330F112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84" creationId="{E9A3FD70-B0BA-6BE0-0560-4D209DC6F73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85" creationId="{5DED68F9-9326-D1C4-CF49-4C7E9F1EE0F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86" creationId="{D61FA438-B8EC-7FD3-4655-DE5DEA7DD08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87" creationId="{440BB62E-E873-14F4-8A02-63171D024B6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88" creationId="{85326AA6-046B-8279-94BD-B204B8B49E4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89" creationId="{6C23CD1D-0A78-6CD6-BCEF-4B0A4A9684C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90" creationId="{C4179CC1-5B5D-A407-4C5B-86207687A2C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91" creationId="{E76030D3-969C-D58F-912E-AEA49B3ECB6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92" creationId="{DD075B34-D620-580B-5A9A-72834DC061C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93" creationId="{5B0C93DE-65FB-DA4F-6522-8CCFC3F9036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94" creationId="{C2037F14-CCBA-9C2F-B213-34B01B78AEE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95" creationId="{D70BDF65-088B-0993-FD6E-9575DF51DA7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96" creationId="{CFC0206A-6C32-6C05-682C-B631F8E8175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97" creationId="{F8DFC736-0042-69B7-B9A4-773CAB4959A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98" creationId="{E85E68B1-1F9C-661C-9193-25773A1D4BA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099" creationId="{CA49D53C-27C3-5B64-D03E-B547714A4DC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00" creationId="{01A433C3-26A2-94A6-F7C4-6567A25934C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01" creationId="{B4606072-764B-F18C-D4EE-FC9342169ED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02" creationId="{98837C1C-BC67-67D3-2EA1-17CB6410F65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03" creationId="{8D17E5FD-0B04-7143-E106-B30BABF7281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04" creationId="{64EB84E0-DA29-D64C-B273-85A4BCE52FE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05" creationId="{021EAAEA-57D2-C8F2-530D-39C37DDBCD3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06" creationId="{DFCD9BB7-8548-1D2E-8F63-37858EEAE9A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07" creationId="{6776E17E-F0BA-20E7-A934-3C47FA9FC94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08" creationId="{A1FD1FCA-2FC0-2604-274D-DAE290A113B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09" creationId="{0A886D27-59D0-A6D6-D51F-C4BDAC910D4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10" creationId="{320A673C-A74D-214A-5A5A-124A6187D2C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11" creationId="{B65CB459-B29F-A968-1EED-D705500E414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12" creationId="{8FC43403-A316-8D4C-88B6-8E9D6107DD8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13" creationId="{82AEDD92-76AD-B92D-4A99-187210E0BB5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14" creationId="{806B4620-42DC-D91D-BCBA-F67DFACD661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15" creationId="{AE521719-776D-D7F4-350F-EFB6886DC79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16" creationId="{A5541C7D-4509-6272-9C3F-EBACC74D708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17" creationId="{F1D7416C-23CF-B92F-3EDA-131B8EA8493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18" creationId="{9F3D28A3-FB17-9CDC-340C-54A369A611D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19" creationId="{3CE83FD3-A33F-55F1-5E48-DC5D86B50A2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20" creationId="{CD50A91B-100C-A6B8-448A-9EEB6EDF868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21" creationId="{484B2DC0-4FE3-0BC2-2205-13E9AB1A810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22" creationId="{919DD385-7FD6-ECA3-01CA-FDE96F3D1F5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23" creationId="{7E1F83E3-70AA-9CD0-9A13-31279ADB5B0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24" creationId="{C01B8EF1-813B-BB08-BDC4-032001F84DE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25" creationId="{24335CD3-1DA5-D7AC-4014-5EE780FE0C0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26" creationId="{330F5097-C07F-AC6C-495C-48B67C059F0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27" creationId="{0C1776FD-A542-1696-ED40-A962E4E9DB9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28" creationId="{EF142F9F-0111-AC47-1DE0-94CFB25FBF8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29" creationId="{E44E7415-91BD-83CB-7E6D-48E0944A3CA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30" creationId="{4E561FB0-9493-B62B-C05B-0DF9AB1F9C4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31" creationId="{A17EAF84-CB47-B311-EDD8-394F1E8F7A8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32" creationId="{D6228CCE-7988-44C9-56B7-1704FF9FA09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33" creationId="{86A4F354-91F0-78ED-3CA7-F822840D602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34" creationId="{DF93F9EE-E0A9-E335-77E7-CAD682FE14A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35" creationId="{1ED61C37-3B12-5A8F-4646-5C417422F70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36" creationId="{AFAF6C40-9260-CB51-ADD3-FB326277A9F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37" creationId="{B1C3826A-F148-CB8F-8ED7-F30DE35D871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38" creationId="{053B555A-FADB-B2F0-080B-170ABF8FD6B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39" creationId="{E2797091-F75D-59C0-288B-483531B6B23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40" creationId="{EC0CDD4C-25A3-780E-EAC9-94C6A5F047E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41" creationId="{FB22B59E-587C-7EF6-0CC3-057E2BB84A6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42" creationId="{635293BA-F034-A3DA-C9D9-17DA066887E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43" creationId="{1DD5153D-7F64-ECF0-CD0E-A5C00FA73F5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44" creationId="{1330492E-9878-8CBD-11AC-6D5D2FB8218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45" creationId="{6A020E12-087E-B1B9-87D0-7CFC83CE2CF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46" creationId="{464AA665-F404-874F-AF3D-89AF6974941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47" creationId="{D340B920-4F23-D86F-C9EF-212103EBD1B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48" creationId="{0D00FE74-1DA2-A50E-69F4-D652C765A42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49" creationId="{16992CC6-D797-1336-EFDA-9C79E81DD15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50" creationId="{55FF0F2F-F4D6-C92A-87CC-F0052BD592E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51" creationId="{EEA33E63-4091-0710-5D0B-1AA655DFFCA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52" creationId="{69DD420B-5138-7123-DFE1-E5FBA870904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53" creationId="{A29F0E00-FDA5-8724-15A1-5801BFF69F1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54" creationId="{1A43F915-F4DA-76DC-AEE6-AD529730C44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55" creationId="{04335901-A2AD-3E59-5ABA-E9A251771F7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56" creationId="{8413F8A1-C0DD-9027-F345-7B4152110E8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57" creationId="{A57C215E-9D8F-7F00-4406-23A40202591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58" creationId="{879F142B-6B0C-4106-3594-1171ED50A16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59" creationId="{CF80802A-A03D-93CD-F24D-64B699A3903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60" creationId="{C64C6635-7A5D-ED4D-8803-F82BA40888A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61" creationId="{E2464B51-82B7-6CA4-DDDD-BFE5EAAB82F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62" creationId="{125CE728-22CA-D41A-3065-942B8FD554F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63" creationId="{9A390F31-E56F-0EF8-8125-9BFF26C1ED0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64" creationId="{726783D0-B25D-BDE1-E665-D4562B942A0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65" creationId="{58898184-5059-0E54-8C23-DEBC3AF8B22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66" creationId="{92876E1B-16BD-133C-3FA1-92B05E26536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67" creationId="{FDE2531E-D21C-42C8-2D2E-F17030C810D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68" creationId="{7BAE1287-0522-3AC9-B697-9D5F385E821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69" creationId="{6E5E90E3-632A-C70C-D7BC-88E64140792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70" creationId="{23BC6D7A-AC99-3CEE-B8FC-4F4C106C6ED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71" creationId="{4DB372F1-EF51-4145-C8DA-422DDAC71B3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72" creationId="{B385E3F5-AAC5-FFDC-3203-4A958C26094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73" creationId="{09BCFC64-7B88-CD1C-90F9-DBDA2424800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74" creationId="{3127E97C-660C-4B99-89C9-FD755905E80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75" creationId="{CC1BD956-CDBA-0709-6FDE-F14C57B44D2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76" creationId="{5E20EC41-8A4E-8E19-69BE-404B78A9AC0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77" creationId="{923A5802-7C54-9BA4-A27D-C85EE4730F3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78" creationId="{2FDF8DC1-66FD-21A5-46A5-593406712CD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79" creationId="{83A8D8FD-F322-1DB1-2A92-FE9B4DDE921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80" creationId="{BEDB9A27-A2D5-1856-503B-0AA5AF097BB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81" creationId="{EA571852-AD43-E1F5-DC70-D9FD4A9188E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82" creationId="{1134F62B-DFD6-DA04-B203-8D6591513C9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83" creationId="{9BA895A3-2841-4E88-D605-B2696ED5D76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84" creationId="{83B07D7E-9050-3B19-7BE4-263D238B41E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85" creationId="{0953D20A-9A77-83BD-7906-205E247554D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86" creationId="{A9686181-EDBF-4803-A796-56D83FCAE22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87" creationId="{32D1D42B-7F8E-DBF3-F51A-BB2CBAC609B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88" creationId="{8C4BBC13-1FCC-5AF3-F5FA-3D259F7BB04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89" creationId="{72FC15AF-5FEB-D616-1AEF-9C6175F9BEA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90" creationId="{9726F973-48C1-48DF-90C3-5F3F21D9EFC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91" creationId="{C2C7B1AC-B003-4196-01BE-CF9E81C974D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92" creationId="{2645EAA6-83CD-3BB5-AF9D-7939E57EF3F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93" creationId="{79038EA3-66DD-7205-72D5-6F7E7ECA2D6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94" creationId="{1741D546-7914-0D2C-BFC4-9E1D7D8E82C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95" creationId="{0AA419DB-0D66-EFD7-D6D8-68E0C17A358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96" creationId="{E205E2A2-725F-3B6A-9E20-F65BCA566B9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97" creationId="{437F9D54-FB63-457A-2A1E-DEDA166CF06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98" creationId="{FE809271-7AB7-4703-766E-FA89B292B65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199" creationId="{BC24E718-C425-B910-C512-12EFFD5FD9B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00" creationId="{B76C1946-F390-9E76-E93C-F6B4A366195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01" creationId="{43FCBC9A-85D8-06EF-3749-9A21F24424D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02" creationId="{591BF4E6-7ED2-2BAB-44FA-77B47085188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03" creationId="{B8FF9A20-BF4B-08B6-DE4D-6ABEB56960A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04" creationId="{019BFEB9-6400-B031-E396-1510C39AE40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05" creationId="{93363E86-E0C5-2103-CFE6-CCFAFFCAF30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06" creationId="{32855386-C018-DADA-31B5-9124E960D66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07" creationId="{2457B893-6291-6E6D-506D-7BE36B4C716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08" creationId="{84911D8A-F207-7B32-5397-EBE674EAB3C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09" creationId="{282810EA-9C9D-455C-1A76-436E64145DF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10" creationId="{E84AA763-1ED9-E42F-F95E-0C6F796F1C4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11" creationId="{6257A659-3081-0CCF-C9EC-62811A22E03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12" creationId="{2249D0E5-2A55-D5ED-AFCE-5D8794C5B0F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13" creationId="{77411F4B-98CD-AA5D-88E1-EEDD6994829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14" creationId="{0BF02184-399B-5616-77EB-1E23D506BA1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15" creationId="{5B2B37F8-C3BA-7A4B-C357-C0D26516793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16" creationId="{D122672A-E30F-7265-E8A2-5C7ADF5E71D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17" creationId="{E4DE0E63-766A-0061-B112-7D9740FB172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18" creationId="{AF5316CD-63A7-AE5F-B8F3-FF199E96A01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19" creationId="{598A3B39-6F6D-08CD-3AD0-D3D3C4E381B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20" creationId="{7B4CCADC-4FCF-9D9B-6547-8EA2A6BD8D7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21" creationId="{BB1A9932-E28C-DFA3-5C11-BCA4841EA10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22" creationId="{F14117CD-96B3-5848-B9C6-06569EA9C07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23" creationId="{C4F18B39-DC49-A6A8-9BFC-427EB0695E4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24" creationId="{1F321A0C-2CB2-B654-B31E-549D4D78368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25" creationId="{D987E0B2-7B8B-A01A-96D2-5BDEC1FA9F5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26" creationId="{06762E50-3A41-A44A-36DB-4A173734E60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27" creationId="{B939F6C3-3255-9CF5-CEA6-248F6CEA531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28" creationId="{16C35054-D253-5A2D-368D-84AD4D39D05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29" creationId="{F3B1A77F-4C6D-59A1-67E0-123CAEA7722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30" creationId="{E9C0AEA4-011D-3F53-B8F8-3962441A4CD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31" creationId="{8ACBBBAE-F466-D84C-8BF6-82F27A957F3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32" creationId="{F443B4FC-A586-4327-19E4-88E01EAA3DC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33" creationId="{649990A6-1B2D-A089-FFFE-5D4C4F5E2EA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34" creationId="{99F9E503-6672-3D98-B652-2B786A0CFA0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35" creationId="{2E97D595-D33C-7377-C372-3AC10D56E2D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36" creationId="{96C6A5C7-28DD-BF27-BAF7-B92C1163025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37" creationId="{621DA7C4-09C0-3DB6-12C5-162737EA9FE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38" creationId="{D3E66D90-882C-3091-DD84-095EFB0FEEA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39" creationId="{0E223F38-2467-0A72-2E2A-A68C3D11A47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40" creationId="{52194E0A-20BB-0BBD-10CA-C406735FCCD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41" creationId="{F983B9A3-2344-068E-911E-F1B061A7CF1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42" creationId="{1C1C94CF-CCF5-8330-28A3-C670EBECCE3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43" creationId="{731E52BD-ED32-2263-1150-8154573587C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44" creationId="{B46FD469-13A3-5B3E-291D-2E4A5735C6E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45" creationId="{97916F1D-273E-953D-C62D-ACB6E0922A2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46" creationId="{AE53396E-75DD-C918-7C5F-DA2FC505633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47" creationId="{2C0E169C-EB8B-8F54-1460-1E6CEA30457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48" creationId="{21D55C57-87F1-42BA-E4D7-9C1AB7B78AF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49" creationId="{E287EA6C-65A7-AFFB-D694-FED4E93B0A2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50" creationId="{4EBE9FB0-C98F-AD41-EDD3-5764FA91F60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51" creationId="{0692964C-647D-FC92-4122-45547356F23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52" creationId="{5232A936-689B-7F13-3B3D-16FAE79EC34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53" creationId="{4C7BE57C-CF5D-23D1-D16C-25D2CDB8C9E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54" creationId="{B957B863-06B4-84AE-6CA0-5B695B07DAE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55" creationId="{61BA87F6-6CC9-1771-432B-41BAC446F89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56" creationId="{EF0C3E7F-2DED-A21D-1D8E-0E29A9ED066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57" creationId="{355680CB-E0B6-58A5-C784-00EE3367FA5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58" creationId="{D7165E9E-FEA7-C809-9775-13AEA5D4A8D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59" creationId="{B8D4886D-8C4A-CD85-2AC8-5B2069C09AF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60" creationId="{EC31CA96-B667-2F07-C549-5BD79110514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61" creationId="{424CEE93-A2A2-30FB-69C0-63E4ED14773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62" creationId="{72F12FA3-F25E-9A27-7AA5-F3653055F39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63" creationId="{7A4DBC2B-7478-961C-3B4D-73B40E14C31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64" creationId="{D8846713-29F6-1DC7-49F1-0DAA9837739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65" creationId="{ED8761AD-58E2-AA85-DAF2-4DB4971AF36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66" creationId="{AC78D481-5C0B-7D0E-B291-6EEAE25F0E5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67" creationId="{4E5DF832-461A-3217-58F7-866DE17AD46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68" creationId="{95F3AD63-C281-0A8A-EA89-0D618AE1737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69" creationId="{B6A160AF-D16B-4ED6-7B26-0A8293214DE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70" creationId="{FD16DBD8-1E42-3726-6E44-4BE94B574C0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71" creationId="{E636E06F-BA36-D8FD-5F7B-0F4EAD8A1B7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72" creationId="{CA39195E-85C6-0EBD-6CFF-3217589ED5D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73" creationId="{0368B6C5-3DE1-0D8A-9C33-1B496220555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74" creationId="{4D518635-0638-0159-55C2-8FB5CF8D901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75" creationId="{ECFE009E-7D7C-5D7F-9D4C-B37D5ECFA2D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76" creationId="{242B1070-3C7D-AADA-9917-CA37A46F3DF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77" creationId="{88D90286-E101-1C2E-78C7-32F4F11BEBE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78" creationId="{61A6D352-E526-1214-AE33-066C291F64E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79" creationId="{06C0D8E3-1AB7-C994-E6E9-799DBC99B55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80" creationId="{977B9D02-88DC-5530-750E-90953AC08A6F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81" creationId="{8AFD625C-6E75-8092-AF84-A8EDBF0C217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82" creationId="{B1E82DA8-AF3E-A990-B176-E3A5ECA44A2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83" creationId="{24CD2FA1-CB0B-2551-9325-368ADA1E7F2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84" creationId="{7E3DD559-8F81-8653-7E15-0C9A20E50808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85" creationId="{6A206C13-2104-E359-C4A6-24D37CFE7F74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86" creationId="{0F008B6F-1C3C-6234-72AD-9008F60DA49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87" creationId="{647D932D-FA6B-78E1-4CC7-4A0529D9F4D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88" creationId="{2F41DBCE-FBF5-E67B-5405-ED1350C5E82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89" creationId="{36D09F7F-F8F8-4D9A-F1CC-DC00331D619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90" creationId="{898162EE-D02C-3F0B-06EA-076D3AA75EA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91" creationId="{7A273984-760E-B382-2A8F-60C853CEAAD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92" creationId="{036274C3-EFF5-46AD-9113-7D82E17C8C6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93" creationId="{B272CA8B-CC31-9391-AB22-F09896866DC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94" creationId="{C5EF7D27-919E-AF2E-D0ED-62270272C93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95" creationId="{8DB62AAB-BD7C-E40D-03E2-163172B29A2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96" creationId="{72E7E1FD-D890-0698-E9D0-371595C41EA0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97" creationId="{16DB0BA2-3991-8108-EB6F-B4704FF25B2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98" creationId="{613BCC36-A5ED-1604-EA26-3C208475758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299" creationId="{7059F5A9-A639-9576-9254-6A974C9E184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00" creationId="{DEADAE7F-B931-58BB-25D6-9E7E65C9B76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01" creationId="{9922FEBE-74DF-1AD9-AB70-976B1D4278F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02" creationId="{7FD85E6C-28A7-9ABB-C626-CB7512592CB7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03" creationId="{8F6EFB24-B81F-E875-1F1C-DB27785493B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04" creationId="{2A95CB6C-2DA0-92A3-1F0A-25C87F84594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05" creationId="{EE68FD14-A5A9-340E-4D3B-1890F343A6A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06" creationId="{577C902D-5D38-DAB2-D043-80A81544B93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07" creationId="{7DE25134-02E1-B019-6A8D-377C460FB9E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08" creationId="{8B428322-F0A3-E52C-5EC2-31E20AE8D5D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09" creationId="{85D8972C-39A8-DE26-2201-54FB5F77F14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10" creationId="{D007BA17-6FA1-052A-FD1A-7D6B86A0ED6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11" creationId="{85440D96-EFFA-4CBC-D3F5-79F56F90E43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12" creationId="{E2E4F04B-57B5-F23B-770D-30D83E0600F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13" creationId="{175524A9-85B2-5CEE-DC22-C704065EB45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14" creationId="{1F5B2B27-9EEC-1962-A994-3765E5BAAF6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15" creationId="{C0FAD773-0374-E30D-A3A7-7CEB47D23BFC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16" creationId="{14F9C5A0-7119-3E06-6274-AECF143995BA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17" creationId="{E197A94A-BA00-86E8-2EAD-87A05679FDB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18" creationId="{372AF70A-6A16-E389-CCFF-78D91AFC41B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19" creationId="{10A768D7-5B4E-0D73-15D1-B07D8787FEE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20" creationId="{3C53C5F8-4D52-4D7B-1FE2-6B82AD08D0B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21" creationId="{464727A0-4C2E-8B23-B4EC-626E1400428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22" creationId="{2D7C8AB1-52C1-915D-0B21-2B6966DFF64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23" creationId="{67582C17-EBD9-4394-85A0-CBE4D578036E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24" creationId="{B2520E5B-ED2B-4324-98D2-90BED22CB29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25" creationId="{171A6683-1962-557F-27CF-295E1D1DE846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26" creationId="{6B338D6F-30CB-C7D9-6CD1-6AA50A5425A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27" creationId="{A816FF05-DA54-E698-8841-91300D99FC7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28" creationId="{ECED00E5-8915-2067-99B2-215482BCFE89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29" creationId="{61086982-F387-C14E-306F-286C4D01977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30" creationId="{3A83BDC1-5AE4-0D85-3017-8007174E25C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31" creationId="{0EB5E042-EB11-C97A-376A-7295E1C683B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32" creationId="{16A035F1-93B5-181C-E204-8863BB18687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33" creationId="{E9BA3234-4CE7-2ECF-FAEF-A8310FE3D22B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34" creationId="{1738AB06-877C-327D-460F-E293398F033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35" creationId="{F2B334F7-DA56-702D-078D-6C759DBCEF65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36" creationId="{214F2A34-83FE-3C2B-E87E-E70A892F862D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37" creationId="{E94A6A48-8DE1-3F0F-AC54-E50BA5B23F72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38" creationId="{B678FDA6-598D-2AAB-B4E7-262E34C4B803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39" creationId="{51D7B1DE-AF17-15BE-4DA3-A34EA56C4811}"/>
          </ac:spMkLst>
        </pc:spChg>
        <pc:spChg chg="mod modVis">
          <ac:chgData name="Ginevra Minarini" userId="1f1f918c-6db6-4aec-95e5-17ad0358cb46" providerId="ADAL" clId="{03421CA5-02D6-410F-9208-942AACB4DA1F}" dt="2023-11-27T10:32:57.240" v="158256"/>
          <ac:spMkLst>
            <pc:docMk/>
            <pc:sldMk cId="3268864815" sldId="314"/>
            <ac:spMk id="2340" creationId="{49D83C23-FB59-1B41-BF20-3A3B0825AD7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341" creationId="{0CA07F27-FD7A-8A4B-9B95-46815D6026B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42" creationId="{888C39D6-022E-A3DA-BACD-C50D4885F1A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43" creationId="{60856CAA-D245-506B-02A3-9F62883C48C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44" creationId="{C4680E96-85EC-2360-0F5D-E635F725B95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45" creationId="{296E7717-00D6-4676-8A45-29B39330450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46" creationId="{7AE61E4B-5DFA-5087-66E1-4EFAA455734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47" creationId="{4F2FE70B-A1F0-6FAF-86F2-C4EBE9A688D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48" creationId="{8F6FA1D9-E7C7-135C-2B90-53CCC5DB9F6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49" creationId="{92E7940E-7A71-FC8B-10E2-39CFD2FCF79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50" creationId="{3F4FD008-E0DB-CA8A-4708-13BC30BD470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51" creationId="{CCFAA4CB-F41D-4100-7C08-194CB509184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52" creationId="{5C62B2D3-8B2A-DBDB-79EE-9DD0392DC23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53" creationId="{956A7CF0-7FE0-43B8-ABAE-D2F9FD63857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54" creationId="{BEB5B89D-31FB-0408-A289-CA6BE5AF5E3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55" creationId="{885ED3AE-8E62-064C-06CC-0385BAA54B2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56" creationId="{AE037EB7-A802-12E3-D89C-08AE960B5D8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57" creationId="{08AC0A8B-CE2B-2352-2AAF-EA4CEAE822F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58" creationId="{341793EF-E3E9-EEC6-832A-FC982401733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59" creationId="{7F2C9444-6C34-FE66-F335-5563055F496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60" creationId="{B7ED5905-5B96-D20F-4BA7-3709A493561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61" creationId="{835297C4-5436-C659-E0C8-54FF88CBBA6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62" creationId="{80049BF3-5061-837B-7AD7-C00D9B68F31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63" creationId="{9BC79D44-9AD1-0B1F-97DB-5ABE98CFB83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64" creationId="{03AFCB54-E2B2-76D4-B55B-C7F299474B2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65" creationId="{22B6B903-654B-AAF7-8EAA-4C66E5ED358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66" creationId="{3759BBCB-50C3-6398-0078-58E35263910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67" creationId="{8EFFA470-4505-8AFF-8F15-B57E9D00BD7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68" creationId="{447F48B3-D18B-1C90-5AFC-EB3DFDE0AC9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69" creationId="{1B548521-1B8D-91CF-8CE8-16AE33A8B7B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70" creationId="{842D5F90-A013-6B47-2AD4-565BDDD6D15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71" creationId="{C1DED1E6-DBF0-3858-AC0C-2ABDFB8505B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72" creationId="{EC98D2A6-4763-BD2A-F14A-0CCE7D98461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73" creationId="{296E73F2-84B4-6D64-61CD-377E03DD674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74" creationId="{755B4A8F-E805-4D65-6F11-CA8921F8BA1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75" creationId="{3269FEFE-2F4A-90FE-6CE7-192C9410606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76" creationId="{DC032F8A-8851-28B3-C5BF-E7ED1C13706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77" creationId="{AAB6EF73-C5F3-ABE7-A1AF-FF3049B3990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78" creationId="{9B705BF5-0881-1FE9-EE84-F23FCD1EECA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79" creationId="{6FEC5C37-54B3-3977-2BDA-D2C11AB2866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80" creationId="{4B35B17A-3512-63AC-A501-CE9F1FA528F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81" creationId="{F50981D6-AE19-F45A-B5F2-17187D2B962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82" creationId="{BC4F82ED-10CD-1503-941A-78995C3B7CF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83" creationId="{1E0228DD-7669-9B6A-2A36-FF3FE8C0857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84" creationId="{135A4D7B-4AB6-9118-4076-5F58FBABFC8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85" creationId="{49F488F4-98C1-16E6-48BA-A40815B7BE3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86" creationId="{72D83E52-932D-BFFC-0DC3-74AE4D9607F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87" creationId="{2571D5C9-D17B-DD66-A77E-00A0878AF43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89" creationId="{18B5BC77-1909-65A6-DC9B-98D1E032417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90" creationId="{BB12D646-B35C-808B-D5EB-4A395C9F66E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91" creationId="{6C65A70B-5110-5DBE-F108-D440BCFFE89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92" creationId="{E187373B-5533-F3C7-948D-890BDBD1CD0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93" creationId="{57F7FB85-BB79-E0AD-74C4-2FB749A3151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94" creationId="{0ADD9F9B-9C5F-BB91-373F-90BF2EB9840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95" creationId="{6CA5B67B-765E-ACED-57E8-055AFF3FC83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96" creationId="{32C86DA1-9427-F464-7D24-8677C2C3632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97" creationId="{6C92B071-CCBE-2F1D-FB57-B157E4C3D82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98" creationId="{EE191219-69DC-FE89-1180-152FC96675B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399" creationId="{614D5746-102C-E978-CBB9-F942ACE88C7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00" creationId="{B119C27E-DC36-F859-E8BD-FF6CDB3A2E5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01" creationId="{A2943CA8-6375-93CC-1746-B4DF8748DC9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02" creationId="{5E198F88-9B5F-1BE6-AC46-43F7E6BD65F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03" creationId="{32F58701-5829-D767-7B84-189E5D9056A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04" creationId="{730C5BCE-4C9C-BA3C-FE7B-608108F35F4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05" creationId="{3C5D5479-9FB8-5217-F316-D213CE67C86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406" creationId="{E727C0AE-F4AC-B5CB-C7C9-755EB12FFB3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407" creationId="{071B0B73-9CDD-EFBD-29E8-98DFE5F8701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08" creationId="{BBA0689C-7557-DD09-B375-DD19E1002E2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09" creationId="{9FD5BC87-A945-5F6A-1522-C041489896B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10" creationId="{82D10C70-5B45-87CF-C54C-1397CFB8A27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11" creationId="{10474DEA-BD57-F4C2-3DF5-FE9EDFF6437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12" creationId="{7B72589E-219E-B577-7BFB-F739AD1340A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13" creationId="{485A2ED7-30C3-3AD1-34D6-98D1C717119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14" creationId="{6248588D-7DBB-11FA-FCA9-10DBA1EBFF8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15" creationId="{90C6BE6A-3369-A18B-F620-2A611D4915B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16" creationId="{0F732F45-D276-A3A0-14C9-A376F1497B5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17" creationId="{7C8285A6-91DB-4922-AFD8-E9FFD347389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18" creationId="{2860E3C4-1507-9969-0C66-E21F49E8C43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19" creationId="{092094E3-F3F2-B43C-227E-8787311D155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20" creationId="{1D4368CC-C2B6-4A93-1684-B0E2396174A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21" creationId="{D2E1644B-D40D-308A-2121-C140014700D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22" creationId="{9E17845C-9272-7722-7C9B-36AB0D6DC56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23" creationId="{EEAFF7E7-C56C-CC48-9FE8-B46857C4596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24" creationId="{28F346FE-0346-8522-3732-03D5062D3AB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25" creationId="{B5CE4BB0-5E44-AE2F-6980-D4B8EDFC48B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26" creationId="{70D135C2-F4C8-1DE1-C127-EEBB566B246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27" creationId="{740DF3FE-9E91-F221-37E0-1F68BCED908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28" creationId="{5DDB34C5-7520-3597-B6EA-2785518FB7C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29" creationId="{929EEC08-E771-5185-AD19-E77436D93DF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30" creationId="{04145EE2-1BF8-8B98-858D-85C7A4235E7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31" creationId="{3C72CC7C-B7C4-A2DA-199D-9C17B5D9D05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434" creationId="{0A7DB49A-664D-C3D6-D953-16C2C20133D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435" creationId="{4711313C-0A46-59DE-A8B2-A4B71531DC7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436" creationId="{6D7AB58F-47EF-45D6-817D-368D672AC5F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437" creationId="{21245F97-D26C-4125-DF0C-7F42C96341A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38" creationId="{45379D8F-EC30-4621-4F6B-6AF065225AC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39" creationId="{C6B32BB8-1B48-62A1-F8F3-F219E94126E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40" creationId="{0BD84B37-4F2E-AE64-7CF3-7EDBD5DD1D3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41" creationId="{1BE0943A-C439-622D-1BC0-5F6F10CD9BC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42" creationId="{C9BC5F3F-B7EF-478B-A125-F60B9F8DE7F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43" creationId="{38775F5F-C163-6842-BBC2-B020D936A7C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44" creationId="{E0AAE7A6-A142-DA75-9927-693328F4C35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45" creationId="{26D733F4-4249-AE94-CF6B-715A4A6EA27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46" creationId="{3D82292A-FA15-A7F1-38FC-17CA9EF5313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47" creationId="{B9F5804F-8010-4205-D73C-6B515E3F365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48" creationId="{2C0E4D8F-A6F8-AECC-4B85-453C7776A50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49" creationId="{888BD9D4-0468-8A3A-799D-D992E83823B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50" creationId="{BF3DE176-EC64-A89A-CDC7-CF09247BC76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51" creationId="{7719FFD2-AC82-2AA1-067F-6B1A81C5C5A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52" creationId="{D1A55F6D-0D03-F06D-CF29-5D93B924787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53" creationId="{1454FAEB-CF78-7251-F672-B83D6B8B1CB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54" creationId="{D0D13F75-D4CD-7891-98E7-B7805844499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55" creationId="{493FA8DF-535B-F6BE-8304-7E782E4D45B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56" creationId="{85AA04C7-67A7-AAD6-D5FE-CABCF05562A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57" creationId="{049779C9-2E54-40CF-A009-5152434B478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58" creationId="{F236C52A-A551-1AB2-6880-5B72A5B017A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59" creationId="{235B8C3C-7114-093E-2A2B-295AC9D7C7A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60" creationId="{0DA826F2-3EF5-FB03-2843-E34F66C2CF8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61" creationId="{DAEA5F35-7598-CBF6-41E0-926B05BDA13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62" creationId="{41D9D7A2-68E2-0440-F538-B75944551CA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63" creationId="{9EB4058F-6BCE-026A-83FC-0239C7FC611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64" creationId="{3AF0B797-CB3F-A9E9-3E2B-E08F50841CE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65" creationId="{073EE81F-D3CC-88FA-C956-ED5527ED682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66" creationId="{E82E16F1-3135-9090-059C-DE784DA3606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67" creationId="{31DF3FB5-2E86-59C6-2BB5-43130378111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68" creationId="{7A4050BB-4EBD-1791-E232-CEBD8C70102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69" creationId="{B3F4C0D6-0478-ED4D-FD45-0129022685D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70" creationId="{FF626E74-E1F7-1953-0EA4-79F9308DBB8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71" creationId="{0BC9E5C9-08B8-91BD-482B-FE22DC356C2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72" creationId="{E9C2A8F6-0C9B-DB0F-4C9D-5B564509338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73" creationId="{DD5DB0B2-A306-7213-BFA4-CB084EA806D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74" creationId="{DDBD84AF-93CB-AA74-0D99-80B972A9673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75" creationId="{51B0EF30-39DB-D8B9-C098-A3EE4883DD6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76" creationId="{AD92CD3F-6782-ED00-B941-C24F2A9B3CE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77" creationId="{9F87F42D-F707-AC3D-1B1E-9947D15CF88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78" creationId="{497B0D12-E739-A5A9-DF03-39A129E0DEB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79" creationId="{E16462D0-F95C-3579-1D0D-CF4638B3FA0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80" creationId="{5B653638-0A66-F95F-5A37-F95DBC9214E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81" creationId="{673C8866-15BB-E2E8-0A09-5DFFD6A2683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82" creationId="{F0DBFD2E-0C6C-71BC-4F8D-F1E49D8A0CB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83" creationId="{03B6DBB9-C03C-D5AF-5766-83CE47E3DC1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84" creationId="{06309F03-0671-E7AB-A667-DA25B987285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85" creationId="{5897D786-AE05-1F91-15CD-59AB8591965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86" creationId="{5DBF7E73-EB0C-D15C-4446-FE79400331F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87" creationId="{E0EFA129-21B7-8161-6120-F6B2BC0A9A0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88" creationId="{A7945965-7644-2AC0-1E26-63CF6D90994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89" creationId="{F7DB6CB0-C798-84D4-A84C-F4A27371C23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90" creationId="{A907D3ED-DA53-2EB5-DBD7-BE6D35F555E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91" creationId="{880C0E2F-7086-BC8F-72FD-FD88B29511B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92" creationId="{6A1A09AE-FCD9-41A8-A411-E035F675909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93" creationId="{FB53B09C-E817-5D24-026D-284BD24FFB0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94" creationId="{C2BE7E14-BC8B-0AFF-7776-10F58F0668B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95" creationId="{52A6B50B-2BB4-54EA-D624-A75FAC6F32B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96" creationId="{614610DC-DA3B-2B8F-59E9-B1198E1EF5F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97" creationId="{0E909E14-B252-4521-163F-66A40DCC762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98" creationId="{B04D395B-6929-9361-7188-93F8D1B67A4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499" creationId="{92636BA8-B89C-4890-DBB4-33868D3198C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00" creationId="{642D1738-7410-3B12-A32D-D28C877DD82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01" creationId="{67644CE8-9F64-4544-8688-D8D01445EE9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02" creationId="{BC62488B-C289-D519-49CB-CCE9CFB7009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03" creationId="{D6C9ADA6-E00B-AB88-C891-CA6F2FAB001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04" creationId="{20CD5323-4F13-E684-E5DE-D828C534FF0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05" creationId="{BE90B0AC-F8CE-ACCD-2EB3-AC4B2CA5B1F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06" creationId="{B106E17D-E0C5-FB10-D8A5-E97A0468B0C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07" creationId="{D51588CE-316E-F6E6-8819-B0C4885708E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08" creationId="{A78A3466-28F3-245D-5E0F-AD7C93C7A70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09" creationId="{AB2FF49D-171F-5413-6001-3EA371573DE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10" creationId="{06F0A00E-DE47-7EDA-ADAF-548946EF8A1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11" creationId="{872CE4A8-DA6E-9C53-D282-0452AB962E6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12" creationId="{66FCF5CB-1510-6861-DF83-F5C45C1B0C4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13" creationId="{2B2C80DD-7BC2-0C6C-3C37-5795B0C5126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14" creationId="{91DE42B5-7FC3-9099-E53A-80CD2953093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15" creationId="{B98FD24E-B250-3B51-0BD4-7C49421063E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16" creationId="{4E5199B7-C4E5-67A7-9C37-6D1F59AC1C5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17" creationId="{2B21BF81-A042-856B-0BFF-82ED4B5B503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18" creationId="{355664DE-0F60-1843-B526-B4CE248E9A1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19" creationId="{FC1DA795-7520-597D-A549-9276B3BCAD1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20" creationId="{20A08FF4-7FA1-1FC7-85CC-7483AAD56FB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21" creationId="{295D62B9-D63B-A16E-F3F3-590AFCAF9AC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22" creationId="{6C3C386F-E8D1-35FF-4A80-B6C5C8E32AF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23" creationId="{CB5332CF-3779-5CD4-F94B-CA874BED99A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24" creationId="{7C8AF9D9-08ED-57CD-3E3F-EE207815C84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25" creationId="{AA14397B-E282-921B-994E-7FD1930300C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26" creationId="{0D68A09A-EB51-6284-441E-2116EC9A4F4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27" creationId="{60639EBE-CEDC-AC32-E7E8-A151F9D7FD8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28" creationId="{2C71AD20-076D-0DD5-F6D5-B9BFC39E1BC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29" creationId="{4B2E42F4-60A7-9D65-B0EC-4EF40990A31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30" creationId="{45858EE9-39F9-3711-06FF-7EDE94F3E06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31" creationId="{5CD077B0-FA19-B51A-626C-6409CF6DD96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32" creationId="{CB29F8C1-6A92-2709-0040-28E106F5B13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33" creationId="{D9C82B69-9DB4-8EA6-888A-D06B75BDB85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34" creationId="{811D3204-6E1B-09B7-D86B-8263637E3D0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35" creationId="{1913A9CE-75C4-E898-BE03-E48E03A50CA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36" creationId="{11AF280F-613A-1C76-3FCA-AD296E17D52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37" creationId="{F522C3BA-E2FE-496E-21B3-2F3E2BA50AD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38" creationId="{36BCA9DD-1C38-98FC-364E-7E0F8DE1667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39" creationId="{D99F464A-A8A4-DD5C-0A15-259CFE8A21C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40" creationId="{55D73A43-D751-F7AB-5210-9C6EB347BC7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41" creationId="{D3A03D05-3E9D-4318-A623-ED2AFD61815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42" creationId="{6C982F35-DFE6-48FD-0341-192A0500ACB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43" creationId="{C1A58D1D-02AF-7310-AC2E-6AF0489CD1A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44" creationId="{BE1F0F6E-C167-5C17-7335-B32455BDC34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45" creationId="{DF589699-42B8-6DA7-9DD3-3B36946F05D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46" creationId="{C4A0A0E4-E9FC-241A-7836-834D1E2674F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47" creationId="{DC2D707E-CDF4-385E-0587-49E04BFE120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48" creationId="{99FDF8B6-D18A-4768-CC49-4097DF7ADC5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49" creationId="{CADE04EA-8A17-97A2-84C1-F55B36BB646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50" creationId="{CDCC44D3-CC5B-7A72-58BE-4B2E05DAC29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51" creationId="{1B269D8D-53EE-2F49-8D97-72D5C7AFB67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52" creationId="{8C06EFFE-1325-3B07-41F0-4B53BCA27FD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53" creationId="{D5DFAA78-2AA4-CAAB-6E39-36DB665DACF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54" creationId="{3F612244-C7E2-A32D-9507-78F3088DF2B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55" creationId="{B6E71DF1-62A7-7A5B-0505-C083F3246F1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56" creationId="{25B2CA17-210B-FE44-C154-F30EDC2B191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57" creationId="{44955C32-80FA-47CB-5C1F-EE84FE7B255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58" creationId="{4E842BCA-78F9-3E48-BF4B-9F85CA92487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59" creationId="{E3A2988A-3349-1C59-B808-74CA546EF8F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60" creationId="{C0C5EAA5-C361-C48B-F134-4E40F45FECC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61" creationId="{DC8F1423-9ADB-921C-01F2-54BC01E187E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62" creationId="{1B29F995-90EB-A321-8672-345D78F8D4D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63" creationId="{745F3B39-66FA-7EDB-433D-9C0BF842C32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64" creationId="{D80301EF-90F7-BE8B-0D34-46A7714A122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65" creationId="{8FCC6E5D-A379-BFEC-8941-FF58D9EB78B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66" creationId="{E921D3E1-08AB-1AE5-47FC-24896DA8FBC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67" creationId="{A6DC1419-0EAD-611A-79A3-E0207B8311E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68" creationId="{2D0E58C4-C73C-BA98-CC95-37DDF58151D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69" creationId="{6AAE98B0-A237-8CA5-767D-5E5FBF7A18D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70" creationId="{C47C21BC-8B8C-DDAE-458A-60CDEEBB0B0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71" creationId="{D256B444-4538-24A8-FD29-CE1B5234765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72" creationId="{26996297-88FE-E0C3-A44C-E06A227016C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73" creationId="{2A62AC07-29BB-DBAB-E30B-0C9C8345014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74" creationId="{0B9BBA38-B2F8-51BB-72D2-85700F0BC37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75" creationId="{984F11ED-1CA2-89E6-43EE-3870875E5A6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76" creationId="{85C16273-B7FE-6098-931B-CB8DD301179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77" creationId="{EDDDA5B0-145F-019A-241B-4132C76A954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78" creationId="{9E6902AF-90F8-9253-1064-E2274D79B64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79" creationId="{DB846172-9B44-0CC0-D079-19A0F681BA9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80" creationId="{B4B9BBFB-37CD-F4C0-CA64-EC214245DE9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81" creationId="{4F9A6B9E-E12E-2087-DA56-D242AEB33F9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82" creationId="{83156234-E0B7-346F-9D94-9BA0D6DC69A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83" creationId="{9537280B-C0AE-81ED-DAA9-B45E498C636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84" creationId="{D89595A3-7515-9E4B-4414-51214A4EB15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85" creationId="{3BDDE8CF-2248-03A7-C672-E3CC651DDE8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86" creationId="{F0632F95-51F5-6446-ED26-151D0431B4E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87" creationId="{7CD5A930-9A8C-7AAB-A451-92847629EAF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88" creationId="{59861F5E-758B-EE1F-8CED-5E786EB3065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89" creationId="{B1B42C50-5734-0FA5-805A-39EB3B25AA5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90" creationId="{E1F6847B-1696-221A-9C80-83E0327BCA3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91" creationId="{ED3094B5-856F-DD10-AB4A-5E5743FDF35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92" creationId="{4C2EC752-2722-3A67-62DD-EE9EBDE47C5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93" creationId="{57E47890-A405-0B7B-2538-BC10E008401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94" creationId="{A90C6F52-5FF8-2903-B36A-9A6229F50E2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95" creationId="{DCFEE796-A74F-6D35-E71B-EF5B782AF23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96" creationId="{02B15059-DDF7-EF13-7685-BB9E0DCF529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97" creationId="{F5F0C160-4D78-A10A-4343-3DEFEA6F1DB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98" creationId="{9AA64AC2-EEB3-0226-F3FC-EF5CFD7E27A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599" creationId="{FA75D5EA-C392-82D6-75A5-A3BF6BEFFDB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00" creationId="{44149D68-D10C-B9C1-6C65-990F97FE906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01" creationId="{14183856-8927-4475-C6F1-E7083404985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02" creationId="{F554C63A-0922-8F6A-D4E9-402D7794B12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03" creationId="{7AA209EF-BBF2-3BCA-63AE-3AD5D6B1F4D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04" creationId="{7A1D9155-3DCC-7750-BC30-B0908FDF4AE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05" creationId="{33E086FF-5E9F-1180-60EE-4438CCD5A0D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06" creationId="{1E519BA1-627B-B7D3-A685-1D74D9FCC5C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07" creationId="{C2F25332-0F1A-33CA-D4A4-0D7F7096BE2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08" creationId="{023741F8-AE5A-A861-A110-09B7F2DC240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09" creationId="{14B3AEA1-8D2B-43E9-C7CD-2EBCEDA9ECF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10" creationId="{B488C10C-45B3-F46E-A2BF-B42DED00FC7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11" creationId="{A637AA42-A66C-9862-FD96-863A7359589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12" creationId="{DB1D2C6A-0C07-7FE0-60F4-67C76724518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13" creationId="{75719BBB-00EA-C56C-399E-EB01D6880E5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14" creationId="{B9398C81-5D72-16B7-ECB7-63112795F3D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15" creationId="{BBE59E27-3F88-E4B6-ABDC-B29BABD8730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16" creationId="{36ED6DE8-6F5C-D404-8657-ECD009D1AE6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17" creationId="{122DE966-AC8C-F574-1B9B-8134AB78359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18" creationId="{F1344735-FA55-FF66-6B02-AE7F1FCB3C8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19" creationId="{80284A6E-6364-1822-5CBA-2919FF593E7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20" creationId="{ABB7641B-284F-840D-9BB4-D71DBCE16E9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21" creationId="{FE6A0A83-71DF-A9E1-ADDE-F2611F47280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22" creationId="{DD22FA3F-6CE6-A1A4-994B-48E7691966C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23" creationId="{493AB46B-BEC7-5E9D-87A7-1B3D39C2E99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24" creationId="{03289892-0711-62F5-D84F-CC85697E600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25" creationId="{8C59006C-71DE-F9AE-38F4-C683F8741DC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26" creationId="{EA27522A-C5A4-84E0-CC43-DB01BC86494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27" creationId="{08F8570C-FBAA-E163-5A52-1A4FA3D96E2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28" creationId="{C9FFFAE1-23F4-278B-4DE6-16DAB0EFDAF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29" creationId="{A9D3E807-E69C-332A-D3D3-D30536BC305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30" creationId="{5AE1458D-2DE6-DC14-023D-C84B09B148B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31" creationId="{AF794B98-76DA-43A4-48EE-3A481101A97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32" creationId="{48E5D748-74A9-8603-E528-A42761C9697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33" creationId="{DDD5C87E-5A2C-B25D-DBB5-E3B3266143F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34" creationId="{F7C468A5-5859-AC67-B88B-E76FE8657BF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35" creationId="{C0729B54-4632-C571-83A7-E0E1E89B50A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36" creationId="{62D6B556-A23C-FAC3-E3F0-E3469ABE187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37" creationId="{8296B69C-6E4F-C075-DE9B-127AFB9F388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38" creationId="{EAFE0226-2B2B-5382-C6E6-11FB817DFA2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39" creationId="{E0DF60DC-1FE0-B550-4ACC-A316A5A92B5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40" creationId="{0E53466C-42F7-32FA-60F2-D77C6B1C3A4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41" creationId="{514202F4-995A-4AF1-49F8-7D942925B02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42" creationId="{58FDE991-1E6C-C396-4BB6-6D96BE5FFAD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43" creationId="{EFD9A6A2-D1FE-D702-9A1F-1703E6B598F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44" creationId="{CEE957E6-FFAA-4E7C-6FDC-1D75D20A9E7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45" creationId="{555A3DCC-CAB7-8482-B447-D3B920990BD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46" creationId="{76A72807-D10B-8539-618F-D1F831CDA69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47" creationId="{5E5DDEE6-296B-ED76-E751-BC19F59666A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48" creationId="{6EFE1201-DCF1-F616-7639-D71B9152DC2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49" creationId="{4B295BC0-4B1E-59B2-0C4C-BFCA204C4CF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50" creationId="{CAC0F150-F1CC-2701-8FFA-6815955C60B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51" creationId="{B4AE24A6-ABEB-E92A-9F34-556FA387BF9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52" creationId="{253E86B0-E9F9-8BDF-2E93-E9F9BC9D21D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53" creationId="{41F92B4F-28F9-8C90-A6D2-21319B03EC7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54" creationId="{95E7F1B3-7827-071D-9130-BF702B71BD0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55" creationId="{2109C6D6-C848-780B-B0E6-49E4FE75F53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56" creationId="{741EB967-CA18-527C-98D2-A8CD8DC44E3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57" creationId="{C59C92C8-108E-22FE-45EC-5A2DFB7F11F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58" creationId="{8FB3001D-680F-51CE-3A7B-5D90DB1B95E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59" creationId="{7A517D3F-A258-6B1C-9EDF-B4A793FDD11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60" creationId="{1D47697F-31B1-0288-82AA-25FA883E449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61" creationId="{BDA27ACE-FBCF-F66E-F3BA-E9DE0A6FDD9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62" creationId="{521DBCF0-80AF-DF25-6942-15F4D653190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63" creationId="{C79DD7A9-BFB5-F000-7B6A-E32E967C9EF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64" creationId="{924A0E8E-6EF6-3342-D966-4D7A627DE40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65" creationId="{D55AD048-EA4B-D1F7-419E-FF3E56349B3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66" creationId="{7A940A3B-0425-6C40-E983-5B5A1BF8643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67" creationId="{1C842271-08E1-5222-F628-CBA9903910A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68" creationId="{21001232-EBB3-843C-FDBC-2B1F433437A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69" creationId="{4BE37C85-A049-E059-775B-42DFE9247F6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70" creationId="{476F7654-62A6-0678-6D46-BD8931A4BF9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71" creationId="{2885D2A8-3D4E-4BDA-26A7-B8FDE049B01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72" creationId="{C7FC35B4-36EA-3F09-FA86-EF7C70126E7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73" creationId="{1EA5A0C4-BA1B-A2B4-667E-8DAED0D80ED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74" creationId="{0EDEE0CF-B7F6-6C7E-6A36-6D62864428F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75" creationId="{DC031919-C20E-2F75-C4D5-5B22BCD4F4B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76" creationId="{7FF20C21-194B-B3E1-6534-ADF38F7A58A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77" creationId="{BF21BE24-2A85-42AC-9065-134AF5C1978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78" creationId="{A372C518-7E04-770C-2E46-41696EC2778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79" creationId="{882B6383-2158-CBEC-CDFB-CAB2AE5A92D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80" creationId="{DDAB0564-071D-EAF5-5CE3-5AF1262FB03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81" creationId="{43808FFE-B91A-6339-FC0E-02FEC775CC5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82" creationId="{703B4D16-FD30-8581-671B-494A5C9F210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83" creationId="{2C9C1C11-3F8E-91B4-7405-C1D9AC3714A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84" creationId="{D4990164-E2B1-EFC3-1394-D1370108B6A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85" creationId="{72510A7B-6A67-D3E0-4BF0-53FBBA53172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86" creationId="{DD713927-FB11-F25E-2735-E1797DB44C2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87" creationId="{B88BB38E-F38D-7EB9-FD1F-29F0AFDD1E5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88" creationId="{0FDF7A5C-47FD-DFC0-A30A-6127C3BF154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89" creationId="{5147CB54-AB85-DF7D-A457-130983571C1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90" creationId="{07A23B97-9CFE-45C8-6248-AF41B587A71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91" creationId="{4A4EBC05-5B45-D25A-3514-9128BB1B8CD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92" creationId="{D3055582-CFD3-E08B-60A7-3F53E7201BB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93" creationId="{DDBADC01-9764-5182-A393-8ED296C4BA4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94" creationId="{C98CADF7-2569-BF37-17CE-AAD9851EC34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95" creationId="{857326F7-7072-BCA4-E532-939B36F53A3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96" creationId="{C22744F1-CFB4-D2F3-970B-36DDE22811A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97" creationId="{3BB9BA98-B4DB-326A-7468-1FC004D235A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98" creationId="{2E3DF185-EF3E-CAEA-9873-6DB9B2472E2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699" creationId="{0F16E43C-E337-8400-1603-172E545A5CC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00" creationId="{E49EE52A-0427-01AD-76F0-36325532D72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01" creationId="{E31D33AA-27AA-8E3D-1642-B45F354CEFF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02" creationId="{8B73FB02-C34F-B91F-44B4-6603BACFA45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03" creationId="{E195D3C1-6E40-9984-4C89-E982D2FFFF3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04" creationId="{FA04254E-77D5-C980-6C9A-6EE904CA269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05" creationId="{10CB59F8-CD57-B749-EFF8-5472E4B56E8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06" creationId="{B3EFE827-36B8-6C5A-A56B-A5D85E06FE5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07" creationId="{97CEEDF3-ABEA-39CD-2F6A-CC940A7474B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08" creationId="{931F3185-AC49-36B1-53DE-D86CFC5F21C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09" creationId="{7255DB34-F1A8-9EDC-F4D6-6664FA41633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10" creationId="{BF54A4E8-0214-7D2E-D7BC-1213CCA72F9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11" creationId="{BC47698A-9E8A-CCCF-80BA-88133049EDA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12" creationId="{0BC1A910-0E5B-36C9-B7E1-B2602556776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13" creationId="{B3611342-B99C-486D-A5E3-F9DAD9EE129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14" creationId="{F1F6CFDF-5ED5-3693-860D-FC68A6C9CB1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15" creationId="{B9B694A5-E883-96E9-D627-AD0BD4FB5FE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16" creationId="{8EAE9DEA-7419-EB63-81F8-3510EA2F46C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17" creationId="{D500381C-8C4F-0122-220D-9A0721A4CC4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18" creationId="{F190E8AD-8059-CD8B-F091-3DC731CD80A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19" creationId="{B2F873F0-2C72-2212-3A84-AEABBD5930F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20" creationId="{5404730C-C096-8970-91D9-E01C3044C90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21" creationId="{BC38F537-FB8E-8BE4-DC04-9B3EAC2122C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22" creationId="{88000C37-F8DF-E302-2875-8AE9A83D7BD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23" creationId="{82F10E92-23CF-952D-4DE4-B5F9CFC2B3D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24" creationId="{24C33AED-66C4-F489-DC28-1B72DBDF35C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25" creationId="{EA08BB92-52F5-66AA-D8A2-798E20435C5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26" creationId="{4C15CCED-022B-781A-0EF2-0D9BD971FD1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27" creationId="{F22B2AC6-20E5-7823-D9D8-3A9FEC0D549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28" creationId="{E4BABE36-BD64-5991-8794-5173A74B3C4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29" creationId="{9A08F679-28E2-7F40-4602-DF5F0555283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30" creationId="{D201BFA3-C1F3-1196-35AA-BE6B00B0435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31" creationId="{B1D3DFA8-7E11-CCF3-A725-4CD3E607E30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32" creationId="{22C717FA-647B-5CC8-20EF-39C59CDB5D8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33" creationId="{07EB1A5D-3FDE-1080-98DA-B37950C2D66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34" creationId="{FAEF9ACC-5A46-31AD-5BEA-FF2D226BF4A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35" creationId="{68ABD7F8-66E9-1EB1-0DBD-1AB71747C00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36" creationId="{6FD68A3F-1DA1-AACE-5F6B-349944E7A12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37" creationId="{49D34ECA-E4EA-5A99-2918-140F6592D00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38" creationId="{5849CF44-E1E6-33AC-8B05-E3FBAF2A5D3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39" creationId="{DCDCC9F8-77E2-D5A7-CA21-AEDD75BE774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40" creationId="{5A5023C5-1022-D255-3098-0B01C4C656A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41" creationId="{A4AB5AB5-5A2D-CF57-3790-6362EC284D0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42" creationId="{BC1E3B93-B120-5832-7F35-915BEA80527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43" creationId="{4F4F5028-39B4-6597-4BDF-4E229AD0CD0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44" creationId="{D8C94255-EB65-47DB-B9D5-BA5D6D3E398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45" creationId="{83C0C1C6-E633-7D06-B8B8-3C445121441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46" creationId="{1EE36E59-CFC0-B6B9-21FB-88867A66E41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47" creationId="{536C7675-A259-0D58-CFE4-1F7395D65EB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48" creationId="{E740B1AC-5D91-4254-0A65-8F962B2269A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49" creationId="{7D7FEA14-3A86-35AA-DD1B-159C72EA2CE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50" creationId="{51F8D092-FEC1-3329-C820-F79DFA7F6A3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51" creationId="{21A9B4B5-26C3-4B2C-30B7-B6E3DCBF298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52" creationId="{BE60B347-1997-8454-D16F-C82DEE3BEA5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53" creationId="{5131FE50-2CBC-F980-F369-F25D83B22D1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54" creationId="{B8B9AFF1-9BE5-4B51-7B64-415629D9CE3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55" creationId="{49B118A5-4C3D-30B5-AF2D-E6537F9DF41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56" creationId="{C985F6AA-0490-05DF-271E-9D1AED49B77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57" creationId="{D5038CDD-00CB-061D-2F67-2CF380B6554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58" creationId="{334F160A-3464-E1F3-F974-08980490B57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59" creationId="{FB3161A4-9FDA-4984-272C-DD6EB0A1A4E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60" creationId="{F07899BC-8E58-3261-A9FC-AF92CE3D321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61" creationId="{D5EEAD5E-F23B-148F-D310-1599506F106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762" creationId="{2B29B945-33D9-9E46-F490-D92BDE1E4A1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63" creationId="{51641701-E85B-5FB3-88B9-EE1912668DC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64" creationId="{C5BAAD2F-E47D-82A6-25F5-3ED3BBAB9A5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65" creationId="{046B49F9-9CFD-2907-8FA3-3A305EBEB4E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66" creationId="{215F0745-5855-BE56-DCF2-BC7CCB2F4AF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67" creationId="{C4963B57-2FCB-0BF1-48F8-646A6649033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68" creationId="{8D4911CD-9A7A-459F-9426-767B09E7B23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69" creationId="{D5FA7DC6-5452-F895-C195-3500D7DC0AD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70" creationId="{328A3B97-6ABA-A76D-D84D-BB8A8C8A218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71" creationId="{A7A815CD-CA6A-C95A-C4FB-72B4BD15E97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72" creationId="{B29F8C5F-D46F-D954-C18B-D661FA272C0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73" creationId="{718DB4D6-2877-9504-57E1-DCD223BCA45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74" creationId="{31A56F6D-4B79-A1D5-6109-2519CBD1C88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75" creationId="{519FB4DA-762F-EA37-FBAE-FCADACC0E49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76" creationId="{BDF4FE07-9A02-129F-1C0D-D316C38F847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77" creationId="{2BEE4F9B-9B12-9C7D-105C-B0C9AB1A793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78" creationId="{C5A75A7B-87AE-423F-D344-DCD40E75BD9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79" creationId="{1EFA965B-E750-DDF5-8366-056FA083F0B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80" creationId="{31752709-25D7-D938-8957-18E87874B38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81" creationId="{81450B20-0E04-0E04-3EB5-EDE15066318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82" creationId="{5F8535BB-60B5-27A9-2D27-858EC7661F0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83" creationId="{0F64AE14-21DF-6596-F0A8-4A4F2EED600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84" creationId="{8AEBE9C3-1F12-5357-2097-A4322DD90BB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85" creationId="{95CF6D3D-85E6-990D-B38B-C01724D1762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86" creationId="{5DC7F8E0-3124-F900-6CFB-4C4C0BD5E34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87" creationId="{241DEC3C-FE3C-DBDB-352A-C9078E103D9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88" creationId="{E24783BF-12F8-E76F-8FE1-B59FCA37742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89" creationId="{8A9E7B51-CEF8-5548-E940-1F43C9F3A10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90" creationId="{46209F2C-3911-2DE6-DAF5-18F906FF659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91" creationId="{38FA6CA4-B5C5-714B-EFB1-D3B5D44D633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92" creationId="{FE059A6E-A2D3-71F0-D857-27828038D10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93" creationId="{3C1DC296-67AD-DBE7-6B78-E2FDE042D07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94" creationId="{1731C24B-8AC1-0F54-10A5-C45F2AC1C06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95" creationId="{EE84CAD7-7CF2-E5C7-DD57-3D55B1604E4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96" creationId="{8E39BDA2-6F23-BE3F-BEA0-9EF44460FA0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98" creationId="{37C30B86-6F0F-904C-DA1D-12CA46E7110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799" creationId="{C73ABFEE-8A82-E44E-13D4-58D676396B0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00" creationId="{BA00E495-95C9-6324-3E14-1E625A5C53D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01" creationId="{45C0003E-675C-DE1C-F3AF-2644B999884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02" creationId="{8876424A-5FFC-D54C-3CA0-558DB76EEEF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03" creationId="{E7684112-4B66-7C22-B79E-34FD4611B16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04" creationId="{9A3D025E-414B-20DA-0045-976EA91C54B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05" creationId="{3A328958-AB5F-8CD4-A7F2-B2DAB5E49A6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06" creationId="{9AE5E394-F68A-7321-E338-33469FE42F3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07" creationId="{1268BD71-453A-11E7-AC17-FFAB9B8DEA9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08" creationId="{12D3C4FA-106D-EF70-66A8-5909775D439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09" creationId="{4D34733C-EF90-B2C4-C48E-59D1827A7D5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10" creationId="{BEBC1CC6-B2C5-DB55-43FD-A092732AE98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11" creationId="{B2FBED32-9636-A370-281B-CE9EA5A8D09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12" creationId="{D78658FE-C4BD-8EE2-7286-4B4D9C0BE1D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13" creationId="{8BBF32E8-E545-9D1C-565A-AA2C90C6FCF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14" creationId="{BD5DD3C1-D9FC-E5E7-AA70-653832A7DA9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15" creationId="{435D8DC1-11CC-5992-00F5-1BCD526B5A8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80" creationId="{FC26E81E-87DE-6492-F6FA-23866EE13D2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81" creationId="{735FFA4A-9BD7-1619-7EB5-0A64E44C677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82" creationId="{9C6CEF44-BC81-A69D-2D4C-F41476B6595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83" creationId="{4B2F68B6-A39D-126F-5B9C-57C8D721363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84" creationId="{46200162-3505-B2B6-F835-3DA25D685FB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85" creationId="{6633A40B-E61A-4CE5-E761-E10AC10AA8B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2886" creationId="{3E4025EE-7E11-166B-B615-2F69E20149D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887" creationId="{C4A88B4F-87D1-98AF-54D9-4C3EA780750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888" creationId="{C987B89C-5B7B-00F0-5258-400F4123DB4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889" creationId="{58866E31-A80E-D1F7-B6AD-0A4B5B3246D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890" creationId="{8DA2DC7D-3207-C194-35A4-20A86897EE1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891" creationId="{68613686-2AFF-E386-71FB-D5FCDD5306E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892" creationId="{53D82C44-5BE2-5C53-4B77-13C696EC75E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893" creationId="{71565B86-D177-4960-1460-99F5ACF456A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894" creationId="{9F934472-0DB5-4F7F-DAA2-C59A7F836DF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895" creationId="{7CAECAF3-3507-C717-EFCF-0D856548708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896" creationId="{C219A70C-BC5E-02A5-0652-9A99AA2067C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897" creationId="{E675DE87-EE0B-F43D-AA51-E3E1CFA4FF9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898" creationId="{AA1AAB37-896E-992E-B3D7-4D27E6DC40A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899" creationId="{A75C1486-822F-9AB3-8B0D-876A03984A0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00" creationId="{BC10D7E8-552B-86AA-0200-771A90F57AF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01" creationId="{7B86C142-E2DA-6F1C-D9D0-2FD4D9CFF24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02" creationId="{C5CD74D4-CC82-747E-636C-4EB5103CC17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03" creationId="{68E6EEE1-BAA5-1EB1-0F01-69FF1864BA9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04" creationId="{BEDB0F84-2FC6-04CE-51BB-35232F3AA57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05" creationId="{E37A1E5A-25EA-E70F-9D88-1750B0962F8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06" creationId="{AED507B5-8DBD-B6B5-8392-925650953E3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07" creationId="{77CCA58F-9E94-0103-87EE-FB00A5D26EE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08" creationId="{81F4EB23-7B08-3C1F-4382-380526F0BE1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09" creationId="{8B80E410-82CB-57F1-860E-8A500DC3BE9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10" creationId="{3D13335A-7FB9-572C-5CF9-8F1B6B4C7DE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11" creationId="{33D7F052-C5CB-F077-561A-284C2AD9390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12" creationId="{75590A03-AECE-074D-67E3-27E55DED6D0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13" creationId="{E6E6D947-A593-AD2B-F5E0-FE56B7BAF3A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14" creationId="{28C223E1-A999-72C0-54D9-51947204D56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15" creationId="{9DD57C8E-56B7-4285-64CC-DB55C5FECD5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16" creationId="{92F909E8-8715-81FD-4A6E-3362F0BFB2C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17" creationId="{AB08D878-D36B-5270-60DB-A0139F01CF1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18" creationId="{A9881570-ED7A-D138-801B-A33B2EE39C7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19" creationId="{39945070-9766-BB42-EA05-160EF1CE621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20" creationId="{BE911419-7FFF-418A-21D2-E93A2824D04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21" creationId="{181CBDA7-C3C9-C8FD-D9AC-2B9C2DCF97A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22" creationId="{A19D68F4-E505-A027-C4BD-5CC7B7FB9E1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23" creationId="{390F8B5C-9B07-6FAC-60A2-F93F193B56B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24" creationId="{81860976-DDCF-BD3D-55D5-9D1FC5C5AB6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25" creationId="{AC0631F3-DD1D-C653-F2B2-BAA7971CC8E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26" creationId="{04285D73-399A-ABEA-1E92-960603D7E12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27" creationId="{F758D500-9590-822F-6A9B-110D25D5CB7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28" creationId="{8EBE3790-5C6B-A739-43BC-F48C35E3502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29" creationId="{B40C49DF-F6C8-A292-97ED-EEFCA789D54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30" creationId="{DACEB3DF-2020-9382-AB62-E260D8A20D5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31" creationId="{0AABA007-0CB0-55B2-6904-E72A5627D83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32" creationId="{9C616417-BF6C-C6CC-E8BB-33D5EB3D0E2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33" creationId="{D1544D1A-E82F-8AD3-816C-6CD018AAC40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34" creationId="{744B16FA-6CF5-42FF-3243-54392E62ABF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35" creationId="{4E62CD7B-5787-DA50-BC20-E0D6231D97B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36" creationId="{00979B8E-8B6C-6810-136F-1EBB903F656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37" creationId="{10FA8E2E-9DC3-F097-9F66-6B094906263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38" creationId="{B51B8A4B-ABBB-4B64-5BFA-710BF4DF9D3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39" creationId="{D4F2BB20-25AC-2CAF-EB80-FAFDA10946B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40" creationId="{1CDCE3B2-2255-7F43-DF7E-4159BA9D019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41" creationId="{DD5B000C-77DC-3D93-CA20-4D694E6EA01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42" creationId="{F3E84B76-D04B-4AE4-3116-789F6080BB7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43" creationId="{C6671C59-E5B8-7358-5131-C819066D1B4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44" creationId="{30F6AB7D-DC56-6F2B-C974-FF47C4A5C37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45" creationId="{2C646D0F-233D-2B68-7C6E-A6554F30864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46" creationId="{FB8C338A-F756-9D7A-BF48-BAAD20D2B6B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47" creationId="{EF41FF8F-9A34-DE71-A52D-BC6C442BD83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48" creationId="{01D02286-1F3D-6963-79BC-227704343E0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49" creationId="{53F179D5-7BEA-85E6-15A3-B2AE5A3EEDB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50" creationId="{0D7C6475-0D5F-5566-92F0-FAAF761CC86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51" creationId="{36729F0D-139C-619C-CB6A-8B4B81A0EED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52" creationId="{29DBBC51-62E5-4694-C9F1-AFB16B15CD0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53" creationId="{49A70A98-FB67-534B-15C6-85426B4A50D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54" creationId="{CC67323F-1128-F75C-7021-9DA27108A4E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55" creationId="{F7DEF48E-A942-33E9-4E66-D56F077939C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56" creationId="{C99F17D4-AAF6-0ACD-919D-52BDBA42688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57" creationId="{86F68CDD-BD21-3DE7-99DC-53C2C9A0F35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58" creationId="{7FAD280C-C1DC-5DFF-536A-27C59EFCF23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59" creationId="{67EDF67A-AC71-5333-EAC2-910C82A924C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60" creationId="{B1255955-C747-B306-5A0F-FD6C5B0E3FB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61" creationId="{CA10806F-4C99-EE04-6598-C1E3212A9D0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62" creationId="{D504D376-550B-94C6-C68F-30505C41E7A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63" creationId="{D1201690-8013-E9CF-C84D-BEC0903C202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64" creationId="{E1DFB0CA-066A-1736-28D1-8528235A1AA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65" creationId="{A69BC303-4BB8-2400-C87A-369DB0E5ADF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66" creationId="{7B5391F3-6BD1-BB39-4BBA-25CFC1184AB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67" creationId="{3B3A9245-DC8D-CA8D-1B6A-6B661352D47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68" creationId="{7FC9FD2E-356A-A3E9-093F-F7DF2F0C697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69" creationId="{6600FB2C-E202-D6F7-5DDB-20D32980EEC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70" creationId="{7BB16EAE-E386-4DA3-927B-6C87BEF24B3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71" creationId="{A0E46FDB-A321-19F7-1B94-2AE4157BC36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72" creationId="{F6EDB281-D929-7581-1A10-DBE707B18F7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73" creationId="{EA58143C-30B0-800D-EC34-1D27D6FF21C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74" creationId="{DB7BA975-3FE1-06FB-6CFD-E0484BF3176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75" creationId="{91AC3517-E602-C544-1E58-9BC0A18594E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76" creationId="{AD4F122F-7EB3-65C4-3797-3DB563F6BE7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77" creationId="{C010AE84-C312-0539-CB6A-59BD4AC3984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78" creationId="{832AECCB-3D4C-C059-7AEA-81475833300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79" creationId="{630D8182-A1E4-381D-6B5E-A271749F52D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80" creationId="{F35FFD29-6AAD-8EB0-3D7A-CFB1A63CDBD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81" creationId="{D99ABECC-0316-2BB6-BB36-9A7FDF9219B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82" creationId="{E0ECE779-1FB7-D695-4A8C-36F4778A9DF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83" creationId="{626165D1-BEDD-20DF-ED71-ACA7CE2DDA8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84" creationId="{C3B21D55-F33D-6239-54A1-A40D5FE31C2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85" creationId="{0459C307-C0C9-1E2F-2AED-9891A314819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86" creationId="{9F2C7EB3-E69B-AFA3-FA34-FEE8725E159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87" creationId="{31F56C47-19E3-969A-DC42-665E23E4D9D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88" creationId="{F3F4C2CE-5A49-7BC7-F9F7-E6F98774AE5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89" creationId="{7F6BE68A-D751-8596-303D-D5915AC05D1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90" creationId="{758E9D83-488B-A35C-17D8-E5D9BE89ECC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91" creationId="{8A55E86F-BE5B-719A-862A-B8B2425B035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92" creationId="{04443BF0-B2AE-E593-BF69-F661B3EAACE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93" creationId="{1749F898-B320-911C-8FFF-E58B42A1CC6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94" creationId="{C05A4F28-C266-D5F6-EC0E-EAC968E0715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95" creationId="{00BD5C0B-45F8-7140-D55C-8B48F22B281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96" creationId="{09784111-A3AA-13C9-D5F8-0B675191C37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97" creationId="{C6301EA7-58DA-C5EB-6BB5-7FC7FBFF276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98" creationId="{2E6DC75B-3869-B7E2-67DE-8AB68B4B1CF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2999" creationId="{0D0828A2-56A8-0CAF-7685-8783ED16107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00" creationId="{371A9FD4-83C1-BF67-F152-D3D3060F00D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01" creationId="{9A641B25-F8EE-B530-E512-E83CE2C4A60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02" creationId="{CA85800E-7B4B-2DFF-A37D-428A2ED9125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03" creationId="{B9CCDB1F-8B03-9DC2-32B5-FE9960C8AA1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04" creationId="{6D916D33-3ACC-BDFF-6BE8-E2D431409EB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05" creationId="{989AE932-DDC5-0171-60B5-A2B18090296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06" creationId="{0A3D2CA5-ADEA-BF6D-41AD-73869211ABC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07" creationId="{87CBCC44-4E3F-D74E-31E6-04242532972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08" creationId="{B645E378-6759-2478-08F5-06E454C5D02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09" creationId="{EF1B590F-ECF2-AC86-978E-8FF02896F48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10" creationId="{ACAF39EE-7823-5CC1-A8C5-7DB19E71582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11" creationId="{30F7BFAB-F232-2D75-E7B4-BDAEFAF685D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12" creationId="{5C6813EC-D21B-C69B-F168-739C13C8F82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13" creationId="{3724E075-519C-AC81-F2D4-13B0F6F2B9D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14" creationId="{6CD895B8-96FF-2956-7C88-F85E6118B84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15" creationId="{48A22AB7-35DC-C2B9-A01C-94054ED71AC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16" creationId="{A4C7A95E-DB60-5A22-6627-AC5E472E2A1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17" creationId="{EBA0A31E-1574-428D-4F8A-40CE09326D8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18" creationId="{FB56BE43-B04C-1DF0-495F-73A8B468962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19" creationId="{4AC6035E-BA8D-3CE5-10F1-444B3AF6BD8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20" creationId="{86B06D5C-67C2-ADEB-3EA5-C445DBDF740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21" creationId="{B3CB6337-88A4-61B0-B040-067749A1B94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22" creationId="{F1EFEA7D-80CA-98A5-375B-B66960D5E08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23" creationId="{9BDE9B19-99CD-7BA0-A4F0-18A26E141B6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24" creationId="{FD0B5782-D786-AFB8-3C20-50587767547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25" creationId="{374555F9-4F79-283A-8302-D468F3607CD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26" creationId="{0CE350F8-86F8-397E-A013-CB1BB94B009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27" creationId="{E84B06EA-D404-88E9-38B8-F61285ECB8D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28" creationId="{536F23E1-EAF4-EC00-DBD7-A68D9CB20E1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29" creationId="{1E9E2AE6-257C-9F1B-A88E-76A809D1E92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30" creationId="{7FC532E9-98F3-6B91-62A9-881034AFF17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31" creationId="{FA4C7BA8-FC72-20B4-DC62-89208B5AD16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32" creationId="{E77605B0-FF5F-9466-335C-90A80B53291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33" creationId="{0514E736-C15A-0240-8139-9D38C93A817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34" creationId="{223A0439-8A20-363F-7047-EC639657D05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35" creationId="{6667FB7C-789D-AE14-CC71-C4142354AF6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36" creationId="{7D045BDE-5894-F148-6C77-F088821F4E5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37" creationId="{46741305-6E4E-9DAD-0F6C-DB191760A42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38" creationId="{124D811A-7CBE-884D-03CB-43A536027B4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39" creationId="{CBAD24E8-2074-51B6-2501-5A6E919A4E6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40" creationId="{9F46A9AF-8BEC-9C81-EB0C-2B3631089E5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41" creationId="{F078B4CA-543B-9CD3-17D7-B74A0AF6579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43" creationId="{EDCE082A-94D7-19C9-11D2-76D8997598B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44" creationId="{1383276A-3616-2B04-CED3-4C3AFB98810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45" creationId="{F12CE9AF-E96A-4C95-D24F-D26A7CD6CA5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46" creationId="{2F227DCD-AC52-0D23-95EB-7B9B207A365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47" creationId="{9B20FE17-08A6-F64F-3F4D-BC1B0CB0FE9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48" creationId="{E521C4EA-ED31-EC08-193D-615461928A3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49" creationId="{5965862F-DBBA-4DA0-C1FE-0B8C2C78B28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50" creationId="{C1DD9151-654F-71A2-80C4-598CAF36688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51" creationId="{07C073F9-13A9-6587-3EA2-55E04AC5C2B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52" creationId="{21B616B9-4E1A-A04E-721E-912A9449315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53" creationId="{BDF852B4-DAD2-1ED9-013E-42A3CD12234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54" creationId="{93A647D3-FB93-FF06-7041-519339225C7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55" creationId="{217C64E9-E64C-A52E-1141-7E5776423FD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56" creationId="{3B7A75C6-5BF1-897E-FE3B-03EA3965A94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57" creationId="{5A1D73F1-4658-501B-9D63-D20F3F5808B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58" creationId="{D9BCD393-AA1A-BB65-415A-1B3770604DB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59" creationId="{DD7657D6-3705-95AB-79FF-410595BFFF5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60" creationId="{CD4AEEC7-442C-0D9B-9630-8A582CF5576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61" creationId="{AE1B8F46-C845-D2C6-0698-0CA1396DA0A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62" creationId="{0F4A279D-57DF-5CB5-D502-9C3CAC29EDD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63" creationId="{0F0C50FE-DA58-07D2-1AE9-DB1D144CCC8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64" creationId="{C7E7A3CB-0105-2FD9-F745-2E10CD3139A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65" creationId="{3DDFBDAE-ECE8-115B-E31D-577504E1E45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66" creationId="{8D875D41-702E-060D-DFE5-1F700407CC3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67" creationId="{216DF97F-9F02-EF0E-B468-92B50785B22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68" creationId="{B1437A9B-BBA5-1246-C837-D5AC82FC8C1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69" creationId="{551D2458-4C33-A980-D7D9-8BA620DCB14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70" creationId="{1288C53D-435C-FC2B-378C-A7408F2F576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71" creationId="{958BF65F-555D-9390-245B-4D7B9FD8143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72" creationId="{38B7181F-C1CA-EFF8-85CE-D03524A9091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73" creationId="{4BFEF3F9-82F6-3E69-B181-A7396F1A688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74" creationId="{98D31DA1-12F7-6CE7-26A1-E71E03A06C2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75" creationId="{BF629595-4555-5AF2-9F73-A13412B3662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76" creationId="{B1588D2F-3958-4EB2-A311-B398927D58D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77" creationId="{F15C10E0-B293-EA1F-A794-D7E9ED3F960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78" creationId="{026E4652-1BE7-FD90-E155-604EB961DFA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79" creationId="{8D0B6936-DC8F-C8C2-5576-F965147542E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80" creationId="{488B016E-22DB-7476-C6F1-35B63D3B33E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81" creationId="{913431DC-A655-6747-B633-8C7A3CD5F11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82" creationId="{6E2C86DC-2E07-F024-FF89-10D0AC4201F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83" creationId="{DE251DBC-CA4F-6C9D-FBFD-0F04C98A7D4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84" creationId="{C9BF86A1-BB21-F827-1BFB-B8103647664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85" creationId="{43C2025A-3064-9187-00D9-E1E5DAC5965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86" creationId="{7DEBDB0C-CFAA-77AE-6D52-3ECE679AC1F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87" creationId="{2247718C-6C74-0DC8-6B1C-EEFB12D3F59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88" creationId="{2A458749-88F8-8FB8-4958-86A3A9C7322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89" creationId="{C8E4FC98-23A7-B1A6-1B5A-B4D6EF51039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90" creationId="{C9AF7107-2FCC-E675-C7C3-F74FB97145B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91" creationId="{51A41667-4229-F6CE-ECE5-A766A1588AD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92" creationId="{AF2D8631-34D1-7B4D-1EB2-8E469E0C358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93" creationId="{18C47555-7890-29A0-5D33-CA8DB181913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94" creationId="{0AA09F36-1FF1-0630-6BCA-DC77B05426D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95" creationId="{E1C57E84-ACD7-BDCD-1895-5676182F616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96" creationId="{4B6C227B-2F43-4507-07E2-81E83055DD2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97" creationId="{D7D74305-B455-891F-96BC-BE23A96B76A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98" creationId="{21386D2E-AC38-E68D-B878-235489D4A95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099" creationId="{C47DF703-9AF2-0A6C-CA1F-9419C2CED54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00" creationId="{3325FEEF-B25C-4742-0671-FB19485719D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01" creationId="{9F4274BA-8741-B5FA-834D-FBB0F9B7392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02" creationId="{4B16BDBA-E896-95BB-288B-10088B78537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03" creationId="{351DA0A6-C51C-C197-9013-BABFE1559B7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04" creationId="{A14F9871-4829-BF53-7EF0-C0C9AC90C32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05" creationId="{39211295-AEC4-E865-1731-5FA75596767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06" creationId="{0C88BB67-EA53-9B8E-E973-249A7ABA577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07" creationId="{51F21D4D-4D6F-A5C5-161B-0BD124A66EA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08" creationId="{1EE76E9D-2BD0-CC86-14A5-3EB57FD5EF1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09" creationId="{A9515447-A834-5AC6-F6D6-64130C8B236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10" creationId="{6F1C93AC-9B5C-8ABD-552F-D89A614A921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11" creationId="{A436BB8F-7337-DADA-9F49-295B94F590B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12" creationId="{FD481C2D-27DB-B889-8F59-3581857DDBA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13" creationId="{5A776D74-D48E-0CA7-A229-24C767E4730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14" creationId="{903D74F3-3292-1F74-0EA4-3B964F17AF8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15" creationId="{8E4A365E-6AD8-A19E-CD0A-B7CC7B60F6C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16" creationId="{5B72E90D-458A-B5C9-A0D8-C8413B0487B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17" creationId="{FAAA17AF-A34E-9BB6-CA06-140970DB28E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18" creationId="{7F9CAAD9-ADE6-00C0-A619-BF196532A39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19" creationId="{F7A80D1C-BAFC-5179-A474-9248904A463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20" creationId="{43691E1B-5749-9313-62C9-1292B5BED7D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21" creationId="{A8508809-CB97-C537-E9CF-0F3D60E9AD6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22" creationId="{6715809A-86D7-B636-F5D1-7747D42C9A6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23" creationId="{A7AC934B-E1C2-C84B-50A8-F2857A244C8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24" creationId="{7042DC25-2067-86B8-24A0-318FD7AA7A1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25" creationId="{A66AA0C4-6EB3-A091-5064-23536EE6D0C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26" creationId="{C4A15803-9E8A-DE6E-74B5-EDEEE369B04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27" creationId="{D0AB5678-AF60-2D31-221C-8724A83C1F7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28" creationId="{621D1C65-4ECE-B652-D6A4-409B4EBBF3B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29" creationId="{745A492D-1298-C6A0-BFAC-2882F7631E4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30" creationId="{6FBDDF45-E2D9-36B5-0B6F-256253FC8AB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31" creationId="{BE986FCC-86D5-2868-12C1-F0BC05ABD84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32" creationId="{A5A0873F-D51D-0911-B008-3057784644B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33" creationId="{BEA69F30-33BE-1FEA-77A2-2CDF0084A00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34" creationId="{7E8D3C1A-CE08-4597-FE88-F16C347AAD0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35" creationId="{C1DEC400-18C4-5942-1670-8AC38591CA4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36" creationId="{D8A637A0-04A7-AD87-444E-8FA556156E8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37" creationId="{D6A6E167-B898-A2D0-EA62-C2C093C462F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38" creationId="{C3130D2E-6849-C383-BF0C-ECF647EADC7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39" creationId="{90746D24-4AE1-A5A2-2328-E69DBDF4CC2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40" creationId="{3197810C-ED81-B67F-B1DF-7864FD71646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41" creationId="{A8A91C50-9F5D-15C2-36DB-838F9073B71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42" creationId="{D2BBE49C-7E76-785A-8351-D2B21D7E5AC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43" creationId="{3EE66D6E-4296-F9CD-54A0-D890B3122C0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44" creationId="{36FD1A56-9091-4386-1E98-EC7585D071A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45" creationId="{E854F092-3841-05C1-26AC-AC7F5DBD5EF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46" creationId="{1BA266E0-ACEB-AA34-4BD9-B4D37375D93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47" creationId="{56EBC703-7FC9-3098-2C57-270F6BFB58B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49" creationId="{15FA40E9-7A21-AFE0-3C56-75BB25FD18E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50" creationId="{95AABAF1-5C63-1D15-7249-FC0A599BCBA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51" creationId="{50C49242-475C-BF7B-B944-6AD52422085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53" creationId="{E4E016A2-54F9-F835-7337-A92C6BA6A55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54" creationId="{0897C930-B78F-92D1-729E-4A0B77366A0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55" creationId="{163334B9-0D7A-B18A-2AE3-369785ABE17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56" creationId="{64E10A4F-6343-0D99-DE25-C486CC02A37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57" creationId="{5CCE0BE2-5011-B7F2-6EAE-AD7FF7C9287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58" creationId="{AFB41C78-F25C-4A9F-0347-13BA594F14C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59" creationId="{2B1EDAEC-2CCB-1928-1498-63D2AEBBC4C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60" creationId="{79521777-27ED-86A6-8429-67CEE8C61FB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61" creationId="{7AAD0E52-FDC2-D340-AA8A-0CE8670D5BB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62" creationId="{9D754853-1A1D-D07D-6305-ACCFD685324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63" creationId="{AC7B9B66-043C-DB7C-971B-05042DEF710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64" creationId="{DB6623FB-835B-BA59-3DBC-C030AA31ECE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65" creationId="{D9CE3E02-0A33-FA78-2EAD-2E94E3FDD4B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66" creationId="{D634CAB0-1493-13F8-333D-1F54BA17E41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67" creationId="{8EC40B4D-F729-D3C3-C7D3-2945974E7E8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68" creationId="{FAEA6800-B775-7FD9-2610-021D4107004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69" creationId="{C37782C7-545B-6AED-AAFF-E584C59E27A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70" creationId="{F08CAEB2-7143-D774-1C7B-34F8361A62F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71" creationId="{F5EB3FD6-F2EE-5F47-3DFB-2F0338EF229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72" creationId="{A3420F3D-3A91-3EB0-05BE-3C155CF69CB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73" creationId="{722D3CAA-09DC-8132-CCCF-50EC4FE5DC8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74" creationId="{A161E106-8E5D-36FC-86E3-FDDBB424021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75" creationId="{B21CF574-22C0-8535-FF61-6EAE1224C69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76" creationId="{B5E26A0B-7C22-6DE8-400E-6CF0E40CD74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77" creationId="{FB9F353A-D6BE-3FD0-98FA-59863884882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78" creationId="{1FCD67B1-448A-6596-76A8-CA103FFA66C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79" creationId="{241D22D7-4EC4-A1CA-D803-F2ED2A64D70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80" creationId="{48D9212D-DD77-7832-63AD-55856EED6DD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81" creationId="{3EB65A2A-F836-E2A2-8E47-0A1019EAAD6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82" creationId="{43FE83C4-48E7-4653-5EB4-33AEFE12AC1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83" creationId="{F599C7D8-DAE0-0570-AA0D-11125B0E710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84" creationId="{9FF0E371-5BD7-D4EA-F369-5671EB0D703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85" creationId="{518AE7A8-7FFA-5BB8-58EB-F1A8545B81C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86" creationId="{65D21F4C-EF69-0E9A-2CF6-399901AF373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88" creationId="{27BC0ED3-A35C-8776-AA57-F4070E4DDE1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90" creationId="{30DCFB57-79F5-5A68-A1FF-86968E5AB90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92" creationId="{FBA25A92-3E00-EAC5-5F69-B803C76E814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94" creationId="{43FA640F-90B7-ABA2-6DA2-1BE2BB02BDC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95" creationId="{617E5489-21A8-1B48-A27B-F4447DEF5EC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96" creationId="{A7645018-B4E9-B896-8589-5C990DD05EC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97" creationId="{99862261-F262-3EE1-FB70-4CB5326DB21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98" creationId="{6BC53563-69A2-11EC-CAAF-82ACD16C875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199" creationId="{D3337639-3B49-5959-2616-DB78BF62FF1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00" creationId="{DE188840-E5AD-FCB9-8252-5623A5EC494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01" creationId="{D47BEB22-467A-A2C0-E544-666CF17ACB1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02" creationId="{90816204-6945-FCAF-988C-E5461D8DFD0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03" creationId="{61A92E27-0EED-F792-91AA-41C8C003087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04" creationId="{B694BCDF-9D2C-B872-17A4-092AF24FC5B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05" creationId="{3500AC75-F9A7-FE02-92DD-E5CC4922076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06" creationId="{A87512FE-9AC9-8620-F7AD-F4CFA02D1DC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07" creationId="{E3E1D3A4-62C4-FC79-459A-02FEB9F0313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08" creationId="{9897B71B-4C23-27AC-D720-B3018DB288A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09" creationId="{83F1004F-812A-2E39-31C6-0F4A0FE0036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10" creationId="{5D25F13C-3721-8843-024E-BC594E38250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11" creationId="{7273AA09-E39E-B261-4CE0-54F888EEC89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12" creationId="{871B2B0E-FA83-7828-91AA-BC3749AF9C0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13" creationId="{87A53E66-B906-14F5-D700-490812A6FD2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14" creationId="{9F59E38B-C356-F965-6E2D-C2930FDB4D4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15" creationId="{A153F31A-25AD-F27D-4393-918F339B9A2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16" creationId="{BD525F8F-D18C-B9E6-09E2-D4382F1AEA5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17" creationId="{E8E3AB4F-ABCA-E5D5-22E8-EF23B64FBEC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18" creationId="{3F55AB5A-E78D-C8D8-8F36-7EAD644967F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19" creationId="{6FEB0382-2119-2777-546A-81AF04C4272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20" creationId="{1B3B6D83-24E4-65E5-D40C-CD97EC44EE7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21" creationId="{A0893B43-CBB6-DFE5-68AD-419528FB377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22" creationId="{6179213E-23EF-F0A2-6A02-B77602D892B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23" creationId="{1CD967BB-109C-BCBC-85A4-48902F77080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24" creationId="{C8F56F8F-B38D-8B1B-AAA2-15CF2CF15D9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25" creationId="{CD97802D-DA84-D044-E1CC-D5EAA7818CC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26" creationId="{E0DD39FF-9AA2-30D5-B6C3-1CD42F7E82E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27" creationId="{FA71D5CE-262E-611F-3041-5F44EB9CB70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28" creationId="{E9458396-F985-4DDA-F4B4-115CC59BDC7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29" creationId="{E5595F13-5FB4-D690-B4E0-2B5EDBC2431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30" creationId="{50F2896C-DAEC-B3C9-0DD6-0F777C4A721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31" creationId="{E5443030-AC47-5187-D0A6-57760A4024A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32" creationId="{F0A84EB2-760D-4072-B6B9-E52A2E12B03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33" creationId="{A65D2936-251B-BE85-70D6-552555B515B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34" creationId="{106830EF-10D2-76F1-C411-06B856636E7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35" creationId="{B83CF66A-BE0D-FEB7-A406-F817A2C5BCD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36" creationId="{D28AFA3F-C693-E78D-76DA-B36CC2FC02A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37" creationId="{1D0FB132-C58E-5C50-4700-BD816B3A116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38" creationId="{B9950C15-1D08-8A0B-9D6B-8E85E584670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39" creationId="{8BF5A062-A0BC-5D8E-ECB3-7D72BBACBD4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40" creationId="{ED159ED9-20B3-227C-08E7-DBC000F2C10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41" creationId="{007DEF30-6A6F-6781-F15A-6A39615F876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42" creationId="{A05EB0D1-D774-0D97-3B8F-48EB7FFB343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43" creationId="{34C2D5B6-383A-E4E9-80F9-0EB2CE91385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44" creationId="{AEF0087F-9A0A-9BA2-DAB8-BF23E213DC6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45" creationId="{CF350D7A-5C48-593F-15F4-7F7CF5D630C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46" creationId="{522E68BD-8F8A-3D94-72DC-83CFF4F8B26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47" creationId="{E98BDB13-64C2-BA4D-4DE1-8381F532DA8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48" creationId="{504A0731-2864-0C18-6FF3-81D0CD7C590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49" creationId="{74D61FD3-3AD6-3A5E-3B7B-82EAE15EF1F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50" creationId="{E65BA8C1-6440-E0F7-7FF4-F7C0EBFACA5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51" creationId="{3744FF15-D2F5-5D06-43A2-D4406A5894E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52" creationId="{2A865244-C26C-346A-ECFA-DECEA66078D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53" creationId="{EEB7A221-E114-336D-6EA0-7BA77F6D82E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54" creationId="{5297F400-6E01-F28D-F86B-82BBFB3DE88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55" creationId="{606DF3C8-A0CE-B355-CD17-79DBC16FD2C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56" creationId="{51EBBFD6-EC9C-2BDA-331B-3E60544896F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57" creationId="{1EE1C43E-C477-9C34-ECA2-CC241E53EB9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58" creationId="{10FA6CA2-68E4-FD55-D724-666EEA8DDE2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59" creationId="{4A855E10-D723-94AC-A351-260BFC16E41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60" creationId="{87D74E6A-A014-9574-193B-0F8191C9E03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61" creationId="{D0B61EF2-9C89-DC5D-30E6-A25440C769B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62" creationId="{098F940E-AC8B-D658-0163-DFAEC74C1E3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63" creationId="{761E45E9-4F9F-C766-6A60-EFEC3948DEA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64" creationId="{2C2BE2B2-8F27-38E2-45C5-ADB10F98CF8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65" creationId="{0EFA73D8-B3C8-34E6-5EAF-DC14C71DAAA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66" creationId="{DCA85BC0-3982-2A75-BA06-54CC7DD6908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67" creationId="{3955754F-C6D0-3180-CBFA-61D5E8DAA4F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68" creationId="{4638B99A-3BDC-87C5-C65D-812CF032BE5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69" creationId="{287F4F1B-7826-094E-AA08-04460ADF46F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70" creationId="{C45C9961-8D1E-D8C1-4464-C022C632DF6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71" creationId="{691C635C-2930-44B2-1452-A3C6EF40622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72" creationId="{EFB62BCC-8643-2C4C-D695-093E3BA945A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73" creationId="{5766C9FF-087E-E0EA-76EC-D86A3D6E25B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74" creationId="{22B9AD09-453B-BE52-D93C-265FF198349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75" creationId="{94BB9227-96D6-1E26-F39E-5CE5AFEF58D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76" creationId="{C24C06B2-B0C8-4DBC-FCDD-9CB8526246C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77" creationId="{2DA63D8D-5F4D-4EB8-ABE0-0004FD70A0A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78" creationId="{56C5C4E0-2A99-7C69-CAD0-962668EC985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79" creationId="{D2C70B44-7565-7005-FF81-3AA1FE2B821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80" creationId="{EF3F73E9-C461-A3FE-08F0-54D4A884B08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81" creationId="{8FFA946F-7100-9C80-0681-E520DF96D95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82" creationId="{327AA3B4-4A43-5392-A859-AEFB34E3B50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83" creationId="{C2F7517E-3EF1-5936-A57C-9F82495543C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84" creationId="{F7E492FE-ACC0-3A12-B84B-2CC1A951ACB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85" creationId="{3662A00C-4A79-A4FA-9016-8F24F47BA50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86" creationId="{BC2A8292-8EAD-11FF-D7CE-D7C183921A4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87" creationId="{D33C1CFD-FB03-D91E-68AF-40E7502A11D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88" creationId="{0E0DA7E5-C034-1A0F-6ECA-0144F988E26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89" creationId="{D13B2AE8-D3DA-074F-8DAA-9D2B99732E5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90" creationId="{B1288401-DE3B-F478-662A-BB374E087F0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91" creationId="{ACA6149D-6DD6-DEC8-4EA9-15653C2DCF1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92" creationId="{6BF69048-4AD5-A1AC-9928-D8CDB4AC56C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93" creationId="{C4B57F0A-64C4-6D85-2FF3-AF143B7B8DE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94" creationId="{17DFC953-0C5A-F7CE-027A-C86088A3718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95" creationId="{9B1D4F8A-4AB5-044E-206F-A0E650CD8AE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96" creationId="{FCAA87C8-820D-8013-3F41-638779372FF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97" creationId="{B5222ACB-CCF1-EAAC-19AD-B0A7BEF923F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98" creationId="{2720BBC5-8AE1-D1CE-2695-3602ECF6D90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299" creationId="{46FF7109-B95D-A68A-A78B-5C254C8FFF3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00" creationId="{FB269B8E-9186-9ADF-F94E-60F0146DC04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01" creationId="{A8215094-79AE-973E-3DB5-81C29DA455C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02" creationId="{305987BA-A541-7A03-6E45-E3CF8685C34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03" creationId="{A7E97705-52BB-2ECF-0E7B-78A4FBDDC44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04" creationId="{411E0096-16A9-6879-A0EF-24182C5502C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05" creationId="{09797B7B-274C-235B-FE46-5E075D890A3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06" creationId="{3D3D5645-9F6E-EECB-7270-D413897BFFA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07" creationId="{DB05F4D0-A008-8F43-37B2-66CF137B2DC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08" creationId="{87521EE7-2F79-1B75-5668-A68EB117D18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09" creationId="{C37BC313-8E73-1256-9E0F-AC75D47E7BA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10" creationId="{25D2172B-F34C-71ED-8247-F5A9C29271E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11" creationId="{E87773DB-C2DF-FADD-9F97-FB171F14E54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12" creationId="{933972C0-2418-0A0C-788E-DC89CE6023B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13" creationId="{13A4F709-4122-8C8A-4AC0-CD0F73423FB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14" creationId="{DDD106F2-E61E-C3CA-E575-52E1E3EDC38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15" creationId="{086AC54D-644C-6B9E-7DE0-C908ABE4E47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16" creationId="{D419F5BB-4DD5-0490-C8E0-6329DA4AEC0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17" creationId="{420D6A8C-3CAE-9B4B-D039-671F8528B29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18" creationId="{4B6B9A4B-3629-ED02-A02B-47AAF2F4E6F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19" creationId="{0FC36730-9F97-3680-BF2A-6D481EE1649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20" creationId="{B759C22C-7460-9922-7507-20E2BF62412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21" creationId="{44855CB1-6082-499C-2358-B79D131B4A7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22" creationId="{08070549-325E-3B97-C245-08E81CC4A14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23" creationId="{5EF08E6D-3F59-0301-9813-DB476EBE7EE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24" creationId="{A961A46F-CD63-F5E7-332D-7A9E9D1E5E9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25" creationId="{D0EFA531-37FD-6472-1BBF-10810FBC4AC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26" creationId="{33AA3984-16D1-216C-1AC9-9E199377B36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27" creationId="{3781FDC2-DCD7-C453-DFCA-53A4B45EF70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28" creationId="{A60E4150-E867-2E09-01F0-2D8964CD8D1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29" creationId="{2FB6F0EF-BB74-67E6-BC43-0C4DE2898CF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30" creationId="{DD2137E4-0999-4667-E709-25FDBCC325C3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31" creationId="{8778314F-B43D-FD51-D2AC-89205E1042E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32" creationId="{1C497430-5AEF-5B23-5500-33F60E01531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33" creationId="{E7F9AF26-6043-A83B-FE84-C040E45FE6E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34" creationId="{DD3C611C-8E9F-9AC8-0694-332CC609379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35" creationId="{EFA1717A-AB6A-434A-3AD1-B401E64A132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36" creationId="{0768535F-4166-B4AC-F044-67757BF2C86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37" creationId="{F1E9B85B-F3CF-3E8A-416D-C24AB9DECC4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38" creationId="{B3F0D940-0BCD-9670-2CF1-737BE30A06B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39" creationId="{49635F3C-9020-B235-ADE0-5209C3B544A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40" creationId="{538FF13B-635D-704A-9BD3-DDC318DC5D0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41" creationId="{093F5DA1-2F86-51FA-DECF-3AFE65C5B88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42" creationId="{F439FD24-4DC2-9A51-D549-69CC7EBDC86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43" creationId="{CE26F630-87BD-3081-B5C5-45E35875C5A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44" creationId="{634B77D9-1E8A-7B51-41FB-03B63ECE4CE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45" creationId="{674654EF-6E35-206E-41AD-61B947B46D6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46" creationId="{00E19B66-A9B9-0F21-E0F9-9C9C7D65688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47" creationId="{E4B960EE-FE05-5872-DB7A-FB71AC0D665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48" creationId="{6F1E6079-40E3-EFAD-C29F-4EC8874B50D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49" creationId="{6870D34C-3DE9-B4D0-A3DB-A598E68D260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50" creationId="{00ADDD14-B9BC-853D-E7AC-679493ABEF5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51" creationId="{91F8AD12-BE4F-8EB4-676D-A820C3B0650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52" creationId="{1F986D14-5EAB-83A9-C479-31E1E59C4EF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53" creationId="{EBAF6649-BC1D-70DF-407B-0715AD8838E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54" creationId="{27FE90DB-D000-85B7-18EA-1B0E4D02CC5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55" creationId="{8DA9D1F1-E938-62AA-BF9F-CFED0775E86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56" creationId="{4E9D2C93-0BDE-33F4-B888-5C034EA31EC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57" creationId="{F32D8C02-B9B2-A2D3-F5E5-08F3CD63187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58" creationId="{269EBF05-3028-5B05-23EB-CD5B181A64C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59" creationId="{EFCF748C-FD2F-9D55-58E7-1F4C0C303CB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60" creationId="{65E7D947-F8CC-13E7-E7F3-B81A3B37B22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61" creationId="{9ED40908-E09A-7672-38D5-A8F0214C2E2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62" creationId="{63ED457C-39F6-18FF-A085-597EFF7846D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63" creationId="{C4FB7DBF-17FB-B8A8-2014-856D5DC2522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64" creationId="{587F81D6-2DC5-6234-19EF-15A3E274481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65" creationId="{F923C1CD-A24B-2A39-6604-2886E895278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66" creationId="{74CA4146-C953-9B2A-9CE9-8CFD64DDE1F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67" creationId="{64DBB51F-B1E2-9A3D-F649-09041E91992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68" creationId="{83E19CCF-AC43-C1F3-5ADB-128F0483F44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69" creationId="{DBD10A82-DE07-222B-8E2C-850FA548211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70" creationId="{FF7B0197-E298-D78F-F223-73624737F1B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71" creationId="{54712A16-ACA6-555D-4FD4-BCFA96AB3B4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72" creationId="{21B4E71B-5113-D875-CEF1-001629CA3CAD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73" creationId="{D02B2ED7-0CDE-C28B-B6BF-68F12794B72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74" creationId="{5F008E26-2ACA-DFDC-4955-7BCCEEEDC12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75" creationId="{830D35B0-CCCC-77A2-9594-F816A07E42F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76" creationId="{E3BD148C-1C3A-CDEB-4021-C5EE19A4A22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77" creationId="{19AF415A-7546-8302-1E90-E3BD94B6224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78" creationId="{93CF82F2-A7DA-6536-168A-AA94E281FDB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79" creationId="{64735645-7C4B-BD02-750B-69E16AA58F4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80" creationId="{8E9F43E4-4987-C9BB-EA80-EA9BC452F04C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81" creationId="{20EF54BD-4BAB-17C4-4D9F-5304150FCA9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82" creationId="{C11EC5C3-2A25-AF51-EB6E-F9BCD2EB3B0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83" creationId="{2543B5C5-5550-0E14-3942-397AF4DBC6DA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84" creationId="{C0FE8572-F348-8C1A-7B19-487C377ECBD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85" creationId="{0ADDB20D-41C5-4532-DB49-7B2B1E3B107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86" creationId="{E91E751C-E7CA-A976-EF0F-56E7B84EC3DE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87" creationId="{326C80B1-7822-A903-0795-77B894237CC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88" creationId="{ADE64E9E-0E7C-1F56-0A5D-ED2AE5966C0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89" creationId="{267ABB58-E580-C689-5852-32C4CC936031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90" creationId="{11616EA4-B1F2-B466-78C5-304E1FD1539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91" creationId="{0FE34E89-BCC0-A360-0C0F-343833732D69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92" creationId="{4050B3FB-FCEC-9AC4-4D63-703762004D09}"/>
          </ac:spMkLst>
        </pc:spChg>
        <pc:spChg chg="add mod ord">
          <ac:chgData name="Ginevra Minarini" userId="1f1f918c-6db6-4aec-95e5-17ad0358cb46" providerId="ADAL" clId="{03421CA5-02D6-410F-9208-942AACB4DA1F}" dt="2023-11-24T14:55:58.563" v="157158" actId="167"/>
          <ac:spMkLst>
            <pc:docMk/>
            <pc:sldMk cId="3268864815" sldId="314"/>
            <ac:spMk id="3392" creationId="{FDD66C5B-9FDB-086C-A1E4-CB8FBA086FC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93" creationId="{49625246-712B-2BD3-7804-A34A75EE490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94" creationId="{E2B9BE5E-761F-C70E-6877-0620B162618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95" creationId="{184132AD-4B14-A3BE-6A43-641731B817A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96" creationId="{4F58B202-C957-5221-0962-46394A689BF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97" creationId="{0003090B-39EE-9E6A-3F23-C2B43F73CCB8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98" creationId="{81A60633-FA62-3196-9DD0-F0111A5B6D2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399" creationId="{7E55B284-59A9-B3D4-61F6-3EFC8DCF1C62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400" creationId="{74DB1229-C192-E2B1-B869-73EAFB70B986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401" creationId="{9816F797-960C-A77E-B044-B6935B28585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402" creationId="{6005AC52-18DF-A4BC-1A96-6DD7D5CAD4C5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403" creationId="{C11CD481-BA40-BAD0-3772-42F9E363D674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404" creationId="{71551E22-6BC4-9553-774D-0EA0FA91C980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405" creationId="{DB9E28B1-71D1-E318-684E-AFF09C73A96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406" creationId="{1E451699-7CBC-5388-F817-F566A2DF8E6F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407" creationId="{EF12739E-5D7C-90DD-2A05-5587BE2A0E0B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408" creationId="{AF8769F5-F94A-7B74-7B29-CAF216D6308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409" creationId="{20B845BA-CCCC-4925-0F8A-535560804C67}"/>
          </ac:spMkLst>
        </pc:spChg>
        <pc:spChg chg="mod modVis">
          <ac:chgData name="Ginevra Minarini" userId="1f1f918c-6db6-4aec-95e5-17ad0358cb46" providerId="ADAL" clId="{03421CA5-02D6-410F-9208-942AACB4DA1F}" dt="2023-11-23T16:04:32.369" v="156889"/>
          <ac:spMkLst>
            <pc:docMk/>
            <pc:sldMk cId="3268864815" sldId="314"/>
            <ac:spMk id="3410" creationId="{DC88FDC7-6F7C-4572-4084-C0DE49D49FAF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14" creationId="{D28C8CE7-246D-E0F4-7CBA-0D2269F91468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15" creationId="{A8609EC2-BB7A-ABF6-7F78-133F37218269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16" creationId="{42A4E042-2C4D-46BD-79AD-285FC85DF0A4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17" creationId="{000936D9-AE9E-C770-E5FF-C964A676CF3B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18" creationId="{2A5144C5-9F6A-1B00-2A08-92D6527090A2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19" creationId="{A841805A-0DB9-787E-F858-C9ACDE79AC5B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20" creationId="{78212422-EDB7-8BE0-4E53-03FD292938CD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21" creationId="{16749F5F-DA88-B892-A4E1-FC7BA99BEE83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22" creationId="{430D9CD8-0CB0-3B56-32E0-44EC21AD6FF3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23" creationId="{BFE38788-2B45-8A17-79AE-0864EC1D399B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24" creationId="{9A25A1CE-3470-45AA-072E-D751B1779E9C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25" creationId="{02046BA5-58ED-0A8D-8DFC-1D3B792EE6CE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26" creationId="{E8F480B0-4FFF-105B-3B96-084A8F9E0E66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27" creationId="{00C132A1-0444-62BD-DAAC-D982CC09BD50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28" creationId="{CE312C42-297A-779F-71A9-D6CDD879EB5F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29" creationId="{2C24B918-FA37-DB14-7E10-A79858EBF580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30" creationId="{637EF2B1-D5AF-4C63-0584-B3B5A11A9E25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31" creationId="{AC56F121-CD86-79C2-233D-A6A267DF4591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32" creationId="{A1FC90CD-011E-CBFD-6F21-0A3074F225D5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33" creationId="{A21BDA49-BD63-57A3-DCEB-506A09636C42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34" creationId="{F1205E2A-B858-E896-0290-1B38BDC5EEF4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35" creationId="{3241EE44-20E8-B5EA-5FC4-2B131142F08B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36" creationId="{C9E70F80-B31E-C5E6-8909-087CA6C189E3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37" creationId="{BBD38A6A-516F-1042-35E6-8C7B9EA593AD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38" creationId="{C82B2495-F3C1-9E14-68E6-41B376D91EFC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39" creationId="{10F1887B-E046-AB6F-6191-F42021CA5897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40" creationId="{AF13FBEA-6752-E08A-E9EC-E5B0CE4F284C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41" creationId="{D2E6981B-EBB3-CF7F-4665-C73F6F800A47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42" creationId="{3635C022-34E5-9021-9A4F-B36308C3292E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43" creationId="{D8BA2C42-D0A4-F058-C88F-EAF3739DC570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44" creationId="{1CD56839-30AF-F8D4-698F-8FBE8FD464CD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45" creationId="{B39411AB-B092-FE1E-7D0A-496793A7E8E1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46" creationId="{21410F40-7277-AC70-1A03-91349BF7434A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47" creationId="{0F74F64A-0B02-751B-DA56-B95A5BC9227F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48" creationId="{E8DB3308-9D66-497A-8125-0AF64B85389F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49" creationId="{DC267F15-7553-58FA-D3F2-553BA0A80AF7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50" creationId="{3E64B0C5-8714-5D71-540F-A5BF4EB02C1C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51" creationId="{AA0497CD-399E-27F8-821F-549A3A8C3AD4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52" creationId="{CD5D6FBE-49E5-10D4-7DCF-D04379D6670C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53" creationId="{05BDE1CD-A19B-0FDF-09B5-7B770CAF8E9E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54" creationId="{3EBD5D1E-749F-A3A0-01CC-5788AA2F47A1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55" creationId="{4A72461C-B91E-41EC-6AAE-75C3941DCB23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56" creationId="{A739048F-834D-0461-0D5E-C17FB41F4EDF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57" creationId="{0D380E87-6665-FB40-3E8D-A56D1A997154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58" creationId="{3741CFAE-0A5F-FC63-AC33-57ED8EE2BA35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59" creationId="{8727D51C-B3B2-E6A5-655F-48BA61D9B860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60" creationId="{097848CE-A6BA-07F1-C780-8F9140DB83BB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61" creationId="{3D8761C6-6FAB-43F8-9EC6-9669A2E0F4FA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62" creationId="{2FA40276-8324-BC34-EBA5-D673179F9B6B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63" creationId="{D47C5FB0-298D-7AF7-79E1-94E1D186A8A4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64" creationId="{B12E5EA9-C7D3-33ED-43C5-4A0F5735BD04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65" creationId="{9BAEA51C-D663-5880-D8FD-6EFA4DA7191C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66" creationId="{5F44DBDF-6F34-7482-E342-0861CBD1DE4C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67" creationId="{BAF22381-F82F-71F4-9C32-3FECF3C293D8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68" creationId="{FEB3E8D9-6ACD-6600-A76C-957AA51F2143}"/>
          </ac:spMkLst>
        </pc:spChg>
        <pc:spChg chg="mod modVis">
          <ac:chgData name="Ginevra Minarini" userId="1f1f918c-6db6-4aec-95e5-17ad0358cb46" providerId="ADAL" clId="{03421CA5-02D6-410F-9208-942AACB4DA1F}" dt="2023-11-27T15:54:24.411" v="164019"/>
          <ac:spMkLst>
            <pc:docMk/>
            <pc:sldMk cId="3268864815" sldId="314"/>
            <ac:spMk id="3469" creationId="{F9E5E112-F3A0-6B79-6FC6-5EA72A825A68}"/>
          </ac:spMkLst>
        </pc:spChg>
        <pc:spChg chg="del">
          <ac:chgData name="Ginevra Minarini" userId="1f1f918c-6db6-4aec-95e5-17ad0358cb46" providerId="ADAL" clId="{03421CA5-02D6-410F-9208-942AACB4DA1F}" dt="2023-11-23T09:06:34.441" v="94420" actId="478"/>
          <ac:spMkLst>
            <pc:docMk/>
            <pc:sldMk cId="3268864815" sldId="314"/>
            <ac:spMk id="3470" creationId="{A0858FDD-DE0C-FA0B-EE61-2B2B40F455A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470" creationId="{A2086A31-1CE1-9335-749C-F7BD00C88A14}"/>
          </ac:spMkLst>
        </pc:spChg>
        <pc:spChg chg="mod modVis">
          <ac:chgData name="Ginevra Minarini" userId="1f1f918c-6db6-4aec-95e5-17ad0358cb46" providerId="ADAL" clId="{03421CA5-02D6-410F-9208-942AACB4DA1F}" dt="2023-11-23T09:06:38.893" v="97414"/>
          <ac:spMkLst>
            <pc:docMk/>
            <pc:sldMk cId="3268864815" sldId="314"/>
            <ac:spMk id="3472" creationId="{D79E9A83-D0F5-E388-B417-12AA9A5C6622}"/>
          </ac:spMkLst>
        </pc:spChg>
        <pc:spChg chg="mod modVis">
          <ac:chgData name="Ginevra Minarini" userId="1f1f918c-6db6-4aec-95e5-17ad0358cb46" providerId="ADAL" clId="{03421CA5-02D6-410F-9208-942AACB4DA1F}" dt="2023-11-23T09:06:38.893" v="97416"/>
          <ac:spMkLst>
            <pc:docMk/>
            <pc:sldMk cId="3268864815" sldId="314"/>
            <ac:spMk id="3473" creationId="{15367350-0D49-A400-9C94-218B4EE2EBCA}"/>
          </ac:spMkLst>
        </pc:spChg>
        <pc:spChg chg="mod modVis">
          <ac:chgData name="Ginevra Minarini" userId="1f1f918c-6db6-4aec-95e5-17ad0358cb46" providerId="ADAL" clId="{03421CA5-02D6-410F-9208-942AACB4DA1F}" dt="2023-11-23T09:06:38.893" v="97418"/>
          <ac:spMkLst>
            <pc:docMk/>
            <pc:sldMk cId="3268864815" sldId="314"/>
            <ac:spMk id="3474" creationId="{2BEE4781-A3A1-CF64-2CB0-1BA8FF054314}"/>
          </ac:spMkLst>
        </pc:spChg>
        <pc:spChg chg="mod modVis">
          <ac:chgData name="Ginevra Minarini" userId="1f1f918c-6db6-4aec-95e5-17ad0358cb46" providerId="ADAL" clId="{03421CA5-02D6-410F-9208-942AACB4DA1F}" dt="2023-11-23T09:06:38.905" v="97456"/>
          <ac:spMkLst>
            <pc:docMk/>
            <pc:sldMk cId="3268864815" sldId="314"/>
            <ac:spMk id="3476" creationId="{E6DB1639-9A5C-FE8B-3E3E-C2337C9E1351}"/>
          </ac:spMkLst>
        </pc:spChg>
        <pc:spChg chg="mod modVis">
          <ac:chgData name="Ginevra Minarini" userId="1f1f918c-6db6-4aec-95e5-17ad0358cb46" providerId="ADAL" clId="{03421CA5-02D6-410F-9208-942AACB4DA1F}" dt="2023-11-23T09:06:38.893" v="97420"/>
          <ac:spMkLst>
            <pc:docMk/>
            <pc:sldMk cId="3268864815" sldId="314"/>
            <ac:spMk id="3477" creationId="{AB261126-8C66-F273-D2E5-A5DDDC022618}"/>
          </ac:spMkLst>
        </pc:spChg>
        <pc:spChg chg="mod modVis">
          <ac:chgData name="Ginevra Minarini" userId="1f1f918c-6db6-4aec-95e5-17ad0358cb46" providerId="ADAL" clId="{03421CA5-02D6-410F-9208-942AACB4DA1F}" dt="2023-11-23T09:06:38.893" v="97422"/>
          <ac:spMkLst>
            <pc:docMk/>
            <pc:sldMk cId="3268864815" sldId="314"/>
            <ac:spMk id="3478" creationId="{1F2FD559-28E2-F559-4411-B8E616CD550F}"/>
          </ac:spMkLst>
        </pc:spChg>
        <pc:spChg chg="mod modVis">
          <ac:chgData name="Ginevra Minarini" userId="1f1f918c-6db6-4aec-95e5-17ad0358cb46" providerId="ADAL" clId="{03421CA5-02D6-410F-9208-942AACB4DA1F}" dt="2023-11-23T09:06:38.893" v="97424"/>
          <ac:spMkLst>
            <pc:docMk/>
            <pc:sldMk cId="3268864815" sldId="314"/>
            <ac:spMk id="3479" creationId="{E7153436-0B2C-D780-FB8F-6AD4C1679C34}"/>
          </ac:spMkLst>
        </pc:spChg>
        <pc:spChg chg="mod modVis">
          <ac:chgData name="Ginevra Minarini" userId="1f1f918c-6db6-4aec-95e5-17ad0358cb46" providerId="ADAL" clId="{03421CA5-02D6-410F-9208-942AACB4DA1F}" dt="2023-11-23T09:06:38.893" v="97426"/>
          <ac:spMkLst>
            <pc:docMk/>
            <pc:sldMk cId="3268864815" sldId="314"/>
            <ac:spMk id="3480" creationId="{FA54F750-34C9-875B-B381-57F1F698091E}"/>
          </ac:spMkLst>
        </pc:spChg>
        <pc:spChg chg="mod modVis">
          <ac:chgData name="Ginevra Minarini" userId="1f1f918c-6db6-4aec-95e5-17ad0358cb46" providerId="ADAL" clId="{03421CA5-02D6-410F-9208-942AACB4DA1F}" dt="2023-11-23T09:06:38.893" v="97428"/>
          <ac:spMkLst>
            <pc:docMk/>
            <pc:sldMk cId="3268864815" sldId="314"/>
            <ac:spMk id="3481" creationId="{94D7C2F7-4EE7-23F0-61E1-89CC63787EEC}"/>
          </ac:spMkLst>
        </pc:spChg>
        <pc:spChg chg="mod modVis">
          <ac:chgData name="Ginevra Minarini" userId="1f1f918c-6db6-4aec-95e5-17ad0358cb46" providerId="ADAL" clId="{03421CA5-02D6-410F-9208-942AACB4DA1F}" dt="2023-11-23T09:06:38.893" v="97430"/>
          <ac:spMkLst>
            <pc:docMk/>
            <pc:sldMk cId="3268864815" sldId="314"/>
            <ac:spMk id="3482" creationId="{5FCC778B-E374-5BAF-F44D-FC585B12F71E}"/>
          </ac:spMkLst>
        </pc:spChg>
        <pc:spChg chg="mod modVis">
          <ac:chgData name="Ginevra Minarini" userId="1f1f918c-6db6-4aec-95e5-17ad0358cb46" providerId="ADAL" clId="{03421CA5-02D6-410F-9208-942AACB4DA1F}" dt="2023-11-23T09:06:38.893" v="97432"/>
          <ac:spMkLst>
            <pc:docMk/>
            <pc:sldMk cId="3268864815" sldId="314"/>
            <ac:spMk id="3483" creationId="{86745307-C008-AD8F-D797-5F6569A4EC50}"/>
          </ac:spMkLst>
        </pc:spChg>
        <pc:spChg chg="mod modVis">
          <ac:chgData name="Ginevra Minarini" userId="1f1f918c-6db6-4aec-95e5-17ad0358cb46" providerId="ADAL" clId="{03421CA5-02D6-410F-9208-942AACB4DA1F}" dt="2023-11-23T09:06:38.900" v="97434"/>
          <ac:spMkLst>
            <pc:docMk/>
            <pc:sldMk cId="3268864815" sldId="314"/>
            <ac:spMk id="3484" creationId="{08C25F6D-F880-B4D5-D9F2-7D4B1663C532}"/>
          </ac:spMkLst>
        </pc:spChg>
        <pc:spChg chg="mod modVis">
          <ac:chgData name="Ginevra Minarini" userId="1f1f918c-6db6-4aec-95e5-17ad0358cb46" providerId="ADAL" clId="{03421CA5-02D6-410F-9208-942AACB4DA1F}" dt="2023-11-23T09:06:38.900" v="97436"/>
          <ac:spMkLst>
            <pc:docMk/>
            <pc:sldMk cId="3268864815" sldId="314"/>
            <ac:spMk id="3485" creationId="{88C75C93-2EB9-12B0-4112-8D8F18B65E35}"/>
          </ac:spMkLst>
        </pc:spChg>
        <pc:spChg chg="mod modVis">
          <ac:chgData name="Ginevra Minarini" userId="1f1f918c-6db6-4aec-95e5-17ad0358cb46" providerId="ADAL" clId="{03421CA5-02D6-410F-9208-942AACB4DA1F}" dt="2023-11-23T09:06:38.900" v="97438"/>
          <ac:spMkLst>
            <pc:docMk/>
            <pc:sldMk cId="3268864815" sldId="314"/>
            <ac:spMk id="3486" creationId="{43383F38-7DA6-026D-AAF7-0DF08EEC6C4D}"/>
          </ac:spMkLst>
        </pc:spChg>
        <pc:spChg chg="mod modVis">
          <ac:chgData name="Ginevra Minarini" userId="1f1f918c-6db6-4aec-95e5-17ad0358cb46" providerId="ADAL" clId="{03421CA5-02D6-410F-9208-942AACB4DA1F}" dt="2023-11-23T09:06:38.900" v="97440"/>
          <ac:spMkLst>
            <pc:docMk/>
            <pc:sldMk cId="3268864815" sldId="314"/>
            <ac:spMk id="3487" creationId="{DA93993E-3570-8877-9810-6F928184BC0F}"/>
          </ac:spMkLst>
        </pc:spChg>
        <pc:spChg chg="mod modVis">
          <ac:chgData name="Ginevra Minarini" userId="1f1f918c-6db6-4aec-95e5-17ad0358cb46" providerId="ADAL" clId="{03421CA5-02D6-410F-9208-942AACB4DA1F}" dt="2023-11-23T09:06:38.900" v="97442"/>
          <ac:spMkLst>
            <pc:docMk/>
            <pc:sldMk cId="3268864815" sldId="314"/>
            <ac:spMk id="3488" creationId="{FA6C44E7-A4B3-F7CF-2212-F61B8F2513DD}"/>
          </ac:spMkLst>
        </pc:spChg>
        <pc:spChg chg="mod modVis">
          <ac:chgData name="Ginevra Minarini" userId="1f1f918c-6db6-4aec-95e5-17ad0358cb46" providerId="ADAL" clId="{03421CA5-02D6-410F-9208-942AACB4DA1F}" dt="2023-11-23T09:06:38.900" v="97444"/>
          <ac:spMkLst>
            <pc:docMk/>
            <pc:sldMk cId="3268864815" sldId="314"/>
            <ac:spMk id="3489" creationId="{428E645C-6051-E7ED-6FD0-379B966B5127}"/>
          </ac:spMkLst>
        </pc:spChg>
        <pc:spChg chg="mod modVis">
          <ac:chgData name="Ginevra Minarini" userId="1f1f918c-6db6-4aec-95e5-17ad0358cb46" providerId="ADAL" clId="{03421CA5-02D6-410F-9208-942AACB4DA1F}" dt="2023-11-23T09:06:38.902" v="97446"/>
          <ac:spMkLst>
            <pc:docMk/>
            <pc:sldMk cId="3268864815" sldId="314"/>
            <ac:spMk id="3490" creationId="{EFB45160-7C2D-DD9D-F4C7-B26ABF19576C}"/>
          </ac:spMkLst>
        </pc:spChg>
        <pc:spChg chg="mod modVis">
          <ac:chgData name="Ginevra Minarini" userId="1f1f918c-6db6-4aec-95e5-17ad0358cb46" providerId="ADAL" clId="{03421CA5-02D6-410F-9208-942AACB4DA1F}" dt="2023-11-23T09:06:38.902" v="97448"/>
          <ac:spMkLst>
            <pc:docMk/>
            <pc:sldMk cId="3268864815" sldId="314"/>
            <ac:spMk id="3491" creationId="{4C6192EF-77C4-B3F4-0BE3-64EC2ADAE85D}"/>
          </ac:spMkLst>
        </pc:spChg>
        <pc:spChg chg="mod modVis">
          <ac:chgData name="Ginevra Minarini" userId="1f1f918c-6db6-4aec-95e5-17ad0358cb46" providerId="ADAL" clId="{03421CA5-02D6-410F-9208-942AACB4DA1F}" dt="2023-11-23T09:06:38.902" v="97450"/>
          <ac:spMkLst>
            <pc:docMk/>
            <pc:sldMk cId="3268864815" sldId="314"/>
            <ac:spMk id="3492" creationId="{20BB6F8A-A584-8AF0-3C6E-DA45096366B1}"/>
          </ac:spMkLst>
        </pc:spChg>
        <pc:spChg chg="mod modVis">
          <ac:chgData name="Ginevra Minarini" userId="1f1f918c-6db6-4aec-95e5-17ad0358cb46" providerId="ADAL" clId="{03421CA5-02D6-410F-9208-942AACB4DA1F}" dt="2023-11-23T09:06:38.902" v="97452"/>
          <ac:spMkLst>
            <pc:docMk/>
            <pc:sldMk cId="3268864815" sldId="314"/>
            <ac:spMk id="3493" creationId="{8894EE5C-A19A-5B96-0564-1D5E9A51C59D}"/>
          </ac:spMkLst>
        </pc:spChg>
        <pc:spChg chg="mod modVis">
          <ac:chgData name="Ginevra Minarini" userId="1f1f918c-6db6-4aec-95e5-17ad0358cb46" providerId="ADAL" clId="{03421CA5-02D6-410F-9208-942AACB4DA1F}" dt="2023-11-23T09:06:38.904" v="97454"/>
          <ac:spMkLst>
            <pc:docMk/>
            <pc:sldMk cId="3268864815" sldId="314"/>
            <ac:spMk id="3494" creationId="{AB9104E8-31ED-D161-EA0E-41F864C94FE2}"/>
          </ac:spMkLst>
        </pc:spChg>
        <pc:spChg chg="mod modVis">
          <ac:chgData name="Ginevra Minarini" userId="1f1f918c-6db6-4aec-95e5-17ad0358cb46" providerId="ADAL" clId="{03421CA5-02D6-410F-9208-942AACB4DA1F}" dt="2023-11-23T09:06:38.905" v="97473"/>
          <ac:spMkLst>
            <pc:docMk/>
            <pc:sldMk cId="3268864815" sldId="314"/>
            <ac:spMk id="3496" creationId="{47CC3830-D0CA-0B1E-EA44-62807071578C}"/>
          </ac:spMkLst>
        </pc:spChg>
        <pc:spChg chg="mod modVis">
          <ac:chgData name="Ginevra Minarini" userId="1f1f918c-6db6-4aec-95e5-17ad0358cb46" providerId="ADAL" clId="{03421CA5-02D6-410F-9208-942AACB4DA1F}" dt="2023-11-23T09:06:38.905" v="97475"/>
          <ac:spMkLst>
            <pc:docMk/>
            <pc:sldMk cId="3268864815" sldId="314"/>
            <ac:spMk id="3498" creationId="{FE9DB02A-2B2E-ABCA-DDAE-E73A49CFB845}"/>
          </ac:spMkLst>
        </pc:spChg>
        <pc:spChg chg="mod modVis">
          <ac:chgData name="Ginevra Minarini" userId="1f1f918c-6db6-4aec-95e5-17ad0358cb46" providerId="ADAL" clId="{03421CA5-02D6-410F-9208-942AACB4DA1F}" dt="2023-11-23T09:06:38.905" v="97477"/>
          <ac:spMkLst>
            <pc:docMk/>
            <pc:sldMk cId="3268864815" sldId="314"/>
            <ac:spMk id="3500" creationId="{FA650D22-7D4F-3384-968C-54794FA2B71D}"/>
          </ac:spMkLst>
        </pc:spChg>
        <pc:spChg chg="mod modVis">
          <ac:chgData name="Ginevra Minarini" userId="1f1f918c-6db6-4aec-95e5-17ad0358cb46" providerId="ADAL" clId="{03421CA5-02D6-410F-9208-942AACB4DA1F}" dt="2023-11-23T09:06:38.910" v="97479"/>
          <ac:spMkLst>
            <pc:docMk/>
            <pc:sldMk cId="3268864815" sldId="314"/>
            <ac:spMk id="3501" creationId="{B031E183-62D0-E043-7771-17F4319AF186}"/>
          </ac:spMkLst>
        </pc:spChg>
        <pc:spChg chg="mod modVis">
          <ac:chgData name="Ginevra Minarini" userId="1f1f918c-6db6-4aec-95e5-17ad0358cb46" providerId="ADAL" clId="{03421CA5-02D6-410F-9208-942AACB4DA1F}" dt="2023-11-23T09:06:38.910" v="97481"/>
          <ac:spMkLst>
            <pc:docMk/>
            <pc:sldMk cId="3268864815" sldId="314"/>
            <ac:spMk id="3502" creationId="{BEE0EB54-8E00-8BBB-16FD-A5AF5F73822E}"/>
          </ac:spMkLst>
        </pc:spChg>
        <pc:spChg chg="mod modVis">
          <ac:chgData name="Ginevra Minarini" userId="1f1f918c-6db6-4aec-95e5-17ad0358cb46" providerId="ADAL" clId="{03421CA5-02D6-410F-9208-942AACB4DA1F}" dt="2023-11-23T09:06:38.910" v="97483"/>
          <ac:spMkLst>
            <pc:docMk/>
            <pc:sldMk cId="3268864815" sldId="314"/>
            <ac:spMk id="3503" creationId="{D53BC9E4-7ACF-3EB7-CDBD-8BC1827F4AFF}"/>
          </ac:spMkLst>
        </pc:spChg>
        <pc:spChg chg="mod modVis">
          <ac:chgData name="Ginevra Minarini" userId="1f1f918c-6db6-4aec-95e5-17ad0358cb46" providerId="ADAL" clId="{03421CA5-02D6-410F-9208-942AACB4DA1F}" dt="2023-11-23T09:06:38.910" v="97485"/>
          <ac:spMkLst>
            <pc:docMk/>
            <pc:sldMk cId="3268864815" sldId="314"/>
            <ac:spMk id="3504" creationId="{B47E7B68-7ACD-FD7B-F752-960CBF64F093}"/>
          </ac:spMkLst>
        </pc:spChg>
        <pc:spChg chg="mod modVis">
          <ac:chgData name="Ginevra Minarini" userId="1f1f918c-6db6-4aec-95e5-17ad0358cb46" providerId="ADAL" clId="{03421CA5-02D6-410F-9208-942AACB4DA1F}" dt="2023-11-23T09:06:38.910" v="97487"/>
          <ac:spMkLst>
            <pc:docMk/>
            <pc:sldMk cId="3268864815" sldId="314"/>
            <ac:spMk id="3505" creationId="{35EB6370-1BFE-4C1D-CA0C-CBBD5B06E4D0}"/>
          </ac:spMkLst>
        </pc:spChg>
        <pc:spChg chg="mod modVis">
          <ac:chgData name="Ginevra Minarini" userId="1f1f918c-6db6-4aec-95e5-17ad0358cb46" providerId="ADAL" clId="{03421CA5-02D6-410F-9208-942AACB4DA1F}" dt="2023-11-23T09:06:38.910" v="97489"/>
          <ac:spMkLst>
            <pc:docMk/>
            <pc:sldMk cId="3268864815" sldId="314"/>
            <ac:spMk id="3506" creationId="{CF1C85E2-6FD0-ECC3-B5CD-C60774ED85A0}"/>
          </ac:spMkLst>
        </pc:spChg>
        <pc:spChg chg="mod modVis">
          <ac:chgData name="Ginevra Minarini" userId="1f1f918c-6db6-4aec-95e5-17ad0358cb46" providerId="ADAL" clId="{03421CA5-02D6-410F-9208-942AACB4DA1F}" dt="2023-11-23T09:06:38.913" v="97491"/>
          <ac:spMkLst>
            <pc:docMk/>
            <pc:sldMk cId="3268864815" sldId="314"/>
            <ac:spMk id="3507" creationId="{895C9AD0-5FC4-7C85-2477-7B399A981B24}"/>
          </ac:spMkLst>
        </pc:spChg>
        <pc:spChg chg="del mod modVis">
          <ac:chgData name="Ginevra Minarini" userId="1f1f918c-6db6-4aec-95e5-17ad0358cb46" providerId="ADAL" clId="{03421CA5-02D6-410F-9208-942AACB4DA1F}" dt="2023-11-27T10:32:39.528" v="158233" actId="478"/>
          <ac:spMkLst>
            <pc:docMk/>
            <pc:sldMk cId="3268864815" sldId="314"/>
            <ac:spMk id="3509" creationId="{ACA4FFAA-DE8E-C5C2-A9F0-1FEB3609B5E6}"/>
          </ac:spMkLst>
        </pc:spChg>
        <pc:spChg chg="mod modVis">
          <ac:chgData name="Ginevra Minarini" userId="1f1f918c-6db6-4aec-95e5-17ad0358cb46" providerId="ADAL" clId="{03421CA5-02D6-410F-9208-942AACB4DA1F}" dt="2023-11-23T09:06:38.965" v="97716"/>
          <ac:spMkLst>
            <pc:docMk/>
            <pc:sldMk cId="3268864815" sldId="314"/>
            <ac:spMk id="3510" creationId="{108E6680-AC7C-D692-8ACD-04199644503B}"/>
          </ac:spMkLst>
        </pc:spChg>
        <pc:spChg chg="mod modVis">
          <ac:chgData name="Ginevra Minarini" userId="1f1f918c-6db6-4aec-95e5-17ad0358cb46" providerId="ADAL" clId="{03421CA5-02D6-410F-9208-942AACB4DA1F}" dt="2023-11-23T09:06:38.965" v="97718"/>
          <ac:spMkLst>
            <pc:docMk/>
            <pc:sldMk cId="3268864815" sldId="314"/>
            <ac:spMk id="3511" creationId="{469E9EC4-0C03-C4D1-55AD-FBF3F8F4E0C0}"/>
          </ac:spMkLst>
        </pc:spChg>
        <pc:spChg chg="mod modVis">
          <ac:chgData name="Ginevra Minarini" userId="1f1f918c-6db6-4aec-95e5-17ad0358cb46" providerId="ADAL" clId="{03421CA5-02D6-410F-9208-942AACB4DA1F}" dt="2023-11-23T09:06:38.971" v="97720"/>
          <ac:spMkLst>
            <pc:docMk/>
            <pc:sldMk cId="3268864815" sldId="314"/>
            <ac:spMk id="3512" creationId="{B240824F-BE9F-F73C-F568-DB23F4529B99}"/>
          </ac:spMkLst>
        </pc:spChg>
        <pc:spChg chg="mod modVis">
          <ac:chgData name="Ginevra Minarini" userId="1f1f918c-6db6-4aec-95e5-17ad0358cb46" providerId="ADAL" clId="{03421CA5-02D6-410F-9208-942AACB4DA1F}" dt="2023-11-23T09:06:38.971" v="97722"/>
          <ac:spMkLst>
            <pc:docMk/>
            <pc:sldMk cId="3268864815" sldId="314"/>
            <ac:spMk id="3513" creationId="{DAEFDC00-E0B5-3F13-C905-7828DA00B7B5}"/>
          </ac:spMkLst>
        </pc:spChg>
        <pc:spChg chg="mod modVis">
          <ac:chgData name="Ginevra Minarini" userId="1f1f918c-6db6-4aec-95e5-17ad0358cb46" providerId="ADAL" clId="{03421CA5-02D6-410F-9208-942AACB4DA1F}" dt="2023-11-23T09:06:38.973" v="97724"/>
          <ac:spMkLst>
            <pc:docMk/>
            <pc:sldMk cId="3268864815" sldId="314"/>
            <ac:spMk id="3514" creationId="{BCE7F2DD-35D3-DFF1-EF39-F21B88252774}"/>
          </ac:spMkLst>
        </pc:spChg>
        <pc:spChg chg="mod modVis">
          <ac:chgData name="Ginevra Minarini" userId="1f1f918c-6db6-4aec-95e5-17ad0358cb46" providerId="ADAL" clId="{03421CA5-02D6-410F-9208-942AACB4DA1F}" dt="2023-11-23T09:06:38.973" v="97726"/>
          <ac:spMkLst>
            <pc:docMk/>
            <pc:sldMk cId="3268864815" sldId="314"/>
            <ac:spMk id="3515" creationId="{DECB551E-7566-96CA-47F1-6890E6AD7353}"/>
          </ac:spMkLst>
        </pc:spChg>
        <pc:spChg chg="mod modVis">
          <ac:chgData name="Ginevra Minarini" userId="1f1f918c-6db6-4aec-95e5-17ad0358cb46" providerId="ADAL" clId="{03421CA5-02D6-410F-9208-942AACB4DA1F}" dt="2023-11-23T09:06:38.973" v="97728"/>
          <ac:spMkLst>
            <pc:docMk/>
            <pc:sldMk cId="3268864815" sldId="314"/>
            <ac:spMk id="3516" creationId="{575DEE5B-FE19-13DD-8447-5BD80874039C}"/>
          </ac:spMkLst>
        </pc:spChg>
        <pc:spChg chg="mod modVis">
          <ac:chgData name="Ginevra Minarini" userId="1f1f918c-6db6-4aec-95e5-17ad0358cb46" providerId="ADAL" clId="{03421CA5-02D6-410F-9208-942AACB4DA1F}" dt="2023-11-23T09:06:38.973" v="97730"/>
          <ac:spMkLst>
            <pc:docMk/>
            <pc:sldMk cId="3268864815" sldId="314"/>
            <ac:spMk id="3517" creationId="{87DA3D55-1EC3-692B-D33A-643162D6512C}"/>
          </ac:spMkLst>
        </pc:spChg>
        <pc:spChg chg="mod modVis">
          <ac:chgData name="Ginevra Minarini" userId="1f1f918c-6db6-4aec-95e5-17ad0358cb46" providerId="ADAL" clId="{03421CA5-02D6-410F-9208-942AACB4DA1F}" dt="2023-11-23T09:06:38.975" v="97732"/>
          <ac:spMkLst>
            <pc:docMk/>
            <pc:sldMk cId="3268864815" sldId="314"/>
            <ac:spMk id="3518" creationId="{A0DCE881-1DC2-6670-D300-C04F707AB52A}"/>
          </ac:spMkLst>
        </pc:spChg>
        <pc:spChg chg="mod modVis">
          <ac:chgData name="Ginevra Minarini" userId="1f1f918c-6db6-4aec-95e5-17ad0358cb46" providerId="ADAL" clId="{03421CA5-02D6-410F-9208-942AACB4DA1F}" dt="2023-11-23T09:06:38.975" v="97734"/>
          <ac:spMkLst>
            <pc:docMk/>
            <pc:sldMk cId="3268864815" sldId="314"/>
            <ac:spMk id="3519" creationId="{818202A6-98F5-91D7-A963-A213AC574967}"/>
          </ac:spMkLst>
        </pc:spChg>
        <pc:spChg chg="mod modVis">
          <ac:chgData name="Ginevra Minarini" userId="1f1f918c-6db6-4aec-95e5-17ad0358cb46" providerId="ADAL" clId="{03421CA5-02D6-410F-9208-942AACB4DA1F}" dt="2023-11-23T09:06:39.008" v="97864"/>
          <ac:spMkLst>
            <pc:docMk/>
            <pc:sldMk cId="3268864815" sldId="314"/>
            <ac:spMk id="3520" creationId="{E1798F73-7BCC-E154-AA17-F35A93FB2909}"/>
          </ac:spMkLst>
        </pc:spChg>
        <pc:spChg chg="mod modVis">
          <ac:chgData name="Ginevra Minarini" userId="1f1f918c-6db6-4aec-95e5-17ad0358cb46" providerId="ADAL" clId="{03421CA5-02D6-410F-9208-942AACB4DA1F}" dt="2023-11-23T09:06:39.008" v="97866"/>
          <ac:spMkLst>
            <pc:docMk/>
            <pc:sldMk cId="3268864815" sldId="314"/>
            <ac:spMk id="3521" creationId="{7C13DE70-54C0-26F9-176B-ED675C16A7BE}"/>
          </ac:spMkLst>
        </pc:spChg>
        <pc:spChg chg="mod modVis">
          <ac:chgData name="Ginevra Minarini" userId="1f1f918c-6db6-4aec-95e5-17ad0358cb46" providerId="ADAL" clId="{03421CA5-02D6-410F-9208-942AACB4DA1F}" dt="2023-11-23T09:06:39.015" v="97868"/>
          <ac:spMkLst>
            <pc:docMk/>
            <pc:sldMk cId="3268864815" sldId="314"/>
            <ac:spMk id="3522" creationId="{3A1CD18C-5FAB-E601-A402-8D3E0019BF32}"/>
          </ac:spMkLst>
        </pc:spChg>
        <pc:spChg chg="mod modVis">
          <ac:chgData name="Ginevra Minarini" userId="1f1f918c-6db6-4aec-95e5-17ad0358cb46" providerId="ADAL" clId="{03421CA5-02D6-410F-9208-942AACB4DA1F}" dt="2023-11-23T09:06:39.015" v="97870"/>
          <ac:spMkLst>
            <pc:docMk/>
            <pc:sldMk cId="3268864815" sldId="314"/>
            <ac:spMk id="3523" creationId="{56F561B6-44A7-0236-C44D-4709A232BD96}"/>
          </ac:spMkLst>
        </pc:spChg>
        <pc:spChg chg="mod modVis">
          <ac:chgData name="Ginevra Minarini" userId="1f1f918c-6db6-4aec-95e5-17ad0358cb46" providerId="ADAL" clId="{03421CA5-02D6-410F-9208-942AACB4DA1F}" dt="2023-11-23T09:06:39.015" v="97872"/>
          <ac:spMkLst>
            <pc:docMk/>
            <pc:sldMk cId="3268864815" sldId="314"/>
            <ac:spMk id="3524" creationId="{D880912F-3383-8F29-B079-6158A14350D5}"/>
          </ac:spMkLst>
        </pc:spChg>
        <pc:spChg chg="mod modVis">
          <ac:chgData name="Ginevra Minarini" userId="1f1f918c-6db6-4aec-95e5-17ad0358cb46" providerId="ADAL" clId="{03421CA5-02D6-410F-9208-942AACB4DA1F}" dt="2023-11-23T09:06:39.015" v="97874"/>
          <ac:spMkLst>
            <pc:docMk/>
            <pc:sldMk cId="3268864815" sldId="314"/>
            <ac:spMk id="3525" creationId="{C6EC2DAD-6FB2-3AFB-D83C-6B5BA73E2599}"/>
          </ac:spMkLst>
        </pc:spChg>
        <pc:spChg chg="mod modVis">
          <ac:chgData name="Ginevra Minarini" userId="1f1f918c-6db6-4aec-95e5-17ad0358cb46" providerId="ADAL" clId="{03421CA5-02D6-410F-9208-942AACB4DA1F}" dt="2023-11-23T09:06:39.017" v="97876"/>
          <ac:spMkLst>
            <pc:docMk/>
            <pc:sldMk cId="3268864815" sldId="314"/>
            <ac:spMk id="3526" creationId="{8D3D256C-8715-7BE5-FF58-E55EB3FE40D8}"/>
          </ac:spMkLst>
        </pc:spChg>
        <pc:spChg chg="mod modVis">
          <ac:chgData name="Ginevra Minarini" userId="1f1f918c-6db6-4aec-95e5-17ad0358cb46" providerId="ADAL" clId="{03421CA5-02D6-410F-9208-942AACB4DA1F}" dt="2023-11-23T09:06:39.017" v="97878"/>
          <ac:spMkLst>
            <pc:docMk/>
            <pc:sldMk cId="3268864815" sldId="314"/>
            <ac:spMk id="3527" creationId="{1FAF62E7-49F2-E023-0864-A1031084B913}"/>
          </ac:spMkLst>
        </pc:spChg>
        <pc:spChg chg="mod modVis">
          <ac:chgData name="Ginevra Minarini" userId="1f1f918c-6db6-4aec-95e5-17ad0358cb46" providerId="ADAL" clId="{03421CA5-02D6-410F-9208-942AACB4DA1F}" dt="2023-11-23T09:06:39.017" v="97880"/>
          <ac:spMkLst>
            <pc:docMk/>
            <pc:sldMk cId="3268864815" sldId="314"/>
            <ac:spMk id="3528" creationId="{7952B089-40A0-7A93-05C4-2FF2D2FE3DEE}"/>
          </ac:spMkLst>
        </pc:spChg>
        <pc:spChg chg="mod modVis">
          <ac:chgData name="Ginevra Minarini" userId="1f1f918c-6db6-4aec-95e5-17ad0358cb46" providerId="ADAL" clId="{03421CA5-02D6-410F-9208-942AACB4DA1F}" dt="2023-11-23T09:06:39.017" v="97882"/>
          <ac:spMkLst>
            <pc:docMk/>
            <pc:sldMk cId="3268864815" sldId="314"/>
            <ac:spMk id="3529" creationId="{E60D8B01-E3EF-185E-832C-4D5D5911B4BF}"/>
          </ac:spMkLst>
        </pc:spChg>
        <pc:spChg chg="mod modVis">
          <ac:chgData name="Ginevra Minarini" userId="1f1f918c-6db6-4aec-95e5-17ad0358cb46" providerId="ADAL" clId="{03421CA5-02D6-410F-9208-942AACB4DA1F}" dt="2023-11-23T09:06:39.017" v="97884"/>
          <ac:spMkLst>
            <pc:docMk/>
            <pc:sldMk cId="3268864815" sldId="314"/>
            <ac:spMk id="3530" creationId="{6C98354E-6F2D-9B33-737F-81D12D3D332F}"/>
          </ac:spMkLst>
        </pc:spChg>
        <pc:spChg chg="mod modVis">
          <ac:chgData name="Ginevra Minarini" userId="1f1f918c-6db6-4aec-95e5-17ad0358cb46" providerId="ADAL" clId="{03421CA5-02D6-410F-9208-942AACB4DA1F}" dt="2023-11-23T09:06:39.017" v="97886"/>
          <ac:spMkLst>
            <pc:docMk/>
            <pc:sldMk cId="3268864815" sldId="314"/>
            <ac:spMk id="3531" creationId="{A8993FF6-1406-EF41-B34A-91E2698167DE}"/>
          </ac:spMkLst>
        </pc:spChg>
        <pc:spChg chg="mod modVis">
          <ac:chgData name="Ginevra Minarini" userId="1f1f918c-6db6-4aec-95e5-17ad0358cb46" providerId="ADAL" clId="{03421CA5-02D6-410F-9208-942AACB4DA1F}" dt="2023-11-23T09:06:39.017" v="97888"/>
          <ac:spMkLst>
            <pc:docMk/>
            <pc:sldMk cId="3268864815" sldId="314"/>
            <ac:spMk id="3532" creationId="{61ABFC13-907E-6AAD-FE0D-5FFD1F35EBB2}"/>
          </ac:spMkLst>
        </pc:spChg>
        <pc:spChg chg="mod modVis">
          <ac:chgData name="Ginevra Minarini" userId="1f1f918c-6db6-4aec-95e5-17ad0358cb46" providerId="ADAL" clId="{03421CA5-02D6-410F-9208-942AACB4DA1F}" dt="2023-11-23T09:06:39.021" v="97890"/>
          <ac:spMkLst>
            <pc:docMk/>
            <pc:sldMk cId="3268864815" sldId="314"/>
            <ac:spMk id="3533" creationId="{91684D68-0BBC-07F6-E84C-AE451206CD5E}"/>
          </ac:spMkLst>
        </pc:spChg>
        <pc:spChg chg="mod modVis">
          <ac:chgData name="Ginevra Minarini" userId="1f1f918c-6db6-4aec-95e5-17ad0358cb46" providerId="ADAL" clId="{03421CA5-02D6-410F-9208-942AACB4DA1F}" dt="2023-11-23T09:06:39.021" v="97892"/>
          <ac:spMkLst>
            <pc:docMk/>
            <pc:sldMk cId="3268864815" sldId="314"/>
            <ac:spMk id="3534" creationId="{360CF884-DAC6-7F03-91CB-5B710381909B}"/>
          </ac:spMkLst>
        </pc:spChg>
        <pc:spChg chg="mod modVis">
          <ac:chgData name="Ginevra Minarini" userId="1f1f918c-6db6-4aec-95e5-17ad0358cb46" providerId="ADAL" clId="{03421CA5-02D6-410F-9208-942AACB4DA1F}" dt="2023-11-23T09:06:39.021" v="97894"/>
          <ac:spMkLst>
            <pc:docMk/>
            <pc:sldMk cId="3268864815" sldId="314"/>
            <ac:spMk id="3535" creationId="{44950CCE-4AFF-D814-E7D5-E6D022866673}"/>
          </ac:spMkLst>
        </pc:spChg>
        <pc:spChg chg="mod modVis">
          <ac:chgData name="Ginevra Minarini" userId="1f1f918c-6db6-4aec-95e5-17ad0358cb46" providerId="ADAL" clId="{03421CA5-02D6-410F-9208-942AACB4DA1F}" dt="2023-11-23T09:06:39.021" v="97896"/>
          <ac:spMkLst>
            <pc:docMk/>
            <pc:sldMk cId="3268864815" sldId="314"/>
            <ac:spMk id="3536" creationId="{DFDFE8E5-DDCB-E8D5-4CA6-2A9094557693}"/>
          </ac:spMkLst>
        </pc:spChg>
        <pc:spChg chg="mod modVis">
          <ac:chgData name="Ginevra Minarini" userId="1f1f918c-6db6-4aec-95e5-17ad0358cb46" providerId="ADAL" clId="{03421CA5-02D6-410F-9208-942AACB4DA1F}" dt="2023-11-23T09:06:39.021" v="97898"/>
          <ac:spMkLst>
            <pc:docMk/>
            <pc:sldMk cId="3268864815" sldId="314"/>
            <ac:spMk id="3537" creationId="{20B86EA4-0231-B32F-E56A-465A4698D45C}"/>
          </ac:spMkLst>
        </pc:spChg>
        <pc:spChg chg="mod modVis">
          <ac:chgData name="Ginevra Minarini" userId="1f1f918c-6db6-4aec-95e5-17ad0358cb46" providerId="ADAL" clId="{03421CA5-02D6-410F-9208-942AACB4DA1F}" dt="2023-11-23T09:06:39.021" v="97900"/>
          <ac:spMkLst>
            <pc:docMk/>
            <pc:sldMk cId="3268864815" sldId="314"/>
            <ac:spMk id="3538" creationId="{63FBC25C-94E9-749E-B11A-0359376F7527}"/>
          </ac:spMkLst>
        </pc:spChg>
        <pc:spChg chg="mod modVis">
          <ac:chgData name="Ginevra Minarini" userId="1f1f918c-6db6-4aec-95e5-17ad0358cb46" providerId="ADAL" clId="{03421CA5-02D6-410F-9208-942AACB4DA1F}" dt="2023-11-23T09:06:39.021" v="97902"/>
          <ac:spMkLst>
            <pc:docMk/>
            <pc:sldMk cId="3268864815" sldId="314"/>
            <ac:spMk id="3539" creationId="{0099D0BD-D56E-C91C-9EEB-D57437C972C6}"/>
          </ac:spMkLst>
        </pc:spChg>
        <pc:spChg chg="mod modVis">
          <ac:chgData name="Ginevra Minarini" userId="1f1f918c-6db6-4aec-95e5-17ad0358cb46" providerId="ADAL" clId="{03421CA5-02D6-410F-9208-942AACB4DA1F}" dt="2023-11-23T09:06:39.025" v="97904"/>
          <ac:spMkLst>
            <pc:docMk/>
            <pc:sldMk cId="3268864815" sldId="314"/>
            <ac:spMk id="3540" creationId="{1286EBE9-2AA4-4B30-5AE5-B1A9ED6373CD}"/>
          </ac:spMkLst>
        </pc:spChg>
        <pc:spChg chg="mod modVis">
          <ac:chgData name="Ginevra Minarini" userId="1f1f918c-6db6-4aec-95e5-17ad0358cb46" providerId="ADAL" clId="{03421CA5-02D6-410F-9208-942AACB4DA1F}" dt="2023-11-23T09:06:39.025" v="97906"/>
          <ac:spMkLst>
            <pc:docMk/>
            <pc:sldMk cId="3268864815" sldId="314"/>
            <ac:spMk id="3541" creationId="{028ED877-125A-A737-5283-D401C0C24CEA}"/>
          </ac:spMkLst>
        </pc:spChg>
        <pc:spChg chg="mod modVis">
          <ac:chgData name="Ginevra Minarini" userId="1f1f918c-6db6-4aec-95e5-17ad0358cb46" providerId="ADAL" clId="{03421CA5-02D6-410F-9208-942AACB4DA1F}" dt="2023-11-23T09:06:39.025" v="97908"/>
          <ac:spMkLst>
            <pc:docMk/>
            <pc:sldMk cId="3268864815" sldId="314"/>
            <ac:spMk id="3542" creationId="{E24EA29C-9564-F865-D756-91F9CD254CA8}"/>
          </ac:spMkLst>
        </pc:spChg>
        <pc:spChg chg="mod modVis">
          <ac:chgData name="Ginevra Minarini" userId="1f1f918c-6db6-4aec-95e5-17ad0358cb46" providerId="ADAL" clId="{03421CA5-02D6-410F-9208-942AACB4DA1F}" dt="2023-11-23T09:06:39.025" v="97910"/>
          <ac:spMkLst>
            <pc:docMk/>
            <pc:sldMk cId="3268864815" sldId="314"/>
            <ac:spMk id="3543" creationId="{F6AC1E00-A1F6-39A0-EB94-0F8D3BF2B0B1}"/>
          </ac:spMkLst>
        </pc:spChg>
        <pc:spChg chg="mod modVis">
          <ac:chgData name="Ginevra Minarini" userId="1f1f918c-6db6-4aec-95e5-17ad0358cb46" providerId="ADAL" clId="{03421CA5-02D6-410F-9208-942AACB4DA1F}" dt="2023-11-23T09:06:39.027" v="97912"/>
          <ac:spMkLst>
            <pc:docMk/>
            <pc:sldMk cId="3268864815" sldId="314"/>
            <ac:spMk id="3544" creationId="{E5FFC808-8536-8579-32C7-166ACF8E7A15}"/>
          </ac:spMkLst>
        </pc:spChg>
        <pc:spChg chg="mod modVis">
          <ac:chgData name="Ginevra Minarini" userId="1f1f918c-6db6-4aec-95e5-17ad0358cb46" providerId="ADAL" clId="{03421CA5-02D6-410F-9208-942AACB4DA1F}" dt="2023-11-23T09:06:39.027" v="97914"/>
          <ac:spMkLst>
            <pc:docMk/>
            <pc:sldMk cId="3268864815" sldId="314"/>
            <ac:spMk id="3545" creationId="{F8829D9D-172C-0F78-BF96-5403189F555C}"/>
          </ac:spMkLst>
        </pc:spChg>
        <pc:spChg chg="mod modVis">
          <ac:chgData name="Ginevra Minarini" userId="1f1f918c-6db6-4aec-95e5-17ad0358cb46" providerId="ADAL" clId="{03421CA5-02D6-410F-9208-942AACB4DA1F}" dt="2023-11-23T09:06:39.027" v="97916"/>
          <ac:spMkLst>
            <pc:docMk/>
            <pc:sldMk cId="3268864815" sldId="314"/>
            <ac:spMk id="3546" creationId="{A5182A83-BFEF-14C0-76CD-A9567C7D2706}"/>
          </ac:spMkLst>
        </pc:spChg>
        <pc:spChg chg="mod modVis">
          <ac:chgData name="Ginevra Minarini" userId="1f1f918c-6db6-4aec-95e5-17ad0358cb46" providerId="ADAL" clId="{03421CA5-02D6-410F-9208-942AACB4DA1F}" dt="2023-11-23T09:06:39.027" v="97918"/>
          <ac:spMkLst>
            <pc:docMk/>
            <pc:sldMk cId="3268864815" sldId="314"/>
            <ac:spMk id="3547" creationId="{6C4656AE-02B8-7352-A778-E11F6DEB52F3}"/>
          </ac:spMkLst>
        </pc:spChg>
        <pc:spChg chg="mod modVis">
          <ac:chgData name="Ginevra Minarini" userId="1f1f918c-6db6-4aec-95e5-17ad0358cb46" providerId="ADAL" clId="{03421CA5-02D6-410F-9208-942AACB4DA1F}" dt="2023-11-23T09:06:39.027" v="97920"/>
          <ac:spMkLst>
            <pc:docMk/>
            <pc:sldMk cId="3268864815" sldId="314"/>
            <ac:spMk id="3548" creationId="{B97EBA55-1D44-2E59-7AD5-1CFC5862AF85}"/>
          </ac:spMkLst>
        </pc:spChg>
        <pc:spChg chg="mod modVis">
          <ac:chgData name="Ginevra Minarini" userId="1f1f918c-6db6-4aec-95e5-17ad0358cb46" providerId="ADAL" clId="{03421CA5-02D6-410F-9208-942AACB4DA1F}" dt="2023-11-23T09:06:39.027" v="97922"/>
          <ac:spMkLst>
            <pc:docMk/>
            <pc:sldMk cId="3268864815" sldId="314"/>
            <ac:spMk id="3549" creationId="{8525C799-3691-B5F4-7E95-1A61811A7833}"/>
          </ac:spMkLst>
        </pc:spChg>
        <pc:spChg chg="mod modVis">
          <ac:chgData name="Ginevra Minarini" userId="1f1f918c-6db6-4aec-95e5-17ad0358cb46" providerId="ADAL" clId="{03421CA5-02D6-410F-9208-942AACB4DA1F}" dt="2023-11-23T09:06:39.027" v="97924"/>
          <ac:spMkLst>
            <pc:docMk/>
            <pc:sldMk cId="3268864815" sldId="314"/>
            <ac:spMk id="3550" creationId="{AA327BD8-3A06-A06A-0D71-6E03BD572D83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54" creationId="{6AF68472-8A20-EEA4-62D2-F765C6F341EF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55" creationId="{D793D824-D913-22CB-0698-90DACDBE24FB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56" creationId="{42334D18-0712-73C2-A61B-5C450B086095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57" creationId="{16B9AD40-BF82-6DB3-C11A-356CD1FB6DE3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58" creationId="{48C0AA31-3C6C-C481-3201-94FB8E6F7AE2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59" creationId="{55DCF5D8-3C64-2B52-55BA-8B953B65CEC3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60" creationId="{02534433-42A7-73C0-9CD9-E09BB7B199DF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61" creationId="{310ED1B8-496D-DFF5-AF4A-21C901771F3D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62" creationId="{7114689F-B3FA-07A0-9F38-E93661729C6D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63" creationId="{960357FC-9A42-7099-36BA-747D93930839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64" creationId="{51322ED7-CD74-2A3C-DB88-A15D34B75507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65" creationId="{FBFD79B4-BD1B-FEF6-7ACF-2A18BD7DA24A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66" creationId="{D4212C95-F6ED-EA21-E88F-09C5BCB5E0E2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67" creationId="{834D9424-84DC-98BC-83E4-BDD4F22AC408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68" creationId="{866A0406-4AD7-0D47-C8E5-B316FD8DF124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69" creationId="{009ED02C-55F4-967F-318A-CEE59DF98935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70" creationId="{D4F24EB3-96B6-A8C8-FBAF-6BC8573EA209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71" creationId="{B4B0241C-F5BE-664E-325B-F404CD06F561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72" creationId="{9EC97F67-5937-4CBC-C713-117C6723A494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73" creationId="{C96E602B-2F14-206C-8D98-C7B9BAF4ECBC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74" creationId="{5758043B-E2E9-86A4-59F2-2B73B9BABFD0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75" creationId="{7E60442D-0B80-B205-BC34-601EE506EF78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76" creationId="{5EADAC91-D568-94A7-370F-A00525E97AA9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77" creationId="{0FBAD739-B87A-6B79-A4EE-CD65028541BD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78" creationId="{35BCBBE3-864F-31B7-992A-0C07DC293D96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79" creationId="{DAD08767-BFD3-0B90-6909-C7E15E188285}"/>
          </ac:spMkLst>
        </pc:spChg>
        <pc:spChg chg="mod modVis">
          <ac:chgData name="Ginevra Minarini" userId="1f1f918c-6db6-4aec-95e5-17ad0358cb46" providerId="ADAL" clId="{03421CA5-02D6-410F-9208-942AACB4DA1F}" dt="2023-11-27T15:56:28.112" v="164236"/>
          <ac:spMkLst>
            <pc:docMk/>
            <pc:sldMk cId="3268864815" sldId="314"/>
            <ac:spMk id="3580" creationId="{82DA4FF0-70C9-0E68-8AA8-3890949B9FC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581" creationId="{52F3F151-F146-FAE8-B808-B47625710FEB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83" creationId="{62F0EE61-E980-12F4-DACE-6AD4DD9AD9AA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84" creationId="{D9B214C2-94BB-DEF1-4636-4D681F60934D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85" creationId="{1DDE2708-640D-54AC-6DA3-32D939F53BA1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86" creationId="{E75886CF-9EDF-7016-5F8B-A374ADB06C78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87" creationId="{22F8784B-1BAE-07BC-E215-B1E50A6C8E40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88" creationId="{A23FD85A-FE28-F6AE-84A7-31BAADEC3DA5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89" creationId="{A2AA378B-73C7-4280-167F-B753984C2C2D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90" creationId="{179C3D19-5AC7-3938-CDB2-C6CC35988BE6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91" creationId="{C73C39A1-8C91-BA87-6055-6DE29FAF74C9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92" creationId="{546CC9E0-F20B-CA11-38FB-1EC162F5AC60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93" creationId="{D7F9FC50-359A-1234-4062-7516547CDB4D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94" creationId="{8387170F-0D87-3421-96D1-5DAA17AF5BBB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95" creationId="{20A85E88-4ED9-D097-8F32-551018317D7A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96" creationId="{4C5E997A-1F17-D384-FE67-728455014CAA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97" creationId="{D052BE6F-4D06-A219-4299-41ABA2D0C0F5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98" creationId="{7AF0D6C6-31A3-D5F2-F2C8-1686C5770A91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599" creationId="{015C35B9-7F04-3F2F-28D6-9EA275F89919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600" creationId="{669AB01F-ACF4-02EC-F440-4348098B4A3E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601" creationId="{D1A79C40-AF09-B04B-51E6-DDE66B438CAF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602" creationId="{9320991E-D0D8-55CB-48E4-49BD82DEA9B2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603" creationId="{273DC88D-FFD5-0EC1-B621-22FFA64429C0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604" creationId="{96B9FA29-A321-A4FB-FF91-7252DFCA9425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605" creationId="{67638E6E-760C-34C4-15E1-9E919FE9811F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606" creationId="{5EBB61BA-91B2-4C6E-1E3F-6856FD1BA5AE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607" creationId="{73A5D9E4-3964-422E-5050-7C28CA2A827B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608" creationId="{02548EB8-3302-CCA7-5E9F-49113A6688A7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609" creationId="{0C0904D7-4E36-147D-01D2-D5DC11792ABA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610" creationId="{047C97F2-9392-DE5A-E533-8D5F077EC49A}"/>
          </ac:spMkLst>
        </pc:spChg>
        <pc:spChg chg="mod modVis">
          <ac:chgData name="Ginevra Minarini" userId="1f1f918c-6db6-4aec-95e5-17ad0358cb46" providerId="ADAL" clId="{03421CA5-02D6-410F-9208-942AACB4DA1F}" dt="2023-11-27T15:55:16.296" v="164128"/>
          <ac:spMkLst>
            <pc:docMk/>
            <pc:sldMk cId="3268864815" sldId="314"/>
            <ac:spMk id="3611" creationId="{1624FE9B-6003-2A18-3D25-A7F2976059C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612" creationId="{26FF5DC0-4CE6-08D8-869E-5AC248A21B85}"/>
          </ac:spMkLst>
        </pc:spChg>
        <pc:spChg chg="del">
          <ac:chgData name="Ginevra Minarini" userId="1f1f918c-6db6-4aec-95e5-17ad0358cb46" providerId="ADAL" clId="{03421CA5-02D6-410F-9208-942AACB4DA1F}" dt="2023-11-23T09:06:27.306" v="94388" actId="478"/>
          <ac:spMkLst>
            <pc:docMk/>
            <pc:sldMk cId="3268864815" sldId="314"/>
            <ac:spMk id="3612" creationId="{C28BD488-6F35-13B4-EC22-21221ACDD62F}"/>
          </ac:spMkLst>
        </pc:spChg>
        <pc:spChg chg="mod modVis">
          <ac:chgData name="Ginevra Minarini" userId="1f1f918c-6db6-4aec-95e5-17ad0358cb46" providerId="ADAL" clId="{03421CA5-02D6-410F-9208-942AACB4DA1F}" dt="2023-11-23T09:06:39.821" v="99479"/>
          <ac:spMkLst>
            <pc:docMk/>
            <pc:sldMk cId="3268864815" sldId="314"/>
            <ac:spMk id="3613" creationId="{6F1EAEF3-8671-91CB-06E6-2FF6FBF9200E}"/>
          </ac:spMkLst>
        </pc:spChg>
        <pc:spChg chg="mod modVis">
          <ac:chgData name="Ginevra Minarini" userId="1f1f918c-6db6-4aec-95e5-17ad0358cb46" providerId="ADAL" clId="{03421CA5-02D6-410F-9208-942AACB4DA1F}" dt="2023-11-23T09:06:39.829" v="99481"/>
          <ac:spMkLst>
            <pc:docMk/>
            <pc:sldMk cId="3268864815" sldId="314"/>
            <ac:spMk id="3614" creationId="{06AA1E2F-28B5-8588-51C5-E8D8400ED272}"/>
          </ac:spMkLst>
        </pc:spChg>
        <pc:spChg chg="mod modVis">
          <ac:chgData name="Ginevra Minarini" userId="1f1f918c-6db6-4aec-95e5-17ad0358cb46" providerId="ADAL" clId="{03421CA5-02D6-410F-9208-942AACB4DA1F}" dt="2023-11-23T09:06:39.829" v="99483"/>
          <ac:spMkLst>
            <pc:docMk/>
            <pc:sldMk cId="3268864815" sldId="314"/>
            <ac:spMk id="3615" creationId="{BD81A982-CDE3-AEF3-92F1-AA16DA26CCBC}"/>
          </ac:spMkLst>
        </pc:spChg>
        <pc:spChg chg="mod modVis">
          <ac:chgData name="Ginevra Minarini" userId="1f1f918c-6db6-4aec-95e5-17ad0358cb46" providerId="ADAL" clId="{03421CA5-02D6-410F-9208-942AACB4DA1F}" dt="2023-11-23T09:06:39.829" v="99485"/>
          <ac:spMkLst>
            <pc:docMk/>
            <pc:sldMk cId="3268864815" sldId="314"/>
            <ac:spMk id="3616" creationId="{EA0464BD-442B-4B23-CD54-5B5CD34416D5}"/>
          </ac:spMkLst>
        </pc:spChg>
        <pc:spChg chg="mod modVis">
          <ac:chgData name="Ginevra Minarini" userId="1f1f918c-6db6-4aec-95e5-17ad0358cb46" providerId="ADAL" clId="{03421CA5-02D6-410F-9208-942AACB4DA1F}" dt="2023-11-23T09:06:39.829" v="99487"/>
          <ac:spMkLst>
            <pc:docMk/>
            <pc:sldMk cId="3268864815" sldId="314"/>
            <ac:spMk id="3617" creationId="{8AD9FACF-E4A9-337A-912D-D26B3F9C3034}"/>
          </ac:spMkLst>
        </pc:spChg>
        <pc:spChg chg="mod modVis">
          <ac:chgData name="Ginevra Minarini" userId="1f1f918c-6db6-4aec-95e5-17ad0358cb46" providerId="ADAL" clId="{03421CA5-02D6-410F-9208-942AACB4DA1F}" dt="2023-11-23T09:06:39.892" v="99752"/>
          <ac:spMkLst>
            <pc:docMk/>
            <pc:sldMk cId="3268864815" sldId="314"/>
            <ac:spMk id="3620" creationId="{7BEF9E26-956A-21D6-37BF-8F09ECAA65BA}"/>
          </ac:spMkLst>
        </pc:spChg>
        <pc:spChg chg="mod modVis">
          <ac:chgData name="Ginevra Minarini" userId="1f1f918c-6db6-4aec-95e5-17ad0358cb46" providerId="ADAL" clId="{03421CA5-02D6-410F-9208-942AACB4DA1F}" dt="2023-11-23T09:06:39.892" v="99754"/>
          <ac:spMkLst>
            <pc:docMk/>
            <pc:sldMk cId="3268864815" sldId="314"/>
            <ac:spMk id="3621" creationId="{657EA268-B397-D03E-921B-D4B9460A052D}"/>
          </ac:spMkLst>
        </pc:spChg>
        <pc:spChg chg="mod modVis">
          <ac:chgData name="Ginevra Minarini" userId="1f1f918c-6db6-4aec-95e5-17ad0358cb46" providerId="ADAL" clId="{03421CA5-02D6-410F-9208-942AACB4DA1F}" dt="2023-11-23T09:06:39.900" v="99756"/>
          <ac:spMkLst>
            <pc:docMk/>
            <pc:sldMk cId="3268864815" sldId="314"/>
            <ac:spMk id="3622" creationId="{71AABDF1-763E-1D8D-B4FD-484C33E15813}"/>
          </ac:spMkLst>
        </pc:spChg>
        <pc:spChg chg="mod modVis">
          <ac:chgData name="Ginevra Minarini" userId="1f1f918c-6db6-4aec-95e5-17ad0358cb46" providerId="ADAL" clId="{03421CA5-02D6-410F-9208-942AACB4DA1F}" dt="2023-11-23T09:06:39.900" v="99758"/>
          <ac:spMkLst>
            <pc:docMk/>
            <pc:sldMk cId="3268864815" sldId="314"/>
            <ac:spMk id="3623" creationId="{E9D94FEC-8541-2676-AB7D-745D6ED0141F}"/>
          </ac:spMkLst>
        </pc:spChg>
        <pc:spChg chg="mod modVis">
          <ac:chgData name="Ginevra Minarini" userId="1f1f918c-6db6-4aec-95e5-17ad0358cb46" providerId="ADAL" clId="{03421CA5-02D6-410F-9208-942AACB4DA1F}" dt="2023-11-23T09:06:39.902" v="99760"/>
          <ac:spMkLst>
            <pc:docMk/>
            <pc:sldMk cId="3268864815" sldId="314"/>
            <ac:spMk id="3624" creationId="{7212A204-135E-90E8-00A3-DBD782293D49}"/>
          </ac:spMkLst>
        </pc:spChg>
        <pc:spChg chg="mod modVis">
          <ac:chgData name="Ginevra Minarini" userId="1f1f918c-6db6-4aec-95e5-17ad0358cb46" providerId="ADAL" clId="{03421CA5-02D6-410F-9208-942AACB4DA1F}" dt="2023-11-23T09:06:39.902" v="99762"/>
          <ac:spMkLst>
            <pc:docMk/>
            <pc:sldMk cId="3268864815" sldId="314"/>
            <ac:spMk id="3625" creationId="{B213F74A-9E6A-6F12-BCEF-0BE034E908F2}"/>
          </ac:spMkLst>
        </pc:spChg>
        <pc:spChg chg="mod modVis">
          <ac:chgData name="Ginevra Minarini" userId="1f1f918c-6db6-4aec-95e5-17ad0358cb46" providerId="ADAL" clId="{03421CA5-02D6-410F-9208-942AACB4DA1F}" dt="2023-11-23T09:06:39.902" v="99764"/>
          <ac:spMkLst>
            <pc:docMk/>
            <pc:sldMk cId="3268864815" sldId="314"/>
            <ac:spMk id="3626" creationId="{8E7CCC45-E6EE-ABB2-DC74-BFE55C299BE4}"/>
          </ac:spMkLst>
        </pc:spChg>
        <pc:spChg chg="mod modVis">
          <ac:chgData name="Ginevra Minarini" userId="1f1f918c-6db6-4aec-95e5-17ad0358cb46" providerId="ADAL" clId="{03421CA5-02D6-410F-9208-942AACB4DA1F}" dt="2023-11-23T09:06:39.904" v="99766"/>
          <ac:spMkLst>
            <pc:docMk/>
            <pc:sldMk cId="3268864815" sldId="314"/>
            <ac:spMk id="3627" creationId="{6AADF136-66CA-4AC6-BCA1-EB1AA3DB57DB}"/>
          </ac:spMkLst>
        </pc:spChg>
        <pc:spChg chg="mod modVis">
          <ac:chgData name="Ginevra Minarini" userId="1f1f918c-6db6-4aec-95e5-17ad0358cb46" providerId="ADAL" clId="{03421CA5-02D6-410F-9208-942AACB4DA1F}" dt="2023-11-23T09:06:39.905" v="99768"/>
          <ac:spMkLst>
            <pc:docMk/>
            <pc:sldMk cId="3268864815" sldId="314"/>
            <ac:spMk id="3628" creationId="{86CC74DC-D13C-27C6-C167-02B7D79C8D0E}"/>
          </ac:spMkLst>
        </pc:spChg>
        <pc:spChg chg="mod modVis">
          <ac:chgData name="Ginevra Minarini" userId="1f1f918c-6db6-4aec-95e5-17ad0358cb46" providerId="ADAL" clId="{03421CA5-02D6-410F-9208-942AACB4DA1F}" dt="2023-11-23T09:06:39.905" v="99770"/>
          <ac:spMkLst>
            <pc:docMk/>
            <pc:sldMk cId="3268864815" sldId="314"/>
            <ac:spMk id="3629" creationId="{65144F1B-173D-35A7-5D65-522BE68FC115}"/>
          </ac:spMkLst>
        </pc:spChg>
        <pc:spChg chg="mod modVis">
          <ac:chgData name="Ginevra Minarini" userId="1f1f918c-6db6-4aec-95e5-17ad0358cb46" providerId="ADAL" clId="{03421CA5-02D6-410F-9208-942AACB4DA1F}" dt="2023-11-23T09:06:39.905" v="99772"/>
          <ac:spMkLst>
            <pc:docMk/>
            <pc:sldMk cId="3268864815" sldId="314"/>
            <ac:spMk id="3630" creationId="{EF61AA10-542F-643F-38C4-45AE2F670C4A}"/>
          </ac:spMkLst>
        </pc:spChg>
        <pc:spChg chg="mod modVis">
          <ac:chgData name="Ginevra Minarini" userId="1f1f918c-6db6-4aec-95e5-17ad0358cb46" providerId="ADAL" clId="{03421CA5-02D6-410F-9208-942AACB4DA1F}" dt="2023-11-23T09:06:39.905" v="99774"/>
          <ac:spMkLst>
            <pc:docMk/>
            <pc:sldMk cId="3268864815" sldId="314"/>
            <ac:spMk id="3631" creationId="{7418E82E-292D-6180-5282-E7844B58B436}"/>
          </ac:spMkLst>
        </pc:spChg>
        <pc:spChg chg="mod modVis">
          <ac:chgData name="Ginevra Minarini" userId="1f1f918c-6db6-4aec-95e5-17ad0358cb46" providerId="ADAL" clId="{03421CA5-02D6-410F-9208-942AACB4DA1F}" dt="2023-11-23T09:06:39.905" v="99776"/>
          <ac:spMkLst>
            <pc:docMk/>
            <pc:sldMk cId="3268864815" sldId="314"/>
            <ac:spMk id="3632" creationId="{CBF0167C-C2E6-F95C-2F21-C5FE1FFD286A}"/>
          </ac:spMkLst>
        </pc:spChg>
        <pc:spChg chg="mod modVis">
          <ac:chgData name="Ginevra Minarini" userId="1f1f918c-6db6-4aec-95e5-17ad0358cb46" providerId="ADAL" clId="{03421CA5-02D6-410F-9208-942AACB4DA1F}" dt="2023-11-23T09:06:39.905" v="99778"/>
          <ac:spMkLst>
            <pc:docMk/>
            <pc:sldMk cId="3268864815" sldId="314"/>
            <ac:spMk id="3633" creationId="{D76D5377-04B0-88BF-FD82-AB678950E1DA}"/>
          </ac:spMkLst>
        </pc:spChg>
        <pc:spChg chg="mod modVis">
          <ac:chgData name="Ginevra Minarini" userId="1f1f918c-6db6-4aec-95e5-17ad0358cb46" providerId="ADAL" clId="{03421CA5-02D6-410F-9208-942AACB4DA1F}" dt="2023-11-23T09:06:39.910" v="99780"/>
          <ac:spMkLst>
            <pc:docMk/>
            <pc:sldMk cId="3268864815" sldId="314"/>
            <ac:spMk id="3634" creationId="{10C1E20E-D9B4-A5A3-9DBE-97F875D252A2}"/>
          </ac:spMkLst>
        </pc:spChg>
        <pc:spChg chg="mod modVis">
          <ac:chgData name="Ginevra Minarini" userId="1f1f918c-6db6-4aec-95e5-17ad0358cb46" providerId="ADAL" clId="{03421CA5-02D6-410F-9208-942AACB4DA1F}" dt="2023-11-23T09:06:39.910" v="99782"/>
          <ac:spMkLst>
            <pc:docMk/>
            <pc:sldMk cId="3268864815" sldId="314"/>
            <ac:spMk id="3635" creationId="{505A7229-7CDD-04BD-FDCA-33230311D39F}"/>
          </ac:spMkLst>
        </pc:spChg>
        <pc:spChg chg="mod modVis">
          <ac:chgData name="Ginevra Minarini" userId="1f1f918c-6db6-4aec-95e5-17ad0358cb46" providerId="ADAL" clId="{03421CA5-02D6-410F-9208-942AACB4DA1F}" dt="2023-11-23T09:06:39.912" v="99784"/>
          <ac:spMkLst>
            <pc:docMk/>
            <pc:sldMk cId="3268864815" sldId="314"/>
            <ac:spMk id="3636" creationId="{179960FF-2B75-BF18-4B00-9E33EC9E1B20}"/>
          </ac:spMkLst>
        </pc:spChg>
        <pc:spChg chg="mod modVis">
          <ac:chgData name="Ginevra Minarini" userId="1f1f918c-6db6-4aec-95e5-17ad0358cb46" providerId="ADAL" clId="{03421CA5-02D6-410F-9208-942AACB4DA1F}" dt="2023-11-23T09:06:39.912" v="99786"/>
          <ac:spMkLst>
            <pc:docMk/>
            <pc:sldMk cId="3268864815" sldId="314"/>
            <ac:spMk id="3637" creationId="{6F8C64D3-25E9-3B43-5FB6-A3D5BF3AA718}"/>
          </ac:spMkLst>
        </pc:spChg>
        <pc:spChg chg="mod modVis">
          <ac:chgData name="Ginevra Minarini" userId="1f1f918c-6db6-4aec-95e5-17ad0358cb46" providerId="ADAL" clId="{03421CA5-02D6-410F-9208-942AACB4DA1F}" dt="2023-11-23T09:06:39.912" v="99788"/>
          <ac:spMkLst>
            <pc:docMk/>
            <pc:sldMk cId="3268864815" sldId="314"/>
            <ac:spMk id="3638" creationId="{6E789E7A-CCD9-E48A-4C04-E08C49F08578}"/>
          </ac:spMkLst>
        </pc:spChg>
        <pc:spChg chg="mod modVis">
          <ac:chgData name="Ginevra Minarini" userId="1f1f918c-6db6-4aec-95e5-17ad0358cb46" providerId="ADAL" clId="{03421CA5-02D6-410F-9208-942AACB4DA1F}" dt="2023-11-23T09:06:39.912" v="99790"/>
          <ac:spMkLst>
            <pc:docMk/>
            <pc:sldMk cId="3268864815" sldId="314"/>
            <ac:spMk id="3639" creationId="{155E70E8-E090-3A64-27C2-B6990F1917F0}"/>
          </ac:spMkLst>
        </pc:spChg>
        <pc:spChg chg="mod modVis">
          <ac:chgData name="Ginevra Minarini" userId="1f1f918c-6db6-4aec-95e5-17ad0358cb46" providerId="ADAL" clId="{03421CA5-02D6-410F-9208-942AACB4DA1F}" dt="2023-11-23T09:06:39.912" v="99792"/>
          <ac:spMkLst>
            <pc:docMk/>
            <pc:sldMk cId="3268864815" sldId="314"/>
            <ac:spMk id="3640" creationId="{7C6883B5-206D-75DD-F865-26B644BA28BA}"/>
          </ac:spMkLst>
        </pc:spChg>
        <pc:spChg chg="mod modVis">
          <ac:chgData name="Ginevra Minarini" userId="1f1f918c-6db6-4aec-95e5-17ad0358cb46" providerId="ADAL" clId="{03421CA5-02D6-410F-9208-942AACB4DA1F}" dt="2023-11-23T09:06:39.912" v="99794"/>
          <ac:spMkLst>
            <pc:docMk/>
            <pc:sldMk cId="3268864815" sldId="314"/>
            <ac:spMk id="3641" creationId="{BE3DCA5A-9525-2D7F-3744-005B9D98444E}"/>
          </ac:spMkLst>
        </pc:spChg>
        <pc:spChg chg="mod modVis">
          <ac:chgData name="Ginevra Minarini" userId="1f1f918c-6db6-4aec-95e5-17ad0358cb46" providerId="ADAL" clId="{03421CA5-02D6-410F-9208-942AACB4DA1F}" dt="2023-11-23T09:06:39.912" v="99796"/>
          <ac:spMkLst>
            <pc:docMk/>
            <pc:sldMk cId="3268864815" sldId="314"/>
            <ac:spMk id="3642" creationId="{B6FC8D10-417A-7E26-ACA9-E91F84502ED2}"/>
          </ac:spMkLst>
        </pc:spChg>
        <pc:spChg chg="mod modVis">
          <ac:chgData name="Ginevra Minarini" userId="1f1f918c-6db6-4aec-95e5-17ad0358cb46" providerId="ADAL" clId="{03421CA5-02D6-410F-9208-942AACB4DA1F}" dt="2023-11-23T09:06:39.912" v="99798"/>
          <ac:spMkLst>
            <pc:docMk/>
            <pc:sldMk cId="3268864815" sldId="314"/>
            <ac:spMk id="3643" creationId="{C70BEA3E-07C7-2638-F7ED-5C82BD14C3DE}"/>
          </ac:spMkLst>
        </pc:spChg>
        <pc:spChg chg="mod modVis">
          <ac:chgData name="Ginevra Minarini" userId="1f1f918c-6db6-4aec-95e5-17ad0358cb46" providerId="ADAL" clId="{03421CA5-02D6-410F-9208-942AACB4DA1F}" dt="2023-11-23T09:06:39.912" v="99800"/>
          <ac:spMkLst>
            <pc:docMk/>
            <pc:sldMk cId="3268864815" sldId="314"/>
            <ac:spMk id="3644" creationId="{140DF100-B434-C27D-BE12-9D9EB91DFD9E}"/>
          </ac:spMkLst>
        </pc:spChg>
        <pc:spChg chg="mod modVis">
          <ac:chgData name="Ginevra Minarini" userId="1f1f918c-6db6-4aec-95e5-17ad0358cb46" providerId="ADAL" clId="{03421CA5-02D6-410F-9208-942AACB4DA1F}" dt="2023-11-23T09:06:39.912" v="99802"/>
          <ac:spMkLst>
            <pc:docMk/>
            <pc:sldMk cId="3268864815" sldId="314"/>
            <ac:spMk id="3645" creationId="{3DCAD366-5714-888B-EA6A-215755182531}"/>
          </ac:spMkLst>
        </pc:spChg>
        <pc:spChg chg="mod modVis">
          <ac:chgData name="Ginevra Minarini" userId="1f1f918c-6db6-4aec-95e5-17ad0358cb46" providerId="ADAL" clId="{03421CA5-02D6-410F-9208-942AACB4DA1F}" dt="2023-11-23T09:06:39.920" v="99804"/>
          <ac:spMkLst>
            <pc:docMk/>
            <pc:sldMk cId="3268864815" sldId="314"/>
            <ac:spMk id="3646" creationId="{F5129EE1-C754-C759-7C21-AD3262516342}"/>
          </ac:spMkLst>
        </pc:spChg>
        <pc:spChg chg="mod modVis">
          <ac:chgData name="Ginevra Minarini" userId="1f1f918c-6db6-4aec-95e5-17ad0358cb46" providerId="ADAL" clId="{03421CA5-02D6-410F-9208-942AACB4DA1F}" dt="2023-11-23T09:06:39.921" v="99806"/>
          <ac:spMkLst>
            <pc:docMk/>
            <pc:sldMk cId="3268864815" sldId="314"/>
            <ac:spMk id="3647" creationId="{7E1EC46C-5F8F-535A-3D24-158C04826C0C}"/>
          </ac:spMkLst>
        </pc:spChg>
        <pc:spChg chg="mod modVis">
          <ac:chgData name="Ginevra Minarini" userId="1f1f918c-6db6-4aec-95e5-17ad0358cb46" providerId="ADAL" clId="{03421CA5-02D6-410F-9208-942AACB4DA1F}" dt="2023-11-23T09:06:39.922" v="99808"/>
          <ac:spMkLst>
            <pc:docMk/>
            <pc:sldMk cId="3268864815" sldId="314"/>
            <ac:spMk id="3648" creationId="{F63A08F6-8F82-227D-6EBB-FBEF566E91E7}"/>
          </ac:spMkLst>
        </pc:spChg>
        <pc:spChg chg="mod modVis">
          <ac:chgData name="Ginevra Minarini" userId="1f1f918c-6db6-4aec-95e5-17ad0358cb46" providerId="ADAL" clId="{03421CA5-02D6-410F-9208-942AACB4DA1F}" dt="2023-11-23T09:06:39.922" v="99810"/>
          <ac:spMkLst>
            <pc:docMk/>
            <pc:sldMk cId="3268864815" sldId="314"/>
            <ac:spMk id="3649" creationId="{28BC86D7-7BC2-8451-46D2-A3FA6B688893}"/>
          </ac:spMkLst>
        </pc:spChg>
        <pc:spChg chg="mod modVis">
          <ac:chgData name="Ginevra Minarini" userId="1f1f918c-6db6-4aec-95e5-17ad0358cb46" providerId="ADAL" clId="{03421CA5-02D6-410F-9208-942AACB4DA1F}" dt="2023-11-23T09:06:39.922" v="99812"/>
          <ac:spMkLst>
            <pc:docMk/>
            <pc:sldMk cId="3268864815" sldId="314"/>
            <ac:spMk id="3650" creationId="{D1AF912C-24FB-2E80-54A4-F68E8C280CAC}"/>
          </ac:spMkLst>
        </pc:spChg>
        <pc:spChg chg="mod modVis">
          <ac:chgData name="Ginevra Minarini" userId="1f1f918c-6db6-4aec-95e5-17ad0358cb46" providerId="ADAL" clId="{03421CA5-02D6-410F-9208-942AACB4DA1F}" dt="2023-11-23T09:06:39.922" v="99814"/>
          <ac:spMkLst>
            <pc:docMk/>
            <pc:sldMk cId="3268864815" sldId="314"/>
            <ac:spMk id="3651" creationId="{C78784D0-4D17-C4BD-912B-CD17D5237ACC}"/>
          </ac:spMkLst>
        </pc:spChg>
        <pc:spChg chg="mod modVis">
          <ac:chgData name="Ginevra Minarini" userId="1f1f918c-6db6-4aec-95e5-17ad0358cb46" providerId="ADAL" clId="{03421CA5-02D6-410F-9208-942AACB4DA1F}" dt="2023-11-23T09:06:39.922" v="99816"/>
          <ac:spMkLst>
            <pc:docMk/>
            <pc:sldMk cId="3268864815" sldId="314"/>
            <ac:spMk id="3652" creationId="{65C456BE-ED52-6000-2983-8512CD70C391}"/>
          </ac:spMkLst>
        </pc:spChg>
        <pc:spChg chg="mod modVis">
          <ac:chgData name="Ginevra Minarini" userId="1f1f918c-6db6-4aec-95e5-17ad0358cb46" providerId="ADAL" clId="{03421CA5-02D6-410F-9208-942AACB4DA1F}" dt="2023-11-23T09:06:39.922" v="99818"/>
          <ac:spMkLst>
            <pc:docMk/>
            <pc:sldMk cId="3268864815" sldId="314"/>
            <ac:spMk id="3653" creationId="{11ADABAD-7594-9D0B-439E-8D1A7DB07E60}"/>
          </ac:spMkLst>
        </pc:spChg>
        <pc:spChg chg="mod modVis">
          <ac:chgData name="Ginevra Minarini" userId="1f1f918c-6db6-4aec-95e5-17ad0358cb46" providerId="ADAL" clId="{03421CA5-02D6-410F-9208-942AACB4DA1F}" dt="2023-11-23T09:06:39.922" v="99820"/>
          <ac:spMkLst>
            <pc:docMk/>
            <pc:sldMk cId="3268864815" sldId="314"/>
            <ac:spMk id="3654" creationId="{8A256FEA-FF92-A275-79A4-2BA80FBD12BA}"/>
          </ac:spMkLst>
        </pc:spChg>
        <pc:spChg chg="mod modVis">
          <ac:chgData name="Ginevra Minarini" userId="1f1f918c-6db6-4aec-95e5-17ad0358cb46" providerId="ADAL" clId="{03421CA5-02D6-410F-9208-942AACB4DA1F}" dt="2023-11-23T09:06:39.922" v="99822"/>
          <ac:spMkLst>
            <pc:docMk/>
            <pc:sldMk cId="3268864815" sldId="314"/>
            <ac:spMk id="3655" creationId="{A09D9991-C0D0-F358-75C8-81A5C48BA66B}"/>
          </ac:spMkLst>
        </pc:spChg>
        <pc:spChg chg="mod modVis">
          <ac:chgData name="Ginevra Minarini" userId="1f1f918c-6db6-4aec-95e5-17ad0358cb46" providerId="ADAL" clId="{03421CA5-02D6-410F-9208-942AACB4DA1F}" dt="2023-11-23T09:06:39.922" v="99824"/>
          <ac:spMkLst>
            <pc:docMk/>
            <pc:sldMk cId="3268864815" sldId="314"/>
            <ac:spMk id="3656" creationId="{57BE601B-A4C6-013B-8904-A2C4C226E7AA}"/>
          </ac:spMkLst>
        </pc:spChg>
        <pc:spChg chg="mod modVis">
          <ac:chgData name="Ginevra Minarini" userId="1f1f918c-6db6-4aec-95e5-17ad0358cb46" providerId="ADAL" clId="{03421CA5-02D6-410F-9208-942AACB4DA1F}" dt="2023-11-23T09:06:39.930" v="99826"/>
          <ac:spMkLst>
            <pc:docMk/>
            <pc:sldMk cId="3268864815" sldId="314"/>
            <ac:spMk id="3657" creationId="{F50F7529-1088-ACB0-B4DB-150A00A6C5DA}"/>
          </ac:spMkLst>
        </pc:spChg>
        <pc:spChg chg="mod modVis">
          <ac:chgData name="Ginevra Minarini" userId="1f1f918c-6db6-4aec-95e5-17ad0358cb46" providerId="ADAL" clId="{03421CA5-02D6-410F-9208-942AACB4DA1F}" dt="2023-11-23T09:06:39.930" v="99828"/>
          <ac:spMkLst>
            <pc:docMk/>
            <pc:sldMk cId="3268864815" sldId="314"/>
            <ac:spMk id="3658" creationId="{61E75A79-30A9-E5BE-37F8-2AAF8C73E121}"/>
          </ac:spMkLst>
        </pc:spChg>
        <pc:spChg chg="mod modVis">
          <ac:chgData name="Ginevra Minarini" userId="1f1f918c-6db6-4aec-95e5-17ad0358cb46" providerId="ADAL" clId="{03421CA5-02D6-410F-9208-942AACB4DA1F}" dt="2023-11-23T09:06:39.930" v="99830"/>
          <ac:spMkLst>
            <pc:docMk/>
            <pc:sldMk cId="3268864815" sldId="314"/>
            <ac:spMk id="3659" creationId="{9BF125AD-1D99-A556-50EA-B5711DA35267}"/>
          </ac:spMkLst>
        </pc:spChg>
        <pc:spChg chg="mod modVis">
          <ac:chgData name="Ginevra Minarini" userId="1f1f918c-6db6-4aec-95e5-17ad0358cb46" providerId="ADAL" clId="{03421CA5-02D6-410F-9208-942AACB4DA1F}" dt="2023-11-23T09:06:39.932" v="99832"/>
          <ac:spMkLst>
            <pc:docMk/>
            <pc:sldMk cId="3268864815" sldId="314"/>
            <ac:spMk id="3660" creationId="{4D2D5CDF-C92D-05E9-42A6-2F37DFC00E59}"/>
          </ac:spMkLst>
        </pc:spChg>
        <pc:spChg chg="mod modVis">
          <ac:chgData name="Ginevra Minarini" userId="1f1f918c-6db6-4aec-95e5-17ad0358cb46" providerId="ADAL" clId="{03421CA5-02D6-410F-9208-942AACB4DA1F}" dt="2023-11-23T09:06:39.932" v="99834"/>
          <ac:spMkLst>
            <pc:docMk/>
            <pc:sldMk cId="3268864815" sldId="314"/>
            <ac:spMk id="3661" creationId="{F5CB5171-9A96-1710-CB23-A7FF7C87FBA6}"/>
          </ac:spMkLst>
        </pc:spChg>
        <pc:spChg chg="mod modVis">
          <ac:chgData name="Ginevra Minarini" userId="1f1f918c-6db6-4aec-95e5-17ad0358cb46" providerId="ADAL" clId="{03421CA5-02D6-410F-9208-942AACB4DA1F}" dt="2023-11-23T09:06:39.932" v="99836"/>
          <ac:spMkLst>
            <pc:docMk/>
            <pc:sldMk cId="3268864815" sldId="314"/>
            <ac:spMk id="3662" creationId="{A4FDD7AB-21B5-4986-FB01-8ADF8FDB1635}"/>
          </ac:spMkLst>
        </pc:spChg>
        <pc:spChg chg="mod modVis">
          <ac:chgData name="Ginevra Minarini" userId="1f1f918c-6db6-4aec-95e5-17ad0358cb46" providerId="ADAL" clId="{03421CA5-02D6-410F-9208-942AACB4DA1F}" dt="2023-11-23T09:06:39.932" v="99838"/>
          <ac:spMkLst>
            <pc:docMk/>
            <pc:sldMk cId="3268864815" sldId="314"/>
            <ac:spMk id="3663" creationId="{E311D4DD-A49D-4FD8-B324-E125740849A7}"/>
          </ac:spMkLst>
        </pc:spChg>
        <pc:spChg chg="mod modVis">
          <ac:chgData name="Ginevra Minarini" userId="1f1f918c-6db6-4aec-95e5-17ad0358cb46" providerId="ADAL" clId="{03421CA5-02D6-410F-9208-942AACB4DA1F}" dt="2023-11-23T09:06:39.932" v="99840"/>
          <ac:spMkLst>
            <pc:docMk/>
            <pc:sldMk cId="3268864815" sldId="314"/>
            <ac:spMk id="3664" creationId="{063855A5-9D9C-9F79-745C-F658F61F53C6}"/>
          </ac:spMkLst>
        </pc:spChg>
        <pc:spChg chg="mod modVis">
          <ac:chgData name="Ginevra Minarini" userId="1f1f918c-6db6-4aec-95e5-17ad0358cb46" providerId="ADAL" clId="{03421CA5-02D6-410F-9208-942AACB4DA1F}" dt="2023-11-23T09:06:39.932" v="99842"/>
          <ac:spMkLst>
            <pc:docMk/>
            <pc:sldMk cId="3268864815" sldId="314"/>
            <ac:spMk id="3665" creationId="{CD85F53D-588E-32D5-5ECF-4FE170C19C09}"/>
          </ac:spMkLst>
        </pc:spChg>
        <pc:spChg chg="mod modVis">
          <ac:chgData name="Ginevra Minarini" userId="1f1f918c-6db6-4aec-95e5-17ad0358cb46" providerId="ADAL" clId="{03421CA5-02D6-410F-9208-942AACB4DA1F}" dt="2023-11-23T09:06:39.932" v="99844"/>
          <ac:spMkLst>
            <pc:docMk/>
            <pc:sldMk cId="3268864815" sldId="314"/>
            <ac:spMk id="3666" creationId="{76B2CB4F-DD79-E2C2-1D10-5B46C0A5BC83}"/>
          </ac:spMkLst>
        </pc:spChg>
        <pc:spChg chg="mod modVis">
          <ac:chgData name="Ginevra Minarini" userId="1f1f918c-6db6-4aec-95e5-17ad0358cb46" providerId="ADAL" clId="{03421CA5-02D6-410F-9208-942AACB4DA1F}" dt="2023-11-23T09:06:39.938" v="99846"/>
          <ac:spMkLst>
            <pc:docMk/>
            <pc:sldMk cId="3268864815" sldId="314"/>
            <ac:spMk id="3667" creationId="{38D3611C-70A4-3482-6538-D33446C57E1F}"/>
          </ac:spMkLst>
        </pc:spChg>
        <pc:spChg chg="mod modVis">
          <ac:chgData name="Ginevra Minarini" userId="1f1f918c-6db6-4aec-95e5-17ad0358cb46" providerId="ADAL" clId="{03421CA5-02D6-410F-9208-942AACB4DA1F}" dt="2023-11-23T09:06:39.938" v="99848"/>
          <ac:spMkLst>
            <pc:docMk/>
            <pc:sldMk cId="3268864815" sldId="314"/>
            <ac:spMk id="3668" creationId="{C26DBC76-B20B-00EF-DD0E-8409B64ECC7D}"/>
          </ac:spMkLst>
        </pc:spChg>
        <pc:spChg chg="mod modVis">
          <ac:chgData name="Ginevra Minarini" userId="1f1f918c-6db6-4aec-95e5-17ad0358cb46" providerId="ADAL" clId="{03421CA5-02D6-410F-9208-942AACB4DA1F}" dt="2023-11-23T09:06:39.940" v="99850"/>
          <ac:spMkLst>
            <pc:docMk/>
            <pc:sldMk cId="3268864815" sldId="314"/>
            <ac:spMk id="3669" creationId="{BECA4988-40B3-596F-0687-781087B876F2}"/>
          </ac:spMkLst>
        </pc:spChg>
        <pc:spChg chg="mod modVis">
          <ac:chgData name="Ginevra Minarini" userId="1f1f918c-6db6-4aec-95e5-17ad0358cb46" providerId="ADAL" clId="{03421CA5-02D6-410F-9208-942AACB4DA1F}" dt="2023-11-23T09:06:39.940" v="99852"/>
          <ac:spMkLst>
            <pc:docMk/>
            <pc:sldMk cId="3268864815" sldId="314"/>
            <ac:spMk id="3670" creationId="{1C69A59A-8979-5696-A5D0-A26DFAF41D70}"/>
          </ac:spMkLst>
        </pc:spChg>
        <pc:spChg chg="mod modVis">
          <ac:chgData name="Ginevra Minarini" userId="1f1f918c-6db6-4aec-95e5-17ad0358cb46" providerId="ADAL" clId="{03421CA5-02D6-410F-9208-942AACB4DA1F}" dt="2023-11-23T09:06:39.940" v="99854"/>
          <ac:spMkLst>
            <pc:docMk/>
            <pc:sldMk cId="3268864815" sldId="314"/>
            <ac:spMk id="3671" creationId="{ECFF0FC8-BF8E-4A54-3D3F-B045520B83E0}"/>
          </ac:spMkLst>
        </pc:spChg>
        <pc:spChg chg="mod modVis">
          <ac:chgData name="Ginevra Minarini" userId="1f1f918c-6db6-4aec-95e5-17ad0358cb46" providerId="ADAL" clId="{03421CA5-02D6-410F-9208-942AACB4DA1F}" dt="2023-11-23T09:06:39.942" v="99856"/>
          <ac:spMkLst>
            <pc:docMk/>
            <pc:sldMk cId="3268864815" sldId="314"/>
            <ac:spMk id="3672" creationId="{700DD162-99BF-20E7-4379-DA4DFAF76BB9}"/>
          </ac:spMkLst>
        </pc:spChg>
        <pc:spChg chg="mod modVis">
          <ac:chgData name="Ginevra Minarini" userId="1f1f918c-6db6-4aec-95e5-17ad0358cb46" providerId="ADAL" clId="{03421CA5-02D6-410F-9208-942AACB4DA1F}" dt="2023-11-23T09:06:39.942" v="99858"/>
          <ac:spMkLst>
            <pc:docMk/>
            <pc:sldMk cId="3268864815" sldId="314"/>
            <ac:spMk id="3673" creationId="{8FD0127B-4C6A-DF64-B148-4F3C1E973B86}"/>
          </ac:spMkLst>
        </pc:spChg>
        <pc:spChg chg="mod modVis">
          <ac:chgData name="Ginevra Minarini" userId="1f1f918c-6db6-4aec-95e5-17ad0358cb46" providerId="ADAL" clId="{03421CA5-02D6-410F-9208-942AACB4DA1F}" dt="2023-11-23T09:06:39.942" v="99860"/>
          <ac:spMkLst>
            <pc:docMk/>
            <pc:sldMk cId="3268864815" sldId="314"/>
            <ac:spMk id="3674" creationId="{E60AA564-8882-23C6-266D-DDA4CE44F6DE}"/>
          </ac:spMkLst>
        </pc:spChg>
        <pc:spChg chg="mod modVis">
          <ac:chgData name="Ginevra Minarini" userId="1f1f918c-6db6-4aec-95e5-17ad0358cb46" providerId="ADAL" clId="{03421CA5-02D6-410F-9208-942AACB4DA1F}" dt="2023-11-23T09:06:39.942" v="99862"/>
          <ac:spMkLst>
            <pc:docMk/>
            <pc:sldMk cId="3268864815" sldId="314"/>
            <ac:spMk id="3675" creationId="{26759BA8-31B5-E2CA-BE80-7732BE0EDB9D}"/>
          </ac:spMkLst>
        </pc:spChg>
        <pc:spChg chg="mod modVis">
          <ac:chgData name="Ginevra Minarini" userId="1f1f918c-6db6-4aec-95e5-17ad0358cb46" providerId="ADAL" clId="{03421CA5-02D6-410F-9208-942AACB4DA1F}" dt="2023-11-23T09:06:39.942" v="99864"/>
          <ac:spMkLst>
            <pc:docMk/>
            <pc:sldMk cId="3268864815" sldId="314"/>
            <ac:spMk id="3676" creationId="{025C1BD3-EE1A-9647-3AA3-F3EDFE015BA4}"/>
          </ac:spMkLst>
        </pc:spChg>
        <pc:spChg chg="mod modVis">
          <ac:chgData name="Ginevra Minarini" userId="1f1f918c-6db6-4aec-95e5-17ad0358cb46" providerId="ADAL" clId="{03421CA5-02D6-410F-9208-942AACB4DA1F}" dt="2023-11-23T09:06:39.942" v="99866"/>
          <ac:spMkLst>
            <pc:docMk/>
            <pc:sldMk cId="3268864815" sldId="314"/>
            <ac:spMk id="3677" creationId="{42199919-5A56-78AD-D61E-B0628C6FD325}"/>
          </ac:spMkLst>
        </pc:spChg>
        <pc:spChg chg="mod modVis">
          <ac:chgData name="Ginevra Minarini" userId="1f1f918c-6db6-4aec-95e5-17ad0358cb46" providerId="ADAL" clId="{03421CA5-02D6-410F-9208-942AACB4DA1F}" dt="2023-11-23T09:06:39.942" v="99868"/>
          <ac:spMkLst>
            <pc:docMk/>
            <pc:sldMk cId="3268864815" sldId="314"/>
            <ac:spMk id="3678" creationId="{ECE23DB5-98C0-0211-0585-6A2352023ED9}"/>
          </ac:spMkLst>
        </pc:spChg>
        <pc:spChg chg="mod modVis">
          <ac:chgData name="Ginevra Minarini" userId="1f1f918c-6db6-4aec-95e5-17ad0358cb46" providerId="ADAL" clId="{03421CA5-02D6-410F-9208-942AACB4DA1F}" dt="2023-11-23T09:06:39.942" v="99870"/>
          <ac:spMkLst>
            <pc:docMk/>
            <pc:sldMk cId="3268864815" sldId="314"/>
            <ac:spMk id="3679" creationId="{00556C63-4C49-183E-DEB8-DD1D6235DD27}"/>
          </ac:spMkLst>
        </pc:spChg>
        <pc:spChg chg="mod modVis">
          <ac:chgData name="Ginevra Minarini" userId="1f1f918c-6db6-4aec-95e5-17ad0358cb46" providerId="ADAL" clId="{03421CA5-02D6-410F-9208-942AACB4DA1F}" dt="2023-11-23T09:06:39.942" v="99872"/>
          <ac:spMkLst>
            <pc:docMk/>
            <pc:sldMk cId="3268864815" sldId="314"/>
            <ac:spMk id="3680" creationId="{66744E43-0C86-0E68-91CA-94928320E87B}"/>
          </ac:spMkLst>
        </pc:spChg>
        <pc:spChg chg="mod modVis">
          <ac:chgData name="Ginevra Minarini" userId="1f1f918c-6db6-4aec-95e5-17ad0358cb46" providerId="ADAL" clId="{03421CA5-02D6-410F-9208-942AACB4DA1F}" dt="2023-11-23T09:06:39.950" v="99874"/>
          <ac:spMkLst>
            <pc:docMk/>
            <pc:sldMk cId="3268864815" sldId="314"/>
            <ac:spMk id="3681" creationId="{8F7A1932-DAFD-C1F1-7D86-01BEDF0D7F8A}"/>
          </ac:spMkLst>
        </pc:spChg>
        <pc:spChg chg="mod modVis">
          <ac:chgData name="Ginevra Minarini" userId="1f1f918c-6db6-4aec-95e5-17ad0358cb46" providerId="ADAL" clId="{03421CA5-02D6-410F-9208-942AACB4DA1F}" dt="2023-11-23T09:06:39.950" v="99876"/>
          <ac:spMkLst>
            <pc:docMk/>
            <pc:sldMk cId="3268864815" sldId="314"/>
            <ac:spMk id="3682" creationId="{6152CDA3-F881-5666-6D3F-6E89BD615F0E}"/>
          </ac:spMkLst>
        </pc:spChg>
        <pc:spChg chg="mod modVis">
          <ac:chgData name="Ginevra Minarini" userId="1f1f918c-6db6-4aec-95e5-17ad0358cb46" providerId="ADAL" clId="{03421CA5-02D6-410F-9208-942AACB4DA1F}" dt="2023-11-23T09:06:39.950" v="99878"/>
          <ac:spMkLst>
            <pc:docMk/>
            <pc:sldMk cId="3268864815" sldId="314"/>
            <ac:spMk id="3683" creationId="{A593C753-82AC-8574-34AA-5118A53F5128}"/>
          </ac:spMkLst>
        </pc:spChg>
        <pc:spChg chg="mod modVis">
          <ac:chgData name="Ginevra Minarini" userId="1f1f918c-6db6-4aec-95e5-17ad0358cb46" providerId="ADAL" clId="{03421CA5-02D6-410F-9208-942AACB4DA1F}" dt="2023-11-23T09:06:39.952" v="99880"/>
          <ac:spMkLst>
            <pc:docMk/>
            <pc:sldMk cId="3268864815" sldId="314"/>
            <ac:spMk id="3684" creationId="{300F69E7-110D-8054-3274-B07FCA0BB98B}"/>
          </ac:spMkLst>
        </pc:spChg>
        <pc:spChg chg="mod modVis">
          <ac:chgData name="Ginevra Minarini" userId="1f1f918c-6db6-4aec-95e5-17ad0358cb46" providerId="ADAL" clId="{03421CA5-02D6-410F-9208-942AACB4DA1F}" dt="2023-11-23T09:06:39.952" v="99882"/>
          <ac:spMkLst>
            <pc:docMk/>
            <pc:sldMk cId="3268864815" sldId="314"/>
            <ac:spMk id="3685" creationId="{759E06E5-C8E8-7DCB-71F5-4B79BC294CFB}"/>
          </ac:spMkLst>
        </pc:spChg>
        <pc:spChg chg="mod modVis">
          <ac:chgData name="Ginevra Minarini" userId="1f1f918c-6db6-4aec-95e5-17ad0358cb46" providerId="ADAL" clId="{03421CA5-02D6-410F-9208-942AACB4DA1F}" dt="2023-11-23T09:06:39.954" v="99884"/>
          <ac:spMkLst>
            <pc:docMk/>
            <pc:sldMk cId="3268864815" sldId="314"/>
            <ac:spMk id="3686" creationId="{A4486750-8651-11A5-FBFA-5CFC1385E148}"/>
          </ac:spMkLst>
        </pc:spChg>
        <pc:spChg chg="mod modVis">
          <ac:chgData name="Ginevra Minarini" userId="1f1f918c-6db6-4aec-95e5-17ad0358cb46" providerId="ADAL" clId="{03421CA5-02D6-410F-9208-942AACB4DA1F}" dt="2023-11-23T09:06:39.955" v="99886"/>
          <ac:spMkLst>
            <pc:docMk/>
            <pc:sldMk cId="3268864815" sldId="314"/>
            <ac:spMk id="3687" creationId="{D8DCAA98-72E9-B06F-0264-2FE60B91DC0E}"/>
          </ac:spMkLst>
        </pc:spChg>
        <pc:spChg chg="mod modVis">
          <ac:chgData name="Ginevra Minarini" userId="1f1f918c-6db6-4aec-95e5-17ad0358cb46" providerId="ADAL" clId="{03421CA5-02D6-410F-9208-942AACB4DA1F}" dt="2023-11-23T09:06:39.955" v="99888"/>
          <ac:spMkLst>
            <pc:docMk/>
            <pc:sldMk cId="3268864815" sldId="314"/>
            <ac:spMk id="3688" creationId="{2ABFB687-6952-D18A-BD78-CC0760010107}"/>
          </ac:spMkLst>
        </pc:spChg>
        <pc:spChg chg="mod modVis">
          <ac:chgData name="Ginevra Minarini" userId="1f1f918c-6db6-4aec-95e5-17ad0358cb46" providerId="ADAL" clId="{03421CA5-02D6-410F-9208-942AACB4DA1F}" dt="2023-11-23T09:06:39.955" v="99890"/>
          <ac:spMkLst>
            <pc:docMk/>
            <pc:sldMk cId="3268864815" sldId="314"/>
            <ac:spMk id="3689" creationId="{2F9C2B69-34FD-0236-F06F-E01D9D5DCC72}"/>
          </ac:spMkLst>
        </pc:spChg>
        <pc:spChg chg="mod modVis">
          <ac:chgData name="Ginevra Minarini" userId="1f1f918c-6db6-4aec-95e5-17ad0358cb46" providerId="ADAL" clId="{03421CA5-02D6-410F-9208-942AACB4DA1F}" dt="2023-11-23T09:06:39.955" v="99892"/>
          <ac:spMkLst>
            <pc:docMk/>
            <pc:sldMk cId="3268864815" sldId="314"/>
            <ac:spMk id="3690" creationId="{E3FB509D-EE51-760F-CA00-961533E2C83B}"/>
          </ac:spMkLst>
        </pc:spChg>
        <pc:spChg chg="mod modVis">
          <ac:chgData name="Ginevra Minarini" userId="1f1f918c-6db6-4aec-95e5-17ad0358cb46" providerId="ADAL" clId="{03421CA5-02D6-410F-9208-942AACB4DA1F}" dt="2023-11-23T09:06:39.955" v="99894"/>
          <ac:spMkLst>
            <pc:docMk/>
            <pc:sldMk cId="3268864815" sldId="314"/>
            <ac:spMk id="3691" creationId="{582FC784-3CB0-C033-99A4-896E46E9839D}"/>
          </ac:spMkLst>
        </pc:spChg>
        <pc:spChg chg="mod modVis">
          <ac:chgData name="Ginevra Minarini" userId="1f1f918c-6db6-4aec-95e5-17ad0358cb46" providerId="ADAL" clId="{03421CA5-02D6-410F-9208-942AACB4DA1F}" dt="2023-11-23T09:06:39.955" v="99896"/>
          <ac:spMkLst>
            <pc:docMk/>
            <pc:sldMk cId="3268864815" sldId="314"/>
            <ac:spMk id="3692" creationId="{4114EE7A-CC1C-41EB-6D60-A8E764329612}"/>
          </ac:spMkLst>
        </pc:spChg>
        <pc:spChg chg="mod modVis">
          <ac:chgData name="Ginevra Minarini" userId="1f1f918c-6db6-4aec-95e5-17ad0358cb46" providerId="ADAL" clId="{03421CA5-02D6-410F-9208-942AACB4DA1F}" dt="2023-11-23T09:06:39.960" v="99898"/>
          <ac:spMkLst>
            <pc:docMk/>
            <pc:sldMk cId="3268864815" sldId="314"/>
            <ac:spMk id="3693" creationId="{E907A84E-7AE0-B71A-2E10-144ACABB0810}"/>
          </ac:spMkLst>
        </pc:spChg>
        <pc:spChg chg="mod modVis">
          <ac:chgData name="Ginevra Minarini" userId="1f1f918c-6db6-4aec-95e5-17ad0358cb46" providerId="ADAL" clId="{03421CA5-02D6-410F-9208-942AACB4DA1F}" dt="2023-11-23T09:06:39.960" v="99900"/>
          <ac:spMkLst>
            <pc:docMk/>
            <pc:sldMk cId="3268864815" sldId="314"/>
            <ac:spMk id="3694" creationId="{E8B07711-7A8B-5DFB-D49F-CC5864E644EA}"/>
          </ac:spMkLst>
        </pc:spChg>
        <pc:spChg chg="mod modVis">
          <ac:chgData name="Ginevra Minarini" userId="1f1f918c-6db6-4aec-95e5-17ad0358cb46" providerId="ADAL" clId="{03421CA5-02D6-410F-9208-942AACB4DA1F}" dt="2023-11-23T09:06:39.960" v="99902"/>
          <ac:spMkLst>
            <pc:docMk/>
            <pc:sldMk cId="3268864815" sldId="314"/>
            <ac:spMk id="3695" creationId="{AE99B1EE-0CBC-9197-8113-A4C2B3BCF208}"/>
          </ac:spMkLst>
        </pc:spChg>
        <pc:spChg chg="mod modVis">
          <ac:chgData name="Ginevra Minarini" userId="1f1f918c-6db6-4aec-95e5-17ad0358cb46" providerId="ADAL" clId="{03421CA5-02D6-410F-9208-942AACB4DA1F}" dt="2023-11-23T09:06:39.962" v="99904"/>
          <ac:spMkLst>
            <pc:docMk/>
            <pc:sldMk cId="3268864815" sldId="314"/>
            <ac:spMk id="3696" creationId="{26111E24-7926-BBB1-0715-B8FD0EC22BC9}"/>
          </ac:spMkLst>
        </pc:spChg>
        <pc:spChg chg="mod modVis">
          <ac:chgData name="Ginevra Minarini" userId="1f1f918c-6db6-4aec-95e5-17ad0358cb46" providerId="ADAL" clId="{03421CA5-02D6-410F-9208-942AACB4DA1F}" dt="2023-11-23T09:06:39.962" v="99906"/>
          <ac:spMkLst>
            <pc:docMk/>
            <pc:sldMk cId="3268864815" sldId="314"/>
            <ac:spMk id="3697" creationId="{CEF23621-EF44-2034-0DB4-8C1E445AE6D3}"/>
          </ac:spMkLst>
        </pc:spChg>
        <pc:spChg chg="mod modVis">
          <ac:chgData name="Ginevra Minarini" userId="1f1f918c-6db6-4aec-95e5-17ad0358cb46" providerId="ADAL" clId="{03421CA5-02D6-410F-9208-942AACB4DA1F}" dt="2023-11-23T09:06:39.962" v="99908"/>
          <ac:spMkLst>
            <pc:docMk/>
            <pc:sldMk cId="3268864815" sldId="314"/>
            <ac:spMk id="3698" creationId="{5D09B1E3-DF20-CF33-4C1B-D7C8E693F62A}"/>
          </ac:spMkLst>
        </pc:spChg>
        <pc:spChg chg="mod modVis">
          <ac:chgData name="Ginevra Minarini" userId="1f1f918c-6db6-4aec-95e5-17ad0358cb46" providerId="ADAL" clId="{03421CA5-02D6-410F-9208-942AACB4DA1F}" dt="2023-11-23T09:06:39.962" v="99910"/>
          <ac:spMkLst>
            <pc:docMk/>
            <pc:sldMk cId="3268864815" sldId="314"/>
            <ac:spMk id="3699" creationId="{4CBB36B0-2654-E738-9E51-A10435282AAE}"/>
          </ac:spMkLst>
        </pc:spChg>
        <pc:spChg chg="mod modVis">
          <ac:chgData name="Ginevra Minarini" userId="1f1f918c-6db6-4aec-95e5-17ad0358cb46" providerId="ADAL" clId="{03421CA5-02D6-410F-9208-942AACB4DA1F}" dt="2023-11-23T09:06:39.962" v="99912"/>
          <ac:spMkLst>
            <pc:docMk/>
            <pc:sldMk cId="3268864815" sldId="314"/>
            <ac:spMk id="3700" creationId="{B8C6D671-95D1-6B08-C737-55D03F69B778}"/>
          </ac:spMkLst>
        </pc:spChg>
        <pc:spChg chg="mod modVis">
          <ac:chgData name="Ginevra Minarini" userId="1f1f918c-6db6-4aec-95e5-17ad0358cb46" providerId="ADAL" clId="{03421CA5-02D6-410F-9208-942AACB4DA1F}" dt="2023-11-23T09:06:39.962" v="99914"/>
          <ac:spMkLst>
            <pc:docMk/>
            <pc:sldMk cId="3268864815" sldId="314"/>
            <ac:spMk id="3701" creationId="{606F1EED-08BE-9396-DBB5-02072CC75B5F}"/>
          </ac:spMkLst>
        </pc:spChg>
        <pc:spChg chg="mod modVis">
          <ac:chgData name="Ginevra Minarini" userId="1f1f918c-6db6-4aec-95e5-17ad0358cb46" providerId="ADAL" clId="{03421CA5-02D6-410F-9208-942AACB4DA1F}" dt="2023-11-23T09:06:39.962" v="99916"/>
          <ac:spMkLst>
            <pc:docMk/>
            <pc:sldMk cId="3268864815" sldId="314"/>
            <ac:spMk id="3702" creationId="{77F08CE2-57B4-BE49-5BDC-058AC4969772}"/>
          </ac:spMkLst>
        </pc:spChg>
        <pc:spChg chg="mod modVis">
          <ac:chgData name="Ginevra Minarini" userId="1f1f918c-6db6-4aec-95e5-17ad0358cb46" providerId="ADAL" clId="{03421CA5-02D6-410F-9208-942AACB4DA1F}" dt="2023-11-23T09:06:39.962" v="99918"/>
          <ac:spMkLst>
            <pc:docMk/>
            <pc:sldMk cId="3268864815" sldId="314"/>
            <ac:spMk id="3703" creationId="{22B2F3F0-3B73-CADC-E141-62621A8E983B}"/>
          </ac:spMkLst>
        </pc:spChg>
        <pc:spChg chg="mod modVis">
          <ac:chgData name="Ginevra Minarini" userId="1f1f918c-6db6-4aec-95e5-17ad0358cb46" providerId="ADAL" clId="{03421CA5-02D6-410F-9208-942AACB4DA1F}" dt="2023-11-23T09:06:39.962" v="99920"/>
          <ac:spMkLst>
            <pc:docMk/>
            <pc:sldMk cId="3268864815" sldId="314"/>
            <ac:spMk id="3704" creationId="{DE870EF8-77E8-7515-9034-15232250DC9F}"/>
          </ac:spMkLst>
        </pc:spChg>
        <pc:spChg chg="mod modVis">
          <ac:chgData name="Ginevra Minarini" userId="1f1f918c-6db6-4aec-95e5-17ad0358cb46" providerId="ADAL" clId="{03421CA5-02D6-410F-9208-942AACB4DA1F}" dt="2023-11-23T09:06:39.962" v="99922"/>
          <ac:spMkLst>
            <pc:docMk/>
            <pc:sldMk cId="3268864815" sldId="314"/>
            <ac:spMk id="3705" creationId="{C6BDE3C0-C77C-5045-8953-9B597FB909FC}"/>
          </ac:spMkLst>
        </pc:spChg>
        <pc:spChg chg="mod modVis">
          <ac:chgData name="Ginevra Minarini" userId="1f1f918c-6db6-4aec-95e5-17ad0358cb46" providerId="ADAL" clId="{03421CA5-02D6-410F-9208-942AACB4DA1F}" dt="2023-11-23T09:06:39.971" v="99924"/>
          <ac:spMkLst>
            <pc:docMk/>
            <pc:sldMk cId="3268864815" sldId="314"/>
            <ac:spMk id="3706" creationId="{867EDF51-8029-E99A-55CC-EF9D013D67C0}"/>
          </ac:spMkLst>
        </pc:spChg>
        <pc:spChg chg="mod modVis">
          <ac:chgData name="Ginevra Minarini" userId="1f1f918c-6db6-4aec-95e5-17ad0358cb46" providerId="ADAL" clId="{03421CA5-02D6-410F-9208-942AACB4DA1F}" dt="2023-11-23T09:06:39.971" v="99926"/>
          <ac:spMkLst>
            <pc:docMk/>
            <pc:sldMk cId="3268864815" sldId="314"/>
            <ac:spMk id="3707" creationId="{818BFC9A-C6B8-A87D-FB67-E01BB4F666BA}"/>
          </ac:spMkLst>
        </pc:spChg>
        <pc:spChg chg="mod modVis">
          <ac:chgData name="Ginevra Minarini" userId="1f1f918c-6db6-4aec-95e5-17ad0358cb46" providerId="ADAL" clId="{03421CA5-02D6-410F-9208-942AACB4DA1F}" dt="2023-11-23T09:06:39.972" v="99928"/>
          <ac:spMkLst>
            <pc:docMk/>
            <pc:sldMk cId="3268864815" sldId="314"/>
            <ac:spMk id="3708" creationId="{8D3D14F2-79FB-18A0-32AC-9CB23EEFE6C9}"/>
          </ac:spMkLst>
        </pc:spChg>
        <pc:spChg chg="mod modVis">
          <ac:chgData name="Ginevra Minarini" userId="1f1f918c-6db6-4aec-95e5-17ad0358cb46" providerId="ADAL" clId="{03421CA5-02D6-410F-9208-942AACB4DA1F}" dt="2023-11-23T09:06:39.973" v="99930"/>
          <ac:spMkLst>
            <pc:docMk/>
            <pc:sldMk cId="3268864815" sldId="314"/>
            <ac:spMk id="3709" creationId="{F83DC6E6-669A-49F7-3B6A-E823D54FE548}"/>
          </ac:spMkLst>
        </pc:spChg>
        <pc:spChg chg="mod modVis">
          <ac:chgData name="Ginevra Minarini" userId="1f1f918c-6db6-4aec-95e5-17ad0358cb46" providerId="ADAL" clId="{03421CA5-02D6-410F-9208-942AACB4DA1F}" dt="2023-11-23T09:06:39.974" v="99932"/>
          <ac:spMkLst>
            <pc:docMk/>
            <pc:sldMk cId="3268864815" sldId="314"/>
            <ac:spMk id="3710" creationId="{8FD30285-7DD3-03C0-D44B-D6DE9C72BD83}"/>
          </ac:spMkLst>
        </pc:spChg>
        <pc:spChg chg="mod modVis">
          <ac:chgData name="Ginevra Minarini" userId="1f1f918c-6db6-4aec-95e5-17ad0358cb46" providerId="ADAL" clId="{03421CA5-02D6-410F-9208-942AACB4DA1F}" dt="2023-11-23T09:06:39.974" v="99934"/>
          <ac:spMkLst>
            <pc:docMk/>
            <pc:sldMk cId="3268864815" sldId="314"/>
            <ac:spMk id="3711" creationId="{9CE79FE3-B649-0FE6-8768-DFC375EFCE1F}"/>
          </ac:spMkLst>
        </pc:spChg>
        <pc:spChg chg="mod modVis">
          <ac:chgData name="Ginevra Minarini" userId="1f1f918c-6db6-4aec-95e5-17ad0358cb46" providerId="ADAL" clId="{03421CA5-02D6-410F-9208-942AACB4DA1F}" dt="2023-11-23T09:06:39.974" v="99936"/>
          <ac:spMkLst>
            <pc:docMk/>
            <pc:sldMk cId="3268864815" sldId="314"/>
            <ac:spMk id="3712" creationId="{51C5AFE0-4A11-5037-B759-3912D5FAE1BD}"/>
          </ac:spMkLst>
        </pc:spChg>
        <pc:spChg chg="mod modVis">
          <ac:chgData name="Ginevra Minarini" userId="1f1f918c-6db6-4aec-95e5-17ad0358cb46" providerId="ADAL" clId="{03421CA5-02D6-410F-9208-942AACB4DA1F}" dt="2023-11-23T09:06:39.974" v="99938"/>
          <ac:spMkLst>
            <pc:docMk/>
            <pc:sldMk cId="3268864815" sldId="314"/>
            <ac:spMk id="3713" creationId="{07E9ACC2-35CF-A19B-659E-D9AACC73C4EC}"/>
          </ac:spMkLst>
        </pc:spChg>
        <pc:spChg chg="mod modVis">
          <ac:chgData name="Ginevra Minarini" userId="1f1f918c-6db6-4aec-95e5-17ad0358cb46" providerId="ADAL" clId="{03421CA5-02D6-410F-9208-942AACB4DA1F}" dt="2023-11-23T09:06:39.974" v="99940"/>
          <ac:spMkLst>
            <pc:docMk/>
            <pc:sldMk cId="3268864815" sldId="314"/>
            <ac:spMk id="3714" creationId="{5BE987E8-ECC5-BC50-96EF-AC0C8891FCAA}"/>
          </ac:spMkLst>
        </pc:spChg>
        <pc:spChg chg="mod modVis">
          <ac:chgData name="Ginevra Minarini" userId="1f1f918c-6db6-4aec-95e5-17ad0358cb46" providerId="ADAL" clId="{03421CA5-02D6-410F-9208-942AACB4DA1F}" dt="2023-11-23T09:06:39.974" v="99942"/>
          <ac:spMkLst>
            <pc:docMk/>
            <pc:sldMk cId="3268864815" sldId="314"/>
            <ac:spMk id="3715" creationId="{263CEE33-DB79-01CC-4D4A-7FDE9F08CD41}"/>
          </ac:spMkLst>
        </pc:spChg>
        <pc:spChg chg="mod modVis">
          <ac:chgData name="Ginevra Minarini" userId="1f1f918c-6db6-4aec-95e5-17ad0358cb46" providerId="ADAL" clId="{03421CA5-02D6-410F-9208-942AACB4DA1F}" dt="2023-11-23T09:06:39.974" v="99944"/>
          <ac:spMkLst>
            <pc:docMk/>
            <pc:sldMk cId="3268864815" sldId="314"/>
            <ac:spMk id="3716" creationId="{06EB1742-05D8-80C7-EC2C-80DC4D89333A}"/>
          </ac:spMkLst>
        </pc:spChg>
        <pc:spChg chg="mod modVis">
          <ac:chgData name="Ginevra Minarini" userId="1f1f918c-6db6-4aec-95e5-17ad0358cb46" providerId="ADAL" clId="{03421CA5-02D6-410F-9208-942AACB4DA1F}" dt="2023-11-23T09:06:39.974" v="99946"/>
          <ac:spMkLst>
            <pc:docMk/>
            <pc:sldMk cId="3268864815" sldId="314"/>
            <ac:spMk id="3717" creationId="{4A3F3612-8E1D-E4DA-B64C-D6A541636906}"/>
          </ac:spMkLst>
        </pc:spChg>
        <pc:spChg chg="mod modVis">
          <ac:chgData name="Ginevra Minarini" userId="1f1f918c-6db6-4aec-95e5-17ad0358cb46" providerId="ADAL" clId="{03421CA5-02D6-410F-9208-942AACB4DA1F}" dt="2023-11-23T09:06:39.981" v="99948"/>
          <ac:spMkLst>
            <pc:docMk/>
            <pc:sldMk cId="3268864815" sldId="314"/>
            <ac:spMk id="3718" creationId="{089B5215-A96D-3595-CD9C-AE099B3D1DD3}"/>
          </ac:spMkLst>
        </pc:spChg>
        <pc:spChg chg="mod modVis">
          <ac:chgData name="Ginevra Minarini" userId="1f1f918c-6db6-4aec-95e5-17ad0358cb46" providerId="ADAL" clId="{03421CA5-02D6-410F-9208-942AACB4DA1F}" dt="2023-11-23T09:06:39.981" v="99950"/>
          <ac:spMkLst>
            <pc:docMk/>
            <pc:sldMk cId="3268864815" sldId="314"/>
            <ac:spMk id="3719" creationId="{87806631-E8D4-F0FD-31CE-6BEFF0D3E747}"/>
          </ac:spMkLst>
        </pc:spChg>
        <pc:spChg chg="mod modVis">
          <ac:chgData name="Ginevra Minarini" userId="1f1f918c-6db6-4aec-95e5-17ad0358cb46" providerId="ADAL" clId="{03421CA5-02D6-410F-9208-942AACB4DA1F}" dt="2023-11-23T09:06:39.981" v="99952"/>
          <ac:spMkLst>
            <pc:docMk/>
            <pc:sldMk cId="3268864815" sldId="314"/>
            <ac:spMk id="3720" creationId="{5B802116-32EB-863A-9A4E-5DA84378636B}"/>
          </ac:spMkLst>
        </pc:spChg>
        <pc:spChg chg="mod modVis">
          <ac:chgData name="Ginevra Minarini" userId="1f1f918c-6db6-4aec-95e5-17ad0358cb46" providerId="ADAL" clId="{03421CA5-02D6-410F-9208-942AACB4DA1F}" dt="2023-11-23T09:06:39.983" v="99954"/>
          <ac:spMkLst>
            <pc:docMk/>
            <pc:sldMk cId="3268864815" sldId="314"/>
            <ac:spMk id="3721" creationId="{F20B148E-5C34-E147-7641-841C3CF84A3F}"/>
          </ac:spMkLst>
        </pc:spChg>
        <pc:spChg chg="mod modVis">
          <ac:chgData name="Ginevra Minarini" userId="1f1f918c-6db6-4aec-95e5-17ad0358cb46" providerId="ADAL" clId="{03421CA5-02D6-410F-9208-942AACB4DA1F}" dt="2023-11-23T09:06:39.983" v="99956"/>
          <ac:spMkLst>
            <pc:docMk/>
            <pc:sldMk cId="3268864815" sldId="314"/>
            <ac:spMk id="3722" creationId="{20CD2873-96F1-0B06-8752-227C62749AAD}"/>
          </ac:spMkLst>
        </pc:spChg>
        <pc:spChg chg="mod modVis">
          <ac:chgData name="Ginevra Minarini" userId="1f1f918c-6db6-4aec-95e5-17ad0358cb46" providerId="ADAL" clId="{03421CA5-02D6-410F-9208-942AACB4DA1F}" dt="2023-11-23T09:06:39.983" v="99958"/>
          <ac:spMkLst>
            <pc:docMk/>
            <pc:sldMk cId="3268864815" sldId="314"/>
            <ac:spMk id="3723" creationId="{43E235AB-AF3D-BEF5-E120-4EE9BAFA00CC}"/>
          </ac:spMkLst>
        </pc:spChg>
        <pc:spChg chg="mod modVis">
          <ac:chgData name="Ginevra Minarini" userId="1f1f918c-6db6-4aec-95e5-17ad0358cb46" providerId="ADAL" clId="{03421CA5-02D6-410F-9208-942AACB4DA1F}" dt="2023-11-23T09:06:39.983" v="99960"/>
          <ac:spMkLst>
            <pc:docMk/>
            <pc:sldMk cId="3268864815" sldId="314"/>
            <ac:spMk id="3724" creationId="{B9473A79-FD36-1070-E6DC-941D7FB807A5}"/>
          </ac:spMkLst>
        </pc:spChg>
        <pc:spChg chg="mod modVis">
          <ac:chgData name="Ginevra Minarini" userId="1f1f918c-6db6-4aec-95e5-17ad0358cb46" providerId="ADAL" clId="{03421CA5-02D6-410F-9208-942AACB4DA1F}" dt="2023-11-23T09:06:39.983" v="99962"/>
          <ac:spMkLst>
            <pc:docMk/>
            <pc:sldMk cId="3268864815" sldId="314"/>
            <ac:spMk id="3725" creationId="{1FF49B73-80EE-8B48-EF5A-4235FB493C34}"/>
          </ac:spMkLst>
        </pc:spChg>
        <pc:spChg chg="mod modVis">
          <ac:chgData name="Ginevra Minarini" userId="1f1f918c-6db6-4aec-95e5-17ad0358cb46" providerId="ADAL" clId="{03421CA5-02D6-410F-9208-942AACB4DA1F}" dt="2023-11-23T09:06:39.988" v="99964"/>
          <ac:spMkLst>
            <pc:docMk/>
            <pc:sldMk cId="3268864815" sldId="314"/>
            <ac:spMk id="3726" creationId="{D4A7CAFA-7319-891C-1AB1-E8D83EC1B2C1}"/>
          </ac:spMkLst>
        </pc:spChg>
        <pc:spChg chg="mod modVis">
          <ac:chgData name="Ginevra Minarini" userId="1f1f918c-6db6-4aec-95e5-17ad0358cb46" providerId="ADAL" clId="{03421CA5-02D6-410F-9208-942AACB4DA1F}" dt="2023-11-23T09:06:39.988" v="99966"/>
          <ac:spMkLst>
            <pc:docMk/>
            <pc:sldMk cId="3268864815" sldId="314"/>
            <ac:spMk id="3727" creationId="{06DA7BB1-2B08-0387-2C43-8980134A0495}"/>
          </ac:spMkLst>
        </pc:spChg>
        <pc:spChg chg="mod modVis">
          <ac:chgData name="Ginevra Minarini" userId="1f1f918c-6db6-4aec-95e5-17ad0358cb46" providerId="ADAL" clId="{03421CA5-02D6-410F-9208-942AACB4DA1F}" dt="2023-11-23T09:06:39.988" v="99968"/>
          <ac:spMkLst>
            <pc:docMk/>
            <pc:sldMk cId="3268864815" sldId="314"/>
            <ac:spMk id="3728" creationId="{CA59F049-2643-A92D-1497-58DDAD847E63}"/>
          </ac:spMkLst>
        </pc:spChg>
        <pc:spChg chg="mod modVis">
          <ac:chgData name="Ginevra Minarini" userId="1f1f918c-6db6-4aec-95e5-17ad0358cb46" providerId="ADAL" clId="{03421CA5-02D6-410F-9208-942AACB4DA1F}" dt="2023-11-23T09:06:39.988" v="99970"/>
          <ac:spMkLst>
            <pc:docMk/>
            <pc:sldMk cId="3268864815" sldId="314"/>
            <ac:spMk id="3729" creationId="{D53AD594-94B3-84BA-2B1E-CAD3201A7E53}"/>
          </ac:spMkLst>
        </pc:spChg>
        <pc:spChg chg="mod modVis">
          <ac:chgData name="Ginevra Minarini" userId="1f1f918c-6db6-4aec-95e5-17ad0358cb46" providerId="ADAL" clId="{03421CA5-02D6-410F-9208-942AACB4DA1F}" dt="2023-11-23T09:06:39.988" v="99972"/>
          <ac:spMkLst>
            <pc:docMk/>
            <pc:sldMk cId="3268864815" sldId="314"/>
            <ac:spMk id="3730" creationId="{7F16D826-442E-3F86-DC7A-F77593F733B2}"/>
          </ac:spMkLst>
        </pc:spChg>
        <pc:spChg chg="mod modVis">
          <ac:chgData name="Ginevra Minarini" userId="1f1f918c-6db6-4aec-95e5-17ad0358cb46" providerId="ADAL" clId="{03421CA5-02D6-410F-9208-942AACB4DA1F}" dt="2023-11-23T09:06:39.991" v="99974"/>
          <ac:spMkLst>
            <pc:docMk/>
            <pc:sldMk cId="3268864815" sldId="314"/>
            <ac:spMk id="3731" creationId="{8301417D-85DD-0974-5F21-C0E1191C1F5A}"/>
          </ac:spMkLst>
        </pc:spChg>
        <pc:spChg chg="mod modVis">
          <ac:chgData name="Ginevra Minarini" userId="1f1f918c-6db6-4aec-95e5-17ad0358cb46" providerId="ADAL" clId="{03421CA5-02D6-410F-9208-942AACB4DA1F}" dt="2023-11-23T09:06:39.991" v="99976"/>
          <ac:spMkLst>
            <pc:docMk/>
            <pc:sldMk cId="3268864815" sldId="314"/>
            <ac:spMk id="3732" creationId="{DDC13288-2036-F90F-211C-23D1C99F29B7}"/>
          </ac:spMkLst>
        </pc:spChg>
        <pc:spChg chg="mod modVis">
          <ac:chgData name="Ginevra Minarini" userId="1f1f918c-6db6-4aec-95e5-17ad0358cb46" providerId="ADAL" clId="{03421CA5-02D6-410F-9208-942AACB4DA1F}" dt="2023-11-23T09:06:39.994" v="99978"/>
          <ac:spMkLst>
            <pc:docMk/>
            <pc:sldMk cId="3268864815" sldId="314"/>
            <ac:spMk id="3733" creationId="{3E768733-E3C0-4708-1CEB-D4077C3A1255}"/>
          </ac:spMkLst>
        </pc:spChg>
        <pc:spChg chg="mod modVis">
          <ac:chgData name="Ginevra Minarini" userId="1f1f918c-6db6-4aec-95e5-17ad0358cb46" providerId="ADAL" clId="{03421CA5-02D6-410F-9208-942AACB4DA1F}" dt="2023-11-23T09:06:39.994" v="99980"/>
          <ac:spMkLst>
            <pc:docMk/>
            <pc:sldMk cId="3268864815" sldId="314"/>
            <ac:spMk id="3734" creationId="{FA10CD59-C59A-9F84-9EEB-A81A07DCD549}"/>
          </ac:spMkLst>
        </pc:spChg>
        <pc:spChg chg="mod modVis">
          <ac:chgData name="Ginevra Minarini" userId="1f1f918c-6db6-4aec-95e5-17ad0358cb46" providerId="ADAL" clId="{03421CA5-02D6-410F-9208-942AACB4DA1F}" dt="2023-11-23T09:06:39.994" v="99982"/>
          <ac:spMkLst>
            <pc:docMk/>
            <pc:sldMk cId="3268864815" sldId="314"/>
            <ac:spMk id="3735" creationId="{6BDFDC69-DC2E-89D2-659B-F35C9A8C787B}"/>
          </ac:spMkLst>
        </pc:spChg>
        <pc:spChg chg="mod modVis">
          <ac:chgData name="Ginevra Minarini" userId="1f1f918c-6db6-4aec-95e5-17ad0358cb46" providerId="ADAL" clId="{03421CA5-02D6-410F-9208-942AACB4DA1F}" dt="2023-11-23T09:06:39.994" v="99984"/>
          <ac:spMkLst>
            <pc:docMk/>
            <pc:sldMk cId="3268864815" sldId="314"/>
            <ac:spMk id="3736" creationId="{1B24DBCF-CBAD-3013-0EDA-EA937BDC9A25}"/>
          </ac:spMkLst>
        </pc:spChg>
        <pc:spChg chg="mod modVis">
          <ac:chgData name="Ginevra Minarini" userId="1f1f918c-6db6-4aec-95e5-17ad0358cb46" providerId="ADAL" clId="{03421CA5-02D6-410F-9208-942AACB4DA1F}" dt="2023-11-23T09:06:39.994" v="99986"/>
          <ac:spMkLst>
            <pc:docMk/>
            <pc:sldMk cId="3268864815" sldId="314"/>
            <ac:spMk id="3737" creationId="{1D5C6FF2-339C-8849-3CB2-5F4009C1B6C0}"/>
          </ac:spMkLst>
        </pc:spChg>
        <pc:spChg chg="mod modVis">
          <ac:chgData name="Ginevra Minarini" userId="1f1f918c-6db6-4aec-95e5-17ad0358cb46" providerId="ADAL" clId="{03421CA5-02D6-410F-9208-942AACB4DA1F}" dt="2023-11-23T09:06:39.994" v="99988"/>
          <ac:spMkLst>
            <pc:docMk/>
            <pc:sldMk cId="3268864815" sldId="314"/>
            <ac:spMk id="3738" creationId="{1636184A-E5FD-36DC-9885-2CEDA9DFD4AD}"/>
          </ac:spMkLst>
        </pc:spChg>
        <pc:spChg chg="mod modVis">
          <ac:chgData name="Ginevra Minarini" userId="1f1f918c-6db6-4aec-95e5-17ad0358cb46" providerId="ADAL" clId="{03421CA5-02D6-410F-9208-942AACB4DA1F}" dt="2023-11-23T09:06:39.994" v="99990"/>
          <ac:spMkLst>
            <pc:docMk/>
            <pc:sldMk cId="3268864815" sldId="314"/>
            <ac:spMk id="3739" creationId="{D4015054-A7BF-DC96-E9D3-BE152A526D04}"/>
          </ac:spMkLst>
        </pc:spChg>
        <pc:spChg chg="mod modVis">
          <ac:chgData name="Ginevra Minarini" userId="1f1f918c-6db6-4aec-95e5-17ad0358cb46" providerId="ADAL" clId="{03421CA5-02D6-410F-9208-942AACB4DA1F}" dt="2023-11-23T09:06:39.994" v="99992"/>
          <ac:spMkLst>
            <pc:docMk/>
            <pc:sldMk cId="3268864815" sldId="314"/>
            <ac:spMk id="3740" creationId="{608AE0DA-70AC-07E1-1E77-0F1B79AA2FF4}"/>
          </ac:spMkLst>
        </pc:spChg>
        <pc:spChg chg="mod modVis">
          <ac:chgData name="Ginevra Minarini" userId="1f1f918c-6db6-4aec-95e5-17ad0358cb46" providerId="ADAL" clId="{03421CA5-02D6-410F-9208-942AACB4DA1F}" dt="2023-11-23T09:06:39.994" v="99994"/>
          <ac:spMkLst>
            <pc:docMk/>
            <pc:sldMk cId="3268864815" sldId="314"/>
            <ac:spMk id="3741" creationId="{941ABA43-D470-3A50-26DD-D34C8B086438}"/>
          </ac:spMkLst>
        </pc:spChg>
        <pc:spChg chg="mod modVis">
          <ac:chgData name="Ginevra Minarini" userId="1f1f918c-6db6-4aec-95e5-17ad0358cb46" providerId="ADAL" clId="{03421CA5-02D6-410F-9208-942AACB4DA1F}" dt="2023-11-23T09:06:39.994" v="99996"/>
          <ac:spMkLst>
            <pc:docMk/>
            <pc:sldMk cId="3268864815" sldId="314"/>
            <ac:spMk id="3742" creationId="{252D6CAA-8D48-DDC3-B0A1-3E5055682A72}"/>
          </ac:spMkLst>
        </pc:spChg>
        <pc:spChg chg="mod modVis">
          <ac:chgData name="Ginevra Minarini" userId="1f1f918c-6db6-4aec-95e5-17ad0358cb46" providerId="ADAL" clId="{03421CA5-02D6-410F-9208-942AACB4DA1F}" dt="2023-11-23T09:06:40.002" v="99998"/>
          <ac:spMkLst>
            <pc:docMk/>
            <pc:sldMk cId="3268864815" sldId="314"/>
            <ac:spMk id="3743" creationId="{6A374E09-EDE5-5615-1832-59F62EBA7FE7}"/>
          </ac:spMkLst>
        </pc:spChg>
        <pc:spChg chg="mod modVis">
          <ac:chgData name="Ginevra Minarini" userId="1f1f918c-6db6-4aec-95e5-17ad0358cb46" providerId="ADAL" clId="{03421CA5-02D6-410F-9208-942AACB4DA1F}" dt="2023-11-23T09:06:40.002" v="100000"/>
          <ac:spMkLst>
            <pc:docMk/>
            <pc:sldMk cId="3268864815" sldId="314"/>
            <ac:spMk id="3744" creationId="{54A38240-2D15-71BE-DDDB-76D7D468DF2D}"/>
          </ac:spMkLst>
        </pc:spChg>
        <pc:spChg chg="mod modVis">
          <ac:chgData name="Ginevra Minarini" userId="1f1f918c-6db6-4aec-95e5-17ad0358cb46" providerId="ADAL" clId="{03421CA5-02D6-410F-9208-942AACB4DA1F}" dt="2023-11-23T09:06:40.004" v="100002"/>
          <ac:spMkLst>
            <pc:docMk/>
            <pc:sldMk cId="3268864815" sldId="314"/>
            <ac:spMk id="3745" creationId="{1F2A69F9-3674-728D-2E5B-E64B958B0382}"/>
          </ac:spMkLst>
        </pc:spChg>
        <pc:spChg chg="mod modVis">
          <ac:chgData name="Ginevra Minarini" userId="1f1f918c-6db6-4aec-95e5-17ad0358cb46" providerId="ADAL" clId="{03421CA5-02D6-410F-9208-942AACB4DA1F}" dt="2023-11-23T09:06:40.005" v="100004"/>
          <ac:spMkLst>
            <pc:docMk/>
            <pc:sldMk cId="3268864815" sldId="314"/>
            <ac:spMk id="3746" creationId="{A80249EE-3023-F56F-FDCB-35AC61ADFB3A}"/>
          </ac:spMkLst>
        </pc:spChg>
        <pc:spChg chg="mod modVis">
          <ac:chgData name="Ginevra Minarini" userId="1f1f918c-6db6-4aec-95e5-17ad0358cb46" providerId="ADAL" clId="{03421CA5-02D6-410F-9208-942AACB4DA1F}" dt="2023-11-23T09:06:40.005" v="100006"/>
          <ac:spMkLst>
            <pc:docMk/>
            <pc:sldMk cId="3268864815" sldId="314"/>
            <ac:spMk id="3747" creationId="{8CD2C9B2-EC42-DA41-062C-D1FF34EF390A}"/>
          </ac:spMkLst>
        </pc:spChg>
        <pc:spChg chg="mod modVis">
          <ac:chgData name="Ginevra Minarini" userId="1f1f918c-6db6-4aec-95e5-17ad0358cb46" providerId="ADAL" clId="{03421CA5-02D6-410F-9208-942AACB4DA1F}" dt="2023-11-23T09:06:40.005" v="100008"/>
          <ac:spMkLst>
            <pc:docMk/>
            <pc:sldMk cId="3268864815" sldId="314"/>
            <ac:spMk id="3748" creationId="{01AF30F1-68D7-A156-32A4-6114D9CB89C5}"/>
          </ac:spMkLst>
        </pc:spChg>
        <pc:spChg chg="mod modVis">
          <ac:chgData name="Ginevra Minarini" userId="1f1f918c-6db6-4aec-95e5-17ad0358cb46" providerId="ADAL" clId="{03421CA5-02D6-410F-9208-942AACB4DA1F}" dt="2023-11-23T09:06:40.005" v="100010"/>
          <ac:spMkLst>
            <pc:docMk/>
            <pc:sldMk cId="3268864815" sldId="314"/>
            <ac:spMk id="3749" creationId="{459FCADC-6CE6-AB96-0F04-08CC9571FA30}"/>
          </ac:spMkLst>
        </pc:spChg>
        <pc:spChg chg="mod modVis">
          <ac:chgData name="Ginevra Minarini" userId="1f1f918c-6db6-4aec-95e5-17ad0358cb46" providerId="ADAL" clId="{03421CA5-02D6-410F-9208-942AACB4DA1F}" dt="2023-11-23T09:06:40.005" v="100012"/>
          <ac:spMkLst>
            <pc:docMk/>
            <pc:sldMk cId="3268864815" sldId="314"/>
            <ac:spMk id="3750" creationId="{15794F26-688D-A8B8-5265-49BB6DC29DC7}"/>
          </ac:spMkLst>
        </pc:spChg>
        <pc:spChg chg="mod modVis">
          <ac:chgData name="Ginevra Minarini" userId="1f1f918c-6db6-4aec-95e5-17ad0358cb46" providerId="ADAL" clId="{03421CA5-02D6-410F-9208-942AACB4DA1F}" dt="2023-11-23T09:06:40.005" v="100014"/>
          <ac:spMkLst>
            <pc:docMk/>
            <pc:sldMk cId="3268864815" sldId="314"/>
            <ac:spMk id="3751" creationId="{235697BE-ABFF-7187-03DA-C497BDE8CE12}"/>
          </ac:spMkLst>
        </pc:spChg>
        <pc:spChg chg="mod modVis">
          <ac:chgData name="Ginevra Minarini" userId="1f1f918c-6db6-4aec-95e5-17ad0358cb46" providerId="ADAL" clId="{03421CA5-02D6-410F-9208-942AACB4DA1F}" dt="2023-11-23T09:06:40.005" v="100016"/>
          <ac:spMkLst>
            <pc:docMk/>
            <pc:sldMk cId="3268864815" sldId="314"/>
            <ac:spMk id="3752" creationId="{FD46874B-471B-8D82-C615-D99E41FF5901}"/>
          </ac:spMkLst>
        </pc:spChg>
        <pc:spChg chg="mod modVis">
          <ac:chgData name="Ginevra Minarini" userId="1f1f918c-6db6-4aec-95e5-17ad0358cb46" providerId="ADAL" clId="{03421CA5-02D6-410F-9208-942AACB4DA1F}" dt="2023-11-23T09:06:40.005" v="100018"/>
          <ac:spMkLst>
            <pc:docMk/>
            <pc:sldMk cId="3268864815" sldId="314"/>
            <ac:spMk id="3753" creationId="{85AC334D-51AB-CFF7-3A42-C508AF4DC7E8}"/>
          </ac:spMkLst>
        </pc:spChg>
        <pc:spChg chg="mod modVis">
          <ac:chgData name="Ginevra Minarini" userId="1f1f918c-6db6-4aec-95e5-17ad0358cb46" providerId="ADAL" clId="{03421CA5-02D6-410F-9208-942AACB4DA1F}" dt="2023-11-23T09:06:40.005" v="100020"/>
          <ac:spMkLst>
            <pc:docMk/>
            <pc:sldMk cId="3268864815" sldId="314"/>
            <ac:spMk id="3754" creationId="{9251C703-7650-F17D-8CCC-FC983ED9E8C8}"/>
          </ac:spMkLst>
        </pc:spChg>
        <pc:spChg chg="mod modVis">
          <ac:chgData name="Ginevra Minarini" userId="1f1f918c-6db6-4aec-95e5-17ad0358cb46" providerId="ADAL" clId="{03421CA5-02D6-410F-9208-942AACB4DA1F}" dt="2023-11-23T09:06:40.012" v="100022"/>
          <ac:spMkLst>
            <pc:docMk/>
            <pc:sldMk cId="3268864815" sldId="314"/>
            <ac:spMk id="3755" creationId="{F9FDC210-6F19-E44D-30A4-490194F41227}"/>
          </ac:spMkLst>
        </pc:spChg>
        <pc:spChg chg="mod modVis">
          <ac:chgData name="Ginevra Minarini" userId="1f1f918c-6db6-4aec-95e5-17ad0358cb46" providerId="ADAL" clId="{03421CA5-02D6-410F-9208-942AACB4DA1F}" dt="2023-11-23T09:06:40.012" v="100024"/>
          <ac:spMkLst>
            <pc:docMk/>
            <pc:sldMk cId="3268864815" sldId="314"/>
            <ac:spMk id="3756" creationId="{BB4A7CEE-69C5-AB15-6552-F9B16197834E}"/>
          </ac:spMkLst>
        </pc:spChg>
        <pc:spChg chg="mod modVis">
          <ac:chgData name="Ginevra Minarini" userId="1f1f918c-6db6-4aec-95e5-17ad0358cb46" providerId="ADAL" clId="{03421CA5-02D6-410F-9208-942AACB4DA1F}" dt="2023-11-23T09:06:40.014" v="100026"/>
          <ac:spMkLst>
            <pc:docMk/>
            <pc:sldMk cId="3268864815" sldId="314"/>
            <ac:spMk id="3757" creationId="{24FCC8A5-0542-5951-5170-F34C56C43AE8}"/>
          </ac:spMkLst>
        </pc:spChg>
        <pc:spChg chg="mod modVis">
          <ac:chgData name="Ginevra Minarini" userId="1f1f918c-6db6-4aec-95e5-17ad0358cb46" providerId="ADAL" clId="{03421CA5-02D6-410F-9208-942AACB4DA1F}" dt="2023-11-23T09:06:40.014" v="100028"/>
          <ac:spMkLst>
            <pc:docMk/>
            <pc:sldMk cId="3268864815" sldId="314"/>
            <ac:spMk id="3758" creationId="{5BF88633-0A7B-83A8-FDAA-BA8C6ABC240F}"/>
          </ac:spMkLst>
        </pc:spChg>
        <pc:spChg chg="mod modVis">
          <ac:chgData name="Ginevra Minarini" userId="1f1f918c-6db6-4aec-95e5-17ad0358cb46" providerId="ADAL" clId="{03421CA5-02D6-410F-9208-942AACB4DA1F}" dt="2023-11-23T09:06:40.014" v="100030"/>
          <ac:spMkLst>
            <pc:docMk/>
            <pc:sldMk cId="3268864815" sldId="314"/>
            <ac:spMk id="3759" creationId="{1A467AF7-C82D-1831-C926-60917B5BCE22}"/>
          </ac:spMkLst>
        </pc:spChg>
        <pc:spChg chg="mod modVis">
          <ac:chgData name="Ginevra Minarini" userId="1f1f918c-6db6-4aec-95e5-17ad0358cb46" providerId="ADAL" clId="{03421CA5-02D6-410F-9208-942AACB4DA1F}" dt="2023-11-23T09:06:40.014" v="100032"/>
          <ac:spMkLst>
            <pc:docMk/>
            <pc:sldMk cId="3268864815" sldId="314"/>
            <ac:spMk id="3760" creationId="{3DC8FC7D-041F-5385-7B3E-9C9CB7673E8B}"/>
          </ac:spMkLst>
        </pc:spChg>
        <pc:spChg chg="mod modVis">
          <ac:chgData name="Ginevra Minarini" userId="1f1f918c-6db6-4aec-95e5-17ad0358cb46" providerId="ADAL" clId="{03421CA5-02D6-410F-9208-942AACB4DA1F}" dt="2023-11-23T09:06:40.014" v="100034"/>
          <ac:spMkLst>
            <pc:docMk/>
            <pc:sldMk cId="3268864815" sldId="314"/>
            <ac:spMk id="3761" creationId="{16C43B61-95D4-5C86-5A00-3985D337EFE9}"/>
          </ac:spMkLst>
        </pc:spChg>
        <pc:spChg chg="mod modVis">
          <ac:chgData name="Ginevra Minarini" userId="1f1f918c-6db6-4aec-95e5-17ad0358cb46" providerId="ADAL" clId="{03421CA5-02D6-410F-9208-942AACB4DA1F}" dt="2023-11-23T09:06:40.014" v="100036"/>
          <ac:spMkLst>
            <pc:docMk/>
            <pc:sldMk cId="3268864815" sldId="314"/>
            <ac:spMk id="3762" creationId="{08A0B70C-D109-8549-F084-8D29556C9D06}"/>
          </ac:spMkLst>
        </pc:spChg>
        <pc:spChg chg="mod modVis">
          <ac:chgData name="Ginevra Minarini" userId="1f1f918c-6db6-4aec-95e5-17ad0358cb46" providerId="ADAL" clId="{03421CA5-02D6-410F-9208-942AACB4DA1F}" dt="2023-11-23T09:06:40.014" v="100038"/>
          <ac:spMkLst>
            <pc:docMk/>
            <pc:sldMk cId="3268864815" sldId="314"/>
            <ac:spMk id="3763" creationId="{D4AA9EF0-9F41-2384-73AF-BA8BEBBA577F}"/>
          </ac:spMkLst>
        </pc:spChg>
        <pc:spChg chg="mod modVis">
          <ac:chgData name="Ginevra Minarini" userId="1f1f918c-6db6-4aec-95e5-17ad0358cb46" providerId="ADAL" clId="{03421CA5-02D6-410F-9208-942AACB4DA1F}" dt="2023-11-23T09:06:40.014" v="100040"/>
          <ac:spMkLst>
            <pc:docMk/>
            <pc:sldMk cId="3268864815" sldId="314"/>
            <ac:spMk id="3764" creationId="{765E0FDE-F461-49FE-A8DA-75C1538757C2}"/>
          </ac:spMkLst>
        </pc:spChg>
        <pc:spChg chg="mod modVis">
          <ac:chgData name="Ginevra Minarini" userId="1f1f918c-6db6-4aec-95e5-17ad0358cb46" providerId="ADAL" clId="{03421CA5-02D6-410F-9208-942AACB4DA1F}" dt="2023-11-23T09:06:40.014" v="100042"/>
          <ac:spMkLst>
            <pc:docMk/>
            <pc:sldMk cId="3268864815" sldId="314"/>
            <ac:spMk id="3765" creationId="{0AF5D420-DC91-FC39-7588-6D18FCAABFCE}"/>
          </ac:spMkLst>
        </pc:spChg>
        <pc:spChg chg="mod modVis">
          <ac:chgData name="Ginevra Minarini" userId="1f1f918c-6db6-4aec-95e5-17ad0358cb46" providerId="ADAL" clId="{03421CA5-02D6-410F-9208-942AACB4DA1F}" dt="2023-11-23T09:06:40.021" v="100044"/>
          <ac:spMkLst>
            <pc:docMk/>
            <pc:sldMk cId="3268864815" sldId="314"/>
            <ac:spMk id="3766" creationId="{C9811272-D2B7-DB2C-C918-AFCFF989A7A3}"/>
          </ac:spMkLst>
        </pc:spChg>
        <pc:spChg chg="mod modVis">
          <ac:chgData name="Ginevra Minarini" userId="1f1f918c-6db6-4aec-95e5-17ad0358cb46" providerId="ADAL" clId="{03421CA5-02D6-410F-9208-942AACB4DA1F}" dt="2023-11-23T09:06:40.022" v="100046"/>
          <ac:spMkLst>
            <pc:docMk/>
            <pc:sldMk cId="3268864815" sldId="314"/>
            <ac:spMk id="3767" creationId="{2A8C2A98-BEE6-5BB9-0A81-6E5A70E14D5D}"/>
          </ac:spMkLst>
        </pc:spChg>
        <pc:spChg chg="mod modVis">
          <ac:chgData name="Ginevra Minarini" userId="1f1f918c-6db6-4aec-95e5-17ad0358cb46" providerId="ADAL" clId="{03421CA5-02D6-410F-9208-942AACB4DA1F}" dt="2023-11-23T09:06:40.022" v="100048"/>
          <ac:spMkLst>
            <pc:docMk/>
            <pc:sldMk cId="3268864815" sldId="314"/>
            <ac:spMk id="3768" creationId="{D1C9F623-DB85-F12E-D3A9-EAA7D5A66638}"/>
          </ac:spMkLst>
        </pc:spChg>
        <pc:spChg chg="mod modVis">
          <ac:chgData name="Ginevra Minarini" userId="1f1f918c-6db6-4aec-95e5-17ad0358cb46" providerId="ADAL" clId="{03421CA5-02D6-410F-9208-942AACB4DA1F}" dt="2023-11-23T09:06:40.022" v="100050"/>
          <ac:spMkLst>
            <pc:docMk/>
            <pc:sldMk cId="3268864815" sldId="314"/>
            <ac:spMk id="3769" creationId="{6F5EE8D4-8973-4BD7-C0BF-1EC91BA17B51}"/>
          </ac:spMkLst>
        </pc:spChg>
        <pc:spChg chg="mod modVis">
          <ac:chgData name="Ginevra Minarini" userId="1f1f918c-6db6-4aec-95e5-17ad0358cb46" providerId="ADAL" clId="{03421CA5-02D6-410F-9208-942AACB4DA1F}" dt="2023-11-23T09:06:40.024" v="100052"/>
          <ac:spMkLst>
            <pc:docMk/>
            <pc:sldMk cId="3268864815" sldId="314"/>
            <ac:spMk id="3770" creationId="{6EB4C0FD-7636-A64C-FC1B-F683F427887B}"/>
          </ac:spMkLst>
        </pc:spChg>
        <pc:spChg chg="mod modVis">
          <ac:chgData name="Ginevra Minarini" userId="1f1f918c-6db6-4aec-95e5-17ad0358cb46" providerId="ADAL" clId="{03421CA5-02D6-410F-9208-942AACB4DA1F}" dt="2023-11-23T09:06:40.024" v="100054"/>
          <ac:spMkLst>
            <pc:docMk/>
            <pc:sldMk cId="3268864815" sldId="314"/>
            <ac:spMk id="3771" creationId="{2232E001-7400-B2F0-B377-09B46304D2CA}"/>
          </ac:spMkLst>
        </pc:spChg>
        <pc:spChg chg="mod modVis">
          <ac:chgData name="Ginevra Minarini" userId="1f1f918c-6db6-4aec-95e5-17ad0358cb46" providerId="ADAL" clId="{03421CA5-02D6-410F-9208-942AACB4DA1F}" dt="2023-11-23T09:06:40.024" v="100056"/>
          <ac:spMkLst>
            <pc:docMk/>
            <pc:sldMk cId="3268864815" sldId="314"/>
            <ac:spMk id="3772" creationId="{979447DD-F18A-7B72-384A-13FFFDAC0511}"/>
          </ac:spMkLst>
        </pc:spChg>
        <pc:spChg chg="mod modVis">
          <ac:chgData name="Ginevra Minarini" userId="1f1f918c-6db6-4aec-95e5-17ad0358cb46" providerId="ADAL" clId="{03421CA5-02D6-410F-9208-942AACB4DA1F}" dt="2023-11-23T09:06:40.024" v="100058"/>
          <ac:spMkLst>
            <pc:docMk/>
            <pc:sldMk cId="3268864815" sldId="314"/>
            <ac:spMk id="3773" creationId="{64DCB65A-1651-8CF5-6F32-78E870622CD4}"/>
          </ac:spMkLst>
        </pc:spChg>
        <pc:spChg chg="mod modVis">
          <ac:chgData name="Ginevra Minarini" userId="1f1f918c-6db6-4aec-95e5-17ad0358cb46" providerId="ADAL" clId="{03421CA5-02D6-410F-9208-942AACB4DA1F}" dt="2023-11-23T09:06:40.024" v="100060"/>
          <ac:spMkLst>
            <pc:docMk/>
            <pc:sldMk cId="3268864815" sldId="314"/>
            <ac:spMk id="3774" creationId="{380BB3D8-701F-2FAA-58C7-8FD7D9FC92A4}"/>
          </ac:spMkLst>
        </pc:spChg>
        <pc:spChg chg="mod modVis">
          <ac:chgData name="Ginevra Minarini" userId="1f1f918c-6db6-4aec-95e5-17ad0358cb46" providerId="ADAL" clId="{03421CA5-02D6-410F-9208-942AACB4DA1F}" dt="2023-11-23T09:06:40.024" v="100062"/>
          <ac:spMkLst>
            <pc:docMk/>
            <pc:sldMk cId="3268864815" sldId="314"/>
            <ac:spMk id="3775" creationId="{DE28732B-145B-4BE6-D8D2-3B0DE5A506DD}"/>
          </ac:spMkLst>
        </pc:spChg>
        <pc:spChg chg="mod modVis">
          <ac:chgData name="Ginevra Minarini" userId="1f1f918c-6db6-4aec-95e5-17ad0358cb46" providerId="ADAL" clId="{03421CA5-02D6-410F-9208-942AACB4DA1F}" dt="2023-11-23T09:06:40.024" v="100064"/>
          <ac:spMkLst>
            <pc:docMk/>
            <pc:sldMk cId="3268864815" sldId="314"/>
            <ac:spMk id="3776" creationId="{2A1AAAD5-FFB4-4C23-96E8-3658B3FC2BFC}"/>
          </ac:spMkLst>
        </pc:spChg>
        <pc:spChg chg="mod modVis">
          <ac:chgData name="Ginevra Minarini" userId="1f1f918c-6db6-4aec-95e5-17ad0358cb46" providerId="ADAL" clId="{03421CA5-02D6-410F-9208-942AACB4DA1F}" dt="2023-11-23T09:06:40.024" v="100066"/>
          <ac:spMkLst>
            <pc:docMk/>
            <pc:sldMk cId="3268864815" sldId="314"/>
            <ac:spMk id="3777" creationId="{649420BF-DA60-80A1-BA34-4334550470E9}"/>
          </ac:spMkLst>
        </pc:spChg>
        <pc:spChg chg="mod modVis">
          <ac:chgData name="Ginevra Minarini" userId="1f1f918c-6db6-4aec-95e5-17ad0358cb46" providerId="ADAL" clId="{03421CA5-02D6-410F-9208-942AACB4DA1F}" dt="2023-11-23T09:06:40.024" v="100068"/>
          <ac:spMkLst>
            <pc:docMk/>
            <pc:sldMk cId="3268864815" sldId="314"/>
            <ac:spMk id="3778" creationId="{014DF8B0-CD73-0924-17C9-47F6F88CF081}"/>
          </ac:spMkLst>
        </pc:spChg>
        <pc:spChg chg="mod modVis">
          <ac:chgData name="Ginevra Minarini" userId="1f1f918c-6db6-4aec-95e5-17ad0358cb46" providerId="ADAL" clId="{03421CA5-02D6-410F-9208-942AACB4DA1F}" dt="2023-11-23T09:06:40.032" v="100070"/>
          <ac:spMkLst>
            <pc:docMk/>
            <pc:sldMk cId="3268864815" sldId="314"/>
            <ac:spMk id="3779" creationId="{0161CFB0-02FC-618D-C566-A3F30B13C7E7}"/>
          </ac:spMkLst>
        </pc:spChg>
        <pc:spChg chg="mod modVis">
          <ac:chgData name="Ginevra Minarini" userId="1f1f918c-6db6-4aec-95e5-17ad0358cb46" providerId="ADAL" clId="{03421CA5-02D6-410F-9208-942AACB4DA1F}" dt="2023-11-23T09:06:40.032" v="100072"/>
          <ac:spMkLst>
            <pc:docMk/>
            <pc:sldMk cId="3268864815" sldId="314"/>
            <ac:spMk id="3780" creationId="{D75C38A0-A9FD-BC54-932E-6066237C9448}"/>
          </ac:spMkLst>
        </pc:spChg>
        <pc:spChg chg="mod modVis">
          <ac:chgData name="Ginevra Minarini" userId="1f1f918c-6db6-4aec-95e5-17ad0358cb46" providerId="ADAL" clId="{03421CA5-02D6-410F-9208-942AACB4DA1F}" dt="2023-11-23T09:06:40.032" v="100074"/>
          <ac:spMkLst>
            <pc:docMk/>
            <pc:sldMk cId="3268864815" sldId="314"/>
            <ac:spMk id="3781" creationId="{D181009D-8CC7-74E8-AFDF-586AB1835093}"/>
          </ac:spMkLst>
        </pc:spChg>
        <pc:spChg chg="mod modVis">
          <ac:chgData name="Ginevra Minarini" userId="1f1f918c-6db6-4aec-95e5-17ad0358cb46" providerId="ADAL" clId="{03421CA5-02D6-410F-9208-942AACB4DA1F}" dt="2023-11-23T09:06:40.035" v="100076"/>
          <ac:spMkLst>
            <pc:docMk/>
            <pc:sldMk cId="3268864815" sldId="314"/>
            <ac:spMk id="3782" creationId="{48C3A454-E5D7-6D45-C03F-A453DA09BA9D}"/>
          </ac:spMkLst>
        </pc:spChg>
        <pc:spChg chg="mod modVis">
          <ac:chgData name="Ginevra Minarini" userId="1f1f918c-6db6-4aec-95e5-17ad0358cb46" providerId="ADAL" clId="{03421CA5-02D6-410F-9208-942AACB4DA1F}" dt="2023-11-23T09:06:40.035" v="100078"/>
          <ac:spMkLst>
            <pc:docMk/>
            <pc:sldMk cId="3268864815" sldId="314"/>
            <ac:spMk id="3783" creationId="{F5ECDB29-A506-24FA-2362-6A1CC21C0DA8}"/>
          </ac:spMkLst>
        </pc:spChg>
        <pc:spChg chg="mod modVis">
          <ac:chgData name="Ginevra Minarini" userId="1f1f918c-6db6-4aec-95e5-17ad0358cb46" providerId="ADAL" clId="{03421CA5-02D6-410F-9208-942AACB4DA1F}" dt="2023-11-23T09:06:40.035" v="100080"/>
          <ac:spMkLst>
            <pc:docMk/>
            <pc:sldMk cId="3268864815" sldId="314"/>
            <ac:spMk id="3784" creationId="{30F0BFF6-F6FF-89BD-B5BD-3C5283A9457E}"/>
          </ac:spMkLst>
        </pc:spChg>
        <pc:spChg chg="mod modVis">
          <ac:chgData name="Ginevra Minarini" userId="1f1f918c-6db6-4aec-95e5-17ad0358cb46" providerId="ADAL" clId="{03421CA5-02D6-410F-9208-942AACB4DA1F}" dt="2023-11-23T09:06:40.035" v="100082"/>
          <ac:spMkLst>
            <pc:docMk/>
            <pc:sldMk cId="3268864815" sldId="314"/>
            <ac:spMk id="3785" creationId="{C1C3ABF1-918B-2F8E-6EFC-15F938F915FC}"/>
          </ac:spMkLst>
        </pc:spChg>
        <pc:spChg chg="mod modVis">
          <ac:chgData name="Ginevra Minarini" userId="1f1f918c-6db6-4aec-95e5-17ad0358cb46" providerId="ADAL" clId="{03421CA5-02D6-410F-9208-942AACB4DA1F}" dt="2023-11-23T09:06:40.038" v="100084"/>
          <ac:spMkLst>
            <pc:docMk/>
            <pc:sldMk cId="3268864815" sldId="314"/>
            <ac:spMk id="3786" creationId="{4128D092-40F1-CBDC-E39F-F265E8E56D6C}"/>
          </ac:spMkLst>
        </pc:spChg>
        <pc:spChg chg="mod modVis">
          <ac:chgData name="Ginevra Minarini" userId="1f1f918c-6db6-4aec-95e5-17ad0358cb46" providerId="ADAL" clId="{03421CA5-02D6-410F-9208-942AACB4DA1F}" dt="2023-11-23T09:06:40.038" v="100086"/>
          <ac:spMkLst>
            <pc:docMk/>
            <pc:sldMk cId="3268864815" sldId="314"/>
            <ac:spMk id="3787" creationId="{33923A30-E468-34A6-535E-3638F1D6C0ED}"/>
          </ac:spMkLst>
        </pc:spChg>
        <pc:spChg chg="mod modVis">
          <ac:chgData name="Ginevra Minarini" userId="1f1f918c-6db6-4aec-95e5-17ad0358cb46" providerId="ADAL" clId="{03421CA5-02D6-410F-9208-942AACB4DA1F}" dt="2023-11-23T09:06:40.038" v="100088"/>
          <ac:spMkLst>
            <pc:docMk/>
            <pc:sldMk cId="3268864815" sldId="314"/>
            <ac:spMk id="3788" creationId="{1FBF3665-57E2-0C11-D2E4-BC2D8694B53D}"/>
          </ac:spMkLst>
        </pc:spChg>
        <pc:spChg chg="mod modVis">
          <ac:chgData name="Ginevra Minarini" userId="1f1f918c-6db6-4aec-95e5-17ad0358cb46" providerId="ADAL" clId="{03421CA5-02D6-410F-9208-942AACB4DA1F}" dt="2023-11-23T09:06:40.038" v="100090"/>
          <ac:spMkLst>
            <pc:docMk/>
            <pc:sldMk cId="3268864815" sldId="314"/>
            <ac:spMk id="3789" creationId="{AD937AD7-6C3C-A89A-F738-59033F6AFE63}"/>
          </ac:spMkLst>
        </pc:spChg>
        <pc:spChg chg="mod modVis">
          <ac:chgData name="Ginevra Minarini" userId="1f1f918c-6db6-4aec-95e5-17ad0358cb46" providerId="ADAL" clId="{03421CA5-02D6-410F-9208-942AACB4DA1F}" dt="2023-11-23T09:06:40.038" v="100092"/>
          <ac:spMkLst>
            <pc:docMk/>
            <pc:sldMk cId="3268864815" sldId="314"/>
            <ac:spMk id="3790" creationId="{7228B8F7-1406-024A-7FE3-A51C22D9061A}"/>
          </ac:spMkLst>
        </pc:spChg>
        <pc:spChg chg="mod modVis">
          <ac:chgData name="Ginevra Minarini" userId="1f1f918c-6db6-4aec-95e5-17ad0358cb46" providerId="ADAL" clId="{03421CA5-02D6-410F-9208-942AACB4DA1F}" dt="2023-11-23T09:06:40.042" v="100094"/>
          <ac:spMkLst>
            <pc:docMk/>
            <pc:sldMk cId="3268864815" sldId="314"/>
            <ac:spMk id="3791" creationId="{9F9C6518-0FE5-E692-DE39-6B8D56F9240C}"/>
          </ac:spMkLst>
        </pc:spChg>
        <pc:spChg chg="mod modVis">
          <ac:chgData name="Ginevra Minarini" userId="1f1f918c-6db6-4aec-95e5-17ad0358cb46" providerId="ADAL" clId="{03421CA5-02D6-410F-9208-942AACB4DA1F}" dt="2023-11-23T09:06:40.042" v="100096"/>
          <ac:spMkLst>
            <pc:docMk/>
            <pc:sldMk cId="3268864815" sldId="314"/>
            <ac:spMk id="3792" creationId="{937806F9-03B5-7DAE-98C8-8A82729A52E9}"/>
          </ac:spMkLst>
        </pc:spChg>
        <pc:spChg chg="mod modVis">
          <ac:chgData name="Ginevra Minarini" userId="1f1f918c-6db6-4aec-95e5-17ad0358cb46" providerId="ADAL" clId="{03421CA5-02D6-410F-9208-942AACB4DA1F}" dt="2023-11-23T09:06:40.042" v="100098"/>
          <ac:spMkLst>
            <pc:docMk/>
            <pc:sldMk cId="3268864815" sldId="314"/>
            <ac:spMk id="3793" creationId="{DB65DB8B-6CB6-CCB6-697B-917F0703F55C}"/>
          </ac:spMkLst>
        </pc:spChg>
        <pc:spChg chg="mod modVis">
          <ac:chgData name="Ginevra Minarini" userId="1f1f918c-6db6-4aec-95e5-17ad0358cb46" providerId="ADAL" clId="{03421CA5-02D6-410F-9208-942AACB4DA1F}" dt="2023-11-23T09:06:40.045" v="100100"/>
          <ac:spMkLst>
            <pc:docMk/>
            <pc:sldMk cId="3268864815" sldId="314"/>
            <ac:spMk id="3794" creationId="{C5FF1877-823E-3F12-51C7-43F4ED42A5A1}"/>
          </ac:spMkLst>
        </pc:spChg>
        <pc:spChg chg="mod modVis">
          <ac:chgData name="Ginevra Minarini" userId="1f1f918c-6db6-4aec-95e5-17ad0358cb46" providerId="ADAL" clId="{03421CA5-02D6-410F-9208-942AACB4DA1F}" dt="2023-11-23T09:06:40.045" v="100102"/>
          <ac:spMkLst>
            <pc:docMk/>
            <pc:sldMk cId="3268864815" sldId="314"/>
            <ac:spMk id="3795" creationId="{4794EF7D-6C63-FB05-9BF3-E1CBA19FDE58}"/>
          </ac:spMkLst>
        </pc:spChg>
        <pc:spChg chg="mod modVis">
          <ac:chgData name="Ginevra Minarini" userId="1f1f918c-6db6-4aec-95e5-17ad0358cb46" providerId="ADAL" clId="{03421CA5-02D6-410F-9208-942AACB4DA1F}" dt="2023-11-23T09:06:40.045" v="100104"/>
          <ac:spMkLst>
            <pc:docMk/>
            <pc:sldMk cId="3268864815" sldId="314"/>
            <ac:spMk id="3796" creationId="{932B66F9-5F4A-C9B5-F8DD-0A1A4CCA3775}"/>
          </ac:spMkLst>
        </pc:spChg>
        <pc:spChg chg="mod modVis">
          <ac:chgData name="Ginevra Minarini" userId="1f1f918c-6db6-4aec-95e5-17ad0358cb46" providerId="ADAL" clId="{03421CA5-02D6-410F-9208-942AACB4DA1F}" dt="2023-11-23T09:06:40.045" v="100106"/>
          <ac:spMkLst>
            <pc:docMk/>
            <pc:sldMk cId="3268864815" sldId="314"/>
            <ac:spMk id="3797" creationId="{CE9DD711-EC7F-2FFD-ED2B-69CA1B26D20A}"/>
          </ac:spMkLst>
        </pc:spChg>
        <pc:spChg chg="mod modVis">
          <ac:chgData name="Ginevra Minarini" userId="1f1f918c-6db6-4aec-95e5-17ad0358cb46" providerId="ADAL" clId="{03421CA5-02D6-410F-9208-942AACB4DA1F}" dt="2023-11-23T09:06:40.045" v="100108"/>
          <ac:spMkLst>
            <pc:docMk/>
            <pc:sldMk cId="3268864815" sldId="314"/>
            <ac:spMk id="3798" creationId="{A2B70FC8-FDB8-85B8-C746-3D42AB1E0D92}"/>
          </ac:spMkLst>
        </pc:spChg>
        <pc:spChg chg="mod modVis">
          <ac:chgData name="Ginevra Minarini" userId="1f1f918c-6db6-4aec-95e5-17ad0358cb46" providerId="ADAL" clId="{03421CA5-02D6-410F-9208-942AACB4DA1F}" dt="2023-11-23T09:06:40.045" v="100110"/>
          <ac:spMkLst>
            <pc:docMk/>
            <pc:sldMk cId="3268864815" sldId="314"/>
            <ac:spMk id="3799" creationId="{C10AA642-5377-81C8-1A31-67E1D2FBDC0A}"/>
          </ac:spMkLst>
        </pc:spChg>
        <pc:spChg chg="mod modVis">
          <ac:chgData name="Ginevra Minarini" userId="1f1f918c-6db6-4aec-95e5-17ad0358cb46" providerId="ADAL" clId="{03421CA5-02D6-410F-9208-942AACB4DA1F}" dt="2023-11-23T09:06:40.045" v="100112"/>
          <ac:spMkLst>
            <pc:docMk/>
            <pc:sldMk cId="3268864815" sldId="314"/>
            <ac:spMk id="3800" creationId="{26F0FDF9-5F90-C932-6152-8C87D14291FC}"/>
          </ac:spMkLst>
        </pc:spChg>
        <pc:spChg chg="mod modVis">
          <ac:chgData name="Ginevra Minarini" userId="1f1f918c-6db6-4aec-95e5-17ad0358cb46" providerId="ADAL" clId="{03421CA5-02D6-410F-9208-942AACB4DA1F}" dt="2023-11-23T09:06:40.045" v="100114"/>
          <ac:spMkLst>
            <pc:docMk/>
            <pc:sldMk cId="3268864815" sldId="314"/>
            <ac:spMk id="3801" creationId="{5474FF2A-E9DD-4C76-3DF5-94A7A68FEBE2}"/>
          </ac:spMkLst>
        </pc:spChg>
        <pc:spChg chg="mod modVis">
          <ac:chgData name="Ginevra Minarini" userId="1f1f918c-6db6-4aec-95e5-17ad0358cb46" providerId="ADAL" clId="{03421CA5-02D6-410F-9208-942AACB4DA1F}" dt="2023-11-23T09:06:40.045" v="100116"/>
          <ac:spMkLst>
            <pc:docMk/>
            <pc:sldMk cId="3268864815" sldId="314"/>
            <ac:spMk id="3802" creationId="{DB500324-5C6D-8A9A-AF8B-5B68AD80BCF3}"/>
          </ac:spMkLst>
        </pc:spChg>
        <pc:spChg chg="mod modVis">
          <ac:chgData name="Ginevra Minarini" userId="1f1f918c-6db6-4aec-95e5-17ad0358cb46" providerId="ADAL" clId="{03421CA5-02D6-410F-9208-942AACB4DA1F}" dt="2023-11-23T09:06:40.053" v="100118"/>
          <ac:spMkLst>
            <pc:docMk/>
            <pc:sldMk cId="3268864815" sldId="314"/>
            <ac:spMk id="3803" creationId="{B0952E71-6C6E-8CB1-9B3E-941F3A11AFD8}"/>
          </ac:spMkLst>
        </pc:spChg>
        <pc:spChg chg="mod modVis">
          <ac:chgData name="Ginevra Minarini" userId="1f1f918c-6db6-4aec-95e5-17ad0358cb46" providerId="ADAL" clId="{03421CA5-02D6-410F-9208-942AACB4DA1F}" dt="2023-11-23T09:06:40.053" v="100120"/>
          <ac:spMkLst>
            <pc:docMk/>
            <pc:sldMk cId="3268864815" sldId="314"/>
            <ac:spMk id="3804" creationId="{83BDFE8C-E2B3-EB65-1B94-E45698EBAADA}"/>
          </ac:spMkLst>
        </pc:spChg>
        <pc:spChg chg="mod modVis">
          <ac:chgData name="Ginevra Minarini" userId="1f1f918c-6db6-4aec-95e5-17ad0358cb46" providerId="ADAL" clId="{03421CA5-02D6-410F-9208-942AACB4DA1F}" dt="2023-11-23T09:06:40.054" v="100122"/>
          <ac:spMkLst>
            <pc:docMk/>
            <pc:sldMk cId="3268864815" sldId="314"/>
            <ac:spMk id="3805" creationId="{6817AD29-7638-6CB6-7EC1-8CAB57941316}"/>
          </ac:spMkLst>
        </pc:spChg>
        <pc:spChg chg="mod modVis">
          <ac:chgData name="Ginevra Minarini" userId="1f1f918c-6db6-4aec-95e5-17ad0358cb46" providerId="ADAL" clId="{03421CA5-02D6-410F-9208-942AACB4DA1F}" dt="2023-11-23T09:06:40.055" v="100124"/>
          <ac:spMkLst>
            <pc:docMk/>
            <pc:sldMk cId="3268864815" sldId="314"/>
            <ac:spMk id="3806" creationId="{D62FD375-3C02-D8E9-E6DB-7FC612255C3C}"/>
          </ac:spMkLst>
        </pc:spChg>
        <pc:spChg chg="mod modVis">
          <ac:chgData name="Ginevra Minarini" userId="1f1f918c-6db6-4aec-95e5-17ad0358cb46" providerId="ADAL" clId="{03421CA5-02D6-410F-9208-942AACB4DA1F}" dt="2023-11-23T09:06:40.055" v="100126"/>
          <ac:spMkLst>
            <pc:docMk/>
            <pc:sldMk cId="3268864815" sldId="314"/>
            <ac:spMk id="3807" creationId="{EAC9BFF2-D3A1-4E4C-7540-3981A385C1D2}"/>
          </ac:spMkLst>
        </pc:spChg>
        <pc:spChg chg="mod modVis">
          <ac:chgData name="Ginevra Minarini" userId="1f1f918c-6db6-4aec-95e5-17ad0358cb46" providerId="ADAL" clId="{03421CA5-02D6-410F-9208-942AACB4DA1F}" dt="2023-11-23T09:06:40.055" v="100128"/>
          <ac:spMkLst>
            <pc:docMk/>
            <pc:sldMk cId="3268864815" sldId="314"/>
            <ac:spMk id="3808" creationId="{287C76B0-C5A8-1241-B79C-8D73E8FD182B}"/>
          </ac:spMkLst>
        </pc:spChg>
        <pc:spChg chg="mod modVis">
          <ac:chgData name="Ginevra Minarini" userId="1f1f918c-6db6-4aec-95e5-17ad0358cb46" providerId="ADAL" clId="{03421CA5-02D6-410F-9208-942AACB4DA1F}" dt="2023-11-23T09:06:40.055" v="100130"/>
          <ac:spMkLst>
            <pc:docMk/>
            <pc:sldMk cId="3268864815" sldId="314"/>
            <ac:spMk id="3809" creationId="{9683C3D5-5AA3-8E40-B7B5-3A2823A1A3BD}"/>
          </ac:spMkLst>
        </pc:spChg>
        <pc:spChg chg="mod modVis">
          <ac:chgData name="Ginevra Minarini" userId="1f1f918c-6db6-4aec-95e5-17ad0358cb46" providerId="ADAL" clId="{03421CA5-02D6-410F-9208-942AACB4DA1F}" dt="2023-11-23T09:06:40.055" v="100132"/>
          <ac:spMkLst>
            <pc:docMk/>
            <pc:sldMk cId="3268864815" sldId="314"/>
            <ac:spMk id="3810" creationId="{B3D4CEAF-09E3-CA16-D724-F4F5B382544A}"/>
          </ac:spMkLst>
        </pc:spChg>
        <pc:spChg chg="mod modVis">
          <ac:chgData name="Ginevra Minarini" userId="1f1f918c-6db6-4aec-95e5-17ad0358cb46" providerId="ADAL" clId="{03421CA5-02D6-410F-9208-942AACB4DA1F}" dt="2023-11-23T09:06:40.055" v="100134"/>
          <ac:spMkLst>
            <pc:docMk/>
            <pc:sldMk cId="3268864815" sldId="314"/>
            <ac:spMk id="3811" creationId="{CDDABD8B-8931-2C3A-9394-7BC05A66AB3B}"/>
          </ac:spMkLst>
        </pc:spChg>
        <pc:spChg chg="mod modVis">
          <ac:chgData name="Ginevra Minarini" userId="1f1f918c-6db6-4aec-95e5-17ad0358cb46" providerId="ADAL" clId="{03421CA5-02D6-410F-9208-942AACB4DA1F}" dt="2023-11-23T09:06:40.055" v="100136"/>
          <ac:spMkLst>
            <pc:docMk/>
            <pc:sldMk cId="3268864815" sldId="314"/>
            <ac:spMk id="3812" creationId="{F845CBFA-0934-87AD-4D15-35061233290D}"/>
          </ac:spMkLst>
        </pc:spChg>
        <pc:spChg chg="mod modVis">
          <ac:chgData name="Ginevra Minarini" userId="1f1f918c-6db6-4aec-95e5-17ad0358cb46" providerId="ADAL" clId="{03421CA5-02D6-410F-9208-942AACB4DA1F}" dt="2023-11-23T09:06:40.055" v="100138"/>
          <ac:spMkLst>
            <pc:docMk/>
            <pc:sldMk cId="3268864815" sldId="314"/>
            <ac:spMk id="3813" creationId="{BEB58AC1-5DB7-21B9-C5F8-5641CA197F97}"/>
          </ac:spMkLst>
        </pc:spChg>
        <pc:spChg chg="mod modVis">
          <ac:chgData name="Ginevra Minarini" userId="1f1f918c-6db6-4aec-95e5-17ad0358cb46" providerId="ADAL" clId="{03421CA5-02D6-410F-9208-942AACB4DA1F}" dt="2023-11-23T09:06:40.055" v="100140"/>
          <ac:spMkLst>
            <pc:docMk/>
            <pc:sldMk cId="3268864815" sldId="314"/>
            <ac:spMk id="3814" creationId="{8BBC29B6-CABA-E248-7917-FA99B2A13403}"/>
          </ac:spMkLst>
        </pc:spChg>
        <pc:spChg chg="mod modVis">
          <ac:chgData name="Ginevra Minarini" userId="1f1f918c-6db6-4aec-95e5-17ad0358cb46" providerId="ADAL" clId="{03421CA5-02D6-410F-9208-942AACB4DA1F}" dt="2023-11-23T09:06:40.063" v="100142"/>
          <ac:spMkLst>
            <pc:docMk/>
            <pc:sldMk cId="3268864815" sldId="314"/>
            <ac:spMk id="3815" creationId="{310DD546-604E-FA48-2CFB-A57A0E24C952}"/>
          </ac:spMkLst>
        </pc:spChg>
        <pc:spChg chg="mod modVis">
          <ac:chgData name="Ginevra Minarini" userId="1f1f918c-6db6-4aec-95e5-17ad0358cb46" providerId="ADAL" clId="{03421CA5-02D6-410F-9208-942AACB4DA1F}" dt="2023-11-23T09:06:40.063" v="100144"/>
          <ac:spMkLst>
            <pc:docMk/>
            <pc:sldMk cId="3268864815" sldId="314"/>
            <ac:spMk id="3816" creationId="{9C9065D9-E62F-98FE-2B71-CE2249C4A238}"/>
          </ac:spMkLst>
        </pc:spChg>
        <pc:spChg chg="mod modVis">
          <ac:chgData name="Ginevra Minarini" userId="1f1f918c-6db6-4aec-95e5-17ad0358cb46" providerId="ADAL" clId="{03421CA5-02D6-410F-9208-942AACB4DA1F}" dt="2023-11-23T09:06:40.063" v="100146"/>
          <ac:spMkLst>
            <pc:docMk/>
            <pc:sldMk cId="3268864815" sldId="314"/>
            <ac:spMk id="3817" creationId="{441D3208-E975-1208-438A-22DE0478B5F0}"/>
          </ac:spMkLst>
        </pc:spChg>
        <pc:spChg chg="mod modVis">
          <ac:chgData name="Ginevra Minarini" userId="1f1f918c-6db6-4aec-95e5-17ad0358cb46" providerId="ADAL" clId="{03421CA5-02D6-410F-9208-942AACB4DA1F}" dt="2023-11-23T09:06:40.065" v="100148"/>
          <ac:spMkLst>
            <pc:docMk/>
            <pc:sldMk cId="3268864815" sldId="314"/>
            <ac:spMk id="3818" creationId="{3EBED459-0838-FD69-A1BC-22B0052BD158}"/>
          </ac:spMkLst>
        </pc:spChg>
        <pc:spChg chg="mod modVis">
          <ac:chgData name="Ginevra Minarini" userId="1f1f918c-6db6-4aec-95e5-17ad0358cb46" providerId="ADAL" clId="{03421CA5-02D6-410F-9208-942AACB4DA1F}" dt="2023-11-23T09:06:40.065" v="100150"/>
          <ac:spMkLst>
            <pc:docMk/>
            <pc:sldMk cId="3268864815" sldId="314"/>
            <ac:spMk id="3819" creationId="{C10BEFFD-A994-FCDB-A4CA-E1322F6BC730}"/>
          </ac:spMkLst>
        </pc:spChg>
        <pc:spChg chg="mod modVis">
          <ac:chgData name="Ginevra Minarini" userId="1f1f918c-6db6-4aec-95e5-17ad0358cb46" providerId="ADAL" clId="{03421CA5-02D6-410F-9208-942AACB4DA1F}" dt="2023-11-23T09:06:40.065" v="100152"/>
          <ac:spMkLst>
            <pc:docMk/>
            <pc:sldMk cId="3268864815" sldId="314"/>
            <ac:spMk id="3820" creationId="{4462F4E2-CFE8-907E-A87E-F1ECD39D4018}"/>
          </ac:spMkLst>
        </pc:spChg>
        <pc:spChg chg="mod modVis">
          <ac:chgData name="Ginevra Minarini" userId="1f1f918c-6db6-4aec-95e5-17ad0358cb46" providerId="ADAL" clId="{03421CA5-02D6-410F-9208-942AACB4DA1F}" dt="2023-11-23T09:06:40.065" v="100154"/>
          <ac:spMkLst>
            <pc:docMk/>
            <pc:sldMk cId="3268864815" sldId="314"/>
            <ac:spMk id="3821" creationId="{B81815FF-CA99-6059-A84D-56D1793EF71C}"/>
          </ac:spMkLst>
        </pc:spChg>
        <pc:spChg chg="mod modVis">
          <ac:chgData name="Ginevra Minarini" userId="1f1f918c-6db6-4aec-95e5-17ad0358cb46" providerId="ADAL" clId="{03421CA5-02D6-410F-9208-942AACB4DA1F}" dt="2023-11-23T09:06:40.065" v="100156"/>
          <ac:spMkLst>
            <pc:docMk/>
            <pc:sldMk cId="3268864815" sldId="314"/>
            <ac:spMk id="3822" creationId="{6EFC8572-605F-E7D9-79A3-6143A8829562}"/>
          </ac:spMkLst>
        </pc:spChg>
        <pc:spChg chg="mod modVis">
          <ac:chgData name="Ginevra Minarini" userId="1f1f918c-6db6-4aec-95e5-17ad0358cb46" providerId="ADAL" clId="{03421CA5-02D6-410F-9208-942AACB4DA1F}" dt="2023-11-23T09:06:40.065" v="100158"/>
          <ac:spMkLst>
            <pc:docMk/>
            <pc:sldMk cId="3268864815" sldId="314"/>
            <ac:spMk id="3823" creationId="{A41C48DC-7BC4-5BEC-B310-8182CC415276}"/>
          </ac:spMkLst>
        </pc:spChg>
        <pc:spChg chg="mod modVis">
          <ac:chgData name="Ginevra Minarini" userId="1f1f918c-6db6-4aec-95e5-17ad0358cb46" providerId="ADAL" clId="{03421CA5-02D6-410F-9208-942AACB4DA1F}" dt="2023-11-23T09:06:40.065" v="100160"/>
          <ac:spMkLst>
            <pc:docMk/>
            <pc:sldMk cId="3268864815" sldId="314"/>
            <ac:spMk id="3824" creationId="{E130DA27-BEB1-94F5-89B2-C9A38335443C}"/>
          </ac:spMkLst>
        </pc:spChg>
        <pc:spChg chg="mod modVis">
          <ac:chgData name="Ginevra Minarini" userId="1f1f918c-6db6-4aec-95e5-17ad0358cb46" providerId="ADAL" clId="{03421CA5-02D6-410F-9208-942AACB4DA1F}" dt="2023-11-23T09:06:40.071" v="100162"/>
          <ac:spMkLst>
            <pc:docMk/>
            <pc:sldMk cId="3268864815" sldId="314"/>
            <ac:spMk id="3825" creationId="{A711B4DC-6C1F-E5DE-BF02-BBCC0DC21DFB}"/>
          </ac:spMkLst>
        </pc:spChg>
        <pc:spChg chg="mod modVis">
          <ac:chgData name="Ginevra Minarini" userId="1f1f918c-6db6-4aec-95e5-17ad0358cb46" providerId="ADAL" clId="{03421CA5-02D6-410F-9208-942AACB4DA1F}" dt="2023-11-23T09:06:40.071" v="100164"/>
          <ac:spMkLst>
            <pc:docMk/>
            <pc:sldMk cId="3268864815" sldId="314"/>
            <ac:spMk id="3826" creationId="{1330707A-747E-A6ED-A865-95F0432C6D48}"/>
          </ac:spMkLst>
        </pc:spChg>
        <pc:spChg chg="mod modVis">
          <ac:chgData name="Ginevra Minarini" userId="1f1f918c-6db6-4aec-95e5-17ad0358cb46" providerId="ADAL" clId="{03421CA5-02D6-410F-9208-942AACB4DA1F}" dt="2023-11-23T09:06:40.073" v="100166"/>
          <ac:spMkLst>
            <pc:docMk/>
            <pc:sldMk cId="3268864815" sldId="314"/>
            <ac:spMk id="3827" creationId="{EAE7E59E-5DAA-E438-F7AE-5634D7EE6212}"/>
          </ac:spMkLst>
        </pc:spChg>
        <pc:spChg chg="mod modVis">
          <ac:chgData name="Ginevra Minarini" userId="1f1f918c-6db6-4aec-95e5-17ad0358cb46" providerId="ADAL" clId="{03421CA5-02D6-410F-9208-942AACB4DA1F}" dt="2023-11-23T09:06:40.073" v="100168"/>
          <ac:spMkLst>
            <pc:docMk/>
            <pc:sldMk cId="3268864815" sldId="314"/>
            <ac:spMk id="3828" creationId="{F6505D3F-0469-34D9-6B80-28C2B107BFF3}"/>
          </ac:spMkLst>
        </pc:spChg>
        <pc:spChg chg="mod modVis">
          <ac:chgData name="Ginevra Minarini" userId="1f1f918c-6db6-4aec-95e5-17ad0358cb46" providerId="ADAL" clId="{03421CA5-02D6-410F-9208-942AACB4DA1F}" dt="2023-11-23T09:06:40.073" v="100170"/>
          <ac:spMkLst>
            <pc:docMk/>
            <pc:sldMk cId="3268864815" sldId="314"/>
            <ac:spMk id="3829" creationId="{3A84D4F7-8938-D9CC-7E3A-4A7C73811A24}"/>
          </ac:spMkLst>
        </pc:spChg>
        <pc:spChg chg="mod modVis">
          <ac:chgData name="Ginevra Minarini" userId="1f1f918c-6db6-4aec-95e5-17ad0358cb46" providerId="ADAL" clId="{03421CA5-02D6-410F-9208-942AACB4DA1F}" dt="2023-11-23T09:06:40.075" v="100172"/>
          <ac:spMkLst>
            <pc:docMk/>
            <pc:sldMk cId="3268864815" sldId="314"/>
            <ac:spMk id="3830" creationId="{9CC75907-172C-1332-C46E-C120763D18AD}"/>
          </ac:spMkLst>
        </pc:spChg>
        <pc:spChg chg="mod modVis">
          <ac:chgData name="Ginevra Minarini" userId="1f1f918c-6db6-4aec-95e5-17ad0358cb46" providerId="ADAL" clId="{03421CA5-02D6-410F-9208-942AACB4DA1F}" dt="2023-11-23T09:06:40.075" v="100174"/>
          <ac:spMkLst>
            <pc:docMk/>
            <pc:sldMk cId="3268864815" sldId="314"/>
            <ac:spMk id="3831" creationId="{ACA1C825-42CC-1C9F-4E4E-1B817A6565C8}"/>
          </ac:spMkLst>
        </pc:spChg>
        <pc:spChg chg="mod modVis">
          <ac:chgData name="Ginevra Minarini" userId="1f1f918c-6db6-4aec-95e5-17ad0358cb46" providerId="ADAL" clId="{03421CA5-02D6-410F-9208-942AACB4DA1F}" dt="2023-11-23T09:06:40.075" v="100176"/>
          <ac:spMkLst>
            <pc:docMk/>
            <pc:sldMk cId="3268864815" sldId="314"/>
            <ac:spMk id="3832" creationId="{CD092DA1-B210-B308-D7FD-442719EDD474}"/>
          </ac:spMkLst>
        </pc:spChg>
        <pc:spChg chg="mod modVis">
          <ac:chgData name="Ginevra Minarini" userId="1f1f918c-6db6-4aec-95e5-17ad0358cb46" providerId="ADAL" clId="{03421CA5-02D6-410F-9208-942AACB4DA1F}" dt="2023-11-23T09:06:40.075" v="100178"/>
          <ac:spMkLst>
            <pc:docMk/>
            <pc:sldMk cId="3268864815" sldId="314"/>
            <ac:spMk id="3833" creationId="{04E286C8-933D-24E2-8EF0-D8294088B19B}"/>
          </ac:spMkLst>
        </pc:spChg>
        <pc:spChg chg="mod modVis">
          <ac:chgData name="Ginevra Minarini" userId="1f1f918c-6db6-4aec-95e5-17ad0358cb46" providerId="ADAL" clId="{03421CA5-02D6-410F-9208-942AACB4DA1F}" dt="2023-11-23T09:06:40.075" v="100180"/>
          <ac:spMkLst>
            <pc:docMk/>
            <pc:sldMk cId="3268864815" sldId="314"/>
            <ac:spMk id="3834" creationId="{9BC9E214-A953-CB4B-99BA-4919A88BFFA9}"/>
          </ac:spMkLst>
        </pc:spChg>
        <pc:spChg chg="mod modVis">
          <ac:chgData name="Ginevra Minarini" userId="1f1f918c-6db6-4aec-95e5-17ad0358cb46" providerId="ADAL" clId="{03421CA5-02D6-410F-9208-942AACB4DA1F}" dt="2023-11-23T09:06:40.075" v="100182"/>
          <ac:spMkLst>
            <pc:docMk/>
            <pc:sldMk cId="3268864815" sldId="314"/>
            <ac:spMk id="3835" creationId="{84A58444-BFCE-FFB8-9F37-52545F47D7C5}"/>
          </ac:spMkLst>
        </pc:spChg>
        <pc:spChg chg="mod modVis">
          <ac:chgData name="Ginevra Minarini" userId="1f1f918c-6db6-4aec-95e5-17ad0358cb46" providerId="ADAL" clId="{03421CA5-02D6-410F-9208-942AACB4DA1F}" dt="2023-11-23T09:06:40.075" v="100184"/>
          <ac:spMkLst>
            <pc:docMk/>
            <pc:sldMk cId="3268864815" sldId="314"/>
            <ac:spMk id="3836" creationId="{07210C7A-BF8A-FA50-1161-B3E19570AE31}"/>
          </ac:spMkLst>
        </pc:spChg>
        <pc:spChg chg="mod modVis">
          <ac:chgData name="Ginevra Minarini" userId="1f1f918c-6db6-4aec-95e5-17ad0358cb46" providerId="ADAL" clId="{03421CA5-02D6-410F-9208-942AACB4DA1F}" dt="2023-11-23T09:06:40.075" v="100186"/>
          <ac:spMkLst>
            <pc:docMk/>
            <pc:sldMk cId="3268864815" sldId="314"/>
            <ac:spMk id="3837" creationId="{6C44E929-E9CC-6588-87DE-EDDCEA25A530}"/>
          </ac:spMkLst>
        </pc:spChg>
        <pc:spChg chg="mod modVis">
          <ac:chgData name="Ginevra Minarini" userId="1f1f918c-6db6-4aec-95e5-17ad0358cb46" providerId="ADAL" clId="{03421CA5-02D6-410F-9208-942AACB4DA1F}" dt="2023-11-23T09:06:40.075" v="100188"/>
          <ac:spMkLst>
            <pc:docMk/>
            <pc:sldMk cId="3268864815" sldId="314"/>
            <ac:spMk id="3838" creationId="{8D85796F-856D-138F-B0CA-8F2673B7ECC3}"/>
          </ac:spMkLst>
        </pc:spChg>
        <pc:spChg chg="mod modVis">
          <ac:chgData name="Ginevra Minarini" userId="1f1f918c-6db6-4aec-95e5-17ad0358cb46" providerId="ADAL" clId="{03421CA5-02D6-410F-9208-942AACB4DA1F}" dt="2023-11-23T09:06:40.083" v="100190"/>
          <ac:spMkLst>
            <pc:docMk/>
            <pc:sldMk cId="3268864815" sldId="314"/>
            <ac:spMk id="3839" creationId="{C3C631B2-304A-D054-94E2-2B0E9B9FF440}"/>
          </ac:spMkLst>
        </pc:spChg>
        <pc:spChg chg="mod modVis">
          <ac:chgData name="Ginevra Minarini" userId="1f1f918c-6db6-4aec-95e5-17ad0358cb46" providerId="ADAL" clId="{03421CA5-02D6-410F-9208-942AACB4DA1F}" dt="2023-11-23T09:06:40.083" v="100192"/>
          <ac:spMkLst>
            <pc:docMk/>
            <pc:sldMk cId="3268864815" sldId="314"/>
            <ac:spMk id="3840" creationId="{B3B9FB53-188C-4710-6FF1-BE645971059E}"/>
          </ac:spMkLst>
        </pc:spChg>
        <pc:spChg chg="mod modVis">
          <ac:chgData name="Ginevra Minarini" userId="1f1f918c-6db6-4aec-95e5-17ad0358cb46" providerId="ADAL" clId="{03421CA5-02D6-410F-9208-942AACB4DA1F}" dt="2023-11-23T09:06:40.083" v="100194"/>
          <ac:spMkLst>
            <pc:docMk/>
            <pc:sldMk cId="3268864815" sldId="314"/>
            <ac:spMk id="3841" creationId="{E872DF65-9E4B-4BFA-7E5E-0290CBD110C7}"/>
          </ac:spMkLst>
        </pc:spChg>
        <pc:spChg chg="mod modVis">
          <ac:chgData name="Ginevra Minarini" userId="1f1f918c-6db6-4aec-95e5-17ad0358cb46" providerId="ADAL" clId="{03421CA5-02D6-410F-9208-942AACB4DA1F}" dt="2023-11-23T09:06:40.085" v="100196"/>
          <ac:spMkLst>
            <pc:docMk/>
            <pc:sldMk cId="3268864815" sldId="314"/>
            <ac:spMk id="3842" creationId="{26448050-4F28-2C10-D5C9-A018E09F9E6A}"/>
          </ac:spMkLst>
        </pc:spChg>
        <pc:spChg chg="mod modVis">
          <ac:chgData name="Ginevra Minarini" userId="1f1f918c-6db6-4aec-95e5-17ad0358cb46" providerId="ADAL" clId="{03421CA5-02D6-410F-9208-942AACB4DA1F}" dt="2023-11-23T09:06:40.085" v="100198"/>
          <ac:spMkLst>
            <pc:docMk/>
            <pc:sldMk cId="3268864815" sldId="314"/>
            <ac:spMk id="3843" creationId="{E06FF980-FDCC-5307-F8A5-3D17C4E13939}"/>
          </ac:spMkLst>
        </pc:spChg>
        <pc:spChg chg="mod modVis">
          <ac:chgData name="Ginevra Minarini" userId="1f1f918c-6db6-4aec-95e5-17ad0358cb46" providerId="ADAL" clId="{03421CA5-02D6-410F-9208-942AACB4DA1F}" dt="2023-11-23T09:06:40.085" v="100200"/>
          <ac:spMkLst>
            <pc:docMk/>
            <pc:sldMk cId="3268864815" sldId="314"/>
            <ac:spMk id="3844" creationId="{1E342EFE-44FD-0C09-5523-5AD6149810B5}"/>
          </ac:spMkLst>
        </pc:spChg>
        <pc:spChg chg="mod modVis">
          <ac:chgData name="Ginevra Minarini" userId="1f1f918c-6db6-4aec-95e5-17ad0358cb46" providerId="ADAL" clId="{03421CA5-02D6-410F-9208-942AACB4DA1F}" dt="2023-11-23T09:06:40.088" v="100202"/>
          <ac:spMkLst>
            <pc:docMk/>
            <pc:sldMk cId="3268864815" sldId="314"/>
            <ac:spMk id="3845" creationId="{D45B63A5-3EA5-56B6-A6E8-C683E6B5C36C}"/>
          </ac:spMkLst>
        </pc:spChg>
        <pc:spChg chg="mod modVis">
          <ac:chgData name="Ginevra Minarini" userId="1f1f918c-6db6-4aec-95e5-17ad0358cb46" providerId="ADAL" clId="{03421CA5-02D6-410F-9208-942AACB4DA1F}" dt="2023-11-23T09:06:40.089" v="100204"/>
          <ac:spMkLst>
            <pc:docMk/>
            <pc:sldMk cId="3268864815" sldId="314"/>
            <ac:spMk id="3846" creationId="{FAE91515-665E-7DF7-0067-67BCC13E491A}"/>
          </ac:spMkLst>
        </pc:spChg>
        <pc:spChg chg="mod modVis">
          <ac:chgData name="Ginevra Minarini" userId="1f1f918c-6db6-4aec-95e5-17ad0358cb46" providerId="ADAL" clId="{03421CA5-02D6-410F-9208-942AACB4DA1F}" dt="2023-11-23T09:06:40.089" v="100206"/>
          <ac:spMkLst>
            <pc:docMk/>
            <pc:sldMk cId="3268864815" sldId="314"/>
            <ac:spMk id="3847" creationId="{DDCB5B50-B9FC-1131-EFFB-2129D633B8D6}"/>
          </ac:spMkLst>
        </pc:spChg>
        <pc:spChg chg="mod modVis">
          <ac:chgData name="Ginevra Minarini" userId="1f1f918c-6db6-4aec-95e5-17ad0358cb46" providerId="ADAL" clId="{03421CA5-02D6-410F-9208-942AACB4DA1F}" dt="2023-11-23T09:06:40.089" v="100208"/>
          <ac:spMkLst>
            <pc:docMk/>
            <pc:sldMk cId="3268864815" sldId="314"/>
            <ac:spMk id="3848" creationId="{CDAA3744-43BF-7D98-36EA-5B55CA3D0B99}"/>
          </ac:spMkLst>
        </pc:spChg>
        <pc:spChg chg="mod modVis">
          <ac:chgData name="Ginevra Minarini" userId="1f1f918c-6db6-4aec-95e5-17ad0358cb46" providerId="ADAL" clId="{03421CA5-02D6-410F-9208-942AACB4DA1F}" dt="2023-11-23T09:06:40.089" v="100210"/>
          <ac:spMkLst>
            <pc:docMk/>
            <pc:sldMk cId="3268864815" sldId="314"/>
            <ac:spMk id="3849" creationId="{019C196C-4DCE-726F-284E-F3A451848D7E}"/>
          </ac:spMkLst>
        </pc:spChg>
        <pc:spChg chg="mod modVis">
          <ac:chgData name="Ginevra Minarini" userId="1f1f918c-6db6-4aec-95e5-17ad0358cb46" providerId="ADAL" clId="{03421CA5-02D6-410F-9208-942AACB4DA1F}" dt="2023-11-23T09:06:40.089" v="100212"/>
          <ac:spMkLst>
            <pc:docMk/>
            <pc:sldMk cId="3268864815" sldId="314"/>
            <ac:spMk id="3850" creationId="{F908A543-E9D2-8756-C31D-1A7552FFCF3B}"/>
          </ac:spMkLst>
        </pc:spChg>
        <pc:spChg chg="mod modVis">
          <ac:chgData name="Ginevra Minarini" userId="1f1f918c-6db6-4aec-95e5-17ad0358cb46" providerId="ADAL" clId="{03421CA5-02D6-410F-9208-942AACB4DA1F}" dt="2023-11-23T09:06:40.093" v="100214"/>
          <ac:spMkLst>
            <pc:docMk/>
            <pc:sldMk cId="3268864815" sldId="314"/>
            <ac:spMk id="3851" creationId="{BE05F34B-8DA6-8F88-F1AC-B1B1F17900CA}"/>
          </ac:spMkLst>
        </pc:spChg>
        <pc:spChg chg="mod modVis">
          <ac:chgData name="Ginevra Minarini" userId="1f1f918c-6db6-4aec-95e5-17ad0358cb46" providerId="ADAL" clId="{03421CA5-02D6-410F-9208-942AACB4DA1F}" dt="2023-11-23T09:06:40.093" v="100216"/>
          <ac:spMkLst>
            <pc:docMk/>
            <pc:sldMk cId="3268864815" sldId="314"/>
            <ac:spMk id="3852" creationId="{E4923B0C-8138-6F0B-C75F-7A3F77F9DBBE}"/>
          </ac:spMkLst>
        </pc:spChg>
        <pc:spChg chg="mod modVis">
          <ac:chgData name="Ginevra Minarini" userId="1f1f918c-6db6-4aec-95e5-17ad0358cb46" providerId="ADAL" clId="{03421CA5-02D6-410F-9208-942AACB4DA1F}" dt="2023-11-23T09:06:40.093" v="100218"/>
          <ac:spMkLst>
            <pc:docMk/>
            <pc:sldMk cId="3268864815" sldId="314"/>
            <ac:spMk id="3853" creationId="{065124D7-9FE5-5686-8CF7-B0FA0DF2CD57}"/>
          </ac:spMkLst>
        </pc:spChg>
        <pc:spChg chg="mod modVis">
          <ac:chgData name="Ginevra Minarini" userId="1f1f918c-6db6-4aec-95e5-17ad0358cb46" providerId="ADAL" clId="{03421CA5-02D6-410F-9208-942AACB4DA1F}" dt="2023-11-23T09:06:40.095" v="100220"/>
          <ac:spMkLst>
            <pc:docMk/>
            <pc:sldMk cId="3268864815" sldId="314"/>
            <ac:spMk id="3854" creationId="{D83F0A46-9047-CD6E-862F-90AEFE4AF110}"/>
          </ac:spMkLst>
        </pc:spChg>
        <pc:spChg chg="mod modVis">
          <ac:chgData name="Ginevra Minarini" userId="1f1f918c-6db6-4aec-95e5-17ad0358cb46" providerId="ADAL" clId="{03421CA5-02D6-410F-9208-942AACB4DA1F}" dt="2023-11-23T09:06:40.095" v="100222"/>
          <ac:spMkLst>
            <pc:docMk/>
            <pc:sldMk cId="3268864815" sldId="314"/>
            <ac:spMk id="3855" creationId="{8B428ACC-E1D7-FAA8-CB12-214E495AA11B}"/>
          </ac:spMkLst>
        </pc:spChg>
        <pc:spChg chg="mod modVis">
          <ac:chgData name="Ginevra Minarini" userId="1f1f918c-6db6-4aec-95e5-17ad0358cb46" providerId="ADAL" clId="{03421CA5-02D6-410F-9208-942AACB4DA1F}" dt="2023-11-23T09:06:40.095" v="100224"/>
          <ac:spMkLst>
            <pc:docMk/>
            <pc:sldMk cId="3268864815" sldId="314"/>
            <ac:spMk id="3856" creationId="{D2B5BFA3-AA15-6FC3-A6EC-C2C307667747}"/>
          </ac:spMkLst>
        </pc:spChg>
        <pc:spChg chg="mod modVis">
          <ac:chgData name="Ginevra Minarini" userId="1f1f918c-6db6-4aec-95e5-17ad0358cb46" providerId="ADAL" clId="{03421CA5-02D6-410F-9208-942AACB4DA1F}" dt="2023-11-23T09:06:40.095" v="100226"/>
          <ac:spMkLst>
            <pc:docMk/>
            <pc:sldMk cId="3268864815" sldId="314"/>
            <ac:spMk id="3857" creationId="{268FCC9C-0848-2C66-DF30-94F9E7B4A54F}"/>
          </ac:spMkLst>
        </pc:spChg>
        <pc:spChg chg="mod modVis">
          <ac:chgData name="Ginevra Minarini" userId="1f1f918c-6db6-4aec-95e5-17ad0358cb46" providerId="ADAL" clId="{03421CA5-02D6-410F-9208-942AACB4DA1F}" dt="2023-11-23T09:06:40.095" v="100228"/>
          <ac:spMkLst>
            <pc:docMk/>
            <pc:sldMk cId="3268864815" sldId="314"/>
            <ac:spMk id="3858" creationId="{16376AE1-7412-B6C5-26B9-2CC896476852}"/>
          </ac:spMkLst>
        </pc:spChg>
        <pc:spChg chg="mod modVis">
          <ac:chgData name="Ginevra Minarini" userId="1f1f918c-6db6-4aec-95e5-17ad0358cb46" providerId="ADAL" clId="{03421CA5-02D6-410F-9208-942AACB4DA1F}" dt="2023-11-23T09:06:40.095" v="100230"/>
          <ac:spMkLst>
            <pc:docMk/>
            <pc:sldMk cId="3268864815" sldId="314"/>
            <ac:spMk id="3859" creationId="{1472CE7A-F3BF-7A7F-8F86-D97F67FF3618}"/>
          </ac:spMkLst>
        </pc:spChg>
        <pc:spChg chg="mod modVis">
          <ac:chgData name="Ginevra Minarini" userId="1f1f918c-6db6-4aec-95e5-17ad0358cb46" providerId="ADAL" clId="{03421CA5-02D6-410F-9208-942AACB4DA1F}" dt="2023-11-23T09:06:40.095" v="100232"/>
          <ac:spMkLst>
            <pc:docMk/>
            <pc:sldMk cId="3268864815" sldId="314"/>
            <ac:spMk id="3860" creationId="{069C6831-F0D7-C122-C4C3-43650582FC76}"/>
          </ac:spMkLst>
        </pc:spChg>
        <pc:spChg chg="mod modVis">
          <ac:chgData name="Ginevra Minarini" userId="1f1f918c-6db6-4aec-95e5-17ad0358cb46" providerId="ADAL" clId="{03421CA5-02D6-410F-9208-942AACB4DA1F}" dt="2023-11-23T09:06:40.095" v="100234"/>
          <ac:spMkLst>
            <pc:docMk/>
            <pc:sldMk cId="3268864815" sldId="314"/>
            <ac:spMk id="3861" creationId="{4764D446-6576-9DF9-BFA5-9599472070E0}"/>
          </ac:spMkLst>
        </pc:spChg>
        <pc:spChg chg="mod modVis">
          <ac:chgData name="Ginevra Minarini" userId="1f1f918c-6db6-4aec-95e5-17ad0358cb46" providerId="ADAL" clId="{03421CA5-02D6-410F-9208-942AACB4DA1F}" dt="2023-11-23T09:06:40.095" v="100236"/>
          <ac:spMkLst>
            <pc:docMk/>
            <pc:sldMk cId="3268864815" sldId="314"/>
            <ac:spMk id="3862" creationId="{CB43FEE1-268B-E6B2-9A41-0CA550ABF47B}"/>
          </ac:spMkLst>
        </pc:spChg>
        <pc:spChg chg="mod modVis">
          <ac:chgData name="Ginevra Minarini" userId="1f1f918c-6db6-4aec-95e5-17ad0358cb46" providerId="ADAL" clId="{03421CA5-02D6-410F-9208-942AACB4DA1F}" dt="2023-11-23T09:06:40.095" v="100238"/>
          <ac:spMkLst>
            <pc:docMk/>
            <pc:sldMk cId="3268864815" sldId="314"/>
            <ac:spMk id="3863" creationId="{5FC14B8E-EF70-CAF5-3902-038D7AA11B1D}"/>
          </ac:spMkLst>
        </pc:spChg>
        <pc:spChg chg="mod modVis">
          <ac:chgData name="Ginevra Minarini" userId="1f1f918c-6db6-4aec-95e5-17ad0358cb46" providerId="ADAL" clId="{03421CA5-02D6-410F-9208-942AACB4DA1F}" dt="2023-11-23T09:06:40.103" v="100240"/>
          <ac:spMkLst>
            <pc:docMk/>
            <pc:sldMk cId="3268864815" sldId="314"/>
            <ac:spMk id="3864" creationId="{F9192B89-8E34-5251-6B0B-694F47994318}"/>
          </ac:spMkLst>
        </pc:spChg>
        <pc:spChg chg="mod modVis">
          <ac:chgData name="Ginevra Minarini" userId="1f1f918c-6db6-4aec-95e5-17ad0358cb46" providerId="ADAL" clId="{03421CA5-02D6-410F-9208-942AACB4DA1F}" dt="2023-11-23T09:06:40.105" v="100242"/>
          <ac:spMkLst>
            <pc:docMk/>
            <pc:sldMk cId="3268864815" sldId="314"/>
            <ac:spMk id="3865" creationId="{2089DE7D-FA3C-C0D5-9D66-7CB02AD7CA8D}"/>
          </ac:spMkLst>
        </pc:spChg>
        <pc:spChg chg="mod modVis">
          <ac:chgData name="Ginevra Minarini" userId="1f1f918c-6db6-4aec-95e5-17ad0358cb46" providerId="ADAL" clId="{03421CA5-02D6-410F-9208-942AACB4DA1F}" dt="2023-11-23T09:06:40.105" v="100244"/>
          <ac:spMkLst>
            <pc:docMk/>
            <pc:sldMk cId="3268864815" sldId="314"/>
            <ac:spMk id="3866" creationId="{E9282D1C-36EF-A7CF-04AE-A6CCCB4E1EC5}"/>
          </ac:spMkLst>
        </pc:spChg>
        <pc:spChg chg="mod modVis">
          <ac:chgData name="Ginevra Minarini" userId="1f1f918c-6db6-4aec-95e5-17ad0358cb46" providerId="ADAL" clId="{03421CA5-02D6-410F-9208-942AACB4DA1F}" dt="2023-11-23T09:06:40.106" v="100246"/>
          <ac:spMkLst>
            <pc:docMk/>
            <pc:sldMk cId="3268864815" sldId="314"/>
            <ac:spMk id="3867" creationId="{6439E850-7B27-F13B-F3DE-F14FE4DCDEBE}"/>
          </ac:spMkLst>
        </pc:spChg>
        <pc:spChg chg="mod modVis">
          <ac:chgData name="Ginevra Minarini" userId="1f1f918c-6db6-4aec-95e5-17ad0358cb46" providerId="ADAL" clId="{03421CA5-02D6-410F-9208-942AACB4DA1F}" dt="2023-11-23T09:06:40.106" v="100248"/>
          <ac:spMkLst>
            <pc:docMk/>
            <pc:sldMk cId="3268864815" sldId="314"/>
            <ac:spMk id="3868" creationId="{5C574ECE-3BD1-F431-F113-94646FB8E17B}"/>
          </ac:spMkLst>
        </pc:spChg>
        <pc:spChg chg="mod modVis">
          <ac:chgData name="Ginevra Minarini" userId="1f1f918c-6db6-4aec-95e5-17ad0358cb46" providerId="ADAL" clId="{03421CA5-02D6-410F-9208-942AACB4DA1F}" dt="2023-11-23T09:06:40.106" v="100250"/>
          <ac:spMkLst>
            <pc:docMk/>
            <pc:sldMk cId="3268864815" sldId="314"/>
            <ac:spMk id="3869" creationId="{21EB2D27-B40F-FCA2-CF20-044EB98F0FD7}"/>
          </ac:spMkLst>
        </pc:spChg>
        <pc:spChg chg="mod modVis">
          <ac:chgData name="Ginevra Minarini" userId="1f1f918c-6db6-4aec-95e5-17ad0358cb46" providerId="ADAL" clId="{03421CA5-02D6-410F-9208-942AACB4DA1F}" dt="2023-11-23T09:06:40.106" v="100252"/>
          <ac:spMkLst>
            <pc:docMk/>
            <pc:sldMk cId="3268864815" sldId="314"/>
            <ac:spMk id="3870" creationId="{2E4ABABA-45CD-45FD-9F9D-5144CA3679D7}"/>
          </ac:spMkLst>
        </pc:spChg>
        <pc:spChg chg="mod modVis">
          <ac:chgData name="Ginevra Minarini" userId="1f1f918c-6db6-4aec-95e5-17ad0358cb46" providerId="ADAL" clId="{03421CA5-02D6-410F-9208-942AACB4DA1F}" dt="2023-11-23T09:06:40.106" v="100254"/>
          <ac:spMkLst>
            <pc:docMk/>
            <pc:sldMk cId="3268864815" sldId="314"/>
            <ac:spMk id="3871" creationId="{22E78F66-19D8-4369-292B-354F4E0DC610}"/>
          </ac:spMkLst>
        </pc:spChg>
        <pc:spChg chg="mod modVis">
          <ac:chgData name="Ginevra Minarini" userId="1f1f918c-6db6-4aec-95e5-17ad0358cb46" providerId="ADAL" clId="{03421CA5-02D6-410F-9208-942AACB4DA1F}" dt="2023-11-23T09:06:40.106" v="100256"/>
          <ac:spMkLst>
            <pc:docMk/>
            <pc:sldMk cId="3268864815" sldId="314"/>
            <ac:spMk id="3872" creationId="{8398956A-7E17-D481-B8AD-30AA6C988181}"/>
          </ac:spMkLst>
        </pc:spChg>
        <pc:spChg chg="mod modVis">
          <ac:chgData name="Ginevra Minarini" userId="1f1f918c-6db6-4aec-95e5-17ad0358cb46" providerId="ADAL" clId="{03421CA5-02D6-410F-9208-942AACB4DA1F}" dt="2023-11-23T09:06:40.106" v="100258"/>
          <ac:spMkLst>
            <pc:docMk/>
            <pc:sldMk cId="3268864815" sldId="314"/>
            <ac:spMk id="3873" creationId="{4CB4BAC8-6C0F-9C1D-6FA4-A5F9A8D4BF3E}"/>
          </ac:spMkLst>
        </pc:spChg>
        <pc:spChg chg="mod modVis">
          <ac:chgData name="Ginevra Minarini" userId="1f1f918c-6db6-4aec-95e5-17ad0358cb46" providerId="ADAL" clId="{03421CA5-02D6-410F-9208-942AACB4DA1F}" dt="2023-11-23T09:06:40.106" v="100260"/>
          <ac:spMkLst>
            <pc:docMk/>
            <pc:sldMk cId="3268864815" sldId="314"/>
            <ac:spMk id="3874" creationId="{766CDF3E-EDE9-BB72-D6E3-B8991A0D8BF3}"/>
          </ac:spMkLst>
        </pc:spChg>
        <pc:spChg chg="mod modVis">
          <ac:chgData name="Ginevra Minarini" userId="1f1f918c-6db6-4aec-95e5-17ad0358cb46" providerId="ADAL" clId="{03421CA5-02D6-410F-9208-942AACB4DA1F}" dt="2023-11-23T09:06:40.106" v="100262"/>
          <ac:spMkLst>
            <pc:docMk/>
            <pc:sldMk cId="3268864815" sldId="314"/>
            <ac:spMk id="3875" creationId="{3BB7878F-3664-200D-C9BA-E89009B06D71}"/>
          </ac:spMkLst>
        </pc:spChg>
        <pc:spChg chg="mod modVis">
          <ac:chgData name="Ginevra Minarini" userId="1f1f918c-6db6-4aec-95e5-17ad0358cb46" providerId="ADAL" clId="{03421CA5-02D6-410F-9208-942AACB4DA1F}" dt="2023-11-23T09:06:40.113" v="100264"/>
          <ac:spMkLst>
            <pc:docMk/>
            <pc:sldMk cId="3268864815" sldId="314"/>
            <ac:spMk id="3876" creationId="{BE1C498B-A49F-703D-AD48-5505905929E3}"/>
          </ac:spMkLst>
        </pc:spChg>
        <pc:spChg chg="mod modVis">
          <ac:chgData name="Ginevra Minarini" userId="1f1f918c-6db6-4aec-95e5-17ad0358cb46" providerId="ADAL" clId="{03421CA5-02D6-410F-9208-942AACB4DA1F}" dt="2023-11-23T09:06:40.113" v="100266"/>
          <ac:spMkLst>
            <pc:docMk/>
            <pc:sldMk cId="3268864815" sldId="314"/>
            <ac:spMk id="3877" creationId="{21B81597-7740-5BA6-2B2D-FACCFFFF021E}"/>
          </ac:spMkLst>
        </pc:spChg>
        <pc:spChg chg="mod modVis">
          <ac:chgData name="Ginevra Minarini" userId="1f1f918c-6db6-4aec-95e5-17ad0358cb46" providerId="ADAL" clId="{03421CA5-02D6-410F-9208-942AACB4DA1F}" dt="2023-11-23T09:06:40.115" v="100268"/>
          <ac:spMkLst>
            <pc:docMk/>
            <pc:sldMk cId="3268864815" sldId="314"/>
            <ac:spMk id="3878" creationId="{7ADE6EB3-908C-DB64-2B06-A6FA06F27B16}"/>
          </ac:spMkLst>
        </pc:spChg>
        <pc:spChg chg="mod modVis">
          <ac:chgData name="Ginevra Minarini" userId="1f1f918c-6db6-4aec-95e5-17ad0358cb46" providerId="ADAL" clId="{03421CA5-02D6-410F-9208-942AACB4DA1F}" dt="2023-11-23T09:06:40.115" v="100270"/>
          <ac:spMkLst>
            <pc:docMk/>
            <pc:sldMk cId="3268864815" sldId="314"/>
            <ac:spMk id="3879" creationId="{41D332F4-A17F-787F-0ABA-17B1E3F522F6}"/>
          </ac:spMkLst>
        </pc:spChg>
        <pc:spChg chg="mod modVis">
          <ac:chgData name="Ginevra Minarini" userId="1f1f918c-6db6-4aec-95e5-17ad0358cb46" providerId="ADAL" clId="{03421CA5-02D6-410F-9208-942AACB4DA1F}" dt="2023-11-23T09:06:40.115" v="100272"/>
          <ac:spMkLst>
            <pc:docMk/>
            <pc:sldMk cId="3268864815" sldId="314"/>
            <ac:spMk id="3880" creationId="{5713FFC7-C7CC-4054-9DF5-47E108439E8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81" creationId="{264CD66D-737D-7604-C853-95D269A2CDF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82" creationId="{C78B248F-3051-DF1B-A188-590FD8D5B74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83" creationId="{073B7333-3E76-0919-CC0F-0BAF902CFB5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84" creationId="{2EE49499-416C-B051-B4D5-006B68BC1EE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85" creationId="{944668B1-454D-C7C0-AF58-2CFF586582C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86" creationId="{E1B81455-BC57-3454-B9F9-84CFFE07C32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87" creationId="{FCC3262A-8B37-5E40-0EF7-05BDDB23824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88" creationId="{1DBD2BAB-F925-5DD0-A572-34E7FE267AE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89" creationId="{626C7D90-219C-E47A-BB2C-BCF6AAB6805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90" creationId="{65E9A553-756F-B3D6-2639-E97A2BA7524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91" creationId="{30695CFF-7635-5C52-526E-C02A9A8ABC4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92" creationId="{C5624C7F-5ECA-90AD-CA72-BAC41885A7B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93" creationId="{E1CC7F43-11F1-FE03-B2DE-53255B64D2B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94" creationId="{3646393E-1703-D67D-60D5-E3AE745EA12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95" creationId="{B2BE9B3F-B276-CFFC-5667-4AFAB90CDDC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96" creationId="{2960B16F-827A-E615-CD4D-5491593F9BD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97" creationId="{33C083D8-DA2E-1639-8C0D-1C969BA83AC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98" creationId="{9B654F16-DEBD-C036-CC27-3E14CB4A3D6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899" creationId="{DF914F6E-88AB-4191-D3BB-93EFFAA96A5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00" creationId="{BFFC3DC8-7597-DBA8-110E-E5F41142B2B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01" creationId="{1B48DE8D-5AA4-62FF-BADD-DA5111CC060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02" creationId="{E672B670-149C-8F3F-5114-ED3AE99E535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03" creationId="{08BF1EBA-A17B-7FA2-5B8D-66DEEAE53BA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04" creationId="{5B9F0BB8-54FF-FD98-1380-25CF4CE13EE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05" creationId="{D8B48624-1A1C-18A8-D961-5A52F8F5D30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06" creationId="{037CDDE1-C25E-A219-86CD-7A3FC54F10F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07" creationId="{E6E06CF5-1A00-7BFD-397E-BEB2592AD9B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08" creationId="{2F1F0D5A-E95A-BCB8-4909-5C0744D0351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09" creationId="{7255A507-C5CD-1657-C64D-51BB269821D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10" creationId="{06B77533-F2F3-72FC-6E76-5343267BCBC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11" creationId="{91252281-7BCE-EEC8-F6D3-A7441044E18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12" creationId="{8B53B283-013D-764B-7404-08F053AD23C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13" creationId="{E9DB24FF-75DC-5416-92FD-A8444DD2281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14" creationId="{17CA147C-8B4D-2E40-CA36-8FFC2C20FE2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15" creationId="{6D773FB2-D849-E0D1-B500-89A581BDA1F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16" creationId="{D097E1C3-DF5D-46FE-03DB-9B7459A72D6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17" creationId="{6E1A7D21-BECC-63B1-784C-8BD244FB2F1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18" creationId="{4C865864-E67E-BCCF-4C74-746A734289F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19" creationId="{6F894C08-B4B2-0C35-4A80-6E9A6A8B198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20" creationId="{6B4F5683-169E-9FCD-FBD4-458C10856A8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21" creationId="{F50194CC-4168-C03A-EA61-A2E12861A15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22" creationId="{EA16A1D5-1E01-EAE8-DCFB-12A347A51B4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23" creationId="{FB1A0F95-7FAD-98AF-2EBD-BB8978473A0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24" creationId="{0DC18D66-5DCA-929B-15D6-EB4CE444F58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25" creationId="{001920ED-8C2E-D5D2-9BFE-CFD9ADFE5DE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26" creationId="{5B0B3FD9-07FC-22FB-FD93-4F6477FBDE8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27" creationId="{E7F13190-4BBF-6115-335A-57381D5E0AC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28" creationId="{8D2DEF01-DC0F-6A34-34BB-501A6E26854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29" creationId="{AC05ADB6-5744-2E27-3CF2-1424BC911A5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30" creationId="{3C638528-8E7C-7D31-C80C-47351A1E803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31" creationId="{51B3377A-8F84-7D44-C8BE-3D47E516139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32" creationId="{3B71C919-F1D9-D739-B51F-BF7E30F2535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33" creationId="{13C8FF5C-C83B-7A1E-52CB-F619DC6CA61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34" creationId="{8EB9913A-A94F-3027-7556-03BAC9D6BB0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35" creationId="{443A7FA2-7159-43F5-4F4C-95ABD6085FD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36" creationId="{4AC99B35-3D0B-1935-D858-19386C72A43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37" creationId="{DC0C1D0F-573B-D446-61A9-A2BA19272AE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38" creationId="{A8A455EA-60BE-0B63-182A-F1977BE0A10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39" creationId="{03507CDE-20DA-637C-802B-30EEB4C9E8A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40" creationId="{5719F900-9B77-90BC-3EFA-2362EE3CD50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41" creationId="{4268582E-90A5-299B-DA82-7997BE68E41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42" creationId="{73CFB495-689A-CF77-A11B-62E09E986DB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43" creationId="{37F72B1A-F9A7-DAA2-062D-2D768251B8E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44" creationId="{0EAE7230-084B-368D-D476-E19FDB29431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45" creationId="{BBDBAAA9-AF7A-5A3B-7158-292C1B9ABA5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46" creationId="{F734B3A7-162C-BEBB-65E3-10801A8072E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47" creationId="{DF53FBBB-C782-FF02-4DCC-21F5DCC1E74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48" creationId="{C2F0192C-7465-413E-4899-62FCA56CE71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49" creationId="{6753DDA2-06C7-9F15-981C-7C59AC19C24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50" creationId="{2E08CA00-3333-5674-3CA1-772E30829CF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51" creationId="{74B4588C-2CE7-123D-7411-F1B8099C3EA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52" creationId="{8F93EA1A-9CED-A792-A392-B6507A4462D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53" creationId="{BB096E4A-CC4E-A994-7415-48DE796FA8C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54" creationId="{69949BE5-2943-B872-328F-7FD4B51B6D4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55" creationId="{4E1AB271-832C-D862-47CE-29706DF2A76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56" creationId="{1D1DC3E0-0329-3FB2-2518-03F8F774F5B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57" creationId="{E453C3CF-5EDC-148C-9F2F-22E23479D22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58" creationId="{F1A2B8CE-3392-CA09-C267-237C20D0393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59" creationId="{A87740F8-694B-5E39-2302-374DFF7B9F4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60" creationId="{14C3A0CD-F897-4E18-D69F-F5CF50DD3AF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61" creationId="{FFF2AA0D-F57C-1EAA-B90C-60535FE2414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62" creationId="{AEFC3B39-6239-43F0-1C47-BAC694C3D55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63" creationId="{097B1D26-288D-81BD-878F-5EE3E48495D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64" creationId="{583389F0-5938-DD52-09B8-CD228987DD8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65" creationId="{EBFB248B-4E03-7600-015B-BD55381BE73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66" creationId="{98F4BAC9-4975-6415-A208-89C93530EB3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67" creationId="{8677C218-A300-D65D-B4D1-48FB88079F1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68" creationId="{46BF10B2-102E-CAD6-A42F-D24CA1703DE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69" creationId="{2E0FDAC8-638C-9B73-D730-02A0E8E9072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70" creationId="{D62395E7-B726-9EDB-A95E-3E4B927C8AE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71" creationId="{0F7CE74A-6356-1D61-EA6B-05ABAA3A8E4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72" creationId="{E7110642-9B6D-8BE7-F224-FEADEA536EA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73" creationId="{1966683A-943E-A659-C2B5-47779EA8565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74" creationId="{BA3D64CA-0B71-657D-7263-881902CE0F8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75" creationId="{001FEF17-F9CA-4874-3EED-507CB36F668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76" creationId="{73CADA4C-7433-EBBF-FC1E-66776D50DA5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77" creationId="{BD9A742D-3F5B-A75F-F225-8E0A46B42E9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78" creationId="{06E6A772-4F25-8B3C-E9F5-078DECE6D6A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79" creationId="{31713D89-940F-53E3-0D5F-B5CAB8F5563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80" creationId="{9CBDCC19-71C8-1508-75CC-4BE9DFF15F3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81" creationId="{8371F5F3-5B87-696A-7632-56C50E5A70E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82" creationId="{A9F18FF8-202B-B10C-4CF3-E7DF4641BD9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83" creationId="{E6FFFC93-2C62-A096-5F1C-F668992640F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84" creationId="{B1C957C1-C7BB-8B19-01BD-E6053928980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85" creationId="{E3690A0B-25A9-E601-7238-5573678611B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86" creationId="{49198D38-B0C0-FEEC-A119-190D69922AB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87" creationId="{C9923E65-02E8-E4C8-0960-DC11750B2D1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88" creationId="{05D25F02-5204-E443-B633-F91DC0726FB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89" creationId="{17A1E4BD-F68C-8407-956D-286A2FCC6CD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90" creationId="{BAE2457A-C733-E373-52E8-56751B8385F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91" creationId="{BC88B1C4-F80D-0266-0AE2-49A229A686A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92" creationId="{90536343-F000-1D2E-8030-FE8A9878E2B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93" creationId="{0E46C8CA-384E-EE0A-EC6D-A8AAAB8DBD2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94" creationId="{6BD655C3-C8D4-84BD-22CA-2B23B7F28A9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95" creationId="{DD8AC509-A97A-1DCF-2972-B852F667E7F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96" creationId="{5665C598-BD15-B63B-6723-2078A211758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97" creationId="{2BA7B06C-2D81-6690-6BD9-5C4024C42D0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98" creationId="{33F0F233-1AAA-0080-94B6-DA0399C5F90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3999" creationId="{C57E4C1C-B9C1-EDEF-1784-5CA0402C007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00" creationId="{A6B9D5B0-5AB0-89A7-2E52-19224F4B1AC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01" creationId="{D6614D06-1DC5-F62F-0035-004EF2BDD28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02" creationId="{65EC08B3-D793-24C1-B713-26AF379D57F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03" creationId="{6071A549-C825-2B55-BB4C-D7F5A4A67F7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04" creationId="{98B1837A-862A-7A40-D963-130D8E80483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05" creationId="{88B8AADC-0C14-14C5-26DA-70229B17706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06" creationId="{8009DFB3-39CE-7E1A-F241-BF145370499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07" creationId="{03539996-4AA0-7C48-A61C-1021FAB024E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08" creationId="{6403BB01-EAF8-BAD1-9386-7CE1F26F4CE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09" creationId="{B88672EB-9110-D3E5-52D3-F5DFCB3766F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10" creationId="{EF1672D6-B3F5-B6FE-C249-4C8FA84DA55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11" creationId="{D0B9C51E-E110-3139-F871-DCFECB85A3A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12" creationId="{A8F1E6E0-BAF7-F6B0-4A7D-93DC5F27ADC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13" creationId="{67630F45-5EB3-919B-511C-4A24B04D8AD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14" creationId="{1F52E3E9-AE6B-7713-51E0-8E1FA0A698C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15" creationId="{869D769B-8906-F8E8-DA84-6EFF7083212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16" creationId="{F2FE9788-9DBE-25A2-4C40-941E9969199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17" creationId="{A2B5300E-1200-2916-1E50-0F0F7F35C03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18" creationId="{A1E77B1C-3A80-47B8-5183-C1CCEDC8380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19" creationId="{83670795-F74C-1FFD-37C9-456A5F39B50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20" creationId="{15AE8EC9-9D95-B8CC-F0FA-52859640135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21" creationId="{96CE565B-9C39-ABEB-A01C-BE1CC74728E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22" creationId="{C64189CB-66AB-CCB4-B64C-AB3B5692EED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23" creationId="{D2E23CE9-96AA-FECF-A589-44FF0BF5847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24" creationId="{77AA619E-1C9B-72EC-5BB4-B499CEEE092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25" creationId="{6141B19F-8C6A-E5B4-8C8F-A1F6FC23170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26" creationId="{521ACE6D-296F-5B4E-4AA8-806795ED69C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27" creationId="{6AA1E574-9B62-57BF-4FDC-C660743BA64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28" creationId="{013767DE-EBF2-A9DA-CC05-F237FADE167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29" creationId="{BB68D102-5265-6A2B-30D1-1B6A8832C26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30" creationId="{02B5CAE3-D5E6-D149-0211-C9EDDCFE527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31" creationId="{FD1E9F4E-0473-3589-C23B-E0E58141BF4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32" creationId="{CB01CD4C-4679-4899-1FDF-313FC53C290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33" creationId="{495543D9-0961-139E-B76F-BE10B5EC06D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34" creationId="{C4D17F8C-409D-C464-E705-858C589D086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35" creationId="{3029782A-D00E-344F-64F5-BA864F03568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36" creationId="{65C4B95C-DA17-556D-9A66-34C1231B79C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37" creationId="{42EAE9D4-3B7B-42ED-2B24-0DF5FE5DEC4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38" creationId="{E46EDAFD-80F2-2DDE-3149-BC5EFD859A5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39" creationId="{1FC014D4-E65E-85B7-2869-CAB6714031C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40" creationId="{F09EC3D4-5927-B54D-A4F1-35FB43AC636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41" creationId="{92AAE93C-AEC0-A32A-A238-0CC175B5FD8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42" creationId="{00C1D135-03F1-D6C7-6031-BA08E7ADF4A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43" creationId="{F0C67054-32C0-2B8D-9118-21AA4FD70B9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44" creationId="{C3A0F614-79B1-6379-FD85-A38C20C363E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45" creationId="{5E5F54BA-240B-9FA9-801C-AEF7360A91D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46" creationId="{84D0A35B-A680-F450-0F12-85733AF0EDA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47" creationId="{3E5B5060-8A90-7134-5FDF-045EE50D765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48" creationId="{AB3E02F9-2ACC-88C7-C6A0-D13AE3607AD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49" creationId="{20A6FE6B-223C-D0EB-3C4A-4C8B34C6F07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50" creationId="{6EAB0037-2E92-E099-E54A-B9B61DF1D97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51" creationId="{43892186-91AC-DBEE-D5E6-C4A229F01ED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52" creationId="{8FD02659-468C-A979-A714-61FBA5C7B9E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53" creationId="{438763D7-BE38-2661-05D6-D3B326B480E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54" creationId="{99B470A0-D196-CAC4-3BCB-D4C210CBAF7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55" creationId="{F661E21C-3B83-3341-6F4D-685FED6AC92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56" creationId="{49029056-8134-27F5-EDEB-02B7E59359F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57" creationId="{20D8B9C3-D8CF-3E4C-ADE8-6C68BD9F32B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58" creationId="{BAAAB265-46CE-D38C-C002-E3461966B0D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59" creationId="{36347F8A-07DC-B47F-E6F0-602BC8A17C5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60" creationId="{0215D5FD-CD02-627D-B5E6-18DDAE8A62D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61" creationId="{DAC947CF-DA3E-723D-0C5B-DB5763BC378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62" creationId="{4299BB58-269B-FCF3-C691-99011E44281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63" creationId="{2C752C9A-FBCA-C684-5A71-F06F28ACB99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64" creationId="{855FDDCE-1429-3E10-4B53-A9529CF3352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65" creationId="{3A7E99E2-52FC-5E59-758A-40EF23EDD50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66" creationId="{7C57E935-497A-CC76-152B-B2C7E32305C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67" creationId="{AF723138-750F-77B2-7488-786B3BA194E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68" creationId="{86F14CF3-950E-2354-564D-6E03DB4E30D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69" creationId="{BD7DDBCF-02DB-6978-6E83-B5738188F27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70" creationId="{4F5F7333-1584-AB98-ADD7-FF8A9502858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71" creationId="{526F374B-8833-2805-B684-E0B36F4C156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72" creationId="{4DF44AF1-CD27-7730-ABD1-C98695A7961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73" creationId="{D384F3AD-2A30-7DAB-14EA-A99BB83960A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74" creationId="{37294162-78AA-575C-9554-3FE35A1BB2F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75" creationId="{8DFA278E-DADD-3D41-31A9-087836D5A90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76" creationId="{42C74B72-B12C-5F43-2592-E94CF5A4AFB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77" creationId="{27566F8F-B3E0-C9CC-0ECC-9280DE836DE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78" creationId="{ED923439-9E99-C1CD-1046-58F60FC014A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79" creationId="{EF5D61D0-F6D7-6DF8-3C8F-6DC572E24CF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80" creationId="{A445DD96-3A74-18C3-9997-D10775D8CB9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81" creationId="{42B4C6EA-CBCB-0BAB-35DB-F8CAF0F6047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82" creationId="{315801E2-A082-FFEE-CF11-D29D36484B0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83" creationId="{7492C390-9D09-83F2-0021-5EEB5E5D411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84" creationId="{B266E21D-42CE-F8DC-039B-58BB9F96FDA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85" creationId="{63881710-0B7A-3E7D-A242-2A1DCD7431F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86" creationId="{679B8D8E-1A9F-ECE0-DA47-4A1E2669FED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87" creationId="{2D059D92-7F8B-AFFF-EC0E-9CE97C74134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88" creationId="{C1027A76-E5A2-A447-5735-A81943FFB61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89" creationId="{33467C0F-0AA3-452F-C31D-4CFC4CBFD00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90" creationId="{E9D8CB60-E2D4-1939-0F0E-3AD2C59A8B7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91" creationId="{D160C1DC-2C45-E5B3-3938-501695B5F8B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92" creationId="{B5494E98-2183-37E4-C649-976AA17296C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93" creationId="{29C50447-D11B-A7C1-A072-9C091715813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94" creationId="{D42D0E07-919F-5191-6C97-FCDA5DEB490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95" creationId="{BCEABFD6-EFDE-7C50-728A-C1D9245557A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96" creationId="{09F13727-1C36-E040-A8C0-445A812E5F3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97" creationId="{B2DFDF73-C511-439E-AA1E-3CA38F454BA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98" creationId="{4BFCA3A3-203A-4A3B-2490-A56A8B17473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099" creationId="{230D3D97-6045-50BB-50A5-6BFFFE8B955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00" creationId="{076A01E5-89D7-6CAB-E0DA-F05A7C8D740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01" creationId="{A7C83BC4-1AED-21CE-F02F-CF430E38DBB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02" creationId="{FE84E714-8BF3-4D3F-5A4F-A700F7254A7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03" creationId="{6F3E77A1-E87D-68FA-73EC-F0ED7997621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04" creationId="{270BDEB0-118A-1CE8-9D5D-1B57B88A422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05" creationId="{0E844103-ABBE-D2AB-BBF8-E09DDAEC721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06" creationId="{C90A0917-B383-B3EF-0EC6-3F93E2DE7C3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07" creationId="{0327C3E2-7E9D-422F-E593-A7400104FBD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08" creationId="{51AEDBDA-E6DD-C16D-1995-4A3221EEF81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09" creationId="{76871E19-F058-579B-511E-37C38EC9F21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10" creationId="{ABA495EA-8A9B-24A0-ECDC-F1F0D6C11AE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11" creationId="{6BC2AE60-84EA-DD26-F359-6756284CE66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12" creationId="{358D13F9-87F1-7CB5-2A88-8E8D7B8DBE4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13" creationId="{5A2CF396-05A6-1067-FD1C-4343FAEEB58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14" creationId="{60A1D07E-86B0-37DF-5996-F65D16B6131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15" creationId="{EAB68E54-890F-36D1-3431-87915D6B428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16" creationId="{DFC5ACD4-251B-325E-B20A-7BD94E1EF53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17" creationId="{3501E8F7-3738-558F-A723-D9570B98930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18" creationId="{AD2D9547-AF12-4EA8-A46D-27E04AF475E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19" creationId="{65915CAE-510A-6299-B7F3-64A61870B4A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20" creationId="{34FCB0FE-3346-ACBA-095E-CD47911D0B3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21" creationId="{698AA28A-7AF8-F268-C345-E9E4C7310B2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22" creationId="{5C5B5EF7-F1D7-5999-208D-535D9FA9FA4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23" creationId="{E1D08C43-422D-01B5-018A-69C0ECF3306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24" creationId="{908EF751-A0C4-30EC-1F38-FDD1CF52881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25" creationId="{10A5791B-CF20-871C-E4BB-8A703665167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26" creationId="{2F4936A0-C099-5F84-E97A-3FB7EAF75C5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27" creationId="{13E2E95D-2B4D-F7D8-D22F-705E5A49A6E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28" creationId="{EC63681B-48B9-CB34-B1D6-AC16877ECA0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29" creationId="{5C6A5E22-92C3-8D37-56AF-6A2B027733D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30" creationId="{D06CA66B-F60C-1EFA-0635-B69D7A3EF8D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31" creationId="{DEDE98F5-5F8A-84B5-8F09-FB73F3A0BB0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32" creationId="{4D693549-6D54-DE52-9A76-A42050B9607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33" creationId="{2A283BD8-0958-32BC-0442-D79B49B175A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34" creationId="{67FAA154-A3D3-842A-67F9-26D6A7577FA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35" creationId="{040BAE4F-75CB-F6B5-283C-64A62A8C4C3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36" creationId="{546E1858-E3C7-0C3E-4620-C43AE6DAD41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37" creationId="{823EADE7-E046-EDA9-6F98-5B057CE74D3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38" creationId="{0BDAC4C3-A618-36D9-658A-95A7FACB07F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39" creationId="{6973C75F-7857-92E7-45BF-48728CAA838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40" creationId="{DE2AD604-3EF8-4DDE-9BB6-34E3500E0ED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41" creationId="{FCFA4CCB-F220-B860-AC02-534B4EF427E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42" creationId="{2009DCE5-1665-1B50-031D-BA3A6D1E8F8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43" creationId="{6E703228-D161-1712-FC64-6EDEBDE1533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44" creationId="{59EFDB03-CF38-565E-27A3-92700741703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45" creationId="{9D818698-938C-EF6B-F0F6-4B467611A77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46" creationId="{A918FB5C-2F17-C45B-93C0-BAB8058F785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47" creationId="{9CC60D74-C519-D73D-C9C5-9A3647799FB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48" creationId="{A92BC374-5B39-0F3C-5F07-26F36562E78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49" creationId="{239D7DF6-9C35-4136-1310-BDA7C09AC30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50" creationId="{A7C21A65-AAFD-E3B3-2E34-DE23DFCD166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51" creationId="{04A4814D-48B7-5B29-FF6B-8AD901F10AF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52" creationId="{CAAA71A1-E878-1788-C29F-7954049151D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53" creationId="{CAFB3EB5-762F-8D61-7A87-6FF90557111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54" creationId="{587ED251-95BC-3960-4348-8819A67B707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55" creationId="{2D1C9F82-7437-C7AB-095C-7C89EC94BF7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56" creationId="{C20088B4-C69F-8308-D598-C3D79084D92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57" creationId="{E560ECA1-51AA-8203-BDB9-4AFA84383EC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58" creationId="{52501A39-02F3-22C2-BBCC-4CB9505D37A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59" creationId="{CEA7A01B-273B-1FD1-3DF1-3B985B6F873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60" creationId="{4AA0FDAC-8D57-FA0F-AFDF-AB252B1B650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61" creationId="{082EA183-E55A-E9B0-36F9-B23A455B85C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62" creationId="{EF26074A-677D-3586-DBD7-3FB394CE165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63" creationId="{3C1395DD-981A-694C-73A4-D09880BC6DD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64" creationId="{9BCC9E9F-B41B-5719-295B-E42BA0CDD77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65" creationId="{C44656B9-A064-7A13-651A-A8AA9EBE3AC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66" creationId="{8B9F93F1-34BB-3599-536A-C2F2B96035B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67" creationId="{20A00E32-82F7-5F5D-4249-FE05E8EB25A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68" creationId="{56433B6F-2278-B214-B692-D6707981549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69" creationId="{92FDE5CE-5519-B1FB-E240-81EC5E5F73A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70" creationId="{9606CD38-88C3-6527-31DD-2FD8F97BCDA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71" creationId="{50D1DFF2-BB83-D402-AC48-1854FA6B87F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72" creationId="{DDDC99A8-6EBF-3C59-73A0-D38726BDE27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73" creationId="{9882131B-94A7-E6ED-5271-91F9D12E805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74" creationId="{55EE180B-EDB1-6DB8-1808-F5D73BEEDFE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75" creationId="{3E1818E7-E10B-EADF-0BFD-7E922112769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76" creationId="{99B66067-8A34-4568-9185-950162D2092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77" creationId="{34AF97A4-4511-1276-6304-F2C939FA5B0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78" creationId="{DDD4CAEB-0CCA-B4CE-A20A-897418EE387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79" creationId="{39131597-B484-581B-296E-2C100BCC48F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80" creationId="{200B6A54-4DE3-AD46-4AE2-70A41C54E0D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81" creationId="{FC632292-6906-2EAF-BB66-109E24621AF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82" creationId="{7E4A7B3C-5C63-CD52-EEB9-CCCB581BAA4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83" creationId="{DD54DF92-308B-45F6-79E8-5FC731D97BB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84" creationId="{6BD4192A-6A9E-CA74-3F4D-B0DD326D32B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85" creationId="{8DAC95D5-A09F-4F8C-0276-D0C40E96262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86" creationId="{7A7428F7-7611-A2F7-9FC0-606B1F696AD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87" creationId="{DF9C1ECE-EA27-EA05-8EF0-9788CBF8D5B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88" creationId="{576BA159-57EE-5DE3-F5BB-E5F65BFF8A5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89" creationId="{D451A873-3AB9-DF98-F442-F90E293B894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90" creationId="{FD7104F8-D8F0-ED19-69A1-518F7E01442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91" creationId="{91FF99E2-DB99-488A-05C6-326C8E34E62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92" creationId="{4BED43F8-49AA-816B-E826-1B8BB48F558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93" creationId="{F8DE8050-5A32-3B4B-32DF-38F55360EB7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94" creationId="{FF6C0FDA-1563-6FED-8413-092226A2C19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95" creationId="{EC15EFC0-F2E5-0A82-5A03-3F49454532B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96" creationId="{84E913F8-3A62-81A2-6CC7-CC1CC479DEF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97" creationId="{EC0E3D42-E050-AE7E-3918-7803B4EE058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98" creationId="{67D62155-6B6E-B11F-BD76-E270916B38D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199" creationId="{B2A53BD0-D6FC-2A5F-21BE-D6C6040107B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00" creationId="{DF42D339-4794-DEEB-5207-8208854ED2B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01" creationId="{4F5CBF6F-6EA7-DC2D-7E73-99741794E09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02" creationId="{D6C5D84C-554B-F404-771D-D1784EAC81D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03" creationId="{74DD531C-2552-2106-6C8D-E9573729159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04" creationId="{7B12D8E1-BF83-8156-B204-883DEF33735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05" creationId="{C18639E9-5C65-A638-77C3-3959C8D188C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06" creationId="{3C64456A-696B-CE30-D285-C6E246C6644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07" creationId="{5E749D27-C771-5166-01F6-AC9C714F6D9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08" creationId="{684D7B4B-FC75-4258-26DC-ABEBEB4AFAD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09" creationId="{6BB1E0E4-D154-6C01-B1C4-7D3C844E5C8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10" creationId="{B57FBED8-533A-A0FA-8726-81A9FFDF463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11" creationId="{EB9B8ACB-9A2A-1089-592E-5A76524179F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12" creationId="{F650DE46-117D-5C23-D92F-7F20279F356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13" creationId="{72C8E0E5-C71D-D53F-E7F6-0ECBBC5CB88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14" creationId="{0A50A3CB-A2C7-D153-7416-0F8B5196F5C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15" creationId="{F59382B7-83EA-97C0-B944-96C1D7FE682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16" creationId="{21347BCA-362E-C726-172D-BA634057BF1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17" creationId="{71D7A788-180C-507A-95F3-78E9232E6A2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18" creationId="{27108C31-359E-F85C-D510-268FB07455B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19" creationId="{3AC738AB-4E57-C9FD-8F76-F51A2CE73FA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20" creationId="{D2FD6759-CE52-DEAA-6CFB-98901FDE727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21" creationId="{65F60759-B94D-B015-FCA4-2BFF133E4CC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22" creationId="{3E5A6A6A-F205-4A10-28FA-32D437BEAD9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23" creationId="{E24C5A5B-A08E-F5EA-D32B-953ED796841C}"/>
          </ac:spMkLst>
        </pc:spChg>
        <pc:spChg chg="del mod">
          <ac:chgData name="Ginevra Minarini" userId="1f1f918c-6db6-4aec-95e5-17ad0358cb46" providerId="ADAL" clId="{03421CA5-02D6-410F-9208-942AACB4DA1F}" dt="2023-11-23T16:05:18.606" v="156899" actId="478"/>
          <ac:spMkLst>
            <pc:docMk/>
            <pc:sldMk cId="3268864815" sldId="314"/>
            <ac:spMk id="4224" creationId="{37DFC826-D523-2FB2-5DBF-142457726CB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25" creationId="{EAFE88A6-EFF0-5E8D-7130-B93A10B1C5C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27" creationId="{227AAE71-64CD-4B90-C5FD-FF213F0A80F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28" creationId="{16D2B897-4CA5-5A4C-BE9D-AC66E44FDA8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29" creationId="{1E829EF5-12BB-6EC6-5889-D2C3BBDC1A0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30" creationId="{5541EDE0-2C8B-907F-E8F3-295C53034A5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31" creationId="{E3B0FDA3-32E5-C811-7491-5ED1FA2FBF4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32" creationId="{6B20F4B9-0BAB-6DB6-9DDA-9926C342AA3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33" creationId="{E4022A5D-FF47-BEE0-24E2-DB0E7AE6611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34" creationId="{7057AF47-D45A-6695-A213-18892CC4E0E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35" creationId="{B527D7B1-418D-3408-1BDB-9F740202843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36" creationId="{565C42A7-BBDD-96F7-D355-8D4320ACEFA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37" creationId="{6ECED2D2-963B-E1D2-71F1-79CCD9175EA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38" creationId="{AAD2F950-D459-E5DF-1F4B-F5686A841BF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39" creationId="{BB86263A-1CBA-9C5E-D367-7F96019A71A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40" creationId="{8885BA88-3482-B058-9E8A-9F93DF97002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41" creationId="{ECAB840E-15A9-D093-7733-C199B97248C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42" creationId="{9F6B6DFE-D91F-62F8-C504-63F8D034B80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43" creationId="{94C7532C-7303-EF1B-8BFC-90CD168B6C4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44" creationId="{3BAB6B65-28A4-18C5-D4E5-C4CCCB3AB42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45" creationId="{165896D2-D097-322F-2562-9DEA0CF270B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46" creationId="{5B4D97B1-2FA3-1086-A3D9-AB0C121364E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47" creationId="{66B4663D-D946-AC22-4048-191E8FEC69A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48" creationId="{09B3FC62-20A3-B574-2DC4-97B649E50CB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49" creationId="{C8F66BAC-56EB-22C3-D014-E897EB2E759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50" creationId="{FEECDF42-79FE-7299-3158-D4D35156275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51" creationId="{1205B80A-ED9C-8A90-60CF-451A277ACFF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52" creationId="{DB448962-B8D8-6DED-4A6F-D45D0C8865F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53" creationId="{5ED1B0D9-FB9F-5FCC-9217-B5217085655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54" creationId="{1BCB456E-9DF2-6B01-2258-41A7C491A4E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55" creationId="{80FA25ED-26D1-D440-0A5E-054932F0C66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56" creationId="{9B577B6F-7F5C-1A8C-BD35-FE49AAABD82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57" creationId="{944F0BFC-13DA-FE2A-B103-0516C60BCD1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58" creationId="{745B1A47-8F76-EC50-27E6-F36DC424DC7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59" creationId="{351A6481-90CC-AD89-7D2B-A893E1C4A01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60" creationId="{485205A5-D0B7-5872-1A73-9C1905CE219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61" creationId="{434199D5-B10F-9253-E015-C84C823293B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62" creationId="{2DE042EC-2CFD-E71E-8902-D5E343834DC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63" creationId="{A1E2C03D-2C37-E5C4-5508-BB4FB6B0883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64" creationId="{570135B5-EF71-29A0-45E8-824368D4218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65" creationId="{01A19355-4D94-A6C6-AA93-879EC9CE00D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66" creationId="{C658AF60-BB0F-8FFB-4D05-23C1C38483B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67" creationId="{8CB1A091-2203-134B-EF13-1350C84A58E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68" creationId="{7C06B10F-A006-EBA6-3CA9-E28D7B93E5D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69" creationId="{06E1BEE4-FAD3-915A-829E-36BCD6479CA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70" creationId="{98DB9152-34A0-957C-2E37-E5A5169DB74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71" creationId="{270A941E-17C5-539E-5060-CD47195BB92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72" creationId="{9E685FF7-80FF-842D-EFA2-C513973E1C9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73" creationId="{A9EBB007-187A-FD9A-570A-9C1390893A0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74" creationId="{1FE6F420-99FE-386B-5AB4-8D63DD4D16D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75" creationId="{14080BB3-9F5A-EEE1-50F0-BC62E931FE3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76" creationId="{66CF67AA-4DC1-278E-AA52-8188AB52266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77" creationId="{BF6238B7-8F1F-C860-AB26-72DE8ED0EE2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78" creationId="{D84C0121-32D4-8834-B424-FA2B3725606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79" creationId="{89E59BAA-D8E9-1999-4594-43438DD9BAD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80" creationId="{81414F4E-D95A-D0F2-09A7-7FE3F39B39C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81" creationId="{C9AE8CDF-CF56-1222-A858-16E86EF698B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82" creationId="{3355199E-6D76-070E-93AF-152887B307E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83" creationId="{71133719-2F36-3895-46EC-4CCCE933986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84" creationId="{53781500-9A4D-A0FB-C3E6-A7FCC98D810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85" creationId="{C92B12D2-B658-1F6C-3963-23068C81347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86" creationId="{5A180B95-139D-E9C6-CF60-20A3CCA4111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87" creationId="{E10F8845-C2C7-D8ED-C6C8-3D32D7A9943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88" creationId="{512BE20D-7A16-413D-764A-21B7584D10E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89" creationId="{2670C5B0-71D9-7C7D-C358-C4E1F77442A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90" creationId="{C8D2225D-D51C-EE72-340C-3A559E55C3D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91" creationId="{C08A6E32-0757-BED4-6253-89FFAA239DD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92" creationId="{7845D0B5-3045-678D-3A20-C1347E9E7B8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93" creationId="{080921AE-AC47-3D6D-CF42-6E25083E3CC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94" creationId="{75CF1C50-1FE0-863B-AD97-E1014A32AF3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95" creationId="{FC181C2C-982F-B124-4376-DA44E137EE6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96" creationId="{1733F61E-C9B5-BA11-0926-F997B24D2BD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97" creationId="{C009D7AC-8E79-C7E7-632A-6BE161CA67A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98" creationId="{D4D6865F-4462-9B5F-EA95-AE1D98FF076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299" creationId="{DA8E5E2E-6367-15B3-88E3-1622E13315F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00" creationId="{741CD09C-487E-FED7-E95B-4F54B0C6B83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01" creationId="{ADE7C103-9D1E-9A67-8B50-E23C2332105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02" creationId="{BE212B0E-878E-35C4-AE85-208EA1B20DE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03" creationId="{B2295E4C-7451-B45A-78AE-5FA4FC3F071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04" creationId="{8E106854-5605-246A-3B4A-BA0E1513BE3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05" creationId="{50CFF425-60CD-1F97-3CB8-D9DD765CE83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06" creationId="{6160216D-F8AE-6884-775C-C4354B140CF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07" creationId="{CE821B91-1650-CC03-FB97-22D33D59A04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08" creationId="{7C45AA26-E5FA-5B55-CC52-88609A74FE5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09" creationId="{BF47222E-4E16-11EB-128A-75450AB9BDC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10" creationId="{F685C1C9-80C7-67D8-C12E-3C759E6EA24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11" creationId="{CE86797C-D2B0-1996-7B21-B996D8AFC03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12" creationId="{FD59E2A3-F047-24E4-0B44-C703D37FE0D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13" creationId="{F62BE6D4-BCCB-3D92-3E0F-43009D5440B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14" creationId="{0B33754C-2A85-9748-46F8-B5E530C63D8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15" creationId="{0613B467-BC27-193D-F8D0-5CFA807F722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16" creationId="{E9FA26E0-EC7D-BD16-7E0B-BEF9E695229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17" creationId="{952A5A43-9947-A4B8-D2D0-6B64B57F474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18" creationId="{7B486E81-3E5E-4D7B-FB50-4D35167A1E4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19" creationId="{69D295B5-DB14-3488-6701-49D50C24FEC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20" creationId="{5F321861-2ADF-EF56-C375-B6A0ECCAA54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21" creationId="{9350A791-DB48-18BB-B81D-023BBF21601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22" creationId="{5C370CF0-6F72-9B65-CE4F-AB135061B49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23" creationId="{14E8947D-10CC-5C97-5541-7F8953787C8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24" creationId="{7D0C1D5F-1396-8838-849B-F11D06F67AC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25" creationId="{F7E05F79-0A2E-EB95-DE08-90DCFFCD852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26" creationId="{02B8B965-7F49-1B0A-FCE7-3ECC5C46832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27" creationId="{12BCC9F1-717F-D4FC-17A3-E950392791F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28" creationId="{349AE0F6-86E6-9F50-87FA-01C39BDDD38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29" creationId="{CEB3CC0F-DEE2-9B20-D3BB-EB95567BD59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30" creationId="{F0C62271-0547-9331-54B1-9450EE59FDD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31" creationId="{18ADE316-6F26-DB23-C589-90FF071EA0D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33" creationId="{6EE9E798-6015-FA4F-BCD3-EDF3996520B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34" creationId="{B8931E3F-7831-7F79-921F-D78FFA7174A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35" creationId="{7F07A864-93DE-DDA2-A49D-C9DD84CBE70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37" creationId="{5516E71B-0C15-3B42-CC9A-03CEC82B780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38" creationId="{E643E24D-736E-7BD4-BDA5-F87108CDD3C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39" creationId="{23A2CEA9-4874-8E34-F036-326B418C6ED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40" creationId="{F8ACE664-3FD8-E8E8-3CFC-8E28FA68DA7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41" creationId="{D599F1A1-C9CE-A34C-1A83-72668C21EEC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42" creationId="{DFF2734F-0DF8-0A5B-F1A2-55F98D8F623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43" creationId="{173D5D79-5624-5BCE-882B-8644D0D6DDA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44" creationId="{FD36A290-5E01-9B36-22D7-E4AE39B14A5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45" creationId="{4E8B72FE-5DAB-8DDF-B9CA-9FE4DD48106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46" creationId="{F2ADB66A-662A-7CCA-C93B-F2CDEB29377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47" creationId="{69CEA51B-8880-5448-6F67-9E0FB13062C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48" creationId="{124346D5-6340-E46A-AE3A-63AA990B7FB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49" creationId="{993BF347-7A95-6AD9-A300-A461F791681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50" creationId="{C11DF322-B5A2-2F38-333A-384390B2D05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51" creationId="{4B76E63C-B47B-2AF8-9EEF-26BB1BF9479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52" creationId="{DFE347C2-CE46-1C82-3263-A570D66B690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53" creationId="{6A26A2D2-8C66-0D95-5AC7-EE282AE3AB6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54" creationId="{0DA190C8-B7E2-D9DD-FD30-A589CCDF629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55" creationId="{6ECD6348-3B95-A1A5-20C2-CC5DC912FDE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56" creationId="{6F08539C-66E4-D288-7D93-CA3A3E6D516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57" creationId="{D87FFDB6-B7A1-D51D-CE69-073F93A62D6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58" creationId="{A662F250-C1F0-FDEB-FA44-D6560001885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59" creationId="{A6B04A48-3D15-DE21-E036-70C59E6B734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60" creationId="{58CFA3C9-5D50-8F19-34A9-877A342E115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61" creationId="{60F37D48-27FA-2774-3D41-EC591E4398D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62" creationId="{825D925F-F086-B8DB-7BBB-1FC8FE3C38F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63" creationId="{8A9238BD-ECAD-C66C-7D75-B31C8564D18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64" creationId="{A53110E6-DEA5-64E7-7D6A-171D4F451A0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65" creationId="{32D7B6BC-98E6-B86B-90CC-053DCADBF7C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66" creationId="{BA37E01F-5A4C-3B8F-960A-9F6CC7B9ABC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67" creationId="{72037EA5-106F-C977-AEBF-F8BA1D8F75E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68" creationId="{25F06711-D963-B6F1-EDCD-8E74D19F60D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69" creationId="{B6E9A3FE-AE35-BF72-1231-8809DB95F6B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70" creationId="{200F7247-2A04-4FD3-2266-C661ED8D4B7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72" creationId="{A13A78F5-64A3-C44D-E5D5-29C4F7F01CE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74" creationId="{DCDB68A2-C7EC-5E4C-7A26-215D37BD527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76" creationId="{E7BB9B03-D03A-C463-2511-38E13D44D5A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78" creationId="{029DECD6-DAAF-9DE1-1F6A-EE10F5840E1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79" creationId="{42961558-E909-F22A-EE1E-DB78CAEB79D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80" creationId="{089DEB25-5291-C3AA-3985-3552D154221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81" creationId="{8DBAA3E7-34A6-8950-B5C7-1758334FD54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82" creationId="{CD299F33-0F06-5811-C8AC-EB69C3CFAFB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83" creationId="{6BACE08E-17D0-C88B-727C-BF98E3DB665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84" creationId="{75E03F87-B270-1047-F356-112468C7674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85" creationId="{A593FB0E-4250-E8AB-CAD4-284E28EFA0D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86" creationId="{6DADD1D6-8FC6-A392-A20B-87CD25DE4F8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87" creationId="{F2BD8F75-AA81-BDC7-B578-2A6AA29EED7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88" creationId="{C3EF0B3F-02C9-E9A3-C051-2E2BFD7D8F6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89" creationId="{83CC6AFB-A8D0-C363-6F94-9EB56CEA107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90" creationId="{B929DE32-9D38-B836-4F72-C1164C356AD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91" creationId="{EAF3E16B-9CC9-CED9-BB80-FE218A8A825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92" creationId="{4379EC6A-C6FE-23D7-8F06-A02A0C1C3B4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93" creationId="{AC689232-85E6-CA36-8ADB-D8AED82A03A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94" creationId="{FCC996B9-3DF1-0980-15D5-CE127AE8151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95" creationId="{A4DF947F-C85C-F26A-8478-E0CEFE41214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96" creationId="{84CB1F32-71F6-2EA7-9F79-7B1A0CDF93A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97" creationId="{5AA6281E-F839-B15A-E551-184F5BFFABA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98" creationId="{81D704CE-D281-A5E3-B40B-5DAEC3EB050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399" creationId="{0EC5FE8B-C5A5-DF4B-803F-57986AECFD3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00" creationId="{DCBAE674-FA84-8575-B637-BA382FE40B6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01" creationId="{296E4EAA-4252-5205-5F80-12EA43675B0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02" creationId="{B5DF430D-1CF9-AE72-42B4-A10431F544D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03" creationId="{1AE9CFE4-EBB5-1E85-D62E-3FF967D04EE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04" creationId="{1B98CF74-FE35-7F67-1BA2-122209EC133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05" creationId="{BC3C991E-EA60-383C-B21C-B4EA5CBA7CB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06" creationId="{7CB63773-13B9-E722-19D9-78E90B693AA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07" creationId="{B1326557-4A15-907F-9062-366139CC7D2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08" creationId="{F108E0FC-1DCF-F2D5-ABB8-2ED7BB32984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09" creationId="{2BA50CAE-EEBC-C144-0CA6-3B4BF5759E8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10" creationId="{7AC318A7-B575-55D7-66FF-6390B3A0AF7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11" creationId="{B6BE372B-C378-7092-8BA6-6FA97446250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12" creationId="{437AE1A4-F4D4-B373-CDE5-CD3A2AC9A36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13" creationId="{E87BDEB1-51A9-DCDC-14F7-44873807D19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14" creationId="{B787C446-8022-729E-E8F0-46FF3AF410D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15" creationId="{00CBE562-3F3C-6FC5-5E86-A1F31560038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16" creationId="{6F4CF45E-DDF9-8773-DD5F-C28EA46C2EA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17" creationId="{F3F1D1F0-13AF-D886-A44D-07D23E00133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18" creationId="{443FAFCC-9B41-CEAA-6BB0-4988669B3A1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19" creationId="{687C85F6-C29A-9728-ABCE-EFB9C4B4EA8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20" creationId="{232AC517-8DCC-08F0-A695-7313FDBCCDC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21" creationId="{3CFBA7B9-8E58-345A-9191-86DA53098EB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22" creationId="{A74ECB58-C5E0-23C7-D1BE-1CADC240E01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23" creationId="{9953CC21-CE81-307D-9638-15CD3403C84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24" creationId="{4D8CFA7D-7591-50DC-8226-32AD8B31CBF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25" creationId="{5D891D91-B6E2-EFAA-8914-26F3491092D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26" creationId="{572ADD6C-FF92-4934-9DD4-788804A731A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27" creationId="{8F75C8D9-8825-CCF7-661A-41662EEA76B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28" creationId="{8527F9CB-FE6F-EB30-DC3A-1C823273EDA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29" creationId="{67CCC7A2-4233-B2FE-59C2-3F39D279534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30" creationId="{A1877BAE-DE41-8A87-3ED2-698A88DEB6E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31" creationId="{6692BD08-8684-77C9-C588-6DF003CA3C3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32" creationId="{01065CFB-00D7-75F3-095D-8C3163BB243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33" creationId="{D25D6C62-F897-FF04-D64A-7E0F9856098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34" creationId="{191656DA-199C-D0DB-8EFC-4C4BF81EA9E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35" creationId="{E6D667DB-46B9-2DDB-185C-2AA2D56E2A1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36" creationId="{056C9734-042C-A540-7BEE-38EBDF7987A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37" creationId="{44492E57-81CB-8C4A-3932-F525DC461BC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38" creationId="{32134C43-BE9F-34EB-04F7-448D5C5A20F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39" creationId="{A6BA9456-DF00-CDF7-3873-82C72510791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40" creationId="{620D1881-D509-EFA3-97F2-A041D32E401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41" creationId="{8DCA7E0C-9AE2-18B4-695A-65C6D316647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42" creationId="{64C8C929-1CB6-65A0-41E9-409A5124192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43" creationId="{6293BE60-440C-D957-2426-B93D2D2A16A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44" creationId="{08DE3D55-867D-AB3C-2B11-71A82C047D9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45" creationId="{E8D6200B-6E05-B5F4-9E8A-6FEBD2FAB66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46" creationId="{C621243B-1335-0364-0479-2339E271EB2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47" creationId="{7F1772DC-3625-F494-035F-DB5E405BA04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48" creationId="{D760146E-91DA-697B-2B05-B6EA1BAD8D6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49" creationId="{EAC99437-DBEC-216B-EAFB-5EBE8309787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50" creationId="{F8DF72D4-4269-C49C-68DF-B077C949C4F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51" creationId="{F9BA22ED-DD1A-7214-0B86-A1058054097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52" creationId="{24BFEDB2-71A7-16C2-5877-EF84ED50A5D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53" creationId="{F101E5E7-D4F8-42A0-DA45-5DE78B43BB9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54" creationId="{8682A453-7E73-F671-BD78-475490BA786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55" creationId="{FCF433A3-DA0F-9500-6C0C-D8E04A95AD9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56" creationId="{0CD38A5F-F9A9-1A1F-8CFA-72EA73B7E5B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57" creationId="{1C2E7680-6D7A-8B72-36C1-96FCDD26C84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58" creationId="{306D8C30-733A-0497-C95F-52C0A86C270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59" creationId="{F99287B5-4D49-1750-5303-53A97C273F2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60" creationId="{563C4ED0-993F-6C51-15BE-81B944A56B2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61" creationId="{11FC9893-68CF-7C6C-74A9-572A26BA886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62" creationId="{8FE38534-5B52-1720-E9EB-CEFE42E4F86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63" creationId="{E72F906C-3728-5A55-37EE-FAA6A4061A0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64" creationId="{FBBFD083-9924-288E-3538-F60EB853000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65" creationId="{EDE5EFF1-2006-1174-EACE-8A10B06B4B5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66" creationId="{837E93F9-C0F2-FE16-2D8A-270FE2509DA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67" creationId="{A286DB36-0B95-8299-556E-738E3D29164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68" creationId="{82B59C63-D759-765B-EA4A-47525E1679E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69" creationId="{573D2193-E976-36DE-8C60-F91EBCF3966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70" creationId="{34E6F555-7297-5BF0-4B17-B3A76A9A7DB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71" creationId="{83A8CDE3-A3A0-E506-620B-5D6BA7485FB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72" creationId="{F5008D23-9F7B-C2B9-A1DA-938DB3E9716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73" creationId="{C91FAB28-95E8-F146-F347-BE03EB8541F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74" creationId="{97F0AD6B-E1BA-E23A-FD7E-ED2C211364B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75" creationId="{6716A9A4-71A2-519B-BA64-4274CA92C28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76" creationId="{C7DC1625-B782-AB44-AE84-B6BF6EDE1C5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77" creationId="{1CCEBCB8-519F-B7C9-7EA3-F5DA4C38DC1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78" creationId="{0D6B7FE9-9426-E5C8-534D-6F6299B3F03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79" creationId="{89F77CA3-ABEB-94D1-22D3-16A7A6E5BFC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80" creationId="{E4D3991C-4C82-B753-5630-AE73AB37932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81" creationId="{92532224-5FD6-79C0-D83E-E504E0DFDAD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82" creationId="{2F26810A-9555-145D-30BA-6DB957C7DAA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83" creationId="{042EFCAB-6195-F19E-DC76-E411771CF9D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84" creationId="{B674D9D6-2831-959F-F738-6AA6F1024A3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85" creationId="{6F83DEBF-6EC7-BE93-247A-933053F1629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86" creationId="{37D94B46-9275-4A91-75D6-7C144D17C1A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87" creationId="{0547F0B2-3311-A316-0519-03ADD62A2CC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88" creationId="{74CA63C4-9334-A110-AB9C-AD4CE716E2B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89" creationId="{C636D1D7-56D5-D17A-89D7-17500B8372C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90" creationId="{9CD6BD79-6E69-7D6A-C3C3-A44E59E7827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91" creationId="{E3779D56-0338-5C25-E3D7-589280F4853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92" creationId="{0D227405-46C5-D14C-8437-061CB05A167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93" creationId="{276F22D5-5D1C-5982-1AC8-848414A79B0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94" creationId="{03C1431B-E3C8-1EAF-2F69-729C7479189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95" creationId="{408E7028-674C-4AB3-14AA-3CF2641D697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96" creationId="{17F3A9C6-B045-60D1-BA8A-DE6699FECD6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97" creationId="{21BAA844-29BF-C3A7-8117-4A92E88CEE2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98" creationId="{19A2473F-1C2A-2D04-6D10-935E47F92B0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499" creationId="{560FD692-72C4-C1C6-6B45-72648EE3D87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00" creationId="{45B6EB58-58FF-F4CA-D559-985D0AD6AE2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01" creationId="{C66FC89E-BC51-F186-FC7F-26CD485672A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02" creationId="{D80311EF-FB80-2205-8500-EB706F8DEDD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03" creationId="{0B34B08C-B1C7-42B4-E569-9A16C4C3D26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04" creationId="{EF33E716-5F64-769B-B60B-2B0F99826C0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05" creationId="{54777275-ECCE-BCEE-9704-A92A0701D56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06" creationId="{B4D959B0-3A66-515E-61F4-C49C833DCF4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07" creationId="{6B7D714D-F899-2922-F88E-957D6F1421A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08" creationId="{D017A8B2-BE84-2CC2-E531-2BECCD5AFC3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09" creationId="{EA01B271-BFCC-B4DC-8001-37FACC0278B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10" creationId="{D24F44C9-DB69-AA09-F25B-C0FA4522B11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11" creationId="{8A78EEE3-FB7D-A60F-F712-B0D7D951B69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12" creationId="{11E210A2-B3E9-AB27-0C66-4F27E40024F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13" creationId="{88DBE0C8-F220-566D-2ACE-1D71F5EFF54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14" creationId="{B286516E-A05B-A51A-0C9D-2F2314D096F1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15" creationId="{7E25C65B-6E87-4367-E35E-7EA57B568B2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16" creationId="{E5C98B68-F272-1B09-0C29-DE5FE608F48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17" creationId="{7AAA35CA-E738-1652-4E49-ED7B0201D9C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18" creationId="{047920E4-1A2E-9315-01C7-97D353FC22A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19" creationId="{1AD7C65E-CDF9-9A36-0972-03243198D04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20" creationId="{85EF7212-A475-4855-8121-66E4CC67D12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21" creationId="{4F248EDC-0B92-C813-5BDE-59A9F629494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22" creationId="{D9ECA03D-3D0F-BA88-DC2D-5048491DB1E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23" creationId="{C53DF1B7-CB52-6A84-A644-29EC56D3A54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24" creationId="{F211CBB8-8E6D-2797-8E34-0267ABCC1F6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25" creationId="{AA2F07C0-E518-DB77-4C7E-91886693546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26" creationId="{FFB51B88-D3F4-8D57-60A3-87425F7C609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27" creationId="{FBB3CCA9-96EC-AFE6-3E25-7231661F4E6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28" creationId="{734DE79A-8D18-AFEB-D0CA-797D79C226D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29" creationId="{E533D97E-5B4A-7B35-03CC-F3BF97C041A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30" creationId="{325BD55A-4318-3ED1-880D-35C5B32206E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31" creationId="{A31545BC-C09E-C884-C84B-594183F7D53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32" creationId="{B8C516FE-0985-ECA2-CFDA-492BB102E32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33" creationId="{3D8A75C2-7A5B-5216-2808-3F403CACE18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34" creationId="{5632F165-D0C5-A9E6-C88B-A78FA0FCF82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35" creationId="{2EB42BD7-2CD1-BA5C-67C3-B9CF5D71154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36" creationId="{CAE4AA3D-20F3-7CA8-98A3-0FF26D2034B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37" creationId="{3F06D5C8-7706-7DCA-E212-23CEF5E0C009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38" creationId="{6C103FEB-DF1F-BCED-3942-C9A7FD72A8F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39" creationId="{5A363DFC-8712-7709-88D0-1433DE06AC0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40" creationId="{A3EED3AB-C000-094A-66D3-3308DA6E2AB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41" creationId="{0C610786-C2AE-77BC-7823-C63947F6B0D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42" creationId="{B494211C-1422-E1E4-FA50-D649E4489FF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43" creationId="{61A09088-A1C5-19C3-68FF-B50E4616622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44" creationId="{B5AC7EFD-C3EA-49F4-0D6A-8BF523C78C9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45" creationId="{763E021A-E767-6FEB-DF3A-904D846A658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46" creationId="{15716710-F338-AB30-09FA-A4F49DD8C23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47" creationId="{007A34AA-374E-6893-7D1E-1D5D4C7F7A9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48" creationId="{7D095391-BABC-A9EF-93A4-53E9DF44360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49" creationId="{19390E31-C229-9701-19F1-12D2CE212D7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50" creationId="{02FAF10E-80A1-0C26-9C92-0E3286F52BE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51" creationId="{BF7F2B16-7E1C-C22A-F62E-612B78743A9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52" creationId="{A935E4A4-6394-9BA3-28DA-A28D57ADCB1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53" creationId="{B04EA34C-A517-EC5A-1B53-AAD56A49496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54" creationId="{22A234EF-1EF1-74BB-A306-4248C29B60E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55" creationId="{954C3673-5748-9D15-1766-4B8B99FDFED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56" creationId="{1E715F79-2997-68F4-3073-6B24CF79778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57" creationId="{B8757557-2CBC-46FE-6B46-7A7AED2C355F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58" creationId="{BC233465-2428-5526-8EAC-E6EDDCD0137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59" creationId="{B0EE3299-3CA5-7931-6F12-C59A92C0AE0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60" creationId="{3D130B8C-204D-FE14-3395-E595CE089D7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61" creationId="{65EE61CA-9C1B-198E-FF33-07902971C86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62" creationId="{BD34AC91-C299-62B8-AC73-604355CA60B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63" creationId="{1FCAA1B5-BD6C-037C-A675-95CD09272FE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64" creationId="{3AAD674B-19DF-10A4-2976-4CF1A5D8B26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65" creationId="{3EB1FB04-C306-41D2-E8A3-F899DDED5C9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66" creationId="{5854B6C8-B9C4-A676-9402-0063438B693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67" creationId="{C0ADF886-B548-F235-96D4-AD03714C8E90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68" creationId="{C1F375B4-2382-0610-BDF3-5CF144AD9D8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69" creationId="{B50351D7-76CF-A7AF-C268-132CCBB72F1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70" creationId="{6F6D863F-3F24-B950-6FA1-54C7EA1CA11A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71" creationId="{DC253261-2F9B-7AF3-5999-9573213D5894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72" creationId="{EC2EF42B-114B-388D-45D4-A7113BA4DA08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73" creationId="{988530B4-363C-76E6-4851-1727847077A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74" creationId="{34E2316A-AC79-47B7-D92A-629C2DDA9D9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75" creationId="{EAF54506-ABBE-659F-C1B6-BF726C4DD0CE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76" creationId="{914D3299-15BB-771B-7BC1-73A124D901D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77" creationId="{2886AF0E-D1C9-8261-AAE3-4776CA5EF1A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78" creationId="{3BB6BBFC-9BD3-9685-D739-77B338DA3B5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79" creationId="{17A7921D-6080-0DA8-A070-4D6C541FE626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80" creationId="{1CBAD170-61E4-7CAA-4ED7-F1B4A9A3A59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81" creationId="{DDD1C3D9-6839-7DE2-7156-74DF3D669FA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82" creationId="{715F2D8F-9B07-28C5-7886-8FDCB325000B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83" creationId="{EB257893-9210-A7BC-C9E2-DAB28566E94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84" creationId="{05BBA11A-431E-913D-440C-1FC7AC93391D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85" creationId="{DB91BB8B-3EE8-A5C6-4407-D01EA5540F0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86" creationId="{BE546BD0-6EF7-E16B-C448-A72A4C93F02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87" creationId="{022A1DC0-95DD-618A-7A41-414EDD1C730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88" creationId="{5A049DDB-4C99-37A4-B6ED-5A08F2A8637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89" creationId="{3575BE04-2340-18C1-2DEB-ADA882204B77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90" creationId="{D68C7169-4D61-C7F5-34EF-6E78E2B85F1C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91" creationId="{DA4A0AE3-57FD-731E-DC97-AC0BB18A65D3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92" creationId="{6A31D312-C1F6-1E00-3A68-E962282C9135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93" creationId="{FE569273-AF3F-2B3E-960F-B68480C21862}"/>
          </ac:spMkLst>
        </pc:spChg>
        <pc:spChg chg="mod">
          <ac:chgData name="Ginevra Minarini" userId="1f1f918c-6db6-4aec-95e5-17ad0358cb46" providerId="ADAL" clId="{03421CA5-02D6-410F-9208-942AACB4DA1F}" dt="2023-11-27T10:29:06.904" v="158204"/>
          <ac:spMkLst>
            <pc:docMk/>
            <pc:sldMk cId="3268864815" sldId="314"/>
            <ac:spMk id="4594" creationId="{88F217BA-32AD-8AAD-BF82-87110FE31F77}"/>
          </ac:spMkLst>
        </pc:spChg>
        <pc:grpChg chg="mod modVis">
          <ac:chgData name="Ginevra Minarini" userId="1f1f918c-6db6-4aec-95e5-17ad0358cb46" providerId="ADAL" clId="{03421CA5-02D6-410F-9208-942AACB4DA1F}" dt="2023-11-27T15:56:04.090" v="164179"/>
          <ac:grpSpMkLst>
            <pc:docMk/>
            <pc:sldMk cId="3268864815" sldId="314"/>
            <ac:grpSpMk id="2" creationId="{533C7AE6-E7AB-D12A-8308-463051FE5EC8}"/>
          </ac:grpSpMkLst>
        </pc:grpChg>
        <pc:grpChg chg="del">
          <ac:chgData name="Ginevra Minarini" userId="1f1f918c-6db6-4aec-95e5-17ad0358cb46" providerId="ADAL" clId="{03421CA5-02D6-410F-9208-942AACB4DA1F}" dt="2023-11-23T09:02:19.573" v="94356" actId="478"/>
          <ac:grpSpMkLst>
            <pc:docMk/>
            <pc:sldMk cId="3268864815" sldId="314"/>
            <ac:grpSpMk id="15" creationId="{FD249CD5-BFA5-94F0-3B0C-5DA6C34F7941}"/>
          </ac:grpSpMkLst>
        </pc:grpChg>
        <pc:grpChg chg="add del mod ord">
          <ac:chgData name="Ginevra Minarini" userId="1f1f918c-6db6-4aec-95e5-17ad0358cb46" providerId="ADAL" clId="{03421CA5-02D6-410F-9208-942AACB4DA1F}" dt="2023-11-27T10:29:11.178" v="158207" actId="478"/>
          <ac:grpSpMkLst>
            <pc:docMk/>
            <pc:sldMk cId="3268864815" sldId="314"/>
            <ac:grpSpMk id="16" creationId="{959F0011-252C-F9B5-E680-DE473BC1519A}"/>
          </ac:grpSpMkLst>
        </pc:grpChg>
        <pc:grpChg chg="del mod ord topLvl modVis">
          <ac:chgData name="Ginevra Minarini" userId="1f1f918c-6db6-4aec-95e5-17ad0358cb46" providerId="ADAL" clId="{03421CA5-02D6-410F-9208-942AACB4DA1F}" dt="2023-11-27T15:56:10.361" v="164222" actId="478"/>
          <ac:grpSpMkLst>
            <pc:docMk/>
            <pc:sldMk cId="3268864815" sldId="314"/>
            <ac:grpSpMk id="18" creationId="{C881AE78-A9CD-BB33-FD41-5CBF50EADA8F}"/>
          </ac:grpSpMkLst>
        </pc:grpChg>
        <pc:grpChg chg="del mod ord modVis">
          <ac:chgData name="Ginevra Minarini" userId="1f1f918c-6db6-4aec-95e5-17ad0358cb46" providerId="ADAL" clId="{03421CA5-02D6-410F-9208-942AACB4DA1F}" dt="2023-11-27T10:32:59.766" v="158271" actId="478"/>
          <ac:grpSpMkLst>
            <pc:docMk/>
            <pc:sldMk cId="3268864815" sldId="314"/>
            <ac:grpSpMk id="1855" creationId="{74306BDF-8AF9-3BAC-6228-74B5D8B3A5CA}"/>
          </ac:grpSpMkLst>
        </pc:grpChg>
        <pc:grpChg chg="mod modVis">
          <ac:chgData name="Ginevra Minarini" userId="1f1f918c-6db6-4aec-95e5-17ad0358cb46" providerId="ADAL" clId="{03421CA5-02D6-410F-9208-942AACB4DA1F}" dt="2023-11-23T16:04:32.369" v="156889"/>
          <ac:grpSpMkLst>
            <pc:docMk/>
            <pc:sldMk cId="3268864815" sldId="314"/>
            <ac:grpSpMk id="3042" creationId="{F955D910-79E3-A5ED-2454-80C3FD062D59}"/>
          </ac:grpSpMkLst>
        </pc:grpChg>
        <pc:grpChg chg="mod modVis">
          <ac:chgData name="Ginevra Minarini" userId="1f1f918c-6db6-4aec-95e5-17ad0358cb46" providerId="ADAL" clId="{03421CA5-02D6-410F-9208-942AACB4DA1F}" dt="2023-11-23T16:04:32.369" v="156889"/>
          <ac:grpSpMkLst>
            <pc:docMk/>
            <pc:sldMk cId="3268864815" sldId="314"/>
            <ac:grpSpMk id="3148" creationId="{2B3E27EA-CBF8-CFE9-2B6B-CBE584D3D0D0}"/>
          </ac:grpSpMkLst>
        </pc:grpChg>
        <pc:grpChg chg="mod modVis">
          <ac:chgData name="Ginevra Minarini" userId="1f1f918c-6db6-4aec-95e5-17ad0358cb46" providerId="ADAL" clId="{03421CA5-02D6-410F-9208-942AACB4DA1F}" dt="2023-11-23T16:04:32.369" v="156889"/>
          <ac:grpSpMkLst>
            <pc:docMk/>
            <pc:sldMk cId="3268864815" sldId="314"/>
            <ac:grpSpMk id="3152" creationId="{182407E5-4EDE-7C97-FA0C-D1F6840EF7D6}"/>
          </ac:grpSpMkLst>
        </pc:grpChg>
        <pc:grpChg chg="mod modVis">
          <ac:chgData name="Ginevra Minarini" userId="1f1f918c-6db6-4aec-95e5-17ad0358cb46" providerId="ADAL" clId="{03421CA5-02D6-410F-9208-942AACB4DA1F}" dt="2023-11-23T16:04:32.369" v="156889"/>
          <ac:grpSpMkLst>
            <pc:docMk/>
            <pc:sldMk cId="3268864815" sldId="314"/>
            <ac:grpSpMk id="3187" creationId="{7BC13A72-B20F-2F24-2C94-7A1FFB5DFB00}"/>
          </ac:grpSpMkLst>
        </pc:grpChg>
        <pc:grpChg chg="mod modVis">
          <ac:chgData name="Ginevra Minarini" userId="1f1f918c-6db6-4aec-95e5-17ad0358cb46" providerId="ADAL" clId="{03421CA5-02D6-410F-9208-942AACB4DA1F}" dt="2023-11-23T16:04:32.369" v="156889"/>
          <ac:grpSpMkLst>
            <pc:docMk/>
            <pc:sldMk cId="3268864815" sldId="314"/>
            <ac:grpSpMk id="3189" creationId="{FA7FA2CE-9EA6-F023-2697-249E3E903A97}"/>
          </ac:grpSpMkLst>
        </pc:grpChg>
        <pc:grpChg chg="mod modVis">
          <ac:chgData name="Ginevra Minarini" userId="1f1f918c-6db6-4aec-95e5-17ad0358cb46" providerId="ADAL" clId="{03421CA5-02D6-410F-9208-942AACB4DA1F}" dt="2023-11-23T16:04:32.369" v="156889"/>
          <ac:grpSpMkLst>
            <pc:docMk/>
            <pc:sldMk cId="3268864815" sldId="314"/>
            <ac:grpSpMk id="3191" creationId="{6FA4B980-F6D4-2E93-19C9-2A5376608AF0}"/>
          </ac:grpSpMkLst>
        </pc:grpChg>
        <pc:grpChg chg="mod modVis">
          <ac:chgData name="Ginevra Minarini" userId="1f1f918c-6db6-4aec-95e5-17ad0358cb46" providerId="ADAL" clId="{03421CA5-02D6-410F-9208-942AACB4DA1F}" dt="2023-11-23T16:04:32.369" v="156889"/>
          <ac:grpSpMkLst>
            <pc:docMk/>
            <pc:sldMk cId="3268864815" sldId="314"/>
            <ac:grpSpMk id="3193" creationId="{5E92F530-45E3-6655-3777-06AD97E162BE}"/>
          </ac:grpSpMkLst>
        </pc:grpChg>
        <pc:grpChg chg="add del mod ord modVis">
          <ac:chgData name="Ginevra Minarini" userId="1f1f918c-6db6-4aec-95e5-17ad0358cb46" providerId="ADAL" clId="{03421CA5-02D6-410F-9208-942AACB4DA1F}" dt="2023-11-27T15:54:26.019" v="164054" actId="478"/>
          <ac:grpSpMkLst>
            <pc:docMk/>
            <pc:sldMk cId="3268864815" sldId="314"/>
            <ac:grpSpMk id="3411" creationId="{59AFAD12-CFAE-45E7-4C14-8EF245512952}"/>
          </ac:grpSpMkLst>
        </pc:grpChg>
        <pc:grpChg chg="mod modVis">
          <ac:chgData name="Ginevra Minarini" userId="1f1f918c-6db6-4aec-95e5-17ad0358cb46" providerId="ADAL" clId="{03421CA5-02D6-410F-9208-942AACB4DA1F}" dt="2023-11-27T15:54:24.411" v="164019"/>
          <ac:grpSpMkLst>
            <pc:docMk/>
            <pc:sldMk cId="3268864815" sldId="314"/>
            <ac:grpSpMk id="3412" creationId="{9B2F9DC2-A72D-8C34-1731-670C52A4FBA1}"/>
          </ac:grpSpMkLst>
        </pc:grpChg>
        <pc:grpChg chg="mod modVis">
          <ac:chgData name="Ginevra Minarini" userId="1f1f918c-6db6-4aec-95e5-17ad0358cb46" providerId="ADAL" clId="{03421CA5-02D6-410F-9208-942AACB4DA1F}" dt="2023-11-27T15:54:24.411" v="164019"/>
          <ac:grpSpMkLst>
            <pc:docMk/>
            <pc:sldMk cId="3268864815" sldId="314"/>
            <ac:grpSpMk id="3413" creationId="{102CCB51-1BF1-65B7-7632-D8987BFA7E70}"/>
          </ac:grpSpMkLst>
        </pc:grpChg>
        <pc:grpChg chg="del mod modVis">
          <ac:chgData name="Ginevra Minarini" userId="1f1f918c-6db6-4aec-95e5-17ad0358cb46" providerId="ADAL" clId="{03421CA5-02D6-410F-9208-942AACB4DA1F}" dt="2023-11-27T10:32:39.528" v="158233" actId="478"/>
          <ac:grpSpMkLst>
            <pc:docMk/>
            <pc:sldMk cId="3268864815" sldId="314"/>
            <ac:grpSpMk id="3471" creationId="{802866D0-F28C-EABA-4FFA-199BC261A327}"/>
          </ac:grpSpMkLst>
        </pc:grpChg>
        <pc:grpChg chg="mod modVis">
          <ac:chgData name="Ginevra Minarini" userId="1f1f918c-6db6-4aec-95e5-17ad0358cb46" providerId="ADAL" clId="{03421CA5-02D6-410F-9208-942AACB4DA1F}" dt="2023-11-23T09:06:38.893" v="97412"/>
          <ac:grpSpMkLst>
            <pc:docMk/>
            <pc:sldMk cId="3268864815" sldId="314"/>
            <ac:grpSpMk id="3475" creationId="{88C2F28E-4D0B-8863-B2DD-7E42EED9175C}"/>
          </ac:grpSpMkLst>
        </pc:grpChg>
        <pc:grpChg chg="del mod modVis">
          <ac:chgData name="Ginevra Minarini" userId="1f1f918c-6db6-4aec-95e5-17ad0358cb46" providerId="ADAL" clId="{03421CA5-02D6-410F-9208-942AACB4DA1F}" dt="2023-11-27T10:32:39.528" v="158233" actId="478"/>
          <ac:grpSpMkLst>
            <pc:docMk/>
            <pc:sldMk cId="3268864815" sldId="314"/>
            <ac:grpSpMk id="3495" creationId="{894E86F4-ED87-A4E9-5713-97FBDAF4BC26}"/>
          </ac:grpSpMkLst>
        </pc:grpChg>
        <pc:grpChg chg="mod modVis">
          <ac:chgData name="Ginevra Minarini" userId="1f1f918c-6db6-4aec-95e5-17ad0358cb46" providerId="ADAL" clId="{03421CA5-02D6-410F-9208-942AACB4DA1F}" dt="2023-11-23T09:06:38.905" v="97471"/>
          <ac:grpSpMkLst>
            <pc:docMk/>
            <pc:sldMk cId="3268864815" sldId="314"/>
            <ac:grpSpMk id="3497" creationId="{6D988C51-FBF0-22F7-556C-F72806D065E3}"/>
          </ac:grpSpMkLst>
        </pc:grpChg>
        <pc:grpChg chg="mod modVis">
          <ac:chgData name="Ginevra Minarini" userId="1f1f918c-6db6-4aec-95e5-17ad0358cb46" providerId="ADAL" clId="{03421CA5-02D6-410F-9208-942AACB4DA1F}" dt="2023-11-23T09:06:38.905" v="97471"/>
          <ac:grpSpMkLst>
            <pc:docMk/>
            <pc:sldMk cId="3268864815" sldId="314"/>
            <ac:grpSpMk id="3499" creationId="{7F1EB009-0E7A-C3F4-4DC0-856D8963AA8B}"/>
          </ac:grpSpMkLst>
        </pc:grpChg>
        <pc:grpChg chg="add del mod ord modVis">
          <ac:chgData name="Ginevra Minarini" userId="1f1f918c-6db6-4aec-95e5-17ad0358cb46" providerId="ADAL" clId="{03421CA5-02D6-410F-9208-942AACB4DA1F}" dt="2023-11-23T16:04:52.015" v="156898" actId="478"/>
          <ac:grpSpMkLst>
            <pc:docMk/>
            <pc:sldMk cId="3268864815" sldId="314"/>
            <ac:grpSpMk id="3551" creationId="{14F73CBE-A864-4B9E-7A0B-518AF85A6766}"/>
          </ac:grpSpMkLst>
        </pc:grpChg>
        <pc:grpChg chg="mod modVis">
          <ac:chgData name="Ginevra Minarini" userId="1f1f918c-6db6-4aec-95e5-17ad0358cb46" providerId="ADAL" clId="{03421CA5-02D6-410F-9208-942AACB4DA1F}" dt="2023-11-27T10:43:06.429" v="158632" actId="1036"/>
          <ac:grpSpMkLst>
            <pc:docMk/>
            <pc:sldMk cId="3268864815" sldId="314"/>
            <ac:grpSpMk id="3552" creationId="{7120E3C0-F424-FD2B-D8D8-F37DAC20F7A3}"/>
          </ac:grpSpMkLst>
        </pc:grpChg>
        <pc:grpChg chg="del mod ord topLvl modVis">
          <ac:chgData name="Ginevra Minarini" userId="1f1f918c-6db6-4aec-95e5-17ad0358cb46" providerId="ADAL" clId="{03421CA5-02D6-410F-9208-942AACB4DA1F}" dt="2023-11-27T15:56:29.934" v="164243" actId="478"/>
          <ac:grpSpMkLst>
            <pc:docMk/>
            <pc:sldMk cId="3268864815" sldId="314"/>
            <ac:grpSpMk id="3553" creationId="{50544E79-9C8D-A990-86F5-19C4BBD46735}"/>
          </ac:grpSpMkLst>
        </pc:grpChg>
        <pc:grpChg chg="del mod">
          <ac:chgData name="Ginevra Minarini" userId="1f1f918c-6db6-4aec-95e5-17ad0358cb46" providerId="ADAL" clId="{03421CA5-02D6-410F-9208-942AACB4DA1F}" dt="2023-11-23T09:02:22.407" v="94357" actId="165"/>
          <ac:grpSpMkLst>
            <pc:docMk/>
            <pc:sldMk cId="3268864815" sldId="314"/>
            <ac:grpSpMk id="3581" creationId="{C8A17013-ED06-F5A0-7F08-017FE7F97589}"/>
          </ac:grpSpMkLst>
        </pc:grpChg>
        <pc:grpChg chg="add del mod ord modVis">
          <ac:chgData name="Ginevra Minarini" userId="1f1f918c-6db6-4aec-95e5-17ad0358cb46" providerId="ADAL" clId="{03421CA5-02D6-410F-9208-942AACB4DA1F}" dt="2023-11-27T15:55:17.553" v="164147" actId="478"/>
          <ac:grpSpMkLst>
            <pc:docMk/>
            <pc:sldMk cId="3268864815" sldId="314"/>
            <ac:grpSpMk id="3582" creationId="{B656DA7C-670D-0178-D62D-22AF21D91988}"/>
          </ac:grpSpMkLst>
        </pc:grpChg>
        <pc:grpChg chg="mod modVis">
          <ac:chgData name="Ginevra Minarini" userId="1f1f918c-6db6-4aec-95e5-17ad0358cb46" providerId="ADAL" clId="{03421CA5-02D6-410F-9208-942AACB4DA1F}" dt="2023-11-23T09:06:39.821" v="99477"/>
          <ac:grpSpMkLst>
            <pc:docMk/>
            <pc:sldMk cId="3268864815" sldId="314"/>
            <ac:grpSpMk id="3618" creationId="{D1DCBCAF-6EFB-097E-98E4-6BBCF8DE5F4D}"/>
          </ac:grpSpMkLst>
        </pc:grpChg>
        <pc:grpChg chg="del mod modVis">
          <ac:chgData name="Ginevra Minarini" userId="1f1f918c-6db6-4aec-95e5-17ad0358cb46" providerId="ADAL" clId="{03421CA5-02D6-410F-9208-942AACB4DA1F}" dt="2023-11-27T10:32:41.752" v="158234" actId="478"/>
          <ac:grpSpMkLst>
            <pc:docMk/>
            <pc:sldMk cId="3268864815" sldId="314"/>
            <ac:grpSpMk id="3619" creationId="{F8BE8950-C665-0A1F-50AC-0D41E1C96F78}"/>
          </ac:grpSpMkLst>
        </pc:grpChg>
        <pc:grpChg chg="mod">
          <ac:chgData name="Ginevra Minarini" userId="1f1f918c-6db6-4aec-95e5-17ad0358cb46" providerId="ADAL" clId="{03421CA5-02D6-410F-9208-942AACB4DA1F}" dt="2023-11-27T10:29:06.904" v="158204"/>
          <ac:grpSpMkLst>
            <pc:docMk/>
            <pc:sldMk cId="3268864815" sldId="314"/>
            <ac:grpSpMk id="4226" creationId="{20F8FFF2-9266-BEDE-742A-B3C28426841E}"/>
          </ac:grpSpMkLst>
        </pc:grpChg>
        <pc:grpChg chg="mod">
          <ac:chgData name="Ginevra Minarini" userId="1f1f918c-6db6-4aec-95e5-17ad0358cb46" providerId="ADAL" clId="{03421CA5-02D6-410F-9208-942AACB4DA1F}" dt="2023-11-27T10:29:06.904" v="158204"/>
          <ac:grpSpMkLst>
            <pc:docMk/>
            <pc:sldMk cId="3268864815" sldId="314"/>
            <ac:grpSpMk id="4332" creationId="{4543AE8B-D538-8C43-F173-1DB6CD38AFA8}"/>
          </ac:grpSpMkLst>
        </pc:grpChg>
        <pc:grpChg chg="mod">
          <ac:chgData name="Ginevra Minarini" userId="1f1f918c-6db6-4aec-95e5-17ad0358cb46" providerId="ADAL" clId="{03421CA5-02D6-410F-9208-942AACB4DA1F}" dt="2023-11-27T10:29:06.904" v="158204"/>
          <ac:grpSpMkLst>
            <pc:docMk/>
            <pc:sldMk cId="3268864815" sldId="314"/>
            <ac:grpSpMk id="4336" creationId="{0B0C2452-F920-2EEF-9E3A-270B4DDC1740}"/>
          </ac:grpSpMkLst>
        </pc:grpChg>
        <pc:grpChg chg="mod">
          <ac:chgData name="Ginevra Minarini" userId="1f1f918c-6db6-4aec-95e5-17ad0358cb46" providerId="ADAL" clId="{03421CA5-02D6-410F-9208-942AACB4DA1F}" dt="2023-11-27T10:29:06.904" v="158204"/>
          <ac:grpSpMkLst>
            <pc:docMk/>
            <pc:sldMk cId="3268864815" sldId="314"/>
            <ac:grpSpMk id="4371" creationId="{9CB60F3B-9C90-C0D6-0ACB-8AD8B9AA3B44}"/>
          </ac:grpSpMkLst>
        </pc:grpChg>
        <pc:grpChg chg="mod">
          <ac:chgData name="Ginevra Minarini" userId="1f1f918c-6db6-4aec-95e5-17ad0358cb46" providerId="ADAL" clId="{03421CA5-02D6-410F-9208-942AACB4DA1F}" dt="2023-11-27T10:29:06.904" v="158204"/>
          <ac:grpSpMkLst>
            <pc:docMk/>
            <pc:sldMk cId="3268864815" sldId="314"/>
            <ac:grpSpMk id="4373" creationId="{55907004-AA0E-E834-3DA3-A28660486C42}"/>
          </ac:grpSpMkLst>
        </pc:grpChg>
        <pc:grpChg chg="mod">
          <ac:chgData name="Ginevra Minarini" userId="1f1f918c-6db6-4aec-95e5-17ad0358cb46" providerId="ADAL" clId="{03421CA5-02D6-410F-9208-942AACB4DA1F}" dt="2023-11-27T10:29:06.904" v="158204"/>
          <ac:grpSpMkLst>
            <pc:docMk/>
            <pc:sldMk cId="3268864815" sldId="314"/>
            <ac:grpSpMk id="4375" creationId="{33584996-0C08-7BB2-C195-1FB5821C0556}"/>
          </ac:grpSpMkLst>
        </pc:grpChg>
        <pc:grpChg chg="mod">
          <ac:chgData name="Ginevra Minarini" userId="1f1f918c-6db6-4aec-95e5-17ad0358cb46" providerId="ADAL" clId="{03421CA5-02D6-410F-9208-942AACB4DA1F}" dt="2023-11-27T10:29:06.904" v="158204"/>
          <ac:grpSpMkLst>
            <pc:docMk/>
            <pc:sldMk cId="3268864815" sldId="314"/>
            <ac:grpSpMk id="4377" creationId="{7BFA25B1-2101-D3D8-D2E2-909B863EE6F9}"/>
          </ac:grpSpMkLst>
        </pc:grpChg>
        <pc:picChg chg="add mod">
          <ac:chgData name="Ginevra Minarini" userId="1f1f918c-6db6-4aec-95e5-17ad0358cb46" providerId="ADAL" clId="{03421CA5-02D6-410F-9208-942AACB4DA1F}" dt="2023-11-23T16:08:07.202" v="157041"/>
          <ac:picMkLst>
            <pc:docMk/>
            <pc:sldMk cId="3268864815" sldId="314"/>
            <ac:picMk id="15" creationId="{A5D55454-4A34-2539-808B-751CFD3DA5D7}"/>
          </ac:picMkLst>
        </pc:picChg>
        <pc:picChg chg="add mod ord modCrop">
          <ac:chgData name="Ginevra Minarini" userId="1f1f918c-6db6-4aec-95e5-17ad0358cb46" providerId="ADAL" clId="{03421CA5-02D6-410F-9208-942AACB4DA1F}" dt="2023-11-27T10:30:53.532" v="158232" actId="732"/>
          <ac:picMkLst>
            <pc:docMk/>
            <pc:sldMk cId="3268864815" sldId="314"/>
            <ac:picMk id="19" creationId="{614568F5-F2E0-F4DC-1CC0-F40A5BA6ED10}"/>
          </ac:picMkLst>
        </pc:picChg>
        <pc:picChg chg="add mod ord modCrop">
          <ac:chgData name="Ginevra Minarini" userId="1f1f918c-6db6-4aec-95e5-17ad0358cb46" providerId="ADAL" clId="{03421CA5-02D6-410F-9208-942AACB4DA1F}" dt="2023-11-27T15:54:59.409" v="164098" actId="166"/>
          <ac:picMkLst>
            <pc:docMk/>
            <pc:sldMk cId="3268864815" sldId="314"/>
            <ac:picMk id="20" creationId="{578C24F4-FE1F-CA34-4E34-DEB862D16405}"/>
          </ac:picMkLst>
        </pc:picChg>
        <pc:picChg chg="add del mod ord">
          <ac:chgData name="Ginevra Minarini" userId="1f1f918c-6db6-4aec-95e5-17ad0358cb46" providerId="ADAL" clId="{03421CA5-02D6-410F-9208-942AACB4DA1F}" dt="2023-11-27T15:55:06.182" v="164116" actId="478"/>
          <ac:picMkLst>
            <pc:docMk/>
            <pc:sldMk cId="3268864815" sldId="314"/>
            <ac:picMk id="21" creationId="{4D8CA42D-4005-6B82-AFFB-09466AF08616}"/>
          </ac:picMkLst>
        </pc:picChg>
        <pc:picChg chg="add mod ord">
          <ac:chgData name="Ginevra Minarini" userId="1f1f918c-6db6-4aec-95e5-17ad0358cb46" providerId="ADAL" clId="{03421CA5-02D6-410F-9208-942AACB4DA1F}" dt="2023-11-27T15:55:33.593" v="164162" actId="1036"/>
          <ac:picMkLst>
            <pc:docMk/>
            <pc:sldMk cId="3268864815" sldId="314"/>
            <ac:picMk id="22" creationId="{84BA2850-F108-E0DE-CAA2-95421FED0A9E}"/>
          </ac:picMkLst>
        </pc:picChg>
        <pc:picChg chg="add mod ord">
          <ac:chgData name="Ginevra Minarini" userId="1f1f918c-6db6-4aec-95e5-17ad0358cb46" providerId="ADAL" clId="{03421CA5-02D6-410F-9208-942AACB4DA1F}" dt="2023-11-27T15:55:33.593" v="164162" actId="1036"/>
          <ac:picMkLst>
            <pc:docMk/>
            <pc:sldMk cId="3268864815" sldId="314"/>
            <ac:picMk id="24" creationId="{C51B530D-F9B8-EADD-21DB-7D9B961067CB}"/>
          </ac:picMkLst>
        </pc:picChg>
        <pc:picChg chg="add mod ord modCrop">
          <ac:chgData name="Ginevra Minarini" userId="1f1f918c-6db6-4aec-95e5-17ad0358cb46" providerId="ADAL" clId="{03421CA5-02D6-410F-9208-942AACB4DA1F}" dt="2023-11-27T15:56:09.328" v="164221" actId="1036"/>
          <ac:picMkLst>
            <pc:docMk/>
            <pc:sldMk cId="3268864815" sldId="314"/>
            <ac:picMk id="26" creationId="{9BEF6146-9037-2ADF-4553-2256270E55A1}"/>
          </ac:picMkLst>
        </pc:picChg>
        <pc:picChg chg="add mod ord">
          <ac:chgData name="Ginevra Minarini" userId="1f1f918c-6db6-4aec-95e5-17ad0358cb46" providerId="ADAL" clId="{03421CA5-02D6-410F-9208-942AACB4DA1F}" dt="2023-11-27T15:56:28.112" v="164238"/>
          <ac:picMkLst>
            <pc:docMk/>
            <pc:sldMk cId="3268864815" sldId="314"/>
            <ac:picMk id="28" creationId="{E9735D4E-66E8-EECE-AA42-87F5103CF576}"/>
          </ac:picMkLst>
        </pc:picChg>
        <pc:picChg chg="mod modVis">
          <ac:chgData name="Ginevra Minarini" userId="1f1f918c-6db6-4aec-95e5-17ad0358cb46" providerId="ADAL" clId="{03421CA5-02D6-410F-9208-942AACB4DA1F}" dt="2023-11-23T16:04:32.369" v="156889"/>
          <ac:picMkLst>
            <pc:docMk/>
            <pc:sldMk cId="3268864815" sldId="314"/>
            <ac:picMk id="2388" creationId="{127E6A34-D220-F111-A6DB-6A97F8F72010}"/>
          </ac:picMkLst>
        </pc:picChg>
        <pc:picChg chg="mod">
          <ac:chgData name="Ginevra Minarini" userId="1f1f918c-6db6-4aec-95e5-17ad0358cb46" providerId="ADAL" clId="{03421CA5-02D6-410F-9208-942AACB4DA1F}" dt="2023-11-27T10:29:06.904" v="158204"/>
          <ac:picMkLst>
            <pc:docMk/>
            <pc:sldMk cId="3268864815" sldId="314"/>
            <ac:picMk id="2432" creationId="{15EAB744-E542-AFA7-805B-01B87CF9400F}"/>
          </ac:picMkLst>
        </pc:picChg>
        <pc:picChg chg="mod modVis">
          <ac:chgData name="Ginevra Minarini" userId="1f1f918c-6db6-4aec-95e5-17ad0358cb46" providerId="ADAL" clId="{03421CA5-02D6-410F-9208-942AACB4DA1F}" dt="2023-11-23T16:04:32.369" v="156889"/>
          <ac:picMkLst>
            <pc:docMk/>
            <pc:sldMk cId="3268864815" sldId="314"/>
            <ac:picMk id="2433" creationId="{91501615-1F2A-3525-27AE-2E68601E6712}"/>
          </ac:picMkLst>
        </pc:picChg>
        <pc:picChg chg="mod">
          <ac:chgData name="Ginevra Minarini" userId="1f1f918c-6db6-4aec-95e5-17ad0358cb46" providerId="ADAL" clId="{03421CA5-02D6-410F-9208-942AACB4DA1F}" dt="2023-11-27T10:29:06.904" v="158204"/>
          <ac:picMkLst>
            <pc:docMk/>
            <pc:sldMk cId="3268864815" sldId="314"/>
            <ac:picMk id="2797" creationId="{0A1BE298-56EE-60A3-2830-1DC3CC6B6810}"/>
          </ac:picMkLst>
        </pc:picChg>
        <pc:picChg chg="mod modVis">
          <ac:chgData name="Ginevra Minarini" userId="1f1f918c-6db6-4aec-95e5-17ad0358cb46" providerId="ADAL" clId="{03421CA5-02D6-410F-9208-942AACB4DA1F}" dt="2023-11-23T09:06:38.913" v="97493"/>
          <ac:picMkLst>
            <pc:docMk/>
            <pc:sldMk cId="3268864815" sldId="314"/>
            <ac:picMk id="3508" creationId="{E6507E74-B297-6B87-3851-80E136530A3F}"/>
          </ac:picMkLst>
        </pc:picChg>
      </pc:sldChg>
      <pc:sldChg chg="add del">
        <pc:chgData name="Ginevra Minarini" userId="1f1f918c-6db6-4aec-95e5-17ad0358cb46" providerId="ADAL" clId="{03421CA5-02D6-410F-9208-942AACB4DA1F}" dt="2023-11-23T08:16:09.996" v="89018"/>
        <pc:sldMkLst>
          <pc:docMk/>
          <pc:sldMk cId="3952226270" sldId="314"/>
        </pc:sldMkLst>
      </pc:sldChg>
      <pc:sldChg chg="addSp delSp modSp new mod modTransition modAnim modNotesTx">
        <pc:chgData name="Ginevra Minarini" userId="1f1f918c-6db6-4aec-95e5-17ad0358cb46" providerId="ADAL" clId="{03421CA5-02D6-410F-9208-942AACB4DA1F}" dt="2023-11-28T09:07:39.086" v="166276"/>
        <pc:sldMkLst>
          <pc:docMk/>
          <pc:sldMk cId="2824337802" sldId="315"/>
        </pc:sldMkLst>
        <pc:spChg chg="add mod ord">
          <ac:chgData name="Ginevra Minarini" userId="1f1f918c-6db6-4aec-95e5-17ad0358cb46" providerId="ADAL" clId="{03421CA5-02D6-410F-9208-942AACB4DA1F}" dt="2023-11-24T16:30:34.348" v="157858" actId="164"/>
          <ac:spMkLst>
            <pc:docMk/>
            <pc:sldMk cId="2824337802" sldId="315"/>
            <ac:spMk id="4" creationId="{D32ED0B4-6D32-40ED-A34B-6E439538A25D}"/>
          </ac:spMkLst>
        </pc:spChg>
        <pc:spChg chg="add del mod topLvl">
          <ac:chgData name="Ginevra Minarini" userId="1f1f918c-6db6-4aec-95e5-17ad0358cb46" providerId="ADAL" clId="{03421CA5-02D6-410F-9208-942AACB4DA1F}" dt="2023-11-23T14:39:12.155" v="156692"/>
          <ac:spMkLst>
            <pc:docMk/>
            <pc:sldMk cId="2824337802" sldId="315"/>
            <ac:spMk id="5" creationId="{710AFC51-4964-30C4-4DAE-A7E5E46D45A6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6" creationId="{D7BA8500-9893-17E5-3EAA-6879436AC1A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7" creationId="{56813833-A587-43AB-0FCA-CE487763345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8" creationId="{5EDCC546-AC79-0389-23E4-84BD6030C778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9" creationId="{6C238D25-39D6-4515-A056-53E2D6372756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0" creationId="{F72BD5E7-C94A-CD08-2FA2-3C7B36CB0A1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1" creationId="{EBB30B5F-5E71-6BCE-2C7A-DC1B48B54B9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2" creationId="{AD3D3110-128E-EF17-BB92-72C421A4D149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3" creationId="{618869AA-5690-CE41-2496-2C4C4FAF3A9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4" creationId="{FDFF621A-8FCA-2118-617A-19B1EA2D185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5" creationId="{8E3426F4-BD12-B575-0C82-2D7FF22F347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6" creationId="{7F32D922-F5F8-FB8D-36AD-F7886F56E06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7" creationId="{CB5EF95A-597E-773E-627B-F2C612A7417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8" creationId="{15F57455-334F-0162-C52F-70AF1B2D2AC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9" creationId="{FD43B975-9F34-000C-BD62-409A6420A21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0" creationId="{3CFFA3A7-DD26-96E8-EECE-4237DA1A860D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1" creationId="{29DD14EF-825F-4AE4-BCB7-EB8888655648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2" creationId="{682B00E1-CB38-5122-7D04-6DB58C23BAA3}"/>
          </ac:spMkLst>
        </pc:spChg>
        <pc:spChg chg="add del 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3" creationId="{D7B088CB-A590-6425-0798-B0FCF9CCD64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4" creationId="{3C14096B-4566-3E72-2AF3-B6ED4E0D410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5" creationId="{5B5C2532-ED26-8663-6EDC-BC7096EA3B7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6" creationId="{DF09201F-DA23-BB07-A75E-A151A5CF053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7" creationId="{906B7171-D0DE-EE43-93CF-1D5A01E01AE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8" creationId="{37CF95AF-42A3-8BB4-BB37-23A73B7B3A74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9" creationId="{FBABBFDB-8350-FFA5-50DD-65F841BE3246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0" creationId="{5D893F60-D321-4B4A-B70A-44381CDE9D4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1" creationId="{8D6BEEDF-D0B2-6BC7-18DD-B5EE45DD248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2" creationId="{E9CE33BF-7648-CA18-7C29-3447A4129B9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3" creationId="{156E0080-94F4-D8D5-E9D7-C82DDA6E7B16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4" creationId="{6F5913BF-4A3A-06D5-6ECD-F5E11EDD4BA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5" creationId="{370583F4-BAC2-B845-F0A5-6C168234D3F4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6" creationId="{8B8B6D2E-4A93-1DDB-0467-C003F0C6BEC4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7" creationId="{A1BA1EDE-F0A0-7679-F681-00BEE2A42CDD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8" creationId="{62FDA4B4-1C4B-54E3-8DD2-FAEB4CB261F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9" creationId="{2CAEF7E0-F879-9442-9938-D6AF6268C46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0" creationId="{6078122A-9069-A3B0-682E-A5075A57F29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1" creationId="{DFE930C4-44B7-ED68-AFE9-19D8BCDD720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2" creationId="{72FDABB2-D877-1AEF-3FF9-CA073A65637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3" creationId="{88367BE6-1D0B-FC64-EC7D-9DFCA1C82E0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4" creationId="{9FC80D1E-E6D4-8975-96FF-3F1387F9D25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5" creationId="{BBF1201A-B5C9-50CF-9F82-AD5F1A6DCEA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6" creationId="{973EE7AF-39E3-B038-133A-7D6D57B2D75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7" creationId="{95CD947E-D3DF-2E8C-49F4-9323315631C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8" creationId="{D024DDE7-552C-7B99-ED3B-ABF8DBB0003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9" creationId="{E4E24E96-DD8E-1CFC-6F03-EB3CD097FD3D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0" creationId="{8D770407-6ADF-F633-1143-FB5A69A9DC4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1" creationId="{8AE6EE0E-8C95-A0DB-61D9-2CCD62393C09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2" creationId="{9EC481E6-D3CF-CE41-3DE4-875A7E41D49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3" creationId="{E9A36A34-ABB1-E1BF-0C42-7AE21DA554D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4" creationId="{68339388-9A7C-A333-F553-727AFE236A2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5" creationId="{E9C69862-737D-7E72-649C-98E523A39269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6" creationId="{9E7B3856-8630-8BD5-D422-F7E8D6AC889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7" creationId="{6A5926D8-4091-EF48-4C12-F00281C59BFD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8" creationId="{AF0421D3-7961-4B45-D2A4-8063D742A67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9" creationId="{C9263650-9E79-0F69-1390-0140D4F9F4D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60" creationId="{BA83E94D-A926-38C7-C986-AE62128DAF09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61" creationId="{E3BBB7C4-30CD-4355-AEBF-83BEB220C2C6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62" creationId="{664B4CFD-F898-4B3D-E410-184C0717765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63" creationId="{FE8E88C8-531B-DEED-6E64-E36CE1261D7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64" creationId="{314C34C2-36A6-E94D-96FE-3DA7B4E5FD0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65" creationId="{FA5F955C-A053-E61E-5D15-6E7F5A8E9D2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66" creationId="{995FBFE4-CED8-FFAB-9180-67ADA45F2B3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67" creationId="{8EBD328B-6186-B800-3936-159C1CAF0D7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68" creationId="{1958B8E6-4153-0BD5-0DB8-CE709DB5115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69" creationId="{8C32C4FF-98F7-C63F-AD45-9064CFF61F3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70" creationId="{7F3CC79D-F86D-031C-5AA4-8B3CE5EDD0D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71" creationId="{722FC0FA-EC1B-F81B-929A-448F615008A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72" creationId="{E5EBE2BB-B04B-10BD-9D42-CAB05F89102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73" creationId="{E36B1104-6093-4E84-D5B3-96F8C4A8601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74" creationId="{F54C3B1A-F4F9-72AC-8C2D-36C30F700F3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75" creationId="{17DEFDF2-3A75-DC2E-83F8-F1FD2ED66BC6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76" creationId="{99A1BEC8-144C-DB6C-D385-02320FA5F2ED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77" creationId="{CFFF7531-21C8-D5EC-04DC-68B15BEDA13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78" creationId="{02931060-B34F-C5A2-B119-B3B3BFFDD28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79" creationId="{0A9FF549-963A-7B28-38BC-29BFCBB876D4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80" creationId="{29C6C1C6-564C-E5D7-145D-705C4E6C606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81" creationId="{ED4366D9-F98F-BFAE-DB66-5177704D68C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82" creationId="{3AA33AE3-CAFB-BB3C-D85E-7E9B779EC70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83" creationId="{F74E7051-3976-E1AE-98EB-34951B618168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84" creationId="{0549EA2D-4328-2F30-977D-1E2002221DF4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85" creationId="{797606BE-AD9B-C92D-EFAD-6B2830B6E3F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86" creationId="{3A3C4E18-8FE5-525D-AFC4-22C7C77DD3A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87" creationId="{84209F0B-366A-FF1B-B465-3A3EBC677B5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88" creationId="{5CBD9513-5E39-CE5F-39B6-EAF8600FE96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89" creationId="{F484BD41-2153-D365-407F-CC0696CAEED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90" creationId="{A4A17883-4636-CBDA-2A23-2E452E1A8448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91" creationId="{F85AAEAB-E1D8-F632-003D-D09C01BEE83D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92" creationId="{55CAA658-3E52-1579-6BEA-3C77C52D478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93" creationId="{2279531A-721E-CA92-9498-A3B737AD19A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94" creationId="{59DC39AB-DD07-C1DD-0B7E-51D67679799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95" creationId="{DD79877F-18A4-5A88-0362-8E48EF29562D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96" creationId="{CD9605BC-15DD-6342-2E52-B21C9280D4F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97" creationId="{C308E3EE-7ED9-0153-A4CF-F7301BA4304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98" creationId="{8E7F28EC-8FB0-82B7-8C62-3761D59FED1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99" creationId="{406FFC38-2F6C-A9D3-341A-03B0680EE22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00" creationId="{EA405F5D-0BD2-4DEB-2128-3F257E7990F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01" creationId="{251A1FF2-E13C-5F40-0A01-6A4971EF84BD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02" creationId="{02DA324D-C28B-4B18-5514-513A17D6FD4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03" creationId="{7F0671D8-E5E6-BBCB-A045-36E859915E1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04" creationId="{E9535062-6433-E3E5-508E-606F2161B414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05" creationId="{969DCB90-CB35-B516-0FE2-679261F1B32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06" creationId="{494F279D-8F6C-11A2-56AF-2E1FFFEADCC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07" creationId="{9C310477-46DC-DB2D-D6F5-71621BC0F55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08" creationId="{8E47930B-DBA0-2681-B5C6-D4FC088F8A0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09" creationId="{EC3FC747-7A7A-0E2A-A9EA-57CA6B8CA62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10" creationId="{FA532F3C-BC82-8061-A753-5EE3552BBCC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11" creationId="{E83C930B-22A2-2AE0-2192-2036200A8D8D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12" creationId="{F61D9667-8F96-C03F-7D01-CF6AA5C2220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13" creationId="{DA8BF63C-0D08-79E5-F03E-C16ADAF8D5F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14" creationId="{078951B5-B768-A14B-E73B-8A8207C65C1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15" creationId="{08FD2FE9-4802-A102-09ED-A1C01EB826C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16" creationId="{0F492EBC-99A8-4BB5-7EB3-FA63524F86A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17" creationId="{AE19DE91-F697-DA1F-AF77-4F50C40F4D0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18" creationId="{BB32D568-177B-F9CF-09C5-386E2F8F27E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19" creationId="{81450FA3-4722-466B-82EA-975BABC52BED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20" creationId="{1B72E15F-6FAD-88F0-DCC4-7C045014860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21" creationId="{9C8A6689-A927-6873-0877-92FA6DBAF23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22" creationId="{699BADC0-282A-D131-AAEC-552DA2C555C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23" creationId="{8AFD930B-EB9A-EDF8-A054-65950D316FC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24" creationId="{DFD2698B-CA4A-2B5B-4B4E-6B162515350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25" creationId="{5816C1F1-EF2F-08B0-D41F-D9BC6E8F247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26" creationId="{3EB1A8B5-2F6E-C120-E9E5-EB56434F9E7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27" creationId="{450ADC9B-9E66-A9E7-EF5E-E6C1F073562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28" creationId="{248AD228-AB3B-7209-EA83-54B181A2F84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29" creationId="{48431A48-E1F9-880C-7CA7-2B2E3EE5C15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30" creationId="{DB512F30-E0A7-E0E2-CE2E-175CD9CE71D4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31" creationId="{9392460F-EA47-CF30-CE35-43CAE6D32D7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32" creationId="{05669614-0AEC-36F9-F8D7-0F65E0F5DD6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33" creationId="{FEEEC0F1-2358-FF0F-7FD0-BFEB15F22F06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34" creationId="{C33AD700-329A-F1F4-62F0-E9A2537CA37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35" creationId="{29353181-83A0-875A-2148-C62171616769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36" creationId="{CDF6837A-E934-EFD1-7D28-E345DE0B263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37" creationId="{92F6412B-609C-00E2-0D4E-9789BC29981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38" creationId="{5B5C1380-EECD-9523-1441-8F74F545ED0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39" creationId="{156C2686-8E55-95ED-2FA0-61445BD9999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40" creationId="{E7DF9EB1-9809-6A16-550D-8516A87FF958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41" creationId="{093437B5-F5E7-BDFD-5193-537C7CAC4BE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42" creationId="{EB8DBC3A-D62E-F499-9545-BB9F46EBDB86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43" creationId="{129CE5F9-36E1-71AC-CA4C-0135954463E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44" creationId="{93B7C83B-77AA-553B-CA8C-8DAC0197D19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45" creationId="{01547C4E-5C4E-3B41-B8F5-F00B21D0C9E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46" creationId="{9D2BFA9A-CC80-84F2-D4A4-D1C3A73BE6B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47" creationId="{107049DB-B1F8-BACB-BF0E-09520E639F2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48" creationId="{BAC79EBC-5E99-9C3B-E005-BC1E010AB3F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49" creationId="{C32900E2-4579-D5C9-49D3-4A1734F6355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50" creationId="{FDDEB80B-69F2-4D9D-BFF0-733946B34FC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51" creationId="{C4B94C40-31FC-0EFF-F034-F533D0AC5D99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52" creationId="{01B3F716-AC80-BE6E-FE4B-69B9EB6557D6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53" creationId="{FE9D02A9-0B79-2F41-A1BE-D591046761E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54" creationId="{5A12B2C8-D359-3EDE-46F3-1FC26EDD3D5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55" creationId="{4E8B7542-BB84-189E-6E41-66F2A043739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56" creationId="{4839879F-2B5D-09C9-002E-7BB61C9E818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57" creationId="{6E1E0433-000E-9C2C-D876-67A052A91169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58" creationId="{7152801E-5703-562D-9DA0-8BC64D1E0E4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59" creationId="{4D771A50-A39D-1F3E-5EEA-7DF784D01969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60" creationId="{EAE82740-3D66-DC44-06B8-FEFD185BD36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61" creationId="{C37B5951-38B2-7DB2-53CE-512E8E0C3FA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62" creationId="{585688D7-AECE-A529-9030-A205B45B0EA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63" creationId="{5F181A85-0970-59E1-0427-CC928DB704F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64" creationId="{339C4056-2E2E-44DA-19E6-F1332A14EFC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65" creationId="{33842C45-6BF4-72BB-37F1-A9CCAE5FCFF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66" creationId="{E13ACD39-C23F-24AE-8264-057558BE9FE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67" creationId="{9ADA59A7-D6CD-9ACD-3135-B3F79F65CEF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68" creationId="{92CBFD0A-78E9-DC78-9B21-8BF5D44A18A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69" creationId="{48E50105-0E06-3D42-D5B9-5C56E6A567C8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70" creationId="{F8BB0EFE-9004-5641-762C-37936FCD9218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71" creationId="{2B1440D4-DE7A-32DA-34B3-41D6FE7265F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72" creationId="{8E46B5B8-9B6B-48CD-599F-B194B3965B5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73" creationId="{797AA8B2-0EDC-514F-2793-5753DC2B13C6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74" creationId="{EA3317EB-4862-0B25-B3FA-57DEC312AB74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75" creationId="{8D916941-75A1-A670-8117-8E76998BABE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76" creationId="{93AC4A87-8531-BFF2-791A-52A7EBC64F2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77" creationId="{C754C5A2-E374-7602-B479-47B9E26D5F8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78" creationId="{38C920C4-4BE3-7C50-D111-B4FDC59BD39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79" creationId="{E2030844-EC63-DAD5-EBCE-6F87A555DAC6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80" creationId="{2DB85687-0C37-CB7C-357B-9793EC4F3BB9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81" creationId="{0CB961A2-6DCC-086A-CDEB-358732D884C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82" creationId="{13CDB14B-0238-F5CA-1981-0EF45D20D2B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83" creationId="{BDD8B926-CEEB-E082-6B07-A4E8509500F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84" creationId="{4223989F-62D0-F8CC-4826-69B8A1A25856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85" creationId="{135C7C37-CCD5-6953-25F9-1E061B6E4D6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86" creationId="{EA9EB49A-32A1-40D1-09B9-B9285EFE5E3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87" creationId="{65AC79F8-38AB-DAEC-6A65-A1C65322568E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88" creationId="{92630023-D932-21F9-3E82-9A4DAA6F9108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89" creationId="{10407273-064C-54D2-969B-E31CA21B4BF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90" creationId="{D7E9EF5F-4EBB-8472-59B0-C9D109338EF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91" creationId="{789FB294-85F5-74D0-8FA6-4BF8A9211B9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92" creationId="{A5329122-FC78-F137-3C41-7695EE8AE189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93" creationId="{286FA3C4-6925-E8CC-F5CE-F559E61A80F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94" creationId="{25A12F6E-3D44-8BFE-2C73-3C4FBDF1ACA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95" creationId="{A0A06780-6070-DB83-019A-38F636A6069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96" creationId="{0F5475CE-B3B5-11E4-A5ED-E5CE921510D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97" creationId="{D4752154-1519-7350-A73F-173BFD40753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98" creationId="{2B8AB921-93E5-04B3-F082-7642F54C8BD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199" creationId="{64079C42-87DD-26C7-A2F3-75C532981AB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00" creationId="{4D54F168-1D41-68DC-374C-F5CB1D32B778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01" creationId="{CAE3C21F-131A-D2A2-1770-E887A096A59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02" creationId="{59763594-9A99-5F27-7EC7-B053CF5DC3F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03" creationId="{E04E2D36-026C-74E4-D032-EF153265733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04" creationId="{ACD7DA82-D74F-97B7-0CCE-E3B8FA1EC63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05" creationId="{ED93A38F-5958-F943-0DB2-90B4026EA5C9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06" creationId="{401C3638-E529-D843-EB80-10A0304BB1C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07" creationId="{8ACC284E-EFDF-6048-CC8F-35A433758CF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08" creationId="{7F7A8D38-5997-13FB-721C-127EA4EEE3C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09" creationId="{CE578223-6F71-0495-393E-79CBA4165D1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10" creationId="{875BE345-0CC8-28F0-D771-B3A5665FCEF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11" creationId="{A5E51167-C5A0-5342-85DB-5DAB63726AB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12" creationId="{973C3516-7D80-F484-9747-456F931CE05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13" creationId="{B795495A-31F9-B654-15F3-47237467FCD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14" creationId="{4CE65B55-A77E-B17B-4F83-6E14686C101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15" creationId="{CF57C70F-6532-74CD-5678-B0D5DC318EC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16" creationId="{878C0BEC-EBDA-19CB-FB1A-6482FA2C3EE0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17" creationId="{C53F4C52-2FB3-7C3C-DEAE-81C4FE249B1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18" creationId="{8518792A-AE15-153B-F77B-BA33C1D82AE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19" creationId="{1FF843E4-9D69-B918-7802-3FE09000FF2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20" creationId="{F852C62E-9C79-C847-048A-9FEECCBBCAE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21" creationId="{1314E075-5CB0-CA9F-7032-0DCE0C8BC0C8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22" creationId="{77304CF0-3424-3725-FAC8-A84FEE30B31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23" creationId="{32529740-8876-BE46-065F-0694EAB2F964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24" creationId="{11BBA851-12C8-567E-8448-FB7F9A9CB9A9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25" creationId="{A0896F39-17E0-6421-23D9-B3344E232666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26" creationId="{C55CD9FB-B2CD-D382-662D-D060FED2DA9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27" creationId="{5911C7B9-18D7-4ABB-B700-E7601ED3982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28" creationId="{8F012F5A-0611-A9B5-A216-FA0C4072DEF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29" creationId="{B3D14B69-9EE6-55EC-401F-784E09F7188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30" creationId="{280399BB-4EE3-9628-2941-9F8EF5C9C957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31" creationId="{05283B20-A985-B238-39C1-7B4CE675DAF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32" creationId="{1C6028EE-1B00-1F56-083C-3125A5B73BF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33" creationId="{4B5E71BF-3F49-0634-75E1-3F90D2DDD244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34" creationId="{CF4B09F0-0FFC-1D71-923D-5C4E0F4B134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35" creationId="{747A29B9-084B-5D4C-A099-3A318969808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36" creationId="{0A3343A1-CFE7-C705-63C4-8143F8BE1994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37" creationId="{09F0335E-EE59-C69B-E778-31577B8E2A73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38" creationId="{2554FA79-919C-8E23-D16E-8915D3C0D95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39" creationId="{719F09A6-4DFA-1399-D964-5D2B481379F1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40" creationId="{F0242E55-BE7A-07FE-547A-221C4F6C7C5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41" creationId="{EB731299-248C-CE13-E4F7-1CDC9E39D6E2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42" creationId="{ABBAC26C-3B9F-D5F3-7C66-33FCEF5F162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43" creationId="{22CD90D2-75BF-D28E-23F5-C6B8F63834A4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44" creationId="{162A799A-4E29-87CA-339F-CB710BF55C6B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45" creationId="{2AE14A57-9505-0CF2-4998-1E9BD26E2C5F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46" creationId="{00271079-6212-D202-8A60-86AA5E781508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47" creationId="{834A3FF3-286F-3BB6-0EA1-9DB89CF32CCA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48" creationId="{116E697D-3188-C511-4C9E-D1B0B9645905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49" creationId="{B4235362-DB13-26D2-12C1-15E6C0979544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50" creationId="{C0E3770B-0995-AC77-9CF8-58D221B2BBC9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51" creationId="{30822D78-678B-CE20-4D52-8FFF8D48CD0C}"/>
          </ac:spMkLst>
        </pc:spChg>
        <pc:spChg chg="mod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52" creationId="{4D62B153-218A-71C9-C6A9-7BB3DB456AC9}"/>
          </ac:spMkLst>
        </pc:spChg>
        <pc:spChg chg="add del mod ord topLvl">
          <ac:chgData name="Ginevra Minarini" userId="1f1f918c-6db6-4aec-95e5-17ad0358cb46" providerId="ADAL" clId="{03421CA5-02D6-410F-9208-942AACB4DA1F}" dt="2023-11-23T14:38:43.157" v="156674"/>
          <ac:spMkLst>
            <pc:docMk/>
            <pc:sldMk cId="2824337802" sldId="315"/>
            <ac:spMk id="254" creationId="{6DC7F691-3072-87BD-4539-1CDA68A098DA}"/>
          </ac:spMkLst>
        </pc:spChg>
        <pc:spChg chg="add del mod topLvl">
          <ac:chgData name="Ginevra Minarini" userId="1f1f918c-6db6-4aec-95e5-17ad0358cb46" providerId="ADAL" clId="{03421CA5-02D6-410F-9208-942AACB4DA1F}" dt="2023-11-23T14:38:45.413" v="156675"/>
          <ac:spMkLst>
            <pc:docMk/>
            <pc:sldMk cId="2824337802" sldId="315"/>
            <ac:spMk id="255" creationId="{CD0FC914-6D28-317E-CBCB-241E11F51F99}"/>
          </ac:spMkLst>
        </pc:spChg>
        <pc:spChg chg="add del mod topLvl">
          <ac:chgData name="Ginevra Minarini" userId="1f1f918c-6db6-4aec-95e5-17ad0358cb46" providerId="ADAL" clId="{03421CA5-02D6-410F-9208-942AACB4DA1F}" dt="2023-11-23T14:38:47.319" v="156676"/>
          <ac:spMkLst>
            <pc:docMk/>
            <pc:sldMk cId="2824337802" sldId="315"/>
            <ac:spMk id="256" creationId="{6548C1E5-9A60-2B5C-0C3D-F8B448C845F3}"/>
          </ac:spMkLst>
        </pc:spChg>
        <pc:spChg chg="add del mod topLvl">
          <ac:chgData name="Ginevra Minarini" userId="1f1f918c-6db6-4aec-95e5-17ad0358cb46" providerId="ADAL" clId="{03421CA5-02D6-410F-9208-942AACB4DA1F}" dt="2023-11-23T14:38:57.836" v="156682"/>
          <ac:spMkLst>
            <pc:docMk/>
            <pc:sldMk cId="2824337802" sldId="315"/>
            <ac:spMk id="257" creationId="{98B3B916-7A4B-ACEB-5E1D-B1B5CF545658}"/>
          </ac:spMkLst>
        </pc:spChg>
        <pc:spChg chg="add del mod topLvl">
          <ac:chgData name="Ginevra Minarini" userId="1f1f918c-6db6-4aec-95e5-17ad0358cb46" providerId="ADAL" clId="{03421CA5-02D6-410F-9208-942AACB4DA1F}" dt="2023-11-23T14:39:00.325" v="156683"/>
          <ac:spMkLst>
            <pc:docMk/>
            <pc:sldMk cId="2824337802" sldId="315"/>
            <ac:spMk id="258" creationId="{3D180327-B522-EC9C-10A1-ADD9FEF89207}"/>
          </ac:spMkLst>
        </pc:spChg>
        <pc:spChg chg="add del mod topLvl">
          <ac:chgData name="Ginevra Minarini" userId="1f1f918c-6db6-4aec-95e5-17ad0358cb46" providerId="ADAL" clId="{03421CA5-02D6-410F-9208-942AACB4DA1F}" dt="2023-11-23T14:39:02.377" v="156684"/>
          <ac:spMkLst>
            <pc:docMk/>
            <pc:sldMk cId="2824337802" sldId="315"/>
            <ac:spMk id="259" creationId="{6553AB8F-E3F5-9F42-3BDB-91E0E9C977DF}"/>
          </ac:spMkLst>
        </pc:spChg>
        <pc:spChg chg="add del mod topLvl">
          <ac:chgData name="Ginevra Minarini" userId="1f1f918c-6db6-4aec-95e5-17ad0358cb46" providerId="ADAL" clId="{03421CA5-02D6-410F-9208-942AACB4DA1F}" dt="2023-11-23T14:39:06.566" v="156690"/>
          <ac:spMkLst>
            <pc:docMk/>
            <pc:sldMk cId="2824337802" sldId="315"/>
            <ac:spMk id="260" creationId="{05B9167C-14D8-97A6-7B99-85B5A44B1954}"/>
          </ac:spMkLst>
        </pc:spChg>
        <pc:spChg chg="add del mod topLvl">
          <ac:chgData name="Ginevra Minarini" userId="1f1f918c-6db6-4aec-95e5-17ad0358cb46" providerId="ADAL" clId="{03421CA5-02D6-410F-9208-942AACB4DA1F}" dt="2023-11-23T14:39:08.613" v="156691"/>
          <ac:spMkLst>
            <pc:docMk/>
            <pc:sldMk cId="2824337802" sldId="315"/>
            <ac:spMk id="261" creationId="{F765A029-A4CF-529F-8690-813904EA7F07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64" creationId="{2C318C7E-31DB-DDAC-472B-7CF6AFB867D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65" creationId="{ABB30D87-2260-E03A-BBF3-E56D90B3F5B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66" creationId="{2090D3A6-EF35-5E27-51E6-D795825FFA7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67" creationId="{72845763-4876-1C62-04D2-C180DBE9783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68" creationId="{15613EC0-9A27-5DDA-1D38-F2FC9128481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69" creationId="{7AE54E56-5B67-AFEF-3F36-80C72622D64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70" creationId="{B61CFA51-D8CD-C640-46A1-A732D44B917F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71" creationId="{C72E0AA1-E120-223B-9E96-507FFA709E9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72" creationId="{00369491-9FED-0AA4-49CB-4680CFA448EF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73" creationId="{B15882B6-C100-9808-8661-C7C48456EE4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74" creationId="{8D57DBE5-CFE4-0AAC-9DA1-2174970D3675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75" creationId="{C16A26DF-8575-ED61-7586-4F94AEDBD1A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76" creationId="{C9D46332-2715-B63A-5D61-706E98F45EF2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77" creationId="{D8DAF7E3-9FA7-1FC7-C546-B391F5DF855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78" creationId="{6DE1A53D-DF42-6DC6-6E32-3BD1A39F66D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79" creationId="{95785F2D-8F6D-49F0-2881-716E8E6738D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80" creationId="{02851A5B-145E-0904-51CA-8F89C6168FB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81" creationId="{6A4877ED-D9AB-CE7B-1A1D-F824CB0CDD60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82" creationId="{D96ED66E-B531-8DAE-4C60-F6162047B71B}"/>
          </ac:spMkLst>
        </pc:spChg>
        <pc:spChg chg="add del 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83" creationId="{40838522-0031-E5B6-A673-1CF394B2749A}"/>
          </ac:spMkLst>
        </pc:spChg>
        <pc:spChg chg="del mod">
          <ac:chgData name="Ginevra Minarini" userId="1f1f918c-6db6-4aec-95e5-17ad0358cb46" providerId="ADAL" clId="{03421CA5-02D6-410F-9208-942AACB4DA1F}" dt="2023-11-23T09:36:03.702" v="106165" actId="478"/>
          <ac:spMkLst>
            <pc:docMk/>
            <pc:sldMk cId="2824337802" sldId="315"/>
            <ac:spMk id="284" creationId="{02087B42-34D0-8AF8-D27F-A5EF90B1B3E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85" creationId="{E0E9AE3F-2117-BE58-449A-2141CD53ACC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86" creationId="{87F76D66-3C16-BCF6-1F87-1951DD11645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87" creationId="{88AEA123-526E-841F-8DA4-D8F96C8386A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88" creationId="{EE52255E-6DF4-AC7D-9D06-B04BECE28FAA}"/>
          </ac:spMkLst>
        </pc:spChg>
        <pc:spChg chg="add del mod">
          <ac:chgData name="Ginevra Minarini" userId="1f1f918c-6db6-4aec-95e5-17ad0358cb46" providerId="ADAL" clId="{03421CA5-02D6-410F-9208-942AACB4DA1F}" dt="2023-11-23T14:36:42.656" v="156545" actId="478"/>
          <ac:spMkLst>
            <pc:docMk/>
            <pc:sldMk cId="2824337802" sldId="315"/>
            <ac:spMk id="289" creationId="{55C610BF-D0E5-01E2-F9C1-115FDDB48A41}"/>
          </ac:spMkLst>
        </pc:spChg>
        <pc:spChg chg="del mod">
          <ac:chgData name="Ginevra Minarini" userId="1f1f918c-6db6-4aec-95e5-17ad0358cb46" providerId="ADAL" clId="{03421CA5-02D6-410F-9208-942AACB4DA1F}" dt="2023-11-23T09:36:10.334" v="106168" actId="478"/>
          <ac:spMkLst>
            <pc:docMk/>
            <pc:sldMk cId="2824337802" sldId="315"/>
            <ac:spMk id="290" creationId="{DCDADD43-04D2-EFD8-99FD-68F9F17B4882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91" creationId="{A0C27242-7339-99A2-AC72-BAA64C43CC81}"/>
          </ac:spMkLst>
        </pc:spChg>
        <pc:spChg chg="del mod">
          <ac:chgData name="Ginevra Minarini" userId="1f1f918c-6db6-4aec-95e5-17ad0358cb46" providerId="ADAL" clId="{03421CA5-02D6-410F-9208-942AACB4DA1F}" dt="2023-11-23T09:36:07.701" v="106166" actId="478"/>
          <ac:spMkLst>
            <pc:docMk/>
            <pc:sldMk cId="2824337802" sldId="315"/>
            <ac:spMk id="292" creationId="{65134649-97EC-ED1A-E5D3-BCACAE6EA4E0}"/>
          </ac:spMkLst>
        </pc:spChg>
        <pc:spChg chg="del mod">
          <ac:chgData name="Ginevra Minarini" userId="1f1f918c-6db6-4aec-95e5-17ad0358cb46" providerId="ADAL" clId="{03421CA5-02D6-410F-9208-942AACB4DA1F}" dt="2023-11-23T09:36:09.050" v="106167" actId="478"/>
          <ac:spMkLst>
            <pc:docMk/>
            <pc:sldMk cId="2824337802" sldId="315"/>
            <ac:spMk id="293" creationId="{A41B0A44-8A6A-BFD3-C164-4B278F6F74C2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94" creationId="{715C866B-5A05-B6BF-9C07-5B79224EEC4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95" creationId="{1AE14A1E-8388-3334-DD82-9BB285955CA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96" creationId="{31845585-CA0F-478D-013F-BF5D8E37D70D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97" creationId="{DD364A22-1B9B-FB21-172B-C124671A259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98" creationId="{D266822D-2DE9-93D6-826C-B43FD12C56F5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299" creationId="{69254FA2-D280-0F0E-DEA0-63FEDB812BF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00" creationId="{192BB635-4F41-E61E-0B41-2B1E9157E6DA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01" creationId="{A3C1F28F-03B9-DE95-74D0-78A0E24F4EF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02" creationId="{54E9268A-E110-31DA-956F-494FB760C1F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03" creationId="{A8AC7EB1-1620-0F68-651C-35749E9D956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04" creationId="{19FCEB21-21CE-0C8D-074B-66A98311598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05" creationId="{1B794D4C-4FD5-415B-BB5A-F2B9900C4CE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06" creationId="{AC2BC6E4-BA0B-5485-76B6-800A37CC20C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07" creationId="{2B42770C-6759-A3D8-6E33-EEE5936F567D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08" creationId="{71236F5E-E426-D15E-AE1A-309791E4103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09" creationId="{C995FE7D-1559-A549-621F-D5FF53C645A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10" creationId="{E7047A03-08A4-98A1-F8FB-2E204728C34A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11" creationId="{E3642EA6-1ECA-81A7-C1C6-6C7E5C09FF4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12" creationId="{FC0F649A-104A-5E67-4894-2902053B349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13" creationId="{5437B04F-6E2D-6335-3037-3286110DB04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14" creationId="{EADFB2BF-6257-7D35-2DC9-FAC1F4ED28B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15" creationId="{3AD345DF-5382-D8F4-9C8D-1F38D4F4B380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16" creationId="{9168075A-6A68-82CD-BC98-E59EA39E2A5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17" creationId="{9EC00C48-3C77-7863-FC39-E0674E9297C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18" creationId="{FE04458A-43B2-3181-0EDE-57FBDB35EFB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19" creationId="{D0CFF948-E72E-38AD-84DA-EA1C6EA37E7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20" creationId="{38DA91F8-9FC4-3C75-4BAB-159F87FC59E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21" creationId="{3C572A6B-1487-BC30-9BA5-532CE3C20FB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22" creationId="{45A898E0-7499-348A-6854-9B35DA669B5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23" creationId="{EFAA9E25-8DCD-F1DC-2DC2-00D1C84BC73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24" creationId="{D0F96EF0-D049-D981-5139-903C9855F6F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25" creationId="{06D61913-15EF-145C-38CC-7AA546BB78D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26" creationId="{F15E3235-6585-1255-F766-A64C0B569B1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27" creationId="{2178157E-6378-757E-D27D-C31A60A8D047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28" creationId="{45D3F242-FECD-16C9-3528-0F2732603030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29" creationId="{CAF71380-098F-0FE0-0588-E806F822B0F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30" creationId="{FBD153CD-5FDF-7D29-8CD2-B9B9574047E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31" creationId="{CC29FEED-DDEE-47F7-2C54-0CB4C25A868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32" creationId="{43A4339D-6D66-999B-4282-43EDF261733D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33" creationId="{65887BBE-FEBB-5884-530D-DE10F8FCCD6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34" creationId="{BDC4981F-AC4B-36B4-A256-4DB608D5961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35" creationId="{67BC14DE-4069-B8AF-7299-942F85F51B6A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36" creationId="{56F71A54-0B46-09FF-8C5E-626D71D8621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37" creationId="{A5DE94C9-D36A-584F-726C-44A7196E04A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38" creationId="{42D4F715-0DCA-3C90-F6B9-793843FDC622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39" creationId="{136A7918-8773-3EB1-3CF0-44899E00EE5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40" creationId="{219CF66D-8E6F-2CB8-9047-9C83386FE670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41" creationId="{FF5CD149-310B-C82D-F4C6-8EEBD38EFC5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42" creationId="{A1E449C3-1A4F-4D14-5042-F371EC17B9BF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43" creationId="{384742DD-FE6D-4FBE-1E1E-1088DD3477E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44" creationId="{5C69E0D2-78CB-B335-1519-920A117CBE07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45" creationId="{55CEBB33-F012-4DD9-ADF3-71F8F507EC4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46" creationId="{BE457A63-7B57-0948-CB41-E1B3CC77FB95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47" creationId="{62823CA5-3FCC-FDB9-EE29-53B4DF9F8C7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48" creationId="{C1E35E04-7D1B-5AE4-4AF2-A3ECF173DB2F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49" creationId="{0F3D58F4-9E13-C712-FFAB-19D3CA6B5C3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50" creationId="{C38A73D3-A428-8038-8041-9ECABD32E2B5}"/>
          </ac:spMkLst>
        </pc:spChg>
        <pc:spChg chg="del mod">
          <ac:chgData name="Ginevra Minarini" userId="1f1f918c-6db6-4aec-95e5-17ad0358cb46" providerId="ADAL" clId="{03421CA5-02D6-410F-9208-942AACB4DA1F}" dt="2023-11-23T09:35:41.604" v="106159" actId="478"/>
          <ac:spMkLst>
            <pc:docMk/>
            <pc:sldMk cId="2824337802" sldId="315"/>
            <ac:spMk id="351" creationId="{383D845A-B8E1-D0AD-D843-BFC15EC2F8B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52" creationId="{486406B7-4B23-8758-387F-6DE5D95E3F3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53" creationId="{0189F34B-52D2-6686-63DE-2629585C4055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54" creationId="{82E314D9-E73A-1AB8-A3C6-FCA4C6ED432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55" creationId="{3013D586-C56F-11D0-C43D-119EFEBA86E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56" creationId="{767A78BA-20C4-D86C-7D07-E96613E02D2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57" creationId="{8DE2AB3F-C96E-23D0-1D83-8486236C7157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58" creationId="{E4AA76F0-D845-238E-A4CD-2A72B347971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59" creationId="{2DD9BB63-D337-75F1-8875-C1AF51584837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60" creationId="{06CA2E87-4579-64F4-ED8E-D2E22FEA712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61" creationId="{C766B40C-E7C8-70D8-23C7-F89F6B5FA92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62" creationId="{BAA1346A-3E07-7C00-1D26-15E820A3B6D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63" creationId="{60FE26FC-7A5C-D9B3-D95C-5B61D930FD02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64" creationId="{0FC69234-1649-EDFB-3934-A2E01E581F95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65" creationId="{8D4A4276-C83F-A240-0ECA-3AD11639DE0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66" creationId="{0C54420F-5DDE-5436-0160-1DDAC6B356C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67" creationId="{B79A547D-E8AA-99C8-A672-2030BCB82CF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68" creationId="{A744EED4-B198-3F3D-F0A3-9B2ACFA4741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69" creationId="{58F648DE-83C7-5579-D7CE-A28EECE7CE9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70" creationId="{9D173936-EFF1-3670-7343-0325D58761F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71" creationId="{63642BE2-04BF-8F0D-0BCE-022AC0D2114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72" creationId="{86DD23A0-F013-2780-EA84-09733A7255F0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73" creationId="{71F43032-E7DD-39FE-0669-945F65CB2432}"/>
          </ac:spMkLst>
        </pc:spChg>
        <pc:spChg chg="del mod">
          <ac:chgData name="Ginevra Minarini" userId="1f1f918c-6db6-4aec-95e5-17ad0358cb46" providerId="ADAL" clId="{03421CA5-02D6-410F-9208-942AACB4DA1F}" dt="2023-11-23T09:36:21.132" v="106172" actId="478"/>
          <ac:spMkLst>
            <pc:docMk/>
            <pc:sldMk cId="2824337802" sldId="315"/>
            <ac:spMk id="374" creationId="{F4F4CA48-AABD-63B7-9034-D2645BA9B894}"/>
          </ac:spMkLst>
        </pc:spChg>
        <pc:spChg chg="del mod">
          <ac:chgData name="Ginevra Minarini" userId="1f1f918c-6db6-4aec-95e5-17ad0358cb46" providerId="ADAL" clId="{03421CA5-02D6-410F-9208-942AACB4DA1F}" dt="2023-11-23T09:36:19.549" v="106171" actId="478"/>
          <ac:spMkLst>
            <pc:docMk/>
            <pc:sldMk cId="2824337802" sldId="315"/>
            <ac:spMk id="375" creationId="{89AE90D5-DEC0-5E05-AFE6-A5B44E1ECFA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76" creationId="{C0E47A99-6A2E-66F7-6C78-6562DA07EFF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77" creationId="{E3E090B7-C7CD-F1DA-06C8-FD933CAAF7E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78" creationId="{C5AC9CD9-21A6-157F-22DF-6982C93A1A1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79" creationId="{6B93A211-6F91-614B-D7C0-33147A34839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80" creationId="{6727D078-9EA5-F3A1-3736-60DFAFE91375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81" creationId="{61F9AC1D-4D57-01CE-16F1-3B38000E95EF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82" creationId="{4445CD58-5CC2-2B95-4002-FADC0820184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83" creationId="{2EF85EE7-9043-F5A7-5177-B6D02325AAD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84" creationId="{3D06802B-F5A0-A49B-D315-AAFCC0808EA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85" creationId="{8B3FB1B1-EB6C-8B8E-B831-81663A756E9F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86" creationId="{A33B652E-CFC4-461E-02C0-CE2F4D1422BA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87" creationId="{C0FD94D5-7C62-9E11-7825-52D5FAF2FEC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88" creationId="{F75A935D-7EED-5426-CA37-979C3741F2A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89" creationId="{6B3FFEC8-4327-272F-D5E2-D2FAF1D83740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90" creationId="{EB42C07D-F5DC-437C-C73E-2FDD89B22802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91" creationId="{BCD2D42D-DDFC-68B7-BA01-CCED8C2744F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92" creationId="{9A07D533-9113-1527-20ED-5F72A461B89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93" creationId="{A1A7A3EC-87EF-5E1F-51AA-1A279AAFBCB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94" creationId="{4CD87086-9D17-2798-AFD0-DC109F66FA3D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95" creationId="{A7D82169-6D5F-7067-4B86-476D6BAF22B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96" creationId="{8F9E777E-5743-06AF-3748-44B0ED1D1CC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97" creationId="{A9E6925F-FB88-A5AC-2A93-39F718DF141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98" creationId="{CBA676A2-01CC-B62D-1736-4910E0C1C67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399" creationId="{19A0C5F8-0F2A-36EC-5847-01464577E6D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00" creationId="{8E704476-4F98-B8CB-7AC4-80E3422DE3C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01" creationId="{4F11694B-714D-D62B-4F37-AD64EB3C066A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02" creationId="{C69854AE-C10A-5F1D-1562-1986F28BECE5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03" creationId="{41363231-299D-6832-3E1C-1155BA2BDBE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04" creationId="{52572C8E-782F-19DE-BCB9-3DECCA827D8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05" creationId="{F78A31D7-65C7-147D-01FD-6A8699E4204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06" creationId="{AFB4FA9D-29FC-43A0-9358-5029215EB67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07" creationId="{E6F4A987-A274-EDD7-C34F-1C70BBC7D9C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08" creationId="{580AB06A-07C0-F0ED-FB79-73D9012C229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09" creationId="{A8AA84AB-9B66-B52F-838B-3FD7F5C8BC4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10" creationId="{36334865-430B-F28F-89B0-B97997FBBEA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11" creationId="{4BA544D5-E098-E8DE-AD4A-A34C3673782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12" creationId="{BE97E1AB-62C7-24A1-FDC8-E7228AE8FD8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13" creationId="{CB626EC8-3EB8-4BB9-7EFC-F2C2E0BD6D5D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14" creationId="{D085894D-C3B7-B17E-3C55-019FD0E72E9F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15" creationId="{801F8E4D-B17F-C02A-D6D1-BBB0FF831DF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16" creationId="{85A8909B-7C68-9529-2B25-60BD0E5933B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17" creationId="{21CA2E06-38DC-893D-38F4-C11D8134D48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18" creationId="{C50AC2DE-2DD3-E962-CA65-5D69F9D5D94A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19" creationId="{B0D299CA-1ADD-AA93-69A0-6F693F53E1A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20" creationId="{A00BD454-3258-01C5-8762-2D68F765966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21" creationId="{6A112FDB-17AD-2808-F7B6-024E65AE2B57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22" creationId="{59420E9E-D940-6888-8E3E-D48BC9ADEB75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23" creationId="{2D231BB9-6259-0FCE-970B-CA204F8EC50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24" creationId="{DFBE5F1B-5999-D3E8-1122-2CD2C1D834E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25" creationId="{AE5EBB4E-FA3A-989B-1F1B-0245E50CF1F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26" creationId="{3932C0BF-7496-5FE5-A6E0-50BED0E1147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27" creationId="{23681FCC-13DC-A6B3-89D4-75F52F551A75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28" creationId="{FDDB89FD-032A-FB82-76C2-4E35DC57E517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29" creationId="{64C53738-614A-F6BD-110A-5313B056889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30" creationId="{C512054A-D7FC-66B7-C8FB-F42256C5CA1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31" creationId="{3ADCB188-E88F-D843-3F1B-76BB9C2DE64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32" creationId="{3F8D9B3A-93B5-F008-801D-9CE721B0EE1A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33" creationId="{9F8BE64A-437C-37C7-6537-F31DDFA3E0B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34" creationId="{24313D1D-C1D7-ADAE-72A3-7E3E7D21C3E0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35" creationId="{4646E41A-85E0-7697-1828-57C845D7633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36" creationId="{5EA19A32-86B9-4F95-5F89-9219B2041EE5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37" creationId="{593CAFA7-6BDE-D2AC-0C64-8D33160A8FB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38" creationId="{EDF92FEB-6D09-E6C4-51DA-8F02083D32B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39" creationId="{7FC99DC3-9C0B-0767-BA4B-24287C87ECE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40" creationId="{EBD727DF-96C9-9853-C78E-844A4B202E3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41" creationId="{8DC56447-18A6-5B71-ED0F-D9920FBF064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42" creationId="{72C0800A-C6E6-C2F5-2A44-CFF350BD848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43" creationId="{85F94B36-0CA5-926E-D4B9-47EAB27C1CB0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44" creationId="{5C463632-B010-1302-EA75-0CEA26D85E52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45" creationId="{40BFF75F-3954-212B-9598-3B1C6FA8973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46" creationId="{3184A718-8888-3C44-1A69-D23C9A81220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47" creationId="{B8A76346-1ACB-7D21-1C4D-D402D31D897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48" creationId="{100B4DFF-C8F9-F989-7813-D910E13AD100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49" creationId="{AD919F06-49BD-0B32-209A-09C78951154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50" creationId="{E926B179-DB73-D62D-8D53-2038485A2B2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51" creationId="{DD81AC49-EDE3-6F45-70A5-9F29E570864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52" creationId="{390F679C-EA8A-1EE2-A20C-4253A03CEF6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53" creationId="{B154FADA-3E99-4AAB-733D-44C8FCD218D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54" creationId="{8AF7D219-9755-3DDE-85F3-A83627A3AC02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55" creationId="{2C27DD78-A19C-8EB2-B7D4-66EC287C5DF0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56" creationId="{DAD93200-1DA0-6B30-1E43-88DC97E14AA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57" creationId="{CF58707E-0993-F185-79CF-A1904968E6B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58" creationId="{B86E1480-9ED0-F3B4-FA5F-F1DF8F808B8A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59" creationId="{CE4027EC-8CC5-A02A-5B3A-E735A77A527D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60" creationId="{F1057904-2999-2F46-1FCC-8ADAFA10823D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61" creationId="{AA3E8D4C-E17E-BE5F-F226-420A4E031F9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62" creationId="{CA9A258B-0DC7-409F-5B8A-87E1FCE00D1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63" creationId="{95D0C4C1-8811-32B6-07F3-C9A1B306874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64" creationId="{3F1D92BE-D7C3-661E-2EBD-88F97D22804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65" creationId="{4C9032BB-0184-5C51-35A1-9D6E3753CE3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66" creationId="{7CA5C70C-4E58-352B-914E-DA00928B9FE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67" creationId="{56C9D774-1124-E69E-3397-2974D7822AB2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68" creationId="{01749C42-1B67-4C51-B78B-4FEAECB7B5B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69" creationId="{C14A6D86-40A8-9BEE-1B35-B70D095B1E65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70" creationId="{6CAABB14-7F68-2F9C-F659-E65329A0BEC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71" creationId="{06C2D0C2-D8E0-0E46-7B65-E8AB82ABEE0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72" creationId="{35D1BD1D-3929-A303-6CD5-EA52298B6A3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73" creationId="{93A94C91-1214-F5B8-48EA-0AB92FFFD4D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74" creationId="{8069C3E0-0C0D-DCD6-6473-097B3FB1E504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75" creationId="{E2BED55D-D3C4-CF7D-D1DD-71600C0C891C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76" creationId="{708D21DE-4DAA-C383-02FB-59087D811D1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77" creationId="{1787DF33-6ACB-49F1-E455-856A55ADB68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78" creationId="{853240E2-C237-C658-7DB3-CB22FE95F4D7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79" creationId="{E3969086-6D05-DAD2-36A5-83B9C1EC30D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80" creationId="{AB12272D-8416-C81F-E473-6EFF859E051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81" creationId="{54F4F755-EC26-FCBA-1F64-2CE6BB19E87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82" creationId="{A87D7514-92E1-95F0-273A-72CDE57E047D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83" creationId="{5CB2ED85-1BC1-5D17-2337-1270153A745A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84" creationId="{5CD7DBE6-31BB-7C4B-C806-9679C9DFED8A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85" creationId="{4CBE7E7A-A0D9-C344-B642-B0F96B1123D5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86" creationId="{C69E3889-7F93-D833-F874-4A81D4EEDED0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87" creationId="{DA86A797-FC42-876A-354A-E3F56A0A204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88" creationId="{3BDB6E06-19FF-5D27-6931-28E253C82BCD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89" creationId="{40759C48-7CC1-736B-6E7A-1C71C911AA9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90" creationId="{22FC419A-25BD-9EF5-8827-584C6D458575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91" creationId="{639A9BB7-CE97-A033-7DB8-62E9A56B589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92" creationId="{D0E2BD68-868D-C818-9606-0B46DB18955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93" creationId="{F2C12099-A5D1-E73D-8895-2F8869B9476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94" creationId="{D4F75F32-D3DB-98F2-54B3-E5691EBA1F3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95" creationId="{904F0D9F-6B96-8BFE-B6CC-E0C3CDA9E30E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96" creationId="{B22C5FE3-D52C-9DEC-1B39-9598076A6ADD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97" creationId="{93BF2E45-90EB-059E-083A-F9AC8C13548D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98" creationId="{F1E68CA9-C14F-F1FB-0854-0D7F7C2AA0D6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499" creationId="{49EDAE44-C640-FBA8-C2A4-AA063BA2A6A7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00" creationId="{584CA1E7-89B2-70BE-EE23-A79582CA05CF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01" creationId="{7DDF8EF7-6EB0-C8BC-434E-EE6A0000844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02" creationId="{C326016D-5C63-A80C-9094-3A993F3F53A1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03" creationId="{991F2CA6-2DB8-89A4-2D10-032243560C87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04" creationId="{70177C47-E3F2-DC6D-08FE-3E0802D37F99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05" creationId="{9E080063-58E5-A5E6-498B-AB21E53ABE5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06" creationId="{6400E263-8D49-0865-7C3F-10129013F638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07" creationId="{86A0DACE-E130-366E-CD92-E5D91A0D2CDD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08" creationId="{71E8B243-76B9-C274-7122-F6E4908A4E3B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09" creationId="{65361553-E11E-3A93-C8D0-06E99ACBC9A3}"/>
          </ac:spMkLst>
        </pc:spChg>
        <pc:spChg chg="mod topLvl">
          <ac:chgData name="Ginevra Minarini" userId="1f1f918c-6db6-4aec-95e5-17ad0358cb46" providerId="ADAL" clId="{03421CA5-02D6-410F-9208-942AACB4DA1F}" dt="2023-11-24T16:31:32.646" v="157875"/>
          <ac:spMkLst>
            <pc:docMk/>
            <pc:sldMk cId="2824337802" sldId="315"/>
            <ac:spMk id="510" creationId="{D776D8E9-14EC-828D-080A-FBF28BCFAE01}"/>
          </ac:spMkLst>
        </pc:spChg>
        <pc:spChg chg="add mod ord">
          <ac:chgData name="Ginevra Minarini" userId="1f1f918c-6db6-4aec-95e5-17ad0358cb46" providerId="ADAL" clId="{03421CA5-02D6-410F-9208-942AACB4DA1F}" dt="2023-11-23T09:41:36.121" v="106233"/>
          <ac:spMkLst>
            <pc:docMk/>
            <pc:sldMk cId="2824337802" sldId="315"/>
            <ac:spMk id="511" creationId="{CA46CEB3-207B-9C76-A485-B6A7DDE4F7CC}"/>
          </ac:spMkLst>
        </pc:spChg>
        <pc:spChg chg="add del mod ord">
          <ac:chgData name="Ginevra Minarini" userId="1f1f918c-6db6-4aec-95e5-17ad0358cb46" providerId="ADAL" clId="{03421CA5-02D6-410F-9208-942AACB4DA1F}" dt="2023-11-27T16:03:25.210" v="164618" actId="478"/>
          <ac:spMkLst>
            <pc:docMk/>
            <pc:sldMk cId="2824337802" sldId="315"/>
            <ac:spMk id="512" creationId="{532258F7-506E-AFE1-D706-5A0748B75200}"/>
          </ac:spMkLst>
        </pc:spChg>
        <pc:spChg chg="add del mod topLvl">
          <ac:chgData name="Ginevra Minarini" userId="1f1f918c-6db6-4aec-95e5-17ad0358cb46" providerId="ADAL" clId="{03421CA5-02D6-410F-9208-942AACB4DA1F}" dt="2023-11-23T14:39:43.268" v="156713"/>
          <ac:spMkLst>
            <pc:docMk/>
            <pc:sldMk cId="2824337802" sldId="315"/>
            <ac:spMk id="513" creationId="{8C1C6561-BD62-16BD-64BF-9B1FBD87ADA7}"/>
          </ac:spMkLst>
        </pc:spChg>
        <pc:spChg chg="add mod">
          <ac:chgData name="Ginevra Minarini" userId="1f1f918c-6db6-4aec-95e5-17ad0358cb46" providerId="ADAL" clId="{03421CA5-02D6-410F-9208-942AACB4DA1F}" dt="2023-11-23T09:41:38.839" v="106234" actId="1076"/>
          <ac:spMkLst>
            <pc:docMk/>
            <pc:sldMk cId="2824337802" sldId="315"/>
            <ac:spMk id="514" creationId="{A032EF8A-297D-DF4D-31FF-4695B0B2AFCC}"/>
          </ac:spMkLst>
        </pc:spChg>
        <pc:spChg chg="add del mod topLvl">
          <ac:chgData name="Ginevra Minarini" userId="1f1f918c-6db6-4aec-95e5-17ad0358cb46" providerId="ADAL" clId="{03421CA5-02D6-410F-9208-942AACB4DA1F}" dt="2023-11-23T14:39:45.623" v="156714"/>
          <ac:spMkLst>
            <pc:docMk/>
            <pc:sldMk cId="2824337802" sldId="315"/>
            <ac:spMk id="515" creationId="{A21EE0C5-A5DD-9B2E-C61B-8F6120B0ED5B}"/>
          </ac:spMkLst>
        </pc:spChg>
        <pc:spChg chg="add del mod">
          <ac:chgData name="Ginevra Minarini" userId="1f1f918c-6db6-4aec-95e5-17ad0358cb46" providerId="ADAL" clId="{03421CA5-02D6-410F-9208-942AACB4DA1F}" dt="2023-11-23T14:38:43.157" v="156674"/>
          <ac:spMkLst>
            <pc:docMk/>
            <pc:sldMk cId="2824337802" sldId="315"/>
            <ac:spMk id="516" creationId="{7B5BB538-13FC-C92E-9D43-55B54B86FB80}"/>
          </ac:spMkLst>
        </pc:spChg>
        <pc:spChg chg="add del mod">
          <ac:chgData name="Ginevra Minarini" userId="1f1f918c-6db6-4aec-95e5-17ad0358cb46" providerId="ADAL" clId="{03421CA5-02D6-410F-9208-942AACB4DA1F}" dt="2023-11-23T14:38:45.413" v="156675"/>
          <ac:spMkLst>
            <pc:docMk/>
            <pc:sldMk cId="2824337802" sldId="315"/>
            <ac:spMk id="517" creationId="{F208112F-851A-8FDC-4F82-49067CA09E61}"/>
          </ac:spMkLst>
        </pc:spChg>
        <pc:spChg chg="add del mod">
          <ac:chgData name="Ginevra Minarini" userId="1f1f918c-6db6-4aec-95e5-17ad0358cb46" providerId="ADAL" clId="{03421CA5-02D6-410F-9208-942AACB4DA1F}" dt="2023-11-23T14:38:47.319" v="156676"/>
          <ac:spMkLst>
            <pc:docMk/>
            <pc:sldMk cId="2824337802" sldId="315"/>
            <ac:spMk id="518" creationId="{222905E7-1541-4241-38DE-143BADCEC9EC}"/>
          </ac:spMkLst>
        </pc:spChg>
        <pc:spChg chg="add del mod">
          <ac:chgData name="Ginevra Minarini" userId="1f1f918c-6db6-4aec-95e5-17ad0358cb46" providerId="ADAL" clId="{03421CA5-02D6-410F-9208-942AACB4DA1F}" dt="2023-11-23T14:38:54.159" v="156681"/>
          <ac:spMkLst>
            <pc:docMk/>
            <pc:sldMk cId="2824337802" sldId="315"/>
            <ac:spMk id="519" creationId="{95BE8A76-C6C5-04D0-2FCE-BD53CC8CDBB8}"/>
          </ac:spMkLst>
        </pc:spChg>
        <pc:spChg chg="del mod">
          <ac:chgData name="Ginevra Minarini" userId="1f1f918c-6db6-4aec-95e5-17ad0358cb46" providerId="ADAL" clId="{03421CA5-02D6-410F-9208-942AACB4DA1F}" dt="2023-11-23T14:40:04.809" v="156720"/>
          <ac:spMkLst>
            <pc:docMk/>
            <pc:sldMk cId="2824337802" sldId="315"/>
            <ac:spMk id="520" creationId="{11EFF9B9-16BC-5BDC-183B-5410FB55B9BD}"/>
          </ac:spMkLst>
        </pc:spChg>
        <pc:spChg chg="add del mod">
          <ac:chgData name="Ginevra Minarini" userId="1f1f918c-6db6-4aec-95e5-17ad0358cb46" providerId="ADAL" clId="{03421CA5-02D6-410F-9208-942AACB4DA1F}" dt="2023-11-23T14:40:12.692" v="156725"/>
          <ac:spMkLst>
            <pc:docMk/>
            <pc:sldMk cId="2824337802" sldId="315"/>
            <ac:spMk id="521" creationId="{E3E5387C-EC5F-E420-007C-CF021F676F97}"/>
          </ac:spMkLst>
        </pc:spChg>
        <pc:spChg chg="del mod">
          <ac:chgData name="Ginevra Minarini" userId="1f1f918c-6db6-4aec-95e5-17ad0358cb46" providerId="ADAL" clId="{03421CA5-02D6-410F-9208-942AACB4DA1F}" dt="2023-11-23T14:38:54.159" v="156681"/>
          <ac:spMkLst>
            <pc:docMk/>
            <pc:sldMk cId="2824337802" sldId="315"/>
            <ac:spMk id="522" creationId="{275C27E4-B733-0F84-AD7D-5C902639056A}"/>
          </ac:spMkLst>
        </pc:spChg>
        <pc:spChg chg="add del mod">
          <ac:chgData name="Ginevra Minarini" userId="1f1f918c-6db6-4aec-95e5-17ad0358cb46" providerId="ADAL" clId="{03421CA5-02D6-410F-9208-942AACB4DA1F}" dt="2023-11-23T14:38:57.836" v="156682"/>
          <ac:spMkLst>
            <pc:docMk/>
            <pc:sldMk cId="2824337802" sldId="315"/>
            <ac:spMk id="523" creationId="{9DA57FF8-01DF-40B1-183C-21240EACB6D4}"/>
          </ac:spMkLst>
        </pc:spChg>
        <pc:spChg chg="add del mod">
          <ac:chgData name="Ginevra Minarini" userId="1f1f918c-6db6-4aec-95e5-17ad0358cb46" providerId="ADAL" clId="{03421CA5-02D6-410F-9208-942AACB4DA1F}" dt="2023-11-23T14:39:00.325" v="156683"/>
          <ac:spMkLst>
            <pc:docMk/>
            <pc:sldMk cId="2824337802" sldId="315"/>
            <ac:spMk id="524" creationId="{AE6B630A-05EE-E61D-7E9B-C7A402CF9EFC}"/>
          </ac:spMkLst>
        </pc:spChg>
        <pc:spChg chg="add del mod">
          <ac:chgData name="Ginevra Minarini" userId="1f1f918c-6db6-4aec-95e5-17ad0358cb46" providerId="ADAL" clId="{03421CA5-02D6-410F-9208-942AACB4DA1F}" dt="2023-11-23T14:39:02.377" v="156684"/>
          <ac:spMkLst>
            <pc:docMk/>
            <pc:sldMk cId="2824337802" sldId="315"/>
            <ac:spMk id="525" creationId="{95785957-6E42-4135-EC0D-03F5703319A4}"/>
          </ac:spMkLst>
        </pc:spChg>
        <pc:spChg chg="add del mod">
          <ac:chgData name="Ginevra Minarini" userId="1f1f918c-6db6-4aec-95e5-17ad0358cb46" providerId="ADAL" clId="{03421CA5-02D6-410F-9208-942AACB4DA1F}" dt="2023-11-23T14:39:06.566" v="156690"/>
          <ac:spMkLst>
            <pc:docMk/>
            <pc:sldMk cId="2824337802" sldId="315"/>
            <ac:spMk id="526" creationId="{13392E10-6C92-161E-7D68-20AF38FF36D9}"/>
          </ac:spMkLst>
        </pc:spChg>
        <pc:spChg chg="add del mod">
          <ac:chgData name="Ginevra Minarini" userId="1f1f918c-6db6-4aec-95e5-17ad0358cb46" providerId="ADAL" clId="{03421CA5-02D6-410F-9208-942AACB4DA1F}" dt="2023-11-23T14:40:15.198" v="156726"/>
          <ac:spMkLst>
            <pc:docMk/>
            <pc:sldMk cId="2824337802" sldId="315"/>
            <ac:spMk id="527" creationId="{6FF4F8EA-4B85-A119-E278-682A84A292CD}"/>
          </ac:spMkLst>
        </pc:spChg>
        <pc:spChg chg="del mod">
          <ac:chgData name="Ginevra Minarini" userId="1f1f918c-6db6-4aec-95e5-17ad0358cb46" providerId="ADAL" clId="{03421CA5-02D6-410F-9208-942AACB4DA1F}" dt="2023-11-23T14:39:24.101" v="156702"/>
          <ac:spMkLst>
            <pc:docMk/>
            <pc:sldMk cId="2824337802" sldId="315"/>
            <ac:spMk id="528" creationId="{9A3B700B-D016-1FBF-0F0D-23287863CBBD}"/>
          </ac:spMkLst>
        </pc:spChg>
        <pc:spChg chg="del mod">
          <ac:chgData name="Ginevra Minarini" userId="1f1f918c-6db6-4aec-95e5-17ad0358cb46" providerId="ADAL" clId="{03421CA5-02D6-410F-9208-942AACB4DA1F}" dt="2023-11-23T14:39:29.889" v="156704"/>
          <ac:spMkLst>
            <pc:docMk/>
            <pc:sldMk cId="2824337802" sldId="315"/>
            <ac:spMk id="529" creationId="{2EFD8864-F3D2-03BA-AA09-9B347B036949}"/>
          </ac:spMkLst>
        </pc:spChg>
        <pc:spChg chg="del mod">
          <ac:chgData name="Ginevra Minarini" userId="1f1f918c-6db6-4aec-95e5-17ad0358cb46" providerId="ADAL" clId="{03421CA5-02D6-410F-9208-942AACB4DA1F}" dt="2023-11-23T14:39:34.756" v="156709"/>
          <ac:spMkLst>
            <pc:docMk/>
            <pc:sldMk cId="2824337802" sldId="315"/>
            <ac:spMk id="530" creationId="{20B0FDD2-506A-F899-406A-724D8C08EA1F}"/>
          </ac:spMkLst>
        </pc:spChg>
        <pc:spChg chg="add del mod">
          <ac:chgData name="Ginevra Minarini" userId="1f1f918c-6db6-4aec-95e5-17ad0358cb46" providerId="ADAL" clId="{03421CA5-02D6-410F-9208-942AACB4DA1F}" dt="2023-11-23T14:39:08.613" v="156691"/>
          <ac:spMkLst>
            <pc:docMk/>
            <pc:sldMk cId="2824337802" sldId="315"/>
            <ac:spMk id="531" creationId="{8E915F23-441D-0F18-C7EC-032496DF89D1}"/>
          </ac:spMkLst>
        </pc:spChg>
        <pc:spChg chg="add del mod">
          <ac:chgData name="Ginevra Minarini" userId="1f1f918c-6db6-4aec-95e5-17ad0358cb46" providerId="ADAL" clId="{03421CA5-02D6-410F-9208-942AACB4DA1F}" dt="2023-11-23T14:39:12.155" v="156692"/>
          <ac:spMkLst>
            <pc:docMk/>
            <pc:sldMk cId="2824337802" sldId="315"/>
            <ac:spMk id="532" creationId="{666D7039-FD9F-98CF-5D3A-51C438D43758}"/>
          </ac:spMkLst>
        </pc:spChg>
        <pc:spChg chg="add del mod">
          <ac:chgData name="Ginevra Minarini" userId="1f1f918c-6db6-4aec-95e5-17ad0358cb46" providerId="ADAL" clId="{03421CA5-02D6-410F-9208-942AACB4DA1F}" dt="2023-11-23T14:39:29.889" v="156704"/>
          <ac:spMkLst>
            <pc:docMk/>
            <pc:sldMk cId="2824337802" sldId="315"/>
            <ac:spMk id="533" creationId="{7BF1457E-9862-ACA8-5CB6-B3F710E5EEF0}"/>
          </ac:spMkLst>
        </pc:spChg>
        <pc:spChg chg="add del mod">
          <ac:chgData name="Ginevra Minarini" userId="1f1f918c-6db6-4aec-95e5-17ad0358cb46" providerId="ADAL" clId="{03421CA5-02D6-410F-9208-942AACB4DA1F}" dt="2023-11-23T14:39:34.756" v="156709"/>
          <ac:spMkLst>
            <pc:docMk/>
            <pc:sldMk cId="2824337802" sldId="315"/>
            <ac:spMk id="534" creationId="{B1C221CD-824A-0BE3-9981-881F107358F3}"/>
          </ac:spMkLst>
        </pc:spChg>
        <pc:spChg chg="add del mod">
          <ac:chgData name="Ginevra Minarini" userId="1f1f918c-6db6-4aec-95e5-17ad0358cb46" providerId="ADAL" clId="{03421CA5-02D6-410F-9208-942AACB4DA1F}" dt="2023-11-23T14:39:27.025" v="156703"/>
          <ac:spMkLst>
            <pc:docMk/>
            <pc:sldMk cId="2824337802" sldId="315"/>
            <ac:spMk id="535" creationId="{6850B4A1-845C-4215-7B0E-5207E97E4D87}"/>
          </ac:spMkLst>
        </pc:spChg>
        <pc:spChg chg="add del mod">
          <ac:chgData name="Ginevra Minarini" userId="1f1f918c-6db6-4aec-95e5-17ad0358cb46" providerId="ADAL" clId="{03421CA5-02D6-410F-9208-942AACB4DA1F}" dt="2023-11-23T14:39:24.101" v="156702"/>
          <ac:spMkLst>
            <pc:docMk/>
            <pc:sldMk cId="2824337802" sldId="315"/>
            <ac:spMk id="536" creationId="{EAA0364C-4D83-A3E6-EF44-13884219B97B}"/>
          </ac:spMkLst>
        </pc:spChg>
        <pc:spChg chg="del mod">
          <ac:chgData name="Ginevra Minarini" userId="1f1f918c-6db6-4aec-95e5-17ad0358cb46" providerId="ADAL" clId="{03421CA5-02D6-410F-9208-942AACB4DA1F}" dt="2023-11-23T14:39:36.799" v="156710"/>
          <ac:spMkLst>
            <pc:docMk/>
            <pc:sldMk cId="2824337802" sldId="315"/>
            <ac:spMk id="537" creationId="{84E481CE-A0D1-6858-DD95-B7F0B562602E}"/>
          </ac:spMkLst>
        </pc:spChg>
        <pc:spChg chg="del mod">
          <ac:chgData name="Ginevra Minarini" userId="1f1f918c-6db6-4aec-95e5-17ad0358cb46" providerId="ADAL" clId="{03421CA5-02D6-410F-9208-942AACB4DA1F}" dt="2023-11-23T14:39:38.951" v="156711"/>
          <ac:spMkLst>
            <pc:docMk/>
            <pc:sldMk cId="2824337802" sldId="315"/>
            <ac:spMk id="538" creationId="{1DF5E65E-AF7D-F06D-3590-E159FF2FDCDE}"/>
          </ac:spMkLst>
        </pc:spChg>
        <pc:spChg chg="del mod">
          <ac:chgData name="Ginevra Minarini" userId="1f1f918c-6db6-4aec-95e5-17ad0358cb46" providerId="ADAL" clId="{03421CA5-02D6-410F-9208-942AACB4DA1F}" dt="2023-11-23T14:39:41.243" v="156712"/>
          <ac:spMkLst>
            <pc:docMk/>
            <pc:sldMk cId="2824337802" sldId="315"/>
            <ac:spMk id="539" creationId="{4031F992-3AB1-BD55-E241-A3D9C90F4275}"/>
          </ac:spMkLst>
        </pc:spChg>
        <pc:spChg chg="del mod">
          <ac:chgData name="Ginevra Minarini" userId="1f1f918c-6db6-4aec-95e5-17ad0358cb46" providerId="ADAL" clId="{03421CA5-02D6-410F-9208-942AACB4DA1F}" dt="2023-11-23T14:39:27.025" v="156703"/>
          <ac:spMkLst>
            <pc:docMk/>
            <pc:sldMk cId="2824337802" sldId="315"/>
            <ac:spMk id="540" creationId="{C2A13326-FF1C-3DE8-3B9B-8A37347E9BCE}"/>
          </ac:spMkLst>
        </pc:spChg>
        <pc:spChg chg="del mod">
          <ac:chgData name="Ginevra Minarini" userId="1f1f918c-6db6-4aec-95e5-17ad0358cb46" providerId="ADAL" clId="{03421CA5-02D6-410F-9208-942AACB4DA1F}" dt="2023-11-23T14:40:16.933" v="156727"/>
          <ac:spMkLst>
            <pc:docMk/>
            <pc:sldMk cId="2824337802" sldId="315"/>
            <ac:spMk id="541" creationId="{1FB00C94-D713-2CC5-6B41-0D10FC6FC91A}"/>
          </ac:spMkLst>
        </pc:spChg>
        <pc:spChg chg="mod">
          <ac:chgData name="Ginevra Minarini" userId="1f1f918c-6db6-4aec-95e5-17ad0358cb46" providerId="ADAL" clId="{03421CA5-02D6-410F-9208-942AACB4DA1F}" dt="2023-11-24T16:30:34.348" v="157858" actId="164"/>
          <ac:spMkLst>
            <pc:docMk/>
            <pc:sldMk cId="2824337802" sldId="315"/>
            <ac:spMk id="542" creationId="{60FA45B7-00D7-9C38-07E7-4C2818101F77}"/>
          </ac:spMkLst>
        </pc:spChg>
        <pc:spChg chg="add del mod">
          <ac:chgData name="Ginevra Minarini" userId="1f1f918c-6db6-4aec-95e5-17ad0358cb46" providerId="ADAL" clId="{03421CA5-02D6-410F-9208-942AACB4DA1F}" dt="2023-11-23T14:39:43.268" v="156713"/>
          <ac:spMkLst>
            <pc:docMk/>
            <pc:sldMk cId="2824337802" sldId="315"/>
            <ac:spMk id="543" creationId="{E1FF9D95-7C86-878B-23EF-2AFBB9027373}"/>
          </ac:spMkLst>
        </pc:spChg>
        <pc:spChg chg="add del mod">
          <ac:chgData name="Ginevra Minarini" userId="1f1f918c-6db6-4aec-95e5-17ad0358cb46" providerId="ADAL" clId="{03421CA5-02D6-410F-9208-942AACB4DA1F}" dt="2023-11-23T14:39:36.799" v="156710"/>
          <ac:spMkLst>
            <pc:docMk/>
            <pc:sldMk cId="2824337802" sldId="315"/>
            <ac:spMk id="544" creationId="{EA75B0F9-7E1A-5F70-8ED4-1FABA9541103}"/>
          </ac:spMkLst>
        </pc:spChg>
        <pc:spChg chg="add del mod">
          <ac:chgData name="Ginevra Minarini" userId="1f1f918c-6db6-4aec-95e5-17ad0358cb46" providerId="ADAL" clId="{03421CA5-02D6-410F-9208-942AACB4DA1F}" dt="2023-11-23T14:39:41.243" v="156712"/>
          <ac:spMkLst>
            <pc:docMk/>
            <pc:sldMk cId="2824337802" sldId="315"/>
            <ac:spMk id="545" creationId="{598DB6BA-D7C2-04C8-FED3-6289BA893EBA}"/>
          </ac:spMkLst>
        </pc:spChg>
        <pc:spChg chg="add del mod">
          <ac:chgData name="Ginevra Minarini" userId="1f1f918c-6db6-4aec-95e5-17ad0358cb46" providerId="ADAL" clId="{03421CA5-02D6-410F-9208-942AACB4DA1F}" dt="2023-11-23T14:39:38.951" v="156711"/>
          <ac:spMkLst>
            <pc:docMk/>
            <pc:sldMk cId="2824337802" sldId="315"/>
            <ac:spMk id="546" creationId="{14AF8A4E-4292-3A0B-FDD0-D183D301961D}"/>
          </ac:spMkLst>
        </pc:spChg>
        <pc:spChg chg="add del mod">
          <ac:chgData name="Ginevra Minarini" userId="1f1f918c-6db6-4aec-95e5-17ad0358cb46" providerId="ADAL" clId="{03421CA5-02D6-410F-9208-942AACB4DA1F}" dt="2023-11-23T14:39:45.623" v="156714"/>
          <ac:spMkLst>
            <pc:docMk/>
            <pc:sldMk cId="2824337802" sldId="315"/>
            <ac:spMk id="547" creationId="{022F210D-6955-33F8-05A7-4B0EC4584992}"/>
          </ac:spMkLst>
        </pc:spChg>
        <pc:spChg chg="mod">
          <ac:chgData name="Ginevra Minarini" userId="1f1f918c-6db6-4aec-95e5-17ad0358cb46" providerId="ADAL" clId="{03421CA5-02D6-410F-9208-942AACB4DA1F}" dt="2023-11-24T16:30:34.348" v="157858" actId="164"/>
          <ac:spMkLst>
            <pc:docMk/>
            <pc:sldMk cId="2824337802" sldId="315"/>
            <ac:spMk id="548" creationId="{768B4934-8A53-41A9-57C0-7CD6FCC1AC82}"/>
          </ac:spMkLst>
        </pc:spChg>
        <pc:spChg chg="mod">
          <ac:chgData name="Ginevra Minarini" userId="1f1f918c-6db6-4aec-95e5-17ad0358cb46" providerId="ADAL" clId="{03421CA5-02D6-410F-9208-942AACB4DA1F}" dt="2023-11-24T16:30:34.348" v="157858" actId="164"/>
          <ac:spMkLst>
            <pc:docMk/>
            <pc:sldMk cId="2824337802" sldId="315"/>
            <ac:spMk id="549" creationId="{54B1D0D2-B7E3-C1E9-E3E3-FCC90D760E12}"/>
          </ac:spMkLst>
        </pc:spChg>
        <pc:spChg chg="del mod">
          <ac:chgData name="Ginevra Minarini" userId="1f1f918c-6db6-4aec-95e5-17ad0358cb46" providerId="ADAL" clId="{03421CA5-02D6-410F-9208-942AACB4DA1F}" dt="2023-11-23T14:40:24.648" v="156733"/>
          <ac:spMkLst>
            <pc:docMk/>
            <pc:sldMk cId="2824337802" sldId="315"/>
            <ac:spMk id="550" creationId="{0EE76A55-6ACF-0519-8116-5A1A7B17C5D9}"/>
          </ac:spMkLst>
        </pc:spChg>
        <pc:spChg chg="del mod">
          <ac:chgData name="Ginevra Minarini" userId="1f1f918c-6db6-4aec-95e5-17ad0358cb46" providerId="ADAL" clId="{03421CA5-02D6-410F-9208-942AACB4DA1F}" dt="2023-11-23T14:40:28.551" v="156735"/>
          <ac:spMkLst>
            <pc:docMk/>
            <pc:sldMk cId="2824337802" sldId="315"/>
            <ac:spMk id="551" creationId="{1AF98A41-34C1-5710-B7F5-EE6AD221FF51}"/>
          </ac:spMkLst>
        </pc:spChg>
        <pc:spChg chg="del mod">
          <ac:chgData name="Ginevra Minarini" userId="1f1f918c-6db6-4aec-95e5-17ad0358cb46" providerId="ADAL" clId="{03421CA5-02D6-410F-9208-942AACB4DA1F}" dt="2023-11-23T14:40:43.331" v="156739"/>
          <ac:spMkLst>
            <pc:docMk/>
            <pc:sldMk cId="2824337802" sldId="315"/>
            <ac:spMk id="552" creationId="{860306EC-862C-C11B-A94D-D57640CFA5E9}"/>
          </ac:spMkLst>
        </pc:spChg>
        <pc:spChg chg="add del mod">
          <ac:chgData name="Ginevra Minarini" userId="1f1f918c-6db6-4aec-95e5-17ad0358cb46" providerId="ADAL" clId="{03421CA5-02D6-410F-9208-942AACB4DA1F}" dt="2023-11-23T14:45:42.387" v="156768"/>
          <ac:spMkLst>
            <pc:docMk/>
            <pc:sldMk cId="2824337802" sldId="315"/>
            <ac:spMk id="553" creationId="{A1C71B76-939D-8BF5-70E4-D381279231BD}"/>
          </ac:spMkLst>
        </pc:spChg>
        <pc:spChg chg="add del mod">
          <ac:chgData name="Ginevra Minarini" userId="1f1f918c-6db6-4aec-95e5-17ad0358cb46" providerId="ADAL" clId="{03421CA5-02D6-410F-9208-942AACB4DA1F}" dt="2023-11-23T14:40:04.809" v="156720"/>
          <ac:spMkLst>
            <pc:docMk/>
            <pc:sldMk cId="2824337802" sldId="315"/>
            <ac:spMk id="554" creationId="{4E060EAA-D5EB-DF6F-C441-DB7C576F3272}"/>
          </ac:spMkLst>
        </pc:spChg>
        <pc:spChg chg="add del mod">
          <ac:chgData name="Ginevra Minarini" userId="1f1f918c-6db6-4aec-95e5-17ad0358cb46" providerId="ADAL" clId="{03421CA5-02D6-410F-9208-942AACB4DA1F}" dt="2023-11-23T14:40:12.692" v="156725"/>
          <ac:spMkLst>
            <pc:docMk/>
            <pc:sldMk cId="2824337802" sldId="315"/>
            <ac:spMk id="555" creationId="{5417FEC9-1EBA-9EBC-B558-8BBCA9838281}"/>
          </ac:spMkLst>
        </pc:spChg>
        <pc:spChg chg="add del mod">
          <ac:chgData name="Ginevra Minarini" userId="1f1f918c-6db6-4aec-95e5-17ad0358cb46" providerId="ADAL" clId="{03421CA5-02D6-410F-9208-942AACB4DA1F}" dt="2023-11-23T14:40:16.933" v="156727"/>
          <ac:spMkLst>
            <pc:docMk/>
            <pc:sldMk cId="2824337802" sldId="315"/>
            <ac:spMk id="556" creationId="{03B86642-911C-2940-ADEA-D11DC6CE64BB}"/>
          </ac:spMkLst>
        </pc:spChg>
        <pc:spChg chg="add del mod">
          <ac:chgData name="Ginevra Minarini" userId="1f1f918c-6db6-4aec-95e5-17ad0358cb46" providerId="ADAL" clId="{03421CA5-02D6-410F-9208-942AACB4DA1F}" dt="2023-11-23T14:40:15.198" v="156726"/>
          <ac:spMkLst>
            <pc:docMk/>
            <pc:sldMk cId="2824337802" sldId="315"/>
            <ac:spMk id="557" creationId="{5BC197E8-0997-6023-50FF-089ACEE09ED6}"/>
          </ac:spMkLst>
        </pc:spChg>
        <pc:spChg chg="mod">
          <ac:chgData name="Ginevra Minarini" userId="1f1f918c-6db6-4aec-95e5-17ad0358cb46" providerId="ADAL" clId="{03421CA5-02D6-410F-9208-942AACB4DA1F}" dt="2023-11-24T16:30:34.348" v="157858" actId="164"/>
          <ac:spMkLst>
            <pc:docMk/>
            <pc:sldMk cId="2824337802" sldId="315"/>
            <ac:spMk id="558" creationId="{0279AD61-D3B7-26EC-DED4-204E3CBBFD47}"/>
          </ac:spMkLst>
        </pc:spChg>
        <pc:spChg chg="add del mod">
          <ac:chgData name="Ginevra Minarini" userId="1f1f918c-6db6-4aec-95e5-17ad0358cb46" providerId="ADAL" clId="{03421CA5-02D6-410F-9208-942AACB4DA1F}" dt="2023-11-23T14:40:11.273" v="156724"/>
          <ac:spMkLst>
            <pc:docMk/>
            <pc:sldMk cId="2824337802" sldId="315"/>
            <ac:spMk id="559" creationId="{9EC2483C-C8B7-67B3-5479-CA6B838F543C}"/>
          </ac:spMkLst>
        </pc:spChg>
        <pc:spChg chg="mod">
          <ac:chgData name="Ginevra Minarini" userId="1f1f918c-6db6-4aec-95e5-17ad0358cb46" providerId="ADAL" clId="{03421CA5-02D6-410F-9208-942AACB4DA1F}" dt="2023-11-23T14:40:10.888" v="156723"/>
          <ac:spMkLst>
            <pc:docMk/>
            <pc:sldMk cId="2824337802" sldId="315"/>
            <ac:spMk id="560" creationId="{45D23795-825C-FC17-F41D-35A47CB762B9}"/>
          </ac:spMkLst>
        </pc:spChg>
        <pc:spChg chg="mod">
          <ac:chgData name="Ginevra Minarini" userId="1f1f918c-6db6-4aec-95e5-17ad0358cb46" providerId="ADAL" clId="{03421CA5-02D6-410F-9208-942AACB4DA1F}" dt="2023-11-24T16:30:34.348" v="157858" actId="164"/>
          <ac:spMkLst>
            <pc:docMk/>
            <pc:sldMk cId="2824337802" sldId="315"/>
            <ac:spMk id="561" creationId="{9852950D-FC40-B0F3-1884-F1A56039B6C5}"/>
          </ac:spMkLst>
        </pc:spChg>
        <pc:spChg chg="mod">
          <ac:chgData name="Ginevra Minarini" userId="1f1f918c-6db6-4aec-95e5-17ad0358cb46" providerId="ADAL" clId="{03421CA5-02D6-410F-9208-942AACB4DA1F}" dt="2023-11-24T16:30:34.348" v="157858" actId="164"/>
          <ac:spMkLst>
            <pc:docMk/>
            <pc:sldMk cId="2824337802" sldId="315"/>
            <ac:spMk id="562" creationId="{77351F17-CD96-6293-A584-8626064E8F3A}"/>
          </ac:spMkLst>
        </pc:spChg>
        <pc:spChg chg="mod">
          <ac:chgData name="Ginevra Minarini" userId="1f1f918c-6db6-4aec-95e5-17ad0358cb46" providerId="ADAL" clId="{03421CA5-02D6-410F-9208-942AACB4DA1F}" dt="2023-11-24T16:30:34.348" v="157858" actId="164"/>
          <ac:spMkLst>
            <pc:docMk/>
            <pc:sldMk cId="2824337802" sldId="315"/>
            <ac:spMk id="563" creationId="{820905ED-15CA-9568-1CE3-AF66433E3D3B}"/>
          </ac:spMkLst>
        </pc:spChg>
        <pc:spChg chg="add del mod">
          <ac:chgData name="Ginevra Minarini" userId="1f1f918c-6db6-4aec-95e5-17ad0358cb46" providerId="ADAL" clId="{03421CA5-02D6-410F-9208-942AACB4DA1F}" dt="2023-11-23T14:40:24.648" v="156733"/>
          <ac:spMkLst>
            <pc:docMk/>
            <pc:sldMk cId="2824337802" sldId="315"/>
            <ac:spMk id="564" creationId="{9FFB291E-B760-26DB-7460-8B7DFDBD66DB}"/>
          </ac:spMkLst>
        </pc:spChg>
        <pc:spChg chg="add del mod">
          <ac:chgData name="Ginevra Minarini" userId="1f1f918c-6db6-4aec-95e5-17ad0358cb46" providerId="ADAL" clId="{03421CA5-02D6-410F-9208-942AACB4DA1F}" dt="2023-11-23T14:40:28.551" v="156735"/>
          <ac:spMkLst>
            <pc:docMk/>
            <pc:sldMk cId="2824337802" sldId="315"/>
            <ac:spMk id="565" creationId="{906FA338-3D66-7BCC-D2CE-9EE28E629D66}"/>
          </ac:spMkLst>
        </pc:spChg>
        <pc:spChg chg="add del mod">
          <ac:chgData name="Ginevra Minarini" userId="1f1f918c-6db6-4aec-95e5-17ad0358cb46" providerId="ADAL" clId="{03421CA5-02D6-410F-9208-942AACB4DA1F}" dt="2023-11-23T14:40:43.331" v="156739"/>
          <ac:spMkLst>
            <pc:docMk/>
            <pc:sldMk cId="2824337802" sldId="315"/>
            <ac:spMk id="566" creationId="{EC288A1E-3856-CD7B-9384-2A3A0E960FAA}"/>
          </ac:spMkLst>
        </pc:spChg>
        <pc:spChg chg="add del mod">
          <ac:chgData name="Ginevra Minarini" userId="1f1f918c-6db6-4aec-95e5-17ad0358cb46" providerId="ADAL" clId="{03421CA5-02D6-410F-9208-942AACB4DA1F}" dt="2023-11-23T14:45:42.387" v="156768"/>
          <ac:spMkLst>
            <pc:docMk/>
            <pc:sldMk cId="2824337802" sldId="315"/>
            <ac:spMk id="567" creationId="{7748A234-A17A-25D4-EB2F-37E37444D886}"/>
          </ac:spMkLst>
        </pc:spChg>
        <pc:spChg chg="mod">
          <ac:chgData name="Ginevra Minarini" userId="1f1f918c-6db6-4aec-95e5-17ad0358cb46" providerId="ADAL" clId="{03421CA5-02D6-410F-9208-942AACB4DA1F}" dt="2023-11-24T16:30:34.348" v="157858" actId="164"/>
          <ac:spMkLst>
            <pc:docMk/>
            <pc:sldMk cId="2824337802" sldId="315"/>
            <ac:spMk id="568" creationId="{29407EDB-8544-085B-E446-7DD2669934AB}"/>
          </ac:spMkLst>
        </pc:spChg>
        <pc:spChg chg="mod">
          <ac:chgData name="Ginevra Minarini" userId="1f1f918c-6db6-4aec-95e5-17ad0358cb46" providerId="ADAL" clId="{03421CA5-02D6-410F-9208-942AACB4DA1F}" dt="2023-11-24T16:30:34.348" v="157858" actId="164"/>
          <ac:spMkLst>
            <pc:docMk/>
            <pc:sldMk cId="2824337802" sldId="315"/>
            <ac:spMk id="569" creationId="{39494780-C0D7-AF12-5E6A-3DDE97C18601}"/>
          </ac:spMkLst>
        </pc:spChg>
        <pc:spChg chg="mod">
          <ac:chgData name="Ginevra Minarini" userId="1f1f918c-6db6-4aec-95e5-17ad0358cb46" providerId="ADAL" clId="{03421CA5-02D6-410F-9208-942AACB4DA1F}" dt="2023-11-24T16:30:34.348" v="157858" actId="164"/>
          <ac:spMkLst>
            <pc:docMk/>
            <pc:sldMk cId="2824337802" sldId="315"/>
            <ac:spMk id="570" creationId="{EC49797E-471D-5CC1-8BF9-B2D3E8728AA5}"/>
          </ac:spMkLst>
        </pc:spChg>
        <pc:spChg chg="mod">
          <ac:chgData name="Ginevra Minarini" userId="1f1f918c-6db6-4aec-95e5-17ad0358cb46" providerId="ADAL" clId="{03421CA5-02D6-410F-9208-942AACB4DA1F}" dt="2023-11-23T14:45:29.458" v="156764"/>
          <ac:spMkLst>
            <pc:docMk/>
            <pc:sldMk cId="2824337802" sldId="315"/>
            <ac:spMk id="571" creationId="{D4E8C2AB-0F8A-3F0E-921D-7387B71734BE}"/>
          </ac:spMkLst>
        </pc:spChg>
        <pc:spChg chg="mod">
          <ac:chgData name="Ginevra Minarini" userId="1f1f918c-6db6-4aec-95e5-17ad0358cb46" providerId="ADAL" clId="{03421CA5-02D6-410F-9208-942AACB4DA1F}" dt="2023-11-23T14:45:38.516" v="156766"/>
          <ac:spMkLst>
            <pc:docMk/>
            <pc:sldMk cId="2824337802" sldId="315"/>
            <ac:spMk id="572" creationId="{2CC5EFF7-8EFA-C37B-55D7-E95EA1919B9D}"/>
          </ac:spMkLst>
        </pc:spChg>
        <pc:spChg chg="mod">
          <ac:chgData name="Ginevra Minarini" userId="1f1f918c-6db6-4aec-95e5-17ad0358cb46" providerId="ADAL" clId="{03421CA5-02D6-410F-9208-942AACB4DA1F}" dt="2023-11-24T16:30:34.348" v="157858" actId="164"/>
          <ac:spMkLst>
            <pc:docMk/>
            <pc:sldMk cId="2824337802" sldId="315"/>
            <ac:spMk id="573" creationId="{B959E999-2405-9F70-6945-31110E9E4439}"/>
          </ac:spMkLst>
        </pc:spChg>
        <pc:grpChg chg="add mod">
          <ac:chgData name="Ginevra Minarini" userId="1f1f918c-6db6-4aec-95e5-17ad0358cb46" providerId="ADAL" clId="{03421CA5-02D6-410F-9208-942AACB4DA1F}" dt="2023-11-24T16:31:32.646" v="157875"/>
          <ac:grpSpMkLst>
            <pc:docMk/>
            <pc:sldMk cId="2824337802" sldId="315"/>
            <ac:grpSpMk id="2" creationId="{0B90AF4D-ABD9-9FBC-1218-D19ECABC1CBD}"/>
          </ac:grpSpMkLst>
        </pc:grpChg>
        <pc:grpChg chg="add mod">
          <ac:chgData name="Ginevra Minarini" userId="1f1f918c-6db6-4aec-95e5-17ad0358cb46" providerId="ADAL" clId="{03421CA5-02D6-410F-9208-942AACB4DA1F}" dt="2023-11-24T16:31:32.646" v="157875"/>
          <ac:grpSpMkLst>
            <pc:docMk/>
            <pc:sldMk cId="2824337802" sldId="315"/>
            <ac:grpSpMk id="3" creationId="{91F18188-DBAA-D506-71A6-1EBE33350B21}"/>
          </ac:grpSpMkLst>
        </pc:grpChg>
        <pc:grpChg chg="add del mod">
          <ac:chgData name="Ginevra Minarini" userId="1f1f918c-6db6-4aec-95e5-17ad0358cb46" providerId="ADAL" clId="{03421CA5-02D6-410F-9208-942AACB4DA1F}" dt="2023-11-24T16:30:48.969" v="157863" actId="478"/>
          <ac:grpSpMkLst>
            <pc:docMk/>
            <pc:sldMk cId="2824337802" sldId="315"/>
            <ac:grpSpMk id="5" creationId="{D794DECD-B110-3248-6C2C-9266DBC60F23}"/>
          </ac:grpSpMkLst>
        </pc:grpChg>
        <pc:grpChg chg="del mod">
          <ac:chgData name="Ginevra Minarini" userId="1f1f918c-6db6-4aec-95e5-17ad0358cb46" providerId="ADAL" clId="{03421CA5-02D6-410F-9208-942AACB4DA1F}" dt="2023-11-23T09:22:39.493" v="105941" actId="27803"/>
          <ac:grpSpMkLst>
            <pc:docMk/>
            <pc:sldMk cId="2824337802" sldId="315"/>
            <ac:grpSpMk id="5" creationId="{FDE90955-7A3A-2627-2956-50EDA6F24F24}"/>
          </ac:grpSpMkLst>
        </pc:grpChg>
        <pc:grpChg chg="add mod">
          <ac:chgData name="Ginevra Minarini" userId="1f1f918c-6db6-4aec-95e5-17ad0358cb46" providerId="ADAL" clId="{03421CA5-02D6-410F-9208-942AACB4DA1F}" dt="2023-11-24T16:31:32.646" v="157875"/>
          <ac:grpSpMkLst>
            <pc:docMk/>
            <pc:sldMk cId="2824337802" sldId="315"/>
            <ac:grpSpMk id="253" creationId="{1BAAD371-2F97-7F17-5359-2BB6BEE3EBD9}"/>
          </ac:grpSpMkLst>
        </pc:grpChg>
        <pc:grpChg chg="add del mod ord">
          <ac:chgData name="Ginevra Minarini" userId="1f1f918c-6db6-4aec-95e5-17ad0358cb46" providerId="ADAL" clId="{03421CA5-02D6-410F-9208-942AACB4DA1F}" dt="2023-11-23T14:38:32.548" v="156668" actId="165"/>
          <ac:grpSpMkLst>
            <pc:docMk/>
            <pc:sldMk cId="2824337802" sldId="315"/>
            <ac:grpSpMk id="262" creationId="{37B954AE-16DC-E182-BFCF-934284344D26}"/>
          </ac:grpSpMkLst>
        </pc:grpChg>
        <pc:grpChg chg="add del mod ord">
          <ac:chgData name="Ginevra Minarini" userId="1f1f918c-6db6-4aec-95e5-17ad0358cb46" providerId="ADAL" clId="{03421CA5-02D6-410F-9208-942AACB4DA1F}" dt="2023-11-23T14:36:57.896" v="156558" actId="165"/>
          <ac:grpSpMkLst>
            <pc:docMk/>
            <pc:sldMk cId="2824337802" sldId="315"/>
            <ac:grpSpMk id="263" creationId="{461B0EE4-7781-3D60-9E6F-52B6D0669396}"/>
          </ac:grpSpMkLst>
        </pc:grpChg>
        <pc:grpChg chg="add del mod ord">
          <ac:chgData name="Ginevra Minarini" userId="1f1f918c-6db6-4aec-95e5-17ad0358cb46" providerId="ADAL" clId="{03421CA5-02D6-410F-9208-942AACB4DA1F}" dt="2023-11-24T16:31:35.924" v="157890" actId="478"/>
          <ac:grpSpMkLst>
            <pc:docMk/>
            <pc:sldMk cId="2824337802" sldId="315"/>
            <ac:grpSpMk id="516" creationId="{D9BCB13B-A47A-4A84-260F-DC4EBB08F2DB}"/>
          </ac:grpSpMkLst>
        </pc:grpChg>
        <pc:picChg chg="add del mod">
          <ac:chgData name="Ginevra Minarini" userId="1f1f918c-6db6-4aec-95e5-17ad0358cb46" providerId="ADAL" clId="{03421CA5-02D6-410F-9208-942AACB4DA1F}" dt="2023-11-23T09:22:39.493" v="105941" actId="27803"/>
          <ac:picMkLst>
            <pc:docMk/>
            <pc:sldMk cId="2824337802" sldId="315"/>
            <ac:picMk id="3" creationId="{A0440144-9FE5-3081-2161-A056D75A97A8}"/>
          </ac:picMkLst>
        </pc:picChg>
        <pc:picChg chg="add del mod ord">
          <ac:chgData name="Ginevra Minarini" userId="1f1f918c-6db6-4aec-95e5-17ad0358cb46" providerId="ADAL" clId="{03421CA5-02D6-410F-9208-942AACB4DA1F}" dt="2023-11-27T16:03:36.680" v="164624" actId="478"/>
          <ac:picMkLst>
            <pc:docMk/>
            <pc:sldMk cId="2824337802" sldId="315"/>
            <ac:picMk id="3" creationId="{D307A61D-F3AB-ECC1-98BA-78007A96E5AE}"/>
          </ac:picMkLst>
        </pc:picChg>
        <pc:picChg chg="add mod ord">
          <ac:chgData name="Ginevra Minarini" userId="1f1f918c-6db6-4aec-95e5-17ad0358cb46" providerId="ADAL" clId="{03421CA5-02D6-410F-9208-942AACB4DA1F}" dt="2023-11-27T16:03:38.882" v="164629" actId="167"/>
          <ac:picMkLst>
            <pc:docMk/>
            <pc:sldMk cId="2824337802" sldId="315"/>
            <ac:picMk id="5" creationId="{4F484E31-C928-602E-39E4-FA891E013EDD}"/>
          </ac:picMkLst>
        </pc:picChg>
        <pc:picChg chg="add del mod ord">
          <ac:chgData name="Ginevra Minarini" userId="1f1f918c-6db6-4aec-95e5-17ad0358cb46" providerId="ADAL" clId="{03421CA5-02D6-410F-9208-942AACB4DA1F}" dt="2023-11-27T16:03:35.777" v="164623" actId="478"/>
          <ac:picMkLst>
            <pc:docMk/>
            <pc:sldMk cId="2824337802" sldId="315"/>
            <ac:picMk id="515" creationId="{64934A4B-7FA3-701F-F150-C785E055B38C}"/>
          </ac:picMkLst>
        </pc:picChg>
        <pc:picChg chg="add del mod ord">
          <ac:chgData name="Ginevra Minarini" userId="1f1f918c-6db6-4aec-95e5-17ad0358cb46" providerId="ADAL" clId="{03421CA5-02D6-410F-9208-942AACB4DA1F}" dt="2023-11-27T16:03:35.777" v="164623" actId="478"/>
          <ac:picMkLst>
            <pc:docMk/>
            <pc:sldMk cId="2824337802" sldId="315"/>
            <ac:picMk id="518" creationId="{DF4E8626-1A9D-EC9A-D41D-832C59E2C0E1}"/>
          </ac:picMkLst>
        </pc:picChg>
      </pc:sldChg>
      <pc:sldChg chg="addSp delSp modSp add del mod modTransition delAnim modAnim modShow">
        <pc:chgData name="Ginevra Minarini" userId="1f1f918c-6db6-4aec-95e5-17ad0358cb46" providerId="ADAL" clId="{03421CA5-02D6-410F-9208-942AACB4DA1F}" dt="2023-11-27T16:47:40.711" v="165971" actId="47"/>
        <pc:sldMkLst>
          <pc:docMk/>
          <pc:sldMk cId="3037371931" sldId="316"/>
        </pc:sldMkLst>
        <pc:spChg chg="add del">
          <ac:chgData name="Ginevra Minarini" userId="1f1f918c-6db6-4aec-95e5-17ad0358cb46" providerId="ADAL" clId="{03421CA5-02D6-410F-9208-942AACB4DA1F}" dt="2023-11-27T10:28:17.794" v="158049"/>
          <ac:spMkLst>
            <pc:docMk/>
            <pc:sldMk cId="3037371931" sldId="316"/>
            <ac:spMk id="2" creationId="{8634B3AA-0A1B-67AB-7302-E2D58CDE65C8}"/>
          </ac:spMkLst>
        </pc:spChg>
        <pc:spChg chg="add del">
          <ac:chgData name="Ginevra Minarini" userId="1f1f918c-6db6-4aec-95e5-17ad0358cb46" providerId="ADAL" clId="{03421CA5-02D6-410F-9208-942AACB4DA1F}" dt="2023-11-27T10:32:55.985" v="158240"/>
          <ac:spMkLst>
            <pc:docMk/>
            <pc:sldMk cId="3037371931" sldId="316"/>
            <ac:spMk id="2" creationId="{A83336D7-C55D-F4EC-2D0C-CEF31C0F2467}"/>
          </ac:spMkLst>
        </pc:spChg>
        <pc:spChg chg="add del">
          <ac:chgData name="Ginevra Minarini" userId="1f1f918c-6db6-4aec-95e5-17ad0358cb46" providerId="ADAL" clId="{03421CA5-02D6-410F-9208-942AACB4DA1F}" dt="2023-11-27T10:28:36.485" v="158112"/>
          <ac:spMkLst>
            <pc:docMk/>
            <pc:sldMk cId="3037371931" sldId="316"/>
            <ac:spMk id="3" creationId="{9AC3BF86-2BE4-69E5-A811-9ED62421C29B}"/>
          </ac:spMkLst>
        </pc:spChg>
        <pc:spChg chg="add del">
          <ac:chgData name="Ginevra Minarini" userId="1f1f918c-6db6-4aec-95e5-17ad0358cb46" providerId="ADAL" clId="{03421CA5-02D6-410F-9208-942AACB4DA1F}" dt="2023-11-27T10:33:19.558" v="158296"/>
          <ac:spMkLst>
            <pc:docMk/>
            <pc:sldMk cId="3037371931" sldId="316"/>
            <ac:spMk id="3" creationId="{9F3613A0-17D1-608B-17DB-E324B8EC281B}"/>
          </ac:spMkLst>
        </pc:spChg>
        <pc:spChg chg="add del">
          <ac:chgData name="Ginevra Minarini" userId="1f1f918c-6db6-4aec-95e5-17ad0358cb46" providerId="ADAL" clId="{03421CA5-02D6-410F-9208-942AACB4DA1F}" dt="2023-11-27T10:28:40.232" v="158132"/>
          <ac:spMkLst>
            <pc:docMk/>
            <pc:sldMk cId="3037371931" sldId="316"/>
            <ac:spMk id="6" creationId="{0468D116-B802-89BE-562A-6F6CC125118B}"/>
          </ac:spMkLst>
        </pc:spChg>
        <pc:spChg chg="add del">
          <ac:chgData name="Ginevra Minarini" userId="1f1f918c-6db6-4aec-95e5-17ad0358cb46" providerId="ADAL" clId="{03421CA5-02D6-410F-9208-942AACB4DA1F}" dt="2023-11-27T10:33:22.167" v="158299"/>
          <ac:spMkLst>
            <pc:docMk/>
            <pc:sldMk cId="3037371931" sldId="316"/>
            <ac:spMk id="6" creationId="{9D4CF6C7-AC9C-A710-AB9A-0F3D957C8054}"/>
          </ac:spMkLst>
        </pc:spChg>
        <pc:spChg chg="add del">
          <ac:chgData name="Ginevra Minarini" userId="1f1f918c-6db6-4aec-95e5-17ad0358cb46" providerId="ADAL" clId="{03421CA5-02D6-410F-9208-942AACB4DA1F}" dt="2023-11-27T15:32:51.745" v="158639"/>
          <ac:spMkLst>
            <pc:docMk/>
            <pc:sldMk cId="3037371931" sldId="316"/>
            <ac:spMk id="6" creationId="{BFAD82B7-A090-17E0-A3F9-9F59E8C76916}"/>
          </ac:spMkLst>
        </pc:spChg>
        <pc:spChg chg="add del">
          <ac:chgData name="Ginevra Minarini" userId="1f1f918c-6db6-4aec-95e5-17ad0358cb46" providerId="ADAL" clId="{03421CA5-02D6-410F-9208-942AACB4DA1F}" dt="2023-11-27T10:40:32.008" v="158360"/>
          <ac:spMkLst>
            <pc:docMk/>
            <pc:sldMk cId="3037371931" sldId="316"/>
            <ac:spMk id="7" creationId="{5DC46EA0-E0C8-037C-CD4F-C179F8F9CE59}"/>
          </ac:spMkLst>
        </pc:spChg>
        <pc:spChg chg="add del">
          <ac:chgData name="Ginevra Minarini" userId="1f1f918c-6db6-4aec-95e5-17ad0358cb46" providerId="ADAL" clId="{03421CA5-02D6-410F-9208-942AACB4DA1F}" dt="2023-11-27T10:41:08.202" v="158560"/>
          <ac:spMkLst>
            <pc:docMk/>
            <pc:sldMk cId="3037371931" sldId="316"/>
            <ac:spMk id="9" creationId="{6278CF9A-0968-6186-2A9D-ED2E4016BB4A}"/>
          </ac:spMkLst>
        </pc:spChg>
        <pc:spChg chg="add del">
          <ac:chgData name="Ginevra Minarini" userId="1f1f918c-6db6-4aec-95e5-17ad0358cb46" providerId="ADAL" clId="{03421CA5-02D6-410F-9208-942AACB4DA1F}" dt="2023-11-27T15:33:16.054" v="158691"/>
          <ac:spMkLst>
            <pc:docMk/>
            <pc:sldMk cId="3037371931" sldId="316"/>
            <ac:spMk id="10" creationId="{DEF1EA32-9BAB-79BE-3AB9-9D19CC65FC51}"/>
          </ac:spMkLst>
        </pc:spChg>
        <pc:spChg chg="add del">
          <ac:chgData name="Ginevra Minarini" userId="1f1f918c-6db6-4aec-95e5-17ad0358cb46" providerId="ADAL" clId="{03421CA5-02D6-410F-9208-942AACB4DA1F}" dt="2023-11-27T15:47:18.957" v="160335"/>
          <ac:spMkLst>
            <pc:docMk/>
            <pc:sldMk cId="3037371931" sldId="316"/>
            <ac:spMk id="11" creationId="{A861243E-13F2-CF8D-6EDF-334B4CD4EC9C}"/>
          </ac:spMkLst>
        </pc:spChg>
        <pc:spChg chg="add del">
          <ac:chgData name="Ginevra Minarini" userId="1f1f918c-6db6-4aec-95e5-17ad0358cb46" providerId="ADAL" clId="{03421CA5-02D6-410F-9208-942AACB4DA1F}" dt="2023-11-27T15:47:31.697" v="160394"/>
          <ac:spMkLst>
            <pc:docMk/>
            <pc:sldMk cId="3037371931" sldId="316"/>
            <ac:spMk id="12" creationId="{5068EF4C-7B90-FB9E-3344-02235E12B2EE}"/>
          </ac:spMkLst>
        </pc:spChg>
        <pc:spChg chg="add del">
          <ac:chgData name="Ginevra Minarini" userId="1f1f918c-6db6-4aec-95e5-17ad0358cb46" providerId="ADAL" clId="{03421CA5-02D6-410F-9208-942AACB4DA1F}" dt="2023-11-27T15:57:24.825" v="164288"/>
          <ac:spMkLst>
            <pc:docMk/>
            <pc:sldMk cId="3037371931" sldId="316"/>
            <ac:spMk id="13" creationId="{2D668C03-8FE3-1158-6088-DE4E5E8DC0DC}"/>
          </ac:spMkLst>
        </pc:spChg>
        <pc:spChg chg="add del">
          <ac:chgData name="Ginevra Minarini" userId="1f1f918c-6db6-4aec-95e5-17ad0358cb46" providerId="ADAL" clId="{03421CA5-02D6-410F-9208-942AACB4DA1F}" dt="2023-11-27T15:57:30.239" v="164318"/>
          <ac:spMkLst>
            <pc:docMk/>
            <pc:sldMk cId="3037371931" sldId="316"/>
            <ac:spMk id="14" creationId="{5A2E1EBA-B75F-2273-CB12-9C16546E0173}"/>
          </ac:spMkLst>
        </pc:spChg>
        <pc:spChg chg="add del">
          <ac:chgData name="Ginevra Minarini" userId="1f1f918c-6db6-4aec-95e5-17ad0358cb46" providerId="ADAL" clId="{03421CA5-02D6-410F-9208-942AACB4DA1F}" dt="2023-11-27T16:08:26.942" v="164685"/>
          <ac:spMkLst>
            <pc:docMk/>
            <pc:sldMk cId="3037371931" sldId="316"/>
            <ac:spMk id="16" creationId="{8FBD19BF-E771-AA41-8823-9E4DAA576DCD}"/>
          </ac:spMkLst>
        </pc:spChg>
        <pc:spChg chg="add del">
          <ac:chgData name="Ginevra Minarini" userId="1f1f918c-6db6-4aec-95e5-17ad0358cb46" providerId="ADAL" clId="{03421CA5-02D6-410F-9208-942AACB4DA1F}" dt="2023-11-27T16:09:52.475" v="164903"/>
          <ac:spMkLst>
            <pc:docMk/>
            <pc:sldMk cId="3037371931" sldId="316"/>
            <ac:spMk id="17" creationId="{B4B11561-AFFA-A6D0-7BD3-BF53EF2724AC}"/>
          </ac:spMkLst>
        </pc:spChg>
        <pc:spChg chg="add del">
          <ac:chgData name="Ginevra Minarini" userId="1f1f918c-6db6-4aec-95e5-17ad0358cb46" providerId="ADAL" clId="{03421CA5-02D6-410F-9208-942AACB4DA1F}" dt="2023-11-27T16:10:28.917" v="164954"/>
          <ac:spMkLst>
            <pc:docMk/>
            <pc:sldMk cId="3037371931" sldId="316"/>
            <ac:spMk id="18" creationId="{54D2A5EA-D314-EC92-97F5-7FFCAB55A7A9}"/>
          </ac:spMkLst>
        </pc:spChg>
        <pc:spChg chg="add del">
          <ac:chgData name="Ginevra Minarini" userId="1f1f918c-6db6-4aec-95e5-17ad0358cb46" providerId="ADAL" clId="{03421CA5-02D6-410F-9208-942AACB4DA1F}" dt="2023-11-27T16:10:32.289" v="164971"/>
          <ac:spMkLst>
            <pc:docMk/>
            <pc:sldMk cId="3037371931" sldId="316"/>
            <ac:spMk id="19" creationId="{F00323CB-060A-189C-76D5-80AB5A4D6651}"/>
          </ac:spMkLst>
        </pc:spChg>
        <pc:spChg chg="add del">
          <ac:chgData name="Ginevra Minarini" userId="1f1f918c-6db6-4aec-95e5-17ad0358cb46" providerId="ADAL" clId="{03421CA5-02D6-410F-9208-942AACB4DA1F}" dt="2023-11-27T16:11:32.924" v="164987"/>
          <ac:spMkLst>
            <pc:docMk/>
            <pc:sldMk cId="3037371931" sldId="316"/>
            <ac:spMk id="20" creationId="{E6330C0D-6FF5-D567-34DD-ADCF107D845B}"/>
          </ac:spMkLst>
        </pc:spChg>
        <pc:spChg chg="add del">
          <ac:chgData name="Ginevra Minarini" userId="1f1f918c-6db6-4aec-95e5-17ad0358cb46" providerId="ADAL" clId="{03421CA5-02D6-410F-9208-942AACB4DA1F}" dt="2023-11-27T16:11:58.579" v="165029"/>
          <ac:spMkLst>
            <pc:docMk/>
            <pc:sldMk cId="3037371931" sldId="316"/>
            <ac:spMk id="22" creationId="{F46023DC-2FED-1214-5742-0B63AEE4DFCD}"/>
          </ac:spMkLst>
        </pc:spChg>
        <pc:spChg chg="add del">
          <ac:chgData name="Ginevra Minarini" userId="1f1f918c-6db6-4aec-95e5-17ad0358cb46" providerId="ADAL" clId="{03421CA5-02D6-410F-9208-942AACB4DA1F}" dt="2023-11-27T16:15:07.521" v="165316"/>
          <ac:spMkLst>
            <pc:docMk/>
            <pc:sldMk cId="3037371931" sldId="316"/>
            <ac:spMk id="23" creationId="{0B555CEE-C218-33F3-329C-7D7F76391039}"/>
          </ac:spMkLst>
        </pc:spChg>
        <pc:spChg chg="add del">
          <ac:chgData name="Ginevra Minarini" userId="1f1f918c-6db6-4aec-95e5-17ad0358cb46" providerId="ADAL" clId="{03421CA5-02D6-410F-9208-942AACB4DA1F}" dt="2023-11-27T16:19:51.253" v="165367"/>
          <ac:spMkLst>
            <pc:docMk/>
            <pc:sldMk cId="3037371931" sldId="316"/>
            <ac:spMk id="24" creationId="{48F992F7-512A-EDE5-5B69-7B11AA50D84C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87" creationId="{61B76D38-3761-E502-4123-B18323DDA390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89" creationId="{CE8AB686-526C-638C-2071-21F2F5A998FE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90" creationId="{592A5C1C-EF86-3253-AFB9-1C6A2F0D4DBC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91" creationId="{E06299E6-1829-4F06-8E01-81A722367680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92" creationId="{9571F266-4B4F-4C48-D7C6-05592A356CA5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93" creationId="{EDF3C7B9-1EB9-BBD8-BE98-8B28B37F6360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94" creationId="{BB5CF627-B4AF-6EB4-29CF-0D55AC8BABC7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95" creationId="{C391FAFF-28FC-5482-0D43-95509CCF7F00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96" creationId="{C5D5535C-F3C1-1C0C-FF43-312B0E9E6EB7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97" creationId="{8E70EE55-00A8-9073-0E1F-D49FAE7CEE3F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98" creationId="{79EAD474-BD73-E21F-8FA6-0CB286ED6405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99" creationId="{2270D80C-D42E-0292-754E-BE9CB232BDF4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00" creationId="{CDDFEF18-15BB-8AE2-25E4-29D16F672C6C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01" creationId="{B26A6E86-D928-DCB7-5C75-879107252E74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02" creationId="{39284E3B-3AB5-FD73-D6CA-C6B6BCFF2C1B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03" creationId="{97A90C5E-012E-1E6C-0230-191376A8A0F5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04" creationId="{F3BD801E-28DB-5568-3FE2-36F352050BAE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05" creationId="{00855887-71B0-CAC8-C2EC-F53DF7F52A80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06" creationId="{64FF94A2-0F4A-8716-0AC6-CD1859130C55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07" creationId="{2B3A93E3-5CD6-EEC3-BFC8-8507C6C89740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08" creationId="{165B1751-F41C-5187-3B2C-9C4E35D15F9B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09" creationId="{F48519E4-0A8B-1987-A923-2789A19EBDFD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10" creationId="{8D7B1D56-94FB-5D81-A2B6-DF963A1F8F72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11" creationId="{E70A44C5-3833-5390-1D61-998FBA157742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12" creationId="{BCAFAAD1-67D7-C7AB-7A6E-FC32E9C5F323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13" creationId="{C78B77C1-E48E-40EE-1852-BE8A434ABC09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14" creationId="{746E6C4E-57B1-BEA2-29BA-A43FE73CDF13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15" creationId="{ACA228C8-7549-B7EE-0D67-0CA5A341BE07}"/>
          </ac:spMkLst>
        </pc:spChg>
        <pc:spChg chg="mod">
          <ac:chgData name="Ginevra Minarini" userId="1f1f918c-6db6-4aec-95e5-17ad0358cb46" providerId="ADAL" clId="{03421CA5-02D6-410F-9208-942AACB4DA1F}" dt="2023-11-27T16:11:59.458" v="165045"/>
          <ac:spMkLst>
            <pc:docMk/>
            <pc:sldMk cId="3037371931" sldId="316"/>
            <ac:spMk id="116" creationId="{454A1B09-394A-AC5E-E50B-E9ABF4E61056}"/>
          </ac:spMkLst>
        </pc:spChg>
        <pc:spChg chg="mod">
          <ac:chgData name="Ginevra Minarini" userId="1f1f918c-6db6-4aec-95e5-17ad0358cb46" providerId="ADAL" clId="{03421CA5-02D6-410F-9208-942AACB4DA1F}" dt="2023-11-27T15:32:57.462" v="158656"/>
          <ac:spMkLst>
            <pc:docMk/>
            <pc:sldMk cId="3037371931" sldId="316"/>
            <ac:spMk id="198" creationId="{3C674CFC-9B1A-E8A8-1E92-026AFFD88DCF}"/>
          </ac:spMkLst>
        </pc:spChg>
        <pc:spChg chg="mod">
          <ac:chgData name="Ginevra Minarini" userId="1f1f918c-6db6-4aec-95e5-17ad0358cb46" providerId="ADAL" clId="{03421CA5-02D6-410F-9208-942AACB4DA1F}" dt="2023-11-27T15:32:57.462" v="158656"/>
          <ac:spMkLst>
            <pc:docMk/>
            <pc:sldMk cId="3037371931" sldId="316"/>
            <ac:spMk id="200" creationId="{A97A3019-96FD-A619-0A3D-769F15EAC2B0}"/>
          </ac:spMkLst>
        </pc:spChg>
        <pc:spChg chg="mod">
          <ac:chgData name="Ginevra Minarini" userId="1f1f918c-6db6-4aec-95e5-17ad0358cb46" providerId="ADAL" clId="{03421CA5-02D6-410F-9208-942AACB4DA1F}" dt="2023-11-27T15:32:57.462" v="158656"/>
          <ac:spMkLst>
            <pc:docMk/>
            <pc:sldMk cId="3037371931" sldId="316"/>
            <ac:spMk id="201" creationId="{2E852974-4EBE-FD30-CD2A-19F7E4D2769E}"/>
          </ac:spMkLst>
        </pc:spChg>
        <pc:spChg chg="mod">
          <ac:chgData name="Ginevra Minarini" userId="1f1f918c-6db6-4aec-95e5-17ad0358cb46" providerId="ADAL" clId="{03421CA5-02D6-410F-9208-942AACB4DA1F}" dt="2023-11-27T15:32:57.462" v="158656"/>
          <ac:spMkLst>
            <pc:docMk/>
            <pc:sldMk cId="3037371931" sldId="316"/>
            <ac:spMk id="202" creationId="{259BC7B4-E8E7-5146-7BEB-7C8E893ABD7D}"/>
          </ac:spMkLst>
        </pc:spChg>
        <pc:spChg chg="mod">
          <ac:chgData name="Ginevra Minarini" userId="1f1f918c-6db6-4aec-95e5-17ad0358cb46" providerId="ADAL" clId="{03421CA5-02D6-410F-9208-942AACB4DA1F}" dt="2023-11-27T15:32:57.462" v="158656"/>
          <ac:spMkLst>
            <pc:docMk/>
            <pc:sldMk cId="3037371931" sldId="316"/>
            <ac:spMk id="203" creationId="{EB826E24-B59E-5704-82B4-EEB2F91B8E82}"/>
          </ac:spMkLst>
        </pc:spChg>
        <pc:spChg chg="mod">
          <ac:chgData name="Ginevra Minarini" userId="1f1f918c-6db6-4aec-95e5-17ad0358cb46" providerId="ADAL" clId="{03421CA5-02D6-410F-9208-942AACB4DA1F}" dt="2023-11-27T15:32:57.462" v="158656"/>
          <ac:spMkLst>
            <pc:docMk/>
            <pc:sldMk cId="3037371931" sldId="316"/>
            <ac:spMk id="204" creationId="{DDC612D9-084D-5D9C-5092-92F3C8482508}"/>
          </ac:spMkLst>
        </pc:spChg>
        <pc:spChg chg="mod">
          <ac:chgData name="Ginevra Minarini" userId="1f1f918c-6db6-4aec-95e5-17ad0358cb46" providerId="ADAL" clId="{03421CA5-02D6-410F-9208-942AACB4DA1F}" dt="2023-11-27T15:32:57.462" v="158656"/>
          <ac:spMkLst>
            <pc:docMk/>
            <pc:sldMk cId="3037371931" sldId="316"/>
            <ac:spMk id="205" creationId="{381F087A-99F4-01A5-411C-6607BF1F845C}"/>
          </ac:spMkLst>
        </pc:spChg>
        <pc:spChg chg="mod">
          <ac:chgData name="Ginevra Minarini" userId="1f1f918c-6db6-4aec-95e5-17ad0358cb46" providerId="ADAL" clId="{03421CA5-02D6-410F-9208-942AACB4DA1F}" dt="2023-11-27T15:32:57.462" v="158656"/>
          <ac:spMkLst>
            <pc:docMk/>
            <pc:sldMk cId="3037371931" sldId="316"/>
            <ac:spMk id="206" creationId="{6FD93A7A-F476-69B6-2C55-01EA9CF0164C}"/>
          </ac:spMkLst>
        </pc:spChg>
        <pc:spChg chg="mod">
          <ac:chgData name="Ginevra Minarini" userId="1f1f918c-6db6-4aec-95e5-17ad0358cb46" providerId="ADAL" clId="{03421CA5-02D6-410F-9208-942AACB4DA1F}" dt="2023-11-27T15:32:57.462" v="158656"/>
          <ac:spMkLst>
            <pc:docMk/>
            <pc:sldMk cId="3037371931" sldId="316"/>
            <ac:spMk id="207" creationId="{7CABF636-495A-C143-3DDF-6C388F5E67C3}"/>
          </ac:spMkLst>
        </pc:spChg>
        <pc:spChg chg="mod">
          <ac:chgData name="Ginevra Minarini" userId="1f1f918c-6db6-4aec-95e5-17ad0358cb46" providerId="ADAL" clId="{03421CA5-02D6-410F-9208-942AACB4DA1F}" dt="2023-11-27T15:32:57.462" v="158656"/>
          <ac:spMkLst>
            <pc:docMk/>
            <pc:sldMk cId="3037371931" sldId="316"/>
            <ac:spMk id="208" creationId="{0B6AE6E7-B0E7-4B67-A544-E94B0FB135F8}"/>
          </ac:spMkLst>
        </pc:spChg>
        <pc:spChg chg="mod">
          <ac:chgData name="Ginevra Minarini" userId="1f1f918c-6db6-4aec-95e5-17ad0358cb46" providerId="ADAL" clId="{03421CA5-02D6-410F-9208-942AACB4DA1F}" dt="2023-11-27T15:32:57.462" v="158656"/>
          <ac:spMkLst>
            <pc:docMk/>
            <pc:sldMk cId="3037371931" sldId="316"/>
            <ac:spMk id="209" creationId="{AE8638BC-DE30-6050-B3FE-0F3299F6DF55}"/>
          </ac:spMkLst>
        </pc:spChg>
        <pc:spChg chg="mod">
          <ac:chgData name="Ginevra Minarini" userId="1f1f918c-6db6-4aec-95e5-17ad0358cb46" providerId="ADAL" clId="{03421CA5-02D6-410F-9208-942AACB4DA1F}" dt="2023-11-27T15:32:57.462" v="158656"/>
          <ac:spMkLst>
            <pc:docMk/>
            <pc:sldMk cId="3037371931" sldId="316"/>
            <ac:spMk id="210" creationId="{5990C098-CA32-14F2-46F6-3BFBE14EC7CE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221" creationId="{16946D31-370E-D9E2-17BF-BDEA4050149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264" creationId="{B345B705-605A-53E4-EA20-DE6DCE21B3D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265" creationId="{A560AD65-7299-233B-BE6C-EA4DDBCB87F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266" creationId="{AD0EDF6A-5349-2D27-8631-1F513121639B}"/>
          </ac:spMkLst>
        </pc:spChg>
        <pc:spChg chg="mod">
          <ac:chgData name="Ginevra Minarini" userId="1f1f918c-6db6-4aec-95e5-17ad0358cb46" providerId="ADAL" clId="{03421CA5-02D6-410F-9208-942AACB4DA1F}" dt="2023-11-27T15:33:22.065" v="158708"/>
          <ac:spMkLst>
            <pc:docMk/>
            <pc:sldMk cId="3037371931" sldId="316"/>
            <ac:spMk id="313" creationId="{DC4F77CA-608F-D5CF-CA83-00ADF56D7B1E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14" creationId="{DF880DD7-401B-6473-4A37-0175B8549F32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15" creationId="{7E3232EB-AC11-F66E-AD51-9013ED2E1E09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16" creationId="{1BA4481E-FEFC-0C73-3351-32557E96E845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17" creationId="{E3E9AD92-6C41-082D-0B7A-66E85B63788D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18" creationId="{DA964E93-6951-9597-0913-A550C9A948BA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19" creationId="{B44B830A-E848-FD2E-C944-0443A5A83842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20" creationId="{1987A555-A2A2-8807-72E1-6F1B202D6EE7}"/>
          </ac:spMkLst>
        </pc:spChg>
        <pc:spChg chg="mod">
          <ac:chgData name="Ginevra Minarini" userId="1f1f918c-6db6-4aec-95e5-17ad0358cb46" providerId="ADAL" clId="{03421CA5-02D6-410F-9208-942AACB4DA1F}" dt="2023-11-27T15:33:22.065" v="158708"/>
          <ac:spMkLst>
            <pc:docMk/>
            <pc:sldMk cId="3037371931" sldId="316"/>
            <ac:spMk id="321" creationId="{26B0AFEF-CB4F-BB2B-4344-7891DFC1307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22" creationId="{1E051EB7-9208-801B-AC92-E517BE635648}"/>
          </ac:spMkLst>
        </pc:spChg>
        <pc:spChg chg="mod">
          <ac:chgData name="Ginevra Minarini" userId="1f1f918c-6db6-4aec-95e5-17ad0358cb46" providerId="ADAL" clId="{03421CA5-02D6-410F-9208-942AACB4DA1F}" dt="2023-11-27T15:33:22.065" v="158708"/>
          <ac:spMkLst>
            <pc:docMk/>
            <pc:sldMk cId="3037371931" sldId="316"/>
            <ac:spMk id="323" creationId="{20E639C6-B951-5E57-D554-2DD5DBBB06F3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24" creationId="{09B510A2-D919-DB5D-16D1-FCD175E5C77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28" creationId="{24415943-7E25-AB43-E2BD-DEDE1213CD74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29" creationId="{D8C81971-BDEB-FC46-35C3-26C3C8A2AE4C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31" creationId="{6375F907-BD42-9F0E-7911-789A20DA9665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32" creationId="{5A678A5A-8728-0A9C-1EFA-8BEA8577D62C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33" creationId="{1336A713-0AA6-1BD3-77AC-3C05B784EB38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34" creationId="{E49D163E-A4DB-20DB-EB0A-052C5D1286BD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35" creationId="{6119B9A1-DE7D-ABAF-03C2-F9F5C2A2653E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36" creationId="{075F98A6-6B7B-B1B4-3A0D-A300A9ECB710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37" creationId="{3CA2FE11-E3E4-BD1D-1B3F-C05BC8687983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38" creationId="{6C617E3D-E1DE-EE60-D9D7-6AD7F839250F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39" creationId="{EEF64E10-B95E-788D-3815-85B4CAD806EA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40" creationId="{98FC7E90-DD47-0934-D377-37275573CAF4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41" creationId="{3B07A8D1-294A-9A90-6FBC-002FC8E9F035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42" creationId="{5DEC4BDB-6DEC-3D61-43F0-16641C9B82DB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43" creationId="{3762FD8C-3566-98F8-8B68-8D32521E30C7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44" creationId="{17283BBF-2BBF-FCF7-75C5-D1812314FDE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45" creationId="{8C342266-C1B5-C90F-805F-CDE753CBDF0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46" creationId="{0E3042C6-90CA-7E01-B167-CD845E6B3D92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47" creationId="{A3B54938-8A7A-2159-5C99-2C6493CFE9A2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48" creationId="{788EFF46-85D0-B3D2-2A85-7EE5A2E94449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49" creationId="{4812FBD9-4571-5B1F-6540-FFD52B0C6559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50" creationId="{679C1DA4-19EC-D332-3C11-C2A9BD997317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51" creationId="{359A616D-8D0A-57E8-E825-9ABC888EEF2C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52" creationId="{04CB0AD0-A826-6FC7-E9DC-8BC81E11D306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53" creationId="{E9A89ADB-4BA6-878A-C278-647ABB9D376F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54" creationId="{D45690AE-CC46-8191-353B-C950CF352230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55" creationId="{A496F116-BA8D-83A7-B455-CEF50AEA3A64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56" creationId="{9DD142C6-47B9-746C-996B-4C546F918F3C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57" creationId="{E517A0DE-BE22-EDFC-F6E1-EB50FD951AB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58" creationId="{801C14AA-EA6E-2056-F668-66D46F7D452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59" creationId="{191D13F8-41A4-9157-E919-E5048DCA9D94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60" creationId="{E58502C0-8554-EE97-2DF9-9B2CB5724620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61" creationId="{E7547457-47FB-41F2-4407-5ACF37A1CDFD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62" creationId="{E916AD28-624C-85B2-1D1C-999084202626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63" creationId="{8197CD82-E111-5C6C-A01F-A0B0AE516E60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64" creationId="{93D2B9F2-9A03-C071-F11B-ABA1E1EFBE44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65" creationId="{AA300746-1417-7F01-18FD-B1C0FD1DD743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66" creationId="{D0D4AB5D-52F2-A2F7-99AD-780BB68DB705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67" creationId="{7651BDFA-CDC6-CB4C-704B-3501A5851095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68" creationId="{1B839E45-6664-AE44-9070-23DF0D49DDDC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69" creationId="{31305614-197D-71BB-8963-9182113C92D6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70" creationId="{1CDB3DBE-A62E-C9AD-9C97-E88DA3F6801F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71" creationId="{B45B216F-E310-FE87-99F4-CC7397EB2E4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72" creationId="{A1C501B6-F258-BF8D-EF88-305CCFF53048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73" creationId="{CE6088C3-3320-7D83-0BC2-7F24EB2CE55B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74" creationId="{B94E6CD1-43C8-8EF8-C8C3-66917A27A1F3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75" creationId="{FE68E28C-37F0-29BA-E311-91FA4440EB4E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76" creationId="{19EC0D04-69CA-6841-1338-4E42E159E57D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77" creationId="{D3552E3F-DD6B-5AC2-2310-D0C5DA824A99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78" creationId="{77D8A67B-553F-09D9-B0F3-A04028756EAB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79" creationId="{08643378-7432-B4C2-409A-E4892DCD2402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80" creationId="{BBDDFBA6-1F57-CD0C-6637-10BA58AD5E08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81" creationId="{4B0CEFD4-4ED6-9FC1-B445-7EC7AE3CB39C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82" creationId="{3E2EB004-B598-02E6-1333-33AFA744099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83" creationId="{8DB9AE9E-ABA3-97F9-B8BD-87CFED6576C7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84" creationId="{1A7C08F8-4B2B-E50C-04CD-B81873D61198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85" creationId="{C0C14147-6714-E219-18E9-4E8E5E01450A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86" creationId="{749AF58B-C255-2B8A-63B1-F2C8C03244A6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87" creationId="{F804C205-B2E4-6D04-1472-E9E1566B1F95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88" creationId="{F6EFE4EB-9C0B-47B6-523D-1167A6E7B342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89" creationId="{9609E43F-E630-EAB8-64DA-17FE2C600005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90" creationId="{7FA615AA-20FC-81E7-7B42-0276514111AB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91" creationId="{0170EEBB-83A9-CA9C-E274-CAE5EA77254A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92" creationId="{DC62756B-C1D7-077D-1FC7-3A3E02B1F61B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94" creationId="{99F9B2F8-B0AA-6456-B601-AF02C7116E7D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95" creationId="{492612E8-B33D-63ED-94C3-7CE63227135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96" creationId="{A288536B-95D2-7A99-70EB-53A45130CD42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97" creationId="{26720E17-591D-6321-D783-749BB1715082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399" creationId="{741C9E86-59B3-974C-C04B-CC4DF1929786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00" creationId="{49E26B4A-7AE8-5C2F-15DB-79A435FC7FF9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01" creationId="{7BE18268-A5D9-2952-1B5F-D507D9572824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02" creationId="{F45A1FFD-74A7-C03E-4B54-5DE09177CEF5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03" creationId="{969DE22B-A749-BADB-FBB5-44968C2C819B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05" creationId="{30B3E22B-2043-C161-EDB7-D4DB16F72670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06" creationId="{79F5F830-F10F-3A8C-A40D-0F929FE603BD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07" creationId="{F750766F-8F39-F1D5-9AFF-CF347DFC345E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08" creationId="{A93F3F24-CF47-91DA-0191-B94D5DAF3A70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09" creationId="{1B8A3B9C-B894-FAD7-38CF-ADB6ABBFA4A2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10" creationId="{C741E0EF-D66F-5162-92E5-EEB96367FB7A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11" creationId="{7105CC81-E749-1639-9F9B-9D7EAFD29292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12" creationId="{025BE1CA-0EAF-D83D-2F4C-A681EBC08AF7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13" creationId="{4326D697-9332-DB05-95F8-921DC37FC739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14" creationId="{6EB186CE-03C5-7FBE-7888-CC08B56A8F5D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15" creationId="{BE3100F7-ADC9-EC98-5256-C0DC19D18C19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16" creationId="{9DFD9FAB-E0B1-83D0-5BB5-57BADB93987C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17" creationId="{436C73BB-CDA4-D4CF-0E51-B83BD612F5A4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18" creationId="{226917C0-260E-95E1-472E-FA08A3961F24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19" creationId="{C9BE89AA-045E-719D-1C77-86AF1BA7F607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20" creationId="{BCA6B5CE-B7DA-1138-CD61-C27DCC65AC8F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21" creationId="{BAFAC1BB-768C-156D-62DF-A09A19B299D4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22" creationId="{E9D9FD25-CFAF-8D4F-0204-1F5BD463F070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23" creationId="{00F2455E-75E4-B64F-C077-062638FAC3C8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24" creationId="{3D525E32-F191-FEF9-C0BB-3717A58E911A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25" creationId="{CD09885F-4A41-3FB4-CBA5-491E33886B6F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26" creationId="{BEC5AD35-F2DC-6390-E8DA-ED63E0B6F7A6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27" creationId="{496D8FCA-7484-CECC-51BC-8EB8BA353B08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28" creationId="{311D73CA-3B6E-9AFE-4685-521D7F140847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29" creationId="{4577D4D7-26CB-1096-B709-326DFA9524A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30" creationId="{37BFD498-8696-C1B3-5DC3-FC7AF9247598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31" creationId="{8ABF5BED-1691-87B4-AA11-667112ACA544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32" creationId="{24B85D7F-1647-BD55-7480-C2BB00DA35B0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33" creationId="{2DEB3FAB-1B46-81D2-65EC-24048D62D78D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34" creationId="{F03FCCAE-E076-1918-4F35-345004B4348C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37" creationId="{1D0FFA95-E354-38C6-F575-3F629072734F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38" creationId="{5B323F2F-089E-2F66-FE4F-166DB7334CDD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39" creationId="{CB2977F2-C933-B27D-AEF2-0FF3757A9960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40" creationId="{9A512EDF-EEE5-A2BC-BCE6-714C8A1A3866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41" creationId="{CA0BFC23-5EF7-C768-D86F-1E0208F7F5BE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42" creationId="{3266FE6E-CD3F-DD29-3836-13B9F3955201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43" creationId="{0CC76151-362D-7768-714F-9A645C260CDA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44" creationId="{FD960388-652F-65F1-9748-C172A522FF75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45" creationId="{C50DE4EA-CD46-2BB3-0BF3-0655AF3CF909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46" creationId="{35F72816-842A-3867-E59C-DA8A75AE5ED9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47" creationId="{ED7ECFBA-13B1-CE13-D2CD-A119115D32FF}"/>
          </ac:spMkLst>
        </pc:spChg>
        <pc:spChg chg="mod">
          <ac:chgData name="Ginevra Minarini" userId="1f1f918c-6db6-4aec-95e5-17ad0358cb46" providerId="ADAL" clId="{03421CA5-02D6-410F-9208-942AACB4DA1F}" dt="2023-11-27T10:41:09.284" v="158576"/>
          <ac:spMkLst>
            <pc:docMk/>
            <pc:sldMk cId="3037371931" sldId="316"/>
            <ac:spMk id="448" creationId="{DEBBD8C7-36C9-1CBE-F24C-57782338BC01}"/>
          </ac:spMkLst>
        </pc:spChg>
        <pc:grpChg chg="del mod ord">
          <ac:chgData name="Ginevra Minarini" userId="1f1f918c-6db6-4aec-95e5-17ad0358cb46" providerId="ADAL" clId="{03421CA5-02D6-410F-9208-942AACB4DA1F}" dt="2023-11-27T16:12:00.934" v="165076" actId="478"/>
          <ac:grpSpMkLst>
            <pc:docMk/>
            <pc:sldMk cId="3037371931" sldId="316"/>
            <ac:grpSpMk id="86" creationId="{7297EB4E-9F29-7716-E401-5BEECD86B06D}"/>
          </ac:grpSpMkLst>
        </pc:grpChg>
        <pc:grpChg chg="mod">
          <ac:chgData name="Ginevra Minarini" userId="1f1f918c-6db6-4aec-95e5-17ad0358cb46" providerId="ADAL" clId="{03421CA5-02D6-410F-9208-942AACB4DA1F}" dt="2023-11-27T16:11:59.458" v="165045"/>
          <ac:grpSpMkLst>
            <pc:docMk/>
            <pc:sldMk cId="3037371931" sldId="316"/>
            <ac:grpSpMk id="88" creationId="{6E93CF29-2C75-5278-71D4-B382450CC8DD}"/>
          </ac:grpSpMkLst>
        </pc:grpChg>
        <pc:grpChg chg="del mod ord">
          <ac:chgData name="Ginevra Minarini" userId="1f1f918c-6db6-4aec-95e5-17ad0358cb46" providerId="ADAL" clId="{03421CA5-02D6-410F-9208-942AACB4DA1F}" dt="2023-11-27T10:41:10.906" v="158611" actId="478"/>
          <ac:grpSpMkLst>
            <pc:docMk/>
            <pc:sldMk cId="3037371931" sldId="316"/>
            <ac:grpSpMk id="193" creationId="{787DE938-33E5-787B-09DE-C0299C87618C}"/>
          </ac:grpSpMkLst>
        </pc:grpChg>
        <pc:grpChg chg="mod">
          <ac:chgData name="Ginevra Minarini" userId="1f1f918c-6db6-4aec-95e5-17ad0358cb46" providerId="ADAL" clId="{03421CA5-02D6-410F-9208-942AACB4DA1F}" dt="2023-11-27T10:41:09.284" v="158576"/>
          <ac:grpSpMkLst>
            <pc:docMk/>
            <pc:sldMk cId="3037371931" sldId="316"/>
            <ac:grpSpMk id="194" creationId="{ADF255A4-5131-864D-55D9-BAF6D1604EB4}"/>
          </ac:grpSpMkLst>
        </pc:grpChg>
        <pc:grpChg chg="mod">
          <ac:chgData name="Ginevra Minarini" userId="1f1f918c-6db6-4aec-95e5-17ad0358cb46" providerId="ADAL" clId="{03421CA5-02D6-410F-9208-942AACB4DA1F}" dt="2023-11-27T10:41:09.284" v="158576"/>
          <ac:grpSpMkLst>
            <pc:docMk/>
            <pc:sldMk cId="3037371931" sldId="316"/>
            <ac:grpSpMk id="195" creationId="{87F52A90-3D8E-ED27-EB5E-F74B86212AA9}"/>
          </ac:grpSpMkLst>
        </pc:grpChg>
        <pc:grpChg chg="mod">
          <ac:chgData name="Ginevra Minarini" userId="1f1f918c-6db6-4aec-95e5-17ad0358cb46" providerId="ADAL" clId="{03421CA5-02D6-410F-9208-942AACB4DA1F}" dt="2023-11-27T10:41:09.284" v="158576"/>
          <ac:grpSpMkLst>
            <pc:docMk/>
            <pc:sldMk cId="3037371931" sldId="316"/>
            <ac:grpSpMk id="196" creationId="{2829D111-8409-AD4E-6F86-29205EA4A313}"/>
          </ac:grpSpMkLst>
        </pc:grpChg>
        <pc:grpChg chg="mod">
          <ac:chgData name="Ginevra Minarini" userId="1f1f918c-6db6-4aec-95e5-17ad0358cb46" providerId="ADAL" clId="{03421CA5-02D6-410F-9208-942AACB4DA1F}" dt="2023-11-27T10:41:09.284" v="158576"/>
          <ac:grpSpMkLst>
            <pc:docMk/>
            <pc:sldMk cId="3037371931" sldId="316"/>
            <ac:grpSpMk id="197" creationId="{DA58C7A3-AD82-E257-C053-746B3077C0D8}"/>
          </ac:grpSpMkLst>
        </pc:grpChg>
        <pc:grpChg chg="mod">
          <ac:chgData name="Ginevra Minarini" userId="1f1f918c-6db6-4aec-95e5-17ad0358cb46" providerId="ADAL" clId="{03421CA5-02D6-410F-9208-942AACB4DA1F}" dt="2023-11-27T10:41:09.284" v="158576"/>
          <ac:grpSpMkLst>
            <pc:docMk/>
            <pc:sldMk cId="3037371931" sldId="316"/>
            <ac:grpSpMk id="211" creationId="{D34A0A1D-AABF-09DA-6E15-FCAF7E5DE032}"/>
          </ac:grpSpMkLst>
        </pc:grpChg>
        <pc:grpChg chg="mod">
          <ac:chgData name="Ginevra Minarini" userId="1f1f918c-6db6-4aec-95e5-17ad0358cb46" providerId="ADAL" clId="{03421CA5-02D6-410F-9208-942AACB4DA1F}" dt="2023-11-27T10:41:09.284" v="158576"/>
          <ac:grpSpMkLst>
            <pc:docMk/>
            <pc:sldMk cId="3037371931" sldId="316"/>
            <ac:grpSpMk id="219" creationId="{46253A5C-B710-C1DD-64CD-9DF4FACC0BDE}"/>
          </ac:grpSpMkLst>
        </pc:grpChg>
        <pc:grpChg chg="mod">
          <ac:chgData name="Ginevra Minarini" userId="1f1f918c-6db6-4aec-95e5-17ad0358cb46" providerId="ADAL" clId="{03421CA5-02D6-410F-9208-942AACB4DA1F}" dt="2023-11-27T10:41:09.284" v="158576"/>
          <ac:grpSpMkLst>
            <pc:docMk/>
            <pc:sldMk cId="3037371931" sldId="316"/>
            <ac:grpSpMk id="220" creationId="{A02A2831-4F2B-1F6B-0D41-C32E519BA8F4}"/>
          </ac:grpSpMkLst>
        </pc:grpChg>
        <pc:grpChg chg="del">
          <ac:chgData name="Ginevra Minarini" userId="1f1f918c-6db6-4aec-95e5-17ad0358cb46" providerId="ADAL" clId="{03421CA5-02D6-410F-9208-942AACB4DA1F}" dt="2023-11-27T10:15:59.984" v="158004" actId="478"/>
          <ac:grpSpMkLst>
            <pc:docMk/>
            <pc:sldMk cId="3037371931" sldId="316"/>
            <ac:grpSpMk id="267" creationId="{E0054262-FFC7-5FF9-ED99-BFD80BFA43F5}"/>
          </ac:grpSpMkLst>
        </pc:grpChg>
        <pc:grpChg chg="del">
          <ac:chgData name="Ginevra Minarini" userId="1f1f918c-6db6-4aec-95e5-17ad0358cb46" providerId="ADAL" clId="{03421CA5-02D6-410F-9208-942AACB4DA1F}" dt="2023-11-27T10:16:00.622" v="158005" actId="478"/>
          <ac:grpSpMkLst>
            <pc:docMk/>
            <pc:sldMk cId="3037371931" sldId="316"/>
            <ac:grpSpMk id="288" creationId="{77D89C82-A3E4-4426-9779-2765C6255B07}"/>
          </ac:grpSpMkLst>
        </pc:grpChg>
        <pc:grpChg chg="del mod ord">
          <ac:chgData name="Ginevra Minarini" userId="1f1f918c-6db6-4aec-95e5-17ad0358cb46" providerId="ADAL" clId="{03421CA5-02D6-410F-9208-942AACB4DA1F}" dt="2023-11-27T15:33:05.422" v="158685" actId="478"/>
          <ac:grpSpMkLst>
            <pc:docMk/>
            <pc:sldMk cId="3037371931" sldId="316"/>
            <ac:grpSpMk id="309" creationId="{6D047441-3588-D775-24E4-039124A47C74}"/>
          </ac:grpSpMkLst>
        </pc:grpChg>
        <pc:grpChg chg="del mod ord">
          <ac:chgData name="Ginevra Minarini" userId="1f1f918c-6db6-4aec-95e5-17ad0358cb46" providerId="ADAL" clId="{03421CA5-02D6-410F-9208-942AACB4DA1F}" dt="2023-11-27T15:33:30.509" v="158721" actId="478"/>
          <ac:grpSpMkLst>
            <pc:docMk/>
            <pc:sldMk cId="3037371931" sldId="316"/>
            <ac:grpSpMk id="312" creationId="{3C22AB84-A797-4F2B-8174-B09A669E20B9}"/>
          </ac:grpSpMkLst>
        </pc:grpChg>
        <pc:grpChg chg="mod">
          <ac:chgData name="Ginevra Minarini" userId="1f1f918c-6db6-4aec-95e5-17ad0358cb46" providerId="ADAL" clId="{03421CA5-02D6-410F-9208-942AACB4DA1F}" dt="2023-11-27T10:41:09.284" v="158576"/>
          <ac:grpSpMkLst>
            <pc:docMk/>
            <pc:sldMk cId="3037371931" sldId="316"/>
            <ac:grpSpMk id="393" creationId="{5A5F029C-78D5-8DCA-6893-C1A7B41B707A}"/>
          </ac:grpSpMkLst>
        </pc:grpChg>
        <pc:grpChg chg="mod">
          <ac:chgData name="Ginevra Minarini" userId="1f1f918c-6db6-4aec-95e5-17ad0358cb46" providerId="ADAL" clId="{03421CA5-02D6-410F-9208-942AACB4DA1F}" dt="2023-11-27T10:41:09.284" v="158576"/>
          <ac:grpSpMkLst>
            <pc:docMk/>
            <pc:sldMk cId="3037371931" sldId="316"/>
            <ac:grpSpMk id="398" creationId="{6C920A98-8C1D-9E13-FD03-AE34DF4F62A0}"/>
          </ac:grpSpMkLst>
        </pc:grpChg>
        <pc:grpChg chg="mod">
          <ac:chgData name="Ginevra Minarini" userId="1f1f918c-6db6-4aec-95e5-17ad0358cb46" providerId="ADAL" clId="{03421CA5-02D6-410F-9208-942AACB4DA1F}" dt="2023-11-27T10:41:09.284" v="158576"/>
          <ac:grpSpMkLst>
            <pc:docMk/>
            <pc:sldMk cId="3037371931" sldId="316"/>
            <ac:grpSpMk id="404" creationId="{F7883F02-367C-FEAE-5A71-DF0814D05DE0}"/>
          </ac:grpSpMkLst>
        </pc:grpChg>
        <pc:grpChg chg="mod">
          <ac:chgData name="Ginevra Minarini" userId="1f1f918c-6db6-4aec-95e5-17ad0358cb46" providerId="ADAL" clId="{03421CA5-02D6-410F-9208-942AACB4DA1F}" dt="2023-11-27T10:41:09.284" v="158576"/>
          <ac:grpSpMkLst>
            <pc:docMk/>
            <pc:sldMk cId="3037371931" sldId="316"/>
            <ac:grpSpMk id="435" creationId="{550ABAC4-63EC-22EB-B8A3-5EB0E97C9C65}"/>
          </ac:grpSpMkLst>
        </pc:grpChg>
        <pc:grpChg chg="mod">
          <ac:chgData name="Ginevra Minarini" userId="1f1f918c-6db6-4aec-95e5-17ad0358cb46" providerId="ADAL" clId="{03421CA5-02D6-410F-9208-942AACB4DA1F}" dt="2023-11-27T10:41:09.284" v="158576"/>
          <ac:grpSpMkLst>
            <pc:docMk/>
            <pc:sldMk cId="3037371931" sldId="316"/>
            <ac:grpSpMk id="436" creationId="{AB0B4D6A-D181-2F26-7F8D-1D305470AE9D}"/>
          </ac:grpSpMkLst>
        </pc:grpChg>
        <pc:picChg chg="add mod ord modCrop">
          <ac:chgData name="Ginevra Minarini" userId="1f1f918c-6db6-4aec-95e5-17ad0358cb46" providerId="ADAL" clId="{03421CA5-02D6-410F-9208-942AACB4DA1F}" dt="2023-11-27T15:32:57.468" v="158682"/>
          <ac:picMkLst>
            <pc:docMk/>
            <pc:sldMk cId="3037371931" sldId="316"/>
            <ac:picMk id="3" creationId="{9D6E29FC-D9B6-184E-CA22-ECB9C39C0E2E}"/>
          </ac:picMkLst>
        </pc:picChg>
        <pc:picChg chg="add mod ord modCrop">
          <ac:chgData name="Ginevra Minarini" userId="1f1f918c-6db6-4aec-95e5-17ad0358cb46" providerId="ADAL" clId="{03421CA5-02D6-410F-9208-942AACB4DA1F}" dt="2023-11-27T16:09:59.786" v="164906" actId="1076"/>
          <ac:picMkLst>
            <pc:docMk/>
            <pc:sldMk cId="3037371931" sldId="316"/>
            <ac:picMk id="8" creationId="{67CFB3A9-33EF-1C78-39CC-8BB12E4FC5FE}"/>
          </ac:picMkLst>
        </pc:picChg>
        <pc:picChg chg="add mod ord modCrop">
          <ac:chgData name="Ginevra Minarini" userId="1f1f918c-6db6-4aec-95e5-17ad0358cb46" providerId="ADAL" clId="{03421CA5-02D6-410F-9208-942AACB4DA1F}" dt="2023-11-27T15:33:22.065" v="158718"/>
          <ac:picMkLst>
            <pc:docMk/>
            <pc:sldMk cId="3037371931" sldId="316"/>
            <ac:picMk id="9" creationId="{78F139F3-2C78-7126-CA0D-944D2FD3F0D3}"/>
          </ac:picMkLst>
        </pc:picChg>
        <pc:picChg chg="add del mod">
          <ac:chgData name="Ginevra Minarini" userId="1f1f918c-6db6-4aec-95e5-17ad0358cb46" providerId="ADAL" clId="{03421CA5-02D6-410F-9208-942AACB4DA1F}" dt="2023-11-27T16:00:03.765" v="164588" actId="478"/>
          <ac:picMkLst>
            <pc:docMk/>
            <pc:sldMk cId="3037371931" sldId="316"/>
            <ac:picMk id="15" creationId="{610FC119-A7E7-7C0B-7B25-5F0801A9D351}"/>
          </ac:picMkLst>
        </pc:picChg>
        <pc:picChg chg="add mod ord modCrop">
          <ac:chgData name="Ginevra Minarini" userId="1f1f918c-6db6-4aec-95e5-17ad0358cb46" providerId="ADAL" clId="{03421CA5-02D6-410F-9208-942AACB4DA1F}" dt="2023-11-27T16:11:59.458" v="165071"/>
          <ac:picMkLst>
            <pc:docMk/>
            <pc:sldMk cId="3037371931" sldId="316"/>
            <ac:picMk id="21" creationId="{05186ED4-3C6B-3FF6-9171-F448475686D2}"/>
          </ac:picMkLst>
        </pc:picChg>
      </pc:sldChg>
      <pc:sldMasterChg chg="modSp modSldLayout">
        <pc:chgData name="Ginevra Minarini" userId="1f1f918c-6db6-4aec-95e5-17ad0358cb46" providerId="ADAL" clId="{03421CA5-02D6-410F-9208-942AACB4DA1F}" dt="2023-11-20T14:33:54.801" v="794" actId="735"/>
        <pc:sldMasterMkLst>
          <pc:docMk/>
          <pc:sldMasterMk cId="3861303928" sldId="2147483648"/>
        </pc:sldMasterMkLst>
        <pc:sldLayoutChg chg="modSp">
          <pc:chgData name="Ginevra Minarini" userId="1f1f918c-6db6-4aec-95e5-17ad0358cb46" providerId="ADAL" clId="{03421CA5-02D6-410F-9208-942AACB4DA1F}" dt="2023-11-20T14:32:55.724" v="793" actId="735"/>
          <pc:sldLayoutMkLst>
            <pc:docMk/>
            <pc:sldMasterMk cId="3861303928" sldId="2147483648"/>
            <pc:sldLayoutMk cId="3925723283" sldId="2147483655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0B95A56-3E26-4AAF-B6E6-0F3BDF0A0073}" type="datetimeFigureOut">
              <a:rPr lang="en-GB" smtClean="0"/>
              <a:t>11/12/2023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6B5B0C7-CDD5-49BE-91C1-0ACBE621C1F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1519845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dirty="0"/>
              <a:t>We open with a cutey cat sitting outside a front door looking up at a robin on A Christmas wreath. Can we make the robin flit about – head turning or whatever.</a:t>
            </a:r>
          </a:p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6B5B0C7-CDD5-49BE-91C1-0ACBE621C1F0}" type="slidenum">
              <a:rPr lang="en-GB" smtClean="0"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79995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dirty="0"/>
              <a:t>Wreath and cat comedically perfectly slide slowly down the front door and land in a heap on the pavement.</a:t>
            </a:r>
          </a:p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6B5B0C7-CDD5-49BE-91C1-0ACBE621C1F0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6396388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6B5B0C7-CDD5-49BE-91C1-0ACBE621C1F0}" type="slidenum">
              <a:rPr lang="en-GB" smtClean="0"/>
              <a:t>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1470668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dirty="0"/>
              <a:t>Final end scene – just a static </a:t>
            </a:r>
            <a:r>
              <a:rPr lang="en-GB" dirty="0" err="1"/>
              <a:t>catmas</a:t>
            </a:r>
            <a:r>
              <a:rPr lang="en-GB" dirty="0"/>
              <a:t> tree please!</a:t>
            </a:r>
          </a:p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6B5B0C7-CDD5-49BE-91C1-0ACBE621C1F0}" type="slidenum">
              <a:rPr lang="en-GB" smtClean="0"/>
              <a:t>13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33223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79D868-C656-89A3-B082-EE0C9A00D1A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D572637-2CFC-234E-1CB3-377387F6FA9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C57BD7B-F0E6-A120-DFD5-4E00AEDE8ED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B5EE57-943D-4A7B-91AC-DB263B0FDF61}" type="datetimeFigureOut">
              <a:rPr lang="en-GB" smtClean="0"/>
              <a:t>11/12/2023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25DEEBF-6812-BD1B-F70C-67EC4D28B8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CF86654-DB9E-A4B0-6415-842997A0C2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F660CA-7DCC-4BB0-ADB7-0E99893854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6538742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2778E6-8444-3730-D853-99D3C3C659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C57EC32-64AF-BEB3-6769-C8E9608AC74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BBC8514-211B-2635-67BA-8892F0D969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B5EE57-943D-4A7B-91AC-DB263B0FDF61}" type="datetimeFigureOut">
              <a:rPr lang="en-GB" smtClean="0"/>
              <a:t>11/12/2023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BDC827D-7F86-CEDE-4E4A-6F74DDF9A1E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F2E7E0-3934-28AB-AA40-1B6ED4B01B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F660CA-7DCC-4BB0-ADB7-0E99893854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1158179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5EEEA8-3E72-C4E1-5A92-23180225DA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FB7D35D-4A4A-985E-A9B8-C1FD4C9FA25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FD8EEA7-F8E8-7802-9144-9DD94A2DF12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B5EE57-943D-4A7B-91AC-DB263B0FDF61}" type="datetimeFigureOut">
              <a:rPr lang="en-GB" smtClean="0"/>
              <a:t>11/12/2023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0FA7474-B954-F92E-7E40-1F5851EAF4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3CAB398-41D9-27B9-876B-E9076A256B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F660CA-7DCC-4BB0-ADB7-0E99893854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5672737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9D4955-3DFA-D8A0-75A4-702E03EE87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8FEA32-1E41-2F0D-D429-846B1438A26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3F49F34-8072-6258-35CB-F02C6BD7E2C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BC82FC4-CCDC-D999-E580-0908224E316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B5EE57-943D-4A7B-91AC-DB263B0FDF61}" type="datetimeFigureOut">
              <a:rPr lang="en-GB" smtClean="0"/>
              <a:t>11/12/2023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93EE885-4FBF-6739-6BF2-93D661E56A2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F6D4B6C-11CD-1C3C-D5D1-D479A7EBBC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F660CA-7DCC-4BB0-ADB7-0E99893854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2348260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FEB6B5A-4F4B-EE40-E1CD-2AA112133C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B80D172-E4A0-D4FC-5A24-ABB38168F7F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B64DC1B-FD44-B7EE-B89A-FEF31960BAB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573074C-95D7-BAEF-6B50-74842848128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D3FB9CD-020F-2B50-1E4D-0ACC1E2BDB2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A3A083DE-6ABE-FB8C-D711-2375E177C5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B5EE57-943D-4A7B-91AC-DB263B0FDF61}" type="datetimeFigureOut">
              <a:rPr lang="en-GB" smtClean="0"/>
              <a:t>11/12/2023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01A1CBA-0F12-D6B9-031C-D47F38FB2A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D68C3EE-435E-891E-C50C-D022A7B1DA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F660CA-7DCC-4BB0-ADB7-0E99893854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368190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496AF79-C1B6-88C5-BF5C-AAA74F2949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C77854B-1446-1C2B-BFCA-36CFD22FEF1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B5EE57-943D-4A7B-91AC-DB263B0FDF61}" type="datetimeFigureOut">
              <a:rPr lang="en-GB" smtClean="0"/>
              <a:t>11/12/2023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8A363B6-8AC4-9A36-3280-2413909477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6B88A0C-B89B-7D29-0ABD-56CBD43720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F660CA-7DCC-4BB0-ADB7-0E99893854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0304859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A5BA0950-D39F-6830-924E-2FF6DC739CD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B5EE57-943D-4A7B-91AC-DB263B0FDF61}" type="datetimeFigureOut">
              <a:rPr lang="en-GB" smtClean="0"/>
              <a:t>11/12/2023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7359F2B-7EA0-A1F3-3917-1B958A2FC57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3056054-0B78-9D8B-27D6-9E4A28EA4C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F660CA-7DCC-4BB0-ADB7-0E99893854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257232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768FF05-54B4-038A-E20C-AC4905412D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1904937-F09F-155F-1931-274408B37A9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CF2B699-73CD-A015-73C5-51769FD0FD2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F8CB905-BD02-3383-56CB-E2C753751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B5EE57-943D-4A7B-91AC-DB263B0FDF61}" type="datetimeFigureOut">
              <a:rPr lang="en-GB" smtClean="0"/>
              <a:t>11/12/2023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88C3FEA-E665-7042-562D-029C6F647F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04DE200-910F-1403-A908-8720404A8F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F660CA-7DCC-4BB0-ADB7-0E99893854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7813187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32B8F2-B57D-FF87-7899-0709793F94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CF23EC9-7FCF-C339-843E-3114D189E67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8DBA3C0-6CA8-CA96-18FE-551816A05E4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55900F7-119F-0414-746F-79DA8DE381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B5EE57-943D-4A7B-91AC-DB263B0FDF61}" type="datetimeFigureOut">
              <a:rPr lang="en-GB" smtClean="0"/>
              <a:t>11/12/2023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605CF3B-D9F9-34C7-6C84-EFCA11BFDD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15480FF-C2EA-8DE2-9F0B-DEA04A6A3E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F660CA-7DCC-4BB0-ADB7-0E99893854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7113908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57FBF7C-9ABA-8235-42FE-B11A07EA23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9C88923C-AF0C-D8D7-10C3-B95C64BEC93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C977998-86BB-1834-6BC0-22539E6413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B5EE57-943D-4A7B-91AC-DB263B0FDF61}" type="datetimeFigureOut">
              <a:rPr lang="en-GB" smtClean="0"/>
              <a:t>11/12/2023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3119442-8274-8143-DD9A-7A9CA669FF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8E3FBCC-E1FB-281B-E2B2-F44798628F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F660CA-7DCC-4BB0-ADB7-0E99893854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6270330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569F1731-BB0A-5B83-4EE0-FBBFCCF2755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C2DCCD9-8D66-3C58-0A1C-AB16AD903E4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AAC5263-35DE-B364-D644-EFF33282737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B5EE57-943D-4A7B-91AC-DB263B0FDF61}" type="datetimeFigureOut">
              <a:rPr lang="en-GB" smtClean="0"/>
              <a:t>11/12/2023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2CD03F2-51F3-5606-BAC5-CDBD3F7D875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797431C-46DD-B150-5AA2-98DD606651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F660CA-7DCC-4BB0-ADB7-0E99893854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1173766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ABEA491-44B7-2E98-EF33-1E4BB87E2E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F9E8E27-BFB3-04AC-36FC-88119EA3240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C96D496-1515-F53C-0C5B-E908FFA7991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8B5EE57-943D-4A7B-91AC-DB263B0FDF61}" type="datetimeFigureOut">
              <a:rPr lang="en-GB" smtClean="0"/>
              <a:t>11/12/2023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A315BB2-2341-6C88-F297-E8AE22681AC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D2DC2B8-EECB-9661-2ADD-D8F2A490E8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7F660CA-7DCC-4BB0-ADB7-0E99893854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613039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media" Target="../media/media1.m4a"/><Relationship Id="rId7" Type="http://schemas.openxmlformats.org/officeDocument/2006/relationships/image" Target="../media/image2.png"/><Relationship Id="rId2" Type="http://schemas.openxmlformats.org/officeDocument/2006/relationships/audio" Target="NULL" TargetMode="External"/><Relationship Id="rId1" Type="http://schemas.openxmlformats.org/officeDocument/2006/relationships/tags" Target="../tags/tag2.xml"/><Relationship Id="rId6" Type="http://schemas.openxmlformats.org/officeDocument/2006/relationships/image" Target="../media/image1.png"/><Relationship Id="rId5" Type="http://schemas.openxmlformats.org/officeDocument/2006/relationships/notesSlide" Target="../notesSlides/notesSlide1.xml"/><Relationship Id="rId4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3.png"/><Relationship Id="rId7" Type="http://schemas.openxmlformats.org/officeDocument/2006/relationships/image" Target="../media/image7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6.png"/><Relationship Id="rId3" Type="http://schemas.openxmlformats.org/officeDocument/2006/relationships/image" Target="../media/image3.png"/><Relationship Id="rId7" Type="http://schemas.openxmlformats.org/officeDocument/2006/relationships/image" Target="../media/image5.png"/><Relationship Id="rId12" Type="http://schemas.openxmlformats.org/officeDocument/2006/relationships/image" Target="../media/image14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11" Type="http://schemas.openxmlformats.org/officeDocument/2006/relationships/image" Target="../media/image13.png"/><Relationship Id="rId5" Type="http://schemas.openxmlformats.org/officeDocument/2006/relationships/image" Target="../media/image10.svg"/><Relationship Id="rId10" Type="http://schemas.openxmlformats.org/officeDocument/2006/relationships/image" Target="../media/image12.png"/><Relationship Id="rId4" Type="http://schemas.openxmlformats.org/officeDocument/2006/relationships/image" Target="../media/image9.png"/><Relationship Id="rId9" Type="http://schemas.openxmlformats.org/officeDocument/2006/relationships/image" Target="../media/image11.png"/><Relationship Id="rId14" Type="http://schemas.openxmlformats.org/officeDocument/2006/relationships/image" Target="../media/image7.sv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1.png"/><Relationship Id="rId7" Type="http://schemas.openxmlformats.org/officeDocument/2006/relationships/image" Target="../media/image19.sv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png"/><Relationship Id="rId5" Type="http://schemas.openxmlformats.org/officeDocument/2006/relationships/image" Target="../media/image17.svg"/><Relationship Id="rId4" Type="http://schemas.openxmlformats.org/officeDocument/2006/relationships/image" Target="../media/image16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21.png"/><Relationship Id="rId7" Type="http://schemas.openxmlformats.org/officeDocument/2006/relationships/image" Target="../media/image25.sv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22.png"/><Relationship Id="rId9" Type="http://schemas.openxmlformats.org/officeDocument/2006/relationships/image" Target="../media/image27.sv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svg"/><Relationship Id="rId3" Type="http://schemas.openxmlformats.org/officeDocument/2006/relationships/image" Target="../media/image22.png"/><Relationship Id="rId7" Type="http://schemas.openxmlformats.org/officeDocument/2006/relationships/image" Target="../media/image24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3.png"/><Relationship Id="rId5" Type="http://schemas.openxmlformats.org/officeDocument/2006/relationships/image" Target="../media/image29.png"/><Relationship Id="rId10" Type="http://schemas.openxmlformats.org/officeDocument/2006/relationships/image" Target="../media/image27.svg"/><Relationship Id="rId4" Type="http://schemas.openxmlformats.org/officeDocument/2006/relationships/image" Target="../media/image28.png"/><Relationship Id="rId9" Type="http://schemas.openxmlformats.org/officeDocument/2006/relationships/image" Target="../media/image26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3" Type="http://schemas.openxmlformats.org/officeDocument/2006/relationships/image" Target="../media/image20.png"/><Relationship Id="rId7" Type="http://schemas.openxmlformats.org/officeDocument/2006/relationships/image" Target="../media/image25.sv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4.png"/><Relationship Id="rId11" Type="http://schemas.openxmlformats.org/officeDocument/2006/relationships/image" Target="../media/image27.svg"/><Relationship Id="rId5" Type="http://schemas.openxmlformats.org/officeDocument/2006/relationships/image" Target="../media/image28.png"/><Relationship Id="rId10" Type="http://schemas.openxmlformats.org/officeDocument/2006/relationships/image" Target="../media/image26.png"/><Relationship Id="rId4" Type="http://schemas.openxmlformats.org/officeDocument/2006/relationships/image" Target="../media/image23.png"/><Relationship Id="rId9" Type="http://schemas.openxmlformats.org/officeDocument/2006/relationships/image" Target="../media/image31.sv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33.png"/><Relationship Id="rId7" Type="http://schemas.openxmlformats.org/officeDocument/2006/relationships/image" Target="../media/image37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10" Type="http://schemas.openxmlformats.org/officeDocument/2006/relationships/image" Target="../media/image40.png"/><Relationship Id="rId4" Type="http://schemas.openxmlformats.org/officeDocument/2006/relationships/image" Target="../media/image34.png"/><Relationship Id="rId9" Type="http://schemas.openxmlformats.org/officeDocument/2006/relationships/image" Target="../media/image39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3" Type="http://schemas.openxmlformats.org/officeDocument/2006/relationships/image" Target="../media/image42.png"/><Relationship Id="rId7" Type="http://schemas.openxmlformats.org/officeDocument/2006/relationships/image" Target="../media/image37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3.png"/><Relationship Id="rId5" Type="http://schemas.openxmlformats.org/officeDocument/2006/relationships/image" Target="../media/image36.png"/><Relationship Id="rId4" Type="http://schemas.openxmlformats.org/officeDocument/2006/relationships/image" Target="../media/image35.png"/><Relationship Id="rId9" Type="http://schemas.openxmlformats.org/officeDocument/2006/relationships/image" Target="../media/image45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13" Type="http://schemas.openxmlformats.org/officeDocument/2006/relationships/image" Target="../media/image53.png"/><Relationship Id="rId3" Type="http://schemas.openxmlformats.org/officeDocument/2006/relationships/image" Target="../media/image42.png"/><Relationship Id="rId7" Type="http://schemas.openxmlformats.org/officeDocument/2006/relationships/image" Target="../media/image49.png"/><Relationship Id="rId12" Type="http://schemas.openxmlformats.org/officeDocument/2006/relationships/image" Target="../media/image43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5.png"/><Relationship Id="rId11" Type="http://schemas.openxmlformats.org/officeDocument/2006/relationships/image" Target="../media/image36.png"/><Relationship Id="rId5" Type="http://schemas.openxmlformats.org/officeDocument/2006/relationships/image" Target="../media/image48.png"/><Relationship Id="rId15" Type="http://schemas.openxmlformats.org/officeDocument/2006/relationships/image" Target="../media/image44.png"/><Relationship Id="rId10" Type="http://schemas.openxmlformats.org/officeDocument/2006/relationships/image" Target="../media/image52.svg"/><Relationship Id="rId4" Type="http://schemas.openxmlformats.org/officeDocument/2006/relationships/image" Target="../media/image47.png"/><Relationship Id="rId9" Type="http://schemas.openxmlformats.org/officeDocument/2006/relationships/image" Target="../media/image51.png"/><Relationship Id="rId14" Type="http://schemas.openxmlformats.org/officeDocument/2006/relationships/image" Target="../media/image37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56.png"/><Relationship Id="rId2" Type="http://schemas.openxmlformats.org/officeDocument/2006/relationships/audio" Target="../media/media2.m4a"/><Relationship Id="rId1" Type="http://schemas.microsoft.com/office/2007/relationships/media" Target="../media/media2.m4a"/><Relationship Id="rId6" Type="http://schemas.openxmlformats.org/officeDocument/2006/relationships/image" Target="../media/image55.png"/><Relationship Id="rId5" Type="http://schemas.openxmlformats.org/officeDocument/2006/relationships/image" Target="../media/image50.png"/><Relationship Id="rId10" Type="http://schemas.openxmlformats.org/officeDocument/2006/relationships/image" Target="../media/image2.png"/><Relationship Id="rId4" Type="http://schemas.openxmlformats.org/officeDocument/2006/relationships/image" Target="../media/image54.png"/><Relationship Id="rId9" Type="http://schemas.openxmlformats.org/officeDocument/2006/relationships/image" Target="../media/image58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.xml"/><Relationship Id="rId4" Type="http://schemas.openxmlformats.org/officeDocument/2006/relationships/image" Target="../media/image5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1FF474F-EE9B-B0F0-9422-94A868205CA6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/>
          <a:p>
            <a:pPr algn="ctr"/>
            <a:endParaRPr lang="en-GB"/>
          </a:p>
        </p:txBody>
      </p:sp>
      <p:pic>
        <p:nvPicPr>
          <p:cNvPr id="2" name="Picture 1" descr="A green door with a white door and a red door and a red mailbox&#10;&#10;Description automatically generated with medium confidence">
            <a:extLst>
              <a:ext uri="{FF2B5EF4-FFF2-40B4-BE49-F238E27FC236}">
                <a16:creationId xmlns:a16="http://schemas.microsoft.com/office/drawing/2014/main" id="{0A1E27A8-0F35-7316-DCFF-9AEEADE3939C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12993" y="-2090665"/>
            <a:ext cx="10900035" cy="8979250"/>
          </a:xfrm>
          <a:prstGeom prst="rect">
            <a:avLst/>
          </a:prstGeom>
        </p:spPr>
      </p:pic>
      <p:grpSp>
        <p:nvGrpSpPr>
          <p:cNvPr id="86" name="Graphic 2">
            <a:extLst>
              <a:ext uri="{FF2B5EF4-FFF2-40B4-BE49-F238E27FC236}">
                <a16:creationId xmlns:a16="http://schemas.microsoft.com/office/drawing/2014/main" id="{7297EB4E-9F29-7716-E401-5BEECD86B06D}"/>
              </a:ext>
            </a:extLst>
          </p:cNvPr>
          <p:cNvGrpSpPr/>
          <p:nvPr/>
        </p:nvGrpSpPr>
        <p:grpSpPr>
          <a:xfrm>
            <a:off x="5303081" y="1183856"/>
            <a:ext cx="1609498" cy="1704525"/>
            <a:chOff x="5444036" y="2585480"/>
            <a:chExt cx="1117587" cy="1183571"/>
          </a:xfrm>
        </p:grpSpPr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1B76D38-3761-E502-4123-B18323DDA390}"/>
                </a:ext>
              </a:extLst>
            </p:cNvPr>
            <p:cNvSpPr/>
            <p:nvPr/>
          </p:nvSpPr>
          <p:spPr>
            <a:xfrm>
              <a:off x="5444036" y="2703904"/>
              <a:ext cx="1117390" cy="1065147"/>
            </a:xfrm>
            <a:custGeom>
              <a:avLst/>
              <a:gdLst>
                <a:gd name="connsiteX0" fmla="*/ 1112322 w 1117390"/>
                <a:gd name="connsiteY0" fmla="*/ 515520 h 1065147"/>
                <a:gd name="connsiteX1" fmla="*/ 1105564 w 1117390"/>
                <a:gd name="connsiteY1" fmla="*/ 466978 h 1065147"/>
                <a:gd name="connsiteX2" fmla="*/ 1101196 w 1117390"/>
                <a:gd name="connsiteY2" fmla="*/ 410155 h 1065147"/>
                <a:gd name="connsiteX3" fmla="*/ 1009347 w 1117390"/>
                <a:gd name="connsiteY3" fmla="*/ 302482 h 1065147"/>
                <a:gd name="connsiteX4" fmla="*/ 1045155 w 1117390"/>
                <a:gd name="connsiteY4" fmla="*/ 282620 h 1065147"/>
                <a:gd name="connsiteX5" fmla="*/ 1039180 w 1117390"/>
                <a:gd name="connsiteY5" fmla="*/ 235233 h 1065147"/>
                <a:gd name="connsiteX6" fmla="*/ 948073 w 1117390"/>
                <a:gd name="connsiteY6" fmla="*/ 156240 h 1065147"/>
                <a:gd name="connsiteX7" fmla="*/ 967934 w 1117390"/>
                <a:gd name="connsiteY7" fmla="*/ 134359 h 1065147"/>
                <a:gd name="connsiteX8" fmla="*/ 949144 w 1117390"/>
                <a:gd name="connsiteY8" fmla="*/ 95708 h 1065147"/>
                <a:gd name="connsiteX9" fmla="*/ 907608 w 1117390"/>
                <a:gd name="connsiteY9" fmla="*/ 81368 h 1065147"/>
                <a:gd name="connsiteX10" fmla="*/ 864588 w 1117390"/>
                <a:gd name="connsiteY10" fmla="*/ 71561 h 1065147"/>
                <a:gd name="connsiteX11" fmla="*/ 886799 w 1117390"/>
                <a:gd name="connsiteY11" fmla="*/ 38884 h 1065147"/>
                <a:gd name="connsiteX12" fmla="*/ 726959 w 1117390"/>
                <a:gd name="connsiteY12" fmla="*/ 13171 h 1065147"/>
                <a:gd name="connsiteX13" fmla="*/ 685093 w 1117390"/>
                <a:gd name="connsiteY13" fmla="*/ 38884 h 1065147"/>
                <a:gd name="connsiteX14" fmla="*/ 657402 w 1117390"/>
                <a:gd name="connsiteY14" fmla="*/ 29365 h 1065147"/>
                <a:gd name="connsiteX15" fmla="*/ 585703 w 1117390"/>
                <a:gd name="connsiteY15" fmla="*/ 13872 h 1065147"/>
                <a:gd name="connsiteX16" fmla="*/ 534400 w 1117390"/>
                <a:gd name="connsiteY16" fmla="*/ 24420 h 1065147"/>
                <a:gd name="connsiteX17" fmla="*/ 466863 w 1117390"/>
                <a:gd name="connsiteY17" fmla="*/ 46631 h 1065147"/>
                <a:gd name="connsiteX18" fmla="*/ 398543 w 1117390"/>
                <a:gd name="connsiteY18" fmla="*/ 30766 h 1065147"/>
                <a:gd name="connsiteX19" fmla="*/ 314605 w 1117390"/>
                <a:gd name="connsiteY19" fmla="*/ 34928 h 1065147"/>
                <a:gd name="connsiteX20" fmla="*/ 269978 w 1117390"/>
                <a:gd name="connsiteY20" fmla="*/ 46590 h 1065147"/>
                <a:gd name="connsiteX21" fmla="*/ 288562 w 1117390"/>
                <a:gd name="connsiteY21" fmla="*/ 118042 h 1065147"/>
                <a:gd name="connsiteX22" fmla="*/ 220943 w 1117390"/>
                <a:gd name="connsiteY22" fmla="*/ 121256 h 1065147"/>
                <a:gd name="connsiteX23" fmla="*/ 173596 w 1117390"/>
                <a:gd name="connsiteY23" fmla="*/ 164193 h 1065147"/>
                <a:gd name="connsiteX24" fmla="*/ 204872 w 1117390"/>
                <a:gd name="connsiteY24" fmla="*/ 214300 h 1065147"/>
                <a:gd name="connsiteX25" fmla="*/ 78038 w 1117390"/>
                <a:gd name="connsiteY25" fmla="*/ 330502 h 1065147"/>
                <a:gd name="connsiteX26" fmla="*/ 47875 w 1117390"/>
                <a:gd name="connsiteY26" fmla="*/ 497677 h 1065147"/>
                <a:gd name="connsiteX27" fmla="*/ 3949 w 1117390"/>
                <a:gd name="connsiteY27" fmla="*/ 616476 h 1065147"/>
                <a:gd name="connsiteX28" fmla="*/ 42930 w 1117390"/>
                <a:gd name="connsiteY28" fmla="*/ 639551 h 1065147"/>
                <a:gd name="connsiteX29" fmla="*/ 27190 w 1117390"/>
                <a:gd name="connsiteY29" fmla="*/ 712034 h 1065147"/>
                <a:gd name="connsiteX30" fmla="*/ 76514 w 1117390"/>
                <a:gd name="connsiteY30" fmla="*/ 765149 h 1065147"/>
                <a:gd name="connsiteX31" fmla="*/ 77297 w 1117390"/>
                <a:gd name="connsiteY31" fmla="*/ 862066 h 1065147"/>
                <a:gd name="connsiteX32" fmla="*/ 102268 w 1117390"/>
                <a:gd name="connsiteY32" fmla="*/ 893754 h 1065147"/>
                <a:gd name="connsiteX33" fmla="*/ 139889 w 1117390"/>
                <a:gd name="connsiteY33" fmla="*/ 893837 h 1065147"/>
                <a:gd name="connsiteX34" fmla="*/ 140549 w 1117390"/>
                <a:gd name="connsiteY34" fmla="*/ 858358 h 1065147"/>
                <a:gd name="connsiteX35" fmla="*/ 188019 w 1117390"/>
                <a:gd name="connsiteY35" fmla="*/ 921404 h 1065147"/>
                <a:gd name="connsiteX36" fmla="*/ 273028 w 1117390"/>
                <a:gd name="connsiteY36" fmla="*/ 993350 h 1065147"/>
                <a:gd name="connsiteX37" fmla="*/ 451617 w 1117390"/>
                <a:gd name="connsiteY37" fmla="*/ 1008185 h 1065147"/>
                <a:gd name="connsiteX38" fmla="*/ 444447 w 1117390"/>
                <a:gd name="connsiteY38" fmla="*/ 1027181 h 1065147"/>
                <a:gd name="connsiteX39" fmla="*/ 429324 w 1117390"/>
                <a:gd name="connsiteY39" fmla="*/ 1042798 h 1065147"/>
                <a:gd name="connsiteX40" fmla="*/ 452194 w 1117390"/>
                <a:gd name="connsiteY40" fmla="*/ 1064267 h 1065147"/>
                <a:gd name="connsiteX41" fmla="*/ 547257 w 1117390"/>
                <a:gd name="connsiteY41" fmla="*/ 1023266 h 1065147"/>
                <a:gd name="connsiteX42" fmla="*/ 613599 w 1117390"/>
                <a:gd name="connsiteY42" fmla="*/ 1059322 h 1065147"/>
                <a:gd name="connsiteX43" fmla="*/ 641249 w 1117390"/>
                <a:gd name="connsiteY43" fmla="*/ 1064020 h 1065147"/>
                <a:gd name="connsiteX44" fmla="*/ 663954 w 1117390"/>
                <a:gd name="connsiteY44" fmla="*/ 1049268 h 1065147"/>
                <a:gd name="connsiteX45" fmla="*/ 653487 w 1117390"/>
                <a:gd name="connsiteY45" fmla="*/ 1026398 h 1065147"/>
                <a:gd name="connsiteX46" fmla="*/ 754938 w 1117390"/>
                <a:gd name="connsiteY46" fmla="*/ 1024997 h 1065147"/>
                <a:gd name="connsiteX47" fmla="*/ 825113 w 1117390"/>
                <a:gd name="connsiteY47" fmla="*/ 980906 h 1065147"/>
                <a:gd name="connsiteX48" fmla="*/ 930972 w 1117390"/>
                <a:gd name="connsiteY48" fmla="*/ 911761 h 1065147"/>
                <a:gd name="connsiteX49" fmla="*/ 959569 w 1117390"/>
                <a:gd name="connsiteY49" fmla="*/ 844554 h 1065147"/>
                <a:gd name="connsiteX50" fmla="*/ 975764 w 1117390"/>
                <a:gd name="connsiteY50" fmla="*/ 778005 h 1065147"/>
                <a:gd name="connsiteX51" fmla="*/ 996078 w 1117390"/>
                <a:gd name="connsiteY51" fmla="*/ 801204 h 1065147"/>
                <a:gd name="connsiteX52" fmla="*/ 1024799 w 1117390"/>
                <a:gd name="connsiteY52" fmla="*/ 775986 h 1065147"/>
                <a:gd name="connsiteX53" fmla="*/ 1013385 w 1117390"/>
                <a:gd name="connsiteY53" fmla="*/ 734944 h 1065147"/>
                <a:gd name="connsiteX54" fmla="*/ 1064358 w 1117390"/>
                <a:gd name="connsiteY54" fmla="*/ 757155 h 1065147"/>
                <a:gd name="connsiteX55" fmla="*/ 1089123 w 1117390"/>
                <a:gd name="connsiteY55" fmla="*/ 722912 h 1065147"/>
                <a:gd name="connsiteX56" fmla="*/ 1062956 w 1117390"/>
                <a:gd name="connsiteY56" fmla="*/ 610047 h 1065147"/>
                <a:gd name="connsiteX57" fmla="*/ 1105605 w 1117390"/>
                <a:gd name="connsiteY57" fmla="*/ 603949 h 1065147"/>
                <a:gd name="connsiteX58" fmla="*/ 1112363 w 1117390"/>
                <a:gd name="connsiteY58" fmla="*/ 515561 h 1065147"/>
                <a:gd name="connsiteX59" fmla="*/ 825607 w 1117390"/>
                <a:gd name="connsiteY59" fmla="*/ 606586 h 1065147"/>
                <a:gd name="connsiteX60" fmla="*/ 836444 w 1117390"/>
                <a:gd name="connsiteY60" fmla="*/ 630032 h 1065147"/>
                <a:gd name="connsiteX61" fmla="*/ 800801 w 1117390"/>
                <a:gd name="connsiteY61" fmla="*/ 639098 h 1065147"/>
                <a:gd name="connsiteX62" fmla="*/ 803479 w 1117390"/>
                <a:gd name="connsiteY62" fmla="*/ 655745 h 1065147"/>
                <a:gd name="connsiteX63" fmla="*/ 715380 w 1117390"/>
                <a:gd name="connsiteY63" fmla="*/ 761770 h 1065147"/>
                <a:gd name="connsiteX64" fmla="*/ 689090 w 1117390"/>
                <a:gd name="connsiteY64" fmla="*/ 755877 h 1065147"/>
                <a:gd name="connsiteX65" fmla="*/ 683280 w 1117390"/>
                <a:gd name="connsiteY65" fmla="*/ 750273 h 1065147"/>
                <a:gd name="connsiteX66" fmla="*/ 637169 w 1117390"/>
                <a:gd name="connsiteY66" fmla="*/ 774791 h 1065147"/>
                <a:gd name="connsiteX67" fmla="*/ 655506 w 1117390"/>
                <a:gd name="connsiteY67" fmla="*/ 748996 h 1065147"/>
                <a:gd name="connsiteX68" fmla="*/ 653899 w 1117390"/>
                <a:gd name="connsiteY68" fmla="*/ 734986 h 1065147"/>
                <a:gd name="connsiteX69" fmla="*/ 611251 w 1117390"/>
                <a:gd name="connsiteY69" fmla="*/ 742320 h 1065147"/>
                <a:gd name="connsiteX70" fmla="*/ 595139 w 1117390"/>
                <a:gd name="connsiteY70" fmla="*/ 776604 h 1065147"/>
                <a:gd name="connsiteX71" fmla="*/ 572022 w 1117390"/>
                <a:gd name="connsiteY71" fmla="*/ 742815 h 1065147"/>
                <a:gd name="connsiteX72" fmla="*/ 537161 w 1117390"/>
                <a:gd name="connsiteY72" fmla="*/ 756619 h 1065147"/>
                <a:gd name="connsiteX73" fmla="*/ 540375 w 1117390"/>
                <a:gd name="connsiteY73" fmla="*/ 790985 h 1065147"/>
                <a:gd name="connsiteX74" fmla="*/ 448279 w 1117390"/>
                <a:gd name="connsiteY74" fmla="*/ 743021 h 1065147"/>
                <a:gd name="connsiteX75" fmla="*/ 392279 w 1117390"/>
                <a:gd name="connsiteY75" fmla="*/ 655951 h 1065147"/>
                <a:gd name="connsiteX76" fmla="*/ 377610 w 1117390"/>
                <a:gd name="connsiteY76" fmla="*/ 664646 h 1065147"/>
                <a:gd name="connsiteX77" fmla="*/ 374066 w 1117390"/>
                <a:gd name="connsiteY77" fmla="*/ 682406 h 1065147"/>
                <a:gd name="connsiteX78" fmla="*/ 369162 w 1117390"/>
                <a:gd name="connsiteY78" fmla="*/ 646144 h 1065147"/>
                <a:gd name="connsiteX79" fmla="*/ 344232 w 1117390"/>
                <a:gd name="connsiteY79" fmla="*/ 621132 h 1065147"/>
                <a:gd name="connsiteX80" fmla="*/ 315594 w 1117390"/>
                <a:gd name="connsiteY80" fmla="*/ 637202 h 1065147"/>
                <a:gd name="connsiteX81" fmla="*/ 317119 w 1117390"/>
                <a:gd name="connsiteY81" fmla="*/ 472871 h 1065147"/>
                <a:gd name="connsiteX82" fmla="*/ 348642 w 1117390"/>
                <a:gd name="connsiteY82" fmla="*/ 476415 h 1065147"/>
                <a:gd name="connsiteX83" fmla="*/ 355193 w 1117390"/>
                <a:gd name="connsiteY83" fmla="*/ 437763 h 1065147"/>
                <a:gd name="connsiteX84" fmla="*/ 396235 w 1117390"/>
                <a:gd name="connsiteY84" fmla="*/ 443614 h 1065147"/>
                <a:gd name="connsiteX85" fmla="*/ 405177 w 1117390"/>
                <a:gd name="connsiteY85" fmla="*/ 427503 h 1065147"/>
                <a:gd name="connsiteX86" fmla="*/ 406784 w 1117390"/>
                <a:gd name="connsiteY86" fmla="*/ 373810 h 1065147"/>
                <a:gd name="connsiteX87" fmla="*/ 429365 w 1117390"/>
                <a:gd name="connsiteY87" fmla="*/ 327247 h 1065147"/>
                <a:gd name="connsiteX88" fmla="*/ 664613 w 1117390"/>
                <a:gd name="connsiteY88" fmla="*/ 301987 h 1065147"/>
                <a:gd name="connsiteX89" fmla="*/ 681879 w 1117390"/>
                <a:gd name="connsiteY89" fmla="*/ 335488 h 1065147"/>
                <a:gd name="connsiteX90" fmla="*/ 711094 w 1117390"/>
                <a:gd name="connsiteY90" fmla="*/ 311712 h 1065147"/>
                <a:gd name="connsiteX91" fmla="*/ 740969 w 1117390"/>
                <a:gd name="connsiteY91" fmla="*/ 364704 h 1065147"/>
                <a:gd name="connsiteX92" fmla="*/ 768618 w 1117390"/>
                <a:gd name="connsiteY92" fmla="*/ 315750 h 1065147"/>
                <a:gd name="connsiteX93" fmla="*/ 792065 w 1117390"/>
                <a:gd name="connsiteY93" fmla="*/ 390540 h 1065147"/>
                <a:gd name="connsiteX94" fmla="*/ 816418 w 1117390"/>
                <a:gd name="connsiteY94" fmla="*/ 414028 h 1065147"/>
                <a:gd name="connsiteX95" fmla="*/ 837104 w 1117390"/>
                <a:gd name="connsiteY95" fmla="*/ 394166 h 1065147"/>
                <a:gd name="connsiteX96" fmla="*/ 871140 w 1117390"/>
                <a:gd name="connsiteY96" fmla="*/ 559034 h 1065147"/>
                <a:gd name="connsiteX97" fmla="*/ 830263 w 1117390"/>
                <a:gd name="connsiteY97" fmla="*/ 553141 h 1065147"/>
                <a:gd name="connsiteX98" fmla="*/ 815759 w 1117390"/>
                <a:gd name="connsiteY98" fmla="*/ 576258 h 1065147"/>
                <a:gd name="connsiteX99" fmla="*/ 824000 w 1117390"/>
                <a:gd name="connsiteY99" fmla="*/ 603743 h 1065147"/>
                <a:gd name="connsiteX100" fmla="*/ 825442 w 1117390"/>
                <a:gd name="connsiteY100" fmla="*/ 606503 h 1065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1117390" h="1065147">
                  <a:moveTo>
                    <a:pt x="1112322" y="515520"/>
                  </a:moveTo>
                  <a:cubicBezTo>
                    <a:pt x="1109561" y="499284"/>
                    <a:pt x="1106800" y="483090"/>
                    <a:pt x="1105564" y="466978"/>
                  </a:cubicBezTo>
                  <a:cubicBezTo>
                    <a:pt x="1104122" y="447694"/>
                    <a:pt x="1105894" y="429357"/>
                    <a:pt x="1101196" y="410155"/>
                  </a:cubicBezTo>
                  <a:cubicBezTo>
                    <a:pt x="1091142" y="369237"/>
                    <a:pt x="1052820" y="313567"/>
                    <a:pt x="1009347" y="302482"/>
                  </a:cubicBezTo>
                  <a:cubicBezTo>
                    <a:pt x="1024470" y="306355"/>
                    <a:pt x="1039757" y="298073"/>
                    <a:pt x="1045155" y="282620"/>
                  </a:cubicBezTo>
                  <a:cubicBezTo>
                    <a:pt x="1050512" y="267209"/>
                    <a:pt x="1046062" y="249985"/>
                    <a:pt x="1039180" y="235233"/>
                  </a:cubicBezTo>
                  <a:cubicBezTo>
                    <a:pt x="1020761" y="195675"/>
                    <a:pt x="986683" y="170704"/>
                    <a:pt x="948073" y="156240"/>
                  </a:cubicBezTo>
                  <a:cubicBezTo>
                    <a:pt x="958127" y="153232"/>
                    <a:pt x="966286" y="145362"/>
                    <a:pt x="967934" y="134359"/>
                  </a:cubicBezTo>
                  <a:cubicBezTo>
                    <a:pt x="970201" y="119319"/>
                    <a:pt x="961259" y="104320"/>
                    <a:pt x="949144" y="95708"/>
                  </a:cubicBezTo>
                  <a:cubicBezTo>
                    <a:pt x="936988" y="87095"/>
                    <a:pt x="922154" y="83758"/>
                    <a:pt x="907608" y="81368"/>
                  </a:cubicBezTo>
                  <a:cubicBezTo>
                    <a:pt x="893062" y="78978"/>
                    <a:pt x="878187" y="77371"/>
                    <a:pt x="864588" y="71561"/>
                  </a:cubicBezTo>
                  <a:cubicBezTo>
                    <a:pt x="879546" y="72261"/>
                    <a:pt x="890631" y="53842"/>
                    <a:pt x="886799" y="38884"/>
                  </a:cubicBezTo>
                  <a:cubicBezTo>
                    <a:pt x="875014" y="-7309"/>
                    <a:pt x="756339" y="-7474"/>
                    <a:pt x="726959" y="13171"/>
                  </a:cubicBezTo>
                  <a:cubicBezTo>
                    <a:pt x="713278" y="22772"/>
                    <a:pt x="701616" y="38472"/>
                    <a:pt x="685093" y="38884"/>
                  </a:cubicBezTo>
                  <a:cubicBezTo>
                    <a:pt x="675285" y="39131"/>
                    <a:pt x="666261" y="33774"/>
                    <a:pt x="657402" y="29365"/>
                  </a:cubicBezTo>
                  <a:cubicBezTo>
                    <a:pt x="635150" y="18363"/>
                    <a:pt x="610344" y="13171"/>
                    <a:pt x="585703" y="13872"/>
                  </a:cubicBezTo>
                  <a:cubicBezTo>
                    <a:pt x="568190" y="14366"/>
                    <a:pt x="550760" y="17869"/>
                    <a:pt x="534400" y="24420"/>
                  </a:cubicBezTo>
                  <a:cubicBezTo>
                    <a:pt x="512149" y="33280"/>
                    <a:pt x="490680" y="47702"/>
                    <a:pt x="466863" y="46631"/>
                  </a:cubicBezTo>
                  <a:cubicBezTo>
                    <a:pt x="443417" y="45559"/>
                    <a:pt x="422566" y="32868"/>
                    <a:pt x="398543" y="30766"/>
                  </a:cubicBezTo>
                  <a:cubicBezTo>
                    <a:pt x="370811" y="28335"/>
                    <a:pt x="342131" y="31838"/>
                    <a:pt x="314605" y="34928"/>
                  </a:cubicBezTo>
                  <a:cubicBezTo>
                    <a:pt x="299235" y="36659"/>
                    <a:pt x="283412" y="38678"/>
                    <a:pt x="269978" y="46590"/>
                  </a:cubicBezTo>
                  <a:cubicBezTo>
                    <a:pt x="226052" y="72426"/>
                    <a:pt x="256627" y="105638"/>
                    <a:pt x="288562" y="118042"/>
                  </a:cubicBezTo>
                  <a:cubicBezTo>
                    <a:pt x="266929" y="121173"/>
                    <a:pt x="243029" y="115528"/>
                    <a:pt x="220943" y="121256"/>
                  </a:cubicBezTo>
                  <a:cubicBezTo>
                    <a:pt x="199556" y="126819"/>
                    <a:pt x="179159" y="142148"/>
                    <a:pt x="173596" y="164193"/>
                  </a:cubicBezTo>
                  <a:cubicBezTo>
                    <a:pt x="168033" y="186238"/>
                    <a:pt x="182868" y="213311"/>
                    <a:pt x="204872" y="214300"/>
                  </a:cubicBezTo>
                  <a:cubicBezTo>
                    <a:pt x="147801" y="211704"/>
                    <a:pt x="92049" y="279942"/>
                    <a:pt x="78038" y="330502"/>
                  </a:cubicBezTo>
                  <a:cubicBezTo>
                    <a:pt x="62833" y="385225"/>
                    <a:pt x="64523" y="443202"/>
                    <a:pt x="47875" y="497677"/>
                  </a:cubicBezTo>
                  <a:cubicBezTo>
                    <a:pt x="36214" y="535834"/>
                    <a:pt x="-14347" y="573744"/>
                    <a:pt x="3949" y="616476"/>
                  </a:cubicBezTo>
                  <a:cubicBezTo>
                    <a:pt x="10666" y="632175"/>
                    <a:pt x="26860" y="640252"/>
                    <a:pt x="42930" y="639551"/>
                  </a:cubicBezTo>
                  <a:cubicBezTo>
                    <a:pt x="36214" y="663080"/>
                    <a:pt x="24882" y="686238"/>
                    <a:pt x="27190" y="712034"/>
                  </a:cubicBezTo>
                  <a:cubicBezTo>
                    <a:pt x="29662" y="739518"/>
                    <a:pt x="49771" y="762635"/>
                    <a:pt x="76514" y="765149"/>
                  </a:cubicBezTo>
                  <a:cubicBezTo>
                    <a:pt x="57147" y="794447"/>
                    <a:pt x="62627" y="831780"/>
                    <a:pt x="77297" y="862066"/>
                  </a:cubicBezTo>
                  <a:cubicBezTo>
                    <a:pt x="83272" y="874428"/>
                    <a:pt x="90936" y="886461"/>
                    <a:pt x="102268" y="893754"/>
                  </a:cubicBezTo>
                  <a:cubicBezTo>
                    <a:pt x="113600" y="901048"/>
                    <a:pt x="129382" y="902366"/>
                    <a:pt x="139889" y="893837"/>
                  </a:cubicBezTo>
                  <a:cubicBezTo>
                    <a:pt x="150397" y="885307"/>
                    <a:pt x="151674" y="865981"/>
                    <a:pt x="140549" y="858358"/>
                  </a:cubicBezTo>
                  <a:cubicBezTo>
                    <a:pt x="155465" y="868577"/>
                    <a:pt x="172772" y="905910"/>
                    <a:pt x="188019" y="921404"/>
                  </a:cubicBezTo>
                  <a:cubicBezTo>
                    <a:pt x="214185" y="947941"/>
                    <a:pt x="241505" y="973736"/>
                    <a:pt x="273028" y="993350"/>
                  </a:cubicBezTo>
                  <a:cubicBezTo>
                    <a:pt x="338051" y="1033815"/>
                    <a:pt x="381978" y="1016426"/>
                    <a:pt x="451617" y="1008185"/>
                  </a:cubicBezTo>
                  <a:cubicBezTo>
                    <a:pt x="455820" y="1014366"/>
                    <a:pt x="450422" y="1022813"/>
                    <a:pt x="444447" y="1027181"/>
                  </a:cubicBezTo>
                  <a:cubicBezTo>
                    <a:pt x="438472" y="1031549"/>
                    <a:pt x="430972" y="1035463"/>
                    <a:pt x="429324" y="1042798"/>
                  </a:cubicBezTo>
                  <a:cubicBezTo>
                    <a:pt x="426687" y="1054501"/>
                    <a:pt x="440656" y="1062660"/>
                    <a:pt x="452194" y="1064267"/>
                  </a:cubicBezTo>
                  <a:cubicBezTo>
                    <a:pt x="490474" y="1069624"/>
                    <a:pt x="521379" y="1049886"/>
                    <a:pt x="547257" y="1023266"/>
                  </a:cubicBezTo>
                  <a:cubicBezTo>
                    <a:pt x="567283" y="1040903"/>
                    <a:pt x="587928" y="1051575"/>
                    <a:pt x="613599" y="1059322"/>
                  </a:cubicBezTo>
                  <a:cubicBezTo>
                    <a:pt x="622624" y="1062042"/>
                    <a:pt x="631895" y="1064802"/>
                    <a:pt x="641249" y="1064020"/>
                  </a:cubicBezTo>
                  <a:cubicBezTo>
                    <a:pt x="650603" y="1063237"/>
                    <a:pt x="660245" y="1058209"/>
                    <a:pt x="663954" y="1049268"/>
                  </a:cubicBezTo>
                  <a:cubicBezTo>
                    <a:pt x="667621" y="1040326"/>
                    <a:pt x="662800" y="1027923"/>
                    <a:pt x="653487" y="1026398"/>
                  </a:cubicBezTo>
                  <a:cubicBezTo>
                    <a:pt x="692798" y="1032867"/>
                    <a:pt x="714967" y="1049638"/>
                    <a:pt x="754938" y="1024997"/>
                  </a:cubicBezTo>
                  <a:cubicBezTo>
                    <a:pt x="782175" y="1008185"/>
                    <a:pt x="790540" y="978433"/>
                    <a:pt x="825113" y="980906"/>
                  </a:cubicBezTo>
                  <a:cubicBezTo>
                    <a:pt x="872500" y="984244"/>
                    <a:pt x="908349" y="949754"/>
                    <a:pt x="930972" y="911761"/>
                  </a:cubicBezTo>
                  <a:cubicBezTo>
                    <a:pt x="943458" y="890828"/>
                    <a:pt x="952688" y="867877"/>
                    <a:pt x="959569" y="844554"/>
                  </a:cubicBezTo>
                  <a:cubicBezTo>
                    <a:pt x="965256" y="825269"/>
                    <a:pt x="964514" y="793416"/>
                    <a:pt x="975764" y="778005"/>
                  </a:cubicBezTo>
                  <a:cubicBezTo>
                    <a:pt x="979183" y="787277"/>
                    <a:pt x="985323" y="798773"/>
                    <a:pt x="996078" y="801204"/>
                  </a:cubicBezTo>
                  <a:cubicBezTo>
                    <a:pt x="1010130" y="804377"/>
                    <a:pt x="1023275" y="790285"/>
                    <a:pt x="1024799" y="775986"/>
                  </a:cubicBezTo>
                  <a:cubicBezTo>
                    <a:pt x="1026283" y="761646"/>
                    <a:pt x="1019772" y="747883"/>
                    <a:pt x="1013385" y="734944"/>
                  </a:cubicBezTo>
                  <a:cubicBezTo>
                    <a:pt x="1027354" y="748666"/>
                    <a:pt x="1045856" y="763500"/>
                    <a:pt x="1064358" y="757155"/>
                  </a:cubicBezTo>
                  <a:cubicBezTo>
                    <a:pt x="1078285" y="752375"/>
                    <a:pt x="1085661" y="737211"/>
                    <a:pt x="1089123" y="722912"/>
                  </a:cubicBezTo>
                  <a:cubicBezTo>
                    <a:pt x="1098518" y="683972"/>
                    <a:pt x="1088546" y="640870"/>
                    <a:pt x="1062956" y="610047"/>
                  </a:cubicBezTo>
                  <a:cubicBezTo>
                    <a:pt x="1073588" y="622739"/>
                    <a:pt x="1095880" y="617341"/>
                    <a:pt x="1105605" y="603949"/>
                  </a:cubicBezTo>
                  <a:cubicBezTo>
                    <a:pt x="1123365" y="579555"/>
                    <a:pt x="1117019" y="542840"/>
                    <a:pt x="1112363" y="515561"/>
                  </a:cubicBezTo>
                  <a:close/>
                  <a:moveTo>
                    <a:pt x="825607" y="606586"/>
                  </a:moveTo>
                  <a:cubicBezTo>
                    <a:pt x="829686" y="614209"/>
                    <a:pt x="834054" y="621750"/>
                    <a:pt x="836444" y="630032"/>
                  </a:cubicBezTo>
                  <a:cubicBezTo>
                    <a:pt x="823382" y="624799"/>
                    <a:pt x="804839" y="620967"/>
                    <a:pt x="800801" y="639098"/>
                  </a:cubicBezTo>
                  <a:cubicBezTo>
                    <a:pt x="799523" y="644743"/>
                    <a:pt x="800924" y="650553"/>
                    <a:pt x="803479" y="655745"/>
                  </a:cubicBezTo>
                  <a:cubicBezTo>
                    <a:pt x="825113" y="699878"/>
                    <a:pt x="751930" y="748295"/>
                    <a:pt x="715380" y="761770"/>
                  </a:cubicBezTo>
                  <a:cubicBezTo>
                    <a:pt x="712495" y="762841"/>
                    <a:pt x="688307" y="771865"/>
                    <a:pt x="689090" y="755877"/>
                  </a:cubicBezTo>
                  <a:cubicBezTo>
                    <a:pt x="689255" y="752498"/>
                    <a:pt x="686617" y="749696"/>
                    <a:pt x="683280" y="750273"/>
                  </a:cubicBezTo>
                  <a:cubicBezTo>
                    <a:pt x="665849" y="753364"/>
                    <a:pt x="649449" y="762017"/>
                    <a:pt x="637169" y="774791"/>
                  </a:cubicBezTo>
                  <a:cubicBezTo>
                    <a:pt x="644999" y="767497"/>
                    <a:pt x="653075" y="759915"/>
                    <a:pt x="655506" y="748996"/>
                  </a:cubicBezTo>
                  <a:cubicBezTo>
                    <a:pt x="656537" y="744298"/>
                    <a:pt x="656083" y="739271"/>
                    <a:pt x="653899" y="734986"/>
                  </a:cubicBezTo>
                  <a:cubicBezTo>
                    <a:pt x="644587" y="716813"/>
                    <a:pt x="619533" y="732513"/>
                    <a:pt x="611251" y="742320"/>
                  </a:cubicBezTo>
                  <a:cubicBezTo>
                    <a:pt x="603051" y="752045"/>
                    <a:pt x="599012" y="764489"/>
                    <a:pt x="595139" y="776604"/>
                  </a:cubicBezTo>
                  <a:cubicBezTo>
                    <a:pt x="590483" y="763418"/>
                    <a:pt x="585291" y="749449"/>
                    <a:pt x="572022" y="742815"/>
                  </a:cubicBezTo>
                  <a:cubicBezTo>
                    <a:pt x="564399" y="739024"/>
                    <a:pt x="543219" y="750603"/>
                    <a:pt x="537161" y="756619"/>
                  </a:cubicBezTo>
                  <a:cubicBezTo>
                    <a:pt x="527643" y="766138"/>
                    <a:pt x="533205" y="780725"/>
                    <a:pt x="540375" y="790985"/>
                  </a:cubicBezTo>
                  <a:cubicBezTo>
                    <a:pt x="502424" y="801245"/>
                    <a:pt x="458251" y="781096"/>
                    <a:pt x="448279" y="743021"/>
                  </a:cubicBezTo>
                  <a:cubicBezTo>
                    <a:pt x="442922" y="722624"/>
                    <a:pt x="421083" y="660979"/>
                    <a:pt x="392279" y="655951"/>
                  </a:cubicBezTo>
                  <a:cubicBezTo>
                    <a:pt x="386304" y="654962"/>
                    <a:pt x="380412" y="659248"/>
                    <a:pt x="377610" y="664646"/>
                  </a:cubicBezTo>
                  <a:cubicBezTo>
                    <a:pt x="374808" y="670044"/>
                    <a:pt x="374437" y="676349"/>
                    <a:pt x="374066" y="682406"/>
                  </a:cubicBezTo>
                  <a:cubicBezTo>
                    <a:pt x="373736" y="670168"/>
                    <a:pt x="373366" y="657641"/>
                    <a:pt x="369162" y="646144"/>
                  </a:cubicBezTo>
                  <a:cubicBezTo>
                    <a:pt x="364959" y="634648"/>
                    <a:pt x="356141" y="624099"/>
                    <a:pt x="344232" y="621132"/>
                  </a:cubicBezTo>
                  <a:cubicBezTo>
                    <a:pt x="332324" y="618165"/>
                    <a:pt x="317901" y="625170"/>
                    <a:pt x="315594" y="637202"/>
                  </a:cubicBezTo>
                  <a:cubicBezTo>
                    <a:pt x="291612" y="593029"/>
                    <a:pt x="290582" y="514695"/>
                    <a:pt x="317119" y="472871"/>
                  </a:cubicBezTo>
                  <a:cubicBezTo>
                    <a:pt x="308589" y="486345"/>
                    <a:pt x="342296" y="483420"/>
                    <a:pt x="348642" y="476415"/>
                  </a:cubicBezTo>
                  <a:cubicBezTo>
                    <a:pt x="357995" y="466154"/>
                    <a:pt x="353669" y="450042"/>
                    <a:pt x="355193" y="437763"/>
                  </a:cubicBezTo>
                  <a:cubicBezTo>
                    <a:pt x="366237" y="445798"/>
                    <a:pt x="380989" y="459149"/>
                    <a:pt x="396235" y="443614"/>
                  </a:cubicBezTo>
                  <a:cubicBezTo>
                    <a:pt x="400603" y="439164"/>
                    <a:pt x="403611" y="433519"/>
                    <a:pt x="405177" y="427503"/>
                  </a:cubicBezTo>
                  <a:cubicBezTo>
                    <a:pt x="409916" y="409701"/>
                    <a:pt x="404559" y="391612"/>
                    <a:pt x="406784" y="373810"/>
                  </a:cubicBezTo>
                  <a:cubicBezTo>
                    <a:pt x="408927" y="356462"/>
                    <a:pt x="418116" y="340639"/>
                    <a:pt x="429365" y="327247"/>
                  </a:cubicBezTo>
                  <a:cubicBezTo>
                    <a:pt x="480791" y="264366"/>
                    <a:pt x="592625" y="298073"/>
                    <a:pt x="664613" y="301987"/>
                  </a:cubicBezTo>
                  <a:cubicBezTo>
                    <a:pt x="658844" y="315174"/>
                    <a:pt x="667827" y="332521"/>
                    <a:pt x="681879" y="335488"/>
                  </a:cubicBezTo>
                  <a:cubicBezTo>
                    <a:pt x="695971" y="338414"/>
                    <a:pt x="711135" y="326093"/>
                    <a:pt x="711094" y="311712"/>
                  </a:cubicBezTo>
                  <a:cubicBezTo>
                    <a:pt x="713649" y="333140"/>
                    <a:pt x="709940" y="366146"/>
                    <a:pt x="740969" y="364704"/>
                  </a:cubicBezTo>
                  <a:cubicBezTo>
                    <a:pt x="763303" y="363674"/>
                    <a:pt x="779250" y="335406"/>
                    <a:pt x="768618" y="315750"/>
                  </a:cubicBezTo>
                  <a:cubicBezTo>
                    <a:pt x="781516" y="339527"/>
                    <a:pt x="780609" y="366476"/>
                    <a:pt x="792065" y="390540"/>
                  </a:cubicBezTo>
                  <a:cubicBezTo>
                    <a:pt x="797092" y="401130"/>
                    <a:pt x="804962" y="411720"/>
                    <a:pt x="816418" y="414028"/>
                  </a:cubicBezTo>
                  <a:cubicBezTo>
                    <a:pt x="827873" y="416336"/>
                    <a:pt x="841471" y="405045"/>
                    <a:pt x="837104" y="394166"/>
                  </a:cubicBezTo>
                  <a:cubicBezTo>
                    <a:pt x="858037" y="446210"/>
                    <a:pt x="883832" y="500974"/>
                    <a:pt x="871140" y="559034"/>
                  </a:cubicBezTo>
                  <a:cubicBezTo>
                    <a:pt x="859273" y="558004"/>
                    <a:pt x="842419" y="548814"/>
                    <a:pt x="830263" y="553141"/>
                  </a:cubicBezTo>
                  <a:cubicBezTo>
                    <a:pt x="821157" y="556438"/>
                    <a:pt x="815965" y="566575"/>
                    <a:pt x="815759" y="576258"/>
                  </a:cubicBezTo>
                  <a:cubicBezTo>
                    <a:pt x="815594" y="585941"/>
                    <a:pt x="819508" y="595172"/>
                    <a:pt x="824000" y="603743"/>
                  </a:cubicBezTo>
                  <a:cubicBezTo>
                    <a:pt x="824494" y="604649"/>
                    <a:pt x="824989" y="605597"/>
                    <a:pt x="825442" y="606503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8" name="Graphic 2">
              <a:extLst>
                <a:ext uri="{FF2B5EF4-FFF2-40B4-BE49-F238E27FC236}">
                  <a16:creationId xmlns:a16="http://schemas.microsoft.com/office/drawing/2014/main" id="{6E93CF29-2C75-5278-71D4-B382450CC8DD}"/>
                </a:ext>
              </a:extLst>
            </p:cNvPr>
            <p:cNvGrpSpPr/>
            <p:nvPr/>
          </p:nvGrpSpPr>
          <p:grpSpPr>
            <a:xfrm>
              <a:off x="5580408" y="2780219"/>
              <a:ext cx="941033" cy="899241"/>
              <a:chOff x="5580408" y="2780219"/>
              <a:chExt cx="941033" cy="899241"/>
            </a:xfrm>
            <a:noFill/>
          </p:grpSpPr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CE8AB686-526C-638C-2071-21F2F5A998FE}"/>
                  </a:ext>
                </a:extLst>
              </p:cNvPr>
              <p:cNvSpPr/>
              <p:nvPr/>
            </p:nvSpPr>
            <p:spPr>
              <a:xfrm>
                <a:off x="5580408" y="3409963"/>
                <a:ext cx="190141" cy="263449"/>
              </a:xfrm>
              <a:custGeom>
                <a:avLst/>
                <a:gdLst>
                  <a:gd name="connsiteX0" fmla="*/ 7061 w 190141"/>
                  <a:gd name="connsiteY0" fmla="*/ 0 h 263449"/>
                  <a:gd name="connsiteX1" fmla="*/ 71137 w 190141"/>
                  <a:gd name="connsiteY1" fmla="*/ 92179 h 263449"/>
                  <a:gd name="connsiteX2" fmla="*/ 190142 w 190141"/>
                  <a:gd name="connsiteY2" fmla="*/ 262733 h 263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141" h="263449">
                    <a:moveTo>
                      <a:pt x="7061" y="0"/>
                    </a:moveTo>
                    <a:cubicBezTo>
                      <a:pt x="-16839" y="79611"/>
                      <a:pt x="23791" y="160499"/>
                      <a:pt x="71137" y="92179"/>
                    </a:cubicBezTo>
                    <a:cubicBezTo>
                      <a:pt x="118525" y="23900"/>
                      <a:pt x="70725" y="278638"/>
                      <a:pt x="190142" y="262733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592A5C1C-EF86-3253-AFB9-1C6A2F0D4DBC}"/>
                  </a:ext>
                </a:extLst>
              </p:cNvPr>
              <p:cNvSpPr/>
              <p:nvPr/>
            </p:nvSpPr>
            <p:spPr>
              <a:xfrm>
                <a:off x="5593522" y="3007952"/>
                <a:ext cx="182796" cy="115404"/>
              </a:xfrm>
              <a:custGeom>
                <a:avLst/>
                <a:gdLst>
                  <a:gd name="connsiteX0" fmla="*/ 45702 w 182796"/>
                  <a:gd name="connsiteY0" fmla="*/ 0 h 115404"/>
                  <a:gd name="connsiteX1" fmla="*/ 69602 w 182796"/>
                  <a:gd name="connsiteY1" fmla="*/ 63705 h 115404"/>
                  <a:gd name="connsiteX2" fmla="*/ 182796 w 182796"/>
                  <a:gd name="connsiteY2" fmla="*/ 865 h 115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2796" h="115404">
                    <a:moveTo>
                      <a:pt x="45702" y="0"/>
                    </a:moveTo>
                    <a:cubicBezTo>
                      <a:pt x="13850" y="15906"/>
                      <a:pt x="-49814" y="159222"/>
                      <a:pt x="69602" y="63705"/>
                    </a:cubicBezTo>
                    <a:cubicBezTo>
                      <a:pt x="93502" y="159222"/>
                      <a:pt x="168621" y="113153"/>
                      <a:pt x="182796" y="865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E06299E6-1829-4F06-8E01-81A722367680}"/>
                  </a:ext>
                </a:extLst>
              </p:cNvPr>
              <p:cNvSpPr/>
              <p:nvPr/>
            </p:nvSpPr>
            <p:spPr>
              <a:xfrm>
                <a:off x="5760310" y="2780219"/>
                <a:ext cx="117746" cy="53223"/>
              </a:xfrm>
              <a:custGeom>
                <a:avLst/>
                <a:gdLst>
                  <a:gd name="connsiteX0" fmla="*/ 117747 w 117746"/>
                  <a:gd name="connsiteY0" fmla="*/ 12759 h 53223"/>
                  <a:gd name="connsiteX1" fmla="*/ 47448 w 117746"/>
                  <a:gd name="connsiteY1" fmla="*/ 53224 h 53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746" h="53223">
                    <a:moveTo>
                      <a:pt x="117747" y="12759"/>
                    </a:moveTo>
                    <a:cubicBezTo>
                      <a:pt x="62036" y="-19094"/>
                      <a:pt x="-70608" y="14077"/>
                      <a:pt x="47448" y="53224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9571F266-4B4F-4C48-D7C6-05592A356CA5}"/>
                  </a:ext>
                </a:extLst>
              </p:cNvPr>
              <p:cNvSpPr/>
              <p:nvPr/>
            </p:nvSpPr>
            <p:spPr>
              <a:xfrm>
                <a:off x="6236307" y="2888155"/>
                <a:ext cx="152575" cy="104271"/>
              </a:xfrm>
              <a:custGeom>
                <a:avLst/>
                <a:gdLst>
                  <a:gd name="connsiteX0" fmla="*/ 0 w 152575"/>
                  <a:gd name="connsiteY0" fmla="*/ 381 h 104271"/>
                  <a:gd name="connsiteX1" fmla="*/ 127369 w 152575"/>
                  <a:gd name="connsiteY1" fmla="*/ 103891 h 104271"/>
                  <a:gd name="connsiteX2" fmla="*/ 12032 w 152575"/>
                  <a:gd name="connsiteY2" fmla="*/ 80198 h 104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2575" h="104271">
                    <a:moveTo>
                      <a:pt x="0" y="381"/>
                    </a:moveTo>
                    <a:cubicBezTo>
                      <a:pt x="79611" y="-7572"/>
                      <a:pt x="206980" y="111844"/>
                      <a:pt x="127369" y="103891"/>
                    </a:cubicBezTo>
                    <a:cubicBezTo>
                      <a:pt x="47758" y="95938"/>
                      <a:pt x="12032" y="80198"/>
                      <a:pt x="12032" y="80198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EDF3C7B9-1EB9-BBD8-BE98-8B28B37F6360}"/>
                  </a:ext>
                </a:extLst>
              </p:cNvPr>
              <p:cNvSpPr/>
              <p:nvPr/>
            </p:nvSpPr>
            <p:spPr>
              <a:xfrm>
                <a:off x="6373476" y="3103469"/>
                <a:ext cx="147965" cy="162677"/>
              </a:xfrm>
              <a:custGeom>
                <a:avLst/>
                <a:gdLst>
                  <a:gd name="connsiteX0" fmla="*/ 109617 w 147965"/>
                  <a:gd name="connsiteY0" fmla="*/ 0 h 162677"/>
                  <a:gd name="connsiteX1" fmla="*/ 125522 w 147965"/>
                  <a:gd name="connsiteY1" fmla="*/ 151269 h 162677"/>
                  <a:gd name="connsiteX2" fmla="*/ 69811 w 147965"/>
                  <a:gd name="connsiteY2" fmla="*/ 55753 h 162677"/>
                  <a:gd name="connsiteX3" fmla="*/ 9732 w 147965"/>
                  <a:gd name="connsiteY3" fmla="*/ 152588 h 162677"/>
                  <a:gd name="connsiteX4" fmla="*/ 6106 w 147965"/>
                  <a:gd name="connsiteY4" fmla="*/ 55753 h 162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965" h="162677">
                    <a:moveTo>
                      <a:pt x="109617" y="0"/>
                    </a:moveTo>
                    <a:cubicBezTo>
                      <a:pt x="133516" y="63705"/>
                      <a:pt x="173322" y="175128"/>
                      <a:pt x="125522" y="151269"/>
                    </a:cubicBezTo>
                    <a:cubicBezTo>
                      <a:pt x="77764" y="127369"/>
                      <a:pt x="69811" y="55753"/>
                      <a:pt x="69811" y="55753"/>
                    </a:cubicBezTo>
                    <a:cubicBezTo>
                      <a:pt x="69811" y="55753"/>
                      <a:pt x="29264" y="201665"/>
                      <a:pt x="9732" y="152588"/>
                    </a:cubicBezTo>
                    <a:cubicBezTo>
                      <a:pt x="-9800" y="103511"/>
                      <a:pt x="6106" y="55753"/>
                      <a:pt x="6106" y="55753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BB5CF627-B4AF-6EB4-29CF-0D55AC8BABC7}"/>
                  </a:ext>
                </a:extLst>
              </p:cNvPr>
              <p:cNvSpPr/>
              <p:nvPr/>
            </p:nvSpPr>
            <p:spPr>
              <a:xfrm>
                <a:off x="6302512" y="3345969"/>
                <a:ext cx="58238" cy="139294"/>
              </a:xfrm>
              <a:custGeom>
                <a:avLst/>
                <a:gdLst>
                  <a:gd name="connsiteX0" fmla="*/ 17773 w 58238"/>
                  <a:gd name="connsiteY0" fmla="*/ 0 h 139294"/>
                  <a:gd name="connsiteX1" fmla="*/ 21358 w 58238"/>
                  <a:gd name="connsiteY1" fmla="*/ 131696 h 139294"/>
                  <a:gd name="connsiteX2" fmla="*/ 58238 w 58238"/>
                  <a:gd name="connsiteY2" fmla="*/ 18007 h 139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238" h="139294">
                    <a:moveTo>
                      <a:pt x="17773" y="0"/>
                    </a:moveTo>
                    <a:cubicBezTo>
                      <a:pt x="-2500" y="44091"/>
                      <a:pt x="-10453" y="171501"/>
                      <a:pt x="21358" y="131696"/>
                    </a:cubicBezTo>
                    <a:cubicBezTo>
                      <a:pt x="53170" y="91891"/>
                      <a:pt x="58238" y="18007"/>
                      <a:pt x="58238" y="18007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C391FAFF-28FC-5482-0D43-95509CCF7F00}"/>
                  </a:ext>
                </a:extLst>
              </p:cNvPr>
              <p:cNvSpPr/>
              <p:nvPr/>
            </p:nvSpPr>
            <p:spPr>
              <a:xfrm>
                <a:off x="6079197" y="3549323"/>
                <a:ext cx="220814" cy="130136"/>
              </a:xfrm>
              <a:custGeom>
                <a:avLst/>
                <a:gdLst>
                  <a:gd name="connsiteX0" fmla="*/ 220815 w 220814"/>
                  <a:gd name="connsiteY0" fmla="*/ 23858 h 130136"/>
                  <a:gd name="connsiteX1" fmla="*/ 97236 w 220814"/>
                  <a:gd name="connsiteY1" fmla="*/ 115831 h 130136"/>
                  <a:gd name="connsiteX2" fmla="*/ 124227 w 220814"/>
                  <a:gd name="connsiteY2" fmla="*/ 25919 h 130136"/>
                  <a:gd name="connsiteX3" fmla="*/ 9961 w 220814"/>
                  <a:gd name="connsiteY3" fmla="*/ 42607 h 130136"/>
                  <a:gd name="connsiteX4" fmla="*/ 61593 w 220814"/>
                  <a:gd name="connsiteY4" fmla="*/ 0 h 130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814" h="130136">
                    <a:moveTo>
                      <a:pt x="220815" y="23858"/>
                    </a:moveTo>
                    <a:cubicBezTo>
                      <a:pt x="212862" y="63664"/>
                      <a:pt x="77169" y="167999"/>
                      <a:pt x="97236" y="115831"/>
                    </a:cubicBezTo>
                    <a:cubicBezTo>
                      <a:pt x="117304" y="63664"/>
                      <a:pt x="124227" y="25919"/>
                      <a:pt x="124227" y="25919"/>
                    </a:cubicBezTo>
                    <a:cubicBezTo>
                      <a:pt x="124227" y="25919"/>
                      <a:pt x="-41671" y="85215"/>
                      <a:pt x="9961" y="42607"/>
                    </a:cubicBezTo>
                    <a:lnTo>
                      <a:pt x="61593" y="0"/>
                    </a:ln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C5D5535C-F3C1-1C0C-FF43-312B0E9E6EB7}"/>
                  </a:ext>
                </a:extLst>
              </p:cNvPr>
              <p:cNvSpPr/>
              <p:nvPr/>
            </p:nvSpPr>
            <p:spPr>
              <a:xfrm>
                <a:off x="5798774" y="3449655"/>
                <a:ext cx="76440" cy="125628"/>
              </a:xfrm>
              <a:custGeom>
                <a:avLst/>
                <a:gdLst>
                  <a:gd name="connsiteX0" fmla="*/ 76440 w 76440"/>
                  <a:gd name="connsiteY0" fmla="*/ 80631 h 125628"/>
                  <a:gd name="connsiteX1" fmla="*/ 2 w 76440"/>
                  <a:gd name="connsiteY1" fmla="*/ 13217 h 125628"/>
                  <a:gd name="connsiteX2" fmla="*/ 35976 w 76440"/>
                  <a:gd name="connsiteY2" fmla="*/ 125628 h 125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440" h="125628">
                    <a:moveTo>
                      <a:pt x="76440" y="80631"/>
                    </a:moveTo>
                    <a:cubicBezTo>
                      <a:pt x="55425" y="28010"/>
                      <a:pt x="332" y="-25476"/>
                      <a:pt x="2" y="13217"/>
                    </a:cubicBezTo>
                    <a:cubicBezTo>
                      <a:pt x="-327" y="51910"/>
                      <a:pt x="35976" y="125628"/>
                      <a:pt x="35976" y="125628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8E70EE55-00A8-9073-0E1F-D49FAE7CEE3F}"/>
                </a:ext>
              </a:extLst>
            </p:cNvPr>
            <p:cNvSpPr/>
            <p:nvPr/>
          </p:nvSpPr>
          <p:spPr>
            <a:xfrm>
              <a:off x="5473015" y="3033887"/>
              <a:ext cx="282988" cy="272175"/>
            </a:xfrm>
            <a:custGeom>
              <a:avLst/>
              <a:gdLst>
                <a:gd name="connsiteX0" fmla="*/ 48977 w 282988"/>
                <a:gd name="connsiteY0" fmla="*/ 478 h 272175"/>
                <a:gd name="connsiteX1" fmla="*/ 282989 w 282988"/>
                <a:gd name="connsiteY1" fmla="*/ 169095 h 272175"/>
                <a:gd name="connsiteX2" fmla="*/ 272770 w 282988"/>
                <a:gd name="connsiteY2" fmla="*/ 267249 h 272175"/>
                <a:gd name="connsiteX3" fmla="*/ 8883 w 282988"/>
                <a:gd name="connsiteY3" fmla="*/ 190976 h 272175"/>
                <a:gd name="connsiteX4" fmla="*/ 48977 w 282988"/>
                <a:gd name="connsiteY4" fmla="*/ 478 h 272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988" h="272175">
                  <a:moveTo>
                    <a:pt x="48977" y="478"/>
                  </a:moveTo>
                  <a:cubicBezTo>
                    <a:pt x="53633" y="35256"/>
                    <a:pt x="208858" y="177337"/>
                    <a:pt x="282989" y="169095"/>
                  </a:cubicBezTo>
                  <a:cubicBezTo>
                    <a:pt x="278209" y="225507"/>
                    <a:pt x="272770" y="267249"/>
                    <a:pt x="272770" y="267249"/>
                  </a:cubicBezTo>
                  <a:cubicBezTo>
                    <a:pt x="233335" y="289418"/>
                    <a:pt x="25654" y="231935"/>
                    <a:pt x="8883" y="190976"/>
                  </a:cubicBezTo>
                  <a:cubicBezTo>
                    <a:pt x="-21486" y="116722"/>
                    <a:pt x="34596" y="-8711"/>
                    <a:pt x="48977" y="478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9EAD474-BD73-E21F-8FA6-0CB286ED6405}"/>
                </a:ext>
              </a:extLst>
            </p:cNvPr>
            <p:cNvSpPr/>
            <p:nvPr/>
          </p:nvSpPr>
          <p:spPr>
            <a:xfrm>
              <a:off x="6283269" y="3032214"/>
              <a:ext cx="278354" cy="178268"/>
            </a:xfrm>
            <a:custGeom>
              <a:avLst/>
              <a:gdLst>
                <a:gd name="connsiteX0" fmla="*/ 35410 w 278354"/>
                <a:gd name="connsiteY0" fmla="*/ 178268 h 178268"/>
                <a:gd name="connsiteX1" fmla="*/ 263611 w 278354"/>
                <a:gd name="connsiteY1" fmla="*/ 143820 h 178268"/>
                <a:gd name="connsiteX2" fmla="*/ 229575 w 278354"/>
                <a:gd name="connsiteY2" fmla="*/ 586 h 178268"/>
                <a:gd name="connsiteX3" fmla="*/ 879 w 278354"/>
                <a:gd name="connsiteY3" fmla="*/ 97792 h 178268"/>
                <a:gd name="connsiteX4" fmla="*/ 35451 w 278354"/>
                <a:gd name="connsiteY4" fmla="*/ 178268 h 178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354" h="178268">
                  <a:moveTo>
                    <a:pt x="35410" y="178268"/>
                  </a:moveTo>
                  <a:cubicBezTo>
                    <a:pt x="77276" y="153668"/>
                    <a:pt x="242761" y="133477"/>
                    <a:pt x="263611" y="143820"/>
                  </a:cubicBezTo>
                  <a:cubicBezTo>
                    <a:pt x="293033" y="158407"/>
                    <a:pt x="276756" y="9363"/>
                    <a:pt x="229575" y="586"/>
                  </a:cubicBezTo>
                  <a:cubicBezTo>
                    <a:pt x="182394" y="-8150"/>
                    <a:pt x="-14739" y="83493"/>
                    <a:pt x="879" y="97792"/>
                  </a:cubicBezTo>
                  <a:cubicBezTo>
                    <a:pt x="16455" y="112091"/>
                    <a:pt x="35451" y="178268"/>
                    <a:pt x="35451" y="178268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270D80C-D42E-0292-754E-BE9CB232BDF4}"/>
                </a:ext>
              </a:extLst>
            </p:cNvPr>
            <p:cNvSpPr/>
            <p:nvPr/>
          </p:nvSpPr>
          <p:spPr>
            <a:xfrm>
              <a:off x="6186241" y="3392849"/>
              <a:ext cx="215239" cy="290166"/>
            </a:xfrm>
            <a:custGeom>
              <a:avLst/>
              <a:gdLst>
                <a:gd name="connsiteX0" fmla="*/ 0 w 215239"/>
                <a:gd name="connsiteY0" fmla="*/ 58032 h 290166"/>
                <a:gd name="connsiteX1" fmla="*/ 109156 w 215239"/>
                <a:gd name="connsiteY1" fmla="*/ 283761 h 290166"/>
                <a:gd name="connsiteX2" fmla="*/ 215098 w 215239"/>
                <a:gd name="connsiteY2" fmla="*/ 152436 h 290166"/>
                <a:gd name="connsiteX3" fmla="*/ 61109 w 215239"/>
                <a:gd name="connsiteY3" fmla="*/ 178 h 290166"/>
                <a:gd name="connsiteX4" fmla="*/ 0 w 215239"/>
                <a:gd name="connsiteY4" fmla="*/ 58032 h 29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39" h="290166">
                  <a:moveTo>
                    <a:pt x="0" y="58032"/>
                  </a:moveTo>
                  <a:cubicBezTo>
                    <a:pt x="39476" y="82920"/>
                    <a:pt x="120364" y="255370"/>
                    <a:pt x="109156" y="283761"/>
                  </a:cubicBezTo>
                  <a:cubicBezTo>
                    <a:pt x="97906" y="312152"/>
                    <a:pt x="219960" y="242184"/>
                    <a:pt x="215098" y="152436"/>
                  </a:cubicBezTo>
                  <a:cubicBezTo>
                    <a:pt x="210277" y="62688"/>
                    <a:pt x="82742" y="-3902"/>
                    <a:pt x="61109" y="178"/>
                  </a:cubicBezTo>
                  <a:cubicBezTo>
                    <a:pt x="39476" y="4257"/>
                    <a:pt x="0" y="58032"/>
                    <a:pt x="0" y="58032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CDDFEF18-15BB-8AE2-25E4-29D16F672C6C}"/>
                </a:ext>
              </a:extLst>
            </p:cNvPr>
            <p:cNvSpPr/>
            <p:nvPr/>
          </p:nvSpPr>
          <p:spPr>
            <a:xfrm>
              <a:off x="5684243" y="3460688"/>
              <a:ext cx="293423" cy="264374"/>
            </a:xfrm>
            <a:custGeom>
              <a:avLst/>
              <a:gdLst>
                <a:gd name="connsiteX0" fmla="*/ 207124 w 293423"/>
                <a:gd name="connsiteY0" fmla="*/ 0 h 264374"/>
                <a:gd name="connsiteX1" fmla="*/ 10733 w 293423"/>
                <a:gd name="connsiteY1" fmla="*/ 205085 h 264374"/>
                <a:gd name="connsiteX2" fmla="*/ 195462 w 293423"/>
                <a:gd name="connsiteY2" fmla="*/ 244478 h 264374"/>
                <a:gd name="connsiteX3" fmla="*/ 293039 w 293423"/>
                <a:gd name="connsiteY3" fmla="*/ 32965 h 264374"/>
                <a:gd name="connsiteX4" fmla="*/ 207082 w 293423"/>
                <a:gd name="connsiteY4" fmla="*/ 0 h 264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423" h="264374">
                  <a:moveTo>
                    <a:pt x="207124" y="0"/>
                  </a:moveTo>
                  <a:cubicBezTo>
                    <a:pt x="178732" y="69804"/>
                    <a:pt x="52063" y="185635"/>
                    <a:pt x="10733" y="205085"/>
                  </a:cubicBezTo>
                  <a:cubicBezTo>
                    <a:pt x="-44648" y="231127"/>
                    <a:pt x="129037" y="297305"/>
                    <a:pt x="195462" y="244478"/>
                  </a:cubicBezTo>
                  <a:cubicBezTo>
                    <a:pt x="249319" y="201623"/>
                    <a:pt x="298272" y="64983"/>
                    <a:pt x="293039" y="32965"/>
                  </a:cubicBezTo>
                  <a:cubicBezTo>
                    <a:pt x="287806" y="989"/>
                    <a:pt x="207082" y="0"/>
                    <a:pt x="207082" y="0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6A6E86-D928-DCB7-5C75-879107252E74}"/>
                </a:ext>
              </a:extLst>
            </p:cNvPr>
            <p:cNvSpPr/>
            <p:nvPr/>
          </p:nvSpPr>
          <p:spPr>
            <a:xfrm>
              <a:off x="5963190" y="2708619"/>
              <a:ext cx="123001" cy="299450"/>
            </a:xfrm>
            <a:custGeom>
              <a:avLst/>
              <a:gdLst>
                <a:gd name="connsiteX0" fmla="*/ 0 w 123001"/>
                <a:gd name="connsiteY0" fmla="*/ 290473 h 299450"/>
                <a:gd name="connsiteX1" fmla="*/ 123001 w 123001"/>
                <a:gd name="connsiteY1" fmla="*/ 293069 h 299450"/>
                <a:gd name="connsiteX2" fmla="*/ 92879 w 123001"/>
                <a:gd name="connsiteY2" fmla="*/ 113368 h 299450"/>
                <a:gd name="connsiteX3" fmla="*/ 118592 w 123001"/>
                <a:gd name="connsiteY3" fmla="*/ 17068 h 299450"/>
                <a:gd name="connsiteX4" fmla="*/ 12568 w 123001"/>
                <a:gd name="connsiteY4" fmla="*/ 21807 h 299450"/>
                <a:gd name="connsiteX5" fmla="*/ 33336 w 123001"/>
                <a:gd name="connsiteY5" fmla="*/ 108299 h 299450"/>
                <a:gd name="connsiteX6" fmla="*/ 41 w 123001"/>
                <a:gd name="connsiteY6" fmla="*/ 290473 h 299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01" h="299450">
                  <a:moveTo>
                    <a:pt x="0" y="290473"/>
                  </a:moveTo>
                  <a:cubicBezTo>
                    <a:pt x="43184" y="290473"/>
                    <a:pt x="85421" y="308810"/>
                    <a:pt x="123001" y="293069"/>
                  </a:cubicBezTo>
                  <a:cubicBezTo>
                    <a:pt x="115378" y="242261"/>
                    <a:pt x="90778" y="164670"/>
                    <a:pt x="92879" y="113368"/>
                  </a:cubicBezTo>
                  <a:cubicBezTo>
                    <a:pt x="95146" y="58110"/>
                    <a:pt x="127575" y="21642"/>
                    <a:pt x="118592" y="17068"/>
                  </a:cubicBezTo>
                  <a:cubicBezTo>
                    <a:pt x="91932" y="3470"/>
                    <a:pt x="41660" y="-15485"/>
                    <a:pt x="12568" y="21807"/>
                  </a:cubicBezTo>
                  <a:cubicBezTo>
                    <a:pt x="8324" y="27246"/>
                    <a:pt x="34490" y="37877"/>
                    <a:pt x="33336" y="108299"/>
                  </a:cubicBezTo>
                  <a:cubicBezTo>
                    <a:pt x="32141" y="184243"/>
                    <a:pt x="3008" y="213129"/>
                    <a:pt x="41" y="290473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39284E3B-3AB5-FD73-D6CA-C6B6BCFF2C1B}"/>
                </a:ext>
              </a:extLst>
            </p:cNvPr>
            <p:cNvSpPr/>
            <p:nvPr/>
          </p:nvSpPr>
          <p:spPr>
            <a:xfrm>
              <a:off x="5747780" y="2585480"/>
              <a:ext cx="292218" cy="263538"/>
            </a:xfrm>
            <a:custGeom>
              <a:avLst/>
              <a:gdLst>
                <a:gd name="connsiteX0" fmla="*/ 292219 w 292218"/>
                <a:gd name="connsiteY0" fmla="*/ 263538 h 263538"/>
                <a:gd name="connsiteX1" fmla="*/ 7400 w 292218"/>
                <a:gd name="connsiteY1" fmla="*/ 52891 h 263538"/>
                <a:gd name="connsiteX2" fmla="*/ 292219 w 292218"/>
                <a:gd name="connsiteY2" fmla="*/ 263538 h 263538"/>
                <a:gd name="connsiteX3" fmla="*/ 64965 w 292218"/>
                <a:gd name="connsiteY3" fmla="*/ 91996 h 263538"/>
                <a:gd name="connsiteX4" fmla="*/ 292219 w 292218"/>
                <a:gd name="connsiteY4" fmla="*/ 263538 h 263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218" h="263538">
                  <a:moveTo>
                    <a:pt x="292219" y="263538"/>
                  </a:moveTo>
                  <a:cubicBezTo>
                    <a:pt x="254721" y="195259"/>
                    <a:pt x="65006" y="-124421"/>
                    <a:pt x="7400" y="52891"/>
                  </a:cubicBezTo>
                  <a:cubicBezTo>
                    <a:pt x="-54493" y="243347"/>
                    <a:pt x="292219" y="263538"/>
                    <a:pt x="292219" y="263538"/>
                  </a:cubicBezTo>
                  <a:cubicBezTo>
                    <a:pt x="292219" y="263538"/>
                    <a:pt x="60226" y="132213"/>
                    <a:pt x="64965" y="91996"/>
                  </a:cubicBezTo>
                  <a:cubicBezTo>
                    <a:pt x="74319" y="12714"/>
                    <a:pt x="292219" y="263538"/>
                    <a:pt x="292219" y="263538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97A90C5E-012E-1E6C-0230-191376A8A0F5}"/>
                </a:ext>
              </a:extLst>
            </p:cNvPr>
            <p:cNvSpPr/>
            <p:nvPr/>
          </p:nvSpPr>
          <p:spPr>
            <a:xfrm>
              <a:off x="6007322" y="2607897"/>
              <a:ext cx="354379" cy="255977"/>
            </a:xfrm>
            <a:custGeom>
              <a:avLst/>
              <a:gdLst>
                <a:gd name="connsiteX0" fmla="*/ 41083 w 354379"/>
                <a:gd name="connsiteY0" fmla="*/ 223402 h 255977"/>
                <a:gd name="connsiteX1" fmla="*/ 31358 w 354379"/>
                <a:gd name="connsiteY1" fmla="*/ 211411 h 255977"/>
                <a:gd name="connsiteX2" fmla="*/ 321205 w 354379"/>
                <a:gd name="connsiteY2" fmla="*/ 29732 h 255977"/>
                <a:gd name="connsiteX3" fmla="*/ 0 w 354379"/>
                <a:gd name="connsiteY3" fmla="*/ 232715 h 255977"/>
                <a:gd name="connsiteX4" fmla="*/ 283254 w 354379"/>
                <a:gd name="connsiteY4" fmla="*/ 83960 h 255977"/>
                <a:gd name="connsiteX5" fmla="*/ 41042 w 354379"/>
                <a:gd name="connsiteY5" fmla="*/ 223361 h 255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4379" h="255977">
                  <a:moveTo>
                    <a:pt x="41083" y="223402"/>
                  </a:moveTo>
                  <a:cubicBezTo>
                    <a:pt x="34655" y="229831"/>
                    <a:pt x="26166" y="219405"/>
                    <a:pt x="31358" y="211411"/>
                  </a:cubicBezTo>
                  <a:cubicBezTo>
                    <a:pt x="102481" y="101514"/>
                    <a:pt x="225523" y="-69246"/>
                    <a:pt x="321205" y="29732"/>
                  </a:cubicBezTo>
                  <a:cubicBezTo>
                    <a:pt x="442847" y="155535"/>
                    <a:pt x="205909" y="316735"/>
                    <a:pt x="0" y="232715"/>
                  </a:cubicBezTo>
                  <a:cubicBezTo>
                    <a:pt x="130748" y="219694"/>
                    <a:pt x="359857" y="137199"/>
                    <a:pt x="283254" y="83960"/>
                  </a:cubicBezTo>
                  <a:cubicBezTo>
                    <a:pt x="230963" y="47615"/>
                    <a:pt x="111546" y="152898"/>
                    <a:pt x="41042" y="223361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3BD801E-28DB-5568-3FE2-36F352050BAE}"/>
                </a:ext>
              </a:extLst>
            </p:cNvPr>
            <p:cNvSpPr/>
            <p:nvPr/>
          </p:nvSpPr>
          <p:spPr>
            <a:xfrm>
              <a:off x="6053267" y="2838428"/>
              <a:ext cx="262517" cy="204259"/>
            </a:xfrm>
            <a:custGeom>
              <a:avLst/>
              <a:gdLst>
                <a:gd name="connsiteX0" fmla="*/ 0 w 262517"/>
                <a:gd name="connsiteY0" fmla="*/ 0 h 204259"/>
                <a:gd name="connsiteX1" fmla="*/ 235907 w 262517"/>
                <a:gd name="connsiteY1" fmla="*/ 123290 h 204259"/>
                <a:gd name="connsiteX2" fmla="*/ 262197 w 262517"/>
                <a:gd name="connsiteY2" fmla="*/ 138248 h 204259"/>
                <a:gd name="connsiteX3" fmla="*/ 251772 w 262517"/>
                <a:gd name="connsiteY3" fmla="*/ 204219 h 204259"/>
                <a:gd name="connsiteX4" fmla="*/ 0 w 262517"/>
                <a:gd name="connsiteY4" fmla="*/ 41 h 204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517" h="204259">
                  <a:moveTo>
                    <a:pt x="0" y="0"/>
                  </a:moveTo>
                  <a:cubicBezTo>
                    <a:pt x="51426" y="47676"/>
                    <a:pt x="116037" y="148014"/>
                    <a:pt x="235907" y="123290"/>
                  </a:cubicBezTo>
                  <a:cubicBezTo>
                    <a:pt x="246332" y="121147"/>
                    <a:pt x="265205" y="125721"/>
                    <a:pt x="262197" y="138248"/>
                  </a:cubicBezTo>
                  <a:cubicBezTo>
                    <a:pt x="250577" y="186459"/>
                    <a:pt x="271345" y="205250"/>
                    <a:pt x="251772" y="204219"/>
                  </a:cubicBezTo>
                  <a:cubicBezTo>
                    <a:pt x="221609" y="202612"/>
                    <a:pt x="64736" y="220208"/>
                    <a:pt x="0" y="41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00855887-71B0-CAC8-C2EC-F53DF7F52A80}"/>
                </a:ext>
              </a:extLst>
            </p:cNvPr>
            <p:cNvSpPr/>
            <p:nvPr/>
          </p:nvSpPr>
          <p:spPr>
            <a:xfrm>
              <a:off x="5705364" y="2832523"/>
              <a:ext cx="315926" cy="309126"/>
            </a:xfrm>
            <a:custGeom>
              <a:avLst/>
              <a:gdLst>
                <a:gd name="connsiteX0" fmla="*/ 315927 w 315926"/>
                <a:gd name="connsiteY0" fmla="*/ 7719 h 309126"/>
                <a:gd name="connsiteX1" fmla="*/ 1233 w 315926"/>
                <a:gd name="connsiteY1" fmla="*/ 259284 h 309126"/>
                <a:gd name="connsiteX2" fmla="*/ 10628 w 315926"/>
                <a:gd name="connsiteY2" fmla="*/ 298348 h 309126"/>
                <a:gd name="connsiteX3" fmla="*/ 48991 w 315926"/>
                <a:gd name="connsiteY3" fmla="*/ 293815 h 309126"/>
                <a:gd name="connsiteX4" fmla="*/ 315927 w 315926"/>
                <a:gd name="connsiteY4" fmla="*/ 7719 h 309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926" h="309126">
                  <a:moveTo>
                    <a:pt x="315927" y="7719"/>
                  </a:moveTo>
                  <a:cubicBezTo>
                    <a:pt x="245464" y="-33694"/>
                    <a:pt x="40049" y="97467"/>
                    <a:pt x="1233" y="259284"/>
                  </a:cubicBezTo>
                  <a:cubicBezTo>
                    <a:pt x="-2146" y="273377"/>
                    <a:pt x="1562" y="288747"/>
                    <a:pt x="10628" y="298348"/>
                  </a:cubicBezTo>
                  <a:cubicBezTo>
                    <a:pt x="35764" y="325009"/>
                    <a:pt x="48991" y="293815"/>
                    <a:pt x="48991" y="293815"/>
                  </a:cubicBezTo>
                  <a:cubicBezTo>
                    <a:pt x="48991" y="293815"/>
                    <a:pt x="215012" y="17114"/>
                    <a:pt x="315927" y="7719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64FF94A2-0F4A-8716-0AC6-CD1859130C55}"/>
                </a:ext>
              </a:extLst>
            </p:cNvPr>
            <p:cNvSpPr/>
            <p:nvPr/>
          </p:nvSpPr>
          <p:spPr>
            <a:xfrm>
              <a:off x="5991069" y="2797244"/>
              <a:ext cx="84398" cy="69821"/>
            </a:xfrm>
            <a:custGeom>
              <a:avLst/>
              <a:gdLst>
                <a:gd name="connsiteX0" fmla="*/ 63517 w 84398"/>
                <a:gd name="connsiteY0" fmla="*/ 637 h 69821"/>
                <a:gd name="connsiteX1" fmla="*/ 75426 w 84398"/>
                <a:gd name="connsiteY1" fmla="*/ 66444 h 69821"/>
                <a:gd name="connsiteX2" fmla="*/ 59 w 84398"/>
                <a:gd name="connsiteY2" fmla="*/ 43656 h 69821"/>
                <a:gd name="connsiteX3" fmla="*/ 63517 w 84398"/>
                <a:gd name="connsiteY3" fmla="*/ 637 h 69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398" h="69821">
                  <a:moveTo>
                    <a:pt x="63517" y="637"/>
                  </a:moveTo>
                  <a:cubicBezTo>
                    <a:pt x="88117" y="3892"/>
                    <a:pt x="89477" y="60551"/>
                    <a:pt x="75426" y="66444"/>
                  </a:cubicBezTo>
                  <a:cubicBezTo>
                    <a:pt x="61374" y="72336"/>
                    <a:pt x="-2207" y="73655"/>
                    <a:pt x="59" y="43656"/>
                  </a:cubicBezTo>
                  <a:cubicBezTo>
                    <a:pt x="2325" y="13658"/>
                    <a:pt x="31582" y="-3608"/>
                    <a:pt x="63517" y="63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3A93E3-5CD6-EEC3-BFC8-8507C6C89740}"/>
                </a:ext>
              </a:extLst>
            </p:cNvPr>
            <p:cNvSpPr/>
            <p:nvPr/>
          </p:nvSpPr>
          <p:spPr>
            <a:xfrm>
              <a:off x="5705402" y="2896867"/>
              <a:ext cx="24263" cy="24221"/>
            </a:xfrm>
            <a:custGeom>
              <a:avLst/>
              <a:gdLst>
                <a:gd name="connsiteX0" fmla="*/ 18543 w 24263"/>
                <a:gd name="connsiteY0" fmla="*/ 1105 h 24221"/>
                <a:gd name="connsiteX1" fmla="*/ 18543 w 24263"/>
                <a:gd name="connsiteY1" fmla="*/ 1105 h 24221"/>
                <a:gd name="connsiteX2" fmla="*/ 4656 w 24263"/>
                <a:gd name="connsiteY2" fmla="*/ 5679 h 24221"/>
                <a:gd name="connsiteX3" fmla="*/ 0 w 24263"/>
                <a:gd name="connsiteY3" fmla="*/ 14909 h 24221"/>
                <a:gd name="connsiteX4" fmla="*/ 18502 w 24263"/>
                <a:gd name="connsiteY4" fmla="*/ 24222 h 24221"/>
                <a:gd name="connsiteX5" fmla="*/ 23158 w 24263"/>
                <a:gd name="connsiteY5" fmla="*/ 14992 h 24221"/>
                <a:gd name="connsiteX6" fmla="*/ 18584 w 24263"/>
                <a:gd name="connsiteY6" fmla="*/ 1105 h 2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63" h="24221">
                  <a:moveTo>
                    <a:pt x="18543" y="1105"/>
                  </a:moveTo>
                  <a:lnTo>
                    <a:pt x="18543" y="1105"/>
                  </a:lnTo>
                  <a:cubicBezTo>
                    <a:pt x="13433" y="-1450"/>
                    <a:pt x="7211" y="569"/>
                    <a:pt x="4656" y="5679"/>
                  </a:cubicBezTo>
                  <a:lnTo>
                    <a:pt x="0" y="14909"/>
                  </a:lnTo>
                  <a:lnTo>
                    <a:pt x="18502" y="24222"/>
                  </a:lnTo>
                  <a:lnTo>
                    <a:pt x="23158" y="14992"/>
                  </a:lnTo>
                  <a:cubicBezTo>
                    <a:pt x="25713" y="9882"/>
                    <a:pt x="23694" y="3660"/>
                    <a:pt x="18584" y="1105"/>
                  </a:cubicBezTo>
                  <a:close/>
                </a:path>
              </a:pathLst>
            </a:custGeom>
            <a:solidFill>
              <a:srgbClr val="3106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165B1751-F41C-5187-3B2C-9C4E35D15F9B}"/>
                </a:ext>
              </a:extLst>
            </p:cNvPr>
            <p:cNvSpPr/>
            <p:nvPr/>
          </p:nvSpPr>
          <p:spPr>
            <a:xfrm>
              <a:off x="5666467" y="2910242"/>
              <a:ext cx="68878" cy="69367"/>
            </a:xfrm>
            <a:custGeom>
              <a:avLst/>
              <a:gdLst>
                <a:gd name="connsiteX0" fmla="*/ 36834 w 68878"/>
                <a:gd name="connsiteY0" fmla="*/ 504 h 69367"/>
                <a:gd name="connsiteX1" fmla="*/ 531 w 68878"/>
                <a:gd name="connsiteY1" fmla="*/ 27947 h 69367"/>
                <a:gd name="connsiteX2" fmla="*/ 27150 w 68878"/>
                <a:gd name="connsiteY2" fmla="*/ 68906 h 69367"/>
                <a:gd name="connsiteX3" fmla="*/ 68480 w 68878"/>
                <a:gd name="connsiteY3" fmla="*/ 39979 h 69367"/>
                <a:gd name="connsiteX4" fmla="*/ 36834 w 68878"/>
                <a:gd name="connsiteY4" fmla="*/ 545 h 69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78" h="69367">
                  <a:moveTo>
                    <a:pt x="36834" y="504"/>
                  </a:moveTo>
                  <a:cubicBezTo>
                    <a:pt x="18703" y="-2710"/>
                    <a:pt x="3745" y="9816"/>
                    <a:pt x="531" y="27947"/>
                  </a:cubicBezTo>
                  <a:cubicBezTo>
                    <a:pt x="-2684" y="46078"/>
                    <a:pt x="9019" y="65692"/>
                    <a:pt x="27150" y="68906"/>
                  </a:cubicBezTo>
                  <a:cubicBezTo>
                    <a:pt x="45281" y="72120"/>
                    <a:pt x="65307" y="58110"/>
                    <a:pt x="68480" y="39979"/>
                  </a:cubicBezTo>
                  <a:cubicBezTo>
                    <a:pt x="71694" y="21848"/>
                    <a:pt x="54964" y="3759"/>
                    <a:pt x="36834" y="545"/>
                  </a:cubicBezTo>
                  <a:close/>
                </a:path>
              </a:pathLst>
            </a:custGeom>
            <a:solidFill>
              <a:schemeClr val="accent6">
                <a:lumMod val="25000"/>
                <a:lumOff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F48519E4-0A8B-1987-A923-2789A19EBDFD}"/>
                </a:ext>
              </a:extLst>
            </p:cNvPr>
            <p:cNvSpPr/>
            <p:nvPr/>
          </p:nvSpPr>
          <p:spPr>
            <a:xfrm>
              <a:off x="6310124" y="2854638"/>
              <a:ext cx="29034" cy="29034"/>
            </a:xfrm>
            <a:custGeom>
              <a:avLst/>
              <a:gdLst>
                <a:gd name="connsiteX0" fmla="*/ 6412 w 29034"/>
                <a:gd name="connsiteY0" fmla="*/ 1509 h 29034"/>
                <a:gd name="connsiteX1" fmla="*/ 6412 w 29034"/>
                <a:gd name="connsiteY1" fmla="*/ 1509 h 29034"/>
                <a:gd name="connsiteX2" fmla="*/ 1509 w 29034"/>
                <a:gd name="connsiteY2" fmla="*/ 18238 h 29034"/>
                <a:gd name="connsiteX3" fmla="*/ 7442 w 29034"/>
                <a:gd name="connsiteY3" fmla="*/ 29035 h 29034"/>
                <a:gd name="connsiteX4" fmla="*/ 29035 w 29034"/>
                <a:gd name="connsiteY4" fmla="*/ 17208 h 29034"/>
                <a:gd name="connsiteX5" fmla="*/ 23101 w 29034"/>
                <a:gd name="connsiteY5" fmla="*/ 6412 h 29034"/>
                <a:gd name="connsiteX6" fmla="*/ 6371 w 29034"/>
                <a:gd name="connsiteY6" fmla="*/ 1509 h 2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034" h="29034">
                  <a:moveTo>
                    <a:pt x="6412" y="1509"/>
                  </a:moveTo>
                  <a:lnTo>
                    <a:pt x="6412" y="1509"/>
                  </a:lnTo>
                  <a:cubicBezTo>
                    <a:pt x="437" y="4764"/>
                    <a:pt x="-1747" y="12264"/>
                    <a:pt x="1509" y="18238"/>
                  </a:cubicBezTo>
                  <a:lnTo>
                    <a:pt x="7442" y="29035"/>
                  </a:lnTo>
                  <a:lnTo>
                    <a:pt x="29035" y="17208"/>
                  </a:lnTo>
                  <a:lnTo>
                    <a:pt x="23101" y="6412"/>
                  </a:lnTo>
                  <a:cubicBezTo>
                    <a:pt x="19846" y="437"/>
                    <a:pt x="12346" y="-1747"/>
                    <a:pt x="6371" y="1509"/>
                  </a:cubicBezTo>
                  <a:close/>
                </a:path>
              </a:pathLst>
            </a:custGeom>
            <a:solidFill>
              <a:srgbClr val="3106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8D7B1D56-94FB-5D81-A2B6-DF963A1F8F72}"/>
                </a:ext>
              </a:extLst>
            </p:cNvPr>
            <p:cNvSpPr/>
            <p:nvPr/>
          </p:nvSpPr>
          <p:spPr>
            <a:xfrm>
              <a:off x="6304648" y="2870988"/>
              <a:ext cx="82373" cy="80563"/>
            </a:xfrm>
            <a:custGeom>
              <a:avLst/>
              <a:gdLst>
                <a:gd name="connsiteX0" fmla="*/ 10487 w 82373"/>
                <a:gd name="connsiteY0" fmla="*/ 14044 h 80563"/>
                <a:gd name="connsiteX1" fmla="*/ 12877 w 82373"/>
                <a:gd name="connsiteY1" fmla="*/ 68149 h 80563"/>
                <a:gd name="connsiteX2" fmla="*/ 70978 w 82373"/>
                <a:gd name="connsiteY2" fmla="*/ 69673 h 80563"/>
                <a:gd name="connsiteX3" fmla="*/ 70525 w 82373"/>
                <a:gd name="connsiteY3" fmla="*/ 9635 h 80563"/>
                <a:gd name="connsiteX4" fmla="*/ 10487 w 82373"/>
                <a:gd name="connsiteY4" fmla="*/ 14044 h 80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373" h="80563">
                  <a:moveTo>
                    <a:pt x="10487" y="14044"/>
                  </a:moveTo>
                  <a:cubicBezTo>
                    <a:pt x="-4883" y="29662"/>
                    <a:pt x="-2740" y="52779"/>
                    <a:pt x="12877" y="68149"/>
                  </a:cubicBezTo>
                  <a:cubicBezTo>
                    <a:pt x="28494" y="83519"/>
                    <a:pt x="55567" y="85291"/>
                    <a:pt x="70978" y="69673"/>
                  </a:cubicBezTo>
                  <a:cubicBezTo>
                    <a:pt x="86349" y="54056"/>
                    <a:pt x="86142" y="25005"/>
                    <a:pt x="70525" y="9635"/>
                  </a:cubicBezTo>
                  <a:cubicBezTo>
                    <a:pt x="54908" y="-5735"/>
                    <a:pt x="25898" y="-1573"/>
                    <a:pt x="10487" y="14044"/>
                  </a:cubicBezTo>
                  <a:close/>
                </a:path>
              </a:pathLst>
            </a:custGeom>
            <a:solidFill>
              <a:schemeClr val="accent6">
                <a:lumMod val="25000"/>
                <a:lumOff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E70A44C5-3833-5390-1D61-998FBA157742}"/>
                </a:ext>
              </a:extLst>
            </p:cNvPr>
            <p:cNvSpPr/>
            <p:nvPr/>
          </p:nvSpPr>
          <p:spPr>
            <a:xfrm>
              <a:off x="5696460" y="3423636"/>
              <a:ext cx="29675" cy="29676"/>
            </a:xfrm>
            <a:custGeom>
              <a:avLst/>
              <a:gdLst>
                <a:gd name="connsiteX0" fmla="*/ 26825 w 29675"/>
                <a:gd name="connsiteY0" fmla="*/ 4458 h 29676"/>
                <a:gd name="connsiteX1" fmla="*/ 26825 w 29675"/>
                <a:gd name="connsiteY1" fmla="*/ 4458 h 29676"/>
                <a:gd name="connsiteX2" fmla="*/ 9477 w 29675"/>
                <a:gd name="connsiteY2" fmla="*/ 2851 h 29676"/>
                <a:gd name="connsiteX3" fmla="*/ 0 w 29675"/>
                <a:gd name="connsiteY3" fmla="*/ 10721 h 29676"/>
                <a:gd name="connsiteX4" fmla="*/ 15741 w 29675"/>
                <a:gd name="connsiteY4" fmla="*/ 29676 h 29676"/>
                <a:gd name="connsiteX5" fmla="*/ 25218 w 29675"/>
                <a:gd name="connsiteY5" fmla="*/ 21806 h 29676"/>
                <a:gd name="connsiteX6" fmla="*/ 26825 w 29675"/>
                <a:gd name="connsiteY6" fmla="*/ 4458 h 2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75" h="29676">
                  <a:moveTo>
                    <a:pt x="26825" y="4458"/>
                  </a:moveTo>
                  <a:lnTo>
                    <a:pt x="26825" y="4458"/>
                  </a:lnTo>
                  <a:cubicBezTo>
                    <a:pt x="22499" y="-776"/>
                    <a:pt x="14711" y="-1517"/>
                    <a:pt x="9477" y="2851"/>
                  </a:cubicBezTo>
                  <a:lnTo>
                    <a:pt x="0" y="10721"/>
                  </a:lnTo>
                  <a:lnTo>
                    <a:pt x="15741" y="29676"/>
                  </a:lnTo>
                  <a:lnTo>
                    <a:pt x="25218" y="21806"/>
                  </a:lnTo>
                  <a:cubicBezTo>
                    <a:pt x="30452" y="17479"/>
                    <a:pt x="31193" y="9691"/>
                    <a:pt x="26825" y="4458"/>
                  </a:cubicBezTo>
                  <a:close/>
                </a:path>
              </a:pathLst>
            </a:custGeom>
            <a:solidFill>
              <a:srgbClr val="3106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BCAFAAD1-67D7-C7AB-7A6E-FC32E9C5F323}"/>
                </a:ext>
              </a:extLst>
            </p:cNvPr>
            <p:cNvSpPr/>
            <p:nvPr/>
          </p:nvSpPr>
          <p:spPr>
            <a:xfrm>
              <a:off x="5634899" y="3426043"/>
              <a:ext cx="80917" cy="82534"/>
            </a:xfrm>
            <a:custGeom>
              <a:avLst/>
              <a:gdLst>
                <a:gd name="connsiteX0" fmla="*/ 59790 w 80917"/>
                <a:gd name="connsiteY0" fmla="*/ 6171 h 82534"/>
                <a:gd name="connsiteX1" fmla="*/ 7128 w 80917"/>
                <a:gd name="connsiteY1" fmla="*/ 18821 h 82534"/>
                <a:gd name="connsiteX2" fmla="*/ 16688 w 80917"/>
                <a:gd name="connsiteY2" fmla="*/ 76140 h 82534"/>
                <a:gd name="connsiteX3" fmla="*/ 75531 w 80917"/>
                <a:gd name="connsiteY3" fmla="*/ 64272 h 82534"/>
                <a:gd name="connsiteX4" fmla="*/ 59790 w 80917"/>
                <a:gd name="connsiteY4" fmla="*/ 6212 h 8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17" h="82534">
                  <a:moveTo>
                    <a:pt x="59790" y="6171"/>
                  </a:moveTo>
                  <a:cubicBezTo>
                    <a:pt x="41535" y="-5944"/>
                    <a:pt x="19242" y="567"/>
                    <a:pt x="7128" y="18821"/>
                  </a:cubicBezTo>
                  <a:cubicBezTo>
                    <a:pt x="-4987" y="37076"/>
                    <a:pt x="-1567" y="64025"/>
                    <a:pt x="16688" y="76140"/>
                  </a:cubicBezTo>
                  <a:cubicBezTo>
                    <a:pt x="34942" y="88254"/>
                    <a:pt x="63416" y="82527"/>
                    <a:pt x="75531" y="64272"/>
                  </a:cubicBezTo>
                  <a:cubicBezTo>
                    <a:pt x="87645" y="46018"/>
                    <a:pt x="78003" y="18327"/>
                    <a:pt x="59790" y="6212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C78B77C1-E48E-40EE-1852-BE8A434ABC09}"/>
                </a:ext>
              </a:extLst>
            </p:cNvPr>
            <p:cNvSpPr/>
            <p:nvPr/>
          </p:nvSpPr>
          <p:spPr>
            <a:xfrm>
              <a:off x="6065617" y="3584460"/>
              <a:ext cx="28361" cy="28320"/>
            </a:xfrm>
            <a:custGeom>
              <a:avLst/>
              <a:gdLst>
                <a:gd name="connsiteX0" fmla="*/ 7429 w 28361"/>
                <a:gd name="connsiteY0" fmla="*/ 1001 h 28320"/>
                <a:gd name="connsiteX1" fmla="*/ 7429 w 28361"/>
                <a:gd name="connsiteY1" fmla="*/ 1001 h 28320"/>
                <a:gd name="connsiteX2" fmla="*/ 1001 w 28361"/>
                <a:gd name="connsiteY2" fmla="*/ 17071 h 28320"/>
                <a:gd name="connsiteX3" fmla="*/ 5822 w 28361"/>
                <a:gd name="connsiteY3" fmla="*/ 28321 h 28320"/>
                <a:gd name="connsiteX4" fmla="*/ 28362 w 28361"/>
                <a:gd name="connsiteY4" fmla="*/ 18678 h 28320"/>
                <a:gd name="connsiteX5" fmla="*/ 23541 w 28361"/>
                <a:gd name="connsiteY5" fmla="*/ 7429 h 28320"/>
                <a:gd name="connsiteX6" fmla="*/ 7470 w 28361"/>
                <a:gd name="connsiteY6" fmla="*/ 1001 h 28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61" h="28320">
                  <a:moveTo>
                    <a:pt x="7429" y="1001"/>
                  </a:moveTo>
                  <a:lnTo>
                    <a:pt x="7429" y="1001"/>
                  </a:lnTo>
                  <a:cubicBezTo>
                    <a:pt x="1207" y="3679"/>
                    <a:pt x="-1678" y="10849"/>
                    <a:pt x="1001" y="17071"/>
                  </a:cubicBezTo>
                  <a:lnTo>
                    <a:pt x="5822" y="28321"/>
                  </a:lnTo>
                  <a:lnTo>
                    <a:pt x="28362" y="18678"/>
                  </a:lnTo>
                  <a:lnTo>
                    <a:pt x="23541" y="7429"/>
                  </a:lnTo>
                  <a:cubicBezTo>
                    <a:pt x="20862" y="1207"/>
                    <a:pt x="13692" y="-1678"/>
                    <a:pt x="7470" y="1001"/>
                  </a:cubicBezTo>
                  <a:close/>
                </a:path>
              </a:pathLst>
            </a:custGeom>
            <a:solidFill>
              <a:srgbClr val="3106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46E6C4E-57B1-BEA2-29BA-A43FE73CDF13}"/>
                </a:ext>
              </a:extLst>
            </p:cNvPr>
            <p:cNvSpPr/>
            <p:nvPr/>
          </p:nvSpPr>
          <p:spPr>
            <a:xfrm>
              <a:off x="6055884" y="3603123"/>
              <a:ext cx="81834" cy="80061"/>
            </a:xfrm>
            <a:custGeom>
              <a:avLst/>
              <a:gdLst>
                <a:gd name="connsiteX0" fmla="*/ 12960 w 81834"/>
                <a:gd name="connsiteY0" fmla="*/ 10812 h 80061"/>
                <a:gd name="connsiteX1" fmla="*/ 10117 w 81834"/>
                <a:gd name="connsiteY1" fmla="*/ 64586 h 80061"/>
                <a:gd name="connsiteX2" fmla="*/ 67476 w 81834"/>
                <a:gd name="connsiteY2" fmla="*/ 71715 h 80061"/>
                <a:gd name="connsiteX3" fmla="*/ 72792 w 81834"/>
                <a:gd name="connsiteY3" fmla="*/ 12213 h 80061"/>
                <a:gd name="connsiteX4" fmla="*/ 12960 w 81834"/>
                <a:gd name="connsiteY4" fmla="*/ 10812 h 80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834" h="80061">
                  <a:moveTo>
                    <a:pt x="12960" y="10812"/>
                  </a:moveTo>
                  <a:cubicBezTo>
                    <a:pt x="-3770" y="24781"/>
                    <a:pt x="-3852" y="47898"/>
                    <a:pt x="10117" y="64586"/>
                  </a:cubicBezTo>
                  <a:cubicBezTo>
                    <a:pt x="24086" y="81316"/>
                    <a:pt x="50746" y="85684"/>
                    <a:pt x="67476" y="71715"/>
                  </a:cubicBezTo>
                  <a:cubicBezTo>
                    <a:pt x="84206" y="57746"/>
                    <a:pt x="86761" y="28943"/>
                    <a:pt x="72792" y="12213"/>
                  </a:cubicBezTo>
                  <a:cubicBezTo>
                    <a:pt x="58823" y="-4517"/>
                    <a:pt x="29649" y="-3157"/>
                    <a:pt x="12960" y="10812"/>
                  </a:cubicBezTo>
                  <a:close/>
                </a:path>
              </a:pathLst>
            </a:custGeom>
            <a:solidFill>
              <a:schemeClr val="accent6">
                <a:lumMod val="25000"/>
                <a:lumOff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ACA228C8-7549-B7EE-0D67-0CA5A341BE07}"/>
                </a:ext>
              </a:extLst>
            </p:cNvPr>
            <p:cNvSpPr/>
            <p:nvPr/>
          </p:nvSpPr>
          <p:spPr>
            <a:xfrm>
              <a:off x="6394804" y="3314587"/>
              <a:ext cx="27879" cy="27838"/>
            </a:xfrm>
            <a:custGeom>
              <a:avLst/>
              <a:gdLst>
                <a:gd name="connsiteX0" fmla="*/ 6864 w 27879"/>
                <a:gd name="connsiteY0" fmla="*/ 1137 h 27838"/>
                <a:gd name="connsiteX1" fmla="*/ 6864 w 27879"/>
                <a:gd name="connsiteY1" fmla="*/ 1137 h 27838"/>
                <a:gd name="connsiteX2" fmla="*/ 1137 w 27879"/>
                <a:gd name="connsiteY2" fmla="*/ 17042 h 27838"/>
                <a:gd name="connsiteX3" fmla="*/ 6246 w 27879"/>
                <a:gd name="connsiteY3" fmla="*/ 27838 h 27838"/>
                <a:gd name="connsiteX4" fmla="*/ 27880 w 27879"/>
                <a:gd name="connsiteY4" fmla="*/ 17660 h 27838"/>
                <a:gd name="connsiteX5" fmla="*/ 22770 w 27879"/>
                <a:gd name="connsiteY5" fmla="*/ 6864 h 27838"/>
                <a:gd name="connsiteX6" fmla="*/ 6864 w 27879"/>
                <a:gd name="connsiteY6" fmla="*/ 1137 h 27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79" h="27838">
                  <a:moveTo>
                    <a:pt x="6864" y="1137"/>
                  </a:moveTo>
                  <a:lnTo>
                    <a:pt x="6864" y="1137"/>
                  </a:lnTo>
                  <a:cubicBezTo>
                    <a:pt x="889" y="3939"/>
                    <a:pt x="-1665" y="11067"/>
                    <a:pt x="1137" y="17042"/>
                  </a:cubicBezTo>
                  <a:lnTo>
                    <a:pt x="6246" y="27838"/>
                  </a:lnTo>
                  <a:lnTo>
                    <a:pt x="27880" y="17660"/>
                  </a:lnTo>
                  <a:lnTo>
                    <a:pt x="22770" y="6864"/>
                  </a:lnTo>
                  <a:cubicBezTo>
                    <a:pt x="19968" y="889"/>
                    <a:pt x="12839" y="-1665"/>
                    <a:pt x="6864" y="1137"/>
                  </a:cubicBezTo>
                  <a:close/>
                </a:path>
              </a:pathLst>
            </a:custGeom>
            <a:solidFill>
              <a:srgbClr val="3106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54A1B09-394A-AC5E-E50B-E9ABF4E61056}"/>
                </a:ext>
              </a:extLst>
            </p:cNvPr>
            <p:cNvSpPr/>
            <p:nvPr/>
          </p:nvSpPr>
          <p:spPr>
            <a:xfrm>
              <a:off x="6386875" y="3331996"/>
              <a:ext cx="79842" cy="78094"/>
            </a:xfrm>
            <a:custGeom>
              <a:avLst/>
              <a:gdLst>
                <a:gd name="connsiteX0" fmla="*/ 11703 w 79842"/>
                <a:gd name="connsiteY0" fmla="*/ 11624 h 78094"/>
                <a:gd name="connsiteX1" fmla="*/ 10796 w 79842"/>
                <a:gd name="connsiteY1" fmla="*/ 64163 h 78094"/>
                <a:gd name="connsiteX2" fmla="*/ 66961 w 79842"/>
                <a:gd name="connsiteY2" fmla="*/ 69107 h 78094"/>
                <a:gd name="connsiteX3" fmla="*/ 70092 w 79842"/>
                <a:gd name="connsiteY3" fmla="*/ 10924 h 78094"/>
                <a:gd name="connsiteX4" fmla="*/ 11703 w 79842"/>
                <a:gd name="connsiteY4" fmla="*/ 11665 h 78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842" h="78094">
                  <a:moveTo>
                    <a:pt x="11703" y="11624"/>
                  </a:moveTo>
                  <a:cubicBezTo>
                    <a:pt x="-4121" y="25840"/>
                    <a:pt x="-3379" y="48339"/>
                    <a:pt x="10796" y="64163"/>
                  </a:cubicBezTo>
                  <a:cubicBezTo>
                    <a:pt x="25012" y="79986"/>
                    <a:pt x="51137" y="83282"/>
                    <a:pt x="66961" y="69107"/>
                  </a:cubicBezTo>
                  <a:cubicBezTo>
                    <a:pt x="82784" y="54891"/>
                    <a:pt x="84267" y="26747"/>
                    <a:pt x="70092" y="10924"/>
                  </a:cubicBezTo>
                  <a:cubicBezTo>
                    <a:pt x="55876" y="-4900"/>
                    <a:pt x="27526" y="-2551"/>
                    <a:pt x="11703" y="11665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6D047441-3588-D775-24E4-039124A47C74}"/>
              </a:ext>
            </a:extLst>
          </p:cNvPr>
          <p:cNvGrpSpPr/>
          <p:nvPr/>
        </p:nvGrpSpPr>
        <p:grpSpPr>
          <a:xfrm>
            <a:off x="4476243" y="4572236"/>
            <a:ext cx="1167226" cy="1945569"/>
            <a:chOff x="4476243" y="4572236"/>
            <a:chExt cx="1167226" cy="1945569"/>
          </a:xfrm>
        </p:grpSpPr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C674CFC-9B1A-E8A8-1E92-026AFFD88DCF}"/>
                </a:ext>
              </a:extLst>
            </p:cNvPr>
            <p:cNvSpPr/>
            <p:nvPr/>
          </p:nvSpPr>
          <p:spPr>
            <a:xfrm>
              <a:off x="4476243" y="4572236"/>
              <a:ext cx="1167226" cy="1945569"/>
            </a:xfrm>
            <a:custGeom>
              <a:avLst/>
              <a:gdLst>
                <a:gd name="connsiteX0" fmla="*/ 1065230 w 1127453"/>
                <a:gd name="connsiteY0" fmla="*/ 1814185 h 1958139"/>
                <a:gd name="connsiteX1" fmla="*/ 1111771 w 1127453"/>
                <a:gd name="connsiteY1" fmla="*/ 1727173 h 1958139"/>
                <a:gd name="connsiteX2" fmla="*/ 1113633 w 1127453"/>
                <a:gd name="connsiteY2" fmla="*/ 1724280 h 1958139"/>
                <a:gd name="connsiteX3" fmla="*/ 1112925 w 1127453"/>
                <a:gd name="connsiteY3" fmla="*/ 1719545 h 1958139"/>
                <a:gd name="connsiteX4" fmla="*/ 924270 w 1127453"/>
                <a:gd name="connsiteY4" fmla="*/ 463314 h 1958139"/>
                <a:gd name="connsiteX5" fmla="*/ 587109 w 1127453"/>
                <a:gd name="connsiteY5" fmla="*/ 1179 h 1958139"/>
                <a:gd name="connsiteX6" fmla="*/ 570718 w 1127453"/>
                <a:gd name="connsiteY6" fmla="*/ 26271 h 1958139"/>
                <a:gd name="connsiteX7" fmla="*/ 618332 w 1127453"/>
                <a:gd name="connsiteY7" fmla="*/ 204160 h 1958139"/>
                <a:gd name="connsiteX8" fmla="*/ 519786 w 1127453"/>
                <a:gd name="connsiteY8" fmla="*/ 221845 h 1958139"/>
                <a:gd name="connsiteX9" fmla="*/ 429901 w 1127453"/>
                <a:gd name="connsiteY9" fmla="*/ 229434 h 1958139"/>
                <a:gd name="connsiteX10" fmla="*/ 408370 w 1127453"/>
                <a:gd name="connsiteY10" fmla="*/ 209441 h 1958139"/>
                <a:gd name="connsiteX11" fmla="*/ 274898 w 1127453"/>
                <a:gd name="connsiteY11" fmla="*/ 55875 h 1958139"/>
                <a:gd name="connsiteX12" fmla="*/ 219311 w 1127453"/>
                <a:gd name="connsiteY12" fmla="*/ 56118 h 1958139"/>
                <a:gd name="connsiteX13" fmla="*/ 1215 w 1127453"/>
                <a:gd name="connsiteY13" fmla="*/ 1590180 h 1958139"/>
                <a:gd name="connsiteX14" fmla="*/ 26610 w 1127453"/>
                <a:gd name="connsiteY14" fmla="*/ 1724219 h 1958139"/>
                <a:gd name="connsiteX15" fmla="*/ 216114 w 1127453"/>
                <a:gd name="connsiteY15" fmla="*/ 1891667 h 1958139"/>
                <a:gd name="connsiteX16" fmla="*/ 560682 w 1127453"/>
                <a:gd name="connsiteY16" fmla="*/ 1944623 h 1958139"/>
                <a:gd name="connsiteX17" fmla="*/ 1127454 w 1127453"/>
                <a:gd name="connsiteY17" fmla="*/ 1958140 h 1958139"/>
                <a:gd name="connsiteX18" fmla="*/ 1065230 w 1127453"/>
                <a:gd name="connsiteY18" fmla="*/ 1814165 h 1958139"/>
                <a:gd name="connsiteX0" fmla="*/ 1065230 w 1129083"/>
                <a:gd name="connsiteY0" fmla="*/ 1814185 h 1958140"/>
                <a:gd name="connsiteX1" fmla="*/ 1111771 w 1129083"/>
                <a:gd name="connsiteY1" fmla="*/ 1727173 h 1958140"/>
                <a:gd name="connsiteX2" fmla="*/ 1113633 w 1129083"/>
                <a:gd name="connsiteY2" fmla="*/ 1724280 h 1958140"/>
                <a:gd name="connsiteX3" fmla="*/ 1112925 w 1129083"/>
                <a:gd name="connsiteY3" fmla="*/ 1719545 h 1958140"/>
                <a:gd name="connsiteX4" fmla="*/ 924270 w 1129083"/>
                <a:gd name="connsiteY4" fmla="*/ 463314 h 1958140"/>
                <a:gd name="connsiteX5" fmla="*/ 587109 w 1129083"/>
                <a:gd name="connsiteY5" fmla="*/ 1179 h 1958140"/>
                <a:gd name="connsiteX6" fmla="*/ 570718 w 1129083"/>
                <a:gd name="connsiteY6" fmla="*/ 26271 h 1958140"/>
                <a:gd name="connsiteX7" fmla="*/ 618332 w 1129083"/>
                <a:gd name="connsiteY7" fmla="*/ 204160 h 1958140"/>
                <a:gd name="connsiteX8" fmla="*/ 519786 w 1129083"/>
                <a:gd name="connsiteY8" fmla="*/ 221845 h 1958140"/>
                <a:gd name="connsiteX9" fmla="*/ 429901 w 1129083"/>
                <a:gd name="connsiteY9" fmla="*/ 229434 h 1958140"/>
                <a:gd name="connsiteX10" fmla="*/ 408370 w 1129083"/>
                <a:gd name="connsiteY10" fmla="*/ 209441 h 1958140"/>
                <a:gd name="connsiteX11" fmla="*/ 274898 w 1129083"/>
                <a:gd name="connsiteY11" fmla="*/ 55875 h 1958140"/>
                <a:gd name="connsiteX12" fmla="*/ 219311 w 1129083"/>
                <a:gd name="connsiteY12" fmla="*/ 56118 h 1958140"/>
                <a:gd name="connsiteX13" fmla="*/ 1215 w 1129083"/>
                <a:gd name="connsiteY13" fmla="*/ 1590180 h 1958140"/>
                <a:gd name="connsiteX14" fmla="*/ 26610 w 1129083"/>
                <a:gd name="connsiteY14" fmla="*/ 1724219 h 1958140"/>
                <a:gd name="connsiteX15" fmla="*/ 216114 w 1129083"/>
                <a:gd name="connsiteY15" fmla="*/ 1891667 h 1958140"/>
                <a:gd name="connsiteX16" fmla="*/ 560682 w 1129083"/>
                <a:gd name="connsiteY16" fmla="*/ 1944623 h 1958140"/>
                <a:gd name="connsiteX17" fmla="*/ 1127454 w 1129083"/>
                <a:gd name="connsiteY17" fmla="*/ 1958140 h 1958140"/>
                <a:gd name="connsiteX18" fmla="*/ 1065230 w 1129083"/>
                <a:gd name="connsiteY18" fmla="*/ 1814165 h 1958140"/>
                <a:gd name="connsiteX19" fmla="*/ 1065230 w 1129083"/>
                <a:gd name="connsiteY19" fmla="*/ 1814185 h 1958140"/>
                <a:gd name="connsiteX0" fmla="*/ 1065230 w 1129083"/>
                <a:gd name="connsiteY0" fmla="*/ 1814165 h 1958140"/>
                <a:gd name="connsiteX1" fmla="*/ 1111771 w 1129083"/>
                <a:gd name="connsiteY1" fmla="*/ 1727173 h 1958140"/>
                <a:gd name="connsiteX2" fmla="*/ 1113633 w 1129083"/>
                <a:gd name="connsiteY2" fmla="*/ 1724280 h 1958140"/>
                <a:gd name="connsiteX3" fmla="*/ 1112925 w 1129083"/>
                <a:gd name="connsiteY3" fmla="*/ 1719545 h 1958140"/>
                <a:gd name="connsiteX4" fmla="*/ 924270 w 1129083"/>
                <a:gd name="connsiteY4" fmla="*/ 463314 h 1958140"/>
                <a:gd name="connsiteX5" fmla="*/ 587109 w 1129083"/>
                <a:gd name="connsiteY5" fmla="*/ 1179 h 1958140"/>
                <a:gd name="connsiteX6" fmla="*/ 570718 w 1129083"/>
                <a:gd name="connsiteY6" fmla="*/ 26271 h 1958140"/>
                <a:gd name="connsiteX7" fmla="*/ 618332 w 1129083"/>
                <a:gd name="connsiteY7" fmla="*/ 204160 h 1958140"/>
                <a:gd name="connsiteX8" fmla="*/ 519786 w 1129083"/>
                <a:gd name="connsiteY8" fmla="*/ 221845 h 1958140"/>
                <a:gd name="connsiteX9" fmla="*/ 429901 w 1129083"/>
                <a:gd name="connsiteY9" fmla="*/ 229434 h 1958140"/>
                <a:gd name="connsiteX10" fmla="*/ 408370 w 1129083"/>
                <a:gd name="connsiteY10" fmla="*/ 209441 h 1958140"/>
                <a:gd name="connsiteX11" fmla="*/ 274898 w 1129083"/>
                <a:gd name="connsiteY11" fmla="*/ 55875 h 1958140"/>
                <a:gd name="connsiteX12" fmla="*/ 219311 w 1129083"/>
                <a:gd name="connsiteY12" fmla="*/ 56118 h 1958140"/>
                <a:gd name="connsiteX13" fmla="*/ 1215 w 1129083"/>
                <a:gd name="connsiteY13" fmla="*/ 1590180 h 1958140"/>
                <a:gd name="connsiteX14" fmla="*/ 26610 w 1129083"/>
                <a:gd name="connsiteY14" fmla="*/ 1724219 h 1958140"/>
                <a:gd name="connsiteX15" fmla="*/ 216114 w 1129083"/>
                <a:gd name="connsiteY15" fmla="*/ 1891667 h 1958140"/>
                <a:gd name="connsiteX16" fmla="*/ 560682 w 1129083"/>
                <a:gd name="connsiteY16" fmla="*/ 1944623 h 1958140"/>
                <a:gd name="connsiteX17" fmla="*/ 1127454 w 1129083"/>
                <a:gd name="connsiteY17" fmla="*/ 1958140 h 1958140"/>
                <a:gd name="connsiteX18" fmla="*/ 1065230 w 1129083"/>
                <a:gd name="connsiteY18" fmla="*/ 1814165 h 1958140"/>
                <a:gd name="connsiteX0" fmla="*/ 1127454 w 1165009"/>
                <a:gd name="connsiteY0" fmla="*/ 1958140 h 1958140"/>
                <a:gd name="connsiteX1" fmla="*/ 1111771 w 1165009"/>
                <a:gd name="connsiteY1" fmla="*/ 1727173 h 1958140"/>
                <a:gd name="connsiteX2" fmla="*/ 1113633 w 1165009"/>
                <a:gd name="connsiteY2" fmla="*/ 1724280 h 1958140"/>
                <a:gd name="connsiteX3" fmla="*/ 1112925 w 1165009"/>
                <a:gd name="connsiteY3" fmla="*/ 1719545 h 1958140"/>
                <a:gd name="connsiteX4" fmla="*/ 924270 w 1165009"/>
                <a:gd name="connsiteY4" fmla="*/ 463314 h 1958140"/>
                <a:gd name="connsiteX5" fmla="*/ 587109 w 1165009"/>
                <a:gd name="connsiteY5" fmla="*/ 1179 h 1958140"/>
                <a:gd name="connsiteX6" fmla="*/ 570718 w 1165009"/>
                <a:gd name="connsiteY6" fmla="*/ 26271 h 1958140"/>
                <a:gd name="connsiteX7" fmla="*/ 618332 w 1165009"/>
                <a:gd name="connsiteY7" fmla="*/ 204160 h 1958140"/>
                <a:gd name="connsiteX8" fmla="*/ 519786 w 1165009"/>
                <a:gd name="connsiteY8" fmla="*/ 221845 h 1958140"/>
                <a:gd name="connsiteX9" fmla="*/ 429901 w 1165009"/>
                <a:gd name="connsiteY9" fmla="*/ 229434 h 1958140"/>
                <a:gd name="connsiteX10" fmla="*/ 408370 w 1165009"/>
                <a:gd name="connsiteY10" fmla="*/ 209441 h 1958140"/>
                <a:gd name="connsiteX11" fmla="*/ 274898 w 1165009"/>
                <a:gd name="connsiteY11" fmla="*/ 55875 h 1958140"/>
                <a:gd name="connsiteX12" fmla="*/ 219311 w 1165009"/>
                <a:gd name="connsiteY12" fmla="*/ 56118 h 1958140"/>
                <a:gd name="connsiteX13" fmla="*/ 1215 w 1165009"/>
                <a:gd name="connsiteY13" fmla="*/ 1590180 h 1958140"/>
                <a:gd name="connsiteX14" fmla="*/ 26610 w 1165009"/>
                <a:gd name="connsiteY14" fmla="*/ 1724219 h 1958140"/>
                <a:gd name="connsiteX15" fmla="*/ 216114 w 1165009"/>
                <a:gd name="connsiteY15" fmla="*/ 1891667 h 1958140"/>
                <a:gd name="connsiteX16" fmla="*/ 560682 w 1165009"/>
                <a:gd name="connsiteY16" fmla="*/ 1944623 h 1958140"/>
                <a:gd name="connsiteX17" fmla="*/ 1127454 w 1165009"/>
                <a:gd name="connsiteY17" fmla="*/ 1958140 h 1958140"/>
                <a:gd name="connsiteX0" fmla="*/ 1124279 w 1162544"/>
                <a:gd name="connsiteY0" fmla="*/ 1958140 h 1958140"/>
                <a:gd name="connsiteX1" fmla="*/ 1111771 w 1162544"/>
                <a:gd name="connsiteY1" fmla="*/ 1727173 h 1958140"/>
                <a:gd name="connsiteX2" fmla="*/ 1113633 w 1162544"/>
                <a:gd name="connsiteY2" fmla="*/ 1724280 h 1958140"/>
                <a:gd name="connsiteX3" fmla="*/ 1112925 w 1162544"/>
                <a:gd name="connsiteY3" fmla="*/ 1719545 h 1958140"/>
                <a:gd name="connsiteX4" fmla="*/ 924270 w 1162544"/>
                <a:gd name="connsiteY4" fmla="*/ 463314 h 1958140"/>
                <a:gd name="connsiteX5" fmla="*/ 587109 w 1162544"/>
                <a:gd name="connsiteY5" fmla="*/ 1179 h 1958140"/>
                <a:gd name="connsiteX6" fmla="*/ 570718 w 1162544"/>
                <a:gd name="connsiteY6" fmla="*/ 26271 h 1958140"/>
                <a:gd name="connsiteX7" fmla="*/ 618332 w 1162544"/>
                <a:gd name="connsiteY7" fmla="*/ 204160 h 1958140"/>
                <a:gd name="connsiteX8" fmla="*/ 519786 w 1162544"/>
                <a:gd name="connsiteY8" fmla="*/ 221845 h 1958140"/>
                <a:gd name="connsiteX9" fmla="*/ 429901 w 1162544"/>
                <a:gd name="connsiteY9" fmla="*/ 229434 h 1958140"/>
                <a:gd name="connsiteX10" fmla="*/ 408370 w 1162544"/>
                <a:gd name="connsiteY10" fmla="*/ 209441 h 1958140"/>
                <a:gd name="connsiteX11" fmla="*/ 274898 w 1162544"/>
                <a:gd name="connsiteY11" fmla="*/ 55875 h 1958140"/>
                <a:gd name="connsiteX12" fmla="*/ 219311 w 1162544"/>
                <a:gd name="connsiteY12" fmla="*/ 56118 h 1958140"/>
                <a:gd name="connsiteX13" fmla="*/ 1215 w 1162544"/>
                <a:gd name="connsiteY13" fmla="*/ 1590180 h 1958140"/>
                <a:gd name="connsiteX14" fmla="*/ 26610 w 1162544"/>
                <a:gd name="connsiteY14" fmla="*/ 1724219 h 1958140"/>
                <a:gd name="connsiteX15" fmla="*/ 216114 w 1162544"/>
                <a:gd name="connsiteY15" fmla="*/ 1891667 h 1958140"/>
                <a:gd name="connsiteX16" fmla="*/ 560682 w 1162544"/>
                <a:gd name="connsiteY16" fmla="*/ 1944623 h 1958140"/>
                <a:gd name="connsiteX17" fmla="*/ 1124279 w 1162544"/>
                <a:gd name="connsiteY17" fmla="*/ 1958140 h 1958140"/>
                <a:gd name="connsiteX0" fmla="*/ 1124279 w 1127437"/>
                <a:gd name="connsiteY0" fmla="*/ 1958140 h 1958140"/>
                <a:gd name="connsiteX1" fmla="*/ 1111771 w 1127437"/>
                <a:gd name="connsiteY1" fmla="*/ 1727173 h 1958140"/>
                <a:gd name="connsiteX2" fmla="*/ 1113633 w 1127437"/>
                <a:gd name="connsiteY2" fmla="*/ 1724280 h 1958140"/>
                <a:gd name="connsiteX3" fmla="*/ 1112925 w 1127437"/>
                <a:gd name="connsiteY3" fmla="*/ 1719545 h 1958140"/>
                <a:gd name="connsiteX4" fmla="*/ 924270 w 1127437"/>
                <a:gd name="connsiteY4" fmla="*/ 463314 h 1958140"/>
                <a:gd name="connsiteX5" fmla="*/ 587109 w 1127437"/>
                <a:gd name="connsiteY5" fmla="*/ 1179 h 1958140"/>
                <a:gd name="connsiteX6" fmla="*/ 570718 w 1127437"/>
                <a:gd name="connsiteY6" fmla="*/ 26271 h 1958140"/>
                <a:gd name="connsiteX7" fmla="*/ 618332 w 1127437"/>
                <a:gd name="connsiteY7" fmla="*/ 204160 h 1958140"/>
                <a:gd name="connsiteX8" fmla="*/ 519786 w 1127437"/>
                <a:gd name="connsiteY8" fmla="*/ 221845 h 1958140"/>
                <a:gd name="connsiteX9" fmla="*/ 429901 w 1127437"/>
                <a:gd name="connsiteY9" fmla="*/ 229434 h 1958140"/>
                <a:gd name="connsiteX10" fmla="*/ 408370 w 1127437"/>
                <a:gd name="connsiteY10" fmla="*/ 209441 h 1958140"/>
                <a:gd name="connsiteX11" fmla="*/ 274898 w 1127437"/>
                <a:gd name="connsiteY11" fmla="*/ 55875 h 1958140"/>
                <a:gd name="connsiteX12" fmla="*/ 219311 w 1127437"/>
                <a:gd name="connsiteY12" fmla="*/ 56118 h 1958140"/>
                <a:gd name="connsiteX13" fmla="*/ 1215 w 1127437"/>
                <a:gd name="connsiteY13" fmla="*/ 1590180 h 1958140"/>
                <a:gd name="connsiteX14" fmla="*/ 26610 w 1127437"/>
                <a:gd name="connsiteY14" fmla="*/ 1724219 h 1958140"/>
                <a:gd name="connsiteX15" fmla="*/ 216114 w 1127437"/>
                <a:gd name="connsiteY15" fmla="*/ 1891667 h 1958140"/>
                <a:gd name="connsiteX16" fmla="*/ 560682 w 1127437"/>
                <a:gd name="connsiteY16" fmla="*/ 1944623 h 1958140"/>
                <a:gd name="connsiteX17" fmla="*/ 1124279 w 1127437"/>
                <a:gd name="connsiteY17" fmla="*/ 1958140 h 1958140"/>
                <a:gd name="connsiteX0" fmla="*/ 1129041 w 1130151"/>
                <a:gd name="connsiteY0" fmla="*/ 1946234 h 1946234"/>
                <a:gd name="connsiteX1" fmla="*/ 1111771 w 1130151"/>
                <a:gd name="connsiteY1" fmla="*/ 1727173 h 1946234"/>
                <a:gd name="connsiteX2" fmla="*/ 1113633 w 1130151"/>
                <a:gd name="connsiteY2" fmla="*/ 1724280 h 1946234"/>
                <a:gd name="connsiteX3" fmla="*/ 1112925 w 1130151"/>
                <a:gd name="connsiteY3" fmla="*/ 1719545 h 1946234"/>
                <a:gd name="connsiteX4" fmla="*/ 924270 w 1130151"/>
                <a:gd name="connsiteY4" fmla="*/ 463314 h 1946234"/>
                <a:gd name="connsiteX5" fmla="*/ 587109 w 1130151"/>
                <a:gd name="connsiteY5" fmla="*/ 1179 h 1946234"/>
                <a:gd name="connsiteX6" fmla="*/ 570718 w 1130151"/>
                <a:gd name="connsiteY6" fmla="*/ 26271 h 1946234"/>
                <a:gd name="connsiteX7" fmla="*/ 618332 w 1130151"/>
                <a:gd name="connsiteY7" fmla="*/ 204160 h 1946234"/>
                <a:gd name="connsiteX8" fmla="*/ 519786 w 1130151"/>
                <a:gd name="connsiteY8" fmla="*/ 221845 h 1946234"/>
                <a:gd name="connsiteX9" fmla="*/ 429901 w 1130151"/>
                <a:gd name="connsiteY9" fmla="*/ 229434 h 1946234"/>
                <a:gd name="connsiteX10" fmla="*/ 408370 w 1130151"/>
                <a:gd name="connsiteY10" fmla="*/ 209441 h 1946234"/>
                <a:gd name="connsiteX11" fmla="*/ 274898 w 1130151"/>
                <a:gd name="connsiteY11" fmla="*/ 55875 h 1946234"/>
                <a:gd name="connsiteX12" fmla="*/ 219311 w 1130151"/>
                <a:gd name="connsiteY12" fmla="*/ 56118 h 1946234"/>
                <a:gd name="connsiteX13" fmla="*/ 1215 w 1130151"/>
                <a:gd name="connsiteY13" fmla="*/ 1590180 h 1946234"/>
                <a:gd name="connsiteX14" fmla="*/ 26610 w 1130151"/>
                <a:gd name="connsiteY14" fmla="*/ 1724219 h 1946234"/>
                <a:gd name="connsiteX15" fmla="*/ 216114 w 1130151"/>
                <a:gd name="connsiteY15" fmla="*/ 1891667 h 1946234"/>
                <a:gd name="connsiteX16" fmla="*/ 560682 w 1130151"/>
                <a:gd name="connsiteY16" fmla="*/ 1944623 h 1946234"/>
                <a:gd name="connsiteX17" fmla="*/ 1129041 w 1130151"/>
                <a:gd name="connsiteY17" fmla="*/ 1946234 h 1946234"/>
                <a:gd name="connsiteX0" fmla="*/ 1129041 w 1130151"/>
                <a:gd name="connsiteY0" fmla="*/ 1946234 h 2025544"/>
                <a:gd name="connsiteX1" fmla="*/ 1111771 w 1130151"/>
                <a:gd name="connsiteY1" fmla="*/ 1727173 h 2025544"/>
                <a:gd name="connsiteX2" fmla="*/ 1113633 w 1130151"/>
                <a:gd name="connsiteY2" fmla="*/ 1724280 h 2025544"/>
                <a:gd name="connsiteX3" fmla="*/ 1112925 w 1130151"/>
                <a:gd name="connsiteY3" fmla="*/ 1719545 h 2025544"/>
                <a:gd name="connsiteX4" fmla="*/ 924270 w 1130151"/>
                <a:gd name="connsiteY4" fmla="*/ 463314 h 2025544"/>
                <a:gd name="connsiteX5" fmla="*/ 587109 w 1130151"/>
                <a:gd name="connsiteY5" fmla="*/ 1179 h 2025544"/>
                <a:gd name="connsiteX6" fmla="*/ 570718 w 1130151"/>
                <a:gd name="connsiteY6" fmla="*/ 26271 h 2025544"/>
                <a:gd name="connsiteX7" fmla="*/ 618332 w 1130151"/>
                <a:gd name="connsiteY7" fmla="*/ 204160 h 2025544"/>
                <a:gd name="connsiteX8" fmla="*/ 519786 w 1130151"/>
                <a:gd name="connsiteY8" fmla="*/ 221845 h 2025544"/>
                <a:gd name="connsiteX9" fmla="*/ 429901 w 1130151"/>
                <a:gd name="connsiteY9" fmla="*/ 229434 h 2025544"/>
                <a:gd name="connsiteX10" fmla="*/ 408370 w 1130151"/>
                <a:gd name="connsiteY10" fmla="*/ 209441 h 2025544"/>
                <a:gd name="connsiteX11" fmla="*/ 274898 w 1130151"/>
                <a:gd name="connsiteY11" fmla="*/ 55875 h 2025544"/>
                <a:gd name="connsiteX12" fmla="*/ 219311 w 1130151"/>
                <a:gd name="connsiteY12" fmla="*/ 56118 h 2025544"/>
                <a:gd name="connsiteX13" fmla="*/ 1215 w 1130151"/>
                <a:gd name="connsiteY13" fmla="*/ 1590180 h 2025544"/>
                <a:gd name="connsiteX14" fmla="*/ 26610 w 1130151"/>
                <a:gd name="connsiteY14" fmla="*/ 1724219 h 2025544"/>
                <a:gd name="connsiteX15" fmla="*/ 216114 w 1130151"/>
                <a:gd name="connsiteY15" fmla="*/ 1891667 h 2025544"/>
                <a:gd name="connsiteX16" fmla="*/ 560682 w 1130151"/>
                <a:gd name="connsiteY16" fmla="*/ 1944623 h 2025544"/>
                <a:gd name="connsiteX17" fmla="*/ 1129041 w 1130151"/>
                <a:gd name="connsiteY17" fmla="*/ 1946234 h 2025544"/>
                <a:gd name="connsiteX0" fmla="*/ 1129041 w 1131153"/>
                <a:gd name="connsiteY0" fmla="*/ 1946234 h 1971924"/>
                <a:gd name="connsiteX1" fmla="*/ 1111771 w 1131153"/>
                <a:gd name="connsiteY1" fmla="*/ 1727173 h 1971924"/>
                <a:gd name="connsiteX2" fmla="*/ 1113633 w 1131153"/>
                <a:gd name="connsiteY2" fmla="*/ 1724280 h 1971924"/>
                <a:gd name="connsiteX3" fmla="*/ 1112925 w 1131153"/>
                <a:gd name="connsiteY3" fmla="*/ 1719545 h 1971924"/>
                <a:gd name="connsiteX4" fmla="*/ 924270 w 1131153"/>
                <a:gd name="connsiteY4" fmla="*/ 463314 h 1971924"/>
                <a:gd name="connsiteX5" fmla="*/ 587109 w 1131153"/>
                <a:gd name="connsiteY5" fmla="*/ 1179 h 1971924"/>
                <a:gd name="connsiteX6" fmla="*/ 570718 w 1131153"/>
                <a:gd name="connsiteY6" fmla="*/ 26271 h 1971924"/>
                <a:gd name="connsiteX7" fmla="*/ 618332 w 1131153"/>
                <a:gd name="connsiteY7" fmla="*/ 204160 h 1971924"/>
                <a:gd name="connsiteX8" fmla="*/ 519786 w 1131153"/>
                <a:gd name="connsiteY8" fmla="*/ 221845 h 1971924"/>
                <a:gd name="connsiteX9" fmla="*/ 429901 w 1131153"/>
                <a:gd name="connsiteY9" fmla="*/ 229434 h 1971924"/>
                <a:gd name="connsiteX10" fmla="*/ 408370 w 1131153"/>
                <a:gd name="connsiteY10" fmla="*/ 209441 h 1971924"/>
                <a:gd name="connsiteX11" fmla="*/ 274898 w 1131153"/>
                <a:gd name="connsiteY11" fmla="*/ 55875 h 1971924"/>
                <a:gd name="connsiteX12" fmla="*/ 219311 w 1131153"/>
                <a:gd name="connsiteY12" fmla="*/ 56118 h 1971924"/>
                <a:gd name="connsiteX13" fmla="*/ 1215 w 1131153"/>
                <a:gd name="connsiteY13" fmla="*/ 1590180 h 1971924"/>
                <a:gd name="connsiteX14" fmla="*/ 26610 w 1131153"/>
                <a:gd name="connsiteY14" fmla="*/ 1724219 h 1971924"/>
                <a:gd name="connsiteX15" fmla="*/ 216114 w 1131153"/>
                <a:gd name="connsiteY15" fmla="*/ 1891667 h 1971924"/>
                <a:gd name="connsiteX16" fmla="*/ 560682 w 1131153"/>
                <a:gd name="connsiteY16" fmla="*/ 1944623 h 1971924"/>
                <a:gd name="connsiteX17" fmla="*/ 1129041 w 1131153"/>
                <a:gd name="connsiteY17" fmla="*/ 1946234 h 1971924"/>
                <a:gd name="connsiteX0" fmla="*/ 1122691 w 1127437"/>
                <a:gd name="connsiteY0" fmla="*/ 1930359 h 1960792"/>
                <a:gd name="connsiteX1" fmla="*/ 1111771 w 1127437"/>
                <a:gd name="connsiteY1" fmla="*/ 1727173 h 1960792"/>
                <a:gd name="connsiteX2" fmla="*/ 1113633 w 1127437"/>
                <a:gd name="connsiteY2" fmla="*/ 1724280 h 1960792"/>
                <a:gd name="connsiteX3" fmla="*/ 1112925 w 1127437"/>
                <a:gd name="connsiteY3" fmla="*/ 1719545 h 1960792"/>
                <a:gd name="connsiteX4" fmla="*/ 924270 w 1127437"/>
                <a:gd name="connsiteY4" fmla="*/ 463314 h 1960792"/>
                <a:gd name="connsiteX5" fmla="*/ 587109 w 1127437"/>
                <a:gd name="connsiteY5" fmla="*/ 1179 h 1960792"/>
                <a:gd name="connsiteX6" fmla="*/ 570718 w 1127437"/>
                <a:gd name="connsiteY6" fmla="*/ 26271 h 1960792"/>
                <a:gd name="connsiteX7" fmla="*/ 618332 w 1127437"/>
                <a:gd name="connsiteY7" fmla="*/ 204160 h 1960792"/>
                <a:gd name="connsiteX8" fmla="*/ 519786 w 1127437"/>
                <a:gd name="connsiteY8" fmla="*/ 221845 h 1960792"/>
                <a:gd name="connsiteX9" fmla="*/ 429901 w 1127437"/>
                <a:gd name="connsiteY9" fmla="*/ 229434 h 1960792"/>
                <a:gd name="connsiteX10" fmla="*/ 408370 w 1127437"/>
                <a:gd name="connsiteY10" fmla="*/ 209441 h 1960792"/>
                <a:gd name="connsiteX11" fmla="*/ 274898 w 1127437"/>
                <a:gd name="connsiteY11" fmla="*/ 55875 h 1960792"/>
                <a:gd name="connsiteX12" fmla="*/ 219311 w 1127437"/>
                <a:gd name="connsiteY12" fmla="*/ 56118 h 1960792"/>
                <a:gd name="connsiteX13" fmla="*/ 1215 w 1127437"/>
                <a:gd name="connsiteY13" fmla="*/ 1590180 h 1960792"/>
                <a:gd name="connsiteX14" fmla="*/ 26610 w 1127437"/>
                <a:gd name="connsiteY14" fmla="*/ 1724219 h 1960792"/>
                <a:gd name="connsiteX15" fmla="*/ 216114 w 1127437"/>
                <a:gd name="connsiteY15" fmla="*/ 1891667 h 1960792"/>
                <a:gd name="connsiteX16" fmla="*/ 560682 w 1127437"/>
                <a:gd name="connsiteY16" fmla="*/ 1944623 h 1960792"/>
                <a:gd name="connsiteX17" fmla="*/ 1122691 w 1127437"/>
                <a:gd name="connsiteY17" fmla="*/ 1930359 h 1960792"/>
                <a:gd name="connsiteX0" fmla="*/ 1122691 w 1169490"/>
                <a:gd name="connsiteY0" fmla="*/ 1930359 h 1960792"/>
                <a:gd name="connsiteX1" fmla="*/ 1111771 w 1169490"/>
                <a:gd name="connsiteY1" fmla="*/ 1727173 h 1960792"/>
                <a:gd name="connsiteX2" fmla="*/ 1113633 w 1169490"/>
                <a:gd name="connsiteY2" fmla="*/ 1724280 h 1960792"/>
                <a:gd name="connsiteX3" fmla="*/ 1154200 w 1169490"/>
                <a:gd name="connsiteY3" fmla="*/ 1716370 h 1960792"/>
                <a:gd name="connsiteX4" fmla="*/ 924270 w 1169490"/>
                <a:gd name="connsiteY4" fmla="*/ 463314 h 1960792"/>
                <a:gd name="connsiteX5" fmla="*/ 587109 w 1169490"/>
                <a:gd name="connsiteY5" fmla="*/ 1179 h 1960792"/>
                <a:gd name="connsiteX6" fmla="*/ 570718 w 1169490"/>
                <a:gd name="connsiteY6" fmla="*/ 26271 h 1960792"/>
                <a:gd name="connsiteX7" fmla="*/ 618332 w 1169490"/>
                <a:gd name="connsiteY7" fmla="*/ 204160 h 1960792"/>
                <a:gd name="connsiteX8" fmla="*/ 519786 w 1169490"/>
                <a:gd name="connsiteY8" fmla="*/ 221845 h 1960792"/>
                <a:gd name="connsiteX9" fmla="*/ 429901 w 1169490"/>
                <a:gd name="connsiteY9" fmla="*/ 229434 h 1960792"/>
                <a:gd name="connsiteX10" fmla="*/ 408370 w 1169490"/>
                <a:gd name="connsiteY10" fmla="*/ 209441 h 1960792"/>
                <a:gd name="connsiteX11" fmla="*/ 274898 w 1169490"/>
                <a:gd name="connsiteY11" fmla="*/ 55875 h 1960792"/>
                <a:gd name="connsiteX12" fmla="*/ 219311 w 1169490"/>
                <a:gd name="connsiteY12" fmla="*/ 56118 h 1960792"/>
                <a:gd name="connsiteX13" fmla="*/ 1215 w 1169490"/>
                <a:gd name="connsiteY13" fmla="*/ 1590180 h 1960792"/>
                <a:gd name="connsiteX14" fmla="*/ 26610 w 1169490"/>
                <a:gd name="connsiteY14" fmla="*/ 1724219 h 1960792"/>
                <a:gd name="connsiteX15" fmla="*/ 216114 w 1169490"/>
                <a:gd name="connsiteY15" fmla="*/ 1891667 h 1960792"/>
                <a:gd name="connsiteX16" fmla="*/ 560682 w 1169490"/>
                <a:gd name="connsiteY16" fmla="*/ 1944623 h 1960792"/>
                <a:gd name="connsiteX17" fmla="*/ 1122691 w 1169490"/>
                <a:gd name="connsiteY17" fmla="*/ 1930359 h 1960792"/>
                <a:gd name="connsiteX0" fmla="*/ 1122691 w 1168444"/>
                <a:gd name="connsiteY0" fmla="*/ 1930359 h 1960792"/>
                <a:gd name="connsiteX1" fmla="*/ 1111771 w 1168444"/>
                <a:gd name="connsiteY1" fmla="*/ 1727173 h 1960792"/>
                <a:gd name="connsiteX2" fmla="*/ 1145383 w 1168444"/>
                <a:gd name="connsiteY2" fmla="*/ 1756030 h 1960792"/>
                <a:gd name="connsiteX3" fmla="*/ 1154200 w 1168444"/>
                <a:gd name="connsiteY3" fmla="*/ 1716370 h 1960792"/>
                <a:gd name="connsiteX4" fmla="*/ 924270 w 1168444"/>
                <a:gd name="connsiteY4" fmla="*/ 463314 h 1960792"/>
                <a:gd name="connsiteX5" fmla="*/ 587109 w 1168444"/>
                <a:gd name="connsiteY5" fmla="*/ 1179 h 1960792"/>
                <a:gd name="connsiteX6" fmla="*/ 570718 w 1168444"/>
                <a:gd name="connsiteY6" fmla="*/ 26271 h 1960792"/>
                <a:gd name="connsiteX7" fmla="*/ 618332 w 1168444"/>
                <a:gd name="connsiteY7" fmla="*/ 204160 h 1960792"/>
                <a:gd name="connsiteX8" fmla="*/ 519786 w 1168444"/>
                <a:gd name="connsiteY8" fmla="*/ 221845 h 1960792"/>
                <a:gd name="connsiteX9" fmla="*/ 429901 w 1168444"/>
                <a:gd name="connsiteY9" fmla="*/ 229434 h 1960792"/>
                <a:gd name="connsiteX10" fmla="*/ 408370 w 1168444"/>
                <a:gd name="connsiteY10" fmla="*/ 209441 h 1960792"/>
                <a:gd name="connsiteX11" fmla="*/ 274898 w 1168444"/>
                <a:gd name="connsiteY11" fmla="*/ 55875 h 1960792"/>
                <a:gd name="connsiteX12" fmla="*/ 219311 w 1168444"/>
                <a:gd name="connsiteY12" fmla="*/ 56118 h 1960792"/>
                <a:gd name="connsiteX13" fmla="*/ 1215 w 1168444"/>
                <a:gd name="connsiteY13" fmla="*/ 1590180 h 1960792"/>
                <a:gd name="connsiteX14" fmla="*/ 26610 w 1168444"/>
                <a:gd name="connsiteY14" fmla="*/ 1724219 h 1960792"/>
                <a:gd name="connsiteX15" fmla="*/ 216114 w 1168444"/>
                <a:gd name="connsiteY15" fmla="*/ 1891667 h 1960792"/>
                <a:gd name="connsiteX16" fmla="*/ 560682 w 1168444"/>
                <a:gd name="connsiteY16" fmla="*/ 1944623 h 1960792"/>
                <a:gd name="connsiteX17" fmla="*/ 1122691 w 1168444"/>
                <a:gd name="connsiteY17" fmla="*/ 1930359 h 1960792"/>
                <a:gd name="connsiteX0" fmla="*/ 1122691 w 1168444"/>
                <a:gd name="connsiteY0" fmla="*/ 1930359 h 1946316"/>
                <a:gd name="connsiteX1" fmla="*/ 1124471 w 1168444"/>
                <a:gd name="connsiteY1" fmla="*/ 1809723 h 1946316"/>
                <a:gd name="connsiteX2" fmla="*/ 1145383 w 1168444"/>
                <a:gd name="connsiteY2" fmla="*/ 1756030 h 1946316"/>
                <a:gd name="connsiteX3" fmla="*/ 1154200 w 1168444"/>
                <a:gd name="connsiteY3" fmla="*/ 1716370 h 1946316"/>
                <a:gd name="connsiteX4" fmla="*/ 924270 w 1168444"/>
                <a:gd name="connsiteY4" fmla="*/ 463314 h 1946316"/>
                <a:gd name="connsiteX5" fmla="*/ 587109 w 1168444"/>
                <a:gd name="connsiteY5" fmla="*/ 1179 h 1946316"/>
                <a:gd name="connsiteX6" fmla="*/ 570718 w 1168444"/>
                <a:gd name="connsiteY6" fmla="*/ 26271 h 1946316"/>
                <a:gd name="connsiteX7" fmla="*/ 618332 w 1168444"/>
                <a:gd name="connsiteY7" fmla="*/ 204160 h 1946316"/>
                <a:gd name="connsiteX8" fmla="*/ 519786 w 1168444"/>
                <a:gd name="connsiteY8" fmla="*/ 221845 h 1946316"/>
                <a:gd name="connsiteX9" fmla="*/ 429901 w 1168444"/>
                <a:gd name="connsiteY9" fmla="*/ 229434 h 1946316"/>
                <a:gd name="connsiteX10" fmla="*/ 408370 w 1168444"/>
                <a:gd name="connsiteY10" fmla="*/ 209441 h 1946316"/>
                <a:gd name="connsiteX11" fmla="*/ 274898 w 1168444"/>
                <a:gd name="connsiteY11" fmla="*/ 55875 h 1946316"/>
                <a:gd name="connsiteX12" fmla="*/ 219311 w 1168444"/>
                <a:gd name="connsiteY12" fmla="*/ 56118 h 1946316"/>
                <a:gd name="connsiteX13" fmla="*/ 1215 w 1168444"/>
                <a:gd name="connsiteY13" fmla="*/ 1590180 h 1946316"/>
                <a:gd name="connsiteX14" fmla="*/ 26610 w 1168444"/>
                <a:gd name="connsiteY14" fmla="*/ 1724219 h 1946316"/>
                <a:gd name="connsiteX15" fmla="*/ 216114 w 1168444"/>
                <a:gd name="connsiteY15" fmla="*/ 1891667 h 1946316"/>
                <a:gd name="connsiteX16" fmla="*/ 560682 w 1168444"/>
                <a:gd name="connsiteY16" fmla="*/ 1944623 h 1946316"/>
                <a:gd name="connsiteX17" fmla="*/ 1122691 w 1168444"/>
                <a:gd name="connsiteY17" fmla="*/ 1930359 h 1946316"/>
                <a:gd name="connsiteX0" fmla="*/ 1122691 w 1171327"/>
                <a:gd name="connsiteY0" fmla="*/ 1930359 h 1946316"/>
                <a:gd name="connsiteX1" fmla="*/ 1145383 w 1171327"/>
                <a:gd name="connsiteY1" fmla="*/ 1756030 h 1946316"/>
                <a:gd name="connsiteX2" fmla="*/ 1154200 w 1171327"/>
                <a:gd name="connsiteY2" fmla="*/ 1716370 h 1946316"/>
                <a:gd name="connsiteX3" fmla="*/ 924270 w 1171327"/>
                <a:gd name="connsiteY3" fmla="*/ 463314 h 1946316"/>
                <a:gd name="connsiteX4" fmla="*/ 587109 w 1171327"/>
                <a:gd name="connsiteY4" fmla="*/ 1179 h 1946316"/>
                <a:gd name="connsiteX5" fmla="*/ 570718 w 1171327"/>
                <a:gd name="connsiteY5" fmla="*/ 26271 h 1946316"/>
                <a:gd name="connsiteX6" fmla="*/ 618332 w 1171327"/>
                <a:gd name="connsiteY6" fmla="*/ 204160 h 1946316"/>
                <a:gd name="connsiteX7" fmla="*/ 519786 w 1171327"/>
                <a:gd name="connsiteY7" fmla="*/ 221845 h 1946316"/>
                <a:gd name="connsiteX8" fmla="*/ 429901 w 1171327"/>
                <a:gd name="connsiteY8" fmla="*/ 229434 h 1946316"/>
                <a:gd name="connsiteX9" fmla="*/ 408370 w 1171327"/>
                <a:gd name="connsiteY9" fmla="*/ 209441 h 1946316"/>
                <a:gd name="connsiteX10" fmla="*/ 274898 w 1171327"/>
                <a:gd name="connsiteY10" fmla="*/ 55875 h 1946316"/>
                <a:gd name="connsiteX11" fmla="*/ 219311 w 1171327"/>
                <a:gd name="connsiteY11" fmla="*/ 56118 h 1946316"/>
                <a:gd name="connsiteX12" fmla="*/ 1215 w 1171327"/>
                <a:gd name="connsiteY12" fmla="*/ 1590180 h 1946316"/>
                <a:gd name="connsiteX13" fmla="*/ 26610 w 1171327"/>
                <a:gd name="connsiteY13" fmla="*/ 1724219 h 1946316"/>
                <a:gd name="connsiteX14" fmla="*/ 216114 w 1171327"/>
                <a:gd name="connsiteY14" fmla="*/ 1891667 h 1946316"/>
                <a:gd name="connsiteX15" fmla="*/ 560682 w 1171327"/>
                <a:gd name="connsiteY15" fmla="*/ 1944623 h 1946316"/>
                <a:gd name="connsiteX16" fmla="*/ 1122691 w 1171327"/>
                <a:gd name="connsiteY16" fmla="*/ 1930359 h 1946316"/>
                <a:gd name="connsiteX0" fmla="*/ 1122691 w 1187947"/>
                <a:gd name="connsiteY0" fmla="*/ 1930359 h 1946316"/>
                <a:gd name="connsiteX1" fmla="*/ 1154200 w 1187947"/>
                <a:gd name="connsiteY1" fmla="*/ 1716370 h 1946316"/>
                <a:gd name="connsiteX2" fmla="*/ 924270 w 1187947"/>
                <a:gd name="connsiteY2" fmla="*/ 463314 h 1946316"/>
                <a:gd name="connsiteX3" fmla="*/ 587109 w 1187947"/>
                <a:gd name="connsiteY3" fmla="*/ 1179 h 1946316"/>
                <a:gd name="connsiteX4" fmla="*/ 570718 w 1187947"/>
                <a:gd name="connsiteY4" fmla="*/ 26271 h 1946316"/>
                <a:gd name="connsiteX5" fmla="*/ 618332 w 1187947"/>
                <a:gd name="connsiteY5" fmla="*/ 204160 h 1946316"/>
                <a:gd name="connsiteX6" fmla="*/ 519786 w 1187947"/>
                <a:gd name="connsiteY6" fmla="*/ 221845 h 1946316"/>
                <a:gd name="connsiteX7" fmla="*/ 429901 w 1187947"/>
                <a:gd name="connsiteY7" fmla="*/ 229434 h 1946316"/>
                <a:gd name="connsiteX8" fmla="*/ 408370 w 1187947"/>
                <a:gd name="connsiteY8" fmla="*/ 209441 h 1946316"/>
                <a:gd name="connsiteX9" fmla="*/ 274898 w 1187947"/>
                <a:gd name="connsiteY9" fmla="*/ 55875 h 1946316"/>
                <a:gd name="connsiteX10" fmla="*/ 219311 w 1187947"/>
                <a:gd name="connsiteY10" fmla="*/ 56118 h 1946316"/>
                <a:gd name="connsiteX11" fmla="*/ 1215 w 1187947"/>
                <a:gd name="connsiteY11" fmla="*/ 1590180 h 1946316"/>
                <a:gd name="connsiteX12" fmla="*/ 26610 w 1187947"/>
                <a:gd name="connsiteY12" fmla="*/ 1724219 h 1946316"/>
                <a:gd name="connsiteX13" fmla="*/ 216114 w 1187947"/>
                <a:gd name="connsiteY13" fmla="*/ 1891667 h 1946316"/>
                <a:gd name="connsiteX14" fmla="*/ 560682 w 1187947"/>
                <a:gd name="connsiteY14" fmla="*/ 1944623 h 1946316"/>
                <a:gd name="connsiteX15" fmla="*/ 1122691 w 1187947"/>
                <a:gd name="connsiteY15" fmla="*/ 1930359 h 1946316"/>
                <a:gd name="connsiteX0" fmla="*/ 1122691 w 1168073"/>
                <a:gd name="connsiteY0" fmla="*/ 1930359 h 1949596"/>
                <a:gd name="connsiteX1" fmla="*/ 1154200 w 1168073"/>
                <a:gd name="connsiteY1" fmla="*/ 1716370 h 1949596"/>
                <a:gd name="connsiteX2" fmla="*/ 924270 w 1168073"/>
                <a:gd name="connsiteY2" fmla="*/ 463314 h 1949596"/>
                <a:gd name="connsiteX3" fmla="*/ 587109 w 1168073"/>
                <a:gd name="connsiteY3" fmla="*/ 1179 h 1949596"/>
                <a:gd name="connsiteX4" fmla="*/ 570718 w 1168073"/>
                <a:gd name="connsiteY4" fmla="*/ 26271 h 1949596"/>
                <a:gd name="connsiteX5" fmla="*/ 618332 w 1168073"/>
                <a:gd name="connsiteY5" fmla="*/ 204160 h 1949596"/>
                <a:gd name="connsiteX6" fmla="*/ 519786 w 1168073"/>
                <a:gd name="connsiteY6" fmla="*/ 221845 h 1949596"/>
                <a:gd name="connsiteX7" fmla="*/ 429901 w 1168073"/>
                <a:gd name="connsiteY7" fmla="*/ 229434 h 1949596"/>
                <a:gd name="connsiteX8" fmla="*/ 408370 w 1168073"/>
                <a:gd name="connsiteY8" fmla="*/ 209441 h 1949596"/>
                <a:gd name="connsiteX9" fmla="*/ 274898 w 1168073"/>
                <a:gd name="connsiteY9" fmla="*/ 55875 h 1949596"/>
                <a:gd name="connsiteX10" fmla="*/ 219311 w 1168073"/>
                <a:gd name="connsiteY10" fmla="*/ 56118 h 1949596"/>
                <a:gd name="connsiteX11" fmla="*/ 1215 w 1168073"/>
                <a:gd name="connsiteY11" fmla="*/ 1590180 h 1949596"/>
                <a:gd name="connsiteX12" fmla="*/ 26610 w 1168073"/>
                <a:gd name="connsiteY12" fmla="*/ 1724219 h 1949596"/>
                <a:gd name="connsiteX13" fmla="*/ 216114 w 1168073"/>
                <a:gd name="connsiteY13" fmla="*/ 1891667 h 1949596"/>
                <a:gd name="connsiteX14" fmla="*/ 560682 w 1168073"/>
                <a:gd name="connsiteY14" fmla="*/ 1944623 h 1949596"/>
                <a:gd name="connsiteX15" fmla="*/ 1122691 w 1168073"/>
                <a:gd name="connsiteY15" fmla="*/ 1930359 h 1949596"/>
                <a:gd name="connsiteX0" fmla="*/ 1122691 w 1172917"/>
                <a:gd name="connsiteY0" fmla="*/ 1930359 h 1946221"/>
                <a:gd name="connsiteX1" fmla="*/ 1154200 w 1172917"/>
                <a:gd name="connsiteY1" fmla="*/ 1716370 h 1946221"/>
                <a:gd name="connsiteX2" fmla="*/ 924270 w 1172917"/>
                <a:gd name="connsiteY2" fmla="*/ 463314 h 1946221"/>
                <a:gd name="connsiteX3" fmla="*/ 587109 w 1172917"/>
                <a:gd name="connsiteY3" fmla="*/ 1179 h 1946221"/>
                <a:gd name="connsiteX4" fmla="*/ 570718 w 1172917"/>
                <a:gd name="connsiteY4" fmla="*/ 26271 h 1946221"/>
                <a:gd name="connsiteX5" fmla="*/ 618332 w 1172917"/>
                <a:gd name="connsiteY5" fmla="*/ 204160 h 1946221"/>
                <a:gd name="connsiteX6" fmla="*/ 519786 w 1172917"/>
                <a:gd name="connsiteY6" fmla="*/ 221845 h 1946221"/>
                <a:gd name="connsiteX7" fmla="*/ 429901 w 1172917"/>
                <a:gd name="connsiteY7" fmla="*/ 229434 h 1946221"/>
                <a:gd name="connsiteX8" fmla="*/ 408370 w 1172917"/>
                <a:gd name="connsiteY8" fmla="*/ 209441 h 1946221"/>
                <a:gd name="connsiteX9" fmla="*/ 274898 w 1172917"/>
                <a:gd name="connsiteY9" fmla="*/ 55875 h 1946221"/>
                <a:gd name="connsiteX10" fmla="*/ 219311 w 1172917"/>
                <a:gd name="connsiteY10" fmla="*/ 56118 h 1946221"/>
                <a:gd name="connsiteX11" fmla="*/ 1215 w 1172917"/>
                <a:gd name="connsiteY11" fmla="*/ 1590180 h 1946221"/>
                <a:gd name="connsiteX12" fmla="*/ 26610 w 1172917"/>
                <a:gd name="connsiteY12" fmla="*/ 1724219 h 1946221"/>
                <a:gd name="connsiteX13" fmla="*/ 216114 w 1172917"/>
                <a:gd name="connsiteY13" fmla="*/ 1891667 h 1946221"/>
                <a:gd name="connsiteX14" fmla="*/ 560682 w 1172917"/>
                <a:gd name="connsiteY14" fmla="*/ 1944623 h 1946221"/>
                <a:gd name="connsiteX15" fmla="*/ 1122691 w 1172917"/>
                <a:gd name="connsiteY15" fmla="*/ 1930359 h 1946221"/>
                <a:gd name="connsiteX0" fmla="*/ 1122691 w 1167226"/>
                <a:gd name="connsiteY0" fmla="*/ 1930359 h 1945569"/>
                <a:gd name="connsiteX1" fmla="*/ 1154200 w 1167226"/>
                <a:gd name="connsiteY1" fmla="*/ 1716370 h 1945569"/>
                <a:gd name="connsiteX2" fmla="*/ 924270 w 1167226"/>
                <a:gd name="connsiteY2" fmla="*/ 463314 h 1945569"/>
                <a:gd name="connsiteX3" fmla="*/ 587109 w 1167226"/>
                <a:gd name="connsiteY3" fmla="*/ 1179 h 1945569"/>
                <a:gd name="connsiteX4" fmla="*/ 570718 w 1167226"/>
                <a:gd name="connsiteY4" fmla="*/ 26271 h 1945569"/>
                <a:gd name="connsiteX5" fmla="*/ 618332 w 1167226"/>
                <a:gd name="connsiteY5" fmla="*/ 204160 h 1945569"/>
                <a:gd name="connsiteX6" fmla="*/ 519786 w 1167226"/>
                <a:gd name="connsiteY6" fmla="*/ 221845 h 1945569"/>
                <a:gd name="connsiteX7" fmla="*/ 429901 w 1167226"/>
                <a:gd name="connsiteY7" fmla="*/ 229434 h 1945569"/>
                <a:gd name="connsiteX8" fmla="*/ 408370 w 1167226"/>
                <a:gd name="connsiteY8" fmla="*/ 209441 h 1945569"/>
                <a:gd name="connsiteX9" fmla="*/ 274898 w 1167226"/>
                <a:gd name="connsiteY9" fmla="*/ 55875 h 1945569"/>
                <a:gd name="connsiteX10" fmla="*/ 219311 w 1167226"/>
                <a:gd name="connsiteY10" fmla="*/ 56118 h 1945569"/>
                <a:gd name="connsiteX11" fmla="*/ 1215 w 1167226"/>
                <a:gd name="connsiteY11" fmla="*/ 1590180 h 1945569"/>
                <a:gd name="connsiteX12" fmla="*/ 26610 w 1167226"/>
                <a:gd name="connsiteY12" fmla="*/ 1724219 h 1945569"/>
                <a:gd name="connsiteX13" fmla="*/ 216114 w 1167226"/>
                <a:gd name="connsiteY13" fmla="*/ 1891667 h 1945569"/>
                <a:gd name="connsiteX14" fmla="*/ 560682 w 1167226"/>
                <a:gd name="connsiteY14" fmla="*/ 1944623 h 1945569"/>
                <a:gd name="connsiteX15" fmla="*/ 1122691 w 1167226"/>
                <a:gd name="connsiteY15" fmla="*/ 1930359 h 1945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67226" h="1945569">
                  <a:moveTo>
                    <a:pt x="1122691" y="1930359"/>
                  </a:moveTo>
                  <a:cubicBezTo>
                    <a:pt x="1150173" y="1910573"/>
                    <a:pt x="1187270" y="1960878"/>
                    <a:pt x="1154200" y="1716370"/>
                  </a:cubicBezTo>
                  <a:cubicBezTo>
                    <a:pt x="1121130" y="1471862"/>
                    <a:pt x="1018785" y="749179"/>
                    <a:pt x="924270" y="463314"/>
                  </a:cubicBezTo>
                  <a:cubicBezTo>
                    <a:pt x="829755" y="177449"/>
                    <a:pt x="790859" y="72792"/>
                    <a:pt x="587109" y="1179"/>
                  </a:cubicBezTo>
                  <a:cubicBezTo>
                    <a:pt x="568978" y="-5195"/>
                    <a:pt x="562867" y="15870"/>
                    <a:pt x="570718" y="26271"/>
                  </a:cubicBezTo>
                  <a:cubicBezTo>
                    <a:pt x="619789" y="91226"/>
                    <a:pt x="676165" y="193496"/>
                    <a:pt x="618332" y="204160"/>
                  </a:cubicBezTo>
                  <a:lnTo>
                    <a:pt x="519786" y="221845"/>
                  </a:lnTo>
                  <a:cubicBezTo>
                    <a:pt x="494067" y="226459"/>
                    <a:pt x="454911" y="242101"/>
                    <a:pt x="429901" y="229434"/>
                  </a:cubicBezTo>
                  <a:cubicBezTo>
                    <a:pt x="421098" y="224982"/>
                    <a:pt x="414582" y="217110"/>
                    <a:pt x="408370" y="209441"/>
                  </a:cubicBezTo>
                  <a:cubicBezTo>
                    <a:pt x="366443" y="157740"/>
                    <a:pt x="328036" y="96892"/>
                    <a:pt x="274898" y="55875"/>
                  </a:cubicBezTo>
                  <a:cubicBezTo>
                    <a:pt x="263526" y="47295"/>
                    <a:pt x="211055" y="22001"/>
                    <a:pt x="219311" y="56118"/>
                  </a:cubicBezTo>
                  <a:cubicBezTo>
                    <a:pt x="345964" y="579424"/>
                    <a:pt x="-23756" y="1071447"/>
                    <a:pt x="1215" y="1590180"/>
                  </a:cubicBezTo>
                  <a:cubicBezTo>
                    <a:pt x="3420" y="1635851"/>
                    <a:pt x="8864" y="1682089"/>
                    <a:pt x="26610" y="1724219"/>
                  </a:cubicBezTo>
                  <a:cubicBezTo>
                    <a:pt x="60261" y="1804048"/>
                    <a:pt x="135213" y="1860666"/>
                    <a:pt x="216114" y="1891667"/>
                  </a:cubicBezTo>
                  <a:cubicBezTo>
                    <a:pt x="323726" y="1932906"/>
                    <a:pt x="446311" y="1941628"/>
                    <a:pt x="560682" y="1944623"/>
                  </a:cubicBezTo>
                  <a:cubicBezTo>
                    <a:pt x="750135" y="1945160"/>
                    <a:pt x="1095209" y="1950145"/>
                    <a:pt x="1122691" y="1930359"/>
                  </a:cubicBezTo>
                  <a:close/>
                </a:path>
              </a:pathLst>
            </a:custGeom>
            <a:solidFill>
              <a:schemeClr val="accent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A97A3019-96FD-A619-0A3D-769F15EAC2B0}"/>
                </a:ext>
              </a:extLst>
            </p:cNvPr>
            <p:cNvSpPr/>
            <p:nvPr/>
          </p:nvSpPr>
          <p:spPr>
            <a:xfrm>
              <a:off x="4748540" y="5056548"/>
              <a:ext cx="89297" cy="67588"/>
            </a:xfrm>
            <a:custGeom>
              <a:avLst/>
              <a:gdLst>
                <a:gd name="connsiteX0" fmla="*/ 6101 w 89297"/>
                <a:gd name="connsiteY0" fmla="*/ 58811 h 67588"/>
                <a:gd name="connsiteX1" fmla="*/ 9905 w 89297"/>
                <a:gd name="connsiteY1" fmla="*/ 54886 h 67588"/>
                <a:gd name="connsiteX2" fmla="*/ 11200 w 89297"/>
                <a:gd name="connsiteY2" fmla="*/ 53227 h 67588"/>
                <a:gd name="connsiteX3" fmla="*/ 12576 w 89297"/>
                <a:gd name="connsiteY3" fmla="*/ 52296 h 67588"/>
                <a:gd name="connsiteX4" fmla="*/ 16239 w 89297"/>
                <a:gd name="connsiteY4" fmla="*/ 48754 h 67588"/>
                <a:gd name="connsiteX5" fmla="*/ 19659 w 89297"/>
                <a:gd name="connsiteY5" fmla="*/ 45153 h 67588"/>
                <a:gd name="connsiteX6" fmla="*/ 23281 w 89297"/>
                <a:gd name="connsiteY6" fmla="*/ 41814 h 67588"/>
                <a:gd name="connsiteX7" fmla="*/ 26316 w 89297"/>
                <a:gd name="connsiteY7" fmla="*/ 39345 h 67588"/>
                <a:gd name="connsiteX8" fmla="*/ 29534 w 89297"/>
                <a:gd name="connsiteY8" fmla="*/ 36654 h 67588"/>
                <a:gd name="connsiteX9" fmla="*/ 32002 w 89297"/>
                <a:gd name="connsiteY9" fmla="*/ 34994 h 67588"/>
                <a:gd name="connsiteX10" fmla="*/ 33237 w 89297"/>
                <a:gd name="connsiteY10" fmla="*/ 33558 h 67588"/>
                <a:gd name="connsiteX11" fmla="*/ 34511 w 89297"/>
                <a:gd name="connsiteY11" fmla="*/ 32141 h 67588"/>
                <a:gd name="connsiteX12" fmla="*/ 34957 w 89297"/>
                <a:gd name="connsiteY12" fmla="*/ 31959 h 67588"/>
                <a:gd name="connsiteX13" fmla="*/ 36656 w 89297"/>
                <a:gd name="connsiteY13" fmla="*/ 30786 h 67588"/>
                <a:gd name="connsiteX14" fmla="*/ 37749 w 89297"/>
                <a:gd name="connsiteY14" fmla="*/ 29673 h 67588"/>
                <a:gd name="connsiteX15" fmla="*/ 41108 w 89297"/>
                <a:gd name="connsiteY15" fmla="*/ 27143 h 67588"/>
                <a:gd name="connsiteX16" fmla="*/ 43840 w 89297"/>
                <a:gd name="connsiteY16" fmla="*/ 25545 h 67588"/>
                <a:gd name="connsiteX17" fmla="*/ 46531 w 89297"/>
                <a:gd name="connsiteY17" fmla="*/ 23683 h 67588"/>
                <a:gd name="connsiteX18" fmla="*/ 49121 w 89297"/>
                <a:gd name="connsiteY18" fmla="*/ 22206 h 67588"/>
                <a:gd name="connsiteX19" fmla="*/ 50335 w 89297"/>
                <a:gd name="connsiteY19" fmla="*/ 20992 h 67588"/>
                <a:gd name="connsiteX20" fmla="*/ 50619 w 89297"/>
                <a:gd name="connsiteY20" fmla="*/ 20789 h 67588"/>
                <a:gd name="connsiteX21" fmla="*/ 54605 w 89297"/>
                <a:gd name="connsiteY21" fmla="*/ 18078 h 67588"/>
                <a:gd name="connsiteX22" fmla="*/ 58915 w 89297"/>
                <a:gd name="connsiteY22" fmla="*/ 15326 h 67588"/>
                <a:gd name="connsiteX23" fmla="*/ 59927 w 89297"/>
                <a:gd name="connsiteY23" fmla="*/ 14395 h 67588"/>
                <a:gd name="connsiteX24" fmla="*/ 60615 w 89297"/>
                <a:gd name="connsiteY24" fmla="*/ 13889 h 67588"/>
                <a:gd name="connsiteX25" fmla="*/ 64075 w 89297"/>
                <a:gd name="connsiteY25" fmla="*/ 12129 h 67588"/>
                <a:gd name="connsiteX26" fmla="*/ 68041 w 89297"/>
                <a:gd name="connsiteY26" fmla="*/ 10125 h 67588"/>
                <a:gd name="connsiteX27" fmla="*/ 69842 w 89297"/>
                <a:gd name="connsiteY27" fmla="*/ 8790 h 67588"/>
                <a:gd name="connsiteX28" fmla="*/ 71218 w 89297"/>
                <a:gd name="connsiteY28" fmla="*/ 7960 h 67588"/>
                <a:gd name="connsiteX29" fmla="*/ 72210 w 89297"/>
                <a:gd name="connsiteY29" fmla="*/ 7049 h 67588"/>
                <a:gd name="connsiteX30" fmla="*/ 73343 w 89297"/>
                <a:gd name="connsiteY30" fmla="*/ 6766 h 67588"/>
                <a:gd name="connsiteX31" fmla="*/ 73667 w 89297"/>
                <a:gd name="connsiteY31" fmla="*/ 6584 h 67588"/>
                <a:gd name="connsiteX32" fmla="*/ 79373 w 89297"/>
                <a:gd name="connsiteY32" fmla="*/ 3569 h 67588"/>
                <a:gd name="connsiteX33" fmla="*/ 85241 w 89297"/>
                <a:gd name="connsiteY33" fmla="*/ 594 h 67588"/>
                <a:gd name="connsiteX34" fmla="*/ 88722 w 89297"/>
                <a:gd name="connsiteY34" fmla="*/ 291 h 67588"/>
                <a:gd name="connsiteX35" fmla="*/ 89147 w 89297"/>
                <a:gd name="connsiteY35" fmla="*/ 1505 h 67588"/>
                <a:gd name="connsiteX36" fmla="*/ 88256 w 89297"/>
                <a:gd name="connsiteY36" fmla="*/ 2476 h 67588"/>
                <a:gd name="connsiteX37" fmla="*/ 86577 w 89297"/>
                <a:gd name="connsiteY37" fmla="*/ 3630 h 67588"/>
                <a:gd name="connsiteX38" fmla="*/ 83016 w 89297"/>
                <a:gd name="connsiteY38" fmla="*/ 5856 h 67588"/>
                <a:gd name="connsiteX39" fmla="*/ 81720 w 89297"/>
                <a:gd name="connsiteY39" fmla="*/ 6240 h 67588"/>
                <a:gd name="connsiteX40" fmla="*/ 81397 w 89297"/>
                <a:gd name="connsiteY40" fmla="*/ 6321 h 67588"/>
                <a:gd name="connsiteX41" fmla="*/ 76399 w 89297"/>
                <a:gd name="connsiteY41" fmla="*/ 9296 h 67588"/>
                <a:gd name="connsiteX42" fmla="*/ 72311 w 89297"/>
                <a:gd name="connsiteY42" fmla="*/ 11987 h 67588"/>
                <a:gd name="connsiteX43" fmla="*/ 69944 w 89297"/>
                <a:gd name="connsiteY43" fmla="*/ 13707 h 67588"/>
                <a:gd name="connsiteX44" fmla="*/ 61445 w 89297"/>
                <a:gd name="connsiteY44" fmla="*/ 18503 h 67588"/>
                <a:gd name="connsiteX45" fmla="*/ 53128 w 89297"/>
                <a:gd name="connsiteY45" fmla="*/ 23885 h 67588"/>
                <a:gd name="connsiteX46" fmla="*/ 51772 w 89297"/>
                <a:gd name="connsiteY46" fmla="*/ 24917 h 67588"/>
                <a:gd name="connsiteX47" fmla="*/ 49991 w 89297"/>
                <a:gd name="connsiteY47" fmla="*/ 26091 h 67588"/>
                <a:gd name="connsiteX48" fmla="*/ 48352 w 89297"/>
                <a:gd name="connsiteY48" fmla="*/ 27204 h 67588"/>
                <a:gd name="connsiteX49" fmla="*/ 41897 w 89297"/>
                <a:gd name="connsiteY49" fmla="*/ 31554 h 67588"/>
                <a:gd name="connsiteX50" fmla="*/ 35786 w 89297"/>
                <a:gd name="connsiteY50" fmla="*/ 36330 h 67588"/>
                <a:gd name="connsiteX51" fmla="*/ 32306 w 89297"/>
                <a:gd name="connsiteY51" fmla="*/ 39507 h 67588"/>
                <a:gd name="connsiteX52" fmla="*/ 30545 w 89297"/>
                <a:gd name="connsiteY52" fmla="*/ 40600 h 67588"/>
                <a:gd name="connsiteX53" fmla="*/ 29776 w 89297"/>
                <a:gd name="connsiteY53" fmla="*/ 41632 h 67588"/>
                <a:gd name="connsiteX54" fmla="*/ 27308 w 89297"/>
                <a:gd name="connsiteY54" fmla="*/ 43736 h 67588"/>
                <a:gd name="connsiteX55" fmla="*/ 23949 w 89297"/>
                <a:gd name="connsiteY55" fmla="*/ 46731 h 67588"/>
                <a:gd name="connsiteX56" fmla="*/ 22127 w 89297"/>
                <a:gd name="connsiteY56" fmla="*/ 48775 h 67588"/>
                <a:gd name="connsiteX57" fmla="*/ 20023 w 89297"/>
                <a:gd name="connsiteY57" fmla="*/ 50738 h 67588"/>
                <a:gd name="connsiteX58" fmla="*/ 17149 w 89297"/>
                <a:gd name="connsiteY58" fmla="*/ 52984 h 67588"/>
                <a:gd name="connsiteX59" fmla="*/ 14397 w 89297"/>
                <a:gd name="connsiteY59" fmla="*/ 55574 h 67588"/>
                <a:gd name="connsiteX60" fmla="*/ 9460 w 89297"/>
                <a:gd name="connsiteY60" fmla="*/ 60127 h 67588"/>
                <a:gd name="connsiteX61" fmla="*/ 4887 w 89297"/>
                <a:gd name="connsiteY61" fmla="*/ 64983 h 67588"/>
                <a:gd name="connsiteX62" fmla="*/ 2135 w 89297"/>
                <a:gd name="connsiteY62" fmla="*/ 67391 h 67588"/>
                <a:gd name="connsiteX63" fmla="*/ 30 w 89297"/>
                <a:gd name="connsiteY63" fmla="*/ 67007 h 67588"/>
                <a:gd name="connsiteX64" fmla="*/ 30 w 89297"/>
                <a:gd name="connsiteY64" fmla="*/ 66683 h 67588"/>
                <a:gd name="connsiteX65" fmla="*/ 1771 w 89297"/>
                <a:gd name="connsiteY65" fmla="*/ 63223 h 67588"/>
                <a:gd name="connsiteX66" fmla="*/ 6040 w 89297"/>
                <a:gd name="connsiteY66" fmla="*/ 58710 h 67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89297" h="67588">
                  <a:moveTo>
                    <a:pt x="6101" y="58811"/>
                  </a:moveTo>
                  <a:lnTo>
                    <a:pt x="9905" y="54886"/>
                  </a:lnTo>
                  <a:cubicBezTo>
                    <a:pt x="10371" y="54400"/>
                    <a:pt x="11038" y="54076"/>
                    <a:pt x="11200" y="53227"/>
                  </a:cubicBezTo>
                  <a:cubicBezTo>
                    <a:pt x="11281" y="52802"/>
                    <a:pt x="12151" y="52761"/>
                    <a:pt x="12576" y="52296"/>
                  </a:cubicBezTo>
                  <a:cubicBezTo>
                    <a:pt x="13730" y="51041"/>
                    <a:pt x="15045" y="49948"/>
                    <a:pt x="16239" y="48754"/>
                  </a:cubicBezTo>
                  <a:cubicBezTo>
                    <a:pt x="17413" y="47581"/>
                    <a:pt x="18445" y="46286"/>
                    <a:pt x="19659" y="45153"/>
                  </a:cubicBezTo>
                  <a:cubicBezTo>
                    <a:pt x="20853" y="44019"/>
                    <a:pt x="22289" y="43089"/>
                    <a:pt x="23281" y="41814"/>
                  </a:cubicBezTo>
                  <a:cubicBezTo>
                    <a:pt x="24131" y="40701"/>
                    <a:pt x="25385" y="40276"/>
                    <a:pt x="26316" y="39345"/>
                  </a:cubicBezTo>
                  <a:cubicBezTo>
                    <a:pt x="27308" y="38354"/>
                    <a:pt x="28340" y="37362"/>
                    <a:pt x="29534" y="36654"/>
                  </a:cubicBezTo>
                  <a:cubicBezTo>
                    <a:pt x="30404" y="36148"/>
                    <a:pt x="31294" y="35682"/>
                    <a:pt x="32002" y="34994"/>
                  </a:cubicBezTo>
                  <a:cubicBezTo>
                    <a:pt x="32447" y="34570"/>
                    <a:pt x="32710" y="33962"/>
                    <a:pt x="33237" y="33558"/>
                  </a:cubicBezTo>
                  <a:cubicBezTo>
                    <a:pt x="33742" y="33173"/>
                    <a:pt x="34430" y="32930"/>
                    <a:pt x="34511" y="32141"/>
                  </a:cubicBezTo>
                  <a:cubicBezTo>
                    <a:pt x="34511" y="32081"/>
                    <a:pt x="34795" y="31979"/>
                    <a:pt x="34957" y="31959"/>
                  </a:cubicBezTo>
                  <a:cubicBezTo>
                    <a:pt x="35726" y="31838"/>
                    <a:pt x="36353" y="31332"/>
                    <a:pt x="36656" y="30786"/>
                  </a:cubicBezTo>
                  <a:cubicBezTo>
                    <a:pt x="36940" y="30259"/>
                    <a:pt x="37344" y="29976"/>
                    <a:pt x="37749" y="29673"/>
                  </a:cubicBezTo>
                  <a:cubicBezTo>
                    <a:pt x="38842" y="28802"/>
                    <a:pt x="39934" y="27912"/>
                    <a:pt x="41108" y="27143"/>
                  </a:cubicBezTo>
                  <a:cubicBezTo>
                    <a:pt x="41978" y="26556"/>
                    <a:pt x="42950" y="26111"/>
                    <a:pt x="43840" y="25545"/>
                  </a:cubicBezTo>
                  <a:cubicBezTo>
                    <a:pt x="44750" y="24958"/>
                    <a:pt x="45540" y="24027"/>
                    <a:pt x="46531" y="23683"/>
                  </a:cubicBezTo>
                  <a:cubicBezTo>
                    <a:pt x="47523" y="23339"/>
                    <a:pt x="48312" y="22772"/>
                    <a:pt x="49121" y="22206"/>
                  </a:cubicBezTo>
                  <a:cubicBezTo>
                    <a:pt x="49587" y="21882"/>
                    <a:pt x="50275" y="21740"/>
                    <a:pt x="50335" y="20992"/>
                  </a:cubicBezTo>
                  <a:cubicBezTo>
                    <a:pt x="50335" y="20931"/>
                    <a:pt x="50518" y="20809"/>
                    <a:pt x="50619" y="20789"/>
                  </a:cubicBezTo>
                  <a:cubicBezTo>
                    <a:pt x="52359" y="20486"/>
                    <a:pt x="53128" y="18826"/>
                    <a:pt x="54605" y="18078"/>
                  </a:cubicBezTo>
                  <a:cubicBezTo>
                    <a:pt x="56123" y="17329"/>
                    <a:pt x="57458" y="16236"/>
                    <a:pt x="58915" y="15326"/>
                  </a:cubicBezTo>
                  <a:cubicBezTo>
                    <a:pt x="59300" y="15083"/>
                    <a:pt x="59806" y="14961"/>
                    <a:pt x="59927" y="14395"/>
                  </a:cubicBezTo>
                  <a:cubicBezTo>
                    <a:pt x="59967" y="14193"/>
                    <a:pt x="60372" y="13929"/>
                    <a:pt x="60615" y="13889"/>
                  </a:cubicBezTo>
                  <a:cubicBezTo>
                    <a:pt x="61991" y="13727"/>
                    <a:pt x="62922" y="12715"/>
                    <a:pt x="64075" y="12129"/>
                  </a:cubicBezTo>
                  <a:cubicBezTo>
                    <a:pt x="65391" y="11481"/>
                    <a:pt x="66544" y="10510"/>
                    <a:pt x="68041" y="10125"/>
                  </a:cubicBezTo>
                  <a:cubicBezTo>
                    <a:pt x="68669" y="9963"/>
                    <a:pt x="69458" y="9619"/>
                    <a:pt x="69842" y="8790"/>
                  </a:cubicBezTo>
                  <a:cubicBezTo>
                    <a:pt x="70024" y="8405"/>
                    <a:pt x="70773" y="8284"/>
                    <a:pt x="71218" y="7960"/>
                  </a:cubicBezTo>
                  <a:cubicBezTo>
                    <a:pt x="71583" y="7697"/>
                    <a:pt x="71846" y="7272"/>
                    <a:pt x="72210" y="7049"/>
                  </a:cubicBezTo>
                  <a:cubicBezTo>
                    <a:pt x="72534" y="6867"/>
                    <a:pt x="72959" y="6867"/>
                    <a:pt x="73343" y="6766"/>
                  </a:cubicBezTo>
                  <a:cubicBezTo>
                    <a:pt x="73464" y="6746"/>
                    <a:pt x="73586" y="6665"/>
                    <a:pt x="73667" y="6584"/>
                  </a:cubicBezTo>
                  <a:cubicBezTo>
                    <a:pt x="75245" y="4985"/>
                    <a:pt x="77532" y="4722"/>
                    <a:pt x="79373" y="3569"/>
                  </a:cubicBezTo>
                  <a:cubicBezTo>
                    <a:pt x="81215" y="2395"/>
                    <a:pt x="83218" y="1464"/>
                    <a:pt x="85241" y="594"/>
                  </a:cubicBezTo>
                  <a:cubicBezTo>
                    <a:pt x="86354" y="109"/>
                    <a:pt x="87528" y="-296"/>
                    <a:pt x="88722" y="291"/>
                  </a:cubicBezTo>
                  <a:cubicBezTo>
                    <a:pt x="89248" y="554"/>
                    <a:pt x="89471" y="1019"/>
                    <a:pt x="89147" y="1505"/>
                  </a:cubicBezTo>
                  <a:cubicBezTo>
                    <a:pt x="88904" y="1869"/>
                    <a:pt x="88621" y="2254"/>
                    <a:pt x="88256" y="2476"/>
                  </a:cubicBezTo>
                  <a:cubicBezTo>
                    <a:pt x="87690" y="2861"/>
                    <a:pt x="87123" y="3265"/>
                    <a:pt x="86577" y="3630"/>
                  </a:cubicBezTo>
                  <a:cubicBezTo>
                    <a:pt x="85424" y="4399"/>
                    <a:pt x="84412" y="5410"/>
                    <a:pt x="83016" y="5856"/>
                  </a:cubicBezTo>
                  <a:cubicBezTo>
                    <a:pt x="82591" y="5997"/>
                    <a:pt x="82247" y="6483"/>
                    <a:pt x="81720" y="6240"/>
                  </a:cubicBezTo>
                  <a:cubicBezTo>
                    <a:pt x="81640" y="6200"/>
                    <a:pt x="81478" y="6240"/>
                    <a:pt x="81397" y="6321"/>
                  </a:cubicBezTo>
                  <a:cubicBezTo>
                    <a:pt x="80061" y="7859"/>
                    <a:pt x="78058" y="8304"/>
                    <a:pt x="76399" y="9296"/>
                  </a:cubicBezTo>
                  <a:cubicBezTo>
                    <a:pt x="74982" y="10125"/>
                    <a:pt x="73869" y="11400"/>
                    <a:pt x="72311" y="11987"/>
                  </a:cubicBezTo>
                  <a:cubicBezTo>
                    <a:pt x="71805" y="12918"/>
                    <a:pt x="70834" y="13403"/>
                    <a:pt x="69944" y="13707"/>
                  </a:cubicBezTo>
                  <a:cubicBezTo>
                    <a:pt x="66827" y="14800"/>
                    <a:pt x="64237" y="16843"/>
                    <a:pt x="61445" y="18503"/>
                  </a:cubicBezTo>
                  <a:cubicBezTo>
                    <a:pt x="58591" y="20162"/>
                    <a:pt x="55900" y="22084"/>
                    <a:pt x="53128" y="23885"/>
                  </a:cubicBezTo>
                  <a:cubicBezTo>
                    <a:pt x="52662" y="24209"/>
                    <a:pt x="52460" y="24755"/>
                    <a:pt x="51772" y="24917"/>
                  </a:cubicBezTo>
                  <a:cubicBezTo>
                    <a:pt x="51125" y="25079"/>
                    <a:pt x="50578" y="25686"/>
                    <a:pt x="49991" y="26091"/>
                  </a:cubicBezTo>
                  <a:cubicBezTo>
                    <a:pt x="49445" y="26475"/>
                    <a:pt x="48959" y="26961"/>
                    <a:pt x="48352" y="27204"/>
                  </a:cubicBezTo>
                  <a:cubicBezTo>
                    <a:pt x="45924" y="28236"/>
                    <a:pt x="44002" y="30057"/>
                    <a:pt x="41897" y="31554"/>
                  </a:cubicBezTo>
                  <a:cubicBezTo>
                    <a:pt x="39813" y="33092"/>
                    <a:pt x="37688" y="34570"/>
                    <a:pt x="35786" y="36330"/>
                  </a:cubicBezTo>
                  <a:cubicBezTo>
                    <a:pt x="34613" y="37382"/>
                    <a:pt x="33601" y="38617"/>
                    <a:pt x="32306" y="39507"/>
                  </a:cubicBezTo>
                  <a:cubicBezTo>
                    <a:pt x="31739" y="39891"/>
                    <a:pt x="31415" y="40600"/>
                    <a:pt x="30545" y="40600"/>
                  </a:cubicBezTo>
                  <a:cubicBezTo>
                    <a:pt x="30302" y="40600"/>
                    <a:pt x="30080" y="41328"/>
                    <a:pt x="29776" y="41632"/>
                  </a:cubicBezTo>
                  <a:cubicBezTo>
                    <a:pt x="28987" y="42360"/>
                    <a:pt x="28137" y="43048"/>
                    <a:pt x="27308" y="43736"/>
                  </a:cubicBezTo>
                  <a:cubicBezTo>
                    <a:pt x="26154" y="44707"/>
                    <a:pt x="25041" y="45699"/>
                    <a:pt x="23949" y="46731"/>
                  </a:cubicBezTo>
                  <a:cubicBezTo>
                    <a:pt x="23281" y="47358"/>
                    <a:pt x="22775" y="48127"/>
                    <a:pt x="22127" y="48775"/>
                  </a:cubicBezTo>
                  <a:cubicBezTo>
                    <a:pt x="21439" y="49442"/>
                    <a:pt x="20751" y="50130"/>
                    <a:pt x="20023" y="50738"/>
                  </a:cubicBezTo>
                  <a:cubicBezTo>
                    <a:pt x="19092" y="51507"/>
                    <a:pt x="18080" y="52195"/>
                    <a:pt x="17149" y="52984"/>
                  </a:cubicBezTo>
                  <a:cubicBezTo>
                    <a:pt x="16178" y="53793"/>
                    <a:pt x="15450" y="54906"/>
                    <a:pt x="14397" y="55574"/>
                  </a:cubicBezTo>
                  <a:cubicBezTo>
                    <a:pt x="12475" y="56808"/>
                    <a:pt x="11038" y="58528"/>
                    <a:pt x="9460" y="60127"/>
                  </a:cubicBezTo>
                  <a:cubicBezTo>
                    <a:pt x="7882" y="61685"/>
                    <a:pt x="6283" y="63243"/>
                    <a:pt x="4887" y="64983"/>
                  </a:cubicBezTo>
                  <a:cubicBezTo>
                    <a:pt x="4077" y="65955"/>
                    <a:pt x="2964" y="66481"/>
                    <a:pt x="2135" y="67391"/>
                  </a:cubicBezTo>
                  <a:cubicBezTo>
                    <a:pt x="1750" y="67816"/>
                    <a:pt x="212" y="67492"/>
                    <a:pt x="30" y="67007"/>
                  </a:cubicBezTo>
                  <a:cubicBezTo>
                    <a:pt x="-10" y="66906"/>
                    <a:pt x="-10" y="66784"/>
                    <a:pt x="30" y="66683"/>
                  </a:cubicBezTo>
                  <a:cubicBezTo>
                    <a:pt x="536" y="65509"/>
                    <a:pt x="799" y="64235"/>
                    <a:pt x="1771" y="63223"/>
                  </a:cubicBezTo>
                  <a:lnTo>
                    <a:pt x="6040" y="5871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2E852974-4EBE-FD30-CD2A-19F7E4D2769E}"/>
                </a:ext>
              </a:extLst>
            </p:cNvPr>
            <p:cNvSpPr/>
            <p:nvPr/>
          </p:nvSpPr>
          <p:spPr>
            <a:xfrm>
              <a:off x="4796726" y="5081592"/>
              <a:ext cx="46185" cy="51955"/>
            </a:xfrm>
            <a:custGeom>
              <a:avLst/>
              <a:gdLst>
                <a:gd name="connsiteX0" fmla="*/ 2818 w 46185"/>
                <a:gd name="connsiteY0" fmla="*/ 45646 h 51955"/>
                <a:gd name="connsiteX1" fmla="*/ 4801 w 46185"/>
                <a:gd name="connsiteY1" fmla="*/ 42954 h 51955"/>
                <a:gd name="connsiteX2" fmla="*/ 5347 w 46185"/>
                <a:gd name="connsiteY2" fmla="*/ 41781 h 51955"/>
                <a:gd name="connsiteX3" fmla="*/ 6197 w 46185"/>
                <a:gd name="connsiteY3" fmla="*/ 41174 h 51955"/>
                <a:gd name="connsiteX4" fmla="*/ 8099 w 46185"/>
                <a:gd name="connsiteY4" fmla="*/ 38685 h 51955"/>
                <a:gd name="connsiteX5" fmla="*/ 9738 w 46185"/>
                <a:gd name="connsiteY5" fmla="*/ 36095 h 51955"/>
                <a:gd name="connsiteX6" fmla="*/ 11560 w 46185"/>
                <a:gd name="connsiteY6" fmla="*/ 33707 h 51955"/>
                <a:gd name="connsiteX7" fmla="*/ 13158 w 46185"/>
                <a:gd name="connsiteY7" fmla="*/ 31926 h 51955"/>
                <a:gd name="connsiteX8" fmla="*/ 14818 w 46185"/>
                <a:gd name="connsiteY8" fmla="*/ 29963 h 51955"/>
                <a:gd name="connsiteX9" fmla="*/ 16194 w 46185"/>
                <a:gd name="connsiteY9" fmla="*/ 28749 h 51955"/>
                <a:gd name="connsiteX10" fmla="*/ 16679 w 46185"/>
                <a:gd name="connsiteY10" fmla="*/ 27657 h 51955"/>
                <a:gd name="connsiteX11" fmla="*/ 17185 w 46185"/>
                <a:gd name="connsiteY11" fmla="*/ 26584 h 51955"/>
                <a:gd name="connsiteX12" fmla="*/ 17468 w 46185"/>
                <a:gd name="connsiteY12" fmla="*/ 26463 h 51955"/>
                <a:gd name="connsiteX13" fmla="*/ 18379 w 46185"/>
                <a:gd name="connsiteY13" fmla="*/ 25572 h 51955"/>
                <a:gd name="connsiteX14" fmla="*/ 18824 w 46185"/>
                <a:gd name="connsiteY14" fmla="*/ 24702 h 51955"/>
                <a:gd name="connsiteX15" fmla="*/ 20544 w 46185"/>
                <a:gd name="connsiteY15" fmla="*/ 22780 h 51955"/>
                <a:gd name="connsiteX16" fmla="*/ 22062 w 46185"/>
                <a:gd name="connsiteY16" fmla="*/ 21566 h 51955"/>
                <a:gd name="connsiteX17" fmla="*/ 23458 w 46185"/>
                <a:gd name="connsiteY17" fmla="*/ 20129 h 51955"/>
                <a:gd name="connsiteX18" fmla="*/ 24895 w 46185"/>
                <a:gd name="connsiteY18" fmla="*/ 18976 h 51955"/>
                <a:gd name="connsiteX19" fmla="*/ 25360 w 46185"/>
                <a:gd name="connsiteY19" fmla="*/ 18004 h 51955"/>
                <a:gd name="connsiteX20" fmla="*/ 25502 w 46185"/>
                <a:gd name="connsiteY20" fmla="*/ 17842 h 51955"/>
                <a:gd name="connsiteX21" fmla="*/ 27505 w 46185"/>
                <a:gd name="connsiteY21" fmla="*/ 15657 h 51955"/>
                <a:gd name="connsiteX22" fmla="*/ 29711 w 46185"/>
                <a:gd name="connsiteY22" fmla="*/ 13431 h 51955"/>
                <a:gd name="connsiteX23" fmla="*/ 30115 w 46185"/>
                <a:gd name="connsiteY23" fmla="*/ 12662 h 51955"/>
                <a:gd name="connsiteX24" fmla="*/ 30439 w 46185"/>
                <a:gd name="connsiteY24" fmla="*/ 12237 h 51955"/>
                <a:gd name="connsiteX25" fmla="*/ 32341 w 46185"/>
                <a:gd name="connsiteY25" fmla="*/ 10780 h 51955"/>
                <a:gd name="connsiteX26" fmla="*/ 34486 w 46185"/>
                <a:gd name="connsiteY26" fmla="*/ 9080 h 51955"/>
                <a:gd name="connsiteX27" fmla="*/ 35296 w 46185"/>
                <a:gd name="connsiteY27" fmla="*/ 7947 h 51955"/>
                <a:gd name="connsiteX28" fmla="*/ 35963 w 46185"/>
                <a:gd name="connsiteY28" fmla="*/ 7219 h 51955"/>
                <a:gd name="connsiteX29" fmla="*/ 36328 w 46185"/>
                <a:gd name="connsiteY29" fmla="*/ 6450 h 51955"/>
                <a:gd name="connsiteX30" fmla="*/ 37036 w 46185"/>
                <a:gd name="connsiteY30" fmla="*/ 6187 h 51955"/>
                <a:gd name="connsiteX31" fmla="*/ 37198 w 46185"/>
                <a:gd name="connsiteY31" fmla="*/ 6025 h 51955"/>
                <a:gd name="connsiteX32" fmla="*/ 40112 w 46185"/>
                <a:gd name="connsiteY32" fmla="*/ 3334 h 51955"/>
                <a:gd name="connsiteX33" fmla="*/ 43066 w 46185"/>
                <a:gd name="connsiteY33" fmla="*/ 602 h 51955"/>
                <a:gd name="connsiteX34" fmla="*/ 45393 w 46185"/>
                <a:gd name="connsiteY34" fmla="*/ 197 h 51955"/>
                <a:gd name="connsiteX35" fmla="*/ 46182 w 46185"/>
                <a:gd name="connsiteY35" fmla="*/ 1209 h 51955"/>
                <a:gd name="connsiteX36" fmla="*/ 45940 w 46185"/>
                <a:gd name="connsiteY36" fmla="*/ 2079 h 51955"/>
                <a:gd name="connsiteX37" fmla="*/ 45211 w 46185"/>
                <a:gd name="connsiteY37" fmla="*/ 3131 h 51955"/>
                <a:gd name="connsiteX38" fmla="*/ 43592 w 46185"/>
                <a:gd name="connsiteY38" fmla="*/ 5155 h 51955"/>
                <a:gd name="connsiteX39" fmla="*/ 42803 w 46185"/>
                <a:gd name="connsiteY39" fmla="*/ 5519 h 51955"/>
                <a:gd name="connsiteX40" fmla="*/ 42621 w 46185"/>
                <a:gd name="connsiteY40" fmla="*/ 5600 h 51955"/>
                <a:gd name="connsiteX41" fmla="*/ 40233 w 46185"/>
                <a:gd name="connsiteY41" fmla="*/ 8251 h 51955"/>
                <a:gd name="connsiteX42" fmla="*/ 38331 w 46185"/>
                <a:gd name="connsiteY42" fmla="*/ 10598 h 51955"/>
                <a:gd name="connsiteX43" fmla="*/ 37279 w 46185"/>
                <a:gd name="connsiteY43" fmla="*/ 12055 h 51955"/>
                <a:gd name="connsiteX44" fmla="*/ 32847 w 46185"/>
                <a:gd name="connsiteY44" fmla="*/ 16082 h 51955"/>
                <a:gd name="connsiteX45" fmla="*/ 28618 w 46185"/>
                <a:gd name="connsiteY45" fmla="*/ 20432 h 51955"/>
                <a:gd name="connsiteX46" fmla="*/ 27950 w 46185"/>
                <a:gd name="connsiteY46" fmla="*/ 21242 h 51955"/>
                <a:gd name="connsiteX47" fmla="*/ 27019 w 46185"/>
                <a:gd name="connsiteY47" fmla="*/ 22173 h 51955"/>
                <a:gd name="connsiteX48" fmla="*/ 26170 w 46185"/>
                <a:gd name="connsiteY48" fmla="*/ 23043 h 51955"/>
                <a:gd name="connsiteX49" fmla="*/ 22750 w 46185"/>
                <a:gd name="connsiteY49" fmla="*/ 26382 h 51955"/>
                <a:gd name="connsiteX50" fmla="*/ 19634 w 46185"/>
                <a:gd name="connsiteY50" fmla="*/ 29984 h 51955"/>
                <a:gd name="connsiteX51" fmla="*/ 17974 w 46185"/>
                <a:gd name="connsiteY51" fmla="*/ 32371 h 51955"/>
                <a:gd name="connsiteX52" fmla="*/ 16942 w 46185"/>
                <a:gd name="connsiteY52" fmla="*/ 33161 h 51955"/>
                <a:gd name="connsiteX53" fmla="*/ 16659 w 46185"/>
                <a:gd name="connsiteY53" fmla="*/ 33930 h 51955"/>
                <a:gd name="connsiteX54" fmla="*/ 15404 w 46185"/>
                <a:gd name="connsiteY54" fmla="*/ 35467 h 51955"/>
                <a:gd name="connsiteX55" fmla="*/ 13684 w 46185"/>
                <a:gd name="connsiteY55" fmla="*/ 37612 h 51955"/>
                <a:gd name="connsiteX56" fmla="*/ 12875 w 46185"/>
                <a:gd name="connsiteY56" fmla="*/ 39110 h 51955"/>
                <a:gd name="connsiteX57" fmla="*/ 11782 w 46185"/>
                <a:gd name="connsiteY57" fmla="*/ 40486 h 51955"/>
                <a:gd name="connsiteX58" fmla="*/ 10163 w 46185"/>
                <a:gd name="connsiteY58" fmla="*/ 42044 h 51955"/>
                <a:gd name="connsiteX59" fmla="*/ 8706 w 46185"/>
                <a:gd name="connsiteY59" fmla="*/ 43845 h 51955"/>
                <a:gd name="connsiteX60" fmla="*/ 5995 w 46185"/>
                <a:gd name="connsiteY60" fmla="*/ 46961 h 51955"/>
                <a:gd name="connsiteX61" fmla="*/ 3587 w 46185"/>
                <a:gd name="connsiteY61" fmla="*/ 50280 h 51955"/>
                <a:gd name="connsiteX62" fmla="*/ 1968 w 46185"/>
                <a:gd name="connsiteY62" fmla="*/ 51858 h 51955"/>
                <a:gd name="connsiteX63" fmla="*/ 86 w 46185"/>
                <a:gd name="connsiteY63" fmla="*/ 51372 h 51955"/>
                <a:gd name="connsiteX64" fmla="*/ 5 w 46185"/>
                <a:gd name="connsiteY64" fmla="*/ 51130 h 51955"/>
                <a:gd name="connsiteX65" fmla="*/ 491 w 46185"/>
                <a:gd name="connsiteY65" fmla="*/ 48661 h 51955"/>
                <a:gd name="connsiteX66" fmla="*/ 2737 w 46185"/>
                <a:gd name="connsiteY66" fmla="*/ 45605 h 5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6185" h="51955">
                  <a:moveTo>
                    <a:pt x="2818" y="45646"/>
                  </a:moveTo>
                  <a:cubicBezTo>
                    <a:pt x="3486" y="44755"/>
                    <a:pt x="4174" y="43865"/>
                    <a:pt x="4801" y="42954"/>
                  </a:cubicBezTo>
                  <a:cubicBezTo>
                    <a:pt x="5044" y="42610"/>
                    <a:pt x="5489" y="42428"/>
                    <a:pt x="5347" y="41781"/>
                  </a:cubicBezTo>
                  <a:cubicBezTo>
                    <a:pt x="5287" y="41457"/>
                    <a:pt x="5995" y="41498"/>
                    <a:pt x="6197" y="41174"/>
                  </a:cubicBezTo>
                  <a:cubicBezTo>
                    <a:pt x="6764" y="40304"/>
                    <a:pt x="7492" y="39535"/>
                    <a:pt x="8099" y="38685"/>
                  </a:cubicBezTo>
                  <a:cubicBezTo>
                    <a:pt x="8686" y="37855"/>
                    <a:pt x="9131" y="36924"/>
                    <a:pt x="9738" y="36095"/>
                  </a:cubicBezTo>
                  <a:cubicBezTo>
                    <a:pt x="10325" y="35285"/>
                    <a:pt x="11195" y="34638"/>
                    <a:pt x="11560" y="33707"/>
                  </a:cubicBezTo>
                  <a:cubicBezTo>
                    <a:pt x="11883" y="32897"/>
                    <a:pt x="12733" y="32614"/>
                    <a:pt x="13158" y="31926"/>
                  </a:cubicBezTo>
                  <a:cubicBezTo>
                    <a:pt x="13624" y="31198"/>
                    <a:pt x="14130" y="30469"/>
                    <a:pt x="14818" y="29963"/>
                  </a:cubicBezTo>
                  <a:cubicBezTo>
                    <a:pt x="15344" y="29599"/>
                    <a:pt x="15870" y="29275"/>
                    <a:pt x="16194" y="28749"/>
                  </a:cubicBezTo>
                  <a:cubicBezTo>
                    <a:pt x="16396" y="28425"/>
                    <a:pt x="16396" y="27960"/>
                    <a:pt x="16679" y="27657"/>
                  </a:cubicBezTo>
                  <a:cubicBezTo>
                    <a:pt x="16942" y="27373"/>
                    <a:pt x="17408" y="27211"/>
                    <a:pt x="17185" y="26584"/>
                  </a:cubicBezTo>
                  <a:cubicBezTo>
                    <a:pt x="17185" y="26523"/>
                    <a:pt x="17367" y="26463"/>
                    <a:pt x="17468" y="26463"/>
                  </a:cubicBezTo>
                  <a:cubicBezTo>
                    <a:pt x="18015" y="26402"/>
                    <a:pt x="18338" y="25997"/>
                    <a:pt x="18379" y="25572"/>
                  </a:cubicBezTo>
                  <a:cubicBezTo>
                    <a:pt x="18419" y="25147"/>
                    <a:pt x="18642" y="24945"/>
                    <a:pt x="18824" y="24702"/>
                  </a:cubicBezTo>
                  <a:cubicBezTo>
                    <a:pt x="19370" y="24034"/>
                    <a:pt x="19917" y="23367"/>
                    <a:pt x="20544" y="22780"/>
                  </a:cubicBezTo>
                  <a:cubicBezTo>
                    <a:pt x="21010" y="22335"/>
                    <a:pt x="21596" y="22011"/>
                    <a:pt x="22062" y="21566"/>
                  </a:cubicBezTo>
                  <a:cubicBezTo>
                    <a:pt x="22547" y="21100"/>
                    <a:pt x="22831" y="20392"/>
                    <a:pt x="23458" y="20129"/>
                  </a:cubicBezTo>
                  <a:cubicBezTo>
                    <a:pt x="24085" y="19866"/>
                    <a:pt x="24470" y="19421"/>
                    <a:pt x="24895" y="18976"/>
                  </a:cubicBezTo>
                  <a:cubicBezTo>
                    <a:pt x="25138" y="18733"/>
                    <a:pt x="25603" y="18611"/>
                    <a:pt x="25360" y="18004"/>
                  </a:cubicBezTo>
                  <a:cubicBezTo>
                    <a:pt x="25340" y="17944"/>
                    <a:pt x="25441" y="17863"/>
                    <a:pt x="25502" y="17842"/>
                  </a:cubicBezTo>
                  <a:cubicBezTo>
                    <a:pt x="26716" y="17640"/>
                    <a:pt x="26675" y="16264"/>
                    <a:pt x="27505" y="15657"/>
                  </a:cubicBezTo>
                  <a:cubicBezTo>
                    <a:pt x="28355" y="15050"/>
                    <a:pt x="28982" y="14180"/>
                    <a:pt x="29711" y="13431"/>
                  </a:cubicBezTo>
                  <a:cubicBezTo>
                    <a:pt x="29893" y="13229"/>
                    <a:pt x="30237" y="13128"/>
                    <a:pt x="30115" y="12662"/>
                  </a:cubicBezTo>
                  <a:cubicBezTo>
                    <a:pt x="30075" y="12500"/>
                    <a:pt x="30257" y="12278"/>
                    <a:pt x="30439" y="12237"/>
                  </a:cubicBezTo>
                  <a:cubicBezTo>
                    <a:pt x="31390" y="12096"/>
                    <a:pt x="31714" y="11266"/>
                    <a:pt x="32341" y="10780"/>
                  </a:cubicBezTo>
                  <a:cubicBezTo>
                    <a:pt x="33070" y="10234"/>
                    <a:pt x="33515" y="9404"/>
                    <a:pt x="34486" y="9080"/>
                  </a:cubicBezTo>
                  <a:cubicBezTo>
                    <a:pt x="34891" y="8939"/>
                    <a:pt x="35336" y="8656"/>
                    <a:pt x="35296" y="7947"/>
                  </a:cubicBezTo>
                  <a:cubicBezTo>
                    <a:pt x="35296" y="7624"/>
                    <a:pt x="35761" y="7502"/>
                    <a:pt x="35963" y="7219"/>
                  </a:cubicBezTo>
                  <a:cubicBezTo>
                    <a:pt x="36125" y="6996"/>
                    <a:pt x="36146" y="6632"/>
                    <a:pt x="36328" y="6450"/>
                  </a:cubicBezTo>
                  <a:cubicBezTo>
                    <a:pt x="36490" y="6288"/>
                    <a:pt x="36813" y="6288"/>
                    <a:pt x="37036" y="6187"/>
                  </a:cubicBezTo>
                  <a:cubicBezTo>
                    <a:pt x="37097" y="6167"/>
                    <a:pt x="37178" y="6106"/>
                    <a:pt x="37198" y="6025"/>
                  </a:cubicBezTo>
                  <a:cubicBezTo>
                    <a:pt x="37724" y="4669"/>
                    <a:pt x="39242" y="4366"/>
                    <a:pt x="40112" y="3334"/>
                  </a:cubicBezTo>
                  <a:cubicBezTo>
                    <a:pt x="40962" y="2302"/>
                    <a:pt x="42014" y="1432"/>
                    <a:pt x="43066" y="602"/>
                  </a:cubicBezTo>
                  <a:cubicBezTo>
                    <a:pt x="43653" y="136"/>
                    <a:pt x="44321" y="-248"/>
                    <a:pt x="45393" y="197"/>
                  </a:cubicBezTo>
                  <a:cubicBezTo>
                    <a:pt x="45879" y="400"/>
                    <a:pt x="46223" y="784"/>
                    <a:pt x="46182" y="1209"/>
                  </a:cubicBezTo>
                  <a:cubicBezTo>
                    <a:pt x="46162" y="1533"/>
                    <a:pt x="46101" y="1856"/>
                    <a:pt x="45940" y="2079"/>
                  </a:cubicBezTo>
                  <a:cubicBezTo>
                    <a:pt x="45697" y="2423"/>
                    <a:pt x="45454" y="2787"/>
                    <a:pt x="45211" y="3131"/>
                  </a:cubicBezTo>
                  <a:cubicBezTo>
                    <a:pt x="44705" y="3840"/>
                    <a:pt x="44402" y="4750"/>
                    <a:pt x="43592" y="5155"/>
                  </a:cubicBezTo>
                  <a:cubicBezTo>
                    <a:pt x="43329" y="5276"/>
                    <a:pt x="43289" y="5701"/>
                    <a:pt x="42803" y="5519"/>
                  </a:cubicBezTo>
                  <a:cubicBezTo>
                    <a:pt x="42742" y="5499"/>
                    <a:pt x="42621" y="5539"/>
                    <a:pt x="42621" y="5600"/>
                  </a:cubicBezTo>
                  <a:cubicBezTo>
                    <a:pt x="42277" y="6936"/>
                    <a:pt x="41043" y="7401"/>
                    <a:pt x="40233" y="8251"/>
                  </a:cubicBezTo>
                  <a:cubicBezTo>
                    <a:pt x="39545" y="8979"/>
                    <a:pt x="39242" y="10072"/>
                    <a:pt x="38331" y="10598"/>
                  </a:cubicBezTo>
                  <a:cubicBezTo>
                    <a:pt x="38331" y="11408"/>
                    <a:pt x="37805" y="11792"/>
                    <a:pt x="37279" y="12055"/>
                  </a:cubicBezTo>
                  <a:cubicBezTo>
                    <a:pt x="35417" y="13006"/>
                    <a:pt x="34304" y="14726"/>
                    <a:pt x="32847" y="16082"/>
                  </a:cubicBezTo>
                  <a:cubicBezTo>
                    <a:pt x="31370" y="17458"/>
                    <a:pt x="30035" y="18996"/>
                    <a:pt x="28618" y="20432"/>
                  </a:cubicBezTo>
                  <a:cubicBezTo>
                    <a:pt x="28375" y="20675"/>
                    <a:pt x="28416" y="21120"/>
                    <a:pt x="27950" y="21242"/>
                  </a:cubicBezTo>
                  <a:cubicBezTo>
                    <a:pt x="27525" y="21363"/>
                    <a:pt x="27323" y="21849"/>
                    <a:pt x="27019" y="22173"/>
                  </a:cubicBezTo>
                  <a:cubicBezTo>
                    <a:pt x="26736" y="22476"/>
                    <a:pt x="26554" y="22861"/>
                    <a:pt x="26170" y="23043"/>
                  </a:cubicBezTo>
                  <a:cubicBezTo>
                    <a:pt x="24672" y="23812"/>
                    <a:pt x="23843" y="25228"/>
                    <a:pt x="22750" y="26382"/>
                  </a:cubicBezTo>
                  <a:cubicBezTo>
                    <a:pt x="21657" y="27535"/>
                    <a:pt x="20544" y="28668"/>
                    <a:pt x="19634" y="29984"/>
                  </a:cubicBezTo>
                  <a:cubicBezTo>
                    <a:pt x="19067" y="30773"/>
                    <a:pt x="18703" y="31704"/>
                    <a:pt x="17974" y="32371"/>
                  </a:cubicBezTo>
                  <a:cubicBezTo>
                    <a:pt x="17671" y="32655"/>
                    <a:pt x="17630" y="33181"/>
                    <a:pt x="16942" y="33161"/>
                  </a:cubicBezTo>
                  <a:cubicBezTo>
                    <a:pt x="16760" y="33161"/>
                    <a:pt x="16821" y="33707"/>
                    <a:pt x="16659" y="33930"/>
                  </a:cubicBezTo>
                  <a:cubicBezTo>
                    <a:pt x="16274" y="34476"/>
                    <a:pt x="15829" y="34961"/>
                    <a:pt x="15404" y="35467"/>
                  </a:cubicBezTo>
                  <a:cubicBezTo>
                    <a:pt x="14818" y="36176"/>
                    <a:pt x="14210" y="36864"/>
                    <a:pt x="13684" y="37612"/>
                  </a:cubicBezTo>
                  <a:cubicBezTo>
                    <a:pt x="13361" y="38078"/>
                    <a:pt x="13178" y="38644"/>
                    <a:pt x="12875" y="39110"/>
                  </a:cubicBezTo>
                  <a:cubicBezTo>
                    <a:pt x="12551" y="39595"/>
                    <a:pt x="12187" y="40061"/>
                    <a:pt x="11782" y="40486"/>
                  </a:cubicBezTo>
                  <a:cubicBezTo>
                    <a:pt x="11276" y="41032"/>
                    <a:pt x="10669" y="41498"/>
                    <a:pt x="10163" y="42044"/>
                  </a:cubicBezTo>
                  <a:cubicBezTo>
                    <a:pt x="9637" y="42610"/>
                    <a:pt x="9354" y="43420"/>
                    <a:pt x="8706" y="43845"/>
                  </a:cubicBezTo>
                  <a:cubicBezTo>
                    <a:pt x="7492" y="44654"/>
                    <a:pt x="6845" y="45889"/>
                    <a:pt x="5995" y="46961"/>
                  </a:cubicBezTo>
                  <a:cubicBezTo>
                    <a:pt x="5145" y="48034"/>
                    <a:pt x="4295" y="49086"/>
                    <a:pt x="3587" y="50280"/>
                  </a:cubicBezTo>
                  <a:cubicBezTo>
                    <a:pt x="3182" y="50947"/>
                    <a:pt x="2393" y="51251"/>
                    <a:pt x="1968" y="51858"/>
                  </a:cubicBezTo>
                  <a:cubicBezTo>
                    <a:pt x="1766" y="52141"/>
                    <a:pt x="390" y="51757"/>
                    <a:pt x="86" y="51372"/>
                  </a:cubicBezTo>
                  <a:cubicBezTo>
                    <a:pt x="25" y="51291"/>
                    <a:pt x="-15" y="51190"/>
                    <a:pt x="5" y="51130"/>
                  </a:cubicBezTo>
                  <a:cubicBezTo>
                    <a:pt x="86" y="50280"/>
                    <a:pt x="-55" y="49329"/>
                    <a:pt x="491" y="48661"/>
                  </a:cubicBezTo>
                  <a:cubicBezTo>
                    <a:pt x="1280" y="47669"/>
                    <a:pt x="1988" y="46617"/>
                    <a:pt x="2737" y="45605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59BC7B4-E8E7-5146-7BEB-7C8E893ABD7D}"/>
                </a:ext>
              </a:extLst>
            </p:cNvPr>
            <p:cNvSpPr/>
            <p:nvPr/>
          </p:nvSpPr>
          <p:spPr>
            <a:xfrm>
              <a:off x="4836857" y="5096468"/>
              <a:ext cx="30824" cy="45370"/>
            </a:xfrm>
            <a:custGeom>
              <a:avLst/>
              <a:gdLst>
                <a:gd name="connsiteX0" fmla="*/ 1357 w 30824"/>
                <a:gd name="connsiteY0" fmla="*/ 40078 h 45370"/>
                <a:gd name="connsiteX1" fmla="*/ 2490 w 30824"/>
                <a:gd name="connsiteY1" fmla="*/ 37690 h 45370"/>
                <a:gd name="connsiteX2" fmla="*/ 2692 w 30824"/>
                <a:gd name="connsiteY2" fmla="*/ 36658 h 45370"/>
                <a:gd name="connsiteX3" fmla="*/ 3320 w 30824"/>
                <a:gd name="connsiteY3" fmla="*/ 36092 h 45370"/>
                <a:gd name="connsiteX4" fmla="*/ 4433 w 30824"/>
                <a:gd name="connsiteY4" fmla="*/ 33886 h 45370"/>
                <a:gd name="connsiteX5" fmla="*/ 5303 w 30824"/>
                <a:gd name="connsiteY5" fmla="*/ 31620 h 45370"/>
                <a:gd name="connsiteX6" fmla="*/ 6395 w 30824"/>
                <a:gd name="connsiteY6" fmla="*/ 29495 h 45370"/>
                <a:gd name="connsiteX7" fmla="*/ 7427 w 30824"/>
                <a:gd name="connsiteY7" fmla="*/ 27896 h 45370"/>
                <a:gd name="connsiteX8" fmla="*/ 8480 w 30824"/>
                <a:gd name="connsiteY8" fmla="*/ 26156 h 45370"/>
                <a:gd name="connsiteX9" fmla="*/ 9451 w 30824"/>
                <a:gd name="connsiteY9" fmla="*/ 25063 h 45370"/>
                <a:gd name="connsiteX10" fmla="*/ 9633 w 30824"/>
                <a:gd name="connsiteY10" fmla="*/ 24112 h 45370"/>
                <a:gd name="connsiteX11" fmla="*/ 9856 w 30824"/>
                <a:gd name="connsiteY11" fmla="*/ 23182 h 45370"/>
                <a:gd name="connsiteX12" fmla="*/ 10098 w 30824"/>
                <a:gd name="connsiteY12" fmla="*/ 23060 h 45370"/>
                <a:gd name="connsiteX13" fmla="*/ 10726 w 30824"/>
                <a:gd name="connsiteY13" fmla="*/ 22271 h 45370"/>
                <a:gd name="connsiteX14" fmla="*/ 10948 w 30824"/>
                <a:gd name="connsiteY14" fmla="*/ 21522 h 45370"/>
                <a:gd name="connsiteX15" fmla="*/ 12082 w 30824"/>
                <a:gd name="connsiteY15" fmla="*/ 19822 h 45370"/>
                <a:gd name="connsiteX16" fmla="*/ 13194 w 30824"/>
                <a:gd name="connsiteY16" fmla="*/ 18750 h 45370"/>
                <a:gd name="connsiteX17" fmla="*/ 14146 w 30824"/>
                <a:gd name="connsiteY17" fmla="*/ 17495 h 45370"/>
                <a:gd name="connsiteX18" fmla="*/ 15198 w 30824"/>
                <a:gd name="connsiteY18" fmla="*/ 16484 h 45370"/>
                <a:gd name="connsiteX19" fmla="*/ 15420 w 30824"/>
                <a:gd name="connsiteY19" fmla="*/ 15634 h 45370"/>
                <a:gd name="connsiteX20" fmla="*/ 15522 w 30824"/>
                <a:gd name="connsiteY20" fmla="*/ 15492 h 45370"/>
                <a:gd name="connsiteX21" fmla="*/ 16877 w 30824"/>
                <a:gd name="connsiteY21" fmla="*/ 13590 h 45370"/>
                <a:gd name="connsiteX22" fmla="*/ 18395 w 30824"/>
                <a:gd name="connsiteY22" fmla="*/ 11627 h 45370"/>
                <a:gd name="connsiteX23" fmla="*/ 18597 w 30824"/>
                <a:gd name="connsiteY23" fmla="*/ 10959 h 45370"/>
                <a:gd name="connsiteX24" fmla="*/ 18800 w 30824"/>
                <a:gd name="connsiteY24" fmla="*/ 10595 h 45370"/>
                <a:gd name="connsiteX25" fmla="*/ 20216 w 30824"/>
                <a:gd name="connsiteY25" fmla="*/ 9320 h 45370"/>
                <a:gd name="connsiteX26" fmla="*/ 21795 w 30824"/>
                <a:gd name="connsiteY26" fmla="*/ 7843 h 45370"/>
                <a:gd name="connsiteX27" fmla="*/ 22300 w 30824"/>
                <a:gd name="connsiteY27" fmla="*/ 6852 h 45370"/>
                <a:gd name="connsiteX28" fmla="*/ 22766 w 30824"/>
                <a:gd name="connsiteY28" fmla="*/ 6224 h 45370"/>
                <a:gd name="connsiteX29" fmla="*/ 22948 w 30824"/>
                <a:gd name="connsiteY29" fmla="*/ 5536 h 45370"/>
                <a:gd name="connsiteX30" fmla="*/ 23535 w 30824"/>
                <a:gd name="connsiteY30" fmla="*/ 5314 h 45370"/>
                <a:gd name="connsiteX31" fmla="*/ 23656 w 30824"/>
                <a:gd name="connsiteY31" fmla="*/ 5172 h 45370"/>
                <a:gd name="connsiteX32" fmla="*/ 25761 w 30824"/>
                <a:gd name="connsiteY32" fmla="*/ 2845 h 45370"/>
                <a:gd name="connsiteX33" fmla="*/ 27906 w 30824"/>
                <a:gd name="connsiteY33" fmla="*/ 498 h 45370"/>
                <a:gd name="connsiteX34" fmla="*/ 29909 w 30824"/>
                <a:gd name="connsiteY34" fmla="*/ 214 h 45370"/>
                <a:gd name="connsiteX35" fmla="*/ 30799 w 30824"/>
                <a:gd name="connsiteY35" fmla="*/ 1145 h 45370"/>
                <a:gd name="connsiteX36" fmla="*/ 30739 w 30824"/>
                <a:gd name="connsiteY36" fmla="*/ 1914 h 45370"/>
                <a:gd name="connsiteX37" fmla="*/ 30293 w 30824"/>
                <a:gd name="connsiteY37" fmla="*/ 2825 h 45370"/>
                <a:gd name="connsiteX38" fmla="*/ 29241 w 30824"/>
                <a:gd name="connsiteY38" fmla="*/ 4565 h 45370"/>
                <a:gd name="connsiteX39" fmla="*/ 28614 w 30824"/>
                <a:gd name="connsiteY39" fmla="*/ 4869 h 45370"/>
                <a:gd name="connsiteX40" fmla="*/ 28472 w 30824"/>
                <a:gd name="connsiteY40" fmla="*/ 4929 h 45370"/>
                <a:gd name="connsiteX41" fmla="*/ 26853 w 30824"/>
                <a:gd name="connsiteY41" fmla="*/ 7216 h 45370"/>
                <a:gd name="connsiteX42" fmla="*/ 25619 w 30824"/>
                <a:gd name="connsiteY42" fmla="*/ 9239 h 45370"/>
                <a:gd name="connsiteX43" fmla="*/ 24971 w 30824"/>
                <a:gd name="connsiteY43" fmla="*/ 10494 h 45370"/>
                <a:gd name="connsiteX44" fmla="*/ 21835 w 30824"/>
                <a:gd name="connsiteY44" fmla="*/ 13954 h 45370"/>
                <a:gd name="connsiteX45" fmla="*/ 18962 w 30824"/>
                <a:gd name="connsiteY45" fmla="*/ 17718 h 45370"/>
                <a:gd name="connsiteX46" fmla="*/ 18537 w 30824"/>
                <a:gd name="connsiteY46" fmla="*/ 18426 h 45370"/>
                <a:gd name="connsiteX47" fmla="*/ 17909 w 30824"/>
                <a:gd name="connsiteY47" fmla="*/ 19236 h 45370"/>
                <a:gd name="connsiteX48" fmla="*/ 17343 w 30824"/>
                <a:gd name="connsiteY48" fmla="*/ 19984 h 45370"/>
                <a:gd name="connsiteX49" fmla="*/ 14995 w 30824"/>
                <a:gd name="connsiteY49" fmla="*/ 22898 h 45370"/>
                <a:gd name="connsiteX50" fmla="*/ 13012 w 30824"/>
                <a:gd name="connsiteY50" fmla="*/ 26035 h 45370"/>
                <a:gd name="connsiteX51" fmla="*/ 12061 w 30824"/>
                <a:gd name="connsiteY51" fmla="*/ 28099 h 45370"/>
                <a:gd name="connsiteX52" fmla="*/ 11313 w 30824"/>
                <a:gd name="connsiteY52" fmla="*/ 28807 h 45370"/>
                <a:gd name="connsiteX53" fmla="*/ 11252 w 30824"/>
                <a:gd name="connsiteY53" fmla="*/ 29475 h 45370"/>
                <a:gd name="connsiteX54" fmla="*/ 10483 w 30824"/>
                <a:gd name="connsiteY54" fmla="*/ 30810 h 45370"/>
                <a:gd name="connsiteX55" fmla="*/ 9431 w 30824"/>
                <a:gd name="connsiteY55" fmla="*/ 32692 h 45370"/>
                <a:gd name="connsiteX56" fmla="*/ 9066 w 30824"/>
                <a:gd name="connsiteY56" fmla="*/ 33987 h 45370"/>
                <a:gd name="connsiteX57" fmla="*/ 8419 w 30824"/>
                <a:gd name="connsiteY57" fmla="*/ 35201 h 45370"/>
                <a:gd name="connsiteX58" fmla="*/ 7326 w 30824"/>
                <a:gd name="connsiteY58" fmla="*/ 36577 h 45370"/>
                <a:gd name="connsiteX59" fmla="*/ 6456 w 30824"/>
                <a:gd name="connsiteY59" fmla="*/ 38156 h 45370"/>
                <a:gd name="connsiteX60" fmla="*/ 4777 w 30824"/>
                <a:gd name="connsiteY60" fmla="*/ 40908 h 45370"/>
                <a:gd name="connsiteX61" fmla="*/ 3441 w 30824"/>
                <a:gd name="connsiteY61" fmla="*/ 43822 h 45370"/>
                <a:gd name="connsiteX62" fmla="*/ 2369 w 30824"/>
                <a:gd name="connsiteY62" fmla="*/ 45258 h 45370"/>
                <a:gd name="connsiteX63" fmla="*/ 487 w 30824"/>
                <a:gd name="connsiteY63" fmla="*/ 45016 h 45370"/>
                <a:gd name="connsiteX64" fmla="*/ 345 w 30824"/>
                <a:gd name="connsiteY64" fmla="*/ 44833 h 45370"/>
                <a:gd name="connsiteX65" fmla="*/ 122 w 30824"/>
                <a:gd name="connsiteY65" fmla="*/ 42769 h 45370"/>
                <a:gd name="connsiteX66" fmla="*/ 1397 w 30824"/>
                <a:gd name="connsiteY66" fmla="*/ 40058 h 4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30824" h="45370">
                  <a:moveTo>
                    <a:pt x="1357" y="40078"/>
                  </a:moveTo>
                  <a:cubicBezTo>
                    <a:pt x="1741" y="39289"/>
                    <a:pt x="2146" y="38500"/>
                    <a:pt x="2490" y="37690"/>
                  </a:cubicBezTo>
                  <a:cubicBezTo>
                    <a:pt x="2611" y="37387"/>
                    <a:pt x="2996" y="37205"/>
                    <a:pt x="2692" y="36658"/>
                  </a:cubicBezTo>
                  <a:cubicBezTo>
                    <a:pt x="2551" y="36395"/>
                    <a:pt x="3218" y="36375"/>
                    <a:pt x="3320" y="36092"/>
                  </a:cubicBezTo>
                  <a:cubicBezTo>
                    <a:pt x="3623" y="35323"/>
                    <a:pt x="4109" y="34635"/>
                    <a:pt x="4433" y="33886"/>
                  </a:cubicBezTo>
                  <a:cubicBezTo>
                    <a:pt x="4756" y="33158"/>
                    <a:pt x="4938" y="32348"/>
                    <a:pt x="5303" y="31620"/>
                  </a:cubicBezTo>
                  <a:cubicBezTo>
                    <a:pt x="5647" y="30891"/>
                    <a:pt x="6274" y="30304"/>
                    <a:pt x="6395" y="29495"/>
                  </a:cubicBezTo>
                  <a:cubicBezTo>
                    <a:pt x="6497" y="28787"/>
                    <a:pt x="7205" y="28503"/>
                    <a:pt x="7427" y="27896"/>
                  </a:cubicBezTo>
                  <a:cubicBezTo>
                    <a:pt x="7670" y="27249"/>
                    <a:pt x="7954" y="26622"/>
                    <a:pt x="8480" y="26156"/>
                  </a:cubicBezTo>
                  <a:cubicBezTo>
                    <a:pt x="8864" y="25832"/>
                    <a:pt x="9289" y="25529"/>
                    <a:pt x="9451" y="25063"/>
                  </a:cubicBezTo>
                  <a:cubicBezTo>
                    <a:pt x="9552" y="24780"/>
                    <a:pt x="9451" y="24375"/>
                    <a:pt x="9633" y="24112"/>
                  </a:cubicBezTo>
                  <a:cubicBezTo>
                    <a:pt x="9815" y="23870"/>
                    <a:pt x="10200" y="23708"/>
                    <a:pt x="9856" y="23182"/>
                  </a:cubicBezTo>
                  <a:cubicBezTo>
                    <a:pt x="9835" y="23141"/>
                    <a:pt x="9997" y="23080"/>
                    <a:pt x="10098" y="23060"/>
                  </a:cubicBezTo>
                  <a:cubicBezTo>
                    <a:pt x="10584" y="22979"/>
                    <a:pt x="10786" y="22635"/>
                    <a:pt x="10726" y="22271"/>
                  </a:cubicBezTo>
                  <a:cubicBezTo>
                    <a:pt x="10665" y="21907"/>
                    <a:pt x="10807" y="21725"/>
                    <a:pt x="10948" y="21522"/>
                  </a:cubicBezTo>
                  <a:cubicBezTo>
                    <a:pt x="11292" y="20935"/>
                    <a:pt x="11636" y="20349"/>
                    <a:pt x="12082" y="19822"/>
                  </a:cubicBezTo>
                  <a:cubicBezTo>
                    <a:pt x="12405" y="19418"/>
                    <a:pt x="12871" y="19134"/>
                    <a:pt x="13194" y="18750"/>
                  </a:cubicBezTo>
                  <a:cubicBezTo>
                    <a:pt x="13538" y="18345"/>
                    <a:pt x="13640" y="17718"/>
                    <a:pt x="14146" y="17495"/>
                  </a:cubicBezTo>
                  <a:cubicBezTo>
                    <a:pt x="14651" y="17253"/>
                    <a:pt x="14915" y="16868"/>
                    <a:pt x="15198" y="16484"/>
                  </a:cubicBezTo>
                  <a:cubicBezTo>
                    <a:pt x="15360" y="16261"/>
                    <a:pt x="15764" y="16160"/>
                    <a:pt x="15420" y="15634"/>
                  </a:cubicBezTo>
                  <a:cubicBezTo>
                    <a:pt x="15380" y="15593"/>
                    <a:pt x="15461" y="15512"/>
                    <a:pt x="15522" y="15492"/>
                  </a:cubicBezTo>
                  <a:cubicBezTo>
                    <a:pt x="16574" y="15310"/>
                    <a:pt x="16250" y="14116"/>
                    <a:pt x="16877" y="13590"/>
                  </a:cubicBezTo>
                  <a:cubicBezTo>
                    <a:pt x="17525" y="13064"/>
                    <a:pt x="17909" y="12295"/>
                    <a:pt x="18395" y="11627"/>
                  </a:cubicBezTo>
                  <a:cubicBezTo>
                    <a:pt x="18537" y="11445"/>
                    <a:pt x="18800" y="11364"/>
                    <a:pt x="18597" y="10959"/>
                  </a:cubicBezTo>
                  <a:cubicBezTo>
                    <a:pt x="18516" y="10818"/>
                    <a:pt x="18658" y="10615"/>
                    <a:pt x="18800" y="10595"/>
                  </a:cubicBezTo>
                  <a:cubicBezTo>
                    <a:pt x="19629" y="10474"/>
                    <a:pt x="19751" y="9745"/>
                    <a:pt x="20216" y="9320"/>
                  </a:cubicBezTo>
                  <a:cubicBezTo>
                    <a:pt x="20763" y="8835"/>
                    <a:pt x="21005" y="8106"/>
                    <a:pt x="21795" y="7843"/>
                  </a:cubicBezTo>
                  <a:cubicBezTo>
                    <a:pt x="22139" y="7722"/>
                    <a:pt x="22483" y="7479"/>
                    <a:pt x="22300" y="6852"/>
                  </a:cubicBezTo>
                  <a:cubicBezTo>
                    <a:pt x="22219" y="6568"/>
                    <a:pt x="22644" y="6467"/>
                    <a:pt x="22766" y="6224"/>
                  </a:cubicBezTo>
                  <a:cubicBezTo>
                    <a:pt x="22867" y="6022"/>
                    <a:pt x="22806" y="5718"/>
                    <a:pt x="22948" y="5536"/>
                  </a:cubicBezTo>
                  <a:cubicBezTo>
                    <a:pt x="23069" y="5395"/>
                    <a:pt x="23353" y="5395"/>
                    <a:pt x="23535" y="5314"/>
                  </a:cubicBezTo>
                  <a:cubicBezTo>
                    <a:pt x="23595" y="5294"/>
                    <a:pt x="23636" y="5233"/>
                    <a:pt x="23656" y="5172"/>
                  </a:cubicBezTo>
                  <a:cubicBezTo>
                    <a:pt x="23859" y="3978"/>
                    <a:pt x="25174" y="3735"/>
                    <a:pt x="25761" y="2845"/>
                  </a:cubicBezTo>
                  <a:cubicBezTo>
                    <a:pt x="26327" y="1934"/>
                    <a:pt x="27116" y="1206"/>
                    <a:pt x="27906" y="498"/>
                  </a:cubicBezTo>
                  <a:cubicBezTo>
                    <a:pt x="28331" y="93"/>
                    <a:pt x="28877" y="-231"/>
                    <a:pt x="29909" y="214"/>
                  </a:cubicBezTo>
                  <a:cubicBezTo>
                    <a:pt x="30374" y="417"/>
                    <a:pt x="30739" y="761"/>
                    <a:pt x="30799" y="1145"/>
                  </a:cubicBezTo>
                  <a:cubicBezTo>
                    <a:pt x="30840" y="1429"/>
                    <a:pt x="30840" y="1712"/>
                    <a:pt x="30739" y="1914"/>
                  </a:cubicBezTo>
                  <a:cubicBezTo>
                    <a:pt x="30597" y="2218"/>
                    <a:pt x="30435" y="2542"/>
                    <a:pt x="30293" y="2825"/>
                  </a:cubicBezTo>
                  <a:cubicBezTo>
                    <a:pt x="29970" y="3432"/>
                    <a:pt x="29868" y="4221"/>
                    <a:pt x="29241" y="4565"/>
                  </a:cubicBezTo>
                  <a:cubicBezTo>
                    <a:pt x="29039" y="4666"/>
                    <a:pt x="29079" y="5051"/>
                    <a:pt x="28614" y="4869"/>
                  </a:cubicBezTo>
                  <a:cubicBezTo>
                    <a:pt x="28553" y="4848"/>
                    <a:pt x="28472" y="4869"/>
                    <a:pt x="28472" y="4929"/>
                  </a:cubicBezTo>
                  <a:cubicBezTo>
                    <a:pt x="28411" y="6103"/>
                    <a:pt x="27400" y="6467"/>
                    <a:pt x="26853" y="7216"/>
                  </a:cubicBezTo>
                  <a:cubicBezTo>
                    <a:pt x="26368" y="7843"/>
                    <a:pt x="26327" y="8794"/>
                    <a:pt x="25619" y="9239"/>
                  </a:cubicBezTo>
                  <a:cubicBezTo>
                    <a:pt x="25781" y="9948"/>
                    <a:pt x="25376" y="10271"/>
                    <a:pt x="24971" y="10494"/>
                  </a:cubicBezTo>
                  <a:cubicBezTo>
                    <a:pt x="23494" y="11303"/>
                    <a:pt x="22847" y="12781"/>
                    <a:pt x="21835" y="13954"/>
                  </a:cubicBezTo>
                  <a:cubicBezTo>
                    <a:pt x="20803" y="15148"/>
                    <a:pt x="19933" y="16463"/>
                    <a:pt x="18962" y="17718"/>
                  </a:cubicBezTo>
                  <a:cubicBezTo>
                    <a:pt x="18800" y="17941"/>
                    <a:pt x="18941" y="18325"/>
                    <a:pt x="18537" y="18426"/>
                  </a:cubicBezTo>
                  <a:cubicBezTo>
                    <a:pt x="18172" y="18527"/>
                    <a:pt x="18091" y="18952"/>
                    <a:pt x="17909" y="19236"/>
                  </a:cubicBezTo>
                  <a:cubicBezTo>
                    <a:pt x="17727" y="19499"/>
                    <a:pt x="17626" y="19843"/>
                    <a:pt x="17343" y="19984"/>
                  </a:cubicBezTo>
                  <a:cubicBezTo>
                    <a:pt x="16149" y="20672"/>
                    <a:pt x="15744" y="21907"/>
                    <a:pt x="14995" y="22898"/>
                  </a:cubicBezTo>
                  <a:cubicBezTo>
                    <a:pt x="14267" y="23910"/>
                    <a:pt x="13518" y="24902"/>
                    <a:pt x="13012" y="26035"/>
                  </a:cubicBezTo>
                  <a:cubicBezTo>
                    <a:pt x="12689" y="26723"/>
                    <a:pt x="12567" y="27532"/>
                    <a:pt x="12061" y="28099"/>
                  </a:cubicBezTo>
                  <a:cubicBezTo>
                    <a:pt x="11839" y="28342"/>
                    <a:pt x="11940" y="28807"/>
                    <a:pt x="11313" y="28807"/>
                  </a:cubicBezTo>
                  <a:cubicBezTo>
                    <a:pt x="11131" y="28807"/>
                    <a:pt x="11333" y="29272"/>
                    <a:pt x="11252" y="29475"/>
                  </a:cubicBezTo>
                  <a:cubicBezTo>
                    <a:pt x="11029" y="29940"/>
                    <a:pt x="10746" y="30365"/>
                    <a:pt x="10483" y="30810"/>
                  </a:cubicBezTo>
                  <a:cubicBezTo>
                    <a:pt x="10119" y="31417"/>
                    <a:pt x="9734" y="32045"/>
                    <a:pt x="9431" y="32692"/>
                  </a:cubicBezTo>
                  <a:cubicBezTo>
                    <a:pt x="9249" y="33097"/>
                    <a:pt x="9228" y="33583"/>
                    <a:pt x="9066" y="33987"/>
                  </a:cubicBezTo>
                  <a:cubicBezTo>
                    <a:pt x="8884" y="34412"/>
                    <a:pt x="8682" y="34817"/>
                    <a:pt x="8419" y="35201"/>
                  </a:cubicBezTo>
                  <a:cubicBezTo>
                    <a:pt x="8095" y="35687"/>
                    <a:pt x="7650" y="36092"/>
                    <a:pt x="7326" y="36577"/>
                  </a:cubicBezTo>
                  <a:cubicBezTo>
                    <a:pt x="6982" y="37083"/>
                    <a:pt x="6942" y="37751"/>
                    <a:pt x="6456" y="38156"/>
                  </a:cubicBezTo>
                  <a:cubicBezTo>
                    <a:pt x="5546" y="38904"/>
                    <a:pt x="5282" y="39957"/>
                    <a:pt x="4777" y="40908"/>
                  </a:cubicBezTo>
                  <a:cubicBezTo>
                    <a:pt x="4271" y="41839"/>
                    <a:pt x="3765" y="42790"/>
                    <a:pt x="3441" y="43822"/>
                  </a:cubicBezTo>
                  <a:cubicBezTo>
                    <a:pt x="3259" y="44388"/>
                    <a:pt x="2611" y="44712"/>
                    <a:pt x="2369" y="45258"/>
                  </a:cubicBezTo>
                  <a:cubicBezTo>
                    <a:pt x="2267" y="45501"/>
                    <a:pt x="871" y="45319"/>
                    <a:pt x="487" y="45016"/>
                  </a:cubicBezTo>
                  <a:cubicBezTo>
                    <a:pt x="406" y="44955"/>
                    <a:pt x="345" y="44874"/>
                    <a:pt x="345" y="44833"/>
                  </a:cubicBezTo>
                  <a:cubicBezTo>
                    <a:pt x="203" y="44125"/>
                    <a:pt x="-201" y="43356"/>
                    <a:pt x="122" y="42769"/>
                  </a:cubicBezTo>
                  <a:cubicBezTo>
                    <a:pt x="588" y="41879"/>
                    <a:pt x="972" y="40948"/>
                    <a:pt x="1397" y="400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EB826E24-B59E-5704-82B4-EEB2F91B8E82}"/>
                </a:ext>
              </a:extLst>
            </p:cNvPr>
            <p:cNvSpPr/>
            <p:nvPr/>
          </p:nvSpPr>
          <p:spPr>
            <a:xfrm>
              <a:off x="5278170" y="4970074"/>
              <a:ext cx="105325" cy="37955"/>
            </a:xfrm>
            <a:custGeom>
              <a:avLst/>
              <a:gdLst>
                <a:gd name="connsiteX0" fmla="*/ 96989 w 105325"/>
                <a:gd name="connsiteY0" fmla="*/ 30834 h 37955"/>
                <a:gd name="connsiteX1" fmla="*/ 92152 w 105325"/>
                <a:gd name="connsiteY1" fmla="*/ 28284 h 37955"/>
                <a:gd name="connsiteX2" fmla="*/ 90412 w 105325"/>
                <a:gd name="connsiteY2" fmla="*/ 27111 h 37955"/>
                <a:gd name="connsiteX3" fmla="*/ 88814 w 105325"/>
                <a:gd name="connsiteY3" fmla="*/ 26665 h 37955"/>
                <a:gd name="connsiteX4" fmla="*/ 84220 w 105325"/>
                <a:gd name="connsiteY4" fmla="*/ 24419 h 37955"/>
                <a:gd name="connsiteX5" fmla="*/ 79849 w 105325"/>
                <a:gd name="connsiteY5" fmla="*/ 22052 h 37955"/>
                <a:gd name="connsiteX6" fmla="*/ 75377 w 105325"/>
                <a:gd name="connsiteY6" fmla="*/ 20008 h 37955"/>
                <a:gd name="connsiteX7" fmla="*/ 71735 w 105325"/>
                <a:gd name="connsiteY7" fmla="*/ 18591 h 37955"/>
                <a:gd name="connsiteX8" fmla="*/ 67850 w 105325"/>
                <a:gd name="connsiteY8" fmla="*/ 17033 h 37955"/>
                <a:gd name="connsiteX9" fmla="*/ 64997 w 105325"/>
                <a:gd name="connsiteY9" fmla="*/ 16224 h 37955"/>
                <a:gd name="connsiteX10" fmla="*/ 63378 w 105325"/>
                <a:gd name="connsiteY10" fmla="*/ 15253 h 37955"/>
                <a:gd name="connsiteX11" fmla="*/ 61739 w 105325"/>
                <a:gd name="connsiteY11" fmla="*/ 14302 h 37955"/>
                <a:gd name="connsiteX12" fmla="*/ 61253 w 105325"/>
                <a:gd name="connsiteY12" fmla="*/ 14281 h 37955"/>
                <a:gd name="connsiteX13" fmla="*/ 59290 w 105325"/>
                <a:gd name="connsiteY13" fmla="*/ 13674 h 37955"/>
                <a:gd name="connsiteX14" fmla="*/ 57914 w 105325"/>
                <a:gd name="connsiteY14" fmla="*/ 12946 h 37955"/>
                <a:gd name="connsiteX15" fmla="*/ 53948 w 105325"/>
                <a:gd name="connsiteY15" fmla="*/ 11570 h 37955"/>
                <a:gd name="connsiteX16" fmla="*/ 50872 w 105325"/>
                <a:gd name="connsiteY16" fmla="*/ 10902 h 37955"/>
                <a:gd name="connsiteX17" fmla="*/ 47736 w 105325"/>
                <a:gd name="connsiteY17" fmla="*/ 9971 h 37955"/>
                <a:gd name="connsiteX18" fmla="*/ 44822 w 105325"/>
                <a:gd name="connsiteY18" fmla="*/ 9364 h 37955"/>
                <a:gd name="connsiteX19" fmla="*/ 43304 w 105325"/>
                <a:gd name="connsiteY19" fmla="*/ 8575 h 37955"/>
                <a:gd name="connsiteX20" fmla="*/ 42960 w 105325"/>
                <a:gd name="connsiteY20" fmla="*/ 8474 h 37955"/>
                <a:gd name="connsiteX21" fmla="*/ 38326 w 105325"/>
                <a:gd name="connsiteY21" fmla="*/ 7118 h 37955"/>
                <a:gd name="connsiteX22" fmla="*/ 33389 w 105325"/>
                <a:gd name="connsiteY22" fmla="*/ 5843 h 37955"/>
                <a:gd name="connsiteX23" fmla="*/ 32134 w 105325"/>
                <a:gd name="connsiteY23" fmla="*/ 5277 h 37955"/>
                <a:gd name="connsiteX24" fmla="*/ 31325 w 105325"/>
                <a:gd name="connsiteY24" fmla="*/ 5014 h 37955"/>
                <a:gd name="connsiteX25" fmla="*/ 27480 w 105325"/>
                <a:gd name="connsiteY25" fmla="*/ 4406 h 37955"/>
                <a:gd name="connsiteX26" fmla="*/ 23089 w 105325"/>
                <a:gd name="connsiteY26" fmla="*/ 3739 h 37955"/>
                <a:gd name="connsiteX27" fmla="*/ 20944 w 105325"/>
                <a:gd name="connsiteY27" fmla="*/ 3030 h 37955"/>
                <a:gd name="connsiteX28" fmla="*/ 19386 w 105325"/>
                <a:gd name="connsiteY28" fmla="*/ 2666 h 37955"/>
                <a:gd name="connsiteX29" fmla="*/ 18152 w 105325"/>
                <a:gd name="connsiteY29" fmla="*/ 2120 h 37955"/>
                <a:gd name="connsiteX30" fmla="*/ 16978 w 105325"/>
                <a:gd name="connsiteY30" fmla="*/ 2221 h 37955"/>
                <a:gd name="connsiteX31" fmla="*/ 16614 w 105325"/>
                <a:gd name="connsiteY31" fmla="*/ 2160 h 37955"/>
                <a:gd name="connsiteX32" fmla="*/ 10240 w 105325"/>
                <a:gd name="connsiteY32" fmla="*/ 1068 h 37955"/>
                <a:gd name="connsiteX33" fmla="*/ 3744 w 105325"/>
                <a:gd name="connsiteY33" fmla="*/ 56 h 37955"/>
                <a:gd name="connsiteX34" fmla="*/ 345 w 105325"/>
                <a:gd name="connsiteY34" fmla="*/ 865 h 37955"/>
                <a:gd name="connsiteX35" fmla="*/ 324 w 105325"/>
                <a:gd name="connsiteY35" fmla="*/ 2160 h 37955"/>
                <a:gd name="connsiteX36" fmla="*/ 1478 w 105325"/>
                <a:gd name="connsiteY36" fmla="*/ 2808 h 37955"/>
                <a:gd name="connsiteX37" fmla="*/ 3441 w 105325"/>
                <a:gd name="connsiteY37" fmla="*/ 3395 h 37955"/>
                <a:gd name="connsiteX38" fmla="*/ 7508 w 105325"/>
                <a:gd name="connsiteY38" fmla="*/ 4406 h 37955"/>
                <a:gd name="connsiteX39" fmla="*/ 8864 w 105325"/>
                <a:gd name="connsiteY39" fmla="*/ 4366 h 37955"/>
                <a:gd name="connsiteX40" fmla="*/ 9188 w 105325"/>
                <a:gd name="connsiteY40" fmla="*/ 4366 h 37955"/>
                <a:gd name="connsiteX41" fmla="*/ 14853 w 105325"/>
                <a:gd name="connsiteY41" fmla="*/ 5661 h 37955"/>
                <a:gd name="connsiteX42" fmla="*/ 19589 w 105325"/>
                <a:gd name="connsiteY42" fmla="*/ 6956 h 37955"/>
                <a:gd name="connsiteX43" fmla="*/ 22361 w 105325"/>
                <a:gd name="connsiteY43" fmla="*/ 7867 h 37955"/>
                <a:gd name="connsiteX44" fmla="*/ 31932 w 105325"/>
                <a:gd name="connsiteY44" fmla="*/ 9809 h 37955"/>
                <a:gd name="connsiteX45" fmla="*/ 41503 w 105325"/>
                <a:gd name="connsiteY45" fmla="*/ 12359 h 37955"/>
                <a:gd name="connsiteX46" fmla="*/ 43122 w 105325"/>
                <a:gd name="connsiteY46" fmla="*/ 12905 h 37955"/>
                <a:gd name="connsiteX47" fmla="*/ 45186 w 105325"/>
                <a:gd name="connsiteY47" fmla="*/ 13472 h 37955"/>
                <a:gd name="connsiteX48" fmla="*/ 47088 w 105325"/>
                <a:gd name="connsiteY48" fmla="*/ 14018 h 37955"/>
                <a:gd name="connsiteX49" fmla="*/ 54575 w 105325"/>
                <a:gd name="connsiteY49" fmla="*/ 16163 h 37955"/>
                <a:gd name="connsiteX50" fmla="*/ 61860 w 105325"/>
                <a:gd name="connsiteY50" fmla="*/ 18814 h 37955"/>
                <a:gd name="connsiteX51" fmla="*/ 66170 w 105325"/>
                <a:gd name="connsiteY51" fmla="*/ 20757 h 37955"/>
                <a:gd name="connsiteX52" fmla="*/ 68174 w 105325"/>
                <a:gd name="connsiteY52" fmla="*/ 21263 h 37955"/>
                <a:gd name="connsiteX53" fmla="*/ 69226 w 105325"/>
                <a:gd name="connsiteY53" fmla="*/ 21991 h 37955"/>
                <a:gd name="connsiteX54" fmla="*/ 72221 w 105325"/>
                <a:gd name="connsiteY54" fmla="*/ 23225 h 37955"/>
                <a:gd name="connsiteX55" fmla="*/ 76349 w 105325"/>
                <a:gd name="connsiteY55" fmla="*/ 25026 h 37955"/>
                <a:gd name="connsiteX56" fmla="*/ 78716 w 105325"/>
                <a:gd name="connsiteY56" fmla="*/ 26402 h 37955"/>
                <a:gd name="connsiteX57" fmla="*/ 81327 w 105325"/>
                <a:gd name="connsiteY57" fmla="*/ 27616 h 37955"/>
                <a:gd name="connsiteX58" fmla="*/ 84746 w 105325"/>
                <a:gd name="connsiteY58" fmla="*/ 28871 h 37955"/>
                <a:gd name="connsiteX59" fmla="*/ 88146 w 105325"/>
                <a:gd name="connsiteY59" fmla="*/ 30470 h 37955"/>
                <a:gd name="connsiteX60" fmla="*/ 94237 w 105325"/>
                <a:gd name="connsiteY60" fmla="*/ 33262 h 37955"/>
                <a:gd name="connsiteX61" fmla="*/ 100085 w 105325"/>
                <a:gd name="connsiteY61" fmla="*/ 36459 h 37955"/>
                <a:gd name="connsiteX62" fmla="*/ 103444 w 105325"/>
                <a:gd name="connsiteY62" fmla="*/ 37896 h 37955"/>
                <a:gd name="connsiteX63" fmla="*/ 105326 w 105325"/>
                <a:gd name="connsiteY63" fmla="*/ 36884 h 37955"/>
                <a:gd name="connsiteX64" fmla="*/ 105224 w 105325"/>
                <a:gd name="connsiteY64" fmla="*/ 36581 h 37955"/>
                <a:gd name="connsiteX65" fmla="*/ 102493 w 105325"/>
                <a:gd name="connsiteY65" fmla="*/ 33829 h 37955"/>
                <a:gd name="connsiteX66" fmla="*/ 97049 w 105325"/>
                <a:gd name="connsiteY66" fmla="*/ 30874 h 37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05325" h="37955">
                  <a:moveTo>
                    <a:pt x="96989" y="30834"/>
                  </a:moveTo>
                  <a:lnTo>
                    <a:pt x="92152" y="28284"/>
                  </a:lnTo>
                  <a:cubicBezTo>
                    <a:pt x="91545" y="27960"/>
                    <a:pt x="90837" y="27859"/>
                    <a:pt x="90412" y="27111"/>
                  </a:cubicBezTo>
                  <a:cubicBezTo>
                    <a:pt x="90210" y="26726"/>
                    <a:pt x="89360" y="26969"/>
                    <a:pt x="88814" y="26665"/>
                  </a:cubicBezTo>
                  <a:cubicBezTo>
                    <a:pt x="87336" y="25836"/>
                    <a:pt x="85738" y="25208"/>
                    <a:pt x="84220" y="24419"/>
                  </a:cubicBezTo>
                  <a:cubicBezTo>
                    <a:pt x="82743" y="23671"/>
                    <a:pt x="81347" y="22760"/>
                    <a:pt x="79849" y="22052"/>
                  </a:cubicBezTo>
                  <a:cubicBezTo>
                    <a:pt x="78372" y="21343"/>
                    <a:pt x="76713" y="20898"/>
                    <a:pt x="75377" y="20008"/>
                  </a:cubicBezTo>
                  <a:cubicBezTo>
                    <a:pt x="74224" y="19219"/>
                    <a:pt x="72888" y="19199"/>
                    <a:pt x="71735" y="18591"/>
                  </a:cubicBezTo>
                  <a:cubicBezTo>
                    <a:pt x="70501" y="17964"/>
                    <a:pt x="69185" y="17337"/>
                    <a:pt x="67850" y="17033"/>
                  </a:cubicBezTo>
                  <a:cubicBezTo>
                    <a:pt x="66858" y="16831"/>
                    <a:pt x="65867" y="16669"/>
                    <a:pt x="64997" y="16224"/>
                  </a:cubicBezTo>
                  <a:cubicBezTo>
                    <a:pt x="64450" y="15941"/>
                    <a:pt x="64005" y="15475"/>
                    <a:pt x="63378" y="15253"/>
                  </a:cubicBezTo>
                  <a:cubicBezTo>
                    <a:pt x="62791" y="15050"/>
                    <a:pt x="62042" y="15030"/>
                    <a:pt x="61739" y="14302"/>
                  </a:cubicBezTo>
                  <a:cubicBezTo>
                    <a:pt x="61718" y="14241"/>
                    <a:pt x="61415" y="14241"/>
                    <a:pt x="61253" y="14281"/>
                  </a:cubicBezTo>
                  <a:cubicBezTo>
                    <a:pt x="60484" y="14403"/>
                    <a:pt x="59715" y="14119"/>
                    <a:pt x="59290" y="13674"/>
                  </a:cubicBezTo>
                  <a:cubicBezTo>
                    <a:pt x="58865" y="13249"/>
                    <a:pt x="58380" y="13128"/>
                    <a:pt x="57914" y="12946"/>
                  </a:cubicBezTo>
                  <a:cubicBezTo>
                    <a:pt x="56599" y="12460"/>
                    <a:pt x="55284" y="11934"/>
                    <a:pt x="53948" y="11570"/>
                  </a:cubicBezTo>
                  <a:cubicBezTo>
                    <a:pt x="52936" y="11286"/>
                    <a:pt x="51884" y="11165"/>
                    <a:pt x="50872" y="10902"/>
                  </a:cubicBezTo>
                  <a:cubicBezTo>
                    <a:pt x="49820" y="10619"/>
                    <a:pt x="48788" y="9991"/>
                    <a:pt x="47736" y="9971"/>
                  </a:cubicBezTo>
                  <a:cubicBezTo>
                    <a:pt x="46684" y="9951"/>
                    <a:pt x="45753" y="9668"/>
                    <a:pt x="44822" y="9364"/>
                  </a:cubicBezTo>
                  <a:cubicBezTo>
                    <a:pt x="44276" y="9202"/>
                    <a:pt x="43588" y="9263"/>
                    <a:pt x="43304" y="8575"/>
                  </a:cubicBezTo>
                  <a:cubicBezTo>
                    <a:pt x="43284" y="8514"/>
                    <a:pt x="43082" y="8454"/>
                    <a:pt x="42960" y="8474"/>
                  </a:cubicBezTo>
                  <a:cubicBezTo>
                    <a:pt x="41220" y="8737"/>
                    <a:pt x="39965" y="7381"/>
                    <a:pt x="38326" y="7118"/>
                  </a:cubicBezTo>
                  <a:cubicBezTo>
                    <a:pt x="36647" y="6875"/>
                    <a:pt x="35028" y="6248"/>
                    <a:pt x="33389" y="5843"/>
                  </a:cubicBezTo>
                  <a:cubicBezTo>
                    <a:pt x="32944" y="5722"/>
                    <a:pt x="32438" y="5782"/>
                    <a:pt x="32134" y="5277"/>
                  </a:cubicBezTo>
                  <a:cubicBezTo>
                    <a:pt x="32033" y="5094"/>
                    <a:pt x="31568" y="4973"/>
                    <a:pt x="31325" y="5014"/>
                  </a:cubicBezTo>
                  <a:cubicBezTo>
                    <a:pt x="29969" y="5277"/>
                    <a:pt x="28755" y="4609"/>
                    <a:pt x="27480" y="4406"/>
                  </a:cubicBezTo>
                  <a:cubicBezTo>
                    <a:pt x="26023" y="4204"/>
                    <a:pt x="24627" y="3617"/>
                    <a:pt x="23089" y="3739"/>
                  </a:cubicBezTo>
                  <a:cubicBezTo>
                    <a:pt x="22442" y="3799"/>
                    <a:pt x="21592" y="3698"/>
                    <a:pt x="20944" y="3030"/>
                  </a:cubicBezTo>
                  <a:cubicBezTo>
                    <a:pt x="20661" y="2727"/>
                    <a:pt x="19892" y="2828"/>
                    <a:pt x="19386" y="2666"/>
                  </a:cubicBezTo>
                  <a:cubicBezTo>
                    <a:pt x="18961" y="2545"/>
                    <a:pt x="18577" y="2201"/>
                    <a:pt x="18152" y="2120"/>
                  </a:cubicBezTo>
                  <a:cubicBezTo>
                    <a:pt x="17788" y="2039"/>
                    <a:pt x="17383" y="2181"/>
                    <a:pt x="16978" y="2221"/>
                  </a:cubicBezTo>
                  <a:cubicBezTo>
                    <a:pt x="16857" y="2221"/>
                    <a:pt x="16735" y="2221"/>
                    <a:pt x="16614" y="2160"/>
                  </a:cubicBezTo>
                  <a:cubicBezTo>
                    <a:pt x="14611" y="1128"/>
                    <a:pt x="12344" y="1594"/>
                    <a:pt x="10240" y="1068"/>
                  </a:cubicBezTo>
                  <a:cubicBezTo>
                    <a:pt x="8115" y="521"/>
                    <a:pt x="5930" y="258"/>
                    <a:pt x="3744" y="56"/>
                  </a:cubicBezTo>
                  <a:cubicBezTo>
                    <a:pt x="2550" y="-66"/>
                    <a:pt x="1296" y="-66"/>
                    <a:pt x="345" y="865"/>
                  </a:cubicBezTo>
                  <a:cubicBezTo>
                    <a:pt x="-80" y="1290"/>
                    <a:pt x="-141" y="1796"/>
                    <a:pt x="324" y="2160"/>
                  </a:cubicBezTo>
                  <a:cubicBezTo>
                    <a:pt x="668" y="2423"/>
                    <a:pt x="1053" y="2707"/>
                    <a:pt x="1478" y="2808"/>
                  </a:cubicBezTo>
                  <a:cubicBezTo>
                    <a:pt x="2146" y="3010"/>
                    <a:pt x="2793" y="3192"/>
                    <a:pt x="3441" y="3395"/>
                  </a:cubicBezTo>
                  <a:cubicBezTo>
                    <a:pt x="4776" y="3779"/>
                    <a:pt x="6051" y="4427"/>
                    <a:pt x="7508" y="4406"/>
                  </a:cubicBezTo>
                  <a:cubicBezTo>
                    <a:pt x="7953" y="4406"/>
                    <a:pt x="8419" y="4750"/>
                    <a:pt x="8864" y="4366"/>
                  </a:cubicBezTo>
                  <a:cubicBezTo>
                    <a:pt x="8924" y="4305"/>
                    <a:pt x="9107" y="4305"/>
                    <a:pt x="9188" y="4366"/>
                  </a:cubicBezTo>
                  <a:cubicBezTo>
                    <a:pt x="10928" y="5418"/>
                    <a:pt x="12972" y="5216"/>
                    <a:pt x="14853" y="5661"/>
                  </a:cubicBezTo>
                  <a:cubicBezTo>
                    <a:pt x="16452" y="6025"/>
                    <a:pt x="17909" y="6895"/>
                    <a:pt x="19589" y="6956"/>
                  </a:cubicBezTo>
                  <a:cubicBezTo>
                    <a:pt x="20378" y="7685"/>
                    <a:pt x="21430" y="7846"/>
                    <a:pt x="22361" y="7867"/>
                  </a:cubicBezTo>
                  <a:cubicBezTo>
                    <a:pt x="25659" y="7927"/>
                    <a:pt x="28755" y="9081"/>
                    <a:pt x="31932" y="9809"/>
                  </a:cubicBezTo>
                  <a:cubicBezTo>
                    <a:pt x="35150" y="10518"/>
                    <a:pt x="38306" y="11489"/>
                    <a:pt x="41503" y="12359"/>
                  </a:cubicBezTo>
                  <a:cubicBezTo>
                    <a:pt x="42050" y="12521"/>
                    <a:pt x="42414" y="12966"/>
                    <a:pt x="43122" y="12905"/>
                  </a:cubicBezTo>
                  <a:cubicBezTo>
                    <a:pt x="43790" y="12845"/>
                    <a:pt x="44498" y="13270"/>
                    <a:pt x="45186" y="13472"/>
                  </a:cubicBezTo>
                  <a:cubicBezTo>
                    <a:pt x="45814" y="13654"/>
                    <a:pt x="46441" y="13978"/>
                    <a:pt x="47088" y="14018"/>
                  </a:cubicBezTo>
                  <a:cubicBezTo>
                    <a:pt x="49719" y="14241"/>
                    <a:pt x="52107" y="15374"/>
                    <a:pt x="54575" y="16163"/>
                  </a:cubicBezTo>
                  <a:cubicBezTo>
                    <a:pt x="57024" y="16973"/>
                    <a:pt x="59513" y="17742"/>
                    <a:pt x="61860" y="18814"/>
                  </a:cubicBezTo>
                  <a:cubicBezTo>
                    <a:pt x="63297" y="19462"/>
                    <a:pt x="64632" y="20311"/>
                    <a:pt x="66170" y="20757"/>
                  </a:cubicBezTo>
                  <a:cubicBezTo>
                    <a:pt x="66818" y="20939"/>
                    <a:pt x="67364" y="21505"/>
                    <a:pt x="68174" y="21263"/>
                  </a:cubicBezTo>
                  <a:cubicBezTo>
                    <a:pt x="68396" y="21182"/>
                    <a:pt x="68841" y="21809"/>
                    <a:pt x="69226" y="21991"/>
                  </a:cubicBezTo>
                  <a:cubicBezTo>
                    <a:pt x="70197" y="22436"/>
                    <a:pt x="71209" y="22821"/>
                    <a:pt x="72221" y="23225"/>
                  </a:cubicBezTo>
                  <a:cubicBezTo>
                    <a:pt x="73617" y="23792"/>
                    <a:pt x="74993" y="24379"/>
                    <a:pt x="76349" y="25026"/>
                  </a:cubicBezTo>
                  <a:cubicBezTo>
                    <a:pt x="77178" y="25431"/>
                    <a:pt x="77907" y="25998"/>
                    <a:pt x="78716" y="26402"/>
                  </a:cubicBezTo>
                  <a:cubicBezTo>
                    <a:pt x="79566" y="26827"/>
                    <a:pt x="80436" y="27252"/>
                    <a:pt x="81327" y="27616"/>
                  </a:cubicBezTo>
                  <a:cubicBezTo>
                    <a:pt x="82460" y="28062"/>
                    <a:pt x="83633" y="28406"/>
                    <a:pt x="84746" y="28871"/>
                  </a:cubicBezTo>
                  <a:cubicBezTo>
                    <a:pt x="85920" y="29336"/>
                    <a:pt x="86972" y="30166"/>
                    <a:pt x="88146" y="30470"/>
                  </a:cubicBezTo>
                  <a:cubicBezTo>
                    <a:pt x="90352" y="31056"/>
                    <a:pt x="92254" y="32250"/>
                    <a:pt x="94237" y="33262"/>
                  </a:cubicBezTo>
                  <a:cubicBezTo>
                    <a:pt x="96220" y="34254"/>
                    <a:pt x="98223" y="35245"/>
                    <a:pt x="100085" y="36459"/>
                  </a:cubicBezTo>
                  <a:cubicBezTo>
                    <a:pt x="101157" y="37127"/>
                    <a:pt x="102371" y="37289"/>
                    <a:pt x="103444" y="37896"/>
                  </a:cubicBezTo>
                  <a:cubicBezTo>
                    <a:pt x="103950" y="38179"/>
                    <a:pt x="105305" y="37390"/>
                    <a:pt x="105326" y="36884"/>
                  </a:cubicBezTo>
                  <a:cubicBezTo>
                    <a:pt x="105326" y="36783"/>
                    <a:pt x="105285" y="36662"/>
                    <a:pt x="105224" y="36581"/>
                  </a:cubicBezTo>
                  <a:cubicBezTo>
                    <a:pt x="104375" y="35609"/>
                    <a:pt x="103727" y="34476"/>
                    <a:pt x="102493" y="33829"/>
                  </a:cubicBezTo>
                  <a:lnTo>
                    <a:pt x="97049" y="30874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DDC612D9-084D-5D9C-5092-92F3C8482508}"/>
                </a:ext>
              </a:extLst>
            </p:cNvPr>
            <p:cNvSpPr/>
            <p:nvPr/>
          </p:nvSpPr>
          <p:spPr>
            <a:xfrm>
              <a:off x="5281008" y="4995557"/>
              <a:ext cx="59469" cy="36262"/>
            </a:xfrm>
            <a:custGeom>
              <a:avLst/>
              <a:gdLst>
                <a:gd name="connsiteX0" fmla="*/ 55137 w 59469"/>
                <a:gd name="connsiteY0" fmla="*/ 30564 h 36262"/>
                <a:gd name="connsiteX1" fmla="*/ 52405 w 59469"/>
                <a:gd name="connsiteY1" fmla="*/ 28622 h 36262"/>
                <a:gd name="connsiteX2" fmla="*/ 51514 w 59469"/>
                <a:gd name="connsiteY2" fmla="*/ 27671 h 36262"/>
                <a:gd name="connsiteX3" fmla="*/ 50503 w 59469"/>
                <a:gd name="connsiteY3" fmla="*/ 27367 h 36262"/>
                <a:gd name="connsiteX4" fmla="*/ 47933 w 59469"/>
                <a:gd name="connsiteY4" fmla="*/ 25586 h 36262"/>
                <a:gd name="connsiteX5" fmla="*/ 45585 w 59469"/>
                <a:gd name="connsiteY5" fmla="*/ 23644 h 36262"/>
                <a:gd name="connsiteX6" fmla="*/ 43096 w 59469"/>
                <a:gd name="connsiteY6" fmla="*/ 21924 h 36262"/>
                <a:gd name="connsiteX7" fmla="*/ 41012 w 59469"/>
                <a:gd name="connsiteY7" fmla="*/ 20710 h 36262"/>
                <a:gd name="connsiteX8" fmla="*/ 38827 w 59469"/>
                <a:gd name="connsiteY8" fmla="*/ 19374 h 36262"/>
                <a:gd name="connsiteX9" fmla="*/ 37147 w 59469"/>
                <a:gd name="connsiteY9" fmla="*/ 18646 h 36262"/>
                <a:gd name="connsiteX10" fmla="*/ 36338 w 59469"/>
                <a:gd name="connsiteY10" fmla="*/ 17755 h 36262"/>
                <a:gd name="connsiteX11" fmla="*/ 35508 w 59469"/>
                <a:gd name="connsiteY11" fmla="*/ 16885 h 36262"/>
                <a:gd name="connsiteX12" fmla="*/ 35184 w 59469"/>
                <a:gd name="connsiteY12" fmla="*/ 16845 h 36262"/>
                <a:gd name="connsiteX13" fmla="*/ 34051 w 59469"/>
                <a:gd name="connsiteY13" fmla="*/ 16278 h 36262"/>
                <a:gd name="connsiteX14" fmla="*/ 33363 w 59469"/>
                <a:gd name="connsiteY14" fmla="*/ 15590 h 36262"/>
                <a:gd name="connsiteX15" fmla="*/ 31137 w 59469"/>
                <a:gd name="connsiteY15" fmla="*/ 14295 h 36262"/>
                <a:gd name="connsiteX16" fmla="*/ 29316 w 59469"/>
                <a:gd name="connsiteY16" fmla="*/ 13607 h 36262"/>
                <a:gd name="connsiteX17" fmla="*/ 27535 w 59469"/>
                <a:gd name="connsiteY17" fmla="*/ 12676 h 36262"/>
                <a:gd name="connsiteX18" fmla="*/ 25815 w 59469"/>
                <a:gd name="connsiteY18" fmla="*/ 12029 h 36262"/>
                <a:gd name="connsiteX19" fmla="*/ 25067 w 59469"/>
                <a:gd name="connsiteY19" fmla="*/ 11240 h 36262"/>
                <a:gd name="connsiteX20" fmla="*/ 24885 w 59469"/>
                <a:gd name="connsiteY20" fmla="*/ 11138 h 36262"/>
                <a:gd name="connsiteX21" fmla="*/ 22315 w 59469"/>
                <a:gd name="connsiteY21" fmla="*/ 9681 h 36262"/>
                <a:gd name="connsiteX22" fmla="*/ 19522 w 59469"/>
                <a:gd name="connsiteY22" fmla="*/ 8245 h 36262"/>
                <a:gd name="connsiteX23" fmla="*/ 18895 w 59469"/>
                <a:gd name="connsiteY23" fmla="*/ 7638 h 36262"/>
                <a:gd name="connsiteX24" fmla="*/ 18450 w 59469"/>
                <a:gd name="connsiteY24" fmla="*/ 7354 h 36262"/>
                <a:gd name="connsiteX25" fmla="*/ 16183 w 59469"/>
                <a:gd name="connsiteY25" fmla="*/ 6545 h 36262"/>
                <a:gd name="connsiteX26" fmla="*/ 13634 w 59469"/>
                <a:gd name="connsiteY26" fmla="*/ 5594 h 36262"/>
                <a:gd name="connsiteX27" fmla="*/ 12521 w 59469"/>
                <a:gd name="connsiteY27" fmla="*/ 4764 h 36262"/>
                <a:gd name="connsiteX28" fmla="*/ 11651 w 59469"/>
                <a:gd name="connsiteY28" fmla="*/ 4279 h 36262"/>
                <a:gd name="connsiteX29" fmla="*/ 11064 w 59469"/>
                <a:gd name="connsiteY29" fmla="*/ 3651 h 36262"/>
                <a:gd name="connsiteX30" fmla="*/ 10315 w 59469"/>
                <a:gd name="connsiteY30" fmla="*/ 3651 h 36262"/>
                <a:gd name="connsiteX31" fmla="*/ 10113 w 59469"/>
                <a:gd name="connsiteY31" fmla="*/ 3550 h 36262"/>
                <a:gd name="connsiteX32" fmla="*/ 6511 w 59469"/>
                <a:gd name="connsiteY32" fmla="*/ 1891 h 36262"/>
                <a:gd name="connsiteX33" fmla="*/ 2848 w 59469"/>
                <a:gd name="connsiteY33" fmla="*/ 211 h 36262"/>
                <a:gd name="connsiteX34" fmla="*/ 501 w 59469"/>
                <a:gd name="connsiteY34" fmla="*/ 555 h 36262"/>
                <a:gd name="connsiteX35" fmla="*/ 56 w 59469"/>
                <a:gd name="connsiteY35" fmla="*/ 1769 h 36262"/>
                <a:gd name="connsiteX36" fmla="*/ 542 w 59469"/>
                <a:gd name="connsiteY36" fmla="*/ 2518 h 36262"/>
                <a:gd name="connsiteX37" fmla="*/ 1553 w 59469"/>
                <a:gd name="connsiteY37" fmla="*/ 3307 h 36262"/>
                <a:gd name="connsiteX38" fmla="*/ 3718 w 59469"/>
                <a:gd name="connsiteY38" fmla="*/ 4724 h 36262"/>
                <a:gd name="connsiteX39" fmla="*/ 4568 w 59469"/>
                <a:gd name="connsiteY39" fmla="*/ 4825 h 36262"/>
                <a:gd name="connsiteX40" fmla="*/ 4771 w 59469"/>
                <a:gd name="connsiteY40" fmla="*/ 4845 h 36262"/>
                <a:gd name="connsiteX41" fmla="*/ 7867 w 59469"/>
                <a:gd name="connsiteY41" fmla="*/ 6626 h 36262"/>
                <a:gd name="connsiteX42" fmla="*/ 10416 w 59469"/>
                <a:gd name="connsiteY42" fmla="*/ 8265 h 36262"/>
                <a:gd name="connsiteX43" fmla="*/ 11873 w 59469"/>
                <a:gd name="connsiteY43" fmla="*/ 9317 h 36262"/>
                <a:gd name="connsiteX44" fmla="*/ 17337 w 59469"/>
                <a:gd name="connsiteY44" fmla="*/ 11786 h 36262"/>
                <a:gd name="connsiteX45" fmla="*/ 22719 w 59469"/>
                <a:gd name="connsiteY45" fmla="*/ 14619 h 36262"/>
                <a:gd name="connsiteX46" fmla="*/ 23610 w 59469"/>
                <a:gd name="connsiteY46" fmla="*/ 15185 h 36262"/>
                <a:gd name="connsiteX47" fmla="*/ 24784 w 59469"/>
                <a:gd name="connsiteY47" fmla="*/ 15772 h 36262"/>
                <a:gd name="connsiteX48" fmla="*/ 25856 w 59469"/>
                <a:gd name="connsiteY48" fmla="*/ 16339 h 36262"/>
                <a:gd name="connsiteX49" fmla="*/ 30146 w 59469"/>
                <a:gd name="connsiteY49" fmla="*/ 18443 h 36262"/>
                <a:gd name="connsiteX50" fmla="*/ 34213 w 59469"/>
                <a:gd name="connsiteY50" fmla="*/ 20892 h 36262"/>
                <a:gd name="connsiteX51" fmla="*/ 36540 w 59469"/>
                <a:gd name="connsiteY51" fmla="*/ 22652 h 36262"/>
                <a:gd name="connsiteX52" fmla="*/ 37754 w 59469"/>
                <a:gd name="connsiteY52" fmla="*/ 23077 h 36262"/>
                <a:gd name="connsiteX53" fmla="*/ 38260 w 59469"/>
                <a:gd name="connsiteY53" fmla="*/ 23725 h 36262"/>
                <a:gd name="connsiteX54" fmla="*/ 39940 w 59469"/>
                <a:gd name="connsiteY54" fmla="*/ 24797 h 36262"/>
                <a:gd name="connsiteX55" fmla="*/ 42247 w 59469"/>
                <a:gd name="connsiteY55" fmla="*/ 26315 h 36262"/>
                <a:gd name="connsiteX56" fmla="*/ 43481 w 59469"/>
                <a:gd name="connsiteY56" fmla="*/ 27489 h 36262"/>
                <a:gd name="connsiteX57" fmla="*/ 44958 w 59469"/>
                <a:gd name="connsiteY57" fmla="*/ 28460 h 36262"/>
                <a:gd name="connsiteX58" fmla="*/ 46982 w 59469"/>
                <a:gd name="connsiteY58" fmla="*/ 29431 h 36262"/>
                <a:gd name="connsiteX59" fmla="*/ 48924 w 59469"/>
                <a:gd name="connsiteY59" fmla="*/ 30686 h 36262"/>
                <a:gd name="connsiteX60" fmla="*/ 52465 w 59469"/>
                <a:gd name="connsiteY60" fmla="*/ 32810 h 36262"/>
                <a:gd name="connsiteX61" fmla="*/ 55784 w 59469"/>
                <a:gd name="connsiteY61" fmla="*/ 35218 h 36262"/>
                <a:gd name="connsiteX62" fmla="*/ 57808 w 59469"/>
                <a:gd name="connsiteY62" fmla="*/ 36230 h 36262"/>
                <a:gd name="connsiteX63" fmla="*/ 59447 w 59469"/>
                <a:gd name="connsiteY63" fmla="*/ 35178 h 36262"/>
                <a:gd name="connsiteX64" fmla="*/ 59447 w 59469"/>
                <a:gd name="connsiteY64" fmla="*/ 34915 h 36262"/>
                <a:gd name="connsiteX65" fmla="*/ 58233 w 59469"/>
                <a:gd name="connsiteY65" fmla="*/ 32709 h 36262"/>
                <a:gd name="connsiteX66" fmla="*/ 55137 w 59469"/>
                <a:gd name="connsiteY66" fmla="*/ 30504 h 36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9469" h="36262">
                  <a:moveTo>
                    <a:pt x="55137" y="30564"/>
                  </a:moveTo>
                  <a:cubicBezTo>
                    <a:pt x="54226" y="29917"/>
                    <a:pt x="53295" y="29290"/>
                    <a:pt x="52405" y="28622"/>
                  </a:cubicBezTo>
                  <a:cubicBezTo>
                    <a:pt x="52081" y="28359"/>
                    <a:pt x="51595" y="28318"/>
                    <a:pt x="51514" y="27671"/>
                  </a:cubicBezTo>
                  <a:cubicBezTo>
                    <a:pt x="51474" y="27347"/>
                    <a:pt x="50806" y="27590"/>
                    <a:pt x="50503" y="27367"/>
                  </a:cubicBezTo>
                  <a:cubicBezTo>
                    <a:pt x="49693" y="26720"/>
                    <a:pt x="48762" y="26214"/>
                    <a:pt x="47933" y="25586"/>
                  </a:cubicBezTo>
                  <a:cubicBezTo>
                    <a:pt x="47123" y="24979"/>
                    <a:pt x="46395" y="24231"/>
                    <a:pt x="45585" y="23644"/>
                  </a:cubicBezTo>
                  <a:cubicBezTo>
                    <a:pt x="44776" y="23057"/>
                    <a:pt x="43764" y="22713"/>
                    <a:pt x="43096" y="21924"/>
                  </a:cubicBezTo>
                  <a:cubicBezTo>
                    <a:pt x="42530" y="21256"/>
                    <a:pt x="41640" y="21236"/>
                    <a:pt x="41012" y="20710"/>
                  </a:cubicBezTo>
                  <a:cubicBezTo>
                    <a:pt x="40344" y="20163"/>
                    <a:pt x="39656" y="19617"/>
                    <a:pt x="38827" y="19374"/>
                  </a:cubicBezTo>
                  <a:cubicBezTo>
                    <a:pt x="38220" y="19192"/>
                    <a:pt x="37613" y="19050"/>
                    <a:pt x="37147" y="18646"/>
                  </a:cubicBezTo>
                  <a:cubicBezTo>
                    <a:pt x="36864" y="18403"/>
                    <a:pt x="36702" y="17958"/>
                    <a:pt x="36338" y="17755"/>
                  </a:cubicBezTo>
                  <a:cubicBezTo>
                    <a:pt x="35994" y="17573"/>
                    <a:pt x="35508" y="17553"/>
                    <a:pt x="35508" y="16885"/>
                  </a:cubicBezTo>
                  <a:cubicBezTo>
                    <a:pt x="35508" y="16825"/>
                    <a:pt x="35306" y="16825"/>
                    <a:pt x="35184" y="16845"/>
                  </a:cubicBezTo>
                  <a:cubicBezTo>
                    <a:pt x="34638" y="16966"/>
                    <a:pt x="34213" y="16683"/>
                    <a:pt x="34051" y="16278"/>
                  </a:cubicBezTo>
                  <a:cubicBezTo>
                    <a:pt x="33889" y="15894"/>
                    <a:pt x="33626" y="15772"/>
                    <a:pt x="33363" y="15590"/>
                  </a:cubicBezTo>
                  <a:cubicBezTo>
                    <a:pt x="32635" y="15125"/>
                    <a:pt x="31906" y="14659"/>
                    <a:pt x="31137" y="14295"/>
                  </a:cubicBezTo>
                  <a:cubicBezTo>
                    <a:pt x="30551" y="14012"/>
                    <a:pt x="29903" y="13890"/>
                    <a:pt x="29316" y="13607"/>
                  </a:cubicBezTo>
                  <a:cubicBezTo>
                    <a:pt x="28709" y="13324"/>
                    <a:pt x="28223" y="12737"/>
                    <a:pt x="27535" y="12676"/>
                  </a:cubicBezTo>
                  <a:cubicBezTo>
                    <a:pt x="26847" y="12616"/>
                    <a:pt x="26342" y="12312"/>
                    <a:pt x="25815" y="12029"/>
                  </a:cubicBezTo>
                  <a:cubicBezTo>
                    <a:pt x="25512" y="11867"/>
                    <a:pt x="25026" y="11907"/>
                    <a:pt x="25067" y="11240"/>
                  </a:cubicBezTo>
                  <a:cubicBezTo>
                    <a:pt x="25067" y="11179"/>
                    <a:pt x="24945" y="11118"/>
                    <a:pt x="24885" y="11138"/>
                  </a:cubicBezTo>
                  <a:cubicBezTo>
                    <a:pt x="23671" y="11320"/>
                    <a:pt x="23286" y="10005"/>
                    <a:pt x="22315" y="9681"/>
                  </a:cubicBezTo>
                  <a:cubicBezTo>
                    <a:pt x="21323" y="9378"/>
                    <a:pt x="20453" y="8730"/>
                    <a:pt x="19522" y="8245"/>
                  </a:cubicBezTo>
                  <a:cubicBezTo>
                    <a:pt x="19279" y="8103"/>
                    <a:pt x="18935" y="8123"/>
                    <a:pt x="18895" y="7638"/>
                  </a:cubicBezTo>
                  <a:cubicBezTo>
                    <a:pt x="18895" y="7456"/>
                    <a:pt x="18632" y="7314"/>
                    <a:pt x="18450" y="7354"/>
                  </a:cubicBezTo>
                  <a:cubicBezTo>
                    <a:pt x="17499" y="7516"/>
                    <a:pt x="16932" y="6828"/>
                    <a:pt x="16183" y="6545"/>
                  </a:cubicBezTo>
                  <a:cubicBezTo>
                    <a:pt x="15334" y="6241"/>
                    <a:pt x="14646" y="5594"/>
                    <a:pt x="13634" y="5594"/>
                  </a:cubicBezTo>
                  <a:cubicBezTo>
                    <a:pt x="13209" y="5594"/>
                    <a:pt x="12683" y="5452"/>
                    <a:pt x="12521" y="4764"/>
                  </a:cubicBezTo>
                  <a:cubicBezTo>
                    <a:pt x="12440" y="4440"/>
                    <a:pt x="11934" y="4481"/>
                    <a:pt x="11651" y="4279"/>
                  </a:cubicBezTo>
                  <a:cubicBezTo>
                    <a:pt x="11428" y="4117"/>
                    <a:pt x="11307" y="3773"/>
                    <a:pt x="11064" y="3651"/>
                  </a:cubicBezTo>
                  <a:cubicBezTo>
                    <a:pt x="10862" y="3550"/>
                    <a:pt x="10558" y="3651"/>
                    <a:pt x="10315" y="3651"/>
                  </a:cubicBezTo>
                  <a:cubicBezTo>
                    <a:pt x="10234" y="3651"/>
                    <a:pt x="10153" y="3611"/>
                    <a:pt x="10113" y="3550"/>
                  </a:cubicBezTo>
                  <a:cubicBezTo>
                    <a:pt x="9182" y="2417"/>
                    <a:pt x="7644" y="2599"/>
                    <a:pt x="6511" y="1891"/>
                  </a:cubicBezTo>
                  <a:cubicBezTo>
                    <a:pt x="5378" y="1162"/>
                    <a:pt x="4103" y="677"/>
                    <a:pt x="2848" y="211"/>
                  </a:cubicBezTo>
                  <a:cubicBezTo>
                    <a:pt x="2160" y="-52"/>
                    <a:pt x="1391" y="-193"/>
                    <a:pt x="501" y="555"/>
                  </a:cubicBezTo>
                  <a:cubicBezTo>
                    <a:pt x="96" y="899"/>
                    <a:pt x="-106" y="1365"/>
                    <a:pt x="56" y="1769"/>
                  </a:cubicBezTo>
                  <a:cubicBezTo>
                    <a:pt x="177" y="2073"/>
                    <a:pt x="339" y="2356"/>
                    <a:pt x="542" y="2518"/>
                  </a:cubicBezTo>
                  <a:cubicBezTo>
                    <a:pt x="886" y="2781"/>
                    <a:pt x="1230" y="3044"/>
                    <a:pt x="1553" y="3307"/>
                  </a:cubicBezTo>
                  <a:cubicBezTo>
                    <a:pt x="2241" y="3813"/>
                    <a:pt x="2808" y="4602"/>
                    <a:pt x="3718" y="4724"/>
                  </a:cubicBezTo>
                  <a:cubicBezTo>
                    <a:pt x="4002" y="4764"/>
                    <a:pt x="4164" y="5149"/>
                    <a:pt x="4568" y="4825"/>
                  </a:cubicBezTo>
                  <a:cubicBezTo>
                    <a:pt x="4629" y="4784"/>
                    <a:pt x="4730" y="4805"/>
                    <a:pt x="4771" y="4845"/>
                  </a:cubicBezTo>
                  <a:cubicBezTo>
                    <a:pt x="5519" y="5999"/>
                    <a:pt x="6815" y="6059"/>
                    <a:pt x="7867" y="6626"/>
                  </a:cubicBezTo>
                  <a:cubicBezTo>
                    <a:pt x="8757" y="7112"/>
                    <a:pt x="9384" y="8042"/>
                    <a:pt x="10416" y="8265"/>
                  </a:cubicBezTo>
                  <a:cubicBezTo>
                    <a:pt x="10659" y="9034"/>
                    <a:pt x="11286" y="9236"/>
                    <a:pt x="11873" y="9317"/>
                  </a:cubicBezTo>
                  <a:cubicBezTo>
                    <a:pt x="13937" y="9641"/>
                    <a:pt x="15536" y="10936"/>
                    <a:pt x="17337" y="11786"/>
                  </a:cubicBezTo>
                  <a:cubicBezTo>
                    <a:pt x="19178" y="12636"/>
                    <a:pt x="20919" y="13688"/>
                    <a:pt x="22719" y="14619"/>
                  </a:cubicBezTo>
                  <a:cubicBezTo>
                    <a:pt x="23023" y="14781"/>
                    <a:pt x="23124" y="15206"/>
                    <a:pt x="23610" y="15185"/>
                  </a:cubicBezTo>
                  <a:cubicBezTo>
                    <a:pt x="24055" y="15165"/>
                    <a:pt x="24399" y="15570"/>
                    <a:pt x="24784" y="15772"/>
                  </a:cubicBezTo>
                  <a:cubicBezTo>
                    <a:pt x="25148" y="15975"/>
                    <a:pt x="25451" y="16278"/>
                    <a:pt x="25856" y="16339"/>
                  </a:cubicBezTo>
                  <a:cubicBezTo>
                    <a:pt x="27535" y="16602"/>
                    <a:pt x="28750" y="17715"/>
                    <a:pt x="30146" y="18443"/>
                  </a:cubicBezTo>
                  <a:cubicBezTo>
                    <a:pt x="31542" y="19192"/>
                    <a:pt x="32959" y="19941"/>
                    <a:pt x="34213" y="20892"/>
                  </a:cubicBezTo>
                  <a:cubicBezTo>
                    <a:pt x="34982" y="21479"/>
                    <a:pt x="35630" y="22248"/>
                    <a:pt x="36540" y="22652"/>
                  </a:cubicBezTo>
                  <a:cubicBezTo>
                    <a:pt x="36925" y="22814"/>
                    <a:pt x="37127" y="23320"/>
                    <a:pt x="37754" y="23077"/>
                  </a:cubicBezTo>
                  <a:cubicBezTo>
                    <a:pt x="37936" y="23017"/>
                    <a:pt x="38038" y="23563"/>
                    <a:pt x="38260" y="23725"/>
                  </a:cubicBezTo>
                  <a:cubicBezTo>
                    <a:pt x="38786" y="24109"/>
                    <a:pt x="39373" y="24453"/>
                    <a:pt x="39940" y="24797"/>
                  </a:cubicBezTo>
                  <a:cubicBezTo>
                    <a:pt x="40729" y="25283"/>
                    <a:pt x="41518" y="25769"/>
                    <a:pt x="42247" y="26315"/>
                  </a:cubicBezTo>
                  <a:cubicBezTo>
                    <a:pt x="42692" y="26639"/>
                    <a:pt x="43036" y="27145"/>
                    <a:pt x="43481" y="27489"/>
                  </a:cubicBezTo>
                  <a:cubicBezTo>
                    <a:pt x="43946" y="27853"/>
                    <a:pt x="44432" y="28197"/>
                    <a:pt x="44958" y="28460"/>
                  </a:cubicBezTo>
                  <a:cubicBezTo>
                    <a:pt x="45606" y="28824"/>
                    <a:pt x="46334" y="29067"/>
                    <a:pt x="46982" y="29431"/>
                  </a:cubicBezTo>
                  <a:cubicBezTo>
                    <a:pt x="47649" y="29816"/>
                    <a:pt x="48176" y="30483"/>
                    <a:pt x="48924" y="30686"/>
                  </a:cubicBezTo>
                  <a:cubicBezTo>
                    <a:pt x="50321" y="31090"/>
                    <a:pt x="51312" y="32042"/>
                    <a:pt x="52465" y="32810"/>
                  </a:cubicBezTo>
                  <a:cubicBezTo>
                    <a:pt x="53599" y="33559"/>
                    <a:pt x="54752" y="34308"/>
                    <a:pt x="55784" y="35218"/>
                  </a:cubicBezTo>
                  <a:cubicBezTo>
                    <a:pt x="56371" y="35724"/>
                    <a:pt x="57201" y="35765"/>
                    <a:pt x="57808" y="36230"/>
                  </a:cubicBezTo>
                  <a:cubicBezTo>
                    <a:pt x="58091" y="36433"/>
                    <a:pt x="59285" y="35643"/>
                    <a:pt x="59447" y="35178"/>
                  </a:cubicBezTo>
                  <a:cubicBezTo>
                    <a:pt x="59467" y="35097"/>
                    <a:pt x="59487" y="34976"/>
                    <a:pt x="59447" y="34915"/>
                  </a:cubicBezTo>
                  <a:cubicBezTo>
                    <a:pt x="59103" y="34126"/>
                    <a:pt x="58941" y="33195"/>
                    <a:pt x="58233" y="32709"/>
                  </a:cubicBezTo>
                  <a:cubicBezTo>
                    <a:pt x="57180" y="32001"/>
                    <a:pt x="56168" y="31232"/>
                    <a:pt x="55137" y="30504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381F087A-99F4-01A5-411C-6607BF1F845C}"/>
                </a:ext>
              </a:extLst>
            </p:cNvPr>
            <p:cNvSpPr/>
            <p:nvPr/>
          </p:nvSpPr>
          <p:spPr>
            <a:xfrm>
              <a:off x="5262250" y="5017366"/>
              <a:ext cx="42530" cy="34837"/>
            </a:xfrm>
            <a:custGeom>
              <a:avLst/>
              <a:gdLst>
                <a:gd name="connsiteX0" fmla="*/ 40021 w 42530"/>
                <a:gd name="connsiteY0" fmla="*/ 29578 h 34837"/>
                <a:gd name="connsiteX1" fmla="*/ 38200 w 42530"/>
                <a:gd name="connsiteY1" fmla="*/ 27656 h 34837"/>
                <a:gd name="connsiteX2" fmla="*/ 37694 w 42530"/>
                <a:gd name="connsiteY2" fmla="*/ 26745 h 34837"/>
                <a:gd name="connsiteX3" fmla="*/ 36905 w 42530"/>
                <a:gd name="connsiteY3" fmla="*/ 26401 h 34837"/>
                <a:gd name="connsiteX4" fmla="*/ 35164 w 42530"/>
                <a:gd name="connsiteY4" fmla="*/ 24641 h 34837"/>
                <a:gd name="connsiteX5" fmla="*/ 33647 w 42530"/>
                <a:gd name="connsiteY5" fmla="*/ 22759 h 34837"/>
                <a:gd name="connsiteX6" fmla="*/ 31947 w 42530"/>
                <a:gd name="connsiteY6" fmla="*/ 21079 h 34837"/>
                <a:gd name="connsiteX7" fmla="*/ 30470 w 42530"/>
                <a:gd name="connsiteY7" fmla="*/ 19885 h 34837"/>
                <a:gd name="connsiteX8" fmla="*/ 28932 w 42530"/>
                <a:gd name="connsiteY8" fmla="*/ 18570 h 34837"/>
                <a:gd name="connsiteX9" fmla="*/ 27677 w 42530"/>
                <a:gd name="connsiteY9" fmla="*/ 17842 h 34837"/>
                <a:gd name="connsiteX10" fmla="*/ 27212 w 42530"/>
                <a:gd name="connsiteY10" fmla="*/ 17012 h 34837"/>
                <a:gd name="connsiteX11" fmla="*/ 26706 w 42530"/>
                <a:gd name="connsiteY11" fmla="*/ 16182 h 34837"/>
                <a:gd name="connsiteX12" fmla="*/ 26443 w 42530"/>
                <a:gd name="connsiteY12" fmla="*/ 16142 h 34837"/>
                <a:gd name="connsiteX13" fmla="*/ 25613 w 42530"/>
                <a:gd name="connsiteY13" fmla="*/ 15595 h 34837"/>
                <a:gd name="connsiteX14" fmla="*/ 25168 w 42530"/>
                <a:gd name="connsiteY14" fmla="*/ 14948 h 34837"/>
                <a:gd name="connsiteX15" fmla="*/ 23569 w 42530"/>
                <a:gd name="connsiteY15" fmla="*/ 13673 h 34837"/>
                <a:gd name="connsiteX16" fmla="*/ 22173 w 42530"/>
                <a:gd name="connsiteY16" fmla="*/ 12985 h 34837"/>
                <a:gd name="connsiteX17" fmla="*/ 20878 w 42530"/>
                <a:gd name="connsiteY17" fmla="*/ 12074 h 34837"/>
                <a:gd name="connsiteX18" fmla="*/ 19563 w 42530"/>
                <a:gd name="connsiteY18" fmla="*/ 11427 h 34837"/>
                <a:gd name="connsiteX19" fmla="*/ 19097 w 42530"/>
                <a:gd name="connsiteY19" fmla="*/ 10678 h 34837"/>
                <a:gd name="connsiteX20" fmla="*/ 18956 w 42530"/>
                <a:gd name="connsiteY20" fmla="*/ 10577 h 34837"/>
                <a:gd name="connsiteX21" fmla="*/ 17074 w 42530"/>
                <a:gd name="connsiteY21" fmla="*/ 9181 h 34837"/>
                <a:gd name="connsiteX22" fmla="*/ 15010 w 42530"/>
                <a:gd name="connsiteY22" fmla="*/ 7805 h 34837"/>
                <a:gd name="connsiteX23" fmla="*/ 14605 w 42530"/>
                <a:gd name="connsiteY23" fmla="*/ 7218 h 34837"/>
                <a:gd name="connsiteX24" fmla="*/ 14302 w 42530"/>
                <a:gd name="connsiteY24" fmla="*/ 6935 h 34837"/>
                <a:gd name="connsiteX25" fmla="*/ 12562 w 42530"/>
                <a:gd name="connsiteY25" fmla="*/ 6166 h 34837"/>
                <a:gd name="connsiteX26" fmla="*/ 10599 w 42530"/>
                <a:gd name="connsiteY26" fmla="*/ 5255 h 34837"/>
                <a:gd name="connsiteX27" fmla="*/ 9809 w 42530"/>
                <a:gd name="connsiteY27" fmla="*/ 4466 h 34837"/>
                <a:gd name="connsiteX28" fmla="*/ 9182 w 42530"/>
                <a:gd name="connsiteY28" fmla="*/ 4021 h 34837"/>
                <a:gd name="connsiteX29" fmla="*/ 8798 w 42530"/>
                <a:gd name="connsiteY29" fmla="*/ 3434 h 34837"/>
                <a:gd name="connsiteX30" fmla="*/ 8170 w 42530"/>
                <a:gd name="connsiteY30" fmla="*/ 3434 h 34837"/>
                <a:gd name="connsiteX31" fmla="*/ 8029 w 42530"/>
                <a:gd name="connsiteY31" fmla="*/ 3333 h 34837"/>
                <a:gd name="connsiteX32" fmla="*/ 5317 w 42530"/>
                <a:gd name="connsiteY32" fmla="*/ 1775 h 34837"/>
                <a:gd name="connsiteX33" fmla="*/ 2545 w 42530"/>
                <a:gd name="connsiteY33" fmla="*/ 196 h 34837"/>
                <a:gd name="connsiteX34" fmla="*/ 562 w 42530"/>
                <a:gd name="connsiteY34" fmla="*/ 540 h 34837"/>
                <a:gd name="connsiteX35" fmla="*/ 16 w 42530"/>
                <a:gd name="connsiteY35" fmla="*/ 1694 h 34837"/>
                <a:gd name="connsiteX36" fmla="*/ 299 w 42530"/>
                <a:gd name="connsiteY36" fmla="*/ 2402 h 34837"/>
                <a:gd name="connsiteX37" fmla="*/ 1007 w 42530"/>
                <a:gd name="connsiteY37" fmla="*/ 3130 h 34837"/>
                <a:gd name="connsiteX38" fmla="*/ 2565 w 42530"/>
                <a:gd name="connsiteY38" fmla="*/ 4466 h 34837"/>
                <a:gd name="connsiteX39" fmla="*/ 3253 w 42530"/>
                <a:gd name="connsiteY39" fmla="*/ 4547 h 34837"/>
                <a:gd name="connsiteX40" fmla="*/ 3415 w 42530"/>
                <a:gd name="connsiteY40" fmla="*/ 4547 h 34837"/>
                <a:gd name="connsiteX41" fmla="*/ 5661 w 42530"/>
                <a:gd name="connsiteY41" fmla="*/ 6226 h 34837"/>
                <a:gd name="connsiteX42" fmla="*/ 7462 w 42530"/>
                <a:gd name="connsiteY42" fmla="*/ 7764 h 34837"/>
                <a:gd name="connsiteX43" fmla="*/ 8474 w 42530"/>
                <a:gd name="connsiteY43" fmla="*/ 8756 h 34837"/>
                <a:gd name="connsiteX44" fmla="*/ 12541 w 42530"/>
                <a:gd name="connsiteY44" fmla="*/ 11083 h 34837"/>
                <a:gd name="connsiteX45" fmla="*/ 16447 w 42530"/>
                <a:gd name="connsiteY45" fmla="*/ 13774 h 34837"/>
                <a:gd name="connsiteX46" fmla="*/ 17054 w 42530"/>
                <a:gd name="connsiteY46" fmla="*/ 14321 h 34837"/>
                <a:gd name="connsiteX47" fmla="*/ 17904 w 42530"/>
                <a:gd name="connsiteY47" fmla="*/ 14887 h 34837"/>
                <a:gd name="connsiteX48" fmla="*/ 18673 w 42530"/>
                <a:gd name="connsiteY48" fmla="*/ 15434 h 34837"/>
                <a:gd name="connsiteX49" fmla="*/ 21809 w 42530"/>
                <a:gd name="connsiteY49" fmla="*/ 17477 h 34837"/>
                <a:gd name="connsiteX50" fmla="*/ 24662 w 42530"/>
                <a:gd name="connsiteY50" fmla="*/ 19845 h 34837"/>
                <a:gd name="connsiteX51" fmla="*/ 26200 w 42530"/>
                <a:gd name="connsiteY51" fmla="*/ 21524 h 34837"/>
                <a:gd name="connsiteX52" fmla="*/ 27131 w 42530"/>
                <a:gd name="connsiteY52" fmla="*/ 21949 h 34837"/>
                <a:gd name="connsiteX53" fmla="*/ 27394 w 42530"/>
                <a:gd name="connsiteY53" fmla="*/ 22556 h 34837"/>
                <a:gd name="connsiteX54" fmla="*/ 28547 w 42530"/>
                <a:gd name="connsiteY54" fmla="*/ 23588 h 34837"/>
                <a:gd name="connsiteX55" fmla="*/ 30126 w 42530"/>
                <a:gd name="connsiteY55" fmla="*/ 25045 h 34837"/>
                <a:gd name="connsiteX56" fmla="*/ 30874 w 42530"/>
                <a:gd name="connsiteY56" fmla="*/ 26158 h 34837"/>
                <a:gd name="connsiteX57" fmla="*/ 31866 w 42530"/>
                <a:gd name="connsiteY57" fmla="*/ 27109 h 34837"/>
                <a:gd name="connsiteX58" fmla="*/ 33343 w 42530"/>
                <a:gd name="connsiteY58" fmla="*/ 28081 h 34837"/>
                <a:gd name="connsiteX59" fmla="*/ 34658 w 42530"/>
                <a:gd name="connsiteY59" fmla="*/ 29315 h 34837"/>
                <a:gd name="connsiteX60" fmla="*/ 37107 w 42530"/>
                <a:gd name="connsiteY60" fmla="*/ 31419 h 34837"/>
                <a:gd name="connsiteX61" fmla="*/ 39272 w 42530"/>
                <a:gd name="connsiteY61" fmla="*/ 33767 h 34837"/>
                <a:gd name="connsiteX62" fmla="*/ 40729 w 42530"/>
                <a:gd name="connsiteY62" fmla="*/ 34799 h 34837"/>
                <a:gd name="connsiteX63" fmla="*/ 42449 w 42530"/>
                <a:gd name="connsiteY63" fmla="*/ 33989 h 34837"/>
                <a:gd name="connsiteX64" fmla="*/ 42530 w 42530"/>
                <a:gd name="connsiteY64" fmla="*/ 33767 h 34837"/>
                <a:gd name="connsiteX65" fmla="*/ 42085 w 42530"/>
                <a:gd name="connsiteY65" fmla="*/ 31723 h 34837"/>
                <a:gd name="connsiteX66" fmla="*/ 40021 w 42530"/>
                <a:gd name="connsiteY66" fmla="*/ 29538 h 34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2530" h="34837">
                  <a:moveTo>
                    <a:pt x="40021" y="29578"/>
                  </a:moveTo>
                  <a:cubicBezTo>
                    <a:pt x="39414" y="28931"/>
                    <a:pt x="38786" y="28323"/>
                    <a:pt x="38200" y="27656"/>
                  </a:cubicBezTo>
                  <a:cubicBezTo>
                    <a:pt x="37977" y="27413"/>
                    <a:pt x="37572" y="27332"/>
                    <a:pt x="37694" y="26745"/>
                  </a:cubicBezTo>
                  <a:cubicBezTo>
                    <a:pt x="37754" y="26442"/>
                    <a:pt x="37107" y="26644"/>
                    <a:pt x="36905" y="26401"/>
                  </a:cubicBezTo>
                  <a:cubicBezTo>
                    <a:pt x="36378" y="25774"/>
                    <a:pt x="35711" y="25268"/>
                    <a:pt x="35164" y="24641"/>
                  </a:cubicBezTo>
                  <a:cubicBezTo>
                    <a:pt x="34618" y="24054"/>
                    <a:pt x="34193" y="23325"/>
                    <a:pt x="33647" y="22759"/>
                  </a:cubicBezTo>
                  <a:cubicBezTo>
                    <a:pt x="33100" y="22172"/>
                    <a:pt x="32311" y="21828"/>
                    <a:pt x="31947" y="21079"/>
                  </a:cubicBezTo>
                  <a:cubicBezTo>
                    <a:pt x="31623" y="20432"/>
                    <a:pt x="30874" y="20391"/>
                    <a:pt x="30470" y="19885"/>
                  </a:cubicBezTo>
                  <a:cubicBezTo>
                    <a:pt x="30045" y="19359"/>
                    <a:pt x="29559" y="18833"/>
                    <a:pt x="28932" y="18570"/>
                  </a:cubicBezTo>
                  <a:cubicBezTo>
                    <a:pt x="28466" y="18388"/>
                    <a:pt x="27961" y="18226"/>
                    <a:pt x="27677" y="17842"/>
                  </a:cubicBezTo>
                  <a:cubicBezTo>
                    <a:pt x="27495" y="17599"/>
                    <a:pt x="27475" y="17194"/>
                    <a:pt x="27212" y="17012"/>
                  </a:cubicBezTo>
                  <a:cubicBezTo>
                    <a:pt x="26969" y="16830"/>
                    <a:pt x="26544" y="16810"/>
                    <a:pt x="26706" y="16182"/>
                  </a:cubicBezTo>
                  <a:cubicBezTo>
                    <a:pt x="26706" y="16122"/>
                    <a:pt x="26544" y="16122"/>
                    <a:pt x="26443" y="16142"/>
                  </a:cubicBezTo>
                  <a:cubicBezTo>
                    <a:pt x="25957" y="16223"/>
                    <a:pt x="25654" y="15960"/>
                    <a:pt x="25613" y="15595"/>
                  </a:cubicBezTo>
                  <a:cubicBezTo>
                    <a:pt x="25573" y="15231"/>
                    <a:pt x="25370" y="15110"/>
                    <a:pt x="25168" y="14948"/>
                  </a:cubicBezTo>
                  <a:cubicBezTo>
                    <a:pt x="24662" y="14503"/>
                    <a:pt x="24156" y="14037"/>
                    <a:pt x="23569" y="13673"/>
                  </a:cubicBezTo>
                  <a:cubicBezTo>
                    <a:pt x="23145" y="13390"/>
                    <a:pt x="22598" y="13268"/>
                    <a:pt x="22173" y="12985"/>
                  </a:cubicBezTo>
                  <a:cubicBezTo>
                    <a:pt x="21708" y="12702"/>
                    <a:pt x="21425" y="12155"/>
                    <a:pt x="20878" y="12074"/>
                  </a:cubicBezTo>
                  <a:cubicBezTo>
                    <a:pt x="20312" y="12014"/>
                    <a:pt x="19947" y="11710"/>
                    <a:pt x="19563" y="11427"/>
                  </a:cubicBezTo>
                  <a:cubicBezTo>
                    <a:pt x="19340" y="11265"/>
                    <a:pt x="18936" y="11285"/>
                    <a:pt x="19097" y="10678"/>
                  </a:cubicBezTo>
                  <a:cubicBezTo>
                    <a:pt x="19097" y="10618"/>
                    <a:pt x="19017" y="10557"/>
                    <a:pt x="18956" y="10577"/>
                  </a:cubicBezTo>
                  <a:cubicBezTo>
                    <a:pt x="17883" y="10719"/>
                    <a:pt x="17843" y="9484"/>
                    <a:pt x="17074" y="9181"/>
                  </a:cubicBezTo>
                  <a:cubicBezTo>
                    <a:pt x="16285" y="8877"/>
                    <a:pt x="15698" y="8270"/>
                    <a:pt x="15010" y="7805"/>
                  </a:cubicBezTo>
                  <a:cubicBezTo>
                    <a:pt x="14828" y="7683"/>
                    <a:pt x="14545" y="7683"/>
                    <a:pt x="14605" y="7218"/>
                  </a:cubicBezTo>
                  <a:cubicBezTo>
                    <a:pt x="14625" y="7056"/>
                    <a:pt x="14443" y="6914"/>
                    <a:pt x="14302" y="6935"/>
                  </a:cubicBezTo>
                  <a:cubicBezTo>
                    <a:pt x="13472" y="7076"/>
                    <a:pt x="13128" y="6409"/>
                    <a:pt x="12562" y="6166"/>
                  </a:cubicBezTo>
                  <a:cubicBezTo>
                    <a:pt x="11894" y="5882"/>
                    <a:pt x="11449" y="5255"/>
                    <a:pt x="10599" y="5255"/>
                  </a:cubicBezTo>
                  <a:cubicBezTo>
                    <a:pt x="10234" y="5255"/>
                    <a:pt x="9830" y="5113"/>
                    <a:pt x="9809" y="4466"/>
                  </a:cubicBezTo>
                  <a:cubicBezTo>
                    <a:pt x="9809" y="4162"/>
                    <a:pt x="9364" y="4203"/>
                    <a:pt x="9182" y="4021"/>
                  </a:cubicBezTo>
                  <a:cubicBezTo>
                    <a:pt x="9020" y="3859"/>
                    <a:pt x="8980" y="3555"/>
                    <a:pt x="8798" y="3434"/>
                  </a:cubicBezTo>
                  <a:cubicBezTo>
                    <a:pt x="8656" y="3333"/>
                    <a:pt x="8373" y="3434"/>
                    <a:pt x="8170" y="3434"/>
                  </a:cubicBezTo>
                  <a:cubicBezTo>
                    <a:pt x="8110" y="3434"/>
                    <a:pt x="8049" y="3393"/>
                    <a:pt x="8029" y="3333"/>
                  </a:cubicBezTo>
                  <a:cubicBezTo>
                    <a:pt x="7462" y="2260"/>
                    <a:pt x="6127" y="2442"/>
                    <a:pt x="5317" y="1775"/>
                  </a:cubicBezTo>
                  <a:cubicBezTo>
                    <a:pt x="4488" y="1087"/>
                    <a:pt x="3516" y="621"/>
                    <a:pt x="2545" y="196"/>
                  </a:cubicBezTo>
                  <a:cubicBezTo>
                    <a:pt x="2019" y="-47"/>
                    <a:pt x="1392" y="-188"/>
                    <a:pt x="562" y="540"/>
                  </a:cubicBezTo>
                  <a:cubicBezTo>
                    <a:pt x="177" y="864"/>
                    <a:pt x="-65" y="1329"/>
                    <a:pt x="16" y="1694"/>
                  </a:cubicBezTo>
                  <a:cubicBezTo>
                    <a:pt x="76" y="1977"/>
                    <a:pt x="157" y="2260"/>
                    <a:pt x="299" y="2402"/>
                  </a:cubicBezTo>
                  <a:cubicBezTo>
                    <a:pt x="542" y="2645"/>
                    <a:pt x="785" y="2888"/>
                    <a:pt x="1007" y="3130"/>
                  </a:cubicBezTo>
                  <a:cubicBezTo>
                    <a:pt x="1493" y="3616"/>
                    <a:pt x="1837" y="4345"/>
                    <a:pt x="2565" y="4466"/>
                  </a:cubicBezTo>
                  <a:cubicBezTo>
                    <a:pt x="2788" y="4506"/>
                    <a:pt x="2869" y="4871"/>
                    <a:pt x="3253" y="4547"/>
                  </a:cubicBezTo>
                  <a:cubicBezTo>
                    <a:pt x="3314" y="4506"/>
                    <a:pt x="3395" y="4527"/>
                    <a:pt x="3415" y="4547"/>
                  </a:cubicBezTo>
                  <a:cubicBezTo>
                    <a:pt x="3840" y="5640"/>
                    <a:pt x="4912" y="5680"/>
                    <a:pt x="5661" y="6226"/>
                  </a:cubicBezTo>
                  <a:cubicBezTo>
                    <a:pt x="6309" y="6672"/>
                    <a:pt x="6653" y="7562"/>
                    <a:pt x="7462" y="7764"/>
                  </a:cubicBezTo>
                  <a:cubicBezTo>
                    <a:pt x="7523" y="8473"/>
                    <a:pt x="8009" y="8675"/>
                    <a:pt x="8474" y="8756"/>
                  </a:cubicBezTo>
                  <a:cubicBezTo>
                    <a:pt x="10113" y="9059"/>
                    <a:pt x="11206" y="10274"/>
                    <a:pt x="12541" y="11083"/>
                  </a:cubicBezTo>
                  <a:cubicBezTo>
                    <a:pt x="13897" y="11892"/>
                    <a:pt x="15131" y="12884"/>
                    <a:pt x="16447" y="13774"/>
                  </a:cubicBezTo>
                  <a:cubicBezTo>
                    <a:pt x="16669" y="13936"/>
                    <a:pt x="16649" y="14341"/>
                    <a:pt x="17054" y="14321"/>
                  </a:cubicBezTo>
                  <a:cubicBezTo>
                    <a:pt x="17438" y="14321"/>
                    <a:pt x="17641" y="14685"/>
                    <a:pt x="17904" y="14887"/>
                  </a:cubicBezTo>
                  <a:cubicBezTo>
                    <a:pt x="18167" y="15069"/>
                    <a:pt x="18349" y="15373"/>
                    <a:pt x="18673" y="15434"/>
                  </a:cubicBezTo>
                  <a:cubicBezTo>
                    <a:pt x="20008" y="15717"/>
                    <a:pt x="20797" y="16749"/>
                    <a:pt x="21809" y="17477"/>
                  </a:cubicBezTo>
                  <a:cubicBezTo>
                    <a:pt x="22801" y="18206"/>
                    <a:pt x="23833" y="18934"/>
                    <a:pt x="24662" y="19845"/>
                  </a:cubicBezTo>
                  <a:cubicBezTo>
                    <a:pt x="25188" y="20391"/>
                    <a:pt x="25553" y="21120"/>
                    <a:pt x="26200" y="21524"/>
                  </a:cubicBezTo>
                  <a:cubicBezTo>
                    <a:pt x="26483" y="21686"/>
                    <a:pt x="26524" y="22152"/>
                    <a:pt x="27131" y="21949"/>
                  </a:cubicBezTo>
                  <a:cubicBezTo>
                    <a:pt x="27293" y="21889"/>
                    <a:pt x="27252" y="22415"/>
                    <a:pt x="27394" y="22556"/>
                  </a:cubicBezTo>
                  <a:cubicBezTo>
                    <a:pt x="27758" y="22941"/>
                    <a:pt x="28163" y="23244"/>
                    <a:pt x="28547" y="23588"/>
                  </a:cubicBezTo>
                  <a:cubicBezTo>
                    <a:pt x="29094" y="24054"/>
                    <a:pt x="29640" y="24539"/>
                    <a:pt x="30126" y="25045"/>
                  </a:cubicBezTo>
                  <a:cubicBezTo>
                    <a:pt x="30429" y="25369"/>
                    <a:pt x="30591" y="25835"/>
                    <a:pt x="30874" y="26158"/>
                  </a:cubicBezTo>
                  <a:cubicBezTo>
                    <a:pt x="31178" y="26502"/>
                    <a:pt x="31502" y="26826"/>
                    <a:pt x="31866" y="27109"/>
                  </a:cubicBezTo>
                  <a:cubicBezTo>
                    <a:pt x="32331" y="27453"/>
                    <a:pt x="32878" y="27716"/>
                    <a:pt x="33343" y="28081"/>
                  </a:cubicBezTo>
                  <a:cubicBezTo>
                    <a:pt x="33829" y="28445"/>
                    <a:pt x="34072" y="29092"/>
                    <a:pt x="34658" y="29315"/>
                  </a:cubicBezTo>
                  <a:cubicBezTo>
                    <a:pt x="35751" y="29740"/>
                    <a:pt x="36338" y="30671"/>
                    <a:pt x="37107" y="31419"/>
                  </a:cubicBezTo>
                  <a:cubicBezTo>
                    <a:pt x="37876" y="32148"/>
                    <a:pt x="38645" y="32897"/>
                    <a:pt x="39272" y="33767"/>
                  </a:cubicBezTo>
                  <a:cubicBezTo>
                    <a:pt x="39636" y="34252"/>
                    <a:pt x="40345" y="34354"/>
                    <a:pt x="40729" y="34799"/>
                  </a:cubicBezTo>
                  <a:cubicBezTo>
                    <a:pt x="40911" y="35001"/>
                    <a:pt x="42166" y="34374"/>
                    <a:pt x="42449" y="33989"/>
                  </a:cubicBezTo>
                  <a:cubicBezTo>
                    <a:pt x="42510" y="33908"/>
                    <a:pt x="42530" y="33827"/>
                    <a:pt x="42530" y="33767"/>
                  </a:cubicBezTo>
                  <a:cubicBezTo>
                    <a:pt x="42449" y="33059"/>
                    <a:pt x="42591" y="32209"/>
                    <a:pt x="42085" y="31723"/>
                  </a:cubicBezTo>
                  <a:cubicBezTo>
                    <a:pt x="41377" y="31015"/>
                    <a:pt x="40729" y="30246"/>
                    <a:pt x="40021" y="2953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FD93A7A-F476-69B6-2C55-01EA9CF0164C}"/>
                </a:ext>
              </a:extLst>
            </p:cNvPr>
            <p:cNvSpPr/>
            <p:nvPr/>
          </p:nvSpPr>
          <p:spPr>
            <a:xfrm>
              <a:off x="5109266" y="4863186"/>
              <a:ext cx="158523" cy="158523"/>
            </a:xfrm>
            <a:custGeom>
              <a:avLst/>
              <a:gdLst>
                <a:gd name="connsiteX0" fmla="*/ 158524 w 158523"/>
                <a:gd name="connsiteY0" fmla="*/ 79262 h 158523"/>
                <a:gd name="connsiteX1" fmla="*/ 79262 w 158523"/>
                <a:gd name="connsiteY1" fmla="*/ 158524 h 158523"/>
                <a:gd name="connsiteX2" fmla="*/ 0 w 158523"/>
                <a:gd name="connsiteY2" fmla="*/ 79262 h 158523"/>
                <a:gd name="connsiteX3" fmla="*/ 79262 w 158523"/>
                <a:gd name="connsiteY3" fmla="*/ 0 h 158523"/>
                <a:gd name="connsiteX4" fmla="*/ 158524 w 158523"/>
                <a:gd name="connsiteY4" fmla="*/ 79262 h 158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523" h="158523">
                  <a:moveTo>
                    <a:pt x="158524" y="79262"/>
                  </a:moveTo>
                  <a:cubicBezTo>
                    <a:pt x="158524" y="123037"/>
                    <a:pt x="123037" y="158524"/>
                    <a:pt x="79262" y="158524"/>
                  </a:cubicBezTo>
                  <a:cubicBezTo>
                    <a:pt x="35487" y="158524"/>
                    <a:pt x="0" y="123037"/>
                    <a:pt x="0" y="79262"/>
                  </a:cubicBezTo>
                  <a:cubicBezTo>
                    <a:pt x="0" y="35487"/>
                    <a:pt x="35487" y="0"/>
                    <a:pt x="79262" y="0"/>
                  </a:cubicBezTo>
                  <a:cubicBezTo>
                    <a:pt x="123037" y="0"/>
                    <a:pt x="158524" y="35487"/>
                    <a:pt x="158524" y="7926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7CABF636-495A-C143-3DDF-6C388F5E67C3}"/>
                </a:ext>
              </a:extLst>
            </p:cNvPr>
            <p:cNvSpPr/>
            <p:nvPr/>
          </p:nvSpPr>
          <p:spPr>
            <a:xfrm rot="21422400">
              <a:off x="5120439" y="4871452"/>
              <a:ext cx="115220" cy="115220"/>
            </a:xfrm>
            <a:custGeom>
              <a:avLst/>
              <a:gdLst>
                <a:gd name="connsiteX0" fmla="*/ 115220 w 115220"/>
                <a:gd name="connsiteY0" fmla="*/ 57610 h 115220"/>
                <a:gd name="connsiteX1" fmla="*/ 57610 w 115220"/>
                <a:gd name="connsiteY1" fmla="*/ 115220 h 115220"/>
                <a:gd name="connsiteX2" fmla="*/ 0 w 115220"/>
                <a:gd name="connsiteY2" fmla="*/ 57610 h 115220"/>
                <a:gd name="connsiteX3" fmla="*/ 57610 w 115220"/>
                <a:gd name="connsiteY3" fmla="*/ 0 h 115220"/>
                <a:gd name="connsiteX4" fmla="*/ 115220 w 115220"/>
                <a:gd name="connsiteY4" fmla="*/ 57610 h 11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220" h="115220">
                  <a:moveTo>
                    <a:pt x="115220" y="57610"/>
                  </a:moveTo>
                  <a:cubicBezTo>
                    <a:pt x="115220" y="89427"/>
                    <a:pt x="89427" y="115220"/>
                    <a:pt x="57610" y="115220"/>
                  </a:cubicBezTo>
                  <a:cubicBezTo>
                    <a:pt x="25793" y="115220"/>
                    <a:pt x="0" y="89427"/>
                    <a:pt x="0" y="57610"/>
                  </a:cubicBezTo>
                  <a:cubicBezTo>
                    <a:pt x="0" y="25793"/>
                    <a:pt x="25793" y="0"/>
                    <a:pt x="57610" y="0"/>
                  </a:cubicBezTo>
                  <a:cubicBezTo>
                    <a:pt x="89427" y="0"/>
                    <a:pt x="115220" y="25793"/>
                    <a:pt x="115220" y="57610"/>
                  </a:cubicBezTo>
                  <a:close/>
                </a:path>
              </a:pathLst>
            </a:custGeom>
            <a:solidFill>
              <a:schemeClr val="accent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0B6AE6E7-B0E7-4B67-A544-E94B0FB135F8}"/>
                </a:ext>
              </a:extLst>
            </p:cNvPr>
            <p:cNvSpPr/>
            <p:nvPr/>
          </p:nvSpPr>
          <p:spPr>
            <a:xfrm rot="18900000">
              <a:off x="4831113" y="4907372"/>
              <a:ext cx="158523" cy="158523"/>
            </a:xfrm>
            <a:custGeom>
              <a:avLst/>
              <a:gdLst>
                <a:gd name="connsiteX0" fmla="*/ 158524 w 158523"/>
                <a:gd name="connsiteY0" fmla="*/ 79262 h 158523"/>
                <a:gd name="connsiteX1" fmla="*/ 79262 w 158523"/>
                <a:gd name="connsiteY1" fmla="*/ 158524 h 158523"/>
                <a:gd name="connsiteX2" fmla="*/ 0 w 158523"/>
                <a:gd name="connsiteY2" fmla="*/ 79262 h 158523"/>
                <a:gd name="connsiteX3" fmla="*/ 79262 w 158523"/>
                <a:gd name="connsiteY3" fmla="*/ 0 h 158523"/>
                <a:gd name="connsiteX4" fmla="*/ 158524 w 158523"/>
                <a:gd name="connsiteY4" fmla="*/ 79262 h 158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523" h="158523">
                  <a:moveTo>
                    <a:pt x="158524" y="79262"/>
                  </a:moveTo>
                  <a:cubicBezTo>
                    <a:pt x="158524" y="123037"/>
                    <a:pt x="123037" y="158524"/>
                    <a:pt x="79262" y="158524"/>
                  </a:cubicBezTo>
                  <a:cubicBezTo>
                    <a:pt x="35487" y="158524"/>
                    <a:pt x="0" y="123037"/>
                    <a:pt x="0" y="79262"/>
                  </a:cubicBezTo>
                  <a:cubicBezTo>
                    <a:pt x="0" y="35487"/>
                    <a:pt x="35487" y="0"/>
                    <a:pt x="79262" y="0"/>
                  </a:cubicBezTo>
                  <a:cubicBezTo>
                    <a:pt x="123037" y="0"/>
                    <a:pt x="158524" y="35487"/>
                    <a:pt x="158524" y="7926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E8638BC-DE30-6050-B3FE-0F3299F6DF55}"/>
                </a:ext>
              </a:extLst>
            </p:cNvPr>
            <p:cNvSpPr/>
            <p:nvPr/>
          </p:nvSpPr>
          <p:spPr>
            <a:xfrm rot="19270799">
              <a:off x="4863231" y="4916653"/>
              <a:ext cx="115220" cy="115220"/>
            </a:xfrm>
            <a:custGeom>
              <a:avLst/>
              <a:gdLst>
                <a:gd name="connsiteX0" fmla="*/ 115220 w 115220"/>
                <a:gd name="connsiteY0" fmla="*/ 57610 h 115220"/>
                <a:gd name="connsiteX1" fmla="*/ 57610 w 115220"/>
                <a:gd name="connsiteY1" fmla="*/ 115220 h 115220"/>
                <a:gd name="connsiteX2" fmla="*/ 0 w 115220"/>
                <a:gd name="connsiteY2" fmla="*/ 57610 h 115220"/>
                <a:gd name="connsiteX3" fmla="*/ 57610 w 115220"/>
                <a:gd name="connsiteY3" fmla="*/ 0 h 115220"/>
                <a:gd name="connsiteX4" fmla="*/ 115220 w 115220"/>
                <a:gd name="connsiteY4" fmla="*/ 57610 h 11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220" h="115220">
                  <a:moveTo>
                    <a:pt x="115220" y="57610"/>
                  </a:moveTo>
                  <a:cubicBezTo>
                    <a:pt x="115220" y="89427"/>
                    <a:pt x="89427" y="115220"/>
                    <a:pt x="57610" y="115220"/>
                  </a:cubicBezTo>
                  <a:cubicBezTo>
                    <a:pt x="25793" y="115220"/>
                    <a:pt x="0" y="89427"/>
                    <a:pt x="0" y="57610"/>
                  </a:cubicBezTo>
                  <a:cubicBezTo>
                    <a:pt x="0" y="25793"/>
                    <a:pt x="25793" y="0"/>
                    <a:pt x="57610" y="0"/>
                  </a:cubicBezTo>
                  <a:cubicBezTo>
                    <a:pt x="89427" y="0"/>
                    <a:pt x="115220" y="25793"/>
                    <a:pt x="115220" y="57610"/>
                  </a:cubicBezTo>
                  <a:close/>
                </a:path>
              </a:pathLst>
            </a:custGeom>
            <a:solidFill>
              <a:schemeClr val="accent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990C098-CA32-14F2-46F6-3BFBE14EC7CE}"/>
                </a:ext>
              </a:extLst>
            </p:cNvPr>
            <p:cNvSpPr/>
            <p:nvPr/>
          </p:nvSpPr>
          <p:spPr>
            <a:xfrm>
              <a:off x="5034756" y="4974242"/>
              <a:ext cx="51030" cy="49039"/>
            </a:xfrm>
            <a:custGeom>
              <a:avLst/>
              <a:gdLst>
                <a:gd name="connsiteX0" fmla="*/ 43429 w 51030"/>
                <a:gd name="connsiteY0" fmla="*/ 603 h 49039"/>
                <a:gd name="connsiteX1" fmla="*/ 24731 w 51030"/>
                <a:gd name="connsiteY1" fmla="*/ 9932 h 49039"/>
                <a:gd name="connsiteX2" fmla="*/ 22424 w 51030"/>
                <a:gd name="connsiteY2" fmla="*/ 10620 h 49039"/>
                <a:gd name="connsiteX3" fmla="*/ 1987 w 51030"/>
                <a:gd name="connsiteY3" fmla="*/ 13797 h 49039"/>
                <a:gd name="connsiteX4" fmla="*/ 11619 w 51030"/>
                <a:gd name="connsiteY4" fmla="*/ 37614 h 49039"/>
                <a:gd name="connsiteX5" fmla="*/ 21858 w 51030"/>
                <a:gd name="connsiteY5" fmla="*/ 45931 h 49039"/>
                <a:gd name="connsiteX6" fmla="*/ 26431 w 51030"/>
                <a:gd name="connsiteY6" fmla="*/ 48703 h 49039"/>
                <a:gd name="connsiteX7" fmla="*/ 50794 w 51030"/>
                <a:gd name="connsiteY7" fmla="*/ 15072 h 49039"/>
                <a:gd name="connsiteX8" fmla="*/ 49884 w 51030"/>
                <a:gd name="connsiteY8" fmla="*/ 6492 h 49039"/>
                <a:gd name="connsiteX9" fmla="*/ 43408 w 51030"/>
                <a:gd name="connsiteY9" fmla="*/ 603 h 4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030" h="49039">
                  <a:moveTo>
                    <a:pt x="43429" y="603"/>
                  </a:moveTo>
                  <a:cubicBezTo>
                    <a:pt x="34647" y="-2027"/>
                    <a:pt x="27321" y="4468"/>
                    <a:pt x="24731" y="9932"/>
                  </a:cubicBezTo>
                  <a:cubicBezTo>
                    <a:pt x="24347" y="10741"/>
                    <a:pt x="23193" y="11045"/>
                    <a:pt x="22424" y="10620"/>
                  </a:cubicBezTo>
                  <a:cubicBezTo>
                    <a:pt x="16597" y="7362"/>
                    <a:pt x="8057" y="5278"/>
                    <a:pt x="1987" y="13797"/>
                  </a:cubicBezTo>
                  <a:cubicBezTo>
                    <a:pt x="-4165" y="22437"/>
                    <a:pt x="5366" y="32292"/>
                    <a:pt x="11619" y="37614"/>
                  </a:cubicBezTo>
                  <a:cubicBezTo>
                    <a:pt x="14978" y="40467"/>
                    <a:pt x="18418" y="43199"/>
                    <a:pt x="21858" y="45931"/>
                  </a:cubicBezTo>
                  <a:cubicBezTo>
                    <a:pt x="23254" y="47044"/>
                    <a:pt x="24711" y="48197"/>
                    <a:pt x="26431" y="48703"/>
                  </a:cubicBezTo>
                  <a:cubicBezTo>
                    <a:pt x="38896" y="52446"/>
                    <a:pt x="49479" y="23955"/>
                    <a:pt x="50794" y="15072"/>
                  </a:cubicBezTo>
                  <a:cubicBezTo>
                    <a:pt x="51219" y="12178"/>
                    <a:pt x="51159" y="9123"/>
                    <a:pt x="49884" y="6492"/>
                  </a:cubicBezTo>
                  <a:cubicBezTo>
                    <a:pt x="48305" y="3234"/>
                    <a:pt x="45999" y="1372"/>
                    <a:pt x="43408" y="60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2372A15F-BDB4-4875-AA5B-975ECDAA3910}"/>
              </a:ext>
            </a:extLst>
          </p:cNvPr>
          <p:cNvGrpSpPr/>
          <p:nvPr/>
        </p:nvGrpSpPr>
        <p:grpSpPr>
          <a:xfrm>
            <a:off x="5439983" y="1942907"/>
            <a:ext cx="689734" cy="627268"/>
            <a:chOff x="-1642234" y="1487263"/>
            <a:chExt cx="1816545" cy="1652030"/>
          </a:xfrm>
        </p:grpSpPr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636F670A-9577-FD78-2268-77E89298D2FB}"/>
                </a:ext>
              </a:extLst>
            </p:cNvPr>
            <p:cNvSpPr/>
            <p:nvPr/>
          </p:nvSpPr>
          <p:spPr>
            <a:xfrm>
              <a:off x="-406766" y="2945010"/>
              <a:ext cx="141719" cy="62296"/>
            </a:xfrm>
            <a:custGeom>
              <a:avLst/>
              <a:gdLst>
                <a:gd name="connsiteX0" fmla="*/ 0 w 141719"/>
                <a:gd name="connsiteY0" fmla="*/ 18888 h 62296"/>
                <a:gd name="connsiteX1" fmla="*/ 140353 w 141719"/>
                <a:gd name="connsiteY1" fmla="*/ 62297 h 62296"/>
                <a:gd name="connsiteX2" fmla="*/ 141719 w 141719"/>
                <a:gd name="connsiteY2" fmla="*/ 55070 h 62296"/>
                <a:gd name="connsiteX3" fmla="*/ 4806 w 141719"/>
                <a:gd name="connsiteY3" fmla="*/ 0 h 62296"/>
                <a:gd name="connsiteX4" fmla="*/ 0 w 141719"/>
                <a:gd name="connsiteY4" fmla="*/ 18888 h 6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719" h="62296">
                  <a:moveTo>
                    <a:pt x="0" y="18888"/>
                  </a:moveTo>
                  <a:lnTo>
                    <a:pt x="140353" y="62297"/>
                  </a:lnTo>
                  <a:lnTo>
                    <a:pt x="141719" y="55070"/>
                  </a:lnTo>
                  <a:lnTo>
                    <a:pt x="4806" y="0"/>
                  </a:lnTo>
                  <a:lnTo>
                    <a:pt x="0" y="18888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60962907-E313-A8EF-B8EA-CE8861955B5C}"/>
                </a:ext>
              </a:extLst>
            </p:cNvPr>
            <p:cNvSpPr/>
            <p:nvPr/>
          </p:nvSpPr>
          <p:spPr>
            <a:xfrm>
              <a:off x="-410673" y="2949803"/>
              <a:ext cx="128967" cy="92881"/>
            </a:xfrm>
            <a:custGeom>
              <a:avLst/>
              <a:gdLst>
                <a:gd name="connsiteX0" fmla="*/ 0 w 128967"/>
                <a:gd name="connsiteY0" fmla="*/ 17198 h 92881"/>
                <a:gd name="connsiteX1" fmla="*/ 125924 w 128967"/>
                <a:gd name="connsiteY1" fmla="*/ 92882 h 92881"/>
                <a:gd name="connsiteX2" fmla="*/ 128968 w 128967"/>
                <a:gd name="connsiteY2" fmla="*/ 86194 h 92881"/>
                <a:gd name="connsiteX3" fmla="*/ 9168 w 128967"/>
                <a:gd name="connsiteY3" fmla="*/ 0 h 92881"/>
                <a:gd name="connsiteX4" fmla="*/ 0 w 128967"/>
                <a:gd name="connsiteY4" fmla="*/ 17198 h 9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967" h="92881">
                  <a:moveTo>
                    <a:pt x="0" y="17198"/>
                  </a:moveTo>
                  <a:lnTo>
                    <a:pt x="125924" y="92882"/>
                  </a:lnTo>
                  <a:lnTo>
                    <a:pt x="128968" y="86194"/>
                  </a:lnTo>
                  <a:lnTo>
                    <a:pt x="9168" y="0"/>
                  </a:lnTo>
                  <a:lnTo>
                    <a:pt x="0" y="17198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D3F3865-390D-4B67-1B3C-A24F2E1ABCE5}"/>
                </a:ext>
              </a:extLst>
            </p:cNvPr>
            <p:cNvSpPr/>
            <p:nvPr/>
          </p:nvSpPr>
          <p:spPr>
            <a:xfrm>
              <a:off x="-404920" y="2945070"/>
              <a:ext cx="125719" cy="18456"/>
            </a:xfrm>
            <a:custGeom>
              <a:avLst/>
              <a:gdLst>
                <a:gd name="connsiteX0" fmla="*/ 2481 w 125719"/>
                <a:gd name="connsiteY0" fmla="*/ 18456 h 18456"/>
                <a:gd name="connsiteX1" fmla="*/ 125720 w 125719"/>
                <a:gd name="connsiteY1" fmla="*/ 6064 h 18456"/>
                <a:gd name="connsiteX2" fmla="*/ 124401 w 125719"/>
                <a:gd name="connsiteY2" fmla="*/ 0 h 18456"/>
                <a:gd name="connsiteX3" fmla="*/ 0 w 125719"/>
                <a:gd name="connsiteY3" fmla="*/ 2217 h 18456"/>
                <a:gd name="connsiteX4" fmla="*/ 2481 w 125719"/>
                <a:gd name="connsiteY4" fmla="*/ 18456 h 1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719" h="18456">
                  <a:moveTo>
                    <a:pt x="2481" y="18456"/>
                  </a:moveTo>
                  <a:lnTo>
                    <a:pt x="125720" y="6064"/>
                  </a:lnTo>
                  <a:lnTo>
                    <a:pt x="124401" y="0"/>
                  </a:lnTo>
                  <a:lnTo>
                    <a:pt x="0" y="2217"/>
                  </a:lnTo>
                  <a:lnTo>
                    <a:pt x="2481" y="18456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5601F48-6E30-E2DF-4F90-96ABB9C99DE7}"/>
                </a:ext>
              </a:extLst>
            </p:cNvPr>
            <p:cNvSpPr/>
            <p:nvPr/>
          </p:nvSpPr>
          <p:spPr>
            <a:xfrm>
              <a:off x="-522994" y="2946460"/>
              <a:ext cx="124844" cy="22650"/>
            </a:xfrm>
            <a:custGeom>
              <a:avLst/>
              <a:gdLst>
                <a:gd name="connsiteX0" fmla="*/ 120422 w 124844"/>
                <a:gd name="connsiteY0" fmla="*/ 22651 h 22650"/>
                <a:gd name="connsiteX1" fmla="*/ 0 w 124844"/>
                <a:gd name="connsiteY1" fmla="*/ 7059 h 22650"/>
                <a:gd name="connsiteX2" fmla="*/ 2049 w 124844"/>
                <a:gd name="connsiteY2" fmla="*/ 0 h 22650"/>
                <a:gd name="connsiteX3" fmla="*/ 124845 w 124844"/>
                <a:gd name="connsiteY3" fmla="*/ 3715 h 22650"/>
                <a:gd name="connsiteX4" fmla="*/ 120422 w 124844"/>
                <a:gd name="connsiteY4" fmla="*/ 22651 h 22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" h="22650">
                  <a:moveTo>
                    <a:pt x="120422" y="22651"/>
                  </a:moveTo>
                  <a:lnTo>
                    <a:pt x="0" y="7059"/>
                  </a:lnTo>
                  <a:lnTo>
                    <a:pt x="2049" y="0"/>
                  </a:lnTo>
                  <a:lnTo>
                    <a:pt x="124845" y="3715"/>
                  </a:lnTo>
                  <a:lnTo>
                    <a:pt x="120422" y="22651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7C26DF79-1AE1-8F56-C180-FFBFD621CB07}"/>
                </a:ext>
              </a:extLst>
            </p:cNvPr>
            <p:cNvSpPr/>
            <p:nvPr/>
          </p:nvSpPr>
          <p:spPr>
            <a:xfrm>
              <a:off x="-498114" y="2572525"/>
              <a:ext cx="107850" cy="392679"/>
            </a:xfrm>
            <a:custGeom>
              <a:avLst/>
              <a:gdLst>
                <a:gd name="connsiteX0" fmla="*/ 0 w 107850"/>
                <a:gd name="connsiteY0" fmla="*/ 10642 h 392679"/>
                <a:gd name="connsiteX1" fmla="*/ 86733 w 107850"/>
                <a:gd name="connsiteY1" fmla="*/ 392679 h 392679"/>
                <a:gd name="connsiteX2" fmla="*/ 107850 w 107850"/>
                <a:gd name="connsiteY2" fmla="*/ 392224 h 392679"/>
                <a:gd name="connsiteX3" fmla="*/ 31963 w 107850"/>
                <a:gd name="connsiteY3" fmla="*/ 0 h 392679"/>
                <a:gd name="connsiteX4" fmla="*/ 0 w 107850"/>
                <a:gd name="connsiteY4" fmla="*/ 10642 h 39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850" h="392679">
                  <a:moveTo>
                    <a:pt x="0" y="10642"/>
                  </a:moveTo>
                  <a:lnTo>
                    <a:pt x="86733" y="392679"/>
                  </a:lnTo>
                  <a:lnTo>
                    <a:pt x="107850" y="392224"/>
                  </a:lnTo>
                  <a:lnTo>
                    <a:pt x="31963" y="0"/>
                  </a:lnTo>
                  <a:lnTo>
                    <a:pt x="0" y="10642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E8D97CC-F54D-B8EA-3402-85797721185E}"/>
                </a:ext>
              </a:extLst>
            </p:cNvPr>
            <p:cNvSpPr/>
            <p:nvPr/>
          </p:nvSpPr>
          <p:spPr>
            <a:xfrm>
              <a:off x="-614521" y="3011920"/>
              <a:ext cx="129566" cy="77061"/>
            </a:xfrm>
            <a:custGeom>
              <a:avLst/>
              <a:gdLst>
                <a:gd name="connsiteX0" fmla="*/ 0 w 129566"/>
                <a:gd name="connsiteY0" fmla="*/ 17270 h 77061"/>
                <a:gd name="connsiteX1" fmla="*/ 127314 w 129566"/>
                <a:gd name="connsiteY1" fmla="*/ 77062 h 77061"/>
                <a:gd name="connsiteX2" fmla="*/ 129567 w 129566"/>
                <a:gd name="connsiteY2" fmla="*/ 70398 h 77061"/>
                <a:gd name="connsiteX3" fmla="*/ 7059 w 129566"/>
                <a:gd name="connsiteY3" fmla="*/ 0 h 77061"/>
                <a:gd name="connsiteX4" fmla="*/ 0 w 129566"/>
                <a:gd name="connsiteY4" fmla="*/ 17270 h 77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66" h="77061">
                  <a:moveTo>
                    <a:pt x="0" y="17270"/>
                  </a:moveTo>
                  <a:lnTo>
                    <a:pt x="127314" y="77062"/>
                  </a:lnTo>
                  <a:lnTo>
                    <a:pt x="129567" y="70398"/>
                  </a:lnTo>
                  <a:lnTo>
                    <a:pt x="7059" y="0"/>
                  </a:lnTo>
                  <a:lnTo>
                    <a:pt x="0" y="17270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E4356BC7-6CDF-3643-2DF4-4EFD244CB95A}"/>
                </a:ext>
              </a:extLst>
            </p:cNvPr>
            <p:cNvSpPr/>
            <p:nvPr/>
          </p:nvSpPr>
          <p:spPr>
            <a:xfrm>
              <a:off x="-625511" y="3011465"/>
              <a:ext cx="78787" cy="127828"/>
            </a:xfrm>
            <a:custGeom>
              <a:avLst/>
              <a:gdLst>
                <a:gd name="connsiteX0" fmla="*/ 0 w 78787"/>
                <a:gd name="connsiteY0" fmla="*/ 10522 h 127828"/>
                <a:gd name="connsiteX1" fmla="*/ 73370 w 78787"/>
                <a:gd name="connsiteY1" fmla="*/ 127829 h 127828"/>
                <a:gd name="connsiteX2" fmla="*/ 78788 w 78787"/>
                <a:gd name="connsiteY2" fmla="*/ 123514 h 127828"/>
                <a:gd name="connsiteX3" fmla="*/ 15041 w 78787"/>
                <a:gd name="connsiteY3" fmla="*/ 0 h 127828"/>
                <a:gd name="connsiteX4" fmla="*/ 0 w 78787"/>
                <a:gd name="connsiteY4" fmla="*/ 10522 h 12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787" h="127828">
                  <a:moveTo>
                    <a:pt x="0" y="10522"/>
                  </a:moveTo>
                  <a:lnTo>
                    <a:pt x="73370" y="127829"/>
                  </a:lnTo>
                  <a:lnTo>
                    <a:pt x="78788" y="123514"/>
                  </a:lnTo>
                  <a:lnTo>
                    <a:pt x="15041" y="0"/>
                  </a:lnTo>
                  <a:lnTo>
                    <a:pt x="0" y="10522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8A4C7DBC-7BCF-AEA5-5094-0CBF4390AB4F}"/>
                </a:ext>
              </a:extLst>
            </p:cNvPr>
            <p:cNvSpPr/>
            <p:nvPr/>
          </p:nvSpPr>
          <p:spPr>
            <a:xfrm>
              <a:off x="-610782" y="3009583"/>
              <a:ext cx="122699" cy="16047"/>
            </a:xfrm>
            <a:custGeom>
              <a:avLst/>
              <a:gdLst>
                <a:gd name="connsiteX0" fmla="*/ 1366 w 122699"/>
                <a:gd name="connsiteY0" fmla="*/ 16048 h 16047"/>
                <a:gd name="connsiteX1" fmla="*/ 122700 w 122699"/>
                <a:gd name="connsiteY1" fmla="*/ 11913 h 16047"/>
                <a:gd name="connsiteX2" fmla="*/ 121801 w 122699"/>
                <a:gd name="connsiteY2" fmla="*/ 5909 h 16047"/>
                <a:gd name="connsiteX3" fmla="*/ 0 w 122699"/>
                <a:gd name="connsiteY3" fmla="*/ 0 h 16047"/>
                <a:gd name="connsiteX4" fmla="*/ 1366 w 122699"/>
                <a:gd name="connsiteY4" fmla="*/ 16048 h 16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699" h="16047">
                  <a:moveTo>
                    <a:pt x="1366" y="16048"/>
                  </a:moveTo>
                  <a:lnTo>
                    <a:pt x="122700" y="11913"/>
                  </a:lnTo>
                  <a:lnTo>
                    <a:pt x="121801" y="5909"/>
                  </a:lnTo>
                  <a:lnTo>
                    <a:pt x="0" y="0"/>
                  </a:lnTo>
                  <a:lnTo>
                    <a:pt x="1366" y="16048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81CA6BF5-9CE6-904F-8649-971D413DEE04}"/>
                </a:ext>
              </a:extLst>
            </p:cNvPr>
            <p:cNvSpPr/>
            <p:nvPr/>
          </p:nvSpPr>
          <p:spPr>
            <a:xfrm>
              <a:off x="-711465" y="2960769"/>
              <a:ext cx="107035" cy="68121"/>
            </a:xfrm>
            <a:custGeom>
              <a:avLst/>
              <a:gdLst>
                <a:gd name="connsiteX0" fmla="*/ 95458 w 107035"/>
                <a:gd name="connsiteY0" fmla="*/ 68121 h 68121"/>
                <a:gd name="connsiteX1" fmla="*/ 0 w 107035"/>
                <a:gd name="connsiteY1" fmla="*/ 5129 h 68121"/>
                <a:gd name="connsiteX2" fmla="*/ 4650 w 107035"/>
                <a:gd name="connsiteY2" fmla="*/ 0 h 68121"/>
                <a:gd name="connsiteX3" fmla="*/ 107036 w 107035"/>
                <a:gd name="connsiteY3" fmla="*/ 53919 h 68121"/>
                <a:gd name="connsiteX4" fmla="*/ 95458 w 107035"/>
                <a:gd name="connsiteY4" fmla="*/ 68121 h 6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035" h="68121">
                  <a:moveTo>
                    <a:pt x="95458" y="68121"/>
                  </a:moveTo>
                  <a:lnTo>
                    <a:pt x="0" y="5129"/>
                  </a:lnTo>
                  <a:lnTo>
                    <a:pt x="4650" y="0"/>
                  </a:lnTo>
                  <a:lnTo>
                    <a:pt x="107036" y="53919"/>
                  </a:lnTo>
                  <a:lnTo>
                    <a:pt x="95458" y="68121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87AC53C-8F5B-9C47-E0E0-7B5EBB8A84FB}"/>
                </a:ext>
              </a:extLst>
            </p:cNvPr>
            <p:cNvSpPr/>
            <p:nvPr/>
          </p:nvSpPr>
          <p:spPr>
            <a:xfrm>
              <a:off x="-702968" y="2629236"/>
              <a:ext cx="106040" cy="392942"/>
            </a:xfrm>
            <a:custGeom>
              <a:avLst/>
              <a:gdLst>
                <a:gd name="connsiteX0" fmla="*/ 0 w 106040"/>
                <a:gd name="connsiteY0" fmla="*/ 10499 h 392942"/>
                <a:gd name="connsiteX1" fmla="*/ 84924 w 106040"/>
                <a:gd name="connsiteY1" fmla="*/ 392943 h 392942"/>
                <a:gd name="connsiteX2" fmla="*/ 106041 w 106040"/>
                <a:gd name="connsiteY2" fmla="*/ 392583 h 392942"/>
                <a:gd name="connsiteX3" fmla="*/ 32011 w 106040"/>
                <a:gd name="connsiteY3" fmla="*/ 0 h 392942"/>
                <a:gd name="connsiteX4" fmla="*/ 0 w 106040"/>
                <a:gd name="connsiteY4" fmla="*/ 10499 h 39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40" h="392942">
                  <a:moveTo>
                    <a:pt x="0" y="10499"/>
                  </a:moveTo>
                  <a:lnTo>
                    <a:pt x="84924" y="392943"/>
                  </a:lnTo>
                  <a:lnTo>
                    <a:pt x="106041" y="392583"/>
                  </a:lnTo>
                  <a:lnTo>
                    <a:pt x="32011" y="0"/>
                  </a:lnTo>
                  <a:lnTo>
                    <a:pt x="0" y="10499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1605EFA-A897-9B53-2D2E-6E1749515B66}"/>
                </a:ext>
              </a:extLst>
            </p:cNvPr>
            <p:cNvSpPr/>
            <p:nvPr/>
          </p:nvSpPr>
          <p:spPr>
            <a:xfrm>
              <a:off x="-1320984" y="1487263"/>
              <a:ext cx="1403134" cy="1206793"/>
            </a:xfrm>
            <a:custGeom>
              <a:avLst/>
              <a:gdLst>
                <a:gd name="connsiteX0" fmla="*/ 1403135 w 1403134"/>
                <a:gd name="connsiteY0" fmla="*/ 186923 h 1206793"/>
                <a:gd name="connsiteX1" fmla="*/ 1231753 w 1403134"/>
                <a:gd name="connsiteY1" fmla="*/ 28784 h 1206793"/>
                <a:gd name="connsiteX2" fmla="*/ 999142 w 1403134"/>
                <a:gd name="connsiteY2" fmla="*/ 12234 h 1206793"/>
                <a:gd name="connsiteX3" fmla="*/ 796061 w 1403134"/>
                <a:gd name="connsiteY3" fmla="*/ 138540 h 1206793"/>
                <a:gd name="connsiteX4" fmla="*/ 650674 w 1403134"/>
                <a:gd name="connsiteY4" fmla="*/ 331387 h 1206793"/>
                <a:gd name="connsiteX5" fmla="*/ 265390 w 1403134"/>
                <a:gd name="connsiteY5" fmla="*/ 861255 h 1206793"/>
                <a:gd name="connsiteX6" fmla="*/ 0 w 1403134"/>
                <a:gd name="connsiteY6" fmla="*/ 1040450 h 1206793"/>
                <a:gd name="connsiteX7" fmla="*/ 656415 w 1403134"/>
                <a:gd name="connsiteY7" fmla="*/ 1203958 h 1206793"/>
                <a:gd name="connsiteX8" fmla="*/ 884424 w 1403134"/>
                <a:gd name="connsiteY8" fmla="*/ 1156295 h 1206793"/>
                <a:gd name="connsiteX9" fmla="*/ 1079439 w 1403134"/>
                <a:gd name="connsiteY9" fmla="*/ 1030851 h 1206793"/>
                <a:gd name="connsiteX10" fmla="*/ 1229668 w 1403134"/>
                <a:gd name="connsiteY10" fmla="*/ 747472 h 1206793"/>
                <a:gd name="connsiteX11" fmla="*/ 1307676 w 1403134"/>
                <a:gd name="connsiteY11" fmla="*/ 433185 h 1206793"/>
                <a:gd name="connsiteX12" fmla="*/ 1403135 w 1403134"/>
                <a:gd name="connsiteY12" fmla="*/ 186947 h 1206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3134" h="1206793">
                  <a:moveTo>
                    <a:pt x="1403135" y="186923"/>
                  </a:moveTo>
                  <a:cubicBezTo>
                    <a:pt x="1365958" y="116968"/>
                    <a:pt x="1304464" y="60220"/>
                    <a:pt x="1231753" y="28784"/>
                  </a:cubicBezTo>
                  <a:cubicBezTo>
                    <a:pt x="1159042" y="-2663"/>
                    <a:pt x="1075580" y="-8596"/>
                    <a:pt x="999142" y="12234"/>
                  </a:cubicBezTo>
                  <a:cubicBezTo>
                    <a:pt x="921325" y="33434"/>
                    <a:pt x="852629" y="81050"/>
                    <a:pt x="796061" y="138540"/>
                  </a:cubicBezTo>
                  <a:cubicBezTo>
                    <a:pt x="739493" y="196031"/>
                    <a:pt x="694047" y="263385"/>
                    <a:pt x="650674" y="331387"/>
                  </a:cubicBezTo>
                  <a:cubicBezTo>
                    <a:pt x="532900" y="516083"/>
                    <a:pt x="425517" y="711781"/>
                    <a:pt x="265390" y="861255"/>
                  </a:cubicBezTo>
                  <a:cubicBezTo>
                    <a:pt x="187033" y="934386"/>
                    <a:pt x="97112" y="995100"/>
                    <a:pt x="0" y="1040450"/>
                  </a:cubicBezTo>
                  <a:cubicBezTo>
                    <a:pt x="194104" y="1162563"/>
                    <a:pt x="427711" y="1220749"/>
                    <a:pt x="656415" y="1203958"/>
                  </a:cubicBezTo>
                  <a:cubicBezTo>
                    <a:pt x="734124" y="1198253"/>
                    <a:pt x="811605" y="1184027"/>
                    <a:pt x="884424" y="1156295"/>
                  </a:cubicBezTo>
                  <a:cubicBezTo>
                    <a:pt x="957243" y="1128562"/>
                    <a:pt x="1025400" y="1086987"/>
                    <a:pt x="1079439" y="1030851"/>
                  </a:cubicBezTo>
                  <a:cubicBezTo>
                    <a:pt x="1154308" y="953070"/>
                    <a:pt x="1199095" y="851008"/>
                    <a:pt x="1229668" y="747472"/>
                  </a:cubicBezTo>
                  <a:cubicBezTo>
                    <a:pt x="1260241" y="643936"/>
                    <a:pt x="1278074" y="537008"/>
                    <a:pt x="1307676" y="433185"/>
                  </a:cubicBezTo>
                  <a:cubicBezTo>
                    <a:pt x="1331850" y="348405"/>
                    <a:pt x="1363849" y="265866"/>
                    <a:pt x="1403135" y="186947"/>
                  </a:cubicBezTo>
                  <a:close/>
                </a:path>
              </a:pathLst>
            </a:custGeom>
            <a:solidFill>
              <a:srgbClr val="EAEAD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39A9F10B-3FB4-9CE5-0415-00C4AB1EFFFB}"/>
                </a:ext>
              </a:extLst>
            </p:cNvPr>
            <p:cNvSpPr/>
            <p:nvPr/>
          </p:nvSpPr>
          <p:spPr>
            <a:xfrm>
              <a:off x="-1320996" y="1686336"/>
              <a:ext cx="1358875" cy="985577"/>
            </a:xfrm>
            <a:custGeom>
              <a:avLst/>
              <a:gdLst>
                <a:gd name="connsiteX0" fmla="*/ 1011594 w 1358875"/>
                <a:gd name="connsiteY0" fmla="*/ 14 h 985577"/>
                <a:gd name="connsiteX1" fmla="*/ 828923 w 1358875"/>
                <a:gd name="connsiteY1" fmla="*/ 19142 h 985577"/>
                <a:gd name="connsiteX2" fmla="*/ 703515 w 1358875"/>
                <a:gd name="connsiteY2" fmla="*/ 52759 h 985577"/>
                <a:gd name="connsiteX3" fmla="*/ 650710 w 1358875"/>
                <a:gd name="connsiteY3" fmla="*/ 132301 h 985577"/>
                <a:gd name="connsiteX4" fmla="*/ 265414 w 1358875"/>
                <a:gd name="connsiteY4" fmla="*/ 662182 h 985577"/>
                <a:gd name="connsiteX5" fmla="*/ 0 w 1358875"/>
                <a:gd name="connsiteY5" fmla="*/ 841341 h 985577"/>
                <a:gd name="connsiteX6" fmla="*/ 361291 w 1358875"/>
                <a:gd name="connsiteY6" fmla="*/ 985577 h 985577"/>
                <a:gd name="connsiteX7" fmla="*/ 391708 w 1358875"/>
                <a:gd name="connsiteY7" fmla="*/ 969602 h 985577"/>
                <a:gd name="connsiteX8" fmla="*/ 897356 w 1358875"/>
                <a:gd name="connsiteY8" fmla="*/ 669253 h 985577"/>
                <a:gd name="connsiteX9" fmla="*/ 1326972 w 1358875"/>
                <a:gd name="connsiteY9" fmla="*/ 171863 h 985577"/>
                <a:gd name="connsiteX10" fmla="*/ 1358875 w 1358875"/>
                <a:gd name="connsiteY10" fmla="*/ 85729 h 985577"/>
                <a:gd name="connsiteX11" fmla="*/ 1273748 w 1358875"/>
                <a:gd name="connsiteY11" fmla="*/ 45748 h 985577"/>
                <a:gd name="connsiteX12" fmla="*/ 1011594 w 1358875"/>
                <a:gd name="connsiteY12" fmla="*/ 2 h 985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58875" h="985577">
                  <a:moveTo>
                    <a:pt x="1011594" y="14"/>
                  </a:moveTo>
                  <a:cubicBezTo>
                    <a:pt x="950328" y="158"/>
                    <a:pt x="888859" y="6941"/>
                    <a:pt x="828923" y="19142"/>
                  </a:cubicBezTo>
                  <a:cubicBezTo>
                    <a:pt x="786257" y="27831"/>
                    <a:pt x="744455" y="39096"/>
                    <a:pt x="703515" y="52759"/>
                  </a:cubicBezTo>
                  <a:cubicBezTo>
                    <a:pt x="685214" y="78802"/>
                    <a:pt x="667800" y="105492"/>
                    <a:pt x="650710" y="132301"/>
                  </a:cubicBezTo>
                  <a:cubicBezTo>
                    <a:pt x="532936" y="316998"/>
                    <a:pt x="425553" y="512720"/>
                    <a:pt x="265414" y="662182"/>
                  </a:cubicBezTo>
                  <a:cubicBezTo>
                    <a:pt x="187057" y="735313"/>
                    <a:pt x="97112" y="796003"/>
                    <a:pt x="0" y="841341"/>
                  </a:cubicBezTo>
                  <a:cubicBezTo>
                    <a:pt x="110379" y="910781"/>
                    <a:pt x="233546" y="959511"/>
                    <a:pt x="361291" y="985577"/>
                  </a:cubicBezTo>
                  <a:cubicBezTo>
                    <a:pt x="371466" y="980268"/>
                    <a:pt x="381402" y="974539"/>
                    <a:pt x="391708" y="969602"/>
                  </a:cubicBezTo>
                  <a:cubicBezTo>
                    <a:pt x="568675" y="884714"/>
                    <a:pt x="765332" y="836320"/>
                    <a:pt x="897356" y="669253"/>
                  </a:cubicBezTo>
                  <a:cubicBezTo>
                    <a:pt x="1034149" y="496157"/>
                    <a:pt x="1219769" y="364673"/>
                    <a:pt x="1326972" y="171863"/>
                  </a:cubicBezTo>
                  <a:cubicBezTo>
                    <a:pt x="1336703" y="142812"/>
                    <a:pt x="1347310" y="114097"/>
                    <a:pt x="1358875" y="85729"/>
                  </a:cubicBezTo>
                  <a:cubicBezTo>
                    <a:pt x="1331514" y="70364"/>
                    <a:pt x="1303050" y="56966"/>
                    <a:pt x="1273748" y="45748"/>
                  </a:cubicBezTo>
                  <a:cubicBezTo>
                    <a:pt x="1190262" y="13797"/>
                    <a:pt x="1101132" y="-202"/>
                    <a:pt x="1011594" y="2"/>
                  </a:cubicBezTo>
                  <a:close/>
                </a:path>
              </a:pathLst>
            </a:custGeom>
            <a:solidFill>
              <a:srgbClr val="DEDEC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4CCA2B6F-08DB-063A-D622-C8677EFA4D67}"/>
                </a:ext>
              </a:extLst>
            </p:cNvPr>
            <p:cNvSpPr/>
            <p:nvPr/>
          </p:nvSpPr>
          <p:spPr>
            <a:xfrm>
              <a:off x="-1320996" y="1487271"/>
              <a:ext cx="1376157" cy="1047908"/>
            </a:xfrm>
            <a:custGeom>
              <a:avLst/>
              <a:gdLst>
                <a:gd name="connsiteX0" fmla="*/ 1087158 w 1376157"/>
                <a:gd name="connsiteY0" fmla="*/ 25 h 1047908"/>
                <a:gd name="connsiteX1" fmla="*/ 999178 w 1376157"/>
                <a:gd name="connsiteY1" fmla="*/ 12202 h 1047908"/>
                <a:gd name="connsiteX2" fmla="*/ 796073 w 1376157"/>
                <a:gd name="connsiteY2" fmla="*/ 138557 h 1047908"/>
                <a:gd name="connsiteX3" fmla="*/ 650710 w 1376157"/>
                <a:gd name="connsiteY3" fmla="*/ 331379 h 1047908"/>
                <a:gd name="connsiteX4" fmla="*/ 265414 w 1376157"/>
                <a:gd name="connsiteY4" fmla="*/ 861259 h 1047908"/>
                <a:gd name="connsiteX5" fmla="*/ 0 w 1376157"/>
                <a:gd name="connsiteY5" fmla="*/ 1040419 h 1047908"/>
                <a:gd name="connsiteX6" fmla="*/ 11697 w 1376157"/>
                <a:gd name="connsiteY6" fmla="*/ 1047669 h 1047908"/>
                <a:gd name="connsiteX7" fmla="*/ 1157436 w 1376157"/>
                <a:gd name="connsiteY7" fmla="*/ 273732 h 1047908"/>
                <a:gd name="connsiteX8" fmla="*/ 1244996 w 1376157"/>
                <a:gd name="connsiteY8" fmla="*/ 145795 h 1047908"/>
                <a:gd name="connsiteX9" fmla="*/ 1376157 w 1376157"/>
                <a:gd name="connsiteY9" fmla="*/ 144070 h 1047908"/>
                <a:gd name="connsiteX10" fmla="*/ 1231741 w 1376157"/>
                <a:gd name="connsiteY10" fmla="*/ 28765 h 1047908"/>
                <a:gd name="connsiteX11" fmla="*/ 1087158 w 1376157"/>
                <a:gd name="connsiteY11" fmla="*/ 25 h 104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157" h="1047908">
                  <a:moveTo>
                    <a:pt x="1087158" y="25"/>
                  </a:moveTo>
                  <a:cubicBezTo>
                    <a:pt x="1057460" y="373"/>
                    <a:pt x="1027845" y="4388"/>
                    <a:pt x="999178" y="12202"/>
                  </a:cubicBezTo>
                  <a:cubicBezTo>
                    <a:pt x="921361" y="33403"/>
                    <a:pt x="852641" y="81066"/>
                    <a:pt x="796073" y="138557"/>
                  </a:cubicBezTo>
                  <a:cubicBezTo>
                    <a:pt x="739505" y="196047"/>
                    <a:pt x="694083" y="263377"/>
                    <a:pt x="650710" y="331379"/>
                  </a:cubicBezTo>
                  <a:cubicBezTo>
                    <a:pt x="532936" y="516075"/>
                    <a:pt x="425553" y="711798"/>
                    <a:pt x="265414" y="861259"/>
                  </a:cubicBezTo>
                  <a:cubicBezTo>
                    <a:pt x="187057" y="934390"/>
                    <a:pt x="97112" y="995080"/>
                    <a:pt x="0" y="1040419"/>
                  </a:cubicBezTo>
                  <a:cubicBezTo>
                    <a:pt x="3883" y="1042863"/>
                    <a:pt x="7790" y="1045272"/>
                    <a:pt x="11697" y="1047669"/>
                  </a:cubicBezTo>
                  <a:cubicBezTo>
                    <a:pt x="572582" y="1060996"/>
                    <a:pt x="815057" y="514769"/>
                    <a:pt x="1157436" y="273732"/>
                  </a:cubicBezTo>
                  <a:cubicBezTo>
                    <a:pt x="1196027" y="234890"/>
                    <a:pt x="1191760" y="158607"/>
                    <a:pt x="1244996" y="145795"/>
                  </a:cubicBezTo>
                  <a:cubicBezTo>
                    <a:pt x="1287854" y="135488"/>
                    <a:pt x="1333036" y="134997"/>
                    <a:pt x="1376157" y="144070"/>
                  </a:cubicBezTo>
                  <a:cubicBezTo>
                    <a:pt x="1339220" y="93901"/>
                    <a:pt x="1288956" y="53501"/>
                    <a:pt x="1231741" y="28765"/>
                  </a:cubicBezTo>
                  <a:cubicBezTo>
                    <a:pt x="1186295" y="9122"/>
                    <a:pt x="1136654" y="-562"/>
                    <a:pt x="1087158" y="25"/>
                  </a:cubicBezTo>
                  <a:close/>
                </a:path>
              </a:pathLst>
            </a:custGeom>
            <a:solidFill>
              <a:schemeClr val="accent6">
                <a:lumMod val="50000"/>
                <a:lumOff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11B2DD10-5FF7-E7D7-E846-99E4D652CE4E}"/>
                </a:ext>
              </a:extLst>
            </p:cNvPr>
            <p:cNvSpPr/>
            <p:nvPr/>
          </p:nvSpPr>
          <p:spPr>
            <a:xfrm>
              <a:off x="-443774" y="1568721"/>
              <a:ext cx="525888" cy="1033514"/>
            </a:xfrm>
            <a:custGeom>
              <a:avLst/>
              <a:gdLst>
                <a:gd name="connsiteX0" fmla="*/ 390641 w 525888"/>
                <a:gd name="connsiteY0" fmla="*/ 12 h 1033514"/>
                <a:gd name="connsiteX1" fmla="*/ 341635 w 525888"/>
                <a:gd name="connsiteY1" fmla="*/ 5597 h 1033514"/>
                <a:gd name="connsiteX2" fmla="*/ 226450 w 525888"/>
                <a:gd name="connsiteY2" fmla="*/ 90125 h 1033514"/>
                <a:gd name="connsiteX3" fmla="*/ 191874 w 525888"/>
                <a:gd name="connsiteY3" fmla="*/ 223898 h 1033514"/>
                <a:gd name="connsiteX4" fmla="*/ 180345 w 525888"/>
                <a:gd name="connsiteY4" fmla="*/ 362789 h 1033514"/>
                <a:gd name="connsiteX5" fmla="*/ 89813 w 525888"/>
                <a:gd name="connsiteY5" fmla="*/ 563581 h 1033514"/>
                <a:gd name="connsiteX6" fmla="*/ 3678 w 525888"/>
                <a:gd name="connsiteY6" fmla="*/ 766027 h 1033514"/>
                <a:gd name="connsiteX7" fmla="*/ 22506 w 525888"/>
                <a:gd name="connsiteY7" fmla="*/ 928552 h 1033514"/>
                <a:gd name="connsiteX8" fmla="*/ 94031 w 525888"/>
                <a:gd name="connsiteY8" fmla="*/ 1033514 h 1033514"/>
                <a:gd name="connsiteX9" fmla="*/ 202205 w 525888"/>
                <a:gd name="connsiteY9" fmla="*/ 949333 h 1033514"/>
                <a:gd name="connsiteX10" fmla="*/ 352434 w 525888"/>
                <a:gd name="connsiteY10" fmla="*/ 665979 h 1033514"/>
                <a:gd name="connsiteX11" fmla="*/ 430430 w 525888"/>
                <a:gd name="connsiteY11" fmla="*/ 351668 h 1033514"/>
                <a:gd name="connsiteX12" fmla="*/ 525888 w 525888"/>
                <a:gd name="connsiteY12" fmla="*/ 105442 h 1033514"/>
                <a:gd name="connsiteX13" fmla="*/ 447472 w 525888"/>
                <a:gd name="connsiteY13" fmla="*/ 6472 h 1033514"/>
                <a:gd name="connsiteX14" fmla="*/ 439922 w 525888"/>
                <a:gd name="connsiteY14" fmla="*/ 4926 h 1033514"/>
                <a:gd name="connsiteX15" fmla="*/ 390617 w 525888"/>
                <a:gd name="connsiteY15" fmla="*/ 0 h 10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5888" h="1033514">
                  <a:moveTo>
                    <a:pt x="390641" y="12"/>
                  </a:moveTo>
                  <a:cubicBezTo>
                    <a:pt x="374126" y="0"/>
                    <a:pt x="357683" y="1714"/>
                    <a:pt x="341635" y="5597"/>
                  </a:cubicBezTo>
                  <a:cubicBezTo>
                    <a:pt x="294104" y="17114"/>
                    <a:pt x="251498" y="48131"/>
                    <a:pt x="226450" y="90125"/>
                  </a:cubicBezTo>
                  <a:cubicBezTo>
                    <a:pt x="202625" y="130058"/>
                    <a:pt x="195026" y="177518"/>
                    <a:pt x="191874" y="223898"/>
                  </a:cubicBezTo>
                  <a:cubicBezTo>
                    <a:pt x="188722" y="270291"/>
                    <a:pt x="189525" y="317200"/>
                    <a:pt x="180345" y="362789"/>
                  </a:cubicBezTo>
                  <a:cubicBezTo>
                    <a:pt x="165784" y="435129"/>
                    <a:pt x="127145" y="499930"/>
                    <a:pt x="89813" y="563581"/>
                  </a:cubicBezTo>
                  <a:cubicBezTo>
                    <a:pt x="52480" y="627232"/>
                    <a:pt x="15184" y="693148"/>
                    <a:pt x="3678" y="766027"/>
                  </a:cubicBezTo>
                  <a:cubicBezTo>
                    <a:pt x="-4927" y="820570"/>
                    <a:pt x="1653" y="877425"/>
                    <a:pt x="22506" y="928552"/>
                  </a:cubicBezTo>
                  <a:cubicBezTo>
                    <a:pt x="38614" y="968054"/>
                    <a:pt x="63242" y="1003996"/>
                    <a:pt x="94031" y="1033514"/>
                  </a:cubicBezTo>
                  <a:cubicBezTo>
                    <a:pt x="133701" y="1010408"/>
                    <a:pt x="170386" y="982387"/>
                    <a:pt x="202205" y="949333"/>
                  </a:cubicBezTo>
                  <a:cubicBezTo>
                    <a:pt x="277074" y="871553"/>
                    <a:pt x="321861" y="769515"/>
                    <a:pt x="352434" y="665979"/>
                  </a:cubicBezTo>
                  <a:cubicBezTo>
                    <a:pt x="383007" y="562443"/>
                    <a:pt x="400828" y="455491"/>
                    <a:pt x="430430" y="351668"/>
                  </a:cubicBezTo>
                  <a:cubicBezTo>
                    <a:pt x="454603" y="266888"/>
                    <a:pt x="486602" y="184361"/>
                    <a:pt x="525888" y="105442"/>
                  </a:cubicBezTo>
                  <a:cubicBezTo>
                    <a:pt x="506030" y="68061"/>
                    <a:pt x="479220" y="34468"/>
                    <a:pt x="447472" y="6472"/>
                  </a:cubicBezTo>
                  <a:cubicBezTo>
                    <a:pt x="444968" y="5920"/>
                    <a:pt x="442451" y="5417"/>
                    <a:pt x="439922" y="4926"/>
                  </a:cubicBezTo>
                  <a:cubicBezTo>
                    <a:pt x="423707" y="1798"/>
                    <a:pt x="407132" y="12"/>
                    <a:pt x="390617" y="0"/>
                  </a:cubicBezTo>
                  <a:close/>
                </a:path>
              </a:pathLst>
            </a:custGeom>
            <a:solidFill>
              <a:srgbClr val="D9913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60861F33-4168-D6F0-7FF9-14AAEAB9A032}"/>
                </a:ext>
              </a:extLst>
            </p:cNvPr>
            <p:cNvSpPr/>
            <p:nvPr/>
          </p:nvSpPr>
          <p:spPr>
            <a:xfrm>
              <a:off x="58899" y="1640281"/>
              <a:ext cx="115412" cy="67893"/>
            </a:xfrm>
            <a:custGeom>
              <a:avLst/>
              <a:gdLst>
                <a:gd name="connsiteX0" fmla="*/ 0 w 115412"/>
                <a:gd name="connsiteY0" fmla="*/ 0 h 67893"/>
                <a:gd name="connsiteX1" fmla="*/ 84181 w 115412"/>
                <a:gd name="connsiteY1" fmla="*/ 23083 h 67893"/>
                <a:gd name="connsiteX2" fmla="*/ 115413 w 115412"/>
                <a:gd name="connsiteY2" fmla="*/ 32586 h 67893"/>
                <a:gd name="connsiteX3" fmla="*/ 51594 w 115412"/>
                <a:gd name="connsiteY3" fmla="*/ 51594 h 67893"/>
                <a:gd name="connsiteX4" fmla="*/ 4075 w 115412"/>
                <a:gd name="connsiteY4" fmla="*/ 67893 h 67893"/>
                <a:gd name="connsiteX5" fmla="*/ 9504 w 115412"/>
                <a:gd name="connsiteY5" fmla="*/ 31232 h 67893"/>
                <a:gd name="connsiteX6" fmla="*/ 0 w 115412"/>
                <a:gd name="connsiteY6" fmla="*/ 0 h 67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412" h="67893">
                  <a:moveTo>
                    <a:pt x="0" y="0"/>
                  </a:moveTo>
                  <a:cubicBezTo>
                    <a:pt x="28212" y="7119"/>
                    <a:pt x="56280" y="14825"/>
                    <a:pt x="84181" y="23083"/>
                  </a:cubicBezTo>
                  <a:cubicBezTo>
                    <a:pt x="94619" y="26175"/>
                    <a:pt x="105022" y="29339"/>
                    <a:pt x="115413" y="32586"/>
                  </a:cubicBezTo>
                  <a:cubicBezTo>
                    <a:pt x="93996" y="38423"/>
                    <a:pt x="72711" y="44763"/>
                    <a:pt x="51594" y="51594"/>
                  </a:cubicBezTo>
                  <a:cubicBezTo>
                    <a:pt x="35655" y="56748"/>
                    <a:pt x="19811" y="62177"/>
                    <a:pt x="4075" y="67893"/>
                  </a:cubicBezTo>
                  <a:lnTo>
                    <a:pt x="9504" y="312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A1A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FAF74DD1-FEB2-5E4F-24A2-5312518A381E}"/>
                </a:ext>
              </a:extLst>
            </p:cNvPr>
            <p:cNvSpPr/>
            <p:nvPr/>
          </p:nvSpPr>
          <p:spPr>
            <a:xfrm>
              <a:off x="-1220205" y="1779977"/>
              <a:ext cx="876082" cy="919788"/>
            </a:xfrm>
            <a:custGeom>
              <a:avLst/>
              <a:gdLst>
                <a:gd name="connsiteX0" fmla="*/ 876083 w 876082"/>
                <a:gd name="connsiteY0" fmla="*/ 114823 h 919788"/>
                <a:gd name="connsiteX1" fmla="*/ 769395 w 876082"/>
                <a:gd name="connsiteY1" fmla="*/ 405393 h 919788"/>
                <a:gd name="connsiteX2" fmla="*/ 437946 w 876082"/>
                <a:gd name="connsiteY2" fmla="*/ 765486 h 919788"/>
                <a:gd name="connsiteX3" fmla="*/ 124809 w 876082"/>
                <a:gd name="connsiteY3" fmla="*/ 895460 h 919788"/>
                <a:gd name="connsiteX4" fmla="*/ 0 w 876082"/>
                <a:gd name="connsiteY4" fmla="*/ 919789 h 919788"/>
                <a:gd name="connsiteX5" fmla="*/ 164478 w 876082"/>
                <a:gd name="connsiteY5" fmla="*/ 495446 h 919788"/>
                <a:gd name="connsiteX6" fmla="*/ 467308 w 876082"/>
                <a:gd name="connsiteY6" fmla="*/ 94809 h 919788"/>
                <a:gd name="connsiteX7" fmla="*/ 599116 w 876082"/>
                <a:gd name="connsiteY7" fmla="*/ 11683 h 919788"/>
                <a:gd name="connsiteX8" fmla="*/ 755660 w 876082"/>
                <a:gd name="connsiteY8" fmla="*/ 14775 h 919788"/>
                <a:gd name="connsiteX9" fmla="*/ 876083 w 876082"/>
                <a:gd name="connsiteY9" fmla="*/ 114835 h 91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082" h="919788">
                  <a:moveTo>
                    <a:pt x="876083" y="114823"/>
                  </a:moveTo>
                  <a:cubicBezTo>
                    <a:pt x="854846" y="216166"/>
                    <a:pt x="818784" y="314381"/>
                    <a:pt x="769395" y="405393"/>
                  </a:cubicBezTo>
                  <a:cubicBezTo>
                    <a:pt x="690727" y="550336"/>
                    <a:pt x="577256" y="677230"/>
                    <a:pt x="437946" y="765486"/>
                  </a:cubicBezTo>
                  <a:cubicBezTo>
                    <a:pt x="342068" y="826236"/>
                    <a:pt x="235020" y="868291"/>
                    <a:pt x="124809" y="895460"/>
                  </a:cubicBezTo>
                  <a:cubicBezTo>
                    <a:pt x="83641" y="905611"/>
                    <a:pt x="41970" y="913737"/>
                    <a:pt x="0" y="919789"/>
                  </a:cubicBezTo>
                  <a:cubicBezTo>
                    <a:pt x="38483" y="772712"/>
                    <a:pt x="93780" y="630034"/>
                    <a:pt x="164478" y="495446"/>
                  </a:cubicBezTo>
                  <a:cubicBezTo>
                    <a:pt x="242762" y="346416"/>
                    <a:pt x="341013" y="206111"/>
                    <a:pt x="467308" y="94809"/>
                  </a:cubicBezTo>
                  <a:cubicBezTo>
                    <a:pt x="506558" y="60221"/>
                    <a:pt x="549415" y="27994"/>
                    <a:pt x="599116" y="11683"/>
                  </a:cubicBezTo>
                  <a:cubicBezTo>
                    <a:pt x="649656" y="-4904"/>
                    <a:pt x="705816" y="-3789"/>
                    <a:pt x="755660" y="14775"/>
                  </a:cubicBezTo>
                  <a:cubicBezTo>
                    <a:pt x="805505" y="33339"/>
                    <a:pt x="848710" y="69233"/>
                    <a:pt x="876083" y="114835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B46CF573-0362-D15E-87FD-68705290AF6E}"/>
                </a:ext>
              </a:extLst>
            </p:cNvPr>
            <p:cNvSpPr/>
            <p:nvPr/>
          </p:nvSpPr>
          <p:spPr>
            <a:xfrm>
              <a:off x="-1642234" y="2462637"/>
              <a:ext cx="491241" cy="229015"/>
            </a:xfrm>
            <a:custGeom>
              <a:avLst/>
              <a:gdLst>
                <a:gd name="connsiteX0" fmla="*/ 457145 w 491241"/>
                <a:gd name="connsiteY0" fmla="*/ 12 h 229015"/>
                <a:gd name="connsiteX1" fmla="*/ 209121 w 491241"/>
                <a:gd name="connsiteY1" fmla="*/ 73227 h 229015"/>
                <a:gd name="connsiteX2" fmla="*/ 0 w 491241"/>
                <a:gd name="connsiteY2" fmla="*/ 131808 h 229015"/>
                <a:gd name="connsiteX3" fmla="*/ 82790 w 491241"/>
                <a:gd name="connsiteY3" fmla="*/ 229016 h 229015"/>
                <a:gd name="connsiteX4" fmla="*/ 403705 w 491241"/>
                <a:gd name="connsiteY4" fmla="*/ 87620 h 229015"/>
                <a:gd name="connsiteX5" fmla="*/ 491242 w 491241"/>
                <a:gd name="connsiteY5" fmla="*/ 58342 h 229015"/>
                <a:gd name="connsiteX6" fmla="*/ 457133 w 491241"/>
                <a:gd name="connsiteY6" fmla="*/ 0 h 22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241" h="229015">
                  <a:moveTo>
                    <a:pt x="457145" y="12"/>
                  </a:moveTo>
                  <a:cubicBezTo>
                    <a:pt x="374654" y="25036"/>
                    <a:pt x="291984" y="49449"/>
                    <a:pt x="209121" y="73227"/>
                  </a:cubicBezTo>
                  <a:cubicBezTo>
                    <a:pt x="139538" y="93193"/>
                    <a:pt x="69835" y="112728"/>
                    <a:pt x="0" y="131808"/>
                  </a:cubicBezTo>
                  <a:lnTo>
                    <a:pt x="82790" y="229016"/>
                  </a:lnTo>
                  <a:cubicBezTo>
                    <a:pt x="186135" y="174150"/>
                    <a:pt x="293482" y="126858"/>
                    <a:pt x="403705" y="87620"/>
                  </a:cubicBezTo>
                  <a:cubicBezTo>
                    <a:pt x="432696" y="77301"/>
                    <a:pt x="461879" y="67546"/>
                    <a:pt x="491242" y="58342"/>
                  </a:cubicBezTo>
                  <a:lnTo>
                    <a:pt x="457133" y="0"/>
                  </a:lnTo>
                  <a:close/>
                </a:path>
              </a:pathLst>
            </a:custGeom>
            <a:solidFill>
              <a:schemeClr val="accent6">
                <a:lumMod val="50000"/>
                <a:lumOff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E63A729D-21BF-A1F4-4957-148BDF82C0FE}"/>
                </a:ext>
              </a:extLst>
            </p:cNvPr>
            <p:cNvSpPr/>
            <p:nvPr/>
          </p:nvSpPr>
          <p:spPr>
            <a:xfrm rot="16841400">
              <a:off x="-133974" y="1640128"/>
              <a:ext cx="73298" cy="73298"/>
            </a:xfrm>
            <a:custGeom>
              <a:avLst/>
              <a:gdLst>
                <a:gd name="connsiteX0" fmla="*/ 73299 w 73298"/>
                <a:gd name="connsiteY0" fmla="*/ 36649 h 73298"/>
                <a:gd name="connsiteX1" fmla="*/ 36649 w 73298"/>
                <a:gd name="connsiteY1" fmla="*/ 73299 h 73298"/>
                <a:gd name="connsiteX2" fmla="*/ 0 w 73298"/>
                <a:gd name="connsiteY2" fmla="*/ 36649 h 73298"/>
                <a:gd name="connsiteX3" fmla="*/ 36649 w 73298"/>
                <a:gd name="connsiteY3" fmla="*/ 0 h 73298"/>
                <a:gd name="connsiteX4" fmla="*/ 73299 w 73298"/>
                <a:gd name="connsiteY4" fmla="*/ 36649 h 7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298" h="73298">
                  <a:moveTo>
                    <a:pt x="73299" y="36649"/>
                  </a:moveTo>
                  <a:cubicBezTo>
                    <a:pt x="73299" y="56890"/>
                    <a:pt x="56890" y="73299"/>
                    <a:pt x="36649" y="73299"/>
                  </a:cubicBezTo>
                  <a:cubicBezTo>
                    <a:pt x="16408" y="73299"/>
                    <a:pt x="0" y="56890"/>
                    <a:pt x="0" y="36649"/>
                  </a:cubicBezTo>
                  <a:cubicBezTo>
                    <a:pt x="0" y="16408"/>
                    <a:pt x="16409" y="0"/>
                    <a:pt x="36649" y="0"/>
                  </a:cubicBezTo>
                  <a:cubicBezTo>
                    <a:pt x="56890" y="0"/>
                    <a:pt x="73299" y="16408"/>
                    <a:pt x="73299" y="36649"/>
                  </a:cubicBezTo>
                  <a:close/>
                </a:path>
              </a:pathLst>
            </a:custGeom>
            <a:solidFill>
              <a:srgbClr val="1414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75C4F00-48EC-2C2D-5396-7AC670638777}"/>
                </a:ext>
              </a:extLst>
            </p:cNvPr>
            <p:cNvSpPr/>
            <p:nvPr/>
          </p:nvSpPr>
          <p:spPr>
            <a:xfrm rot="16861201">
              <a:off x="-132272" y="1641763"/>
              <a:ext cx="69463" cy="69463"/>
            </a:xfrm>
            <a:custGeom>
              <a:avLst/>
              <a:gdLst>
                <a:gd name="connsiteX0" fmla="*/ 69463 w 69463"/>
                <a:gd name="connsiteY0" fmla="*/ 34732 h 69463"/>
                <a:gd name="connsiteX1" fmla="*/ 34732 w 69463"/>
                <a:gd name="connsiteY1" fmla="*/ 69463 h 69463"/>
                <a:gd name="connsiteX2" fmla="*/ 0 w 69463"/>
                <a:gd name="connsiteY2" fmla="*/ 34732 h 69463"/>
                <a:gd name="connsiteX3" fmla="*/ 34732 w 69463"/>
                <a:gd name="connsiteY3" fmla="*/ 0 h 69463"/>
                <a:gd name="connsiteX4" fmla="*/ 69463 w 69463"/>
                <a:gd name="connsiteY4" fmla="*/ 34732 h 69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63" h="69463">
                  <a:moveTo>
                    <a:pt x="69463" y="34732"/>
                  </a:moveTo>
                  <a:cubicBezTo>
                    <a:pt x="69463" y="53913"/>
                    <a:pt x="53913" y="69463"/>
                    <a:pt x="34732" y="69463"/>
                  </a:cubicBezTo>
                  <a:cubicBezTo>
                    <a:pt x="15550" y="69463"/>
                    <a:pt x="0" y="53913"/>
                    <a:pt x="0" y="34732"/>
                  </a:cubicBezTo>
                  <a:cubicBezTo>
                    <a:pt x="0" y="15550"/>
                    <a:pt x="15550" y="0"/>
                    <a:pt x="34732" y="0"/>
                  </a:cubicBezTo>
                  <a:cubicBezTo>
                    <a:pt x="53913" y="0"/>
                    <a:pt x="69463" y="15550"/>
                    <a:pt x="69463" y="34732"/>
                  </a:cubicBezTo>
                  <a:close/>
                </a:path>
              </a:pathLst>
            </a:custGeom>
            <a:solidFill>
              <a:srgbClr val="1A1A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1A5EFD0-AAE7-C4D7-CCD4-6FDC4E33DAAA}"/>
                </a:ext>
              </a:extLst>
            </p:cNvPr>
            <p:cNvSpPr/>
            <p:nvPr/>
          </p:nvSpPr>
          <p:spPr>
            <a:xfrm rot="16871400">
              <a:off x="-123143" y="1650489"/>
              <a:ext cx="25527" cy="25527"/>
            </a:xfrm>
            <a:custGeom>
              <a:avLst/>
              <a:gdLst>
                <a:gd name="connsiteX0" fmla="*/ 25527 w 25527"/>
                <a:gd name="connsiteY0" fmla="*/ 12764 h 25527"/>
                <a:gd name="connsiteX1" fmla="*/ 12764 w 25527"/>
                <a:gd name="connsiteY1" fmla="*/ 25527 h 25527"/>
                <a:gd name="connsiteX2" fmla="*/ 0 w 25527"/>
                <a:gd name="connsiteY2" fmla="*/ 12764 h 25527"/>
                <a:gd name="connsiteX3" fmla="*/ 12764 w 25527"/>
                <a:gd name="connsiteY3" fmla="*/ 0 h 25527"/>
                <a:gd name="connsiteX4" fmla="*/ 25527 w 25527"/>
                <a:gd name="connsiteY4" fmla="*/ 12764 h 25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527" h="25527">
                  <a:moveTo>
                    <a:pt x="25527" y="12764"/>
                  </a:moveTo>
                  <a:cubicBezTo>
                    <a:pt x="25527" y="19813"/>
                    <a:pt x="19813" y="25527"/>
                    <a:pt x="12764" y="25527"/>
                  </a:cubicBezTo>
                  <a:cubicBezTo>
                    <a:pt x="5714" y="25527"/>
                    <a:pt x="0" y="19813"/>
                    <a:pt x="0" y="12764"/>
                  </a:cubicBezTo>
                  <a:cubicBezTo>
                    <a:pt x="0" y="5715"/>
                    <a:pt x="5714" y="0"/>
                    <a:pt x="12764" y="0"/>
                  </a:cubicBezTo>
                  <a:cubicBezTo>
                    <a:pt x="19813" y="0"/>
                    <a:pt x="25527" y="5715"/>
                    <a:pt x="25527" y="12764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CF73D76B-8AC4-9B2E-979C-A7719B7580B4}"/>
              </a:ext>
            </a:extLst>
          </p:cNvPr>
          <p:cNvGrpSpPr/>
          <p:nvPr/>
        </p:nvGrpSpPr>
        <p:grpSpPr>
          <a:xfrm flipH="1">
            <a:off x="6111833" y="1942907"/>
            <a:ext cx="689734" cy="627268"/>
            <a:chOff x="-1642234" y="1487263"/>
            <a:chExt cx="1816545" cy="1652030"/>
          </a:xfrm>
        </p:grpSpPr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4C7E4D8D-F745-CE01-A51C-574409137850}"/>
                </a:ext>
              </a:extLst>
            </p:cNvPr>
            <p:cNvSpPr/>
            <p:nvPr/>
          </p:nvSpPr>
          <p:spPr>
            <a:xfrm>
              <a:off x="-406766" y="2945010"/>
              <a:ext cx="141719" cy="62296"/>
            </a:xfrm>
            <a:custGeom>
              <a:avLst/>
              <a:gdLst>
                <a:gd name="connsiteX0" fmla="*/ 0 w 141719"/>
                <a:gd name="connsiteY0" fmla="*/ 18888 h 62296"/>
                <a:gd name="connsiteX1" fmla="*/ 140353 w 141719"/>
                <a:gd name="connsiteY1" fmla="*/ 62297 h 62296"/>
                <a:gd name="connsiteX2" fmla="*/ 141719 w 141719"/>
                <a:gd name="connsiteY2" fmla="*/ 55070 h 62296"/>
                <a:gd name="connsiteX3" fmla="*/ 4806 w 141719"/>
                <a:gd name="connsiteY3" fmla="*/ 0 h 62296"/>
                <a:gd name="connsiteX4" fmla="*/ 0 w 141719"/>
                <a:gd name="connsiteY4" fmla="*/ 18888 h 6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719" h="62296">
                  <a:moveTo>
                    <a:pt x="0" y="18888"/>
                  </a:moveTo>
                  <a:lnTo>
                    <a:pt x="140353" y="62297"/>
                  </a:lnTo>
                  <a:lnTo>
                    <a:pt x="141719" y="55070"/>
                  </a:lnTo>
                  <a:lnTo>
                    <a:pt x="4806" y="0"/>
                  </a:lnTo>
                  <a:lnTo>
                    <a:pt x="0" y="18888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EED7D57-8B61-3E35-CA66-3CC3FEEFD7B3}"/>
                </a:ext>
              </a:extLst>
            </p:cNvPr>
            <p:cNvSpPr/>
            <p:nvPr/>
          </p:nvSpPr>
          <p:spPr>
            <a:xfrm>
              <a:off x="-410673" y="2949803"/>
              <a:ext cx="128967" cy="92881"/>
            </a:xfrm>
            <a:custGeom>
              <a:avLst/>
              <a:gdLst>
                <a:gd name="connsiteX0" fmla="*/ 0 w 128967"/>
                <a:gd name="connsiteY0" fmla="*/ 17198 h 92881"/>
                <a:gd name="connsiteX1" fmla="*/ 125924 w 128967"/>
                <a:gd name="connsiteY1" fmla="*/ 92882 h 92881"/>
                <a:gd name="connsiteX2" fmla="*/ 128968 w 128967"/>
                <a:gd name="connsiteY2" fmla="*/ 86194 h 92881"/>
                <a:gd name="connsiteX3" fmla="*/ 9168 w 128967"/>
                <a:gd name="connsiteY3" fmla="*/ 0 h 92881"/>
                <a:gd name="connsiteX4" fmla="*/ 0 w 128967"/>
                <a:gd name="connsiteY4" fmla="*/ 17198 h 9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967" h="92881">
                  <a:moveTo>
                    <a:pt x="0" y="17198"/>
                  </a:moveTo>
                  <a:lnTo>
                    <a:pt x="125924" y="92882"/>
                  </a:lnTo>
                  <a:lnTo>
                    <a:pt x="128968" y="86194"/>
                  </a:lnTo>
                  <a:lnTo>
                    <a:pt x="9168" y="0"/>
                  </a:lnTo>
                  <a:lnTo>
                    <a:pt x="0" y="17198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B58C2D0F-C35D-7D7C-B655-938A5E4C6292}"/>
                </a:ext>
              </a:extLst>
            </p:cNvPr>
            <p:cNvSpPr/>
            <p:nvPr/>
          </p:nvSpPr>
          <p:spPr>
            <a:xfrm>
              <a:off x="-404920" y="2945070"/>
              <a:ext cx="125719" cy="18456"/>
            </a:xfrm>
            <a:custGeom>
              <a:avLst/>
              <a:gdLst>
                <a:gd name="connsiteX0" fmla="*/ 2481 w 125719"/>
                <a:gd name="connsiteY0" fmla="*/ 18456 h 18456"/>
                <a:gd name="connsiteX1" fmla="*/ 125720 w 125719"/>
                <a:gd name="connsiteY1" fmla="*/ 6064 h 18456"/>
                <a:gd name="connsiteX2" fmla="*/ 124401 w 125719"/>
                <a:gd name="connsiteY2" fmla="*/ 0 h 18456"/>
                <a:gd name="connsiteX3" fmla="*/ 0 w 125719"/>
                <a:gd name="connsiteY3" fmla="*/ 2217 h 18456"/>
                <a:gd name="connsiteX4" fmla="*/ 2481 w 125719"/>
                <a:gd name="connsiteY4" fmla="*/ 18456 h 1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719" h="18456">
                  <a:moveTo>
                    <a:pt x="2481" y="18456"/>
                  </a:moveTo>
                  <a:lnTo>
                    <a:pt x="125720" y="6064"/>
                  </a:lnTo>
                  <a:lnTo>
                    <a:pt x="124401" y="0"/>
                  </a:lnTo>
                  <a:lnTo>
                    <a:pt x="0" y="2217"/>
                  </a:lnTo>
                  <a:lnTo>
                    <a:pt x="2481" y="18456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09643811-F1FE-CE1E-8E8F-1FB9A2B22A74}"/>
                </a:ext>
              </a:extLst>
            </p:cNvPr>
            <p:cNvSpPr/>
            <p:nvPr/>
          </p:nvSpPr>
          <p:spPr>
            <a:xfrm>
              <a:off x="-522994" y="2946460"/>
              <a:ext cx="124844" cy="22650"/>
            </a:xfrm>
            <a:custGeom>
              <a:avLst/>
              <a:gdLst>
                <a:gd name="connsiteX0" fmla="*/ 120422 w 124844"/>
                <a:gd name="connsiteY0" fmla="*/ 22651 h 22650"/>
                <a:gd name="connsiteX1" fmla="*/ 0 w 124844"/>
                <a:gd name="connsiteY1" fmla="*/ 7059 h 22650"/>
                <a:gd name="connsiteX2" fmla="*/ 2049 w 124844"/>
                <a:gd name="connsiteY2" fmla="*/ 0 h 22650"/>
                <a:gd name="connsiteX3" fmla="*/ 124845 w 124844"/>
                <a:gd name="connsiteY3" fmla="*/ 3715 h 22650"/>
                <a:gd name="connsiteX4" fmla="*/ 120422 w 124844"/>
                <a:gd name="connsiteY4" fmla="*/ 22651 h 22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" h="22650">
                  <a:moveTo>
                    <a:pt x="120422" y="22651"/>
                  </a:moveTo>
                  <a:lnTo>
                    <a:pt x="0" y="7059"/>
                  </a:lnTo>
                  <a:lnTo>
                    <a:pt x="2049" y="0"/>
                  </a:lnTo>
                  <a:lnTo>
                    <a:pt x="124845" y="3715"/>
                  </a:lnTo>
                  <a:lnTo>
                    <a:pt x="120422" y="22651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92000FE5-22FB-2121-E8A7-0470350F3CAA}"/>
                </a:ext>
              </a:extLst>
            </p:cNvPr>
            <p:cNvSpPr/>
            <p:nvPr/>
          </p:nvSpPr>
          <p:spPr>
            <a:xfrm>
              <a:off x="-498114" y="2572525"/>
              <a:ext cx="107850" cy="392679"/>
            </a:xfrm>
            <a:custGeom>
              <a:avLst/>
              <a:gdLst>
                <a:gd name="connsiteX0" fmla="*/ 0 w 107850"/>
                <a:gd name="connsiteY0" fmla="*/ 10642 h 392679"/>
                <a:gd name="connsiteX1" fmla="*/ 86733 w 107850"/>
                <a:gd name="connsiteY1" fmla="*/ 392679 h 392679"/>
                <a:gd name="connsiteX2" fmla="*/ 107850 w 107850"/>
                <a:gd name="connsiteY2" fmla="*/ 392224 h 392679"/>
                <a:gd name="connsiteX3" fmla="*/ 31963 w 107850"/>
                <a:gd name="connsiteY3" fmla="*/ 0 h 392679"/>
                <a:gd name="connsiteX4" fmla="*/ 0 w 107850"/>
                <a:gd name="connsiteY4" fmla="*/ 10642 h 39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850" h="392679">
                  <a:moveTo>
                    <a:pt x="0" y="10642"/>
                  </a:moveTo>
                  <a:lnTo>
                    <a:pt x="86733" y="392679"/>
                  </a:lnTo>
                  <a:lnTo>
                    <a:pt x="107850" y="392224"/>
                  </a:lnTo>
                  <a:lnTo>
                    <a:pt x="31963" y="0"/>
                  </a:lnTo>
                  <a:lnTo>
                    <a:pt x="0" y="10642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983B35FE-F80A-9296-4164-93947BD1469F}"/>
                </a:ext>
              </a:extLst>
            </p:cNvPr>
            <p:cNvSpPr/>
            <p:nvPr/>
          </p:nvSpPr>
          <p:spPr>
            <a:xfrm>
              <a:off x="-614521" y="3011920"/>
              <a:ext cx="129566" cy="77061"/>
            </a:xfrm>
            <a:custGeom>
              <a:avLst/>
              <a:gdLst>
                <a:gd name="connsiteX0" fmla="*/ 0 w 129566"/>
                <a:gd name="connsiteY0" fmla="*/ 17270 h 77061"/>
                <a:gd name="connsiteX1" fmla="*/ 127314 w 129566"/>
                <a:gd name="connsiteY1" fmla="*/ 77062 h 77061"/>
                <a:gd name="connsiteX2" fmla="*/ 129567 w 129566"/>
                <a:gd name="connsiteY2" fmla="*/ 70398 h 77061"/>
                <a:gd name="connsiteX3" fmla="*/ 7059 w 129566"/>
                <a:gd name="connsiteY3" fmla="*/ 0 h 77061"/>
                <a:gd name="connsiteX4" fmla="*/ 0 w 129566"/>
                <a:gd name="connsiteY4" fmla="*/ 17270 h 77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66" h="77061">
                  <a:moveTo>
                    <a:pt x="0" y="17270"/>
                  </a:moveTo>
                  <a:lnTo>
                    <a:pt x="127314" y="77062"/>
                  </a:lnTo>
                  <a:lnTo>
                    <a:pt x="129567" y="70398"/>
                  </a:lnTo>
                  <a:lnTo>
                    <a:pt x="7059" y="0"/>
                  </a:lnTo>
                  <a:lnTo>
                    <a:pt x="0" y="17270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AC5C967C-9881-F248-857B-774200A69780}"/>
                </a:ext>
              </a:extLst>
            </p:cNvPr>
            <p:cNvSpPr/>
            <p:nvPr/>
          </p:nvSpPr>
          <p:spPr>
            <a:xfrm>
              <a:off x="-625511" y="3011465"/>
              <a:ext cx="78787" cy="127828"/>
            </a:xfrm>
            <a:custGeom>
              <a:avLst/>
              <a:gdLst>
                <a:gd name="connsiteX0" fmla="*/ 0 w 78787"/>
                <a:gd name="connsiteY0" fmla="*/ 10522 h 127828"/>
                <a:gd name="connsiteX1" fmla="*/ 73370 w 78787"/>
                <a:gd name="connsiteY1" fmla="*/ 127829 h 127828"/>
                <a:gd name="connsiteX2" fmla="*/ 78788 w 78787"/>
                <a:gd name="connsiteY2" fmla="*/ 123514 h 127828"/>
                <a:gd name="connsiteX3" fmla="*/ 15041 w 78787"/>
                <a:gd name="connsiteY3" fmla="*/ 0 h 127828"/>
                <a:gd name="connsiteX4" fmla="*/ 0 w 78787"/>
                <a:gd name="connsiteY4" fmla="*/ 10522 h 12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787" h="127828">
                  <a:moveTo>
                    <a:pt x="0" y="10522"/>
                  </a:moveTo>
                  <a:lnTo>
                    <a:pt x="73370" y="127829"/>
                  </a:lnTo>
                  <a:lnTo>
                    <a:pt x="78788" y="123514"/>
                  </a:lnTo>
                  <a:lnTo>
                    <a:pt x="15041" y="0"/>
                  </a:lnTo>
                  <a:lnTo>
                    <a:pt x="0" y="10522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C7CE486-BE03-EA02-0B40-94892F9A2B70}"/>
                </a:ext>
              </a:extLst>
            </p:cNvPr>
            <p:cNvSpPr/>
            <p:nvPr/>
          </p:nvSpPr>
          <p:spPr>
            <a:xfrm>
              <a:off x="-610782" y="3009583"/>
              <a:ext cx="122699" cy="16047"/>
            </a:xfrm>
            <a:custGeom>
              <a:avLst/>
              <a:gdLst>
                <a:gd name="connsiteX0" fmla="*/ 1366 w 122699"/>
                <a:gd name="connsiteY0" fmla="*/ 16048 h 16047"/>
                <a:gd name="connsiteX1" fmla="*/ 122700 w 122699"/>
                <a:gd name="connsiteY1" fmla="*/ 11913 h 16047"/>
                <a:gd name="connsiteX2" fmla="*/ 121801 w 122699"/>
                <a:gd name="connsiteY2" fmla="*/ 5909 h 16047"/>
                <a:gd name="connsiteX3" fmla="*/ 0 w 122699"/>
                <a:gd name="connsiteY3" fmla="*/ 0 h 16047"/>
                <a:gd name="connsiteX4" fmla="*/ 1366 w 122699"/>
                <a:gd name="connsiteY4" fmla="*/ 16048 h 16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699" h="16047">
                  <a:moveTo>
                    <a:pt x="1366" y="16048"/>
                  </a:moveTo>
                  <a:lnTo>
                    <a:pt x="122700" y="11913"/>
                  </a:lnTo>
                  <a:lnTo>
                    <a:pt x="121801" y="5909"/>
                  </a:lnTo>
                  <a:lnTo>
                    <a:pt x="0" y="0"/>
                  </a:lnTo>
                  <a:lnTo>
                    <a:pt x="1366" y="16048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EF14142-5748-1205-6D11-9309727E7BF7}"/>
                </a:ext>
              </a:extLst>
            </p:cNvPr>
            <p:cNvSpPr/>
            <p:nvPr/>
          </p:nvSpPr>
          <p:spPr>
            <a:xfrm>
              <a:off x="-711465" y="2960769"/>
              <a:ext cx="107035" cy="68121"/>
            </a:xfrm>
            <a:custGeom>
              <a:avLst/>
              <a:gdLst>
                <a:gd name="connsiteX0" fmla="*/ 95458 w 107035"/>
                <a:gd name="connsiteY0" fmla="*/ 68121 h 68121"/>
                <a:gd name="connsiteX1" fmla="*/ 0 w 107035"/>
                <a:gd name="connsiteY1" fmla="*/ 5129 h 68121"/>
                <a:gd name="connsiteX2" fmla="*/ 4650 w 107035"/>
                <a:gd name="connsiteY2" fmla="*/ 0 h 68121"/>
                <a:gd name="connsiteX3" fmla="*/ 107036 w 107035"/>
                <a:gd name="connsiteY3" fmla="*/ 53919 h 68121"/>
                <a:gd name="connsiteX4" fmla="*/ 95458 w 107035"/>
                <a:gd name="connsiteY4" fmla="*/ 68121 h 6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035" h="68121">
                  <a:moveTo>
                    <a:pt x="95458" y="68121"/>
                  </a:moveTo>
                  <a:lnTo>
                    <a:pt x="0" y="5129"/>
                  </a:lnTo>
                  <a:lnTo>
                    <a:pt x="4650" y="0"/>
                  </a:lnTo>
                  <a:lnTo>
                    <a:pt x="107036" y="53919"/>
                  </a:lnTo>
                  <a:lnTo>
                    <a:pt x="95458" y="68121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9B1C94F-F6FD-1274-BCC9-93ABE6B0E8D2}"/>
                </a:ext>
              </a:extLst>
            </p:cNvPr>
            <p:cNvSpPr/>
            <p:nvPr/>
          </p:nvSpPr>
          <p:spPr>
            <a:xfrm>
              <a:off x="-702968" y="2629236"/>
              <a:ext cx="106040" cy="392942"/>
            </a:xfrm>
            <a:custGeom>
              <a:avLst/>
              <a:gdLst>
                <a:gd name="connsiteX0" fmla="*/ 0 w 106040"/>
                <a:gd name="connsiteY0" fmla="*/ 10499 h 392942"/>
                <a:gd name="connsiteX1" fmla="*/ 84924 w 106040"/>
                <a:gd name="connsiteY1" fmla="*/ 392943 h 392942"/>
                <a:gd name="connsiteX2" fmla="*/ 106041 w 106040"/>
                <a:gd name="connsiteY2" fmla="*/ 392583 h 392942"/>
                <a:gd name="connsiteX3" fmla="*/ 32011 w 106040"/>
                <a:gd name="connsiteY3" fmla="*/ 0 h 392942"/>
                <a:gd name="connsiteX4" fmla="*/ 0 w 106040"/>
                <a:gd name="connsiteY4" fmla="*/ 10499 h 39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40" h="392942">
                  <a:moveTo>
                    <a:pt x="0" y="10499"/>
                  </a:moveTo>
                  <a:lnTo>
                    <a:pt x="84924" y="392943"/>
                  </a:lnTo>
                  <a:lnTo>
                    <a:pt x="106041" y="392583"/>
                  </a:lnTo>
                  <a:lnTo>
                    <a:pt x="32011" y="0"/>
                  </a:lnTo>
                  <a:lnTo>
                    <a:pt x="0" y="10499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40D1C3A8-B3FF-95E7-0C4C-913F0E188EA4}"/>
                </a:ext>
              </a:extLst>
            </p:cNvPr>
            <p:cNvSpPr/>
            <p:nvPr/>
          </p:nvSpPr>
          <p:spPr>
            <a:xfrm>
              <a:off x="-1320984" y="1487263"/>
              <a:ext cx="1403134" cy="1206793"/>
            </a:xfrm>
            <a:custGeom>
              <a:avLst/>
              <a:gdLst>
                <a:gd name="connsiteX0" fmla="*/ 1403135 w 1403134"/>
                <a:gd name="connsiteY0" fmla="*/ 186923 h 1206793"/>
                <a:gd name="connsiteX1" fmla="*/ 1231753 w 1403134"/>
                <a:gd name="connsiteY1" fmla="*/ 28784 h 1206793"/>
                <a:gd name="connsiteX2" fmla="*/ 999142 w 1403134"/>
                <a:gd name="connsiteY2" fmla="*/ 12234 h 1206793"/>
                <a:gd name="connsiteX3" fmla="*/ 796061 w 1403134"/>
                <a:gd name="connsiteY3" fmla="*/ 138540 h 1206793"/>
                <a:gd name="connsiteX4" fmla="*/ 650674 w 1403134"/>
                <a:gd name="connsiteY4" fmla="*/ 331387 h 1206793"/>
                <a:gd name="connsiteX5" fmla="*/ 265390 w 1403134"/>
                <a:gd name="connsiteY5" fmla="*/ 861255 h 1206793"/>
                <a:gd name="connsiteX6" fmla="*/ 0 w 1403134"/>
                <a:gd name="connsiteY6" fmla="*/ 1040450 h 1206793"/>
                <a:gd name="connsiteX7" fmla="*/ 656415 w 1403134"/>
                <a:gd name="connsiteY7" fmla="*/ 1203958 h 1206793"/>
                <a:gd name="connsiteX8" fmla="*/ 884424 w 1403134"/>
                <a:gd name="connsiteY8" fmla="*/ 1156295 h 1206793"/>
                <a:gd name="connsiteX9" fmla="*/ 1079439 w 1403134"/>
                <a:gd name="connsiteY9" fmla="*/ 1030851 h 1206793"/>
                <a:gd name="connsiteX10" fmla="*/ 1229668 w 1403134"/>
                <a:gd name="connsiteY10" fmla="*/ 747472 h 1206793"/>
                <a:gd name="connsiteX11" fmla="*/ 1307676 w 1403134"/>
                <a:gd name="connsiteY11" fmla="*/ 433185 h 1206793"/>
                <a:gd name="connsiteX12" fmla="*/ 1403135 w 1403134"/>
                <a:gd name="connsiteY12" fmla="*/ 186947 h 1206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3134" h="1206793">
                  <a:moveTo>
                    <a:pt x="1403135" y="186923"/>
                  </a:moveTo>
                  <a:cubicBezTo>
                    <a:pt x="1365958" y="116968"/>
                    <a:pt x="1304464" y="60220"/>
                    <a:pt x="1231753" y="28784"/>
                  </a:cubicBezTo>
                  <a:cubicBezTo>
                    <a:pt x="1159042" y="-2663"/>
                    <a:pt x="1075580" y="-8596"/>
                    <a:pt x="999142" y="12234"/>
                  </a:cubicBezTo>
                  <a:cubicBezTo>
                    <a:pt x="921325" y="33434"/>
                    <a:pt x="852629" y="81050"/>
                    <a:pt x="796061" y="138540"/>
                  </a:cubicBezTo>
                  <a:cubicBezTo>
                    <a:pt x="739493" y="196031"/>
                    <a:pt x="694047" y="263385"/>
                    <a:pt x="650674" y="331387"/>
                  </a:cubicBezTo>
                  <a:cubicBezTo>
                    <a:pt x="532900" y="516083"/>
                    <a:pt x="425517" y="711781"/>
                    <a:pt x="265390" y="861255"/>
                  </a:cubicBezTo>
                  <a:cubicBezTo>
                    <a:pt x="187033" y="934386"/>
                    <a:pt x="97112" y="995100"/>
                    <a:pt x="0" y="1040450"/>
                  </a:cubicBezTo>
                  <a:cubicBezTo>
                    <a:pt x="194104" y="1162563"/>
                    <a:pt x="427711" y="1220749"/>
                    <a:pt x="656415" y="1203958"/>
                  </a:cubicBezTo>
                  <a:cubicBezTo>
                    <a:pt x="734124" y="1198253"/>
                    <a:pt x="811605" y="1184027"/>
                    <a:pt x="884424" y="1156295"/>
                  </a:cubicBezTo>
                  <a:cubicBezTo>
                    <a:pt x="957243" y="1128562"/>
                    <a:pt x="1025400" y="1086987"/>
                    <a:pt x="1079439" y="1030851"/>
                  </a:cubicBezTo>
                  <a:cubicBezTo>
                    <a:pt x="1154308" y="953070"/>
                    <a:pt x="1199095" y="851008"/>
                    <a:pt x="1229668" y="747472"/>
                  </a:cubicBezTo>
                  <a:cubicBezTo>
                    <a:pt x="1260241" y="643936"/>
                    <a:pt x="1278074" y="537008"/>
                    <a:pt x="1307676" y="433185"/>
                  </a:cubicBezTo>
                  <a:cubicBezTo>
                    <a:pt x="1331850" y="348405"/>
                    <a:pt x="1363849" y="265866"/>
                    <a:pt x="1403135" y="186947"/>
                  </a:cubicBezTo>
                  <a:close/>
                </a:path>
              </a:pathLst>
            </a:custGeom>
            <a:solidFill>
              <a:srgbClr val="EAEAD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444AB850-2673-7141-0589-704660185DBE}"/>
                </a:ext>
              </a:extLst>
            </p:cNvPr>
            <p:cNvSpPr/>
            <p:nvPr/>
          </p:nvSpPr>
          <p:spPr>
            <a:xfrm>
              <a:off x="-1320996" y="1686336"/>
              <a:ext cx="1358875" cy="985577"/>
            </a:xfrm>
            <a:custGeom>
              <a:avLst/>
              <a:gdLst>
                <a:gd name="connsiteX0" fmla="*/ 1011594 w 1358875"/>
                <a:gd name="connsiteY0" fmla="*/ 14 h 985577"/>
                <a:gd name="connsiteX1" fmla="*/ 828923 w 1358875"/>
                <a:gd name="connsiteY1" fmla="*/ 19142 h 985577"/>
                <a:gd name="connsiteX2" fmla="*/ 703515 w 1358875"/>
                <a:gd name="connsiteY2" fmla="*/ 52759 h 985577"/>
                <a:gd name="connsiteX3" fmla="*/ 650710 w 1358875"/>
                <a:gd name="connsiteY3" fmla="*/ 132301 h 985577"/>
                <a:gd name="connsiteX4" fmla="*/ 265414 w 1358875"/>
                <a:gd name="connsiteY4" fmla="*/ 662182 h 985577"/>
                <a:gd name="connsiteX5" fmla="*/ 0 w 1358875"/>
                <a:gd name="connsiteY5" fmla="*/ 841341 h 985577"/>
                <a:gd name="connsiteX6" fmla="*/ 361291 w 1358875"/>
                <a:gd name="connsiteY6" fmla="*/ 985577 h 985577"/>
                <a:gd name="connsiteX7" fmla="*/ 391708 w 1358875"/>
                <a:gd name="connsiteY7" fmla="*/ 969602 h 985577"/>
                <a:gd name="connsiteX8" fmla="*/ 897356 w 1358875"/>
                <a:gd name="connsiteY8" fmla="*/ 669253 h 985577"/>
                <a:gd name="connsiteX9" fmla="*/ 1326972 w 1358875"/>
                <a:gd name="connsiteY9" fmla="*/ 171863 h 985577"/>
                <a:gd name="connsiteX10" fmla="*/ 1358875 w 1358875"/>
                <a:gd name="connsiteY10" fmla="*/ 85729 h 985577"/>
                <a:gd name="connsiteX11" fmla="*/ 1273748 w 1358875"/>
                <a:gd name="connsiteY11" fmla="*/ 45748 h 985577"/>
                <a:gd name="connsiteX12" fmla="*/ 1011594 w 1358875"/>
                <a:gd name="connsiteY12" fmla="*/ 2 h 985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58875" h="985577">
                  <a:moveTo>
                    <a:pt x="1011594" y="14"/>
                  </a:moveTo>
                  <a:cubicBezTo>
                    <a:pt x="950328" y="158"/>
                    <a:pt x="888859" y="6941"/>
                    <a:pt x="828923" y="19142"/>
                  </a:cubicBezTo>
                  <a:cubicBezTo>
                    <a:pt x="786257" y="27831"/>
                    <a:pt x="744455" y="39096"/>
                    <a:pt x="703515" y="52759"/>
                  </a:cubicBezTo>
                  <a:cubicBezTo>
                    <a:pt x="685214" y="78802"/>
                    <a:pt x="667800" y="105492"/>
                    <a:pt x="650710" y="132301"/>
                  </a:cubicBezTo>
                  <a:cubicBezTo>
                    <a:pt x="532936" y="316998"/>
                    <a:pt x="425553" y="512720"/>
                    <a:pt x="265414" y="662182"/>
                  </a:cubicBezTo>
                  <a:cubicBezTo>
                    <a:pt x="187057" y="735313"/>
                    <a:pt x="97112" y="796003"/>
                    <a:pt x="0" y="841341"/>
                  </a:cubicBezTo>
                  <a:cubicBezTo>
                    <a:pt x="110379" y="910781"/>
                    <a:pt x="233546" y="959511"/>
                    <a:pt x="361291" y="985577"/>
                  </a:cubicBezTo>
                  <a:cubicBezTo>
                    <a:pt x="371466" y="980268"/>
                    <a:pt x="381402" y="974539"/>
                    <a:pt x="391708" y="969602"/>
                  </a:cubicBezTo>
                  <a:cubicBezTo>
                    <a:pt x="568675" y="884714"/>
                    <a:pt x="765332" y="836320"/>
                    <a:pt x="897356" y="669253"/>
                  </a:cubicBezTo>
                  <a:cubicBezTo>
                    <a:pt x="1034149" y="496157"/>
                    <a:pt x="1219769" y="364673"/>
                    <a:pt x="1326972" y="171863"/>
                  </a:cubicBezTo>
                  <a:cubicBezTo>
                    <a:pt x="1336703" y="142812"/>
                    <a:pt x="1347310" y="114097"/>
                    <a:pt x="1358875" y="85729"/>
                  </a:cubicBezTo>
                  <a:cubicBezTo>
                    <a:pt x="1331514" y="70364"/>
                    <a:pt x="1303050" y="56966"/>
                    <a:pt x="1273748" y="45748"/>
                  </a:cubicBezTo>
                  <a:cubicBezTo>
                    <a:pt x="1190262" y="13797"/>
                    <a:pt x="1101132" y="-202"/>
                    <a:pt x="1011594" y="2"/>
                  </a:cubicBezTo>
                  <a:close/>
                </a:path>
              </a:pathLst>
            </a:custGeom>
            <a:solidFill>
              <a:srgbClr val="DEDEC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AA51B6D3-1912-E40E-BA7B-9CC625E2342A}"/>
                </a:ext>
              </a:extLst>
            </p:cNvPr>
            <p:cNvSpPr/>
            <p:nvPr/>
          </p:nvSpPr>
          <p:spPr>
            <a:xfrm>
              <a:off x="-1320996" y="1487271"/>
              <a:ext cx="1376157" cy="1047908"/>
            </a:xfrm>
            <a:custGeom>
              <a:avLst/>
              <a:gdLst>
                <a:gd name="connsiteX0" fmla="*/ 1087158 w 1376157"/>
                <a:gd name="connsiteY0" fmla="*/ 25 h 1047908"/>
                <a:gd name="connsiteX1" fmla="*/ 999178 w 1376157"/>
                <a:gd name="connsiteY1" fmla="*/ 12202 h 1047908"/>
                <a:gd name="connsiteX2" fmla="*/ 796073 w 1376157"/>
                <a:gd name="connsiteY2" fmla="*/ 138557 h 1047908"/>
                <a:gd name="connsiteX3" fmla="*/ 650710 w 1376157"/>
                <a:gd name="connsiteY3" fmla="*/ 331379 h 1047908"/>
                <a:gd name="connsiteX4" fmla="*/ 265414 w 1376157"/>
                <a:gd name="connsiteY4" fmla="*/ 861259 h 1047908"/>
                <a:gd name="connsiteX5" fmla="*/ 0 w 1376157"/>
                <a:gd name="connsiteY5" fmla="*/ 1040419 h 1047908"/>
                <a:gd name="connsiteX6" fmla="*/ 11697 w 1376157"/>
                <a:gd name="connsiteY6" fmla="*/ 1047669 h 1047908"/>
                <a:gd name="connsiteX7" fmla="*/ 1157436 w 1376157"/>
                <a:gd name="connsiteY7" fmla="*/ 273732 h 1047908"/>
                <a:gd name="connsiteX8" fmla="*/ 1244996 w 1376157"/>
                <a:gd name="connsiteY8" fmla="*/ 145795 h 1047908"/>
                <a:gd name="connsiteX9" fmla="*/ 1376157 w 1376157"/>
                <a:gd name="connsiteY9" fmla="*/ 144070 h 1047908"/>
                <a:gd name="connsiteX10" fmla="*/ 1231741 w 1376157"/>
                <a:gd name="connsiteY10" fmla="*/ 28765 h 1047908"/>
                <a:gd name="connsiteX11" fmla="*/ 1087158 w 1376157"/>
                <a:gd name="connsiteY11" fmla="*/ 25 h 104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157" h="1047908">
                  <a:moveTo>
                    <a:pt x="1087158" y="25"/>
                  </a:moveTo>
                  <a:cubicBezTo>
                    <a:pt x="1057460" y="373"/>
                    <a:pt x="1027845" y="4388"/>
                    <a:pt x="999178" y="12202"/>
                  </a:cubicBezTo>
                  <a:cubicBezTo>
                    <a:pt x="921361" y="33403"/>
                    <a:pt x="852641" y="81066"/>
                    <a:pt x="796073" y="138557"/>
                  </a:cubicBezTo>
                  <a:cubicBezTo>
                    <a:pt x="739505" y="196047"/>
                    <a:pt x="694083" y="263377"/>
                    <a:pt x="650710" y="331379"/>
                  </a:cubicBezTo>
                  <a:cubicBezTo>
                    <a:pt x="532936" y="516075"/>
                    <a:pt x="425553" y="711798"/>
                    <a:pt x="265414" y="861259"/>
                  </a:cubicBezTo>
                  <a:cubicBezTo>
                    <a:pt x="187057" y="934390"/>
                    <a:pt x="97112" y="995080"/>
                    <a:pt x="0" y="1040419"/>
                  </a:cubicBezTo>
                  <a:cubicBezTo>
                    <a:pt x="3883" y="1042863"/>
                    <a:pt x="7790" y="1045272"/>
                    <a:pt x="11697" y="1047669"/>
                  </a:cubicBezTo>
                  <a:cubicBezTo>
                    <a:pt x="572582" y="1060996"/>
                    <a:pt x="815057" y="514769"/>
                    <a:pt x="1157436" y="273732"/>
                  </a:cubicBezTo>
                  <a:cubicBezTo>
                    <a:pt x="1196027" y="234890"/>
                    <a:pt x="1191760" y="158607"/>
                    <a:pt x="1244996" y="145795"/>
                  </a:cubicBezTo>
                  <a:cubicBezTo>
                    <a:pt x="1287854" y="135488"/>
                    <a:pt x="1333036" y="134997"/>
                    <a:pt x="1376157" y="144070"/>
                  </a:cubicBezTo>
                  <a:cubicBezTo>
                    <a:pt x="1339220" y="93901"/>
                    <a:pt x="1288956" y="53501"/>
                    <a:pt x="1231741" y="28765"/>
                  </a:cubicBezTo>
                  <a:cubicBezTo>
                    <a:pt x="1186295" y="9122"/>
                    <a:pt x="1136654" y="-562"/>
                    <a:pt x="1087158" y="25"/>
                  </a:cubicBezTo>
                  <a:close/>
                </a:path>
              </a:pathLst>
            </a:custGeom>
            <a:solidFill>
              <a:schemeClr val="accent6">
                <a:lumMod val="50000"/>
                <a:lumOff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A5181C7-342F-99F0-2E39-4F232C01DF93}"/>
                </a:ext>
              </a:extLst>
            </p:cNvPr>
            <p:cNvSpPr/>
            <p:nvPr/>
          </p:nvSpPr>
          <p:spPr>
            <a:xfrm>
              <a:off x="-443774" y="1568721"/>
              <a:ext cx="525888" cy="1033514"/>
            </a:xfrm>
            <a:custGeom>
              <a:avLst/>
              <a:gdLst>
                <a:gd name="connsiteX0" fmla="*/ 390641 w 525888"/>
                <a:gd name="connsiteY0" fmla="*/ 12 h 1033514"/>
                <a:gd name="connsiteX1" fmla="*/ 341635 w 525888"/>
                <a:gd name="connsiteY1" fmla="*/ 5597 h 1033514"/>
                <a:gd name="connsiteX2" fmla="*/ 226450 w 525888"/>
                <a:gd name="connsiteY2" fmla="*/ 90125 h 1033514"/>
                <a:gd name="connsiteX3" fmla="*/ 191874 w 525888"/>
                <a:gd name="connsiteY3" fmla="*/ 223898 h 1033514"/>
                <a:gd name="connsiteX4" fmla="*/ 180345 w 525888"/>
                <a:gd name="connsiteY4" fmla="*/ 362789 h 1033514"/>
                <a:gd name="connsiteX5" fmla="*/ 89813 w 525888"/>
                <a:gd name="connsiteY5" fmla="*/ 563581 h 1033514"/>
                <a:gd name="connsiteX6" fmla="*/ 3678 w 525888"/>
                <a:gd name="connsiteY6" fmla="*/ 766027 h 1033514"/>
                <a:gd name="connsiteX7" fmla="*/ 22506 w 525888"/>
                <a:gd name="connsiteY7" fmla="*/ 928552 h 1033514"/>
                <a:gd name="connsiteX8" fmla="*/ 94031 w 525888"/>
                <a:gd name="connsiteY8" fmla="*/ 1033514 h 1033514"/>
                <a:gd name="connsiteX9" fmla="*/ 202205 w 525888"/>
                <a:gd name="connsiteY9" fmla="*/ 949333 h 1033514"/>
                <a:gd name="connsiteX10" fmla="*/ 352434 w 525888"/>
                <a:gd name="connsiteY10" fmla="*/ 665979 h 1033514"/>
                <a:gd name="connsiteX11" fmla="*/ 430430 w 525888"/>
                <a:gd name="connsiteY11" fmla="*/ 351668 h 1033514"/>
                <a:gd name="connsiteX12" fmla="*/ 525888 w 525888"/>
                <a:gd name="connsiteY12" fmla="*/ 105442 h 1033514"/>
                <a:gd name="connsiteX13" fmla="*/ 447472 w 525888"/>
                <a:gd name="connsiteY13" fmla="*/ 6472 h 1033514"/>
                <a:gd name="connsiteX14" fmla="*/ 439922 w 525888"/>
                <a:gd name="connsiteY14" fmla="*/ 4926 h 1033514"/>
                <a:gd name="connsiteX15" fmla="*/ 390617 w 525888"/>
                <a:gd name="connsiteY15" fmla="*/ 0 h 10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5888" h="1033514">
                  <a:moveTo>
                    <a:pt x="390641" y="12"/>
                  </a:moveTo>
                  <a:cubicBezTo>
                    <a:pt x="374126" y="0"/>
                    <a:pt x="357683" y="1714"/>
                    <a:pt x="341635" y="5597"/>
                  </a:cubicBezTo>
                  <a:cubicBezTo>
                    <a:pt x="294104" y="17114"/>
                    <a:pt x="251498" y="48131"/>
                    <a:pt x="226450" y="90125"/>
                  </a:cubicBezTo>
                  <a:cubicBezTo>
                    <a:pt x="202625" y="130058"/>
                    <a:pt x="195026" y="177518"/>
                    <a:pt x="191874" y="223898"/>
                  </a:cubicBezTo>
                  <a:cubicBezTo>
                    <a:pt x="188722" y="270291"/>
                    <a:pt x="189525" y="317200"/>
                    <a:pt x="180345" y="362789"/>
                  </a:cubicBezTo>
                  <a:cubicBezTo>
                    <a:pt x="165784" y="435129"/>
                    <a:pt x="127145" y="499930"/>
                    <a:pt x="89813" y="563581"/>
                  </a:cubicBezTo>
                  <a:cubicBezTo>
                    <a:pt x="52480" y="627232"/>
                    <a:pt x="15184" y="693148"/>
                    <a:pt x="3678" y="766027"/>
                  </a:cubicBezTo>
                  <a:cubicBezTo>
                    <a:pt x="-4927" y="820570"/>
                    <a:pt x="1653" y="877425"/>
                    <a:pt x="22506" y="928552"/>
                  </a:cubicBezTo>
                  <a:cubicBezTo>
                    <a:pt x="38614" y="968054"/>
                    <a:pt x="63242" y="1003996"/>
                    <a:pt x="94031" y="1033514"/>
                  </a:cubicBezTo>
                  <a:cubicBezTo>
                    <a:pt x="133701" y="1010408"/>
                    <a:pt x="170386" y="982387"/>
                    <a:pt x="202205" y="949333"/>
                  </a:cubicBezTo>
                  <a:cubicBezTo>
                    <a:pt x="277074" y="871553"/>
                    <a:pt x="321861" y="769515"/>
                    <a:pt x="352434" y="665979"/>
                  </a:cubicBezTo>
                  <a:cubicBezTo>
                    <a:pt x="383007" y="562443"/>
                    <a:pt x="400828" y="455491"/>
                    <a:pt x="430430" y="351668"/>
                  </a:cubicBezTo>
                  <a:cubicBezTo>
                    <a:pt x="454603" y="266888"/>
                    <a:pt x="486602" y="184361"/>
                    <a:pt x="525888" y="105442"/>
                  </a:cubicBezTo>
                  <a:cubicBezTo>
                    <a:pt x="506030" y="68061"/>
                    <a:pt x="479220" y="34468"/>
                    <a:pt x="447472" y="6472"/>
                  </a:cubicBezTo>
                  <a:cubicBezTo>
                    <a:pt x="444968" y="5920"/>
                    <a:pt x="442451" y="5417"/>
                    <a:pt x="439922" y="4926"/>
                  </a:cubicBezTo>
                  <a:cubicBezTo>
                    <a:pt x="423707" y="1798"/>
                    <a:pt x="407132" y="12"/>
                    <a:pt x="390617" y="0"/>
                  </a:cubicBezTo>
                  <a:close/>
                </a:path>
              </a:pathLst>
            </a:custGeom>
            <a:solidFill>
              <a:srgbClr val="D9913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AE4D3150-D820-7CEE-2659-6B4ACFD07407}"/>
                </a:ext>
              </a:extLst>
            </p:cNvPr>
            <p:cNvSpPr/>
            <p:nvPr/>
          </p:nvSpPr>
          <p:spPr>
            <a:xfrm>
              <a:off x="58899" y="1640281"/>
              <a:ext cx="115412" cy="67893"/>
            </a:xfrm>
            <a:custGeom>
              <a:avLst/>
              <a:gdLst>
                <a:gd name="connsiteX0" fmla="*/ 0 w 115412"/>
                <a:gd name="connsiteY0" fmla="*/ 0 h 67893"/>
                <a:gd name="connsiteX1" fmla="*/ 84181 w 115412"/>
                <a:gd name="connsiteY1" fmla="*/ 23083 h 67893"/>
                <a:gd name="connsiteX2" fmla="*/ 115413 w 115412"/>
                <a:gd name="connsiteY2" fmla="*/ 32586 h 67893"/>
                <a:gd name="connsiteX3" fmla="*/ 51594 w 115412"/>
                <a:gd name="connsiteY3" fmla="*/ 51594 h 67893"/>
                <a:gd name="connsiteX4" fmla="*/ 4075 w 115412"/>
                <a:gd name="connsiteY4" fmla="*/ 67893 h 67893"/>
                <a:gd name="connsiteX5" fmla="*/ 9504 w 115412"/>
                <a:gd name="connsiteY5" fmla="*/ 31232 h 67893"/>
                <a:gd name="connsiteX6" fmla="*/ 0 w 115412"/>
                <a:gd name="connsiteY6" fmla="*/ 0 h 67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412" h="67893">
                  <a:moveTo>
                    <a:pt x="0" y="0"/>
                  </a:moveTo>
                  <a:cubicBezTo>
                    <a:pt x="28212" y="7119"/>
                    <a:pt x="56280" y="14825"/>
                    <a:pt x="84181" y="23083"/>
                  </a:cubicBezTo>
                  <a:cubicBezTo>
                    <a:pt x="94619" y="26175"/>
                    <a:pt x="105022" y="29339"/>
                    <a:pt x="115413" y="32586"/>
                  </a:cubicBezTo>
                  <a:cubicBezTo>
                    <a:pt x="93996" y="38423"/>
                    <a:pt x="72711" y="44763"/>
                    <a:pt x="51594" y="51594"/>
                  </a:cubicBezTo>
                  <a:cubicBezTo>
                    <a:pt x="35655" y="56748"/>
                    <a:pt x="19811" y="62177"/>
                    <a:pt x="4075" y="67893"/>
                  </a:cubicBezTo>
                  <a:lnTo>
                    <a:pt x="9504" y="312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A1A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611943CD-CEE0-B497-2F7A-D707108215FC}"/>
                </a:ext>
              </a:extLst>
            </p:cNvPr>
            <p:cNvSpPr/>
            <p:nvPr/>
          </p:nvSpPr>
          <p:spPr>
            <a:xfrm>
              <a:off x="-1220205" y="1779977"/>
              <a:ext cx="876082" cy="919788"/>
            </a:xfrm>
            <a:custGeom>
              <a:avLst/>
              <a:gdLst>
                <a:gd name="connsiteX0" fmla="*/ 876083 w 876082"/>
                <a:gd name="connsiteY0" fmla="*/ 114823 h 919788"/>
                <a:gd name="connsiteX1" fmla="*/ 769395 w 876082"/>
                <a:gd name="connsiteY1" fmla="*/ 405393 h 919788"/>
                <a:gd name="connsiteX2" fmla="*/ 437946 w 876082"/>
                <a:gd name="connsiteY2" fmla="*/ 765486 h 919788"/>
                <a:gd name="connsiteX3" fmla="*/ 124809 w 876082"/>
                <a:gd name="connsiteY3" fmla="*/ 895460 h 919788"/>
                <a:gd name="connsiteX4" fmla="*/ 0 w 876082"/>
                <a:gd name="connsiteY4" fmla="*/ 919789 h 919788"/>
                <a:gd name="connsiteX5" fmla="*/ 164478 w 876082"/>
                <a:gd name="connsiteY5" fmla="*/ 495446 h 919788"/>
                <a:gd name="connsiteX6" fmla="*/ 467308 w 876082"/>
                <a:gd name="connsiteY6" fmla="*/ 94809 h 919788"/>
                <a:gd name="connsiteX7" fmla="*/ 599116 w 876082"/>
                <a:gd name="connsiteY7" fmla="*/ 11683 h 919788"/>
                <a:gd name="connsiteX8" fmla="*/ 755660 w 876082"/>
                <a:gd name="connsiteY8" fmla="*/ 14775 h 919788"/>
                <a:gd name="connsiteX9" fmla="*/ 876083 w 876082"/>
                <a:gd name="connsiteY9" fmla="*/ 114835 h 91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082" h="919788">
                  <a:moveTo>
                    <a:pt x="876083" y="114823"/>
                  </a:moveTo>
                  <a:cubicBezTo>
                    <a:pt x="854846" y="216166"/>
                    <a:pt x="818784" y="314381"/>
                    <a:pt x="769395" y="405393"/>
                  </a:cubicBezTo>
                  <a:cubicBezTo>
                    <a:pt x="690727" y="550336"/>
                    <a:pt x="577256" y="677230"/>
                    <a:pt x="437946" y="765486"/>
                  </a:cubicBezTo>
                  <a:cubicBezTo>
                    <a:pt x="342068" y="826236"/>
                    <a:pt x="235020" y="868291"/>
                    <a:pt x="124809" y="895460"/>
                  </a:cubicBezTo>
                  <a:cubicBezTo>
                    <a:pt x="83641" y="905611"/>
                    <a:pt x="41970" y="913737"/>
                    <a:pt x="0" y="919789"/>
                  </a:cubicBezTo>
                  <a:cubicBezTo>
                    <a:pt x="38483" y="772712"/>
                    <a:pt x="93780" y="630034"/>
                    <a:pt x="164478" y="495446"/>
                  </a:cubicBezTo>
                  <a:cubicBezTo>
                    <a:pt x="242762" y="346416"/>
                    <a:pt x="341013" y="206111"/>
                    <a:pt x="467308" y="94809"/>
                  </a:cubicBezTo>
                  <a:cubicBezTo>
                    <a:pt x="506558" y="60221"/>
                    <a:pt x="549415" y="27994"/>
                    <a:pt x="599116" y="11683"/>
                  </a:cubicBezTo>
                  <a:cubicBezTo>
                    <a:pt x="649656" y="-4904"/>
                    <a:pt x="705816" y="-3789"/>
                    <a:pt x="755660" y="14775"/>
                  </a:cubicBezTo>
                  <a:cubicBezTo>
                    <a:pt x="805505" y="33339"/>
                    <a:pt x="848710" y="69233"/>
                    <a:pt x="876083" y="114835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DD1FB832-B3A9-0AAF-E06C-1470FC65EE2C}"/>
                </a:ext>
              </a:extLst>
            </p:cNvPr>
            <p:cNvSpPr/>
            <p:nvPr/>
          </p:nvSpPr>
          <p:spPr>
            <a:xfrm>
              <a:off x="-1642234" y="2462637"/>
              <a:ext cx="491241" cy="229015"/>
            </a:xfrm>
            <a:custGeom>
              <a:avLst/>
              <a:gdLst>
                <a:gd name="connsiteX0" fmla="*/ 457145 w 491241"/>
                <a:gd name="connsiteY0" fmla="*/ 12 h 229015"/>
                <a:gd name="connsiteX1" fmla="*/ 209121 w 491241"/>
                <a:gd name="connsiteY1" fmla="*/ 73227 h 229015"/>
                <a:gd name="connsiteX2" fmla="*/ 0 w 491241"/>
                <a:gd name="connsiteY2" fmla="*/ 131808 h 229015"/>
                <a:gd name="connsiteX3" fmla="*/ 82790 w 491241"/>
                <a:gd name="connsiteY3" fmla="*/ 229016 h 229015"/>
                <a:gd name="connsiteX4" fmla="*/ 403705 w 491241"/>
                <a:gd name="connsiteY4" fmla="*/ 87620 h 229015"/>
                <a:gd name="connsiteX5" fmla="*/ 491242 w 491241"/>
                <a:gd name="connsiteY5" fmla="*/ 58342 h 229015"/>
                <a:gd name="connsiteX6" fmla="*/ 457133 w 491241"/>
                <a:gd name="connsiteY6" fmla="*/ 0 h 22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241" h="229015">
                  <a:moveTo>
                    <a:pt x="457145" y="12"/>
                  </a:moveTo>
                  <a:cubicBezTo>
                    <a:pt x="374654" y="25036"/>
                    <a:pt x="291984" y="49449"/>
                    <a:pt x="209121" y="73227"/>
                  </a:cubicBezTo>
                  <a:cubicBezTo>
                    <a:pt x="139538" y="93193"/>
                    <a:pt x="69835" y="112728"/>
                    <a:pt x="0" y="131808"/>
                  </a:cubicBezTo>
                  <a:lnTo>
                    <a:pt x="82790" y="229016"/>
                  </a:lnTo>
                  <a:cubicBezTo>
                    <a:pt x="186135" y="174150"/>
                    <a:pt x="293482" y="126858"/>
                    <a:pt x="403705" y="87620"/>
                  </a:cubicBezTo>
                  <a:cubicBezTo>
                    <a:pt x="432696" y="77301"/>
                    <a:pt x="461879" y="67546"/>
                    <a:pt x="491242" y="58342"/>
                  </a:cubicBezTo>
                  <a:lnTo>
                    <a:pt x="457133" y="0"/>
                  </a:lnTo>
                  <a:close/>
                </a:path>
              </a:pathLst>
            </a:custGeom>
            <a:solidFill>
              <a:schemeClr val="accent6">
                <a:lumMod val="50000"/>
                <a:lumOff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5E34A5-0902-F541-40E9-20AB1BCDCF7B}"/>
                </a:ext>
              </a:extLst>
            </p:cNvPr>
            <p:cNvSpPr/>
            <p:nvPr/>
          </p:nvSpPr>
          <p:spPr>
            <a:xfrm rot="16841400">
              <a:off x="-133974" y="1640128"/>
              <a:ext cx="73298" cy="73298"/>
            </a:xfrm>
            <a:custGeom>
              <a:avLst/>
              <a:gdLst>
                <a:gd name="connsiteX0" fmla="*/ 73299 w 73298"/>
                <a:gd name="connsiteY0" fmla="*/ 36649 h 73298"/>
                <a:gd name="connsiteX1" fmla="*/ 36649 w 73298"/>
                <a:gd name="connsiteY1" fmla="*/ 73299 h 73298"/>
                <a:gd name="connsiteX2" fmla="*/ 0 w 73298"/>
                <a:gd name="connsiteY2" fmla="*/ 36649 h 73298"/>
                <a:gd name="connsiteX3" fmla="*/ 36649 w 73298"/>
                <a:gd name="connsiteY3" fmla="*/ 0 h 73298"/>
                <a:gd name="connsiteX4" fmla="*/ 73299 w 73298"/>
                <a:gd name="connsiteY4" fmla="*/ 36649 h 7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298" h="73298">
                  <a:moveTo>
                    <a:pt x="73299" y="36649"/>
                  </a:moveTo>
                  <a:cubicBezTo>
                    <a:pt x="73299" y="56890"/>
                    <a:pt x="56890" y="73299"/>
                    <a:pt x="36649" y="73299"/>
                  </a:cubicBezTo>
                  <a:cubicBezTo>
                    <a:pt x="16408" y="73299"/>
                    <a:pt x="0" y="56890"/>
                    <a:pt x="0" y="36649"/>
                  </a:cubicBezTo>
                  <a:cubicBezTo>
                    <a:pt x="0" y="16408"/>
                    <a:pt x="16409" y="0"/>
                    <a:pt x="36649" y="0"/>
                  </a:cubicBezTo>
                  <a:cubicBezTo>
                    <a:pt x="56890" y="0"/>
                    <a:pt x="73299" y="16408"/>
                    <a:pt x="73299" y="36649"/>
                  </a:cubicBezTo>
                  <a:close/>
                </a:path>
              </a:pathLst>
            </a:custGeom>
            <a:solidFill>
              <a:srgbClr val="1414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50E4A70F-D784-1643-6B2F-F77204468E85}"/>
                </a:ext>
              </a:extLst>
            </p:cNvPr>
            <p:cNvSpPr/>
            <p:nvPr/>
          </p:nvSpPr>
          <p:spPr>
            <a:xfrm rot="16861201">
              <a:off x="-132272" y="1641763"/>
              <a:ext cx="69463" cy="69463"/>
            </a:xfrm>
            <a:custGeom>
              <a:avLst/>
              <a:gdLst>
                <a:gd name="connsiteX0" fmla="*/ 69463 w 69463"/>
                <a:gd name="connsiteY0" fmla="*/ 34732 h 69463"/>
                <a:gd name="connsiteX1" fmla="*/ 34732 w 69463"/>
                <a:gd name="connsiteY1" fmla="*/ 69463 h 69463"/>
                <a:gd name="connsiteX2" fmla="*/ 0 w 69463"/>
                <a:gd name="connsiteY2" fmla="*/ 34732 h 69463"/>
                <a:gd name="connsiteX3" fmla="*/ 34732 w 69463"/>
                <a:gd name="connsiteY3" fmla="*/ 0 h 69463"/>
                <a:gd name="connsiteX4" fmla="*/ 69463 w 69463"/>
                <a:gd name="connsiteY4" fmla="*/ 34732 h 69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63" h="69463">
                  <a:moveTo>
                    <a:pt x="69463" y="34732"/>
                  </a:moveTo>
                  <a:cubicBezTo>
                    <a:pt x="69463" y="53913"/>
                    <a:pt x="53913" y="69463"/>
                    <a:pt x="34732" y="69463"/>
                  </a:cubicBezTo>
                  <a:cubicBezTo>
                    <a:pt x="15550" y="69463"/>
                    <a:pt x="0" y="53913"/>
                    <a:pt x="0" y="34732"/>
                  </a:cubicBezTo>
                  <a:cubicBezTo>
                    <a:pt x="0" y="15550"/>
                    <a:pt x="15550" y="0"/>
                    <a:pt x="34732" y="0"/>
                  </a:cubicBezTo>
                  <a:cubicBezTo>
                    <a:pt x="53913" y="0"/>
                    <a:pt x="69463" y="15550"/>
                    <a:pt x="69463" y="34732"/>
                  </a:cubicBezTo>
                  <a:close/>
                </a:path>
              </a:pathLst>
            </a:custGeom>
            <a:solidFill>
              <a:srgbClr val="1A1A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79B126E-8DDF-E8C9-1701-E7AE711545A5}"/>
                </a:ext>
              </a:extLst>
            </p:cNvPr>
            <p:cNvSpPr/>
            <p:nvPr/>
          </p:nvSpPr>
          <p:spPr>
            <a:xfrm rot="16871400">
              <a:off x="-123143" y="1650489"/>
              <a:ext cx="25527" cy="25527"/>
            </a:xfrm>
            <a:custGeom>
              <a:avLst/>
              <a:gdLst>
                <a:gd name="connsiteX0" fmla="*/ 25527 w 25527"/>
                <a:gd name="connsiteY0" fmla="*/ 12764 h 25527"/>
                <a:gd name="connsiteX1" fmla="*/ 12764 w 25527"/>
                <a:gd name="connsiteY1" fmla="*/ 25527 h 25527"/>
                <a:gd name="connsiteX2" fmla="*/ 0 w 25527"/>
                <a:gd name="connsiteY2" fmla="*/ 12764 h 25527"/>
                <a:gd name="connsiteX3" fmla="*/ 12764 w 25527"/>
                <a:gd name="connsiteY3" fmla="*/ 0 h 25527"/>
                <a:gd name="connsiteX4" fmla="*/ 25527 w 25527"/>
                <a:gd name="connsiteY4" fmla="*/ 12764 h 25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527" h="25527">
                  <a:moveTo>
                    <a:pt x="25527" y="12764"/>
                  </a:moveTo>
                  <a:cubicBezTo>
                    <a:pt x="25527" y="19813"/>
                    <a:pt x="19813" y="25527"/>
                    <a:pt x="12764" y="25527"/>
                  </a:cubicBezTo>
                  <a:cubicBezTo>
                    <a:pt x="5714" y="25527"/>
                    <a:pt x="0" y="19813"/>
                    <a:pt x="0" y="12764"/>
                  </a:cubicBezTo>
                  <a:cubicBezTo>
                    <a:pt x="0" y="5715"/>
                    <a:pt x="5714" y="0"/>
                    <a:pt x="12764" y="0"/>
                  </a:cubicBezTo>
                  <a:cubicBezTo>
                    <a:pt x="19813" y="0"/>
                    <a:pt x="25527" y="5715"/>
                    <a:pt x="25527" y="12764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E0054262-FFC7-5FF9-ED99-BFD80BFA43F5}"/>
              </a:ext>
            </a:extLst>
          </p:cNvPr>
          <p:cNvGrpSpPr/>
          <p:nvPr/>
        </p:nvGrpSpPr>
        <p:grpSpPr>
          <a:xfrm>
            <a:off x="5439983" y="1942907"/>
            <a:ext cx="689734" cy="627268"/>
            <a:chOff x="-1642234" y="1487263"/>
            <a:chExt cx="1816545" cy="1652030"/>
          </a:xfrm>
        </p:grpSpPr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CDEC4AC-D17A-5D34-6439-C751E1788C5B}"/>
                </a:ext>
              </a:extLst>
            </p:cNvPr>
            <p:cNvSpPr/>
            <p:nvPr/>
          </p:nvSpPr>
          <p:spPr>
            <a:xfrm>
              <a:off x="-406766" y="2945010"/>
              <a:ext cx="141719" cy="62296"/>
            </a:xfrm>
            <a:custGeom>
              <a:avLst/>
              <a:gdLst>
                <a:gd name="connsiteX0" fmla="*/ 0 w 141719"/>
                <a:gd name="connsiteY0" fmla="*/ 18888 h 62296"/>
                <a:gd name="connsiteX1" fmla="*/ 140353 w 141719"/>
                <a:gd name="connsiteY1" fmla="*/ 62297 h 62296"/>
                <a:gd name="connsiteX2" fmla="*/ 141719 w 141719"/>
                <a:gd name="connsiteY2" fmla="*/ 55070 h 62296"/>
                <a:gd name="connsiteX3" fmla="*/ 4806 w 141719"/>
                <a:gd name="connsiteY3" fmla="*/ 0 h 62296"/>
                <a:gd name="connsiteX4" fmla="*/ 0 w 141719"/>
                <a:gd name="connsiteY4" fmla="*/ 18888 h 6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719" h="62296">
                  <a:moveTo>
                    <a:pt x="0" y="18888"/>
                  </a:moveTo>
                  <a:lnTo>
                    <a:pt x="140353" y="62297"/>
                  </a:lnTo>
                  <a:lnTo>
                    <a:pt x="141719" y="55070"/>
                  </a:lnTo>
                  <a:lnTo>
                    <a:pt x="4806" y="0"/>
                  </a:lnTo>
                  <a:lnTo>
                    <a:pt x="0" y="18888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1526D348-56AD-7654-F9BD-3699EBF0072C}"/>
                </a:ext>
              </a:extLst>
            </p:cNvPr>
            <p:cNvSpPr/>
            <p:nvPr/>
          </p:nvSpPr>
          <p:spPr>
            <a:xfrm>
              <a:off x="-410673" y="2949803"/>
              <a:ext cx="128967" cy="92881"/>
            </a:xfrm>
            <a:custGeom>
              <a:avLst/>
              <a:gdLst>
                <a:gd name="connsiteX0" fmla="*/ 0 w 128967"/>
                <a:gd name="connsiteY0" fmla="*/ 17198 h 92881"/>
                <a:gd name="connsiteX1" fmla="*/ 125924 w 128967"/>
                <a:gd name="connsiteY1" fmla="*/ 92882 h 92881"/>
                <a:gd name="connsiteX2" fmla="*/ 128968 w 128967"/>
                <a:gd name="connsiteY2" fmla="*/ 86194 h 92881"/>
                <a:gd name="connsiteX3" fmla="*/ 9168 w 128967"/>
                <a:gd name="connsiteY3" fmla="*/ 0 h 92881"/>
                <a:gd name="connsiteX4" fmla="*/ 0 w 128967"/>
                <a:gd name="connsiteY4" fmla="*/ 17198 h 9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967" h="92881">
                  <a:moveTo>
                    <a:pt x="0" y="17198"/>
                  </a:moveTo>
                  <a:lnTo>
                    <a:pt x="125924" y="92882"/>
                  </a:lnTo>
                  <a:lnTo>
                    <a:pt x="128968" y="86194"/>
                  </a:lnTo>
                  <a:lnTo>
                    <a:pt x="9168" y="0"/>
                  </a:lnTo>
                  <a:lnTo>
                    <a:pt x="0" y="17198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1A371A6E-6369-53C6-39CA-4CC6483FD8D2}"/>
                </a:ext>
              </a:extLst>
            </p:cNvPr>
            <p:cNvSpPr/>
            <p:nvPr/>
          </p:nvSpPr>
          <p:spPr>
            <a:xfrm>
              <a:off x="-404920" y="2945070"/>
              <a:ext cx="125719" cy="18456"/>
            </a:xfrm>
            <a:custGeom>
              <a:avLst/>
              <a:gdLst>
                <a:gd name="connsiteX0" fmla="*/ 2481 w 125719"/>
                <a:gd name="connsiteY0" fmla="*/ 18456 h 18456"/>
                <a:gd name="connsiteX1" fmla="*/ 125720 w 125719"/>
                <a:gd name="connsiteY1" fmla="*/ 6064 h 18456"/>
                <a:gd name="connsiteX2" fmla="*/ 124401 w 125719"/>
                <a:gd name="connsiteY2" fmla="*/ 0 h 18456"/>
                <a:gd name="connsiteX3" fmla="*/ 0 w 125719"/>
                <a:gd name="connsiteY3" fmla="*/ 2217 h 18456"/>
                <a:gd name="connsiteX4" fmla="*/ 2481 w 125719"/>
                <a:gd name="connsiteY4" fmla="*/ 18456 h 1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719" h="18456">
                  <a:moveTo>
                    <a:pt x="2481" y="18456"/>
                  </a:moveTo>
                  <a:lnTo>
                    <a:pt x="125720" y="6064"/>
                  </a:lnTo>
                  <a:lnTo>
                    <a:pt x="124401" y="0"/>
                  </a:lnTo>
                  <a:lnTo>
                    <a:pt x="0" y="2217"/>
                  </a:lnTo>
                  <a:lnTo>
                    <a:pt x="2481" y="18456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A4998A3F-904C-7AEC-69D8-AA3CF6C0858F}"/>
                </a:ext>
              </a:extLst>
            </p:cNvPr>
            <p:cNvSpPr/>
            <p:nvPr/>
          </p:nvSpPr>
          <p:spPr>
            <a:xfrm>
              <a:off x="-522994" y="2946460"/>
              <a:ext cx="124844" cy="22650"/>
            </a:xfrm>
            <a:custGeom>
              <a:avLst/>
              <a:gdLst>
                <a:gd name="connsiteX0" fmla="*/ 120422 w 124844"/>
                <a:gd name="connsiteY0" fmla="*/ 22651 h 22650"/>
                <a:gd name="connsiteX1" fmla="*/ 0 w 124844"/>
                <a:gd name="connsiteY1" fmla="*/ 7059 h 22650"/>
                <a:gd name="connsiteX2" fmla="*/ 2049 w 124844"/>
                <a:gd name="connsiteY2" fmla="*/ 0 h 22650"/>
                <a:gd name="connsiteX3" fmla="*/ 124845 w 124844"/>
                <a:gd name="connsiteY3" fmla="*/ 3715 h 22650"/>
                <a:gd name="connsiteX4" fmla="*/ 120422 w 124844"/>
                <a:gd name="connsiteY4" fmla="*/ 22651 h 22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" h="22650">
                  <a:moveTo>
                    <a:pt x="120422" y="22651"/>
                  </a:moveTo>
                  <a:lnTo>
                    <a:pt x="0" y="7059"/>
                  </a:lnTo>
                  <a:lnTo>
                    <a:pt x="2049" y="0"/>
                  </a:lnTo>
                  <a:lnTo>
                    <a:pt x="124845" y="3715"/>
                  </a:lnTo>
                  <a:lnTo>
                    <a:pt x="120422" y="22651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A6B899DD-34A2-FC41-E28E-9E71A5F88E40}"/>
                </a:ext>
              </a:extLst>
            </p:cNvPr>
            <p:cNvSpPr/>
            <p:nvPr/>
          </p:nvSpPr>
          <p:spPr>
            <a:xfrm>
              <a:off x="-498114" y="2572525"/>
              <a:ext cx="107850" cy="392679"/>
            </a:xfrm>
            <a:custGeom>
              <a:avLst/>
              <a:gdLst>
                <a:gd name="connsiteX0" fmla="*/ 0 w 107850"/>
                <a:gd name="connsiteY0" fmla="*/ 10642 h 392679"/>
                <a:gd name="connsiteX1" fmla="*/ 86733 w 107850"/>
                <a:gd name="connsiteY1" fmla="*/ 392679 h 392679"/>
                <a:gd name="connsiteX2" fmla="*/ 107850 w 107850"/>
                <a:gd name="connsiteY2" fmla="*/ 392224 h 392679"/>
                <a:gd name="connsiteX3" fmla="*/ 31963 w 107850"/>
                <a:gd name="connsiteY3" fmla="*/ 0 h 392679"/>
                <a:gd name="connsiteX4" fmla="*/ 0 w 107850"/>
                <a:gd name="connsiteY4" fmla="*/ 10642 h 39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850" h="392679">
                  <a:moveTo>
                    <a:pt x="0" y="10642"/>
                  </a:moveTo>
                  <a:lnTo>
                    <a:pt x="86733" y="392679"/>
                  </a:lnTo>
                  <a:lnTo>
                    <a:pt x="107850" y="392224"/>
                  </a:lnTo>
                  <a:lnTo>
                    <a:pt x="31963" y="0"/>
                  </a:lnTo>
                  <a:lnTo>
                    <a:pt x="0" y="10642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01BB045C-8CFA-2F8C-3436-FE319EE54EC1}"/>
                </a:ext>
              </a:extLst>
            </p:cNvPr>
            <p:cNvSpPr/>
            <p:nvPr/>
          </p:nvSpPr>
          <p:spPr>
            <a:xfrm>
              <a:off x="-614521" y="3011920"/>
              <a:ext cx="129566" cy="77061"/>
            </a:xfrm>
            <a:custGeom>
              <a:avLst/>
              <a:gdLst>
                <a:gd name="connsiteX0" fmla="*/ 0 w 129566"/>
                <a:gd name="connsiteY0" fmla="*/ 17270 h 77061"/>
                <a:gd name="connsiteX1" fmla="*/ 127314 w 129566"/>
                <a:gd name="connsiteY1" fmla="*/ 77062 h 77061"/>
                <a:gd name="connsiteX2" fmla="*/ 129567 w 129566"/>
                <a:gd name="connsiteY2" fmla="*/ 70398 h 77061"/>
                <a:gd name="connsiteX3" fmla="*/ 7059 w 129566"/>
                <a:gd name="connsiteY3" fmla="*/ 0 h 77061"/>
                <a:gd name="connsiteX4" fmla="*/ 0 w 129566"/>
                <a:gd name="connsiteY4" fmla="*/ 17270 h 77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66" h="77061">
                  <a:moveTo>
                    <a:pt x="0" y="17270"/>
                  </a:moveTo>
                  <a:lnTo>
                    <a:pt x="127314" y="77062"/>
                  </a:lnTo>
                  <a:lnTo>
                    <a:pt x="129567" y="70398"/>
                  </a:lnTo>
                  <a:lnTo>
                    <a:pt x="7059" y="0"/>
                  </a:lnTo>
                  <a:lnTo>
                    <a:pt x="0" y="17270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04D674A-66A8-B665-51B2-5A6E9258D008}"/>
                </a:ext>
              </a:extLst>
            </p:cNvPr>
            <p:cNvSpPr/>
            <p:nvPr/>
          </p:nvSpPr>
          <p:spPr>
            <a:xfrm>
              <a:off x="-625511" y="3011465"/>
              <a:ext cx="78787" cy="127828"/>
            </a:xfrm>
            <a:custGeom>
              <a:avLst/>
              <a:gdLst>
                <a:gd name="connsiteX0" fmla="*/ 0 w 78787"/>
                <a:gd name="connsiteY0" fmla="*/ 10522 h 127828"/>
                <a:gd name="connsiteX1" fmla="*/ 73370 w 78787"/>
                <a:gd name="connsiteY1" fmla="*/ 127829 h 127828"/>
                <a:gd name="connsiteX2" fmla="*/ 78788 w 78787"/>
                <a:gd name="connsiteY2" fmla="*/ 123514 h 127828"/>
                <a:gd name="connsiteX3" fmla="*/ 15041 w 78787"/>
                <a:gd name="connsiteY3" fmla="*/ 0 h 127828"/>
                <a:gd name="connsiteX4" fmla="*/ 0 w 78787"/>
                <a:gd name="connsiteY4" fmla="*/ 10522 h 12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787" h="127828">
                  <a:moveTo>
                    <a:pt x="0" y="10522"/>
                  </a:moveTo>
                  <a:lnTo>
                    <a:pt x="73370" y="127829"/>
                  </a:lnTo>
                  <a:lnTo>
                    <a:pt x="78788" y="123514"/>
                  </a:lnTo>
                  <a:lnTo>
                    <a:pt x="15041" y="0"/>
                  </a:lnTo>
                  <a:lnTo>
                    <a:pt x="0" y="10522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07DC6286-D3D3-5C82-C234-98054F9231C6}"/>
                </a:ext>
              </a:extLst>
            </p:cNvPr>
            <p:cNvSpPr/>
            <p:nvPr/>
          </p:nvSpPr>
          <p:spPr>
            <a:xfrm>
              <a:off x="-610782" y="3009583"/>
              <a:ext cx="122699" cy="16047"/>
            </a:xfrm>
            <a:custGeom>
              <a:avLst/>
              <a:gdLst>
                <a:gd name="connsiteX0" fmla="*/ 1366 w 122699"/>
                <a:gd name="connsiteY0" fmla="*/ 16048 h 16047"/>
                <a:gd name="connsiteX1" fmla="*/ 122700 w 122699"/>
                <a:gd name="connsiteY1" fmla="*/ 11913 h 16047"/>
                <a:gd name="connsiteX2" fmla="*/ 121801 w 122699"/>
                <a:gd name="connsiteY2" fmla="*/ 5909 h 16047"/>
                <a:gd name="connsiteX3" fmla="*/ 0 w 122699"/>
                <a:gd name="connsiteY3" fmla="*/ 0 h 16047"/>
                <a:gd name="connsiteX4" fmla="*/ 1366 w 122699"/>
                <a:gd name="connsiteY4" fmla="*/ 16048 h 16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699" h="16047">
                  <a:moveTo>
                    <a:pt x="1366" y="16048"/>
                  </a:moveTo>
                  <a:lnTo>
                    <a:pt x="122700" y="11913"/>
                  </a:lnTo>
                  <a:lnTo>
                    <a:pt x="121801" y="5909"/>
                  </a:lnTo>
                  <a:lnTo>
                    <a:pt x="0" y="0"/>
                  </a:lnTo>
                  <a:lnTo>
                    <a:pt x="1366" y="16048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AF87FADF-4A3E-E4D3-62AF-A30552D4DA68}"/>
                </a:ext>
              </a:extLst>
            </p:cNvPr>
            <p:cNvSpPr/>
            <p:nvPr/>
          </p:nvSpPr>
          <p:spPr>
            <a:xfrm>
              <a:off x="-711465" y="2960769"/>
              <a:ext cx="107035" cy="68121"/>
            </a:xfrm>
            <a:custGeom>
              <a:avLst/>
              <a:gdLst>
                <a:gd name="connsiteX0" fmla="*/ 95458 w 107035"/>
                <a:gd name="connsiteY0" fmla="*/ 68121 h 68121"/>
                <a:gd name="connsiteX1" fmla="*/ 0 w 107035"/>
                <a:gd name="connsiteY1" fmla="*/ 5129 h 68121"/>
                <a:gd name="connsiteX2" fmla="*/ 4650 w 107035"/>
                <a:gd name="connsiteY2" fmla="*/ 0 h 68121"/>
                <a:gd name="connsiteX3" fmla="*/ 107036 w 107035"/>
                <a:gd name="connsiteY3" fmla="*/ 53919 h 68121"/>
                <a:gd name="connsiteX4" fmla="*/ 95458 w 107035"/>
                <a:gd name="connsiteY4" fmla="*/ 68121 h 6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035" h="68121">
                  <a:moveTo>
                    <a:pt x="95458" y="68121"/>
                  </a:moveTo>
                  <a:lnTo>
                    <a:pt x="0" y="5129"/>
                  </a:lnTo>
                  <a:lnTo>
                    <a:pt x="4650" y="0"/>
                  </a:lnTo>
                  <a:lnTo>
                    <a:pt x="107036" y="53919"/>
                  </a:lnTo>
                  <a:lnTo>
                    <a:pt x="95458" y="68121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45793CE-61D4-3FEF-AF80-D7B777011963}"/>
                </a:ext>
              </a:extLst>
            </p:cNvPr>
            <p:cNvSpPr/>
            <p:nvPr/>
          </p:nvSpPr>
          <p:spPr>
            <a:xfrm>
              <a:off x="-702968" y="2629236"/>
              <a:ext cx="106040" cy="392942"/>
            </a:xfrm>
            <a:custGeom>
              <a:avLst/>
              <a:gdLst>
                <a:gd name="connsiteX0" fmla="*/ 0 w 106040"/>
                <a:gd name="connsiteY0" fmla="*/ 10499 h 392942"/>
                <a:gd name="connsiteX1" fmla="*/ 84924 w 106040"/>
                <a:gd name="connsiteY1" fmla="*/ 392943 h 392942"/>
                <a:gd name="connsiteX2" fmla="*/ 106041 w 106040"/>
                <a:gd name="connsiteY2" fmla="*/ 392583 h 392942"/>
                <a:gd name="connsiteX3" fmla="*/ 32011 w 106040"/>
                <a:gd name="connsiteY3" fmla="*/ 0 h 392942"/>
                <a:gd name="connsiteX4" fmla="*/ 0 w 106040"/>
                <a:gd name="connsiteY4" fmla="*/ 10499 h 39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40" h="392942">
                  <a:moveTo>
                    <a:pt x="0" y="10499"/>
                  </a:moveTo>
                  <a:lnTo>
                    <a:pt x="84924" y="392943"/>
                  </a:lnTo>
                  <a:lnTo>
                    <a:pt x="106041" y="392583"/>
                  </a:lnTo>
                  <a:lnTo>
                    <a:pt x="32011" y="0"/>
                  </a:lnTo>
                  <a:lnTo>
                    <a:pt x="0" y="10499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8E821142-8C95-1504-F412-457F31FC7BFC}"/>
                </a:ext>
              </a:extLst>
            </p:cNvPr>
            <p:cNvSpPr/>
            <p:nvPr/>
          </p:nvSpPr>
          <p:spPr>
            <a:xfrm>
              <a:off x="-1320984" y="1487263"/>
              <a:ext cx="1403134" cy="1206793"/>
            </a:xfrm>
            <a:custGeom>
              <a:avLst/>
              <a:gdLst>
                <a:gd name="connsiteX0" fmla="*/ 1403135 w 1403134"/>
                <a:gd name="connsiteY0" fmla="*/ 186923 h 1206793"/>
                <a:gd name="connsiteX1" fmla="*/ 1231753 w 1403134"/>
                <a:gd name="connsiteY1" fmla="*/ 28784 h 1206793"/>
                <a:gd name="connsiteX2" fmla="*/ 999142 w 1403134"/>
                <a:gd name="connsiteY2" fmla="*/ 12234 h 1206793"/>
                <a:gd name="connsiteX3" fmla="*/ 796061 w 1403134"/>
                <a:gd name="connsiteY3" fmla="*/ 138540 h 1206793"/>
                <a:gd name="connsiteX4" fmla="*/ 650674 w 1403134"/>
                <a:gd name="connsiteY4" fmla="*/ 331387 h 1206793"/>
                <a:gd name="connsiteX5" fmla="*/ 265390 w 1403134"/>
                <a:gd name="connsiteY5" fmla="*/ 861255 h 1206793"/>
                <a:gd name="connsiteX6" fmla="*/ 0 w 1403134"/>
                <a:gd name="connsiteY6" fmla="*/ 1040450 h 1206793"/>
                <a:gd name="connsiteX7" fmla="*/ 656415 w 1403134"/>
                <a:gd name="connsiteY7" fmla="*/ 1203958 h 1206793"/>
                <a:gd name="connsiteX8" fmla="*/ 884424 w 1403134"/>
                <a:gd name="connsiteY8" fmla="*/ 1156295 h 1206793"/>
                <a:gd name="connsiteX9" fmla="*/ 1079439 w 1403134"/>
                <a:gd name="connsiteY9" fmla="*/ 1030851 h 1206793"/>
                <a:gd name="connsiteX10" fmla="*/ 1229668 w 1403134"/>
                <a:gd name="connsiteY10" fmla="*/ 747472 h 1206793"/>
                <a:gd name="connsiteX11" fmla="*/ 1307676 w 1403134"/>
                <a:gd name="connsiteY11" fmla="*/ 433185 h 1206793"/>
                <a:gd name="connsiteX12" fmla="*/ 1403135 w 1403134"/>
                <a:gd name="connsiteY12" fmla="*/ 186947 h 1206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3134" h="1206793">
                  <a:moveTo>
                    <a:pt x="1403135" y="186923"/>
                  </a:moveTo>
                  <a:cubicBezTo>
                    <a:pt x="1365958" y="116968"/>
                    <a:pt x="1304464" y="60220"/>
                    <a:pt x="1231753" y="28784"/>
                  </a:cubicBezTo>
                  <a:cubicBezTo>
                    <a:pt x="1159042" y="-2663"/>
                    <a:pt x="1075580" y="-8596"/>
                    <a:pt x="999142" y="12234"/>
                  </a:cubicBezTo>
                  <a:cubicBezTo>
                    <a:pt x="921325" y="33434"/>
                    <a:pt x="852629" y="81050"/>
                    <a:pt x="796061" y="138540"/>
                  </a:cubicBezTo>
                  <a:cubicBezTo>
                    <a:pt x="739493" y="196031"/>
                    <a:pt x="694047" y="263385"/>
                    <a:pt x="650674" y="331387"/>
                  </a:cubicBezTo>
                  <a:cubicBezTo>
                    <a:pt x="532900" y="516083"/>
                    <a:pt x="425517" y="711781"/>
                    <a:pt x="265390" y="861255"/>
                  </a:cubicBezTo>
                  <a:cubicBezTo>
                    <a:pt x="187033" y="934386"/>
                    <a:pt x="97112" y="995100"/>
                    <a:pt x="0" y="1040450"/>
                  </a:cubicBezTo>
                  <a:cubicBezTo>
                    <a:pt x="194104" y="1162563"/>
                    <a:pt x="427711" y="1220749"/>
                    <a:pt x="656415" y="1203958"/>
                  </a:cubicBezTo>
                  <a:cubicBezTo>
                    <a:pt x="734124" y="1198253"/>
                    <a:pt x="811605" y="1184027"/>
                    <a:pt x="884424" y="1156295"/>
                  </a:cubicBezTo>
                  <a:cubicBezTo>
                    <a:pt x="957243" y="1128562"/>
                    <a:pt x="1025400" y="1086987"/>
                    <a:pt x="1079439" y="1030851"/>
                  </a:cubicBezTo>
                  <a:cubicBezTo>
                    <a:pt x="1154308" y="953070"/>
                    <a:pt x="1199095" y="851008"/>
                    <a:pt x="1229668" y="747472"/>
                  </a:cubicBezTo>
                  <a:cubicBezTo>
                    <a:pt x="1260241" y="643936"/>
                    <a:pt x="1278074" y="537008"/>
                    <a:pt x="1307676" y="433185"/>
                  </a:cubicBezTo>
                  <a:cubicBezTo>
                    <a:pt x="1331850" y="348405"/>
                    <a:pt x="1363849" y="265866"/>
                    <a:pt x="1403135" y="186947"/>
                  </a:cubicBezTo>
                  <a:close/>
                </a:path>
              </a:pathLst>
            </a:custGeom>
            <a:solidFill>
              <a:srgbClr val="EAEAD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CF2FF477-9402-EC5E-9E3A-72D5D91947B2}"/>
                </a:ext>
              </a:extLst>
            </p:cNvPr>
            <p:cNvSpPr/>
            <p:nvPr/>
          </p:nvSpPr>
          <p:spPr>
            <a:xfrm>
              <a:off x="-1320996" y="1686336"/>
              <a:ext cx="1358875" cy="985577"/>
            </a:xfrm>
            <a:custGeom>
              <a:avLst/>
              <a:gdLst>
                <a:gd name="connsiteX0" fmla="*/ 1011594 w 1358875"/>
                <a:gd name="connsiteY0" fmla="*/ 14 h 985577"/>
                <a:gd name="connsiteX1" fmla="*/ 828923 w 1358875"/>
                <a:gd name="connsiteY1" fmla="*/ 19142 h 985577"/>
                <a:gd name="connsiteX2" fmla="*/ 703515 w 1358875"/>
                <a:gd name="connsiteY2" fmla="*/ 52759 h 985577"/>
                <a:gd name="connsiteX3" fmla="*/ 650710 w 1358875"/>
                <a:gd name="connsiteY3" fmla="*/ 132301 h 985577"/>
                <a:gd name="connsiteX4" fmla="*/ 265414 w 1358875"/>
                <a:gd name="connsiteY4" fmla="*/ 662182 h 985577"/>
                <a:gd name="connsiteX5" fmla="*/ 0 w 1358875"/>
                <a:gd name="connsiteY5" fmla="*/ 841341 h 985577"/>
                <a:gd name="connsiteX6" fmla="*/ 361291 w 1358875"/>
                <a:gd name="connsiteY6" fmla="*/ 985577 h 985577"/>
                <a:gd name="connsiteX7" fmla="*/ 391708 w 1358875"/>
                <a:gd name="connsiteY7" fmla="*/ 969602 h 985577"/>
                <a:gd name="connsiteX8" fmla="*/ 897356 w 1358875"/>
                <a:gd name="connsiteY8" fmla="*/ 669253 h 985577"/>
                <a:gd name="connsiteX9" fmla="*/ 1326972 w 1358875"/>
                <a:gd name="connsiteY9" fmla="*/ 171863 h 985577"/>
                <a:gd name="connsiteX10" fmla="*/ 1358875 w 1358875"/>
                <a:gd name="connsiteY10" fmla="*/ 85729 h 985577"/>
                <a:gd name="connsiteX11" fmla="*/ 1273748 w 1358875"/>
                <a:gd name="connsiteY11" fmla="*/ 45748 h 985577"/>
                <a:gd name="connsiteX12" fmla="*/ 1011594 w 1358875"/>
                <a:gd name="connsiteY12" fmla="*/ 2 h 985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58875" h="985577">
                  <a:moveTo>
                    <a:pt x="1011594" y="14"/>
                  </a:moveTo>
                  <a:cubicBezTo>
                    <a:pt x="950328" y="158"/>
                    <a:pt x="888859" y="6941"/>
                    <a:pt x="828923" y="19142"/>
                  </a:cubicBezTo>
                  <a:cubicBezTo>
                    <a:pt x="786257" y="27831"/>
                    <a:pt x="744455" y="39096"/>
                    <a:pt x="703515" y="52759"/>
                  </a:cubicBezTo>
                  <a:cubicBezTo>
                    <a:pt x="685214" y="78802"/>
                    <a:pt x="667800" y="105492"/>
                    <a:pt x="650710" y="132301"/>
                  </a:cubicBezTo>
                  <a:cubicBezTo>
                    <a:pt x="532936" y="316998"/>
                    <a:pt x="425553" y="512720"/>
                    <a:pt x="265414" y="662182"/>
                  </a:cubicBezTo>
                  <a:cubicBezTo>
                    <a:pt x="187057" y="735313"/>
                    <a:pt x="97112" y="796003"/>
                    <a:pt x="0" y="841341"/>
                  </a:cubicBezTo>
                  <a:cubicBezTo>
                    <a:pt x="110379" y="910781"/>
                    <a:pt x="233546" y="959511"/>
                    <a:pt x="361291" y="985577"/>
                  </a:cubicBezTo>
                  <a:cubicBezTo>
                    <a:pt x="371466" y="980268"/>
                    <a:pt x="381402" y="974539"/>
                    <a:pt x="391708" y="969602"/>
                  </a:cubicBezTo>
                  <a:cubicBezTo>
                    <a:pt x="568675" y="884714"/>
                    <a:pt x="765332" y="836320"/>
                    <a:pt x="897356" y="669253"/>
                  </a:cubicBezTo>
                  <a:cubicBezTo>
                    <a:pt x="1034149" y="496157"/>
                    <a:pt x="1219769" y="364673"/>
                    <a:pt x="1326972" y="171863"/>
                  </a:cubicBezTo>
                  <a:cubicBezTo>
                    <a:pt x="1336703" y="142812"/>
                    <a:pt x="1347310" y="114097"/>
                    <a:pt x="1358875" y="85729"/>
                  </a:cubicBezTo>
                  <a:cubicBezTo>
                    <a:pt x="1331514" y="70364"/>
                    <a:pt x="1303050" y="56966"/>
                    <a:pt x="1273748" y="45748"/>
                  </a:cubicBezTo>
                  <a:cubicBezTo>
                    <a:pt x="1190262" y="13797"/>
                    <a:pt x="1101132" y="-202"/>
                    <a:pt x="1011594" y="2"/>
                  </a:cubicBezTo>
                  <a:close/>
                </a:path>
              </a:pathLst>
            </a:custGeom>
            <a:solidFill>
              <a:srgbClr val="DEDEC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CD426012-5F63-21DE-5340-FA2DC78B20DA}"/>
                </a:ext>
              </a:extLst>
            </p:cNvPr>
            <p:cNvSpPr/>
            <p:nvPr/>
          </p:nvSpPr>
          <p:spPr>
            <a:xfrm>
              <a:off x="-1320996" y="1487271"/>
              <a:ext cx="1376157" cy="1047908"/>
            </a:xfrm>
            <a:custGeom>
              <a:avLst/>
              <a:gdLst>
                <a:gd name="connsiteX0" fmla="*/ 1087158 w 1376157"/>
                <a:gd name="connsiteY0" fmla="*/ 25 h 1047908"/>
                <a:gd name="connsiteX1" fmla="*/ 999178 w 1376157"/>
                <a:gd name="connsiteY1" fmla="*/ 12202 h 1047908"/>
                <a:gd name="connsiteX2" fmla="*/ 796073 w 1376157"/>
                <a:gd name="connsiteY2" fmla="*/ 138557 h 1047908"/>
                <a:gd name="connsiteX3" fmla="*/ 650710 w 1376157"/>
                <a:gd name="connsiteY3" fmla="*/ 331379 h 1047908"/>
                <a:gd name="connsiteX4" fmla="*/ 265414 w 1376157"/>
                <a:gd name="connsiteY4" fmla="*/ 861259 h 1047908"/>
                <a:gd name="connsiteX5" fmla="*/ 0 w 1376157"/>
                <a:gd name="connsiteY5" fmla="*/ 1040419 h 1047908"/>
                <a:gd name="connsiteX6" fmla="*/ 11697 w 1376157"/>
                <a:gd name="connsiteY6" fmla="*/ 1047669 h 1047908"/>
                <a:gd name="connsiteX7" fmla="*/ 1157436 w 1376157"/>
                <a:gd name="connsiteY7" fmla="*/ 273732 h 1047908"/>
                <a:gd name="connsiteX8" fmla="*/ 1244996 w 1376157"/>
                <a:gd name="connsiteY8" fmla="*/ 145795 h 1047908"/>
                <a:gd name="connsiteX9" fmla="*/ 1376157 w 1376157"/>
                <a:gd name="connsiteY9" fmla="*/ 144070 h 1047908"/>
                <a:gd name="connsiteX10" fmla="*/ 1231741 w 1376157"/>
                <a:gd name="connsiteY10" fmla="*/ 28765 h 1047908"/>
                <a:gd name="connsiteX11" fmla="*/ 1087158 w 1376157"/>
                <a:gd name="connsiteY11" fmla="*/ 25 h 104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157" h="1047908">
                  <a:moveTo>
                    <a:pt x="1087158" y="25"/>
                  </a:moveTo>
                  <a:cubicBezTo>
                    <a:pt x="1057460" y="373"/>
                    <a:pt x="1027845" y="4388"/>
                    <a:pt x="999178" y="12202"/>
                  </a:cubicBezTo>
                  <a:cubicBezTo>
                    <a:pt x="921361" y="33403"/>
                    <a:pt x="852641" y="81066"/>
                    <a:pt x="796073" y="138557"/>
                  </a:cubicBezTo>
                  <a:cubicBezTo>
                    <a:pt x="739505" y="196047"/>
                    <a:pt x="694083" y="263377"/>
                    <a:pt x="650710" y="331379"/>
                  </a:cubicBezTo>
                  <a:cubicBezTo>
                    <a:pt x="532936" y="516075"/>
                    <a:pt x="425553" y="711798"/>
                    <a:pt x="265414" y="861259"/>
                  </a:cubicBezTo>
                  <a:cubicBezTo>
                    <a:pt x="187057" y="934390"/>
                    <a:pt x="97112" y="995080"/>
                    <a:pt x="0" y="1040419"/>
                  </a:cubicBezTo>
                  <a:cubicBezTo>
                    <a:pt x="3883" y="1042863"/>
                    <a:pt x="7790" y="1045272"/>
                    <a:pt x="11697" y="1047669"/>
                  </a:cubicBezTo>
                  <a:cubicBezTo>
                    <a:pt x="572582" y="1060996"/>
                    <a:pt x="815057" y="514769"/>
                    <a:pt x="1157436" y="273732"/>
                  </a:cubicBezTo>
                  <a:cubicBezTo>
                    <a:pt x="1196027" y="234890"/>
                    <a:pt x="1191760" y="158607"/>
                    <a:pt x="1244996" y="145795"/>
                  </a:cubicBezTo>
                  <a:cubicBezTo>
                    <a:pt x="1287854" y="135488"/>
                    <a:pt x="1333036" y="134997"/>
                    <a:pt x="1376157" y="144070"/>
                  </a:cubicBezTo>
                  <a:cubicBezTo>
                    <a:pt x="1339220" y="93901"/>
                    <a:pt x="1288956" y="53501"/>
                    <a:pt x="1231741" y="28765"/>
                  </a:cubicBezTo>
                  <a:cubicBezTo>
                    <a:pt x="1186295" y="9122"/>
                    <a:pt x="1136654" y="-562"/>
                    <a:pt x="1087158" y="25"/>
                  </a:cubicBezTo>
                  <a:close/>
                </a:path>
              </a:pathLst>
            </a:custGeom>
            <a:solidFill>
              <a:schemeClr val="accent6">
                <a:lumMod val="50000"/>
                <a:lumOff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32EB97AE-E846-8280-AFFD-3A7DB9854E1B}"/>
                </a:ext>
              </a:extLst>
            </p:cNvPr>
            <p:cNvSpPr/>
            <p:nvPr/>
          </p:nvSpPr>
          <p:spPr>
            <a:xfrm>
              <a:off x="-443774" y="1568721"/>
              <a:ext cx="525888" cy="1033514"/>
            </a:xfrm>
            <a:custGeom>
              <a:avLst/>
              <a:gdLst>
                <a:gd name="connsiteX0" fmla="*/ 390641 w 525888"/>
                <a:gd name="connsiteY0" fmla="*/ 12 h 1033514"/>
                <a:gd name="connsiteX1" fmla="*/ 341635 w 525888"/>
                <a:gd name="connsiteY1" fmla="*/ 5597 h 1033514"/>
                <a:gd name="connsiteX2" fmla="*/ 226450 w 525888"/>
                <a:gd name="connsiteY2" fmla="*/ 90125 h 1033514"/>
                <a:gd name="connsiteX3" fmla="*/ 191874 w 525888"/>
                <a:gd name="connsiteY3" fmla="*/ 223898 h 1033514"/>
                <a:gd name="connsiteX4" fmla="*/ 180345 w 525888"/>
                <a:gd name="connsiteY4" fmla="*/ 362789 h 1033514"/>
                <a:gd name="connsiteX5" fmla="*/ 89813 w 525888"/>
                <a:gd name="connsiteY5" fmla="*/ 563581 h 1033514"/>
                <a:gd name="connsiteX6" fmla="*/ 3678 w 525888"/>
                <a:gd name="connsiteY6" fmla="*/ 766027 h 1033514"/>
                <a:gd name="connsiteX7" fmla="*/ 22506 w 525888"/>
                <a:gd name="connsiteY7" fmla="*/ 928552 h 1033514"/>
                <a:gd name="connsiteX8" fmla="*/ 94031 w 525888"/>
                <a:gd name="connsiteY8" fmla="*/ 1033514 h 1033514"/>
                <a:gd name="connsiteX9" fmla="*/ 202205 w 525888"/>
                <a:gd name="connsiteY9" fmla="*/ 949333 h 1033514"/>
                <a:gd name="connsiteX10" fmla="*/ 352434 w 525888"/>
                <a:gd name="connsiteY10" fmla="*/ 665979 h 1033514"/>
                <a:gd name="connsiteX11" fmla="*/ 430430 w 525888"/>
                <a:gd name="connsiteY11" fmla="*/ 351668 h 1033514"/>
                <a:gd name="connsiteX12" fmla="*/ 525888 w 525888"/>
                <a:gd name="connsiteY12" fmla="*/ 105442 h 1033514"/>
                <a:gd name="connsiteX13" fmla="*/ 447472 w 525888"/>
                <a:gd name="connsiteY13" fmla="*/ 6472 h 1033514"/>
                <a:gd name="connsiteX14" fmla="*/ 439922 w 525888"/>
                <a:gd name="connsiteY14" fmla="*/ 4926 h 1033514"/>
                <a:gd name="connsiteX15" fmla="*/ 390617 w 525888"/>
                <a:gd name="connsiteY15" fmla="*/ 0 h 10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5888" h="1033514">
                  <a:moveTo>
                    <a:pt x="390641" y="12"/>
                  </a:moveTo>
                  <a:cubicBezTo>
                    <a:pt x="374126" y="0"/>
                    <a:pt x="357683" y="1714"/>
                    <a:pt x="341635" y="5597"/>
                  </a:cubicBezTo>
                  <a:cubicBezTo>
                    <a:pt x="294104" y="17114"/>
                    <a:pt x="251498" y="48131"/>
                    <a:pt x="226450" y="90125"/>
                  </a:cubicBezTo>
                  <a:cubicBezTo>
                    <a:pt x="202625" y="130058"/>
                    <a:pt x="195026" y="177518"/>
                    <a:pt x="191874" y="223898"/>
                  </a:cubicBezTo>
                  <a:cubicBezTo>
                    <a:pt x="188722" y="270291"/>
                    <a:pt x="189525" y="317200"/>
                    <a:pt x="180345" y="362789"/>
                  </a:cubicBezTo>
                  <a:cubicBezTo>
                    <a:pt x="165784" y="435129"/>
                    <a:pt x="127145" y="499930"/>
                    <a:pt x="89813" y="563581"/>
                  </a:cubicBezTo>
                  <a:cubicBezTo>
                    <a:pt x="52480" y="627232"/>
                    <a:pt x="15184" y="693148"/>
                    <a:pt x="3678" y="766027"/>
                  </a:cubicBezTo>
                  <a:cubicBezTo>
                    <a:pt x="-4927" y="820570"/>
                    <a:pt x="1653" y="877425"/>
                    <a:pt x="22506" y="928552"/>
                  </a:cubicBezTo>
                  <a:cubicBezTo>
                    <a:pt x="38614" y="968054"/>
                    <a:pt x="63242" y="1003996"/>
                    <a:pt x="94031" y="1033514"/>
                  </a:cubicBezTo>
                  <a:cubicBezTo>
                    <a:pt x="133701" y="1010408"/>
                    <a:pt x="170386" y="982387"/>
                    <a:pt x="202205" y="949333"/>
                  </a:cubicBezTo>
                  <a:cubicBezTo>
                    <a:pt x="277074" y="871553"/>
                    <a:pt x="321861" y="769515"/>
                    <a:pt x="352434" y="665979"/>
                  </a:cubicBezTo>
                  <a:cubicBezTo>
                    <a:pt x="383007" y="562443"/>
                    <a:pt x="400828" y="455491"/>
                    <a:pt x="430430" y="351668"/>
                  </a:cubicBezTo>
                  <a:cubicBezTo>
                    <a:pt x="454603" y="266888"/>
                    <a:pt x="486602" y="184361"/>
                    <a:pt x="525888" y="105442"/>
                  </a:cubicBezTo>
                  <a:cubicBezTo>
                    <a:pt x="506030" y="68061"/>
                    <a:pt x="479220" y="34468"/>
                    <a:pt x="447472" y="6472"/>
                  </a:cubicBezTo>
                  <a:cubicBezTo>
                    <a:pt x="444968" y="5920"/>
                    <a:pt x="442451" y="5417"/>
                    <a:pt x="439922" y="4926"/>
                  </a:cubicBezTo>
                  <a:cubicBezTo>
                    <a:pt x="423707" y="1798"/>
                    <a:pt x="407132" y="12"/>
                    <a:pt x="390617" y="0"/>
                  </a:cubicBezTo>
                  <a:close/>
                </a:path>
              </a:pathLst>
            </a:custGeom>
            <a:solidFill>
              <a:srgbClr val="D9913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DC4B82B9-0521-7B17-986E-CA2DFF031757}"/>
                </a:ext>
              </a:extLst>
            </p:cNvPr>
            <p:cNvSpPr/>
            <p:nvPr/>
          </p:nvSpPr>
          <p:spPr>
            <a:xfrm>
              <a:off x="58899" y="1640281"/>
              <a:ext cx="115412" cy="67893"/>
            </a:xfrm>
            <a:custGeom>
              <a:avLst/>
              <a:gdLst>
                <a:gd name="connsiteX0" fmla="*/ 0 w 115412"/>
                <a:gd name="connsiteY0" fmla="*/ 0 h 67893"/>
                <a:gd name="connsiteX1" fmla="*/ 84181 w 115412"/>
                <a:gd name="connsiteY1" fmla="*/ 23083 h 67893"/>
                <a:gd name="connsiteX2" fmla="*/ 115413 w 115412"/>
                <a:gd name="connsiteY2" fmla="*/ 32586 h 67893"/>
                <a:gd name="connsiteX3" fmla="*/ 51594 w 115412"/>
                <a:gd name="connsiteY3" fmla="*/ 51594 h 67893"/>
                <a:gd name="connsiteX4" fmla="*/ 4075 w 115412"/>
                <a:gd name="connsiteY4" fmla="*/ 67893 h 67893"/>
                <a:gd name="connsiteX5" fmla="*/ 9504 w 115412"/>
                <a:gd name="connsiteY5" fmla="*/ 31232 h 67893"/>
                <a:gd name="connsiteX6" fmla="*/ 0 w 115412"/>
                <a:gd name="connsiteY6" fmla="*/ 0 h 67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412" h="67893">
                  <a:moveTo>
                    <a:pt x="0" y="0"/>
                  </a:moveTo>
                  <a:cubicBezTo>
                    <a:pt x="28212" y="7119"/>
                    <a:pt x="56280" y="14825"/>
                    <a:pt x="84181" y="23083"/>
                  </a:cubicBezTo>
                  <a:cubicBezTo>
                    <a:pt x="94619" y="26175"/>
                    <a:pt x="105022" y="29339"/>
                    <a:pt x="115413" y="32586"/>
                  </a:cubicBezTo>
                  <a:cubicBezTo>
                    <a:pt x="93996" y="38423"/>
                    <a:pt x="72711" y="44763"/>
                    <a:pt x="51594" y="51594"/>
                  </a:cubicBezTo>
                  <a:cubicBezTo>
                    <a:pt x="35655" y="56748"/>
                    <a:pt x="19811" y="62177"/>
                    <a:pt x="4075" y="67893"/>
                  </a:cubicBezTo>
                  <a:lnTo>
                    <a:pt x="9504" y="312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A1A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2FA92E43-04D5-FC4E-5608-D940DD9B502A}"/>
                </a:ext>
              </a:extLst>
            </p:cNvPr>
            <p:cNvSpPr/>
            <p:nvPr/>
          </p:nvSpPr>
          <p:spPr>
            <a:xfrm>
              <a:off x="-1220205" y="1779977"/>
              <a:ext cx="876082" cy="919788"/>
            </a:xfrm>
            <a:custGeom>
              <a:avLst/>
              <a:gdLst>
                <a:gd name="connsiteX0" fmla="*/ 876083 w 876082"/>
                <a:gd name="connsiteY0" fmla="*/ 114823 h 919788"/>
                <a:gd name="connsiteX1" fmla="*/ 769395 w 876082"/>
                <a:gd name="connsiteY1" fmla="*/ 405393 h 919788"/>
                <a:gd name="connsiteX2" fmla="*/ 437946 w 876082"/>
                <a:gd name="connsiteY2" fmla="*/ 765486 h 919788"/>
                <a:gd name="connsiteX3" fmla="*/ 124809 w 876082"/>
                <a:gd name="connsiteY3" fmla="*/ 895460 h 919788"/>
                <a:gd name="connsiteX4" fmla="*/ 0 w 876082"/>
                <a:gd name="connsiteY4" fmla="*/ 919789 h 919788"/>
                <a:gd name="connsiteX5" fmla="*/ 164478 w 876082"/>
                <a:gd name="connsiteY5" fmla="*/ 495446 h 919788"/>
                <a:gd name="connsiteX6" fmla="*/ 467308 w 876082"/>
                <a:gd name="connsiteY6" fmla="*/ 94809 h 919788"/>
                <a:gd name="connsiteX7" fmla="*/ 599116 w 876082"/>
                <a:gd name="connsiteY7" fmla="*/ 11683 h 919788"/>
                <a:gd name="connsiteX8" fmla="*/ 755660 w 876082"/>
                <a:gd name="connsiteY8" fmla="*/ 14775 h 919788"/>
                <a:gd name="connsiteX9" fmla="*/ 876083 w 876082"/>
                <a:gd name="connsiteY9" fmla="*/ 114835 h 91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082" h="919788">
                  <a:moveTo>
                    <a:pt x="876083" y="114823"/>
                  </a:moveTo>
                  <a:cubicBezTo>
                    <a:pt x="854846" y="216166"/>
                    <a:pt x="818784" y="314381"/>
                    <a:pt x="769395" y="405393"/>
                  </a:cubicBezTo>
                  <a:cubicBezTo>
                    <a:pt x="690727" y="550336"/>
                    <a:pt x="577256" y="677230"/>
                    <a:pt x="437946" y="765486"/>
                  </a:cubicBezTo>
                  <a:cubicBezTo>
                    <a:pt x="342068" y="826236"/>
                    <a:pt x="235020" y="868291"/>
                    <a:pt x="124809" y="895460"/>
                  </a:cubicBezTo>
                  <a:cubicBezTo>
                    <a:pt x="83641" y="905611"/>
                    <a:pt x="41970" y="913737"/>
                    <a:pt x="0" y="919789"/>
                  </a:cubicBezTo>
                  <a:cubicBezTo>
                    <a:pt x="38483" y="772712"/>
                    <a:pt x="93780" y="630034"/>
                    <a:pt x="164478" y="495446"/>
                  </a:cubicBezTo>
                  <a:cubicBezTo>
                    <a:pt x="242762" y="346416"/>
                    <a:pt x="341013" y="206111"/>
                    <a:pt x="467308" y="94809"/>
                  </a:cubicBezTo>
                  <a:cubicBezTo>
                    <a:pt x="506558" y="60221"/>
                    <a:pt x="549415" y="27994"/>
                    <a:pt x="599116" y="11683"/>
                  </a:cubicBezTo>
                  <a:cubicBezTo>
                    <a:pt x="649656" y="-4904"/>
                    <a:pt x="705816" y="-3789"/>
                    <a:pt x="755660" y="14775"/>
                  </a:cubicBezTo>
                  <a:cubicBezTo>
                    <a:pt x="805505" y="33339"/>
                    <a:pt x="848710" y="69233"/>
                    <a:pt x="876083" y="114835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C444BA1-ABF8-B9CD-7D0B-6199137F98CC}"/>
                </a:ext>
              </a:extLst>
            </p:cNvPr>
            <p:cNvSpPr/>
            <p:nvPr/>
          </p:nvSpPr>
          <p:spPr>
            <a:xfrm>
              <a:off x="-1642234" y="2462637"/>
              <a:ext cx="491241" cy="229015"/>
            </a:xfrm>
            <a:custGeom>
              <a:avLst/>
              <a:gdLst>
                <a:gd name="connsiteX0" fmla="*/ 457145 w 491241"/>
                <a:gd name="connsiteY0" fmla="*/ 12 h 229015"/>
                <a:gd name="connsiteX1" fmla="*/ 209121 w 491241"/>
                <a:gd name="connsiteY1" fmla="*/ 73227 h 229015"/>
                <a:gd name="connsiteX2" fmla="*/ 0 w 491241"/>
                <a:gd name="connsiteY2" fmla="*/ 131808 h 229015"/>
                <a:gd name="connsiteX3" fmla="*/ 82790 w 491241"/>
                <a:gd name="connsiteY3" fmla="*/ 229016 h 229015"/>
                <a:gd name="connsiteX4" fmla="*/ 403705 w 491241"/>
                <a:gd name="connsiteY4" fmla="*/ 87620 h 229015"/>
                <a:gd name="connsiteX5" fmla="*/ 491242 w 491241"/>
                <a:gd name="connsiteY5" fmla="*/ 58342 h 229015"/>
                <a:gd name="connsiteX6" fmla="*/ 457133 w 491241"/>
                <a:gd name="connsiteY6" fmla="*/ 0 h 22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241" h="229015">
                  <a:moveTo>
                    <a:pt x="457145" y="12"/>
                  </a:moveTo>
                  <a:cubicBezTo>
                    <a:pt x="374654" y="25036"/>
                    <a:pt x="291984" y="49449"/>
                    <a:pt x="209121" y="73227"/>
                  </a:cubicBezTo>
                  <a:cubicBezTo>
                    <a:pt x="139538" y="93193"/>
                    <a:pt x="69835" y="112728"/>
                    <a:pt x="0" y="131808"/>
                  </a:cubicBezTo>
                  <a:lnTo>
                    <a:pt x="82790" y="229016"/>
                  </a:lnTo>
                  <a:cubicBezTo>
                    <a:pt x="186135" y="174150"/>
                    <a:pt x="293482" y="126858"/>
                    <a:pt x="403705" y="87620"/>
                  </a:cubicBezTo>
                  <a:cubicBezTo>
                    <a:pt x="432696" y="77301"/>
                    <a:pt x="461879" y="67546"/>
                    <a:pt x="491242" y="58342"/>
                  </a:cubicBezTo>
                  <a:lnTo>
                    <a:pt x="457133" y="0"/>
                  </a:lnTo>
                  <a:close/>
                </a:path>
              </a:pathLst>
            </a:custGeom>
            <a:solidFill>
              <a:schemeClr val="accent6">
                <a:lumMod val="50000"/>
                <a:lumOff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3DC6727-C967-CDF6-48C5-0D50A9951316}"/>
                </a:ext>
              </a:extLst>
            </p:cNvPr>
            <p:cNvSpPr/>
            <p:nvPr/>
          </p:nvSpPr>
          <p:spPr>
            <a:xfrm rot="16841400">
              <a:off x="-133974" y="1640128"/>
              <a:ext cx="73298" cy="73298"/>
            </a:xfrm>
            <a:custGeom>
              <a:avLst/>
              <a:gdLst>
                <a:gd name="connsiteX0" fmla="*/ 73299 w 73298"/>
                <a:gd name="connsiteY0" fmla="*/ 36649 h 73298"/>
                <a:gd name="connsiteX1" fmla="*/ 36649 w 73298"/>
                <a:gd name="connsiteY1" fmla="*/ 73299 h 73298"/>
                <a:gd name="connsiteX2" fmla="*/ 0 w 73298"/>
                <a:gd name="connsiteY2" fmla="*/ 36649 h 73298"/>
                <a:gd name="connsiteX3" fmla="*/ 36649 w 73298"/>
                <a:gd name="connsiteY3" fmla="*/ 0 h 73298"/>
                <a:gd name="connsiteX4" fmla="*/ 73299 w 73298"/>
                <a:gd name="connsiteY4" fmla="*/ 36649 h 7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298" h="73298">
                  <a:moveTo>
                    <a:pt x="73299" y="36649"/>
                  </a:moveTo>
                  <a:cubicBezTo>
                    <a:pt x="73299" y="56890"/>
                    <a:pt x="56890" y="73299"/>
                    <a:pt x="36649" y="73299"/>
                  </a:cubicBezTo>
                  <a:cubicBezTo>
                    <a:pt x="16408" y="73299"/>
                    <a:pt x="0" y="56890"/>
                    <a:pt x="0" y="36649"/>
                  </a:cubicBezTo>
                  <a:cubicBezTo>
                    <a:pt x="0" y="16408"/>
                    <a:pt x="16409" y="0"/>
                    <a:pt x="36649" y="0"/>
                  </a:cubicBezTo>
                  <a:cubicBezTo>
                    <a:pt x="56890" y="0"/>
                    <a:pt x="73299" y="16408"/>
                    <a:pt x="73299" y="36649"/>
                  </a:cubicBezTo>
                  <a:close/>
                </a:path>
              </a:pathLst>
            </a:custGeom>
            <a:solidFill>
              <a:srgbClr val="1414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398AC41A-D56B-FC7E-19F9-BECE85E7CA88}"/>
                </a:ext>
              </a:extLst>
            </p:cNvPr>
            <p:cNvSpPr/>
            <p:nvPr/>
          </p:nvSpPr>
          <p:spPr>
            <a:xfrm rot="16861201">
              <a:off x="-132272" y="1641763"/>
              <a:ext cx="69463" cy="69463"/>
            </a:xfrm>
            <a:custGeom>
              <a:avLst/>
              <a:gdLst>
                <a:gd name="connsiteX0" fmla="*/ 69463 w 69463"/>
                <a:gd name="connsiteY0" fmla="*/ 34732 h 69463"/>
                <a:gd name="connsiteX1" fmla="*/ 34732 w 69463"/>
                <a:gd name="connsiteY1" fmla="*/ 69463 h 69463"/>
                <a:gd name="connsiteX2" fmla="*/ 0 w 69463"/>
                <a:gd name="connsiteY2" fmla="*/ 34732 h 69463"/>
                <a:gd name="connsiteX3" fmla="*/ 34732 w 69463"/>
                <a:gd name="connsiteY3" fmla="*/ 0 h 69463"/>
                <a:gd name="connsiteX4" fmla="*/ 69463 w 69463"/>
                <a:gd name="connsiteY4" fmla="*/ 34732 h 69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63" h="69463">
                  <a:moveTo>
                    <a:pt x="69463" y="34732"/>
                  </a:moveTo>
                  <a:cubicBezTo>
                    <a:pt x="69463" y="53913"/>
                    <a:pt x="53913" y="69463"/>
                    <a:pt x="34732" y="69463"/>
                  </a:cubicBezTo>
                  <a:cubicBezTo>
                    <a:pt x="15550" y="69463"/>
                    <a:pt x="0" y="53913"/>
                    <a:pt x="0" y="34732"/>
                  </a:cubicBezTo>
                  <a:cubicBezTo>
                    <a:pt x="0" y="15550"/>
                    <a:pt x="15550" y="0"/>
                    <a:pt x="34732" y="0"/>
                  </a:cubicBezTo>
                  <a:cubicBezTo>
                    <a:pt x="53913" y="0"/>
                    <a:pt x="69463" y="15550"/>
                    <a:pt x="69463" y="34732"/>
                  </a:cubicBezTo>
                  <a:close/>
                </a:path>
              </a:pathLst>
            </a:custGeom>
            <a:solidFill>
              <a:srgbClr val="1A1A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D6D21DD2-6102-F6EC-49A2-EB4735A421FE}"/>
                </a:ext>
              </a:extLst>
            </p:cNvPr>
            <p:cNvSpPr/>
            <p:nvPr/>
          </p:nvSpPr>
          <p:spPr>
            <a:xfrm rot="16871400">
              <a:off x="-123143" y="1650489"/>
              <a:ext cx="25527" cy="25527"/>
            </a:xfrm>
            <a:custGeom>
              <a:avLst/>
              <a:gdLst>
                <a:gd name="connsiteX0" fmla="*/ 25527 w 25527"/>
                <a:gd name="connsiteY0" fmla="*/ 12764 h 25527"/>
                <a:gd name="connsiteX1" fmla="*/ 12764 w 25527"/>
                <a:gd name="connsiteY1" fmla="*/ 25527 h 25527"/>
                <a:gd name="connsiteX2" fmla="*/ 0 w 25527"/>
                <a:gd name="connsiteY2" fmla="*/ 12764 h 25527"/>
                <a:gd name="connsiteX3" fmla="*/ 12764 w 25527"/>
                <a:gd name="connsiteY3" fmla="*/ 0 h 25527"/>
                <a:gd name="connsiteX4" fmla="*/ 25527 w 25527"/>
                <a:gd name="connsiteY4" fmla="*/ 12764 h 25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527" h="25527">
                  <a:moveTo>
                    <a:pt x="25527" y="12764"/>
                  </a:moveTo>
                  <a:cubicBezTo>
                    <a:pt x="25527" y="19813"/>
                    <a:pt x="19813" y="25527"/>
                    <a:pt x="12764" y="25527"/>
                  </a:cubicBezTo>
                  <a:cubicBezTo>
                    <a:pt x="5714" y="25527"/>
                    <a:pt x="0" y="19813"/>
                    <a:pt x="0" y="12764"/>
                  </a:cubicBezTo>
                  <a:cubicBezTo>
                    <a:pt x="0" y="5715"/>
                    <a:pt x="5714" y="0"/>
                    <a:pt x="12764" y="0"/>
                  </a:cubicBezTo>
                  <a:cubicBezTo>
                    <a:pt x="19813" y="0"/>
                    <a:pt x="25527" y="5715"/>
                    <a:pt x="25527" y="12764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77D89C82-A3E4-4426-9779-2765C6255B07}"/>
              </a:ext>
            </a:extLst>
          </p:cNvPr>
          <p:cNvGrpSpPr/>
          <p:nvPr/>
        </p:nvGrpSpPr>
        <p:grpSpPr>
          <a:xfrm flipH="1">
            <a:off x="6111833" y="1942907"/>
            <a:ext cx="689734" cy="627268"/>
            <a:chOff x="-1642234" y="1487263"/>
            <a:chExt cx="1816545" cy="1652030"/>
          </a:xfrm>
        </p:grpSpPr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4B3ABB23-E881-88D1-C653-9BFAE54205AD}"/>
                </a:ext>
              </a:extLst>
            </p:cNvPr>
            <p:cNvSpPr/>
            <p:nvPr/>
          </p:nvSpPr>
          <p:spPr>
            <a:xfrm>
              <a:off x="-406766" y="2945010"/>
              <a:ext cx="141719" cy="62296"/>
            </a:xfrm>
            <a:custGeom>
              <a:avLst/>
              <a:gdLst>
                <a:gd name="connsiteX0" fmla="*/ 0 w 141719"/>
                <a:gd name="connsiteY0" fmla="*/ 18888 h 62296"/>
                <a:gd name="connsiteX1" fmla="*/ 140353 w 141719"/>
                <a:gd name="connsiteY1" fmla="*/ 62297 h 62296"/>
                <a:gd name="connsiteX2" fmla="*/ 141719 w 141719"/>
                <a:gd name="connsiteY2" fmla="*/ 55070 h 62296"/>
                <a:gd name="connsiteX3" fmla="*/ 4806 w 141719"/>
                <a:gd name="connsiteY3" fmla="*/ 0 h 62296"/>
                <a:gd name="connsiteX4" fmla="*/ 0 w 141719"/>
                <a:gd name="connsiteY4" fmla="*/ 18888 h 6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719" h="62296">
                  <a:moveTo>
                    <a:pt x="0" y="18888"/>
                  </a:moveTo>
                  <a:lnTo>
                    <a:pt x="140353" y="62297"/>
                  </a:lnTo>
                  <a:lnTo>
                    <a:pt x="141719" y="55070"/>
                  </a:lnTo>
                  <a:lnTo>
                    <a:pt x="4806" y="0"/>
                  </a:lnTo>
                  <a:lnTo>
                    <a:pt x="0" y="18888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CD6AE63A-5EB4-ADA3-57D5-4E015F14C047}"/>
                </a:ext>
              </a:extLst>
            </p:cNvPr>
            <p:cNvSpPr/>
            <p:nvPr/>
          </p:nvSpPr>
          <p:spPr>
            <a:xfrm>
              <a:off x="-410673" y="2949803"/>
              <a:ext cx="128967" cy="92881"/>
            </a:xfrm>
            <a:custGeom>
              <a:avLst/>
              <a:gdLst>
                <a:gd name="connsiteX0" fmla="*/ 0 w 128967"/>
                <a:gd name="connsiteY0" fmla="*/ 17198 h 92881"/>
                <a:gd name="connsiteX1" fmla="*/ 125924 w 128967"/>
                <a:gd name="connsiteY1" fmla="*/ 92882 h 92881"/>
                <a:gd name="connsiteX2" fmla="*/ 128968 w 128967"/>
                <a:gd name="connsiteY2" fmla="*/ 86194 h 92881"/>
                <a:gd name="connsiteX3" fmla="*/ 9168 w 128967"/>
                <a:gd name="connsiteY3" fmla="*/ 0 h 92881"/>
                <a:gd name="connsiteX4" fmla="*/ 0 w 128967"/>
                <a:gd name="connsiteY4" fmla="*/ 17198 h 9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967" h="92881">
                  <a:moveTo>
                    <a:pt x="0" y="17198"/>
                  </a:moveTo>
                  <a:lnTo>
                    <a:pt x="125924" y="92882"/>
                  </a:lnTo>
                  <a:lnTo>
                    <a:pt x="128968" y="86194"/>
                  </a:lnTo>
                  <a:lnTo>
                    <a:pt x="9168" y="0"/>
                  </a:lnTo>
                  <a:lnTo>
                    <a:pt x="0" y="17198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EB8E7DC5-7C23-06E8-2CB2-DCE53628EFAB}"/>
                </a:ext>
              </a:extLst>
            </p:cNvPr>
            <p:cNvSpPr/>
            <p:nvPr/>
          </p:nvSpPr>
          <p:spPr>
            <a:xfrm>
              <a:off x="-404920" y="2945070"/>
              <a:ext cx="125719" cy="18456"/>
            </a:xfrm>
            <a:custGeom>
              <a:avLst/>
              <a:gdLst>
                <a:gd name="connsiteX0" fmla="*/ 2481 w 125719"/>
                <a:gd name="connsiteY0" fmla="*/ 18456 h 18456"/>
                <a:gd name="connsiteX1" fmla="*/ 125720 w 125719"/>
                <a:gd name="connsiteY1" fmla="*/ 6064 h 18456"/>
                <a:gd name="connsiteX2" fmla="*/ 124401 w 125719"/>
                <a:gd name="connsiteY2" fmla="*/ 0 h 18456"/>
                <a:gd name="connsiteX3" fmla="*/ 0 w 125719"/>
                <a:gd name="connsiteY3" fmla="*/ 2217 h 18456"/>
                <a:gd name="connsiteX4" fmla="*/ 2481 w 125719"/>
                <a:gd name="connsiteY4" fmla="*/ 18456 h 1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719" h="18456">
                  <a:moveTo>
                    <a:pt x="2481" y="18456"/>
                  </a:moveTo>
                  <a:lnTo>
                    <a:pt x="125720" y="6064"/>
                  </a:lnTo>
                  <a:lnTo>
                    <a:pt x="124401" y="0"/>
                  </a:lnTo>
                  <a:lnTo>
                    <a:pt x="0" y="2217"/>
                  </a:lnTo>
                  <a:lnTo>
                    <a:pt x="2481" y="18456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895372DD-2B83-C79B-E43C-35D8D10F45FD}"/>
                </a:ext>
              </a:extLst>
            </p:cNvPr>
            <p:cNvSpPr/>
            <p:nvPr/>
          </p:nvSpPr>
          <p:spPr>
            <a:xfrm>
              <a:off x="-522994" y="2946460"/>
              <a:ext cx="124844" cy="22650"/>
            </a:xfrm>
            <a:custGeom>
              <a:avLst/>
              <a:gdLst>
                <a:gd name="connsiteX0" fmla="*/ 120422 w 124844"/>
                <a:gd name="connsiteY0" fmla="*/ 22651 h 22650"/>
                <a:gd name="connsiteX1" fmla="*/ 0 w 124844"/>
                <a:gd name="connsiteY1" fmla="*/ 7059 h 22650"/>
                <a:gd name="connsiteX2" fmla="*/ 2049 w 124844"/>
                <a:gd name="connsiteY2" fmla="*/ 0 h 22650"/>
                <a:gd name="connsiteX3" fmla="*/ 124845 w 124844"/>
                <a:gd name="connsiteY3" fmla="*/ 3715 h 22650"/>
                <a:gd name="connsiteX4" fmla="*/ 120422 w 124844"/>
                <a:gd name="connsiteY4" fmla="*/ 22651 h 22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" h="22650">
                  <a:moveTo>
                    <a:pt x="120422" y="22651"/>
                  </a:moveTo>
                  <a:lnTo>
                    <a:pt x="0" y="7059"/>
                  </a:lnTo>
                  <a:lnTo>
                    <a:pt x="2049" y="0"/>
                  </a:lnTo>
                  <a:lnTo>
                    <a:pt x="124845" y="3715"/>
                  </a:lnTo>
                  <a:lnTo>
                    <a:pt x="120422" y="22651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4EEB51D0-1B93-2A11-2DA6-1A1E8B8939B5}"/>
                </a:ext>
              </a:extLst>
            </p:cNvPr>
            <p:cNvSpPr/>
            <p:nvPr/>
          </p:nvSpPr>
          <p:spPr>
            <a:xfrm>
              <a:off x="-498114" y="2572525"/>
              <a:ext cx="107850" cy="392679"/>
            </a:xfrm>
            <a:custGeom>
              <a:avLst/>
              <a:gdLst>
                <a:gd name="connsiteX0" fmla="*/ 0 w 107850"/>
                <a:gd name="connsiteY0" fmla="*/ 10642 h 392679"/>
                <a:gd name="connsiteX1" fmla="*/ 86733 w 107850"/>
                <a:gd name="connsiteY1" fmla="*/ 392679 h 392679"/>
                <a:gd name="connsiteX2" fmla="*/ 107850 w 107850"/>
                <a:gd name="connsiteY2" fmla="*/ 392224 h 392679"/>
                <a:gd name="connsiteX3" fmla="*/ 31963 w 107850"/>
                <a:gd name="connsiteY3" fmla="*/ 0 h 392679"/>
                <a:gd name="connsiteX4" fmla="*/ 0 w 107850"/>
                <a:gd name="connsiteY4" fmla="*/ 10642 h 39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850" h="392679">
                  <a:moveTo>
                    <a:pt x="0" y="10642"/>
                  </a:moveTo>
                  <a:lnTo>
                    <a:pt x="86733" y="392679"/>
                  </a:lnTo>
                  <a:lnTo>
                    <a:pt x="107850" y="392224"/>
                  </a:lnTo>
                  <a:lnTo>
                    <a:pt x="31963" y="0"/>
                  </a:lnTo>
                  <a:lnTo>
                    <a:pt x="0" y="10642"/>
                  </a:ln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FAF85D08-2737-C9E9-64C0-65D9A9699949}"/>
                </a:ext>
              </a:extLst>
            </p:cNvPr>
            <p:cNvSpPr/>
            <p:nvPr/>
          </p:nvSpPr>
          <p:spPr>
            <a:xfrm>
              <a:off x="-614521" y="3011920"/>
              <a:ext cx="129566" cy="77061"/>
            </a:xfrm>
            <a:custGeom>
              <a:avLst/>
              <a:gdLst>
                <a:gd name="connsiteX0" fmla="*/ 0 w 129566"/>
                <a:gd name="connsiteY0" fmla="*/ 17270 h 77061"/>
                <a:gd name="connsiteX1" fmla="*/ 127314 w 129566"/>
                <a:gd name="connsiteY1" fmla="*/ 77062 h 77061"/>
                <a:gd name="connsiteX2" fmla="*/ 129567 w 129566"/>
                <a:gd name="connsiteY2" fmla="*/ 70398 h 77061"/>
                <a:gd name="connsiteX3" fmla="*/ 7059 w 129566"/>
                <a:gd name="connsiteY3" fmla="*/ 0 h 77061"/>
                <a:gd name="connsiteX4" fmla="*/ 0 w 129566"/>
                <a:gd name="connsiteY4" fmla="*/ 17270 h 77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66" h="77061">
                  <a:moveTo>
                    <a:pt x="0" y="17270"/>
                  </a:moveTo>
                  <a:lnTo>
                    <a:pt x="127314" y="77062"/>
                  </a:lnTo>
                  <a:lnTo>
                    <a:pt x="129567" y="70398"/>
                  </a:lnTo>
                  <a:lnTo>
                    <a:pt x="7059" y="0"/>
                  </a:lnTo>
                  <a:lnTo>
                    <a:pt x="0" y="17270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BFA5A461-2F1F-553D-7F72-F06AE7A74A25}"/>
                </a:ext>
              </a:extLst>
            </p:cNvPr>
            <p:cNvSpPr/>
            <p:nvPr/>
          </p:nvSpPr>
          <p:spPr>
            <a:xfrm>
              <a:off x="-625511" y="3011465"/>
              <a:ext cx="78787" cy="127828"/>
            </a:xfrm>
            <a:custGeom>
              <a:avLst/>
              <a:gdLst>
                <a:gd name="connsiteX0" fmla="*/ 0 w 78787"/>
                <a:gd name="connsiteY0" fmla="*/ 10522 h 127828"/>
                <a:gd name="connsiteX1" fmla="*/ 73370 w 78787"/>
                <a:gd name="connsiteY1" fmla="*/ 127829 h 127828"/>
                <a:gd name="connsiteX2" fmla="*/ 78788 w 78787"/>
                <a:gd name="connsiteY2" fmla="*/ 123514 h 127828"/>
                <a:gd name="connsiteX3" fmla="*/ 15041 w 78787"/>
                <a:gd name="connsiteY3" fmla="*/ 0 h 127828"/>
                <a:gd name="connsiteX4" fmla="*/ 0 w 78787"/>
                <a:gd name="connsiteY4" fmla="*/ 10522 h 12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787" h="127828">
                  <a:moveTo>
                    <a:pt x="0" y="10522"/>
                  </a:moveTo>
                  <a:lnTo>
                    <a:pt x="73370" y="127829"/>
                  </a:lnTo>
                  <a:lnTo>
                    <a:pt x="78788" y="123514"/>
                  </a:lnTo>
                  <a:lnTo>
                    <a:pt x="15041" y="0"/>
                  </a:lnTo>
                  <a:lnTo>
                    <a:pt x="0" y="10522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0B88196E-5529-DC0C-E210-DCF0C12B5BDD}"/>
                </a:ext>
              </a:extLst>
            </p:cNvPr>
            <p:cNvSpPr/>
            <p:nvPr/>
          </p:nvSpPr>
          <p:spPr>
            <a:xfrm>
              <a:off x="-610782" y="3009583"/>
              <a:ext cx="122699" cy="16047"/>
            </a:xfrm>
            <a:custGeom>
              <a:avLst/>
              <a:gdLst>
                <a:gd name="connsiteX0" fmla="*/ 1366 w 122699"/>
                <a:gd name="connsiteY0" fmla="*/ 16048 h 16047"/>
                <a:gd name="connsiteX1" fmla="*/ 122700 w 122699"/>
                <a:gd name="connsiteY1" fmla="*/ 11913 h 16047"/>
                <a:gd name="connsiteX2" fmla="*/ 121801 w 122699"/>
                <a:gd name="connsiteY2" fmla="*/ 5909 h 16047"/>
                <a:gd name="connsiteX3" fmla="*/ 0 w 122699"/>
                <a:gd name="connsiteY3" fmla="*/ 0 h 16047"/>
                <a:gd name="connsiteX4" fmla="*/ 1366 w 122699"/>
                <a:gd name="connsiteY4" fmla="*/ 16048 h 16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699" h="16047">
                  <a:moveTo>
                    <a:pt x="1366" y="16048"/>
                  </a:moveTo>
                  <a:lnTo>
                    <a:pt x="122700" y="11913"/>
                  </a:lnTo>
                  <a:lnTo>
                    <a:pt x="121801" y="5909"/>
                  </a:lnTo>
                  <a:lnTo>
                    <a:pt x="0" y="0"/>
                  </a:lnTo>
                  <a:lnTo>
                    <a:pt x="1366" y="16048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A7EDD126-1BAD-FFB8-D722-D42CBD41DBC1}"/>
                </a:ext>
              </a:extLst>
            </p:cNvPr>
            <p:cNvSpPr/>
            <p:nvPr/>
          </p:nvSpPr>
          <p:spPr>
            <a:xfrm>
              <a:off x="-711465" y="2960769"/>
              <a:ext cx="107035" cy="68121"/>
            </a:xfrm>
            <a:custGeom>
              <a:avLst/>
              <a:gdLst>
                <a:gd name="connsiteX0" fmla="*/ 95458 w 107035"/>
                <a:gd name="connsiteY0" fmla="*/ 68121 h 68121"/>
                <a:gd name="connsiteX1" fmla="*/ 0 w 107035"/>
                <a:gd name="connsiteY1" fmla="*/ 5129 h 68121"/>
                <a:gd name="connsiteX2" fmla="*/ 4650 w 107035"/>
                <a:gd name="connsiteY2" fmla="*/ 0 h 68121"/>
                <a:gd name="connsiteX3" fmla="*/ 107036 w 107035"/>
                <a:gd name="connsiteY3" fmla="*/ 53919 h 68121"/>
                <a:gd name="connsiteX4" fmla="*/ 95458 w 107035"/>
                <a:gd name="connsiteY4" fmla="*/ 68121 h 6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035" h="68121">
                  <a:moveTo>
                    <a:pt x="95458" y="68121"/>
                  </a:moveTo>
                  <a:lnTo>
                    <a:pt x="0" y="5129"/>
                  </a:lnTo>
                  <a:lnTo>
                    <a:pt x="4650" y="0"/>
                  </a:lnTo>
                  <a:lnTo>
                    <a:pt x="107036" y="53919"/>
                  </a:lnTo>
                  <a:lnTo>
                    <a:pt x="95458" y="68121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66DD80C-7D2B-80E4-75D2-639351E73EF9}"/>
                </a:ext>
              </a:extLst>
            </p:cNvPr>
            <p:cNvSpPr/>
            <p:nvPr/>
          </p:nvSpPr>
          <p:spPr>
            <a:xfrm>
              <a:off x="-702968" y="2629236"/>
              <a:ext cx="106040" cy="392942"/>
            </a:xfrm>
            <a:custGeom>
              <a:avLst/>
              <a:gdLst>
                <a:gd name="connsiteX0" fmla="*/ 0 w 106040"/>
                <a:gd name="connsiteY0" fmla="*/ 10499 h 392942"/>
                <a:gd name="connsiteX1" fmla="*/ 84924 w 106040"/>
                <a:gd name="connsiteY1" fmla="*/ 392943 h 392942"/>
                <a:gd name="connsiteX2" fmla="*/ 106041 w 106040"/>
                <a:gd name="connsiteY2" fmla="*/ 392583 h 392942"/>
                <a:gd name="connsiteX3" fmla="*/ 32011 w 106040"/>
                <a:gd name="connsiteY3" fmla="*/ 0 h 392942"/>
                <a:gd name="connsiteX4" fmla="*/ 0 w 106040"/>
                <a:gd name="connsiteY4" fmla="*/ 10499 h 39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40" h="392942">
                  <a:moveTo>
                    <a:pt x="0" y="10499"/>
                  </a:moveTo>
                  <a:lnTo>
                    <a:pt x="84924" y="392943"/>
                  </a:lnTo>
                  <a:lnTo>
                    <a:pt x="106041" y="392583"/>
                  </a:lnTo>
                  <a:lnTo>
                    <a:pt x="32011" y="0"/>
                  </a:lnTo>
                  <a:lnTo>
                    <a:pt x="0" y="10499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7AB194B2-9834-1A06-3386-BB8C4E2A1DCD}"/>
                </a:ext>
              </a:extLst>
            </p:cNvPr>
            <p:cNvSpPr/>
            <p:nvPr/>
          </p:nvSpPr>
          <p:spPr>
            <a:xfrm>
              <a:off x="-1320984" y="1487263"/>
              <a:ext cx="1403134" cy="1206793"/>
            </a:xfrm>
            <a:custGeom>
              <a:avLst/>
              <a:gdLst>
                <a:gd name="connsiteX0" fmla="*/ 1403135 w 1403134"/>
                <a:gd name="connsiteY0" fmla="*/ 186923 h 1206793"/>
                <a:gd name="connsiteX1" fmla="*/ 1231753 w 1403134"/>
                <a:gd name="connsiteY1" fmla="*/ 28784 h 1206793"/>
                <a:gd name="connsiteX2" fmla="*/ 999142 w 1403134"/>
                <a:gd name="connsiteY2" fmla="*/ 12234 h 1206793"/>
                <a:gd name="connsiteX3" fmla="*/ 796061 w 1403134"/>
                <a:gd name="connsiteY3" fmla="*/ 138540 h 1206793"/>
                <a:gd name="connsiteX4" fmla="*/ 650674 w 1403134"/>
                <a:gd name="connsiteY4" fmla="*/ 331387 h 1206793"/>
                <a:gd name="connsiteX5" fmla="*/ 265390 w 1403134"/>
                <a:gd name="connsiteY5" fmla="*/ 861255 h 1206793"/>
                <a:gd name="connsiteX6" fmla="*/ 0 w 1403134"/>
                <a:gd name="connsiteY6" fmla="*/ 1040450 h 1206793"/>
                <a:gd name="connsiteX7" fmla="*/ 656415 w 1403134"/>
                <a:gd name="connsiteY7" fmla="*/ 1203958 h 1206793"/>
                <a:gd name="connsiteX8" fmla="*/ 884424 w 1403134"/>
                <a:gd name="connsiteY8" fmla="*/ 1156295 h 1206793"/>
                <a:gd name="connsiteX9" fmla="*/ 1079439 w 1403134"/>
                <a:gd name="connsiteY9" fmla="*/ 1030851 h 1206793"/>
                <a:gd name="connsiteX10" fmla="*/ 1229668 w 1403134"/>
                <a:gd name="connsiteY10" fmla="*/ 747472 h 1206793"/>
                <a:gd name="connsiteX11" fmla="*/ 1307676 w 1403134"/>
                <a:gd name="connsiteY11" fmla="*/ 433185 h 1206793"/>
                <a:gd name="connsiteX12" fmla="*/ 1403135 w 1403134"/>
                <a:gd name="connsiteY12" fmla="*/ 186947 h 1206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3134" h="1206793">
                  <a:moveTo>
                    <a:pt x="1403135" y="186923"/>
                  </a:moveTo>
                  <a:cubicBezTo>
                    <a:pt x="1365958" y="116968"/>
                    <a:pt x="1304464" y="60220"/>
                    <a:pt x="1231753" y="28784"/>
                  </a:cubicBezTo>
                  <a:cubicBezTo>
                    <a:pt x="1159042" y="-2663"/>
                    <a:pt x="1075580" y="-8596"/>
                    <a:pt x="999142" y="12234"/>
                  </a:cubicBezTo>
                  <a:cubicBezTo>
                    <a:pt x="921325" y="33434"/>
                    <a:pt x="852629" y="81050"/>
                    <a:pt x="796061" y="138540"/>
                  </a:cubicBezTo>
                  <a:cubicBezTo>
                    <a:pt x="739493" y="196031"/>
                    <a:pt x="694047" y="263385"/>
                    <a:pt x="650674" y="331387"/>
                  </a:cubicBezTo>
                  <a:cubicBezTo>
                    <a:pt x="532900" y="516083"/>
                    <a:pt x="425517" y="711781"/>
                    <a:pt x="265390" y="861255"/>
                  </a:cubicBezTo>
                  <a:cubicBezTo>
                    <a:pt x="187033" y="934386"/>
                    <a:pt x="97112" y="995100"/>
                    <a:pt x="0" y="1040450"/>
                  </a:cubicBezTo>
                  <a:cubicBezTo>
                    <a:pt x="194104" y="1162563"/>
                    <a:pt x="427711" y="1220749"/>
                    <a:pt x="656415" y="1203958"/>
                  </a:cubicBezTo>
                  <a:cubicBezTo>
                    <a:pt x="734124" y="1198253"/>
                    <a:pt x="811605" y="1184027"/>
                    <a:pt x="884424" y="1156295"/>
                  </a:cubicBezTo>
                  <a:cubicBezTo>
                    <a:pt x="957243" y="1128562"/>
                    <a:pt x="1025400" y="1086987"/>
                    <a:pt x="1079439" y="1030851"/>
                  </a:cubicBezTo>
                  <a:cubicBezTo>
                    <a:pt x="1154308" y="953070"/>
                    <a:pt x="1199095" y="851008"/>
                    <a:pt x="1229668" y="747472"/>
                  </a:cubicBezTo>
                  <a:cubicBezTo>
                    <a:pt x="1260241" y="643936"/>
                    <a:pt x="1278074" y="537008"/>
                    <a:pt x="1307676" y="433185"/>
                  </a:cubicBezTo>
                  <a:cubicBezTo>
                    <a:pt x="1331850" y="348405"/>
                    <a:pt x="1363849" y="265866"/>
                    <a:pt x="1403135" y="186947"/>
                  </a:cubicBezTo>
                  <a:close/>
                </a:path>
              </a:pathLst>
            </a:custGeom>
            <a:solidFill>
              <a:srgbClr val="EAEAD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7DD2F2E-D6A3-1485-94CD-0A6EFAD778F7}"/>
                </a:ext>
              </a:extLst>
            </p:cNvPr>
            <p:cNvSpPr/>
            <p:nvPr/>
          </p:nvSpPr>
          <p:spPr>
            <a:xfrm>
              <a:off x="-1320996" y="1686336"/>
              <a:ext cx="1358875" cy="985577"/>
            </a:xfrm>
            <a:custGeom>
              <a:avLst/>
              <a:gdLst>
                <a:gd name="connsiteX0" fmla="*/ 1011594 w 1358875"/>
                <a:gd name="connsiteY0" fmla="*/ 14 h 985577"/>
                <a:gd name="connsiteX1" fmla="*/ 828923 w 1358875"/>
                <a:gd name="connsiteY1" fmla="*/ 19142 h 985577"/>
                <a:gd name="connsiteX2" fmla="*/ 703515 w 1358875"/>
                <a:gd name="connsiteY2" fmla="*/ 52759 h 985577"/>
                <a:gd name="connsiteX3" fmla="*/ 650710 w 1358875"/>
                <a:gd name="connsiteY3" fmla="*/ 132301 h 985577"/>
                <a:gd name="connsiteX4" fmla="*/ 265414 w 1358875"/>
                <a:gd name="connsiteY4" fmla="*/ 662182 h 985577"/>
                <a:gd name="connsiteX5" fmla="*/ 0 w 1358875"/>
                <a:gd name="connsiteY5" fmla="*/ 841341 h 985577"/>
                <a:gd name="connsiteX6" fmla="*/ 361291 w 1358875"/>
                <a:gd name="connsiteY6" fmla="*/ 985577 h 985577"/>
                <a:gd name="connsiteX7" fmla="*/ 391708 w 1358875"/>
                <a:gd name="connsiteY7" fmla="*/ 969602 h 985577"/>
                <a:gd name="connsiteX8" fmla="*/ 897356 w 1358875"/>
                <a:gd name="connsiteY8" fmla="*/ 669253 h 985577"/>
                <a:gd name="connsiteX9" fmla="*/ 1326972 w 1358875"/>
                <a:gd name="connsiteY9" fmla="*/ 171863 h 985577"/>
                <a:gd name="connsiteX10" fmla="*/ 1358875 w 1358875"/>
                <a:gd name="connsiteY10" fmla="*/ 85729 h 985577"/>
                <a:gd name="connsiteX11" fmla="*/ 1273748 w 1358875"/>
                <a:gd name="connsiteY11" fmla="*/ 45748 h 985577"/>
                <a:gd name="connsiteX12" fmla="*/ 1011594 w 1358875"/>
                <a:gd name="connsiteY12" fmla="*/ 2 h 985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58875" h="985577">
                  <a:moveTo>
                    <a:pt x="1011594" y="14"/>
                  </a:moveTo>
                  <a:cubicBezTo>
                    <a:pt x="950328" y="158"/>
                    <a:pt x="888859" y="6941"/>
                    <a:pt x="828923" y="19142"/>
                  </a:cubicBezTo>
                  <a:cubicBezTo>
                    <a:pt x="786257" y="27831"/>
                    <a:pt x="744455" y="39096"/>
                    <a:pt x="703515" y="52759"/>
                  </a:cubicBezTo>
                  <a:cubicBezTo>
                    <a:pt x="685214" y="78802"/>
                    <a:pt x="667800" y="105492"/>
                    <a:pt x="650710" y="132301"/>
                  </a:cubicBezTo>
                  <a:cubicBezTo>
                    <a:pt x="532936" y="316998"/>
                    <a:pt x="425553" y="512720"/>
                    <a:pt x="265414" y="662182"/>
                  </a:cubicBezTo>
                  <a:cubicBezTo>
                    <a:pt x="187057" y="735313"/>
                    <a:pt x="97112" y="796003"/>
                    <a:pt x="0" y="841341"/>
                  </a:cubicBezTo>
                  <a:cubicBezTo>
                    <a:pt x="110379" y="910781"/>
                    <a:pt x="233546" y="959511"/>
                    <a:pt x="361291" y="985577"/>
                  </a:cubicBezTo>
                  <a:cubicBezTo>
                    <a:pt x="371466" y="980268"/>
                    <a:pt x="381402" y="974539"/>
                    <a:pt x="391708" y="969602"/>
                  </a:cubicBezTo>
                  <a:cubicBezTo>
                    <a:pt x="568675" y="884714"/>
                    <a:pt x="765332" y="836320"/>
                    <a:pt x="897356" y="669253"/>
                  </a:cubicBezTo>
                  <a:cubicBezTo>
                    <a:pt x="1034149" y="496157"/>
                    <a:pt x="1219769" y="364673"/>
                    <a:pt x="1326972" y="171863"/>
                  </a:cubicBezTo>
                  <a:cubicBezTo>
                    <a:pt x="1336703" y="142812"/>
                    <a:pt x="1347310" y="114097"/>
                    <a:pt x="1358875" y="85729"/>
                  </a:cubicBezTo>
                  <a:cubicBezTo>
                    <a:pt x="1331514" y="70364"/>
                    <a:pt x="1303050" y="56966"/>
                    <a:pt x="1273748" y="45748"/>
                  </a:cubicBezTo>
                  <a:cubicBezTo>
                    <a:pt x="1190262" y="13797"/>
                    <a:pt x="1101132" y="-202"/>
                    <a:pt x="1011594" y="2"/>
                  </a:cubicBezTo>
                  <a:close/>
                </a:path>
              </a:pathLst>
            </a:custGeom>
            <a:solidFill>
              <a:srgbClr val="DEDEC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3280374E-139A-D68E-65AF-1754F6BA05DD}"/>
                </a:ext>
              </a:extLst>
            </p:cNvPr>
            <p:cNvSpPr/>
            <p:nvPr/>
          </p:nvSpPr>
          <p:spPr>
            <a:xfrm>
              <a:off x="-1320996" y="1487271"/>
              <a:ext cx="1376157" cy="1047908"/>
            </a:xfrm>
            <a:custGeom>
              <a:avLst/>
              <a:gdLst>
                <a:gd name="connsiteX0" fmla="*/ 1087158 w 1376157"/>
                <a:gd name="connsiteY0" fmla="*/ 25 h 1047908"/>
                <a:gd name="connsiteX1" fmla="*/ 999178 w 1376157"/>
                <a:gd name="connsiteY1" fmla="*/ 12202 h 1047908"/>
                <a:gd name="connsiteX2" fmla="*/ 796073 w 1376157"/>
                <a:gd name="connsiteY2" fmla="*/ 138557 h 1047908"/>
                <a:gd name="connsiteX3" fmla="*/ 650710 w 1376157"/>
                <a:gd name="connsiteY3" fmla="*/ 331379 h 1047908"/>
                <a:gd name="connsiteX4" fmla="*/ 265414 w 1376157"/>
                <a:gd name="connsiteY4" fmla="*/ 861259 h 1047908"/>
                <a:gd name="connsiteX5" fmla="*/ 0 w 1376157"/>
                <a:gd name="connsiteY5" fmla="*/ 1040419 h 1047908"/>
                <a:gd name="connsiteX6" fmla="*/ 11697 w 1376157"/>
                <a:gd name="connsiteY6" fmla="*/ 1047669 h 1047908"/>
                <a:gd name="connsiteX7" fmla="*/ 1157436 w 1376157"/>
                <a:gd name="connsiteY7" fmla="*/ 273732 h 1047908"/>
                <a:gd name="connsiteX8" fmla="*/ 1244996 w 1376157"/>
                <a:gd name="connsiteY8" fmla="*/ 145795 h 1047908"/>
                <a:gd name="connsiteX9" fmla="*/ 1376157 w 1376157"/>
                <a:gd name="connsiteY9" fmla="*/ 144070 h 1047908"/>
                <a:gd name="connsiteX10" fmla="*/ 1231741 w 1376157"/>
                <a:gd name="connsiteY10" fmla="*/ 28765 h 1047908"/>
                <a:gd name="connsiteX11" fmla="*/ 1087158 w 1376157"/>
                <a:gd name="connsiteY11" fmla="*/ 25 h 104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157" h="1047908">
                  <a:moveTo>
                    <a:pt x="1087158" y="25"/>
                  </a:moveTo>
                  <a:cubicBezTo>
                    <a:pt x="1057460" y="373"/>
                    <a:pt x="1027845" y="4388"/>
                    <a:pt x="999178" y="12202"/>
                  </a:cubicBezTo>
                  <a:cubicBezTo>
                    <a:pt x="921361" y="33403"/>
                    <a:pt x="852641" y="81066"/>
                    <a:pt x="796073" y="138557"/>
                  </a:cubicBezTo>
                  <a:cubicBezTo>
                    <a:pt x="739505" y="196047"/>
                    <a:pt x="694083" y="263377"/>
                    <a:pt x="650710" y="331379"/>
                  </a:cubicBezTo>
                  <a:cubicBezTo>
                    <a:pt x="532936" y="516075"/>
                    <a:pt x="425553" y="711798"/>
                    <a:pt x="265414" y="861259"/>
                  </a:cubicBezTo>
                  <a:cubicBezTo>
                    <a:pt x="187057" y="934390"/>
                    <a:pt x="97112" y="995080"/>
                    <a:pt x="0" y="1040419"/>
                  </a:cubicBezTo>
                  <a:cubicBezTo>
                    <a:pt x="3883" y="1042863"/>
                    <a:pt x="7790" y="1045272"/>
                    <a:pt x="11697" y="1047669"/>
                  </a:cubicBezTo>
                  <a:cubicBezTo>
                    <a:pt x="572582" y="1060996"/>
                    <a:pt x="815057" y="514769"/>
                    <a:pt x="1157436" y="273732"/>
                  </a:cubicBezTo>
                  <a:cubicBezTo>
                    <a:pt x="1196027" y="234890"/>
                    <a:pt x="1191760" y="158607"/>
                    <a:pt x="1244996" y="145795"/>
                  </a:cubicBezTo>
                  <a:cubicBezTo>
                    <a:pt x="1287854" y="135488"/>
                    <a:pt x="1333036" y="134997"/>
                    <a:pt x="1376157" y="144070"/>
                  </a:cubicBezTo>
                  <a:cubicBezTo>
                    <a:pt x="1339220" y="93901"/>
                    <a:pt x="1288956" y="53501"/>
                    <a:pt x="1231741" y="28765"/>
                  </a:cubicBezTo>
                  <a:cubicBezTo>
                    <a:pt x="1186295" y="9122"/>
                    <a:pt x="1136654" y="-562"/>
                    <a:pt x="1087158" y="25"/>
                  </a:cubicBezTo>
                  <a:close/>
                </a:path>
              </a:pathLst>
            </a:custGeom>
            <a:solidFill>
              <a:schemeClr val="accent6">
                <a:lumMod val="50000"/>
                <a:lumOff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BE4BC532-CC1E-7496-D975-60C4430D70E1}"/>
                </a:ext>
              </a:extLst>
            </p:cNvPr>
            <p:cNvSpPr/>
            <p:nvPr/>
          </p:nvSpPr>
          <p:spPr>
            <a:xfrm>
              <a:off x="-443774" y="1568721"/>
              <a:ext cx="525888" cy="1033514"/>
            </a:xfrm>
            <a:custGeom>
              <a:avLst/>
              <a:gdLst>
                <a:gd name="connsiteX0" fmla="*/ 390641 w 525888"/>
                <a:gd name="connsiteY0" fmla="*/ 12 h 1033514"/>
                <a:gd name="connsiteX1" fmla="*/ 341635 w 525888"/>
                <a:gd name="connsiteY1" fmla="*/ 5597 h 1033514"/>
                <a:gd name="connsiteX2" fmla="*/ 226450 w 525888"/>
                <a:gd name="connsiteY2" fmla="*/ 90125 h 1033514"/>
                <a:gd name="connsiteX3" fmla="*/ 191874 w 525888"/>
                <a:gd name="connsiteY3" fmla="*/ 223898 h 1033514"/>
                <a:gd name="connsiteX4" fmla="*/ 180345 w 525888"/>
                <a:gd name="connsiteY4" fmla="*/ 362789 h 1033514"/>
                <a:gd name="connsiteX5" fmla="*/ 89813 w 525888"/>
                <a:gd name="connsiteY5" fmla="*/ 563581 h 1033514"/>
                <a:gd name="connsiteX6" fmla="*/ 3678 w 525888"/>
                <a:gd name="connsiteY6" fmla="*/ 766027 h 1033514"/>
                <a:gd name="connsiteX7" fmla="*/ 22506 w 525888"/>
                <a:gd name="connsiteY7" fmla="*/ 928552 h 1033514"/>
                <a:gd name="connsiteX8" fmla="*/ 94031 w 525888"/>
                <a:gd name="connsiteY8" fmla="*/ 1033514 h 1033514"/>
                <a:gd name="connsiteX9" fmla="*/ 202205 w 525888"/>
                <a:gd name="connsiteY9" fmla="*/ 949333 h 1033514"/>
                <a:gd name="connsiteX10" fmla="*/ 352434 w 525888"/>
                <a:gd name="connsiteY10" fmla="*/ 665979 h 1033514"/>
                <a:gd name="connsiteX11" fmla="*/ 430430 w 525888"/>
                <a:gd name="connsiteY11" fmla="*/ 351668 h 1033514"/>
                <a:gd name="connsiteX12" fmla="*/ 525888 w 525888"/>
                <a:gd name="connsiteY12" fmla="*/ 105442 h 1033514"/>
                <a:gd name="connsiteX13" fmla="*/ 447472 w 525888"/>
                <a:gd name="connsiteY13" fmla="*/ 6472 h 1033514"/>
                <a:gd name="connsiteX14" fmla="*/ 439922 w 525888"/>
                <a:gd name="connsiteY14" fmla="*/ 4926 h 1033514"/>
                <a:gd name="connsiteX15" fmla="*/ 390617 w 525888"/>
                <a:gd name="connsiteY15" fmla="*/ 0 h 10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5888" h="1033514">
                  <a:moveTo>
                    <a:pt x="390641" y="12"/>
                  </a:moveTo>
                  <a:cubicBezTo>
                    <a:pt x="374126" y="0"/>
                    <a:pt x="357683" y="1714"/>
                    <a:pt x="341635" y="5597"/>
                  </a:cubicBezTo>
                  <a:cubicBezTo>
                    <a:pt x="294104" y="17114"/>
                    <a:pt x="251498" y="48131"/>
                    <a:pt x="226450" y="90125"/>
                  </a:cubicBezTo>
                  <a:cubicBezTo>
                    <a:pt x="202625" y="130058"/>
                    <a:pt x="195026" y="177518"/>
                    <a:pt x="191874" y="223898"/>
                  </a:cubicBezTo>
                  <a:cubicBezTo>
                    <a:pt x="188722" y="270291"/>
                    <a:pt x="189525" y="317200"/>
                    <a:pt x="180345" y="362789"/>
                  </a:cubicBezTo>
                  <a:cubicBezTo>
                    <a:pt x="165784" y="435129"/>
                    <a:pt x="127145" y="499930"/>
                    <a:pt x="89813" y="563581"/>
                  </a:cubicBezTo>
                  <a:cubicBezTo>
                    <a:pt x="52480" y="627232"/>
                    <a:pt x="15184" y="693148"/>
                    <a:pt x="3678" y="766027"/>
                  </a:cubicBezTo>
                  <a:cubicBezTo>
                    <a:pt x="-4927" y="820570"/>
                    <a:pt x="1653" y="877425"/>
                    <a:pt x="22506" y="928552"/>
                  </a:cubicBezTo>
                  <a:cubicBezTo>
                    <a:pt x="38614" y="968054"/>
                    <a:pt x="63242" y="1003996"/>
                    <a:pt x="94031" y="1033514"/>
                  </a:cubicBezTo>
                  <a:cubicBezTo>
                    <a:pt x="133701" y="1010408"/>
                    <a:pt x="170386" y="982387"/>
                    <a:pt x="202205" y="949333"/>
                  </a:cubicBezTo>
                  <a:cubicBezTo>
                    <a:pt x="277074" y="871553"/>
                    <a:pt x="321861" y="769515"/>
                    <a:pt x="352434" y="665979"/>
                  </a:cubicBezTo>
                  <a:cubicBezTo>
                    <a:pt x="383007" y="562443"/>
                    <a:pt x="400828" y="455491"/>
                    <a:pt x="430430" y="351668"/>
                  </a:cubicBezTo>
                  <a:cubicBezTo>
                    <a:pt x="454603" y="266888"/>
                    <a:pt x="486602" y="184361"/>
                    <a:pt x="525888" y="105442"/>
                  </a:cubicBezTo>
                  <a:cubicBezTo>
                    <a:pt x="506030" y="68061"/>
                    <a:pt x="479220" y="34468"/>
                    <a:pt x="447472" y="6472"/>
                  </a:cubicBezTo>
                  <a:cubicBezTo>
                    <a:pt x="444968" y="5920"/>
                    <a:pt x="442451" y="5417"/>
                    <a:pt x="439922" y="4926"/>
                  </a:cubicBezTo>
                  <a:cubicBezTo>
                    <a:pt x="423707" y="1798"/>
                    <a:pt x="407132" y="12"/>
                    <a:pt x="390617" y="0"/>
                  </a:cubicBezTo>
                  <a:close/>
                </a:path>
              </a:pathLst>
            </a:custGeom>
            <a:solidFill>
              <a:srgbClr val="D9913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6D558E32-5505-9514-08C8-0643557FFD88}"/>
                </a:ext>
              </a:extLst>
            </p:cNvPr>
            <p:cNvSpPr/>
            <p:nvPr/>
          </p:nvSpPr>
          <p:spPr>
            <a:xfrm>
              <a:off x="58899" y="1640281"/>
              <a:ext cx="115412" cy="67893"/>
            </a:xfrm>
            <a:custGeom>
              <a:avLst/>
              <a:gdLst>
                <a:gd name="connsiteX0" fmla="*/ 0 w 115412"/>
                <a:gd name="connsiteY0" fmla="*/ 0 h 67893"/>
                <a:gd name="connsiteX1" fmla="*/ 84181 w 115412"/>
                <a:gd name="connsiteY1" fmla="*/ 23083 h 67893"/>
                <a:gd name="connsiteX2" fmla="*/ 115413 w 115412"/>
                <a:gd name="connsiteY2" fmla="*/ 32586 h 67893"/>
                <a:gd name="connsiteX3" fmla="*/ 51594 w 115412"/>
                <a:gd name="connsiteY3" fmla="*/ 51594 h 67893"/>
                <a:gd name="connsiteX4" fmla="*/ 4075 w 115412"/>
                <a:gd name="connsiteY4" fmla="*/ 67893 h 67893"/>
                <a:gd name="connsiteX5" fmla="*/ 9504 w 115412"/>
                <a:gd name="connsiteY5" fmla="*/ 31232 h 67893"/>
                <a:gd name="connsiteX6" fmla="*/ 0 w 115412"/>
                <a:gd name="connsiteY6" fmla="*/ 0 h 67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412" h="67893">
                  <a:moveTo>
                    <a:pt x="0" y="0"/>
                  </a:moveTo>
                  <a:cubicBezTo>
                    <a:pt x="28212" y="7119"/>
                    <a:pt x="56280" y="14825"/>
                    <a:pt x="84181" y="23083"/>
                  </a:cubicBezTo>
                  <a:cubicBezTo>
                    <a:pt x="94619" y="26175"/>
                    <a:pt x="105022" y="29339"/>
                    <a:pt x="115413" y="32586"/>
                  </a:cubicBezTo>
                  <a:cubicBezTo>
                    <a:pt x="93996" y="38423"/>
                    <a:pt x="72711" y="44763"/>
                    <a:pt x="51594" y="51594"/>
                  </a:cubicBezTo>
                  <a:cubicBezTo>
                    <a:pt x="35655" y="56748"/>
                    <a:pt x="19811" y="62177"/>
                    <a:pt x="4075" y="67893"/>
                  </a:cubicBezTo>
                  <a:lnTo>
                    <a:pt x="9504" y="312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A1A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BC8FA2A2-F8B5-AFDB-C271-9645023230C4}"/>
                </a:ext>
              </a:extLst>
            </p:cNvPr>
            <p:cNvSpPr/>
            <p:nvPr/>
          </p:nvSpPr>
          <p:spPr>
            <a:xfrm>
              <a:off x="-1220205" y="1779977"/>
              <a:ext cx="876082" cy="919788"/>
            </a:xfrm>
            <a:custGeom>
              <a:avLst/>
              <a:gdLst>
                <a:gd name="connsiteX0" fmla="*/ 876083 w 876082"/>
                <a:gd name="connsiteY0" fmla="*/ 114823 h 919788"/>
                <a:gd name="connsiteX1" fmla="*/ 769395 w 876082"/>
                <a:gd name="connsiteY1" fmla="*/ 405393 h 919788"/>
                <a:gd name="connsiteX2" fmla="*/ 437946 w 876082"/>
                <a:gd name="connsiteY2" fmla="*/ 765486 h 919788"/>
                <a:gd name="connsiteX3" fmla="*/ 124809 w 876082"/>
                <a:gd name="connsiteY3" fmla="*/ 895460 h 919788"/>
                <a:gd name="connsiteX4" fmla="*/ 0 w 876082"/>
                <a:gd name="connsiteY4" fmla="*/ 919789 h 919788"/>
                <a:gd name="connsiteX5" fmla="*/ 164478 w 876082"/>
                <a:gd name="connsiteY5" fmla="*/ 495446 h 919788"/>
                <a:gd name="connsiteX6" fmla="*/ 467308 w 876082"/>
                <a:gd name="connsiteY6" fmla="*/ 94809 h 919788"/>
                <a:gd name="connsiteX7" fmla="*/ 599116 w 876082"/>
                <a:gd name="connsiteY7" fmla="*/ 11683 h 919788"/>
                <a:gd name="connsiteX8" fmla="*/ 755660 w 876082"/>
                <a:gd name="connsiteY8" fmla="*/ 14775 h 919788"/>
                <a:gd name="connsiteX9" fmla="*/ 876083 w 876082"/>
                <a:gd name="connsiteY9" fmla="*/ 114835 h 91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082" h="919788">
                  <a:moveTo>
                    <a:pt x="876083" y="114823"/>
                  </a:moveTo>
                  <a:cubicBezTo>
                    <a:pt x="854846" y="216166"/>
                    <a:pt x="818784" y="314381"/>
                    <a:pt x="769395" y="405393"/>
                  </a:cubicBezTo>
                  <a:cubicBezTo>
                    <a:pt x="690727" y="550336"/>
                    <a:pt x="577256" y="677230"/>
                    <a:pt x="437946" y="765486"/>
                  </a:cubicBezTo>
                  <a:cubicBezTo>
                    <a:pt x="342068" y="826236"/>
                    <a:pt x="235020" y="868291"/>
                    <a:pt x="124809" y="895460"/>
                  </a:cubicBezTo>
                  <a:cubicBezTo>
                    <a:pt x="83641" y="905611"/>
                    <a:pt x="41970" y="913737"/>
                    <a:pt x="0" y="919789"/>
                  </a:cubicBezTo>
                  <a:cubicBezTo>
                    <a:pt x="38483" y="772712"/>
                    <a:pt x="93780" y="630034"/>
                    <a:pt x="164478" y="495446"/>
                  </a:cubicBezTo>
                  <a:cubicBezTo>
                    <a:pt x="242762" y="346416"/>
                    <a:pt x="341013" y="206111"/>
                    <a:pt x="467308" y="94809"/>
                  </a:cubicBezTo>
                  <a:cubicBezTo>
                    <a:pt x="506558" y="60221"/>
                    <a:pt x="549415" y="27994"/>
                    <a:pt x="599116" y="11683"/>
                  </a:cubicBezTo>
                  <a:cubicBezTo>
                    <a:pt x="649656" y="-4904"/>
                    <a:pt x="705816" y="-3789"/>
                    <a:pt x="755660" y="14775"/>
                  </a:cubicBezTo>
                  <a:cubicBezTo>
                    <a:pt x="805505" y="33339"/>
                    <a:pt x="848710" y="69233"/>
                    <a:pt x="876083" y="114835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EFB3DE09-ECE1-79EF-DE2B-11B13D6C968D}"/>
                </a:ext>
              </a:extLst>
            </p:cNvPr>
            <p:cNvSpPr/>
            <p:nvPr/>
          </p:nvSpPr>
          <p:spPr>
            <a:xfrm>
              <a:off x="-1642234" y="2462637"/>
              <a:ext cx="491241" cy="229015"/>
            </a:xfrm>
            <a:custGeom>
              <a:avLst/>
              <a:gdLst>
                <a:gd name="connsiteX0" fmla="*/ 457145 w 491241"/>
                <a:gd name="connsiteY0" fmla="*/ 12 h 229015"/>
                <a:gd name="connsiteX1" fmla="*/ 209121 w 491241"/>
                <a:gd name="connsiteY1" fmla="*/ 73227 h 229015"/>
                <a:gd name="connsiteX2" fmla="*/ 0 w 491241"/>
                <a:gd name="connsiteY2" fmla="*/ 131808 h 229015"/>
                <a:gd name="connsiteX3" fmla="*/ 82790 w 491241"/>
                <a:gd name="connsiteY3" fmla="*/ 229016 h 229015"/>
                <a:gd name="connsiteX4" fmla="*/ 403705 w 491241"/>
                <a:gd name="connsiteY4" fmla="*/ 87620 h 229015"/>
                <a:gd name="connsiteX5" fmla="*/ 491242 w 491241"/>
                <a:gd name="connsiteY5" fmla="*/ 58342 h 229015"/>
                <a:gd name="connsiteX6" fmla="*/ 457133 w 491241"/>
                <a:gd name="connsiteY6" fmla="*/ 0 h 22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1241" h="229015">
                  <a:moveTo>
                    <a:pt x="457145" y="12"/>
                  </a:moveTo>
                  <a:cubicBezTo>
                    <a:pt x="374654" y="25036"/>
                    <a:pt x="291984" y="49449"/>
                    <a:pt x="209121" y="73227"/>
                  </a:cubicBezTo>
                  <a:cubicBezTo>
                    <a:pt x="139538" y="93193"/>
                    <a:pt x="69835" y="112728"/>
                    <a:pt x="0" y="131808"/>
                  </a:cubicBezTo>
                  <a:lnTo>
                    <a:pt x="82790" y="229016"/>
                  </a:lnTo>
                  <a:cubicBezTo>
                    <a:pt x="186135" y="174150"/>
                    <a:pt x="293482" y="126858"/>
                    <a:pt x="403705" y="87620"/>
                  </a:cubicBezTo>
                  <a:cubicBezTo>
                    <a:pt x="432696" y="77301"/>
                    <a:pt x="461879" y="67546"/>
                    <a:pt x="491242" y="58342"/>
                  </a:cubicBezTo>
                  <a:lnTo>
                    <a:pt x="457133" y="0"/>
                  </a:lnTo>
                  <a:close/>
                </a:path>
              </a:pathLst>
            </a:custGeom>
            <a:solidFill>
              <a:schemeClr val="accent6">
                <a:lumMod val="50000"/>
                <a:lumOff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08677A0-5E9F-74AD-FA76-68E1F123EFD3}"/>
                </a:ext>
              </a:extLst>
            </p:cNvPr>
            <p:cNvSpPr/>
            <p:nvPr/>
          </p:nvSpPr>
          <p:spPr>
            <a:xfrm rot="16841400">
              <a:off x="-133974" y="1640128"/>
              <a:ext cx="73298" cy="73298"/>
            </a:xfrm>
            <a:custGeom>
              <a:avLst/>
              <a:gdLst>
                <a:gd name="connsiteX0" fmla="*/ 73299 w 73298"/>
                <a:gd name="connsiteY0" fmla="*/ 36649 h 73298"/>
                <a:gd name="connsiteX1" fmla="*/ 36649 w 73298"/>
                <a:gd name="connsiteY1" fmla="*/ 73299 h 73298"/>
                <a:gd name="connsiteX2" fmla="*/ 0 w 73298"/>
                <a:gd name="connsiteY2" fmla="*/ 36649 h 73298"/>
                <a:gd name="connsiteX3" fmla="*/ 36649 w 73298"/>
                <a:gd name="connsiteY3" fmla="*/ 0 h 73298"/>
                <a:gd name="connsiteX4" fmla="*/ 73299 w 73298"/>
                <a:gd name="connsiteY4" fmla="*/ 36649 h 7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298" h="73298">
                  <a:moveTo>
                    <a:pt x="73299" y="36649"/>
                  </a:moveTo>
                  <a:cubicBezTo>
                    <a:pt x="73299" y="56890"/>
                    <a:pt x="56890" y="73299"/>
                    <a:pt x="36649" y="73299"/>
                  </a:cubicBezTo>
                  <a:cubicBezTo>
                    <a:pt x="16408" y="73299"/>
                    <a:pt x="0" y="56890"/>
                    <a:pt x="0" y="36649"/>
                  </a:cubicBezTo>
                  <a:cubicBezTo>
                    <a:pt x="0" y="16408"/>
                    <a:pt x="16409" y="0"/>
                    <a:pt x="36649" y="0"/>
                  </a:cubicBezTo>
                  <a:cubicBezTo>
                    <a:pt x="56890" y="0"/>
                    <a:pt x="73299" y="16408"/>
                    <a:pt x="73299" y="36649"/>
                  </a:cubicBezTo>
                  <a:close/>
                </a:path>
              </a:pathLst>
            </a:custGeom>
            <a:solidFill>
              <a:srgbClr val="1414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0BAA06ED-D06D-4D99-DC58-1B15CB247F48}"/>
                </a:ext>
              </a:extLst>
            </p:cNvPr>
            <p:cNvSpPr/>
            <p:nvPr/>
          </p:nvSpPr>
          <p:spPr>
            <a:xfrm rot="16861201">
              <a:off x="-132272" y="1641763"/>
              <a:ext cx="69463" cy="69463"/>
            </a:xfrm>
            <a:custGeom>
              <a:avLst/>
              <a:gdLst>
                <a:gd name="connsiteX0" fmla="*/ 69463 w 69463"/>
                <a:gd name="connsiteY0" fmla="*/ 34732 h 69463"/>
                <a:gd name="connsiteX1" fmla="*/ 34732 w 69463"/>
                <a:gd name="connsiteY1" fmla="*/ 69463 h 69463"/>
                <a:gd name="connsiteX2" fmla="*/ 0 w 69463"/>
                <a:gd name="connsiteY2" fmla="*/ 34732 h 69463"/>
                <a:gd name="connsiteX3" fmla="*/ 34732 w 69463"/>
                <a:gd name="connsiteY3" fmla="*/ 0 h 69463"/>
                <a:gd name="connsiteX4" fmla="*/ 69463 w 69463"/>
                <a:gd name="connsiteY4" fmla="*/ 34732 h 69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63" h="69463">
                  <a:moveTo>
                    <a:pt x="69463" y="34732"/>
                  </a:moveTo>
                  <a:cubicBezTo>
                    <a:pt x="69463" y="53913"/>
                    <a:pt x="53913" y="69463"/>
                    <a:pt x="34732" y="69463"/>
                  </a:cubicBezTo>
                  <a:cubicBezTo>
                    <a:pt x="15550" y="69463"/>
                    <a:pt x="0" y="53913"/>
                    <a:pt x="0" y="34732"/>
                  </a:cubicBezTo>
                  <a:cubicBezTo>
                    <a:pt x="0" y="15550"/>
                    <a:pt x="15550" y="0"/>
                    <a:pt x="34732" y="0"/>
                  </a:cubicBezTo>
                  <a:cubicBezTo>
                    <a:pt x="53913" y="0"/>
                    <a:pt x="69463" y="15550"/>
                    <a:pt x="69463" y="34732"/>
                  </a:cubicBezTo>
                  <a:close/>
                </a:path>
              </a:pathLst>
            </a:custGeom>
            <a:solidFill>
              <a:srgbClr val="1A1A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4AC5294C-725C-C245-6CE6-CD896EFD586C}"/>
                </a:ext>
              </a:extLst>
            </p:cNvPr>
            <p:cNvSpPr/>
            <p:nvPr/>
          </p:nvSpPr>
          <p:spPr>
            <a:xfrm rot="16871400">
              <a:off x="-123143" y="1650489"/>
              <a:ext cx="25527" cy="25527"/>
            </a:xfrm>
            <a:custGeom>
              <a:avLst/>
              <a:gdLst>
                <a:gd name="connsiteX0" fmla="*/ 25527 w 25527"/>
                <a:gd name="connsiteY0" fmla="*/ 12764 h 25527"/>
                <a:gd name="connsiteX1" fmla="*/ 12764 w 25527"/>
                <a:gd name="connsiteY1" fmla="*/ 25527 h 25527"/>
                <a:gd name="connsiteX2" fmla="*/ 0 w 25527"/>
                <a:gd name="connsiteY2" fmla="*/ 12764 h 25527"/>
                <a:gd name="connsiteX3" fmla="*/ 12764 w 25527"/>
                <a:gd name="connsiteY3" fmla="*/ 0 h 25527"/>
                <a:gd name="connsiteX4" fmla="*/ 25527 w 25527"/>
                <a:gd name="connsiteY4" fmla="*/ 12764 h 25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527" h="25527">
                  <a:moveTo>
                    <a:pt x="25527" y="12764"/>
                  </a:moveTo>
                  <a:cubicBezTo>
                    <a:pt x="25527" y="19813"/>
                    <a:pt x="19813" y="25527"/>
                    <a:pt x="12764" y="25527"/>
                  </a:cubicBezTo>
                  <a:cubicBezTo>
                    <a:pt x="5714" y="25527"/>
                    <a:pt x="0" y="19813"/>
                    <a:pt x="0" y="12764"/>
                  </a:cubicBezTo>
                  <a:cubicBezTo>
                    <a:pt x="0" y="5715"/>
                    <a:pt x="5714" y="0"/>
                    <a:pt x="12764" y="0"/>
                  </a:cubicBezTo>
                  <a:cubicBezTo>
                    <a:pt x="19813" y="0"/>
                    <a:pt x="25527" y="5715"/>
                    <a:pt x="25527" y="12764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86836FD1-1852-64E6-30B7-22475C8FEED6}"/>
              </a:ext>
            </a:extLst>
          </p:cNvPr>
          <p:cNvGrpSpPr/>
          <p:nvPr/>
        </p:nvGrpSpPr>
        <p:grpSpPr>
          <a:xfrm>
            <a:off x="5101591" y="5232083"/>
            <a:ext cx="1447800" cy="1447800"/>
            <a:chOff x="5029200" y="5311140"/>
            <a:chExt cx="1447800" cy="1447800"/>
          </a:xfrm>
        </p:grpSpPr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40B37E76-DBCE-B2AE-3B35-B6808A058E5A}"/>
                </a:ext>
              </a:extLst>
            </p:cNvPr>
            <p:cNvSpPr/>
            <p:nvPr/>
          </p:nvSpPr>
          <p:spPr>
            <a:xfrm>
              <a:off x="5349462" y="6118464"/>
              <a:ext cx="1004768" cy="410935"/>
            </a:xfrm>
            <a:custGeom>
              <a:avLst/>
              <a:gdLst>
                <a:gd name="connsiteX0" fmla="*/ 808642 w 835733"/>
                <a:gd name="connsiteY0" fmla="*/ 123398 h 415274"/>
                <a:gd name="connsiteX1" fmla="*/ 781061 w 835733"/>
                <a:gd name="connsiteY1" fmla="*/ 86712 h 415274"/>
                <a:gd name="connsiteX2" fmla="*/ 625735 w 835733"/>
                <a:gd name="connsiteY2" fmla="*/ 9231 h 415274"/>
                <a:gd name="connsiteX3" fmla="*/ 331068 w 835733"/>
                <a:gd name="connsiteY3" fmla="*/ 35982 h 415274"/>
                <a:gd name="connsiteX4" fmla="*/ 82497 w 835733"/>
                <a:gd name="connsiteY4" fmla="*/ 183862 h 415274"/>
                <a:gd name="connsiteX5" fmla="*/ 69020 w 835733"/>
                <a:gd name="connsiteY5" fmla="*/ 180320 h 415274"/>
                <a:gd name="connsiteX6" fmla="*/ 67158 w 835733"/>
                <a:gd name="connsiteY6" fmla="*/ 183214 h 415274"/>
                <a:gd name="connsiteX7" fmla="*/ 20617 w 835733"/>
                <a:gd name="connsiteY7" fmla="*/ 270226 h 415274"/>
                <a:gd name="connsiteX8" fmla="*/ 58 w 835733"/>
                <a:gd name="connsiteY8" fmla="*/ 357501 h 415274"/>
                <a:gd name="connsiteX9" fmla="*/ 54471 w 835733"/>
                <a:gd name="connsiteY9" fmla="*/ 414848 h 415274"/>
                <a:gd name="connsiteX10" fmla="*/ 517273 w 835733"/>
                <a:gd name="connsiteY10" fmla="*/ 400663 h 415274"/>
                <a:gd name="connsiteX11" fmla="*/ 826227 w 835733"/>
                <a:gd name="connsiteY11" fmla="*/ 263731 h 415274"/>
                <a:gd name="connsiteX12" fmla="*/ 808683 w 835733"/>
                <a:gd name="connsiteY12" fmla="*/ 123378 h 415274"/>
                <a:gd name="connsiteX0" fmla="*/ 896723 w 923815"/>
                <a:gd name="connsiteY0" fmla="*/ 123398 h 418012"/>
                <a:gd name="connsiteX1" fmla="*/ 869142 w 923815"/>
                <a:gd name="connsiteY1" fmla="*/ 86712 h 418012"/>
                <a:gd name="connsiteX2" fmla="*/ 713816 w 923815"/>
                <a:gd name="connsiteY2" fmla="*/ 9231 h 418012"/>
                <a:gd name="connsiteX3" fmla="*/ 419149 w 923815"/>
                <a:gd name="connsiteY3" fmla="*/ 35982 h 418012"/>
                <a:gd name="connsiteX4" fmla="*/ 170578 w 923815"/>
                <a:gd name="connsiteY4" fmla="*/ 183862 h 418012"/>
                <a:gd name="connsiteX5" fmla="*/ 157101 w 923815"/>
                <a:gd name="connsiteY5" fmla="*/ 180320 h 418012"/>
                <a:gd name="connsiteX6" fmla="*/ 155239 w 923815"/>
                <a:gd name="connsiteY6" fmla="*/ 183214 h 418012"/>
                <a:gd name="connsiteX7" fmla="*/ 108698 w 923815"/>
                <a:gd name="connsiteY7" fmla="*/ 270226 h 418012"/>
                <a:gd name="connsiteX8" fmla="*/ 33 w 923815"/>
                <a:gd name="connsiteY8" fmla="*/ 350357 h 418012"/>
                <a:gd name="connsiteX9" fmla="*/ 142552 w 923815"/>
                <a:gd name="connsiteY9" fmla="*/ 414848 h 418012"/>
                <a:gd name="connsiteX10" fmla="*/ 605354 w 923815"/>
                <a:gd name="connsiteY10" fmla="*/ 400663 h 418012"/>
                <a:gd name="connsiteX11" fmla="*/ 914308 w 923815"/>
                <a:gd name="connsiteY11" fmla="*/ 263731 h 418012"/>
                <a:gd name="connsiteX12" fmla="*/ 896764 w 923815"/>
                <a:gd name="connsiteY12" fmla="*/ 123378 h 418012"/>
                <a:gd name="connsiteX13" fmla="*/ 896723 w 923815"/>
                <a:gd name="connsiteY13" fmla="*/ 123398 h 418012"/>
                <a:gd name="connsiteX0" fmla="*/ 904277 w 931369"/>
                <a:gd name="connsiteY0" fmla="*/ 123398 h 418012"/>
                <a:gd name="connsiteX1" fmla="*/ 876696 w 931369"/>
                <a:gd name="connsiteY1" fmla="*/ 86712 h 418012"/>
                <a:gd name="connsiteX2" fmla="*/ 721370 w 931369"/>
                <a:gd name="connsiteY2" fmla="*/ 9231 h 418012"/>
                <a:gd name="connsiteX3" fmla="*/ 426703 w 931369"/>
                <a:gd name="connsiteY3" fmla="*/ 35982 h 418012"/>
                <a:gd name="connsiteX4" fmla="*/ 178132 w 931369"/>
                <a:gd name="connsiteY4" fmla="*/ 183862 h 418012"/>
                <a:gd name="connsiteX5" fmla="*/ 164655 w 931369"/>
                <a:gd name="connsiteY5" fmla="*/ 180320 h 418012"/>
                <a:gd name="connsiteX6" fmla="*/ 162793 w 931369"/>
                <a:gd name="connsiteY6" fmla="*/ 183214 h 418012"/>
                <a:gd name="connsiteX7" fmla="*/ 25764 w 931369"/>
                <a:gd name="connsiteY7" fmla="*/ 227363 h 418012"/>
                <a:gd name="connsiteX8" fmla="*/ 7587 w 931369"/>
                <a:gd name="connsiteY8" fmla="*/ 350357 h 418012"/>
                <a:gd name="connsiteX9" fmla="*/ 150106 w 931369"/>
                <a:gd name="connsiteY9" fmla="*/ 414848 h 418012"/>
                <a:gd name="connsiteX10" fmla="*/ 612908 w 931369"/>
                <a:gd name="connsiteY10" fmla="*/ 400663 h 418012"/>
                <a:gd name="connsiteX11" fmla="*/ 921862 w 931369"/>
                <a:gd name="connsiteY11" fmla="*/ 263731 h 418012"/>
                <a:gd name="connsiteX12" fmla="*/ 904318 w 931369"/>
                <a:gd name="connsiteY12" fmla="*/ 123378 h 418012"/>
                <a:gd name="connsiteX13" fmla="*/ 904277 w 931369"/>
                <a:gd name="connsiteY13" fmla="*/ 123398 h 418012"/>
                <a:gd name="connsiteX0" fmla="*/ 904277 w 931369"/>
                <a:gd name="connsiteY0" fmla="*/ 123398 h 418012"/>
                <a:gd name="connsiteX1" fmla="*/ 876696 w 931369"/>
                <a:gd name="connsiteY1" fmla="*/ 86712 h 418012"/>
                <a:gd name="connsiteX2" fmla="*/ 721370 w 931369"/>
                <a:gd name="connsiteY2" fmla="*/ 9231 h 418012"/>
                <a:gd name="connsiteX3" fmla="*/ 426703 w 931369"/>
                <a:gd name="connsiteY3" fmla="*/ 35982 h 418012"/>
                <a:gd name="connsiteX4" fmla="*/ 178132 w 931369"/>
                <a:gd name="connsiteY4" fmla="*/ 183862 h 418012"/>
                <a:gd name="connsiteX5" fmla="*/ 164655 w 931369"/>
                <a:gd name="connsiteY5" fmla="*/ 180320 h 418012"/>
                <a:gd name="connsiteX6" fmla="*/ 60399 w 931369"/>
                <a:gd name="connsiteY6" fmla="*/ 166545 h 418012"/>
                <a:gd name="connsiteX7" fmla="*/ 25764 w 931369"/>
                <a:gd name="connsiteY7" fmla="*/ 227363 h 418012"/>
                <a:gd name="connsiteX8" fmla="*/ 7587 w 931369"/>
                <a:gd name="connsiteY8" fmla="*/ 350357 h 418012"/>
                <a:gd name="connsiteX9" fmla="*/ 150106 w 931369"/>
                <a:gd name="connsiteY9" fmla="*/ 414848 h 418012"/>
                <a:gd name="connsiteX10" fmla="*/ 612908 w 931369"/>
                <a:gd name="connsiteY10" fmla="*/ 400663 h 418012"/>
                <a:gd name="connsiteX11" fmla="*/ 921862 w 931369"/>
                <a:gd name="connsiteY11" fmla="*/ 263731 h 418012"/>
                <a:gd name="connsiteX12" fmla="*/ 904318 w 931369"/>
                <a:gd name="connsiteY12" fmla="*/ 123378 h 418012"/>
                <a:gd name="connsiteX13" fmla="*/ 904277 w 931369"/>
                <a:gd name="connsiteY13" fmla="*/ 123398 h 418012"/>
                <a:gd name="connsiteX0" fmla="*/ 915277 w 942369"/>
                <a:gd name="connsiteY0" fmla="*/ 123398 h 423918"/>
                <a:gd name="connsiteX1" fmla="*/ 887696 w 942369"/>
                <a:gd name="connsiteY1" fmla="*/ 86712 h 423918"/>
                <a:gd name="connsiteX2" fmla="*/ 732370 w 942369"/>
                <a:gd name="connsiteY2" fmla="*/ 9231 h 423918"/>
                <a:gd name="connsiteX3" fmla="*/ 437703 w 942369"/>
                <a:gd name="connsiteY3" fmla="*/ 35982 h 423918"/>
                <a:gd name="connsiteX4" fmla="*/ 189132 w 942369"/>
                <a:gd name="connsiteY4" fmla="*/ 183862 h 423918"/>
                <a:gd name="connsiteX5" fmla="*/ 175655 w 942369"/>
                <a:gd name="connsiteY5" fmla="*/ 180320 h 423918"/>
                <a:gd name="connsiteX6" fmla="*/ 71399 w 942369"/>
                <a:gd name="connsiteY6" fmla="*/ 166545 h 423918"/>
                <a:gd name="connsiteX7" fmla="*/ 36764 w 942369"/>
                <a:gd name="connsiteY7" fmla="*/ 227363 h 423918"/>
                <a:gd name="connsiteX8" fmla="*/ 5887 w 942369"/>
                <a:gd name="connsiteY8" fmla="*/ 407507 h 423918"/>
                <a:gd name="connsiteX9" fmla="*/ 161106 w 942369"/>
                <a:gd name="connsiteY9" fmla="*/ 414848 h 423918"/>
                <a:gd name="connsiteX10" fmla="*/ 623908 w 942369"/>
                <a:gd name="connsiteY10" fmla="*/ 400663 h 423918"/>
                <a:gd name="connsiteX11" fmla="*/ 932862 w 942369"/>
                <a:gd name="connsiteY11" fmla="*/ 263731 h 423918"/>
                <a:gd name="connsiteX12" fmla="*/ 915318 w 942369"/>
                <a:gd name="connsiteY12" fmla="*/ 123378 h 423918"/>
                <a:gd name="connsiteX13" fmla="*/ 915277 w 942369"/>
                <a:gd name="connsiteY13" fmla="*/ 123398 h 423918"/>
                <a:gd name="connsiteX0" fmla="*/ 950529 w 977621"/>
                <a:gd name="connsiteY0" fmla="*/ 123398 h 414948"/>
                <a:gd name="connsiteX1" fmla="*/ 922948 w 977621"/>
                <a:gd name="connsiteY1" fmla="*/ 86712 h 414948"/>
                <a:gd name="connsiteX2" fmla="*/ 767622 w 977621"/>
                <a:gd name="connsiteY2" fmla="*/ 9231 h 414948"/>
                <a:gd name="connsiteX3" fmla="*/ 472955 w 977621"/>
                <a:gd name="connsiteY3" fmla="*/ 35982 h 414948"/>
                <a:gd name="connsiteX4" fmla="*/ 224384 w 977621"/>
                <a:gd name="connsiteY4" fmla="*/ 183862 h 414948"/>
                <a:gd name="connsiteX5" fmla="*/ 210907 w 977621"/>
                <a:gd name="connsiteY5" fmla="*/ 180320 h 414948"/>
                <a:gd name="connsiteX6" fmla="*/ 106651 w 977621"/>
                <a:gd name="connsiteY6" fmla="*/ 166545 h 414948"/>
                <a:gd name="connsiteX7" fmla="*/ 72016 w 977621"/>
                <a:gd name="connsiteY7" fmla="*/ 227363 h 414948"/>
                <a:gd name="connsiteX8" fmla="*/ 41139 w 977621"/>
                <a:gd name="connsiteY8" fmla="*/ 407507 h 414948"/>
                <a:gd name="connsiteX9" fmla="*/ 196358 w 977621"/>
                <a:gd name="connsiteY9" fmla="*/ 414848 h 414948"/>
                <a:gd name="connsiteX10" fmla="*/ 659160 w 977621"/>
                <a:gd name="connsiteY10" fmla="*/ 400663 h 414948"/>
                <a:gd name="connsiteX11" fmla="*/ 968114 w 977621"/>
                <a:gd name="connsiteY11" fmla="*/ 263731 h 414948"/>
                <a:gd name="connsiteX12" fmla="*/ 950570 w 977621"/>
                <a:gd name="connsiteY12" fmla="*/ 123378 h 414948"/>
                <a:gd name="connsiteX13" fmla="*/ 950529 w 977621"/>
                <a:gd name="connsiteY13" fmla="*/ 123398 h 414948"/>
                <a:gd name="connsiteX0" fmla="*/ 914471 w 941563"/>
                <a:gd name="connsiteY0" fmla="*/ 123398 h 422625"/>
                <a:gd name="connsiteX1" fmla="*/ 886890 w 941563"/>
                <a:gd name="connsiteY1" fmla="*/ 86712 h 422625"/>
                <a:gd name="connsiteX2" fmla="*/ 731564 w 941563"/>
                <a:gd name="connsiteY2" fmla="*/ 9231 h 422625"/>
                <a:gd name="connsiteX3" fmla="*/ 436897 w 941563"/>
                <a:gd name="connsiteY3" fmla="*/ 35982 h 422625"/>
                <a:gd name="connsiteX4" fmla="*/ 188326 w 941563"/>
                <a:gd name="connsiteY4" fmla="*/ 183862 h 422625"/>
                <a:gd name="connsiteX5" fmla="*/ 174849 w 941563"/>
                <a:gd name="connsiteY5" fmla="*/ 180320 h 422625"/>
                <a:gd name="connsiteX6" fmla="*/ 70593 w 941563"/>
                <a:gd name="connsiteY6" fmla="*/ 166545 h 422625"/>
                <a:gd name="connsiteX7" fmla="*/ 35958 w 941563"/>
                <a:gd name="connsiteY7" fmla="*/ 227363 h 422625"/>
                <a:gd name="connsiteX8" fmla="*/ 5081 w 941563"/>
                <a:gd name="connsiteY8" fmla="*/ 407507 h 422625"/>
                <a:gd name="connsiteX9" fmla="*/ 147600 w 941563"/>
                <a:gd name="connsiteY9" fmla="*/ 411673 h 422625"/>
                <a:gd name="connsiteX10" fmla="*/ 623102 w 941563"/>
                <a:gd name="connsiteY10" fmla="*/ 400663 h 422625"/>
                <a:gd name="connsiteX11" fmla="*/ 932056 w 941563"/>
                <a:gd name="connsiteY11" fmla="*/ 263731 h 422625"/>
                <a:gd name="connsiteX12" fmla="*/ 914512 w 941563"/>
                <a:gd name="connsiteY12" fmla="*/ 123378 h 422625"/>
                <a:gd name="connsiteX13" fmla="*/ 914471 w 941563"/>
                <a:gd name="connsiteY13" fmla="*/ 123398 h 422625"/>
                <a:gd name="connsiteX0" fmla="*/ 1041003 w 1068095"/>
                <a:gd name="connsiteY0" fmla="*/ 123398 h 412827"/>
                <a:gd name="connsiteX1" fmla="*/ 1013422 w 1068095"/>
                <a:gd name="connsiteY1" fmla="*/ 86712 h 412827"/>
                <a:gd name="connsiteX2" fmla="*/ 858096 w 1068095"/>
                <a:gd name="connsiteY2" fmla="*/ 9231 h 412827"/>
                <a:gd name="connsiteX3" fmla="*/ 563429 w 1068095"/>
                <a:gd name="connsiteY3" fmla="*/ 35982 h 412827"/>
                <a:gd name="connsiteX4" fmla="*/ 314858 w 1068095"/>
                <a:gd name="connsiteY4" fmla="*/ 183862 h 412827"/>
                <a:gd name="connsiteX5" fmla="*/ 301381 w 1068095"/>
                <a:gd name="connsiteY5" fmla="*/ 180320 h 412827"/>
                <a:gd name="connsiteX6" fmla="*/ 197125 w 1068095"/>
                <a:gd name="connsiteY6" fmla="*/ 166545 h 412827"/>
                <a:gd name="connsiteX7" fmla="*/ 162490 w 1068095"/>
                <a:gd name="connsiteY7" fmla="*/ 227363 h 412827"/>
                <a:gd name="connsiteX8" fmla="*/ 1438 w 1068095"/>
                <a:gd name="connsiteY8" fmla="*/ 391632 h 412827"/>
                <a:gd name="connsiteX9" fmla="*/ 274132 w 1068095"/>
                <a:gd name="connsiteY9" fmla="*/ 411673 h 412827"/>
                <a:gd name="connsiteX10" fmla="*/ 749634 w 1068095"/>
                <a:gd name="connsiteY10" fmla="*/ 400663 h 412827"/>
                <a:gd name="connsiteX11" fmla="*/ 1058588 w 1068095"/>
                <a:gd name="connsiteY11" fmla="*/ 263731 h 412827"/>
                <a:gd name="connsiteX12" fmla="*/ 1041044 w 1068095"/>
                <a:gd name="connsiteY12" fmla="*/ 123378 h 412827"/>
                <a:gd name="connsiteX13" fmla="*/ 1041003 w 1068095"/>
                <a:gd name="connsiteY13" fmla="*/ 123398 h 412827"/>
                <a:gd name="connsiteX0" fmla="*/ 1045401 w 1072493"/>
                <a:gd name="connsiteY0" fmla="*/ 123398 h 413865"/>
                <a:gd name="connsiteX1" fmla="*/ 1017820 w 1072493"/>
                <a:gd name="connsiteY1" fmla="*/ 86712 h 413865"/>
                <a:gd name="connsiteX2" fmla="*/ 862494 w 1072493"/>
                <a:gd name="connsiteY2" fmla="*/ 9231 h 413865"/>
                <a:gd name="connsiteX3" fmla="*/ 567827 w 1072493"/>
                <a:gd name="connsiteY3" fmla="*/ 35982 h 413865"/>
                <a:gd name="connsiteX4" fmla="*/ 319256 w 1072493"/>
                <a:gd name="connsiteY4" fmla="*/ 183862 h 413865"/>
                <a:gd name="connsiteX5" fmla="*/ 305779 w 1072493"/>
                <a:gd name="connsiteY5" fmla="*/ 180320 h 413865"/>
                <a:gd name="connsiteX6" fmla="*/ 201523 w 1072493"/>
                <a:gd name="connsiteY6" fmla="*/ 166545 h 413865"/>
                <a:gd name="connsiteX7" fmla="*/ 90688 w 1072493"/>
                <a:gd name="connsiteY7" fmla="*/ 208313 h 413865"/>
                <a:gd name="connsiteX8" fmla="*/ 5836 w 1072493"/>
                <a:gd name="connsiteY8" fmla="*/ 391632 h 413865"/>
                <a:gd name="connsiteX9" fmla="*/ 278530 w 1072493"/>
                <a:gd name="connsiteY9" fmla="*/ 411673 h 413865"/>
                <a:gd name="connsiteX10" fmla="*/ 754032 w 1072493"/>
                <a:gd name="connsiteY10" fmla="*/ 400663 h 413865"/>
                <a:gd name="connsiteX11" fmla="*/ 1062986 w 1072493"/>
                <a:gd name="connsiteY11" fmla="*/ 263731 h 413865"/>
                <a:gd name="connsiteX12" fmla="*/ 1045442 w 1072493"/>
                <a:gd name="connsiteY12" fmla="*/ 123378 h 413865"/>
                <a:gd name="connsiteX13" fmla="*/ 1045401 w 1072493"/>
                <a:gd name="connsiteY13" fmla="*/ 123398 h 413865"/>
                <a:gd name="connsiteX0" fmla="*/ 1045401 w 1072493"/>
                <a:gd name="connsiteY0" fmla="*/ 123398 h 413865"/>
                <a:gd name="connsiteX1" fmla="*/ 1017820 w 1072493"/>
                <a:gd name="connsiteY1" fmla="*/ 86712 h 413865"/>
                <a:gd name="connsiteX2" fmla="*/ 862494 w 1072493"/>
                <a:gd name="connsiteY2" fmla="*/ 9231 h 413865"/>
                <a:gd name="connsiteX3" fmla="*/ 567827 w 1072493"/>
                <a:gd name="connsiteY3" fmla="*/ 35982 h 413865"/>
                <a:gd name="connsiteX4" fmla="*/ 319256 w 1072493"/>
                <a:gd name="connsiteY4" fmla="*/ 183862 h 413865"/>
                <a:gd name="connsiteX5" fmla="*/ 305779 w 1072493"/>
                <a:gd name="connsiteY5" fmla="*/ 180320 h 413865"/>
                <a:gd name="connsiteX6" fmla="*/ 157073 w 1072493"/>
                <a:gd name="connsiteY6" fmla="*/ 147495 h 413865"/>
                <a:gd name="connsiteX7" fmla="*/ 90688 w 1072493"/>
                <a:gd name="connsiteY7" fmla="*/ 208313 h 413865"/>
                <a:gd name="connsiteX8" fmla="*/ 5836 w 1072493"/>
                <a:gd name="connsiteY8" fmla="*/ 391632 h 413865"/>
                <a:gd name="connsiteX9" fmla="*/ 278530 w 1072493"/>
                <a:gd name="connsiteY9" fmla="*/ 411673 h 413865"/>
                <a:gd name="connsiteX10" fmla="*/ 754032 w 1072493"/>
                <a:gd name="connsiteY10" fmla="*/ 400663 h 413865"/>
                <a:gd name="connsiteX11" fmla="*/ 1062986 w 1072493"/>
                <a:gd name="connsiteY11" fmla="*/ 263731 h 413865"/>
                <a:gd name="connsiteX12" fmla="*/ 1045442 w 1072493"/>
                <a:gd name="connsiteY12" fmla="*/ 123378 h 413865"/>
                <a:gd name="connsiteX13" fmla="*/ 1045401 w 1072493"/>
                <a:gd name="connsiteY13" fmla="*/ 123398 h 413865"/>
                <a:gd name="connsiteX0" fmla="*/ 977676 w 1004768"/>
                <a:gd name="connsiteY0" fmla="*/ 123398 h 414296"/>
                <a:gd name="connsiteX1" fmla="*/ 950095 w 1004768"/>
                <a:gd name="connsiteY1" fmla="*/ 86712 h 414296"/>
                <a:gd name="connsiteX2" fmla="*/ 794769 w 1004768"/>
                <a:gd name="connsiteY2" fmla="*/ 9231 h 414296"/>
                <a:gd name="connsiteX3" fmla="*/ 500102 w 1004768"/>
                <a:gd name="connsiteY3" fmla="*/ 35982 h 414296"/>
                <a:gd name="connsiteX4" fmla="*/ 251531 w 1004768"/>
                <a:gd name="connsiteY4" fmla="*/ 183862 h 414296"/>
                <a:gd name="connsiteX5" fmla="*/ 238054 w 1004768"/>
                <a:gd name="connsiteY5" fmla="*/ 180320 h 414296"/>
                <a:gd name="connsiteX6" fmla="*/ 89348 w 1004768"/>
                <a:gd name="connsiteY6" fmla="*/ 147495 h 414296"/>
                <a:gd name="connsiteX7" fmla="*/ 22963 w 1004768"/>
                <a:gd name="connsiteY7" fmla="*/ 208313 h 414296"/>
                <a:gd name="connsiteX8" fmla="*/ 14311 w 1004768"/>
                <a:gd name="connsiteY8" fmla="*/ 366232 h 414296"/>
                <a:gd name="connsiteX9" fmla="*/ 210805 w 1004768"/>
                <a:gd name="connsiteY9" fmla="*/ 411673 h 414296"/>
                <a:gd name="connsiteX10" fmla="*/ 686307 w 1004768"/>
                <a:gd name="connsiteY10" fmla="*/ 400663 h 414296"/>
                <a:gd name="connsiteX11" fmla="*/ 995261 w 1004768"/>
                <a:gd name="connsiteY11" fmla="*/ 263731 h 414296"/>
                <a:gd name="connsiteX12" fmla="*/ 977717 w 1004768"/>
                <a:gd name="connsiteY12" fmla="*/ 123378 h 414296"/>
                <a:gd name="connsiteX13" fmla="*/ 977676 w 1004768"/>
                <a:gd name="connsiteY13" fmla="*/ 123398 h 414296"/>
                <a:gd name="connsiteX0" fmla="*/ 977676 w 1004768"/>
                <a:gd name="connsiteY0" fmla="*/ 123398 h 414296"/>
                <a:gd name="connsiteX1" fmla="*/ 950095 w 1004768"/>
                <a:gd name="connsiteY1" fmla="*/ 86712 h 414296"/>
                <a:gd name="connsiteX2" fmla="*/ 794769 w 1004768"/>
                <a:gd name="connsiteY2" fmla="*/ 9231 h 414296"/>
                <a:gd name="connsiteX3" fmla="*/ 500102 w 1004768"/>
                <a:gd name="connsiteY3" fmla="*/ 35982 h 414296"/>
                <a:gd name="connsiteX4" fmla="*/ 251531 w 1004768"/>
                <a:gd name="connsiteY4" fmla="*/ 183862 h 414296"/>
                <a:gd name="connsiteX5" fmla="*/ 89348 w 1004768"/>
                <a:gd name="connsiteY5" fmla="*/ 147495 h 414296"/>
                <a:gd name="connsiteX6" fmla="*/ 22963 w 1004768"/>
                <a:gd name="connsiteY6" fmla="*/ 208313 h 414296"/>
                <a:gd name="connsiteX7" fmla="*/ 14311 w 1004768"/>
                <a:gd name="connsiteY7" fmla="*/ 366232 h 414296"/>
                <a:gd name="connsiteX8" fmla="*/ 210805 w 1004768"/>
                <a:gd name="connsiteY8" fmla="*/ 411673 h 414296"/>
                <a:gd name="connsiteX9" fmla="*/ 686307 w 1004768"/>
                <a:gd name="connsiteY9" fmla="*/ 400663 h 414296"/>
                <a:gd name="connsiteX10" fmla="*/ 995261 w 1004768"/>
                <a:gd name="connsiteY10" fmla="*/ 263731 h 414296"/>
                <a:gd name="connsiteX11" fmla="*/ 977717 w 1004768"/>
                <a:gd name="connsiteY11" fmla="*/ 123378 h 414296"/>
                <a:gd name="connsiteX12" fmla="*/ 977676 w 1004768"/>
                <a:gd name="connsiteY12" fmla="*/ 123398 h 414296"/>
                <a:gd name="connsiteX0" fmla="*/ 977676 w 1004768"/>
                <a:gd name="connsiteY0" fmla="*/ 120532 h 411430"/>
                <a:gd name="connsiteX1" fmla="*/ 950095 w 1004768"/>
                <a:gd name="connsiteY1" fmla="*/ 83846 h 411430"/>
                <a:gd name="connsiteX2" fmla="*/ 794769 w 1004768"/>
                <a:gd name="connsiteY2" fmla="*/ 6365 h 411430"/>
                <a:gd name="connsiteX3" fmla="*/ 500102 w 1004768"/>
                <a:gd name="connsiteY3" fmla="*/ 33116 h 411430"/>
                <a:gd name="connsiteX4" fmla="*/ 89348 w 1004768"/>
                <a:gd name="connsiteY4" fmla="*/ 144629 h 411430"/>
                <a:gd name="connsiteX5" fmla="*/ 22963 w 1004768"/>
                <a:gd name="connsiteY5" fmla="*/ 205447 h 411430"/>
                <a:gd name="connsiteX6" fmla="*/ 14311 w 1004768"/>
                <a:gd name="connsiteY6" fmla="*/ 363366 h 411430"/>
                <a:gd name="connsiteX7" fmla="*/ 210805 w 1004768"/>
                <a:gd name="connsiteY7" fmla="*/ 408807 h 411430"/>
                <a:gd name="connsiteX8" fmla="*/ 686307 w 1004768"/>
                <a:gd name="connsiteY8" fmla="*/ 397797 h 411430"/>
                <a:gd name="connsiteX9" fmla="*/ 995261 w 1004768"/>
                <a:gd name="connsiteY9" fmla="*/ 260865 h 411430"/>
                <a:gd name="connsiteX10" fmla="*/ 977717 w 1004768"/>
                <a:gd name="connsiteY10" fmla="*/ 120512 h 411430"/>
                <a:gd name="connsiteX11" fmla="*/ 977676 w 1004768"/>
                <a:gd name="connsiteY11" fmla="*/ 120532 h 411430"/>
                <a:gd name="connsiteX0" fmla="*/ 977676 w 1004768"/>
                <a:gd name="connsiteY0" fmla="*/ 120037 h 410935"/>
                <a:gd name="connsiteX1" fmla="*/ 950095 w 1004768"/>
                <a:gd name="connsiteY1" fmla="*/ 83351 h 410935"/>
                <a:gd name="connsiteX2" fmla="*/ 794769 w 1004768"/>
                <a:gd name="connsiteY2" fmla="*/ 5870 h 410935"/>
                <a:gd name="connsiteX3" fmla="*/ 500102 w 1004768"/>
                <a:gd name="connsiteY3" fmla="*/ 32621 h 410935"/>
                <a:gd name="connsiteX4" fmla="*/ 160785 w 1004768"/>
                <a:gd name="connsiteY4" fmla="*/ 122703 h 410935"/>
                <a:gd name="connsiteX5" fmla="*/ 22963 w 1004768"/>
                <a:gd name="connsiteY5" fmla="*/ 204952 h 410935"/>
                <a:gd name="connsiteX6" fmla="*/ 14311 w 1004768"/>
                <a:gd name="connsiteY6" fmla="*/ 362871 h 410935"/>
                <a:gd name="connsiteX7" fmla="*/ 210805 w 1004768"/>
                <a:gd name="connsiteY7" fmla="*/ 408312 h 410935"/>
                <a:gd name="connsiteX8" fmla="*/ 686307 w 1004768"/>
                <a:gd name="connsiteY8" fmla="*/ 397302 h 410935"/>
                <a:gd name="connsiteX9" fmla="*/ 995261 w 1004768"/>
                <a:gd name="connsiteY9" fmla="*/ 260370 h 410935"/>
                <a:gd name="connsiteX10" fmla="*/ 977717 w 1004768"/>
                <a:gd name="connsiteY10" fmla="*/ 120017 h 410935"/>
                <a:gd name="connsiteX11" fmla="*/ 977676 w 1004768"/>
                <a:gd name="connsiteY11" fmla="*/ 120037 h 41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4768" h="410935">
                  <a:moveTo>
                    <a:pt x="977676" y="120037"/>
                  </a:moveTo>
                  <a:cubicBezTo>
                    <a:pt x="969643" y="106439"/>
                    <a:pt x="960254" y="93974"/>
                    <a:pt x="950095" y="83351"/>
                  </a:cubicBezTo>
                  <a:cubicBezTo>
                    <a:pt x="909422" y="40856"/>
                    <a:pt x="852662" y="16351"/>
                    <a:pt x="794769" y="5870"/>
                  </a:cubicBezTo>
                  <a:cubicBezTo>
                    <a:pt x="699177" y="-11432"/>
                    <a:pt x="605766" y="13149"/>
                    <a:pt x="500102" y="32621"/>
                  </a:cubicBezTo>
                  <a:cubicBezTo>
                    <a:pt x="394438" y="52093"/>
                    <a:pt x="240308" y="93981"/>
                    <a:pt x="160785" y="122703"/>
                  </a:cubicBezTo>
                  <a:cubicBezTo>
                    <a:pt x="81262" y="151425"/>
                    <a:pt x="37128" y="174599"/>
                    <a:pt x="22963" y="204952"/>
                  </a:cubicBezTo>
                  <a:cubicBezTo>
                    <a:pt x="11085" y="230874"/>
                    <a:pt x="-16996" y="328978"/>
                    <a:pt x="14311" y="362871"/>
                  </a:cubicBezTo>
                  <a:cubicBezTo>
                    <a:pt x="45618" y="396764"/>
                    <a:pt x="98806" y="402574"/>
                    <a:pt x="210805" y="408312"/>
                  </a:cubicBezTo>
                  <a:cubicBezTo>
                    <a:pt x="322804" y="414050"/>
                    <a:pt x="538913" y="410374"/>
                    <a:pt x="686307" y="397302"/>
                  </a:cubicBezTo>
                  <a:cubicBezTo>
                    <a:pt x="783275" y="388702"/>
                    <a:pt x="949812" y="366322"/>
                    <a:pt x="995261" y="260370"/>
                  </a:cubicBezTo>
                  <a:cubicBezTo>
                    <a:pt x="1014403" y="215751"/>
                    <a:pt x="1002647" y="162309"/>
                    <a:pt x="977717" y="120017"/>
                  </a:cubicBezTo>
                  <a:cubicBezTo>
                    <a:pt x="977703" y="120024"/>
                    <a:pt x="977690" y="120030"/>
                    <a:pt x="977676" y="120037"/>
                  </a:cubicBezTo>
                  <a:close/>
                </a:path>
              </a:pathLst>
            </a:custGeom>
            <a:solidFill>
              <a:schemeClr val="accent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0" name="Oval 309">
              <a:extLst>
                <a:ext uri="{FF2B5EF4-FFF2-40B4-BE49-F238E27FC236}">
                  <a16:creationId xmlns:a16="http://schemas.microsoft.com/office/drawing/2014/main" id="{13D015AF-89C0-84D8-5BBA-A8A0BB7E0F45}"/>
                </a:ext>
              </a:extLst>
            </p:cNvPr>
            <p:cNvSpPr/>
            <p:nvPr/>
          </p:nvSpPr>
          <p:spPr>
            <a:xfrm>
              <a:off x="5029200" y="5311140"/>
              <a:ext cx="1447800" cy="14478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3C22AB84-A797-4F2B-8174-B09A669E20B9}"/>
              </a:ext>
            </a:extLst>
          </p:cNvPr>
          <p:cNvGrpSpPr/>
          <p:nvPr/>
        </p:nvGrpSpPr>
        <p:grpSpPr>
          <a:xfrm flipH="1">
            <a:off x="4772376" y="4490086"/>
            <a:ext cx="1184511" cy="1974380"/>
            <a:chOff x="4476243" y="4572236"/>
            <a:chExt cx="1167226" cy="1945569"/>
          </a:xfrm>
        </p:grpSpPr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DC4F77CA-608F-D5CF-CA83-00ADF56D7B1E}"/>
                </a:ext>
              </a:extLst>
            </p:cNvPr>
            <p:cNvSpPr/>
            <p:nvPr/>
          </p:nvSpPr>
          <p:spPr>
            <a:xfrm>
              <a:off x="4476243" y="4572236"/>
              <a:ext cx="1167226" cy="1945569"/>
            </a:xfrm>
            <a:custGeom>
              <a:avLst/>
              <a:gdLst>
                <a:gd name="connsiteX0" fmla="*/ 1065230 w 1127453"/>
                <a:gd name="connsiteY0" fmla="*/ 1814185 h 1958139"/>
                <a:gd name="connsiteX1" fmla="*/ 1111771 w 1127453"/>
                <a:gd name="connsiteY1" fmla="*/ 1727173 h 1958139"/>
                <a:gd name="connsiteX2" fmla="*/ 1113633 w 1127453"/>
                <a:gd name="connsiteY2" fmla="*/ 1724280 h 1958139"/>
                <a:gd name="connsiteX3" fmla="*/ 1112925 w 1127453"/>
                <a:gd name="connsiteY3" fmla="*/ 1719545 h 1958139"/>
                <a:gd name="connsiteX4" fmla="*/ 924270 w 1127453"/>
                <a:gd name="connsiteY4" fmla="*/ 463314 h 1958139"/>
                <a:gd name="connsiteX5" fmla="*/ 587109 w 1127453"/>
                <a:gd name="connsiteY5" fmla="*/ 1179 h 1958139"/>
                <a:gd name="connsiteX6" fmla="*/ 570718 w 1127453"/>
                <a:gd name="connsiteY6" fmla="*/ 26271 h 1958139"/>
                <a:gd name="connsiteX7" fmla="*/ 618332 w 1127453"/>
                <a:gd name="connsiteY7" fmla="*/ 204160 h 1958139"/>
                <a:gd name="connsiteX8" fmla="*/ 519786 w 1127453"/>
                <a:gd name="connsiteY8" fmla="*/ 221845 h 1958139"/>
                <a:gd name="connsiteX9" fmla="*/ 429901 w 1127453"/>
                <a:gd name="connsiteY9" fmla="*/ 229434 h 1958139"/>
                <a:gd name="connsiteX10" fmla="*/ 408370 w 1127453"/>
                <a:gd name="connsiteY10" fmla="*/ 209441 h 1958139"/>
                <a:gd name="connsiteX11" fmla="*/ 274898 w 1127453"/>
                <a:gd name="connsiteY11" fmla="*/ 55875 h 1958139"/>
                <a:gd name="connsiteX12" fmla="*/ 219311 w 1127453"/>
                <a:gd name="connsiteY12" fmla="*/ 56118 h 1958139"/>
                <a:gd name="connsiteX13" fmla="*/ 1215 w 1127453"/>
                <a:gd name="connsiteY13" fmla="*/ 1590180 h 1958139"/>
                <a:gd name="connsiteX14" fmla="*/ 26610 w 1127453"/>
                <a:gd name="connsiteY14" fmla="*/ 1724219 h 1958139"/>
                <a:gd name="connsiteX15" fmla="*/ 216114 w 1127453"/>
                <a:gd name="connsiteY15" fmla="*/ 1891667 h 1958139"/>
                <a:gd name="connsiteX16" fmla="*/ 560682 w 1127453"/>
                <a:gd name="connsiteY16" fmla="*/ 1944623 h 1958139"/>
                <a:gd name="connsiteX17" fmla="*/ 1127454 w 1127453"/>
                <a:gd name="connsiteY17" fmla="*/ 1958140 h 1958139"/>
                <a:gd name="connsiteX18" fmla="*/ 1065230 w 1127453"/>
                <a:gd name="connsiteY18" fmla="*/ 1814165 h 1958139"/>
                <a:gd name="connsiteX0" fmla="*/ 1065230 w 1129083"/>
                <a:gd name="connsiteY0" fmla="*/ 1814185 h 1958140"/>
                <a:gd name="connsiteX1" fmla="*/ 1111771 w 1129083"/>
                <a:gd name="connsiteY1" fmla="*/ 1727173 h 1958140"/>
                <a:gd name="connsiteX2" fmla="*/ 1113633 w 1129083"/>
                <a:gd name="connsiteY2" fmla="*/ 1724280 h 1958140"/>
                <a:gd name="connsiteX3" fmla="*/ 1112925 w 1129083"/>
                <a:gd name="connsiteY3" fmla="*/ 1719545 h 1958140"/>
                <a:gd name="connsiteX4" fmla="*/ 924270 w 1129083"/>
                <a:gd name="connsiteY4" fmla="*/ 463314 h 1958140"/>
                <a:gd name="connsiteX5" fmla="*/ 587109 w 1129083"/>
                <a:gd name="connsiteY5" fmla="*/ 1179 h 1958140"/>
                <a:gd name="connsiteX6" fmla="*/ 570718 w 1129083"/>
                <a:gd name="connsiteY6" fmla="*/ 26271 h 1958140"/>
                <a:gd name="connsiteX7" fmla="*/ 618332 w 1129083"/>
                <a:gd name="connsiteY7" fmla="*/ 204160 h 1958140"/>
                <a:gd name="connsiteX8" fmla="*/ 519786 w 1129083"/>
                <a:gd name="connsiteY8" fmla="*/ 221845 h 1958140"/>
                <a:gd name="connsiteX9" fmla="*/ 429901 w 1129083"/>
                <a:gd name="connsiteY9" fmla="*/ 229434 h 1958140"/>
                <a:gd name="connsiteX10" fmla="*/ 408370 w 1129083"/>
                <a:gd name="connsiteY10" fmla="*/ 209441 h 1958140"/>
                <a:gd name="connsiteX11" fmla="*/ 274898 w 1129083"/>
                <a:gd name="connsiteY11" fmla="*/ 55875 h 1958140"/>
                <a:gd name="connsiteX12" fmla="*/ 219311 w 1129083"/>
                <a:gd name="connsiteY12" fmla="*/ 56118 h 1958140"/>
                <a:gd name="connsiteX13" fmla="*/ 1215 w 1129083"/>
                <a:gd name="connsiteY13" fmla="*/ 1590180 h 1958140"/>
                <a:gd name="connsiteX14" fmla="*/ 26610 w 1129083"/>
                <a:gd name="connsiteY14" fmla="*/ 1724219 h 1958140"/>
                <a:gd name="connsiteX15" fmla="*/ 216114 w 1129083"/>
                <a:gd name="connsiteY15" fmla="*/ 1891667 h 1958140"/>
                <a:gd name="connsiteX16" fmla="*/ 560682 w 1129083"/>
                <a:gd name="connsiteY16" fmla="*/ 1944623 h 1958140"/>
                <a:gd name="connsiteX17" fmla="*/ 1127454 w 1129083"/>
                <a:gd name="connsiteY17" fmla="*/ 1958140 h 1958140"/>
                <a:gd name="connsiteX18" fmla="*/ 1065230 w 1129083"/>
                <a:gd name="connsiteY18" fmla="*/ 1814165 h 1958140"/>
                <a:gd name="connsiteX19" fmla="*/ 1065230 w 1129083"/>
                <a:gd name="connsiteY19" fmla="*/ 1814185 h 1958140"/>
                <a:gd name="connsiteX0" fmla="*/ 1065230 w 1129083"/>
                <a:gd name="connsiteY0" fmla="*/ 1814165 h 1958140"/>
                <a:gd name="connsiteX1" fmla="*/ 1111771 w 1129083"/>
                <a:gd name="connsiteY1" fmla="*/ 1727173 h 1958140"/>
                <a:gd name="connsiteX2" fmla="*/ 1113633 w 1129083"/>
                <a:gd name="connsiteY2" fmla="*/ 1724280 h 1958140"/>
                <a:gd name="connsiteX3" fmla="*/ 1112925 w 1129083"/>
                <a:gd name="connsiteY3" fmla="*/ 1719545 h 1958140"/>
                <a:gd name="connsiteX4" fmla="*/ 924270 w 1129083"/>
                <a:gd name="connsiteY4" fmla="*/ 463314 h 1958140"/>
                <a:gd name="connsiteX5" fmla="*/ 587109 w 1129083"/>
                <a:gd name="connsiteY5" fmla="*/ 1179 h 1958140"/>
                <a:gd name="connsiteX6" fmla="*/ 570718 w 1129083"/>
                <a:gd name="connsiteY6" fmla="*/ 26271 h 1958140"/>
                <a:gd name="connsiteX7" fmla="*/ 618332 w 1129083"/>
                <a:gd name="connsiteY7" fmla="*/ 204160 h 1958140"/>
                <a:gd name="connsiteX8" fmla="*/ 519786 w 1129083"/>
                <a:gd name="connsiteY8" fmla="*/ 221845 h 1958140"/>
                <a:gd name="connsiteX9" fmla="*/ 429901 w 1129083"/>
                <a:gd name="connsiteY9" fmla="*/ 229434 h 1958140"/>
                <a:gd name="connsiteX10" fmla="*/ 408370 w 1129083"/>
                <a:gd name="connsiteY10" fmla="*/ 209441 h 1958140"/>
                <a:gd name="connsiteX11" fmla="*/ 274898 w 1129083"/>
                <a:gd name="connsiteY11" fmla="*/ 55875 h 1958140"/>
                <a:gd name="connsiteX12" fmla="*/ 219311 w 1129083"/>
                <a:gd name="connsiteY12" fmla="*/ 56118 h 1958140"/>
                <a:gd name="connsiteX13" fmla="*/ 1215 w 1129083"/>
                <a:gd name="connsiteY13" fmla="*/ 1590180 h 1958140"/>
                <a:gd name="connsiteX14" fmla="*/ 26610 w 1129083"/>
                <a:gd name="connsiteY14" fmla="*/ 1724219 h 1958140"/>
                <a:gd name="connsiteX15" fmla="*/ 216114 w 1129083"/>
                <a:gd name="connsiteY15" fmla="*/ 1891667 h 1958140"/>
                <a:gd name="connsiteX16" fmla="*/ 560682 w 1129083"/>
                <a:gd name="connsiteY16" fmla="*/ 1944623 h 1958140"/>
                <a:gd name="connsiteX17" fmla="*/ 1127454 w 1129083"/>
                <a:gd name="connsiteY17" fmla="*/ 1958140 h 1958140"/>
                <a:gd name="connsiteX18" fmla="*/ 1065230 w 1129083"/>
                <a:gd name="connsiteY18" fmla="*/ 1814165 h 1958140"/>
                <a:gd name="connsiteX0" fmla="*/ 1127454 w 1165009"/>
                <a:gd name="connsiteY0" fmla="*/ 1958140 h 1958140"/>
                <a:gd name="connsiteX1" fmla="*/ 1111771 w 1165009"/>
                <a:gd name="connsiteY1" fmla="*/ 1727173 h 1958140"/>
                <a:gd name="connsiteX2" fmla="*/ 1113633 w 1165009"/>
                <a:gd name="connsiteY2" fmla="*/ 1724280 h 1958140"/>
                <a:gd name="connsiteX3" fmla="*/ 1112925 w 1165009"/>
                <a:gd name="connsiteY3" fmla="*/ 1719545 h 1958140"/>
                <a:gd name="connsiteX4" fmla="*/ 924270 w 1165009"/>
                <a:gd name="connsiteY4" fmla="*/ 463314 h 1958140"/>
                <a:gd name="connsiteX5" fmla="*/ 587109 w 1165009"/>
                <a:gd name="connsiteY5" fmla="*/ 1179 h 1958140"/>
                <a:gd name="connsiteX6" fmla="*/ 570718 w 1165009"/>
                <a:gd name="connsiteY6" fmla="*/ 26271 h 1958140"/>
                <a:gd name="connsiteX7" fmla="*/ 618332 w 1165009"/>
                <a:gd name="connsiteY7" fmla="*/ 204160 h 1958140"/>
                <a:gd name="connsiteX8" fmla="*/ 519786 w 1165009"/>
                <a:gd name="connsiteY8" fmla="*/ 221845 h 1958140"/>
                <a:gd name="connsiteX9" fmla="*/ 429901 w 1165009"/>
                <a:gd name="connsiteY9" fmla="*/ 229434 h 1958140"/>
                <a:gd name="connsiteX10" fmla="*/ 408370 w 1165009"/>
                <a:gd name="connsiteY10" fmla="*/ 209441 h 1958140"/>
                <a:gd name="connsiteX11" fmla="*/ 274898 w 1165009"/>
                <a:gd name="connsiteY11" fmla="*/ 55875 h 1958140"/>
                <a:gd name="connsiteX12" fmla="*/ 219311 w 1165009"/>
                <a:gd name="connsiteY12" fmla="*/ 56118 h 1958140"/>
                <a:gd name="connsiteX13" fmla="*/ 1215 w 1165009"/>
                <a:gd name="connsiteY13" fmla="*/ 1590180 h 1958140"/>
                <a:gd name="connsiteX14" fmla="*/ 26610 w 1165009"/>
                <a:gd name="connsiteY14" fmla="*/ 1724219 h 1958140"/>
                <a:gd name="connsiteX15" fmla="*/ 216114 w 1165009"/>
                <a:gd name="connsiteY15" fmla="*/ 1891667 h 1958140"/>
                <a:gd name="connsiteX16" fmla="*/ 560682 w 1165009"/>
                <a:gd name="connsiteY16" fmla="*/ 1944623 h 1958140"/>
                <a:gd name="connsiteX17" fmla="*/ 1127454 w 1165009"/>
                <a:gd name="connsiteY17" fmla="*/ 1958140 h 1958140"/>
                <a:gd name="connsiteX0" fmla="*/ 1124279 w 1162544"/>
                <a:gd name="connsiteY0" fmla="*/ 1958140 h 1958140"/>
                <a:gd name="connsiteX1" fmla="*/ 1111771 w 1162544"/>
                <a:gd name="connsiteY1" fmla="*/ 1727173 h 1958140"/>
                <a:gd name="connsiteX2" fmla="*/ 1113633 w 1162544"/>
                <a:gd name="connsiteY2" fmla="*/ 1724280 h 1958140"/>
                <a:gd name="connsiteX3" fmla="*/ 1112925 w 1162544"/>
                <a:gd name="connsiteY3" fmla="*/ 1719545 h 1958140"/>
                <a:gd name="connsiteX4" fmla="*/ 924270 w 1162544"/>
                <a:gd name="connsiteY4" fmla="*/ 463314 h 1958140"/>
                <a:gd name="connsiteX5" fmla="*/ 587109 w 1162544"/>
                <a:gd name="connsiteY5" fmla="*/ 1179 h 1958140"/>
                <a:gd name="connsiteX6" fmla="*/ 570718 w 1162544"/>
                <a:gd name="connsiteY6" fmla="*/ 26271 h 1958140"/>
                <a:gd name="connsiteX7" fmla="*/ 618332 w 1162544"/>
                <a:gd name="connsiteY7" fmla="*/ 204160 h 1958140"/>
                <a:gd name="connsiteX8" fmla="*/ 519786 w 1162544"/>
                <a:gd name="connsiteY8" fmla="*/ 221845 h 1958140"/>
                <a:gd name="connsiteX9" fmla="*/ 429901 w 1162544"/>
                <a:gd name="connsiteY9" fmla="*/ 229434 h 1958140"/>
                <a:gd name="connsiteX10" fmla="*/ 408370 w 1162544"/>
                <a:gd name="connsiteY10" fmla="*/ 209441 h 1958140"/>
                <a:gd name="connsiteX11" fmla="*/ 274898 w 1162544"/>
                <a:gd name="connsiteY11" fmla="*/ 55875 h 1958140"/>
                <a:gd name="connsiteX12" fmla="*/ 219311 w 1162544"/>
                <a:gd name="connsiteY12" fmla="*/ 56118 h 1958140"/>
                <a:gd name="connsiteX13" fmla="*/ 1215 w 1162544"/>
                <a:gd name="connsiteY13" fmla="*/ 1590180 h 1958140"/>
                <a:gd name="connsiteX14" fmla="*/ 26610 w 1162544"/>
                <a:gd name="connsiteY14" fmla="*/ 1724219 h 1958140"/>
                <a:gd name="connsiteX15" fmla="*/ 216114 w 1162544"/>
                <a:gd name="connsiteY15" fmla="*/ 1891667 h 1958140"/>
                <a:gd name="connsiteX16" fmla="*/ 560682 w 1162544"/>
                <a:gd name="connsiteY16" fmla="*/ 1944623 h 1958140"/>
                <a:gd name="connsiteX17" fmla="*/ 1124279 w 1162544"/>
                <a:gd name="connsiteY17" fmla="*/ 1958140 h 1958140"/>
                <a:gd name="connsiteX0" fmla="*/ 1124279 w 1127437"/>
                <a:gd name="connsiteY0" fmla="*/ 1958140 h 1958140"/>
                <a:gd name="connsiteX1" fmla="*/ 1111771 w 1127437"/>
                <a:gd name="connsiteY1" fmla="*/ 1727173 h 1958140"/>
                <a:gd name="connsiteX2" fmla="*/ 1113633 w 1127437"/>
                <a:gd name="connsiteY2" fmla="*/ 1724280 h 1958140"/>
                <a:gd name="connsiteX3" fmla="*/ 1112925 w 1127437"/>
                <a:gd name="connsiteY3" fmla="*/ 1719545 h 1958140"/>
                <a:gd name="connsiteX4" fmla="*/ 924270 w 1127437"/>
                <a:gd name="connsiteY4" fmla="*/ 463314 h 1958140"/>
                <a:gd name="connsiteX5" fmla="*/ 587109 w 1127437"/>
                <a:gd name="connsiteY5" fmla="*/ 1179 h 1958140"/>
                <a:gd name="connsiteX6" fmla="*/ 570718 w 1127437"/>
                <a:gd name="connsiteY6" fmla="*/ 26271 h 1958140"/>
                <a:gd name="connsiteX7" fmla="*/ 618332 w 1127437"/>
                <a:gd name="connsiteY7" fmla="*/ 204160 h 1958140"/>
                <a:gd name="connsiteX8" fmla="*/ 519786 w 1127437"/>
                <a:gd name="connsiteY8" fmla="*/ 221845 h 1958140"/>
                <a:gd name="connsiteX9" fmla="*/ 429901 w 1127437"/>
                <a:gd name="connsiteY9" fmla="*/ 229434 h 1958140"/>
                <a:gd name="connsiteX10" fmla="*/ 408370 w 1127437"/>
                <a:gd name="connsiteY10" fmla="*/ 209441 h 1958140"/>
                <a:gd name="connsiteX11" fmla="*/ 274898 w 1127437"/>
                <a:gd name="connsiteY11" fmla="*/ 55875 h 1958140"/>
                <a:gd name="connsiteX12" fmla="*/ 219311 w 1127437"/>
                <a:gd name="connsiteY12" fmla="*/ 56118 h 1958140"/>
                <a:gd name="connsiteX13" fmla="*/ 1215 w 1127437"/>
                <a:gd name="connsiteY13" fmla="*/ 1590180 h 1958140"/>
                <a:gd name="connsiteX14" fmla="*/ 26610 w 1127437"/>
                <a:gd name="connsiteY14" fmla="*/ 1724219 h 1958140"/>
                <a:gd name="connsiteX15" fmla="*/ 216114 w 1127437"/>
                <a:gd name="connsiteY15" fmla="*/ 1891667 h 1958140"/>
                <a:gd name="connsiteX16" fmla="*/ 560682 w 1127437"/>
                <a:gd name="connsiteY16" fmla="*/ 1944623 h 1958140"/>
                <a:gd name="connsiteX17" fmla="*/ 1124279 w 1127437"/>
                <a:gd name="connsiteY17" fmla="*/ 1958140 h 1958140"/>
                <a:gd name="connsiteX0" fmla="*/ 1129041 w 1130151"/>
                <a:gd name="connsiteY0" fmla="*/ 1946234 h 1946234"/>
                <a:gd name="connsiteX1" fmla="*/ 1111771 w 1130151"/>
                <a:gd name="connsiteY1" fmla="*/ 1727173 h 1946234"/>
                <a:gd name="connsiteX2" fmla="*/ 1113633 w 1130151"/>
                <a:gd name="connsiteY2" fmla="*/ 1724280 h 1946234"/>
                <a:gd name="connsiteX3" fmla="*/ 1112925 w 1130151"/>
                <a:gd name="connsiteY3" fmla="*/ 1719545 h 1946234"/>
                <a:gd name="connsiteX4" fmla="*/ 924270 w 1130151"/>
                <a:gd name="connsiteY4" fmla="*/ 463314 h 1946234"/>
                <a:gd name="connsiteX5" fmla="*/ 587109 w 1130151"/>
                <a:gd name="connsiteY5" fmla="*/ 1179 h 1946234"/>
                <a:gd name="connsiteX6" fmla="*/ 570718 w 1130151"/>
                <a:gd name="connsiteY6" fmla="*/ 26271 h 1946234"/>
                <a:gd name="connsiteX7" fmla="*/ 618332 w 1130151"/>
                <a:gd name="connsiteY7" fmla="*/ 204160 h 1946234"/>
                <a:gd name="connsiteX8" fmla="*/ 519786 w 1130151"/>
                <a:gd name="connsiteY8" fmla="*/ 221845 h 1946234"/>
                <a:gd name="connsiteX9" fmla="*/ 429901 w 1130151"/>
                <a:gd name="connsiteY9" fmla="*/ 229434 h 1946234"/>
                <a:gd name="connsiteX10" fmla="*/ 408370 w 1130151"/>
                <a:gd name="connsiteY10" fmla="*/ 209441 h 1946234"/>
                <a:gd name="connsiteX11" fmla="*/ 274898 w 1130151"/>
                <a:gd name="connsiteY11" fmla="*/ 55875 h 1946234"/>
                <a:gd name="connsiteX12" fmla="*/ 219311 w 1130151"/>
                <a:gd name="connsiteY12" fmla="*/ 56118 h 1946234"/>
                <a:gd name="connsiteX13" fmla="*/ 1215 w 1130151"/>
                <a:gd name="connsiteY13" fmla="*/ 1590180 h 1946234"/>
                <a:gd name="connsiteX14" fmla="*/ 26610 w 1130151"/>
                <a:gd name="connsiteY14" fmla="*/ 1724219 h 1946234"/>
                <a:gd name="connsiteX15" fmla="*/ 216114 w 1130151"/>
                <a:gd name="connsiteY15" fmla="*/ 1891667 h 1946234"/>
                <a:gd name="connsiteX16" fmla="*/ 560682 w 1130151"/>
                <a:gd name="connsiteY16" fmla="*/ 1944623 h 1946234"/>
                <a:gd name="connsiteX17" fmla="*/ 1129041 w 1130151"/>
                <a:gd name="connsiteY17" fmla="*/ 1946234 h 1946234"/>
                <a:gd name="connsiteX0" fmla="*/ 1129041 w 1130151"/>
                <a:gd name="connsiteY0" fmla="*/ 1946234 h 2025544"/>
                <a:gd name="connsiteX1" fmla="*/ 1111771 w 1130151"/>
                <a:gd name="connsiteY1" fmla="*/ 1727173 h 2025544"/>
                <a:gd name="connsiteX2" fmla="*/ 1113633 w 1130151"/>
                <a:gd name="connsiteY2" fmla="*/ 1724280 h 2025544"/>
                <a:gd name="connsiteX3" fmla="*/ 1112925 w 1130151"/>
                <a:gd name="connsiteY3" fmla="*/ 1719545 h 2025544"/>
                <a:gd name="connsiteX4" fmla="*/ 924270 w 1130151"/>
                <a:gd name="connsiteY4" fmla="*/ 463314 h 2025544"/>
                <a:gd name="connsiteX5" fmla="*/ 587109 w 1130151"/>
                <a:gd name="connsiteY5" fmla="*/ 1179 h 2025544"/>
                <a:gd name="connsiteX6" fmla="*/ 570718 w 1130151"/>
                <a:gd name="connsiteY6" fmla="*/ 26271 h 2025544"/>
                <a:gd name="connsiteX7" fmla="*/ 618332 w 1130151"/>
                <a:gd name="connsiteY7" fmla="*/ 204160 h 2025544"/>
                <a:gd name="connsiteX8" fmla="*/ 519786 w 1130151"/>
                <a:gd name="connsiteY8" fmla="*/ 221845 h 2025544"/>
                <a:gd name="connsiteX9" fmla="*/ 429901 w 1130151"/>
                <a:gd name="connsiteY9" fmla="*/ 229434 h 2025544"/>
                <a:gd name="connsiteX10" fmla="*/ 408370 w 1130151"/>
                <a:gd name="connsiteY10" fmla="*/ 209441 h 2025544"/>
                <a:gd name="connsiteX11" fmla="*/ 274898 w 1130151"/>
                <a:gd name="connsiteY11" fmla="*/ 55875 h 2025544"/>
                <a:gd name="connsiteX12" fmla="*/ 219311 w 1130151"/>
                <a:gd name="connsiteY12" fmla="*/ 56118 h 2025544"/>
                <a:gd name="connsiteX13" fmla="*/ 1215 w 1130151"/>
                <a:gd name="connsiteY13" fmla="*/ 1590180 h 2025544"/>
                <a:gd name="connsiteX14" fmla="*/ 26610 w 1130151"/>
                <a:gd name="connsiteY14" fmla="*/ 1724219 h 2025544"/>
                <a:gd name="connsiteX15" fmla="*/ 216114 w 1130151"/>
                <a:gd name="connsiteY15" fmla="*/ 1891667 h 2025544"/>
                <a:gd name="connsiteX16" fmla="*/ 560682 w 1130151"/>
                <a:gd name="connsiteY16" fmla="*/ 1944623 h 2025544"/>
                <a:gd name="connsiteX17" fmla="*/ 1129041 w 1130151"/>
                <a:gd name="connsiteY17" fmla="*/ 1946234 h 2025544"/>
                <a:gd name="connsiteX0" fmla="*/ 1129041 w 1131153"/>
                <a:gd name="connsiteY0" fmla="*/ 1946234 h 1971924"/>
                <a:gd name="connsiteX1" fmla="*/ 1111771 w 1131153"/>
                <a:gd name="connsiteY1" fmla="*/ 1727173 h 1971924"/>
                <a:gd name="connsiteX2" fmla="*/ 1113633 w 1131153"/>
                <a:gd name="connsiteY2" fmla="*/ 1724280 h 1971924"/>
                <a:gd name="connsiteX3" fmla="*/ 1112925 w 1131153"/>
                <a:gd name="connsiteY3" fmla="*/ 1719545 h 1971924"/>
                <a:gd name="connsiteX4" fmla="*/ 924270 w 1131153"/>
                <a:gd name="connsiteY4" fmla="*/ 463314 h 1971924"/>
                <a:gd name="connsiteX5" fmla="*/ 587109 w 1131153"/>
                <a:gd name="connsiteY5" fmla="*/ 1179 h 1971924"/>
                <a:gd name="connsiteX6" fmla="*/ 570718 w 1131153"/>
                <a:gd name="connsiteY6" fmla="*/ 26271 h 1971924"/>
                <a:gd name="connsiteX7" fmla="*/ 618332 w 1131153"/>
                <a:gd name="connsiteY7" fmla="*/ 204160 h 1971924"/>
                <a:gd name="connsiteX8" fmla="*/ 519786 w 1131153"/>
                <a:gd name="connsiteY8" fmla="*/ 221845 h 1971924"/>
                <a:gd name="connsiteX9" fmla="*/ 429901 w 1131153"/>
                <a:gd name="connsiteY9" fmla="*/ 229434 h 1971924"/>
                <a:gd name="connsiteX10" fmla="*/ 408370 w 1131153"/>
                <a:gd name="connsiteY10" fmla="*/ 209441 h 1971924"/>
                <a:gd name="connsiteX11" fmla="*/ 274898 w 1131153"/>
                <a:gd name="connsiteY11" fmla="*/ 55875 h 1971924"/>
                <a:gd name="connsiteX12" fmla="*/ 219311 w 1131153"/>
                <a:gd name="connsiteY12" fmla="*/ 56118 h 1971924"/>
                <a:gd name="connsiteX13" fmla="*/ 1215 w 1131153"/>
                <a:gd name="connsiteY13" fmla="*/ 1590180 h 1971924"/>
                <a:gd name="connsiteX14" fmla="*/ 26610 w 1131153"/>
                <a:gd name="connsiteY14" fmla="*/ 1724219 h 1971924"/>
                <a:gd name="connsiteX15" fmla="*/ 216114 w 1131153"/>
                <a:gd name="connsiteY15" fmla="*/ 1891667 h 1971924"/>
                <a:gd name="connsiteX16" fmla="*/ 560682 w 1131153"/>
                <a:gd name="connsiteY16" fmla="*/ 1944623 h 1971924"/>
                <a:gd name="connsiteX17" fmla="*/ 1129041 w 1131153"/>
                <a:gd name="connsiteY17" fmla="*/ 1946234 h 1971924"/>
                <a:gd name="connsiteX0" fmla="*/ 1122691 w 1127437"/>
                <a:gd name="connsiteY0" fmla="*/ 1930359 h 1960792"/>
                <a:gd name="connsiteX1" fmla="*/ 1111771 w 1127437"/>
                <a:gd name="connsiteY1" fmla="*/ 1727173 h 1960792"/>
                <a:gd name="connsiteX2" fmla="*/ 1113633 w 1127437"/>
                <a:gd name="connsiteY2" fmla="*/ 1724280 h 1960792"/>
                <a:gd name="connsiteX3" fmla="*/ 1112925 w 1127437"/>
                <a:gd name="connsiteY3" fmla="*/ 1719545 h 1960792"/>
                <a:gd name="connsiteX4" fmla="*/ 924270 w 1127437"/>
                <a:gd name="connsiteY4" fmla="*/ 463314 h 1960792"/>
                <a:gd name="connsiteX5" fmla="*/ 587109 w 1127437"/>
                <a:gd name="connsiteY5" fmla="*/ 1179 h 1960792"/>
                <a:gd name="connsiteX6" fmla="*/ 570718 w 1127437"/>
                <a:gd name="connsiteY6" fmla="*/ 26271 h 1960792"/>
                <a:gd name="connsiteX7" fmla="*/ 618332 w 1127437"/>
                <a:gd name="connsiteY7" fmla="*/ 204160 h 1960792"/>
                <a:gd name="connsiteX8" fmla="*/ 519786 w 1127437"/>
                <a:gd name="connsiteY8" fmla="*/ 221845 h 1960792"/>
                <a:gd name="connsiteX9" fmla="*/ 429901 w 1127437"/>
                <a:gd name="connsiteY9" fmla="*/ 229434 h 1960792"/>
                <a:gd name="connsiteX10" fmla="*/ 408370 w 1127437"/>
                <a:gd name="connsiteY10" fmla="*/ 209441 h 1960792"/>
                <a:gd name="connsiteX11" fmla="*/ 274898 w 1127437"/>
                <a:gd name="connsiteY11" fmla="*/ 55875 h 1960792"/>
                <a:gd name="connsiteX12" fmla="*/ 219311 w 1127437"/>
                <a:gd name="connsiteY12" fmla="*/ 56118 h 1960792"/>
                <a:gd name="connsiteX13" fmla="*/ 1215 w 1127437"/>
                <a:gd name="connsiteY13" fmla="*/ 1590180 h 1960792"/>
                <a:gd name="connsiteX14" fmla="*/ 26610 w 1127437"/>
                <a:gd name="connsiteY14" fmla="*/ 1724219 h 1960792"/>
                <a:gd name="connsiteX15" fmla="*/ 216114 w 1127437"/>
                <a:gd name="connsiteY15" fmla="*/ 1891667 h 1960792"/>
                <a:gd name="connsiteX16" fmla="*/ 560682 w 1127437"/>
                <a:gd name="connsiteY16" fmla="*/ 1944623 h 1960792"/>
                <a:gd name="connsiteX17" fmla="*/ 1122691 w 1127437"/>
                <a:gd name="connsiteY17" fmla="*/ 1930359 h 1960792"/>
                <a:gd name="connsiteX0" fmla="*/ 1122691 w 1169490"/>
                <a:gd name="connsiteY0" fmla="*/ 1930359 h 1960792"/>
                <a:gd name="connsiteX1" fmla="*/ 1111771 w 1169490"/>
                <a:gd name="connsiteY1" fmla="*/ 1727173 h 1960792"/>
                <a:gd name="connsiteX2" fmla="*/ 1113633 w 1169490"/>
                <a:gd name="connsiteY2" fmla="*/ 1724280 h 1960792"/>
                <a:gd name="connsiteX3" fmla="*/ 1154200 w 1169490"/>
                <a:gd name="connsiteY3" fmla="*/ 1716370 h 1960792"/>
                <a:gd name="connsiteX4" fmla="*/ 924270 w 1169490"/>
                <a:gd name="connsiteY4" fmla="*/ 463314 h 1960792"/>
                <a:gd name="connsiteX5" fmla="*/ 587109 w 1169490"/>
                <a:gd name="connsiteY5" fmla="*/ 1179 h 1960792"/>
                <a:gd name="connsiteX6" fmla="*/ 570718 w 1169490"/>
                <a:gd name="connsiteY6" fmla="*/ 26271 h 1960792"/>
                <a:gd name="connsiteX7" fmla="*/ 618332 w 1169490"/>
                <a:gd name="connsiteY7" fmla="*/ 204160 h 1960792"/>
                <a:gd name="connsiteX8" fmla="*/ 519786 w 1169490"/>
                <a:gd name="connsiteY8" fmla="*/ 221845 h 1960792"/>
                <a:gd name="connsiteX9" fmla="*/ 429901 w 1169490"/>
                <a:gd name="connsiteY9" fmla="*/ 229434 h 1960792"/>
                <a:gd name="connsiteX10" fmla="*/ 408370 w 1169490"/>
                <a:gd name="connsiteY10" fmla="*/ 209441 h 1960792"/>
                <a:gd name="connsiteX11" fmla="*/ 274898 w 1169490"/>
                <a:gd name="connsiteY11" fmla="*/ 55875 h 1960792"/>
                <a:gd name="connsiteX12" fmla="*/ 219311 w 1169490"/>
                <a:gd name="connsiteY12" fmla="*/ 56118 h 1960792"/>
                <a:gd name="connsiteX13" fmla="*/ 1215 w 1169490"/>
                <a:gd name="connsiteY13" fmla="*/ 1590180 h 1960792"/>
                <a:gd name="connsiteX14" fmla="*/ 26610 w 1169490"/>
                <a:gd name="connsiteY14" fmla="*/ 1724219 h 1960792"/>
                <a:gd name="connsiteX15" fmla="*/ 216114 w 1169490"/>
                <a:gd name="connsiteY15" fmla="*/ 1891667 h 1960792"/>
                <a:gd name="connsiteX16" fmla="*/ 560682 w 1169490"/>
                <a:gd name="connsiteY16" fmla="*/ 1944623 h 1960792"/>
                <a:gd name="connsiteX17" fmla="*/ 1122691 w 1169490"/>
                <a:gd name="connsiteY17" fmla="*/ 1930359 h 1960792"/>
                <a:gd name="connsiteX0" fmla="*/ 1122691 w 1168444"/>
                <a:gd name="connsiteY0" fmla="*/ 1930359 h 1960792"/>
                <a:gd name="connsiteX1" fmla="*/ 1111771 w 1168444"/>
                <a:gd name="connsiteY1" fmla="*/ 1727173 h 1960792"/>
                <a:gd name="connsiteX2" fmla="*/ 1145383 w 1168444"/>
                <a:gd name="connsiteY2" fmla="*/ 1756030 h 1960792"/>
                <a:gd name="connsiteX3" fmla="*/ 1154200 w 1168444"/>
                <a:gd name="connsiteY3" fmla="*/ 1716370 h 1960792"/>
                <a:gd name="connsiteX4" fmla="*/ 924270 w 1168444"/>
                <a:gd name="connsiteY4" fmla="*/ 463314 h 1960792"/>
                <a:gd name="connsiteX5" fmla="*/ 587109 w 1168444"/>
                <a:gd name="connsiteY5" fmla="*/ 1179 h 1960792"/>
                <a:gd name="connsiteX6" fmla="*/ 570718 w 1168444"/>
                <a:gd name="connsiteY6" fmla="*/ 26271 h 1960792"/>
                <a:gd name="connsiteX7" fmla="*/ 618332 w 1168444"/>
                <a:gd name="connsiteY7" fmla="*/ 204160 h 1960792"/>
                <a:gd name="connsiteX8" fmla="*/ 519786 w 1168444"/>
                <a:gd name="connsiteY8" fmla="*/ 221845 h 1960792"/>
                <a:gd name="connsiteX9" fmla="*/ 429901 w 1168444"/>
                <a:gd name="connsiteY9" fmla="*/ 229434 h 1960792"/>
                <a:gd name="connsiteX10" fmla="*/ 408370 w 1168444"/>
                <a:gd name="connsiteY10" fmla="*/ 209441 h 1960792"/>
                <a:gd name="connsiteX11" fmla="*/ 274898 w 1168444"/>
                <a:gd name="connsiteY11" fmla="*/ 55875 h 1960792"/>
                <a:gd name="connsiteX12" fmla="*/ 219311 w 1168444"/>
                <a:gd name="connsiteY12" fmla="*/ 56118 h 1960792"/>
                <a:gd name="connsiteX13" fmla="*/ 1215 w 1168444"/>
                <a:gd name="connsiteY13" fmla="*/ 1590180 h 1960792"/>
                <a:gd name="connsiteX14" fmla="*/ 26610 w 1168444"/>
                <a:gd name="connsiteY14" fmla="*/ 1724219 h 1960792"/>
                <a:gd name="connsiteX15" fmla="*/ 216114 w 1168444"/>
                <a:gd name="connsiteY15" fmla="*/ 1891667 h 1960792"/>
                <a:gd name="connsiteX16" fmla="*/ 560682 w 1168444"/>
                <a:gd name="connsiteY16" fmla="*/ 1944623 h 1960792"/>
                <a:gd name="connsiteX17" fmla="*/ 1122691 w 1168444"/>
                <a:gd name="connsiteY17" fmla="*/ 1930359 h 1960792"/>
                <a:gd name="connsiteX0" fmla="*/ 1122691 w 1168444"/>
                <a:gd name="connsiteY0" fmla="*/ 1930359 h 1946316"/>
                <a:gd name="connsiteX1" fmla="*/ 1124471 w 1168444"/>
                <a:gd name="connsiteY1" fmla="*/ 1809723 h 1946316"/>
                <a:gd name="connsiteX2" fmla="*/ 1145383 w 1168444"/>
                <a:gd name="connsiteY2" fmla="*/ 1756030 h 1946316"/>
                <a:gd name="connsiteX3" fmla="*/ 1154200 w 1168444"/>
                <a:gd name="connsiteY3" fmla="*/ 1716370 h 1946316"/>
                <a:gd name="connsiteX4" fmla="*/ 924270 w 1168444"/>
                <a:gd name="connsiteY4" fmla="*/ 463314 h 1946316"/>
                <a:gd name="connsiteX5" fmla="*/ 587109 w 1168444"/>
                <a:gd name="connsiteY5" fmla="*/ 1179 h 1946316"/>
                <a:gd name="connsiteX6" fmla="*/ 570718 w 1168444"/>
                <a:gd name="connsiteY6" fmla="*/ 26271 h 1946316"/>
                <a:gd name="connsiteX7" fmla="*/ 618332 w 1168444"/>
                <a:gd name="connsiteY7" fmla="*/ 204160 h 1946316"/>
                <a:gd name="connsiteX8" fmla="*/ 519786 w 1168444"/>
                <a:gd name="connsiteY8" fmla="*/ 221845 h 1946316"/>
                <a:gd name="connsiteX9" fmla="*/ 429901 w 1168444"/>
                <a:gd name="connsiteY9" fmla="*/ 229434 h 1946316"/>
                <a:gd name="connsiteX10" fmla="*/ 408370 w 1168444"/>
                <a:gd name="connsiteY10" fmla="*/ 209441 h 1946316"/>
                <a:gd name="connsiteX11" fmla="*/ 274898 w 1168444"/>
                <a:gd name="connsiteY11" fmla="*/ 55875 h 1946316"/>
                <a:gd name="connsiteX12" fmla="*/ 219311 w 1168444"/>
                <a:gd name="connsiteY12" fmla="*/ 56118 h 1946316"/>
                <a:gd name="connsiteX13" fmla="*/ 1215 w 1168444"/>
                <a:gd name="connsiteY13" fmla="*/ 1590180 h 1946316"/>
                <a:gd name="connsiteX14" fmla="*/ 26610 w 1168444"/>
                <a:gd name="connsiteY14" fmla="*/ 1724219 h 1946316"/>
                <a:gd name="connsiteX15" fmla="*/ 216114 w 1168444"/>
                <a:gd name="connsiteY15" fmla="*/ 1891667 h 1946316"/>
                <a:gd name="connsiteX16" fmla="*/ 560682 w 1168444"/>
                <a:gd name="connsiteY16" fmla="*/ 1944623 h 1946316"/>
                <a:gd name="connsiteX17" fmla="*/ 1122691 w 1168444"/>
                <a:gd name="connsiteY17" fmla="*/ 1930359 h 1946316"/>
                <a:gd name="connsiteX0" fmla="*/ 1122691 w 1171327"/>
                <a:gd name="connsiteY0" fmla="*/ 1930359 h 1946316"/>
                <a:gd name="connsiteX1" fmla="*/ 1145383 w 1171327"/>
                <a:gd name="connsiteY1" fmla="*/ 1756030 h 1946316"/>
                <a:gd name="connsiteX2" fmla="*/ 1154200 w 1171327"/>
                <a:gd name="connsiteY2" fmla="*/ 1716370 h 1946316"/>
                <a:gd name="connsiteX3" fmla="*/ 924270 w 1171327"/>
                <a:gd name="connsiteY3" fmla="*/ 463314 h 1946316"/>
                <a:gd name="connsiteX4" fmla="*/ 587109 w 1171327"/>
                <a:gd name="connsiteY4" fmla="*/ 1179 h 1946316"/>
                <a:gd name="connsiteX5" fmla="*/ 570718 w 1171327"/>
                <a:gd name="connsiteY5" fmla="*/ 26271 h 1946316"/>
                <a:gd name="connsiteX6" fmla="*/ 618332 w 1171327"/>
                <a:gd name="connsiteY6" fmla="*/ 204160 h 1946316"/>
                <a:gd name="connsiteX7" fmla="*/ 519786 w 1171327"/>
                <a:gd name="connsiteY7" fmla="*/ 221845 h 1946316"/>
                <a:gd name="connsiteX8" fmla="*/ 429901 w 1171327"/>
                <a:gd name="connsiteY8" fmla="*/ 229434 h 1946316"/>
                <a:gd name="connsiteX9" fmla="*/ 408370 w 1171327"/>
                <a:gd name="connsiteY9" fmla="*/ 209441 h 1946316"/>
                <a:gd name="connsiteX10" fmla="*/ 274898 w 1171327"/>
                <a:gd name="connsiteY10" fmla="*/ 55875 h 1946316"/>
                <a:gd name="connsiteX11" fmla="*/ 219311 w 1171327"/>
                <a:gd name="connsiteY11" fmla="*/ 56118 h 1946316"/>
                <a:gd name="connsiteX12" fmla="*/ 1215 w 1171327"/>
                <a:gd name="connsiteY12" fmla="*/ 1590180 h 1946316"/>
                <a:gd name="connsiteX13" fmla="*/ 26610 w 1171327"/>
                <a:gd name="connsiteY13" fmla="*/ 1724219 h 1946316"/>
                <a:gd name="connsiteX14" fmla="*/ 216114 w 1171327"/>
                <a:gd name="connsiteY14" fmla="*/ 1891667 h 1946316"/>
                <a:gd name="connsiteX15" fmla="*/ 560682 w 1171327"/>
                <a:gd name="connsiteY15" fmla="*/ 1944623 h 1946316"/>
                <a:gd name="connsiteX16" fmla="*/ 1122691 w 1171327"/>
                <a:gd name="connsiteY16" fmla="*/ 1930359 h 1946316"/>
                <a:gd name="connsiteX0" fmla="*/ 1122691 w 1187947"/>
                <a:gd name="connsiteY0" fmla="*/ 1930359 h 1946316"/>
                <a:gd name="connsiteX1" fmla="*/ 1154200 w 1187947"/>
                <a:gd name="connsiteY1" fmla="*/ 1716370 h 1946316"/>
                <a:gd name="connsiteX2" fmla="*/ 924270 w 1187947"/>
                <a:gd name="connsiteY2" fmla="*/ 463314 h 1946316"/>
                <a:gd name="connsiteX3" fmla="*/ 587109 w 1187947"/>
                <a:gd name="connsiteY3" fmla="*/ 1179 h 1946316"/>
                <a:gd name="connsiteX4" fmla="*/ 570718 w 1187947"/>
                <a:gd name="connsiteY4" fmla="*/ 26271 h 1946316"/>
                <a:gd name="connsiteX5" fmla="*/ 618332 w 1187947"/>
                <a:gd name="connsiteY5" fmla="*/ 204160 h 1946316"/>
                <a:gd name="connsiteX6" fmla="*/ 519786 w 1187947"/>
                <a:gd name="connsiteY6" fmla="*/ 221845 h 1946316"/>
                <a:gd name="connsiteX7" fmla="*/ 429901 w 1187947"/>
                <a:gd name="connsiteY7" fmla="*/ 229434 h 1946316"/>
                <a:gd name="connsiteX8" fmla="*/ 408370 w 1187947"/>
                <a:gd name="connsiteY8" fmla="*/ 209441 h 1946316"/>
                <a:gd name="connsiteX9" fmla="*/ 274898 w 1187947"/>
                <a:gd name="connsiteY9" fmla="*/ 55875 h 1946316"/>
                <a:gd name="connsiteX10" fmla="*/ 219311 w 1187947"/>
                <a:gd name="connsiteY10" fmla="*/ 56118 h 1946316"/>
                <a:gd name="connsiteX11" fmla="*/ 1215 w 1187947"/>
                <a:gd name="connsiteY11" fmla="*/ 1590180 h 1946316"/>
                <a:gd name="connsiteX12" fmla="*/ 26610 w 1187947"/>
                <a:gd name="connsiteY12" fmla="*/ 1724219 h 1946316"/>
                <a:gd name="connsiteX13" fmla="*/ 216114 w 1187947"/>
                <a:gd name="connsiteY13" fmla="*/ 1891667 h 1946316"/>
                <a:gd name="connsiteX14" fmla="*/ 560682 w 1187947"/>
                <a:gd name="connsiteY14" fmla="*/ 1944623 h 1946316"/>
                <a:gd name="connsiteX15" fmla="*/ 1122691 w 1187947"/>
                <a:gd name="connsiteY15" fmla="*/ 1930359 h 1946316"/>
                <a:gd name="connsiteX0" fmla="*/ 1122691 w 1168073"/>
                <a:gd name="connsiteY0" fmla="*/ 1930359 h 1949596"/>
                <a:gd name="connsiteX1" fmla="*/ 1154200 w 1168073"/>
                <a:gd name="connsiteY1" fmla="*/ 1716370 h 1949596"/>
                <a:gd name="connsiteX2" fmla="*/ 924270 w 1168073"/>
                <a:gd name="connsiteY2" fmla="*/ 463314 h 1949596"/>
                <a:gd name="connsiteX3" fmla="*/ 587109 w 1168073"/>
                <a:gd name="connsiteY3" fmla="*/ 1179 h 1949596"/>
                <a:gd name="connsiteX4" fmla="*/ 570718 w 1168073"/>
                <a:gd name="connsiteY4" fmla="*/ 26271 h 1949596"/>
                <a:gd name="connsiteX5" fmla="*/ 618332 w 1168073"/>
                <a:gd name="connsiteY5" fmla="*/ 204160 h 1949596"/>
                <a:gd name="connsiteX6" fmla="*/ 519786 w 1168073"/>
                <a:gd name="connsiteY6" fmla="*/ 221845 h 1949596"/>
                <a:gd name="connsiteX7" fmla="*/ 429901 w 1168073"/>
                <a:gd name="connsiteY7" fmla="*/ 229434 h 1949596"/>
                <a:gd name="connsiteX8" fmla="*/ 408370 w 1168073"/>
                <a:gd name="connsiteY8" fmla="*/ 209441 h 1949596"/>
                <a:gd name="connsiteX9" fmla="*/ 274898 w 1168073"/>
                <a:gd name="connsiteY9" fmla="*/ 55875 h 1949596"/>
                <a:gd name="connsiteX10" fmla="*/ 219311 w 1168073"/>
                <a:gd name="connsiteY10" fmla="*/ 56118 h 1949596"/>
                <a:gd name="connsiteX11" fmla="*/ 1215 w 1168073"/>
                <a:gd name="connsiteY11" fmla="*/ 1590180 h 1949596"/>
                <a:gd name="connsiteX12" fmla="*/ 26610 w 1168073"/>
                <a:gd name="connsiteY12" fmla="*/ 1724219 h 1949596"/>
                <a:gd name="connsiteX13" fmla="*/ 216114 w 1168073"/>
                <a:gd name="connsiteY13" fmla="*/ 1891667 h 1949596"/>
                <a:gd name="connsiteX14" fmla="*/ 560682 w 1168073"/>
                <a:gd name="connsiteY14" fmla="*/ 1944623 h 1949596"/>
                <a:gd name="connsiteX15" fmla="*/ 1122691 w 1168073"/>
                <a:gd name="connsiteY15" fmla="*/ 1930359 h 1949596"/>
                <a:gd name="connsiteX0" fmla="*/ 1122691 w 1172917"/>
                <a:gd name="connsiteY0" fmla="*/ 1930359 h 1946221"/>
                <a:gd name="connsiteX1" fmla="*/ 1154200 w 1172917"/>
                <a:gd name="connsiteY1" fmla="*/ 1716370 h 1946221"/>
                <a:gd name="connsiteX2" fmla="*/ 924270 w 1172917"/>
                <a:gd name="connsiteY2" fmla="*/ 463314 h 1946221"/>
                <a:gd name="connsiteX3" fmla="*/ 587109 w 1172917"/>
                <a:gd name="connsiteY3" fmla="*/ 1179 h 1946221"/>
                <a:gd name="connsiteX4" fmla="*/ 570718 w 1172917"/>
                <a:gd name="connsiteY4" fmla="*/ 26271 h 1946221"/>
                <a:gd name="connsiteX5" fmla="*/ 618332 w 1172917"/>
                <a:gd name="connsiteY5" fmla="*/ 204160 h 1946221"/>
                <a:gd name="connsiteX6" fmla="*/ 519786 w 1172917"/>
                <a:gd name="connsiteY6" fmla="*/ 221845 h 1946221"/>
                <a:gd name="connsiteX7" fmla="*/ 429901 w 1172917"/>
                <a:gd name="connsiteY7" fmla="*/ 229434 h 1946221"/>
                <a:gd name="connsiteX8" fmla="*/ 408370 w 1172917"/>
                <a:gd name="connsiteY8" fmla="*/ 209441 h 1946221"/>
                <a:gd name="connsiteX9" fmla="*/ 274898 w 1172917"/>
                <a:gd name="connsiteY9" fmla="*/ 55875 h 1946221"/>
                <a:gd name="connsiteX10" fmla="*/ 219311 w 1172917"/>
                <a:gd name="connsiteY10" fmla="*/ 56118 h 1946221"/>
                <a:gd name="connsiteX11" fmla="*/ 1215 w 1172917"/>
                <a:gd name="connsiteY11" fmla="*/ 1590180 h 1946221"/>
                <a:gd name="connsiteX12" fmla="*/ 26610 w 1172917"/>
                <a:gd name="connsiteY12" fmla="*/ 1724219 h 1946221"/>
                <a:gd name="connsiteX13" fmla="*/ 216114 w 1172917"/>
                <a:gd name="connsiteY13" fmla="*/ 1891667 h 1946221"/>
                <a:gd name="connsiteX14" fmla="*/ 560682 w 1172917"/>
                <a:gd name="connsiteY14" fmla="*/ 1944623 h 1946221"/>
                <a:gd name="connsiteX15" fmla="*/ 1122691 w 1172917"/>
                <a:gd name="connsiteY15" fmla="*/ 1930359 h 1946221"/>
                <a:gd name="connsiteX0" fmla="*/ 1122691 w 1167226"/>
                <a:gd name="connsiteY0" fmla="*/ 1930359 h 1945569"/>
                <a:gd name="connsiteX1" fmla="*/ 1154200 w 1167226"/>
                <a:gd name="connsiteY1" fmla="*/ 1716370 h 1945569"/>
                <a:gd name="connsiteX2" fmla="*/ 924270 w 1167226"/>
                <a:gd name="connsiteY2" fmla="*/ 463314 h 1945569"/>
                <a:gd name="connsiteX3" fmla="*/ 587109 w 1167226"/>
                <a:gd name="connsiteY3" fmla="*/ 1179 h 1945569"/>
                <a:gd name="connsiteX4" fmla="*/ 570718 w 1167226"/>
                <a:gd name="connsiteY4" fmla="*/ 26271 h 1945569"/>
                <a:gd name="connsiteX5" fmla="*/ 618332 w 1167226"/>
                <a:gd name="connsiteY5" fmla="*/ 204160 h 1945569"/>
                <a:gd name="connsiteX6" fmla="*/ 519786 w 1167226"/>
                <a:gd name="connsiteY6" fmla="*/ 221845 h 1945569"/>
                <a:gd name="connsiteX7" fmla="*/ 429901 w 1167226"/>
                <a:gd name="connsiteY7" fmla="*/ 229434 h 1945569"/>
                <a:gd name="connsiteX8" fmla="*/ 408370 w 1167226"/>
                <a:gd name="connsiteY8" fmla="*/ 209441 h 1945569"/>
                <a:gd name="connsiteX9" fmla="*/ 274898 w 1167226"/>
                <a:gd name="connsiteY9" fmla="*/ 55875 h 1945569"/>
                <a:gd name="connsiteX10" fmla="*/ 219311 w 1167226"/>
                <a:gd name="connsiteY10" fmla="*/ 56118 h 1945569"/>
                <a:gd name="connsiteX11" fmla="*/ 1215 w 1167226"/>
                <a:gd name="connsiteY11" fmla="*/ 1590180 h 1945569"/>
                <a:gd name="connsiteX12" fmla="*/ 26610 w 1167226"/>
                <a:gd name="connsiteY12" fmla="*/ 1724219 h 1945569"/>
                <a:gd name="connsiteX13" fmla="*/ 216114 w 1167226"/>
                <a:gd name="connsiteY13" fmla="*/ 1891667 h 1945569"/>
                <a:gd name="connsiteX14" fmla="*/ 560682 w 1167226"/>
                <a:gd name="connsiteY14" fmla="*/ 1944623 h 1945569"/>
                <a:gd name="connsiteX15" fmla="*/ 1122691 w 1167226"/>
                <a:gd name="connsiteY15" fmla="*/ 1930359 h 1945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67226" h="1945569">
                  <a:moveTo>
                    <a:pt x="1122691" y="1930359"/>
                  </a:moveTo>
                  <a:cubicBezTo>
                    <a:pt x="1150173" y="1910573"/>
                    <a:pt x="1187270" y="1960878"/>
                    <a:pt x="1154200" y="1716370"/>
                  </a:cubicBezTo>
                  <a:cubicBezTo>
                    <a:pt x="1121130" y="1471862"/>
                    <a:pt x="1018785" y="749179"/>
                    <a:pt x="924270" y="463314"/>
                  </a:cubicBezTo>
                  <a:cubicBezTo>
                    <a:pt x="829755" y="177449"/>
                    <a:pt x="790859" y="72792"/>
                    <a:pt x="587109" y="1179"/>
                  </a:cubicBezTo>
                  <a:cubicBezTo>
                    <a:pt x="568978" y="-5195"/>
                    <a:pt x="562867" y="15870"/>
                    <a:pt x="570718" y="26271"/>
                  </a:cubicBezTo>
                  <a:cubicBezTo>
                    <a:pt x="619789" y="91226"/>
                    <a:pt x="676165" y="193496"/>
                    <a:pt x="618332" y="204160"/>
                  </a:cubicBezTo>
                  <a:lnTo>
                    <a:pt x="519786" y="221845"/>
                  </a:lnTo>
                  <a:cubicBezTo>
                    <a:pt x="494067" y="226459"/>
                    <a:pt x="454911" y="242101"/>
                    <a:pt x="429901" y="229434"/>
                  </a:cubicBezTo>
                  <a:cubicBezTo>
                    <a:pt x="421098" y="224982"/>
                    <a:pt x="414582" y="217110"/>
                    <a:pt x="408370" y="209441"/>
                  </a:cubicBezTo>
                  <a:cubicBezTo>
                    <a:pt x="366443" y="157740"/>
                    <a:pt x="328036" y="96892"/>
                    <a:pt x="274898" y="55875"/>
                  </a:cubicBezTo>
                  <a:cubicBezTo>
                    <a:pt x="263526" y="47295"/>
                    <a:pt x="211055" y="22001"/>
                    <a:pt x="219311" y="56118"/>
                  </a:cubicBezTo>
                  <a:cubicBezTo>
                    <a:pt x="345964" y="579424"/>
                    <a:pt x="-23756" y="1071447"/>
                    <a:pt x="1215" y="1590180"/>
                  </a:cubicBezTo>
                  <a:cubicBezTo>
                    <a:pt x="3420" y="1635851"/>
                    <a:pt x="8864" y="1682089"/>
                    <a:pt x="26610" y="1724219"/>
                  </a:cubicBezTo>
                  <a:cubicBezTo>
                    <a:pt x="60261" y="1804048"/>
                    <a:pt x="135213" y="1860666"/>
                    <a:pt x="216114" y="1891667"/>
                  </a:cubicBezTo>
                  <a:cubicBezTo>
                    <a:pt x="323726" y="1932906"/>
                    <a:pt x="446311" y="1941628"/>
                    <a:pt x="560682" y="1944623"/>
                  </a:cubicBezTo>
                  <a:cubicBezTo>
                    <a:pt x="750135" y="1945160"/>
                    <a:pt x="1095209" y="1950145"/>
                    <a:pt x="1122691" y="1930359"/>
                  </a:cubicBezTo>
                  <a:close/>
                </a:path>
              </a:pathLst>
            </a:custGeom>
            <a:solidFill>
              <a:schemeClr val="accent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26B0AFEF-CB4F-BB2B-4344-7891DFC13071}"/>
                </a:ext>
              </a:extLst>
            </p:cNvPr>
            <p:cNvSpPr/>
            <p:nvPr/>
          </p:nvSpPr>
          <p:spPr>
            <a:xfrm rot="21422400">
              <a:off x="5120439" y="4871452"/>
              <a:ext cx="115220" cy="115220"/>
            </a:xfrm>
            <a:custGeom>
              <a:avLst/>
              <a:gdLst>
                <a:gd name="connsiteX0" fmla="*/ 115220 w 115220"/>
                <a:gd name="connsiteY0" fmla="*/ 57610 h 115220"/>
                <a:gd name="connsiteX1" fmla="*/ 57610 w 115220"/>
                <a:gd name="connsiteY1" fmla="*/ 115220 h 115220"/>
                <a:gd name="connsiteX2" fmla="*/ 0 w 115220"/>
                <a:gd name="connsiteY2" fmla="*/ 57610 h 115220"/>
                <a:gd name="connsiteX3" fmla="*/ 57610 w 115220"/>
                <a:gd name="connsiteY3" fmla="*/ 0 h 115220"/>
                <a:gd name="connsiteX4" fmla="*/ 115220 w 115220"/>
                <a:gd name="connsiteY4" fmla="*/ 57610 h 11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220" h="115220">
                  <a:moveTo>
                    <a:pt x="115220" y="57610"/>
                  </a:moveTo>
                  <a:cubicBezTo>
                    <a:pt x="115220" y="89427"/>
                    <a:pt x="89427" y="115220"/>
                    <a:pt x="57610" y="115220"/>
                  </a:cubicBezTo>
                  <a:cubicBezTo>
                    <a:pt x="25793" y="115220"/>
                    <a:pt x="0" y="89427"/>
                    <a:pt x="0" y="57610"/>
                  </a:cubicBezTo>
                  <a:cubicBezTo>
                    <a:pt x="0" y="25793"/>
                    <a:pt x="25793" y="0"/>
                    <a:pt x="57610" y="0"/>
                  </a:cubicBezTo>
                  <a:cubicBezTo>
                    <a:pt x="89427" y="0"/>
                    <a:pt x="115220" y="25793"/>
                    <a:pt x="115220" y="57610"/>
                  </a:cubicBezTo>
                  <a:close/>
                </a:path>
              </a:pathLst>
            </a:custGeom>
            <a:solidFill>
              <a:schemeClr val="accent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0E639C6-B951-5E57-D554-2DD5DBBB06F3}"/>
                </a:ext>
              </a:extLst>
            </p:cNvPr>
            <p:cNvSpPr/>
            <p:nvPr/>
          </p:nvSpPr>
          <p:spPr>
            <a:xfrm rot="19270799">
              <a:off x="4863231" y="4916653"/>
              <a:ext cx="115220" cy="115220"/>
            </a:xfrm>
            <a:custGeom>
              <a:avLst/>
              <a:gdLst>
                <a:gd name="connsiteX0" fmla="*/ 115220 w 115220"/>
                <a:gd name="connsiteY0" fmla="*/ 57610 h 115220"/>
                <a:gd name="connsiteX1" fmla="*/ 57610 w 115220"/>
                <a:gd name="connsiteY1" fmla="*/ 115220 h 115220"/>
                <a:gd name="connsiteX2" fmla="*/ 0 w 115220"/>
                <a:gd name="connsiteY2" fmla="*/ 57610 h 115220"/>
                <a:gd name="connsiteX3" fmla="*/ 57610 w 115220"/>
                <a:gd name="connsiteY3" fmla="*/ 0 h 115220"/>
                <a:gd name="connsiteX4" fmla="*/ 115220 w 115220"/>
                <a:gd name="connsiteY4" fmla="*/ 57610 h 11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220" h="115220">
                  <a:moveTo>
                    <a:pt x="115220" y="57610"/>
                  </a:moveTo>
                  <a:cubicBezTo>
                    <a:pt x="115220" y="89427"/>
                    <a:pt x="89427" y="115220"/>
                    <a:pt x="57610" y="115220"/>
                  </a:cubicBezTo>
                  <a:cubicBezTo>
                    <a:pt x="25793" y="115220"/>
                    <a:pt x="0" y="89427"/>
                    <a:pt x="0" y="57610"/>
                  </a:cubicBezTo>
                  <a:cubicBezTo>
                    <a:pt x="0" y="25793"/>
                    <a:pt x="25793" y="0"/>
                    <a:pt x="57610" y="0"/>
                  </a:cubicBezTo>
                  <a:cubicBezTo>
                    <a:pt x="89427" y="0"/>
                    <a:pt x="115220" y="25793"/>
                    <a:pt x="115220" y="57610"/>
                  </a:cubicBezTo>
                  <a:close/>
                </a:path>
              </a:pathLst>
            </a:custGeom>
            <a:solidFill>
              <a:schemeClr val="accent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8C633A51-701C-C5F9-B7CB-602937C432DE}"/>
              </a:ext>
            </a:extLst>
          </p:cNvPr>
          <p:cNvGrpSpPr/>
          <p:nvPr/>
        </p:nvGrpSpPr>
        <p:grpSpPr>
          <a:xfrm flipH="1">
            <a:off x="3898557" y="5157303"/>
            <a:ext cx="1469240" cy="1469240"/>
            <a:chOff x="5029200" y="5311140"/>
            <a:chExt cx="1447800" cy="1447800"/>
          </a:xfrm>
        </p:grpSpPr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1E880A2D-9933-10F5-843A-1412631B782F}"/>
                </a:ext>
              </a:extLst>
            </p:cNvPr>
            <p:cNvSpPr/>
            <p:nvPr/>
          </p:nvSpPr>
          <p:spPr>
            <a:xfrm>
              <a:off x="5349462" y="6118464"/>
              <a:ext cx="1004768" cy="410935"/>
            </a:xfrm>
            <a:custGeom>
              <a:avLst/>
              <a:gdLst>
                <a:gd name="connsiteX0" fmla="*/ 808642 w 835733"/>
                <a:gd name="connsiteY0" fmla="*/ 123398 h 415274"/>
                <a:gd name="connsiteX1" fmla="*/ 781061 w 835733"/>
                <a:gd name="connsiteY1" fmla="*/ 86712 h 415274"/>
                <a:gd name="connsiteX2" fmla="*/ 625735 w 835733"/>
                <a:gd name="connsiteY2" fmla="*/ 9231 h 415274"/>
                <a:gd name="connsiteX3" fmla="*/ 331068 w 835733"/>
                <a:gd name="connsiteY3" fmla="*/ 35982 h 415274"/>
                <a:gd name="connsiteX4" fmla="*/ 82497 w 835733"/>
                <a:gd name="connsiteY4" fmla="*/ 183862 h 415274"/>
                <a:gd name="connsiteX5" fmla="*/ 69020 w 835733"/>
                <a:gd name="connsiteY5" fmla="*/ 180320 h 415274"/>
                <a:gd name="connsiteX6" fmla="*/ 67158 w 835733"/>
                <a:gd name="connsiteY6" fmla="*/ 183214 h 415274"/>
                <a:gd name="connsiteX7" fmla="*/ 20617 w 835733"/>
                <a:gd name="connsiteY7" fmla="*/ 270226 h 415274"/>
                <a:gd name="connsiteX8" fmla="*/ 58 w 835733"/>
                <a:gd name="connsiteY8" fmla="*/ 357501 h 415274"/>
                <a:gd name="connsiteX9" fmla="*/ 54471 w 835733"/>
                <a:gd name="connsiteY9" fmla="*/ 414848 h 415274"/>
                <a:gd name="connsiteX10" fmla="*/ 517273 w 835733"/>
                <a:gd name="connsiteY10" fmla="*/ 400663 h 415274"/>
                <a:gd name="connsiteX11" fmla="*/ 826227 w 835733"/>
                <a:gd name="connsiteY11" fmla="*/ 263731 h 415274"/>
                <a:gd name="connsiteX12" fmla="*/ 808683 w 835733"/>
                <a:gd name="connsiteY12" fmla="*/ 123378 h 415274"/>
                <a:gd name="connsiteX0" fmla="*/ 896723 w 923815"/>
                <a:gd name="connsiteY0" fmla="*/ 123398 h 418012"/>
                <a:gd name="connsiteX1" fmla="*/ 869142 w 923815"/>
                <a:gd name="connsiteY1" fmla="*/ 86712 h 418012"/>
                <a:gd name="connsiteX2" fmla="*/ 713816 w 923815"/>
                <a:gd name="connsiteY2" fmla="*/ 9231 h 418012"/>
                <a:gd name="connsiteX3" fmla="*/ 419149 w 923815"/>
                <a:gd name="connsiteY3" fmla="*/ 35982 h 418012"/>
                <a:gd name="connsiteX4" fmla="*/ 170578 w 923815"/>
                <a:gd name="connsiteY4" fmla="*/ 183862 h 418012"/>
                <a:gd name="connsiteX5" fmla="*/ 157101 w 923815"/>
                <a:gd name="connsiteY5" fmla="*/ 180320 h 418012"/>
                <a:gd name="connsiteX6" fmla="*/ 155239 w 923815"/>
                <a:gd name="connsiteY6" fmla="*/ 183214 h 418012"/>
                <a:gd name="connsiteX7" fmla="*/ 108698 w 923815"/>
                <a:gd name="connsiteY7" fmla="*/ 270226 h 418012"/>
                <a:gd name="connsiteX8" fmla="*/ 33 w 923815"/>
                <a:gd name="connsiteY8" fmla="*/ 350357 h 418012"/>
                <a:gd name="connsiteX9" fmla="*/ 142552 w 923815"/>
                <a:gd name="connsiteY9" fmla="*/ 414848 h 418012"/>
                <a:gd name="connsiteX10" fmla="*/ 605354 w 923815"/>
                <a:gd name="connsiteY10" fmla="*/ 400663 h 418012"/>
                <a:gd name="connsiteX11" fmla="*/ 914308 w 923815"/>
                <a:gd name="connsiteY11" fmla="*/ 263731 h 418012"/>
                <a:gd name="connsiteX12" fmla="*/ 896764 w 923815"/>
                <a:gd name="connsiteY12" fmla="*/ 123378 h 418012"/>
                <a:gd name="connsiteX13" fmla="*/ 896723 w 923815"/>
                <a:gd name="connsiteY13" fmla="*/ 123398 h 418012"/>
                <a:gd name="connsiteX0" fmla="*/ 904277 w 931369"/>
                <a:gd name="connsiteY0" fmla="*/ 123398 h 418012"/>
                <a:gd name="connsiteX1" fmla="*/ 876696 w 931369"/>
                <a:gd name="connsiteY1" fmla="*/ 86712 h 418012"/>
                <a:gd name="connsiteX2" fmla="*/ 721370 w 931369"/>
                <a:gd name="connsiteY2" fmla="*/ 9231 h 418012"/>
                <a:gd name="connsiteX3" fmla="*/ 426703 w 931369"/>
                <a:gd name="connsiteY3" fmla="*/ 35982 h 418012"/>
                <a:gd name="connsiteX4" fmla="*/ 178132 w 931369"/>
                <a:gd name="connsiteY4" fmla="*/ 183862 h 418012"/>
                <a:gd name="connsiteX5" fmla="*/ 164655 w 931369"/>
                <a:gd name="connsiteY5" fmla="*/ 180320 h 418012"/>
                <a:gd name="connsiteX6" fmla="*/ 162793 w 931369"/>
                <a:gd name="connsiteY6" fmla="*/ 183214 h 418012"/>
                <a:gd name="connsiteX7" fmla="*/ 25764 w 931369"/>
                <a:gd name="connsiteY7" fmla="*/ 227363 h 418012"/>
                <a:gd name="connsiteX8" fmla="*/ 7587 w 931369"/>
                <a:gd name="connsiteY8" fmla="*/ 350357 h 418012"/>
                <a:gd name="connsiteX9" fmla="*/ 150106 w 931369"/>
                <a:gd name="connsiteY9" fmla="*/ 414848 h 418012"/>
                <a:gd name="connsiteX10" fmla="*/ 612908 w 931369"/>
                <a:gd name="connsiteY10" fmla="*/ 400663 h 418012"/>
                <a:gd name="connsiteX11" fmla="*/ 921862 w 931369"/>
                <a:gd name="connsiteY11" fmla="*/ 263731 h 418012"/>
                <a:gd name="connsiteX12" fmla="*/ 904318 w 931369"/>
                <a:gd name="connsiteY12" fmla="*/ 123378 h 418012"/>
                <a:gd name="connsiteX13" fmla="*/ 904277 w 931369"/>
                <a:gd name="connsiteY13" fmla="*/ 123398 h 418012"/>
                <a:gd name="connsiteX0" fmla="*/ 904277 w 931369"/>
                <a:gd name="connsiteY0" fmla="*/ 123398 h 418012"/>
                <a:gd name="connsiteX1" fmla="*/ 876696 w 931369"/>
                <a:gd name="connsiteY1" fmla="*/ 86712 h 418012"/>
                <a:gd name="connsiteX2" fmla="*/ 721370 w 931369"/>
                <a:gd name="connsiteY2" fmla="*/ 9231 h 418012"/>
                <a:gd name="connsiteX3" fmla="*/ 426703 w 931369"/>
                <a:gd name="connsiteY3" fmla="*/ 35982 h 418012"/>
                <a:gd name="connsiteX4" fmla="*/ 178132 w 931369"/>
                <a:gd name="connsiteY4" fmla="*/ 183862 h 418012"/>
                <a:gd name="connsiteX5" fmla="*/ 164655 w 931369"/>
                <a:gd name="connsiteY5" fmla="*/ 180320 h 418012"/>
                <a:gd name="connsiteX6" fmla="*/ 60399 w 931369"/>
                <a:gd name="connsiteY6" fmla="*/ 166545 h 418012"/>
                <a:gd name="connsiteX7" fmla="*/ 25764 w 931369"/>
                <a:gd name="connsiteY7" fmla="*/ 227363 h 418012"/>
                <a:gd name="connsiteX8" fmla="*/ 7587 w 931369"/>
                <a:gd name="connsiteY8" fmla="*/ 350357 h 418012"/>
                <a:gd name="connsiteX9" fmla="*/ 150106 w 931369"/>
                <a:gd name="connsiteY9" fmla="*/ 414848 h 418012"/>
                <a:gd name="connsiteX10" fmla="*/ 612908 w 931369"/>
                <a:gd name="connsiteY10" fmla="*/ 400663 h 418012"/>
                <a:gd name="connsiteX11" fmla="*/ 921862 w 931369"/>
                <a:gd name="connsiteY11" fmla="*/ 263731 h 418012"/>
                <a:gd name="connsiteX12" fmla="*/ 904318 w 931369"/>
                <a:gd name="connsiteY12" fmla="*/ 123378 h 418012"/>
                <a:gd name="connsiteX13" fmla="*/ 904277 w 931369"/>
                <a:gd name="connsiteY13" fmla="*/ 123398 h 418012"/>
                <a:gd name="connsiteX0" fmla="*/ 915277 w 942369"/>
                <a:gd name="connsiteY0" fmla="*/ 123398 h 423918"/>
                <a:gd name="connsiteX1" fmla="*/ 887696 w 942369"/>
                <a:gd name="connsiteY1" fmla="*/ 86712 h 423918"/>
                <a:gd name="connsiteX2" fmla="*/ 732370 w 942369"/>
                <a:gd name="connsiteY2" fmla="*/ 9231 h 423918"/>
                <a:gd name="connsiteX3" fmla="*/ 437703 w 942369"/>
                <a:gd name="connsiteY3" fmla="*/ 35982 h 423918"/>
                <a:gd name="connsiteX4" fmla="*/ 189132 w 942369"/>
                <a:gd name="connsiteY4" fmla="*/ 183862 h 423918"/>
                <a:gd name="connsiteX5" fmla="*/ 175655 w 942369"/>
                <a:gd name="connsiteY5" fmla="*/ 180320 h 423918"/>
                <a:gd name="connsiteX6" fmla="*/ 71399 w 942369"/>
                <a:gd name="connsiteY6" fmla="*/ 166545 h 423918"/>
                <a:gd name="connsiteX7" fmla="*/ 36764 w 942369"/>
                <a:gd name="connsiteY7" fmla="*/ 227363 h 423918"/>
                <a:gd name="connsiteX8" fmla="*/ 5887 w 942369"/>
                <a:gd name="connsiteY8" fmla="*/ 407507 h 423918"/>
                <a:gd name="connsiteX9" fmla="*/ 161106 w 942369"/>
                <a:gd name="connsiteY9" fmla="*/ 414848 h 423918"/>
                <a:gd name="connsiteX10" fmla="*/ 623908 w 942369"/>
                <a:gd name="connsiteY10" fmla="*/ 400663 h 423918"/>
                <a:gd name="connsiteX11" fmla="*/ 932862 w 942369"/>
                <a:gd name="connsiteY11" fmla="*/ 263731 h 423918"/>
                <a:gd name="connsiteX12" fmla="*/ 915318 w 942369"/>
                <a:gd name="connsiteY12" fmla="*/ 123378 h 423918"/>
                <a:gd name="connsiteX13" fmla="*/ 915277 w 942369"/>
                <a:gd name="connsiteY13" fmla="*/ 123398 h 423918"/>
                <a:gd name="connsiteX0" fmla="*/ 950529 w 977621"/>
                <a:gd name="connsiteY0" fmla="*/ 123398 h 414948"/>
                <a:gd name="connsiteX1" fmla="*/ 922948 w 977621"/>
                <a:gd name="connsiteY1" fmla="*/ 86712 h 414948"/>
                <a:gd name="connsiteX2" fmla="*/ 767622 w 977621"/>
                <a:gd name="connsiteY2" fmla="*/ 9231 h 414948"/>
                <a:gd name="connsiteX3" fmla="*/ 472955 w 977621"/>
                <a:gd name="connsiteY3" fmla="*/ 35982 h 414948"/>
                <a:gd name="connsiteX4" fmla="*/ 224384 w 977621"/>
                <a:gd name="connsiteY4" fmla="*/ 183862 h 414948"/>
                <a:gd name="connsiteX5" fmla="*/ 210907 w 977621"/>
                <a:gd name="connsiteY5" fmla="*/ 180320 h 414948"/>
                <a:gd name="connsiteX6" fmla="*/ 106651 w 977621"/>
                <a:gd name="connsiteY6" fmla="*/ 166545 h 414948"/>
                <a:gd name="connsiteX7" fmla="*/ 72016 w 977621"/>
                <a:gd name="connsiteY7" fmla="*/ 227363 h 414948"/>
                <a:gd name="connsiteX8" fmla="*/ 41139 w 977621"/>
                <a:gd name="connsiteY8" fmla="*/ 407507 h 414948"/>
                <a:gd name="connsiteX9" fmla="*/ 196358 w 977621"/>
                <a:gd name="connsiteY9" fmla="*/ 414848 h 414948"/>
                <a:gd name="connsiteX10" fmla="*/ 659160 w 977621"/>
                <a:gd name="connsiteY10" fmla="*/ 400663 h 414948"/>
                <a:gd name="connsiteX11" fmla="*/ 968114 w 977621"/>
                <a:gd name="connsiteY11" fmla="*/ 263731 h 414948"/>
                <a:gd name="connsiteX12" fmla="*/ 950570 w 977621"/>
                <a:gd name="connsiteY12" fmla="*/ 123378 h 414948"/>
                <a:gd name="connsiteX13" fmla="*/ 950529 w 977621"/>
                <a:gd name="connsiteY13" fmla="*/ 123398 h 414948"/>
                <a:gd name="connsiteX0" fmla="*/ 914471 w 941563"/>
                <a:gd name="connsiteY0" fmla="*/ 123398 h 422625"/>
                <a:gd name="connsiteX1" fmla="*/ 886890 w 941563"/>
                <a:gd name="connsiteY1" fmla="*/ 86712 h 422625"/>
                <a:gd name="connsiteX2" fmla="*/ 731564 w 941563"/>
                <a:gd name="connsiteY2" fmla="*/ 9231 h 422625"/>
                <a:gd name="connsiteX3" fmla="*/ 436897 w 941563"/>
                <a:gd name="connsiteY3" fmla="*/ 35982 h 422625"/>
                <a:gd name="connsiteX4" fmla="*/ 188326 w 941563"/>
                <a:gd name="connsiteY4" fmla="*/ 183862 h 422625"/>
                <a:gd name="connsiteX5" fmla="*/ 174849 w 941563"/>
                <a:gd name="connsiteY5" fmla="*/ 180320 h 422625"/>
                <a:gd name="connsiteX6" fmla="*/ 70593 w 941563"/>
                <a:gd name="connsiteY6" fmla="*/ 166545 h 422625"/>
                <a:gd name="connsiteX7" fmla="*/ 35958 w 941563"/>
                <a:gd name="connsiteY7" fmla="*/ 227363 h 422625"/>
                <a:gd name="connsiteX8" fmla="*/ 5081 w 941563"/>
                <a:gd name="connsiteY8" fmla="*/ 407507 h 422625"/>
                <a:gd name="connsiteX9" fmla="*/ 147600 w 941563"/>
                <a:gd name="connsiteY9" fmla="*/ 411673 h 422625"/>
                <a:gd name="connsiteX10" fmla="*/ 623102 w 941563"/>
                <a:gd name="connsiteY10" fmla="*/ 400663 h 422625"/>
                <a:gd name="connsiteX11" fmla="*/ 932056 w 941563"/>
                <a:gd name="connsiteY11" fmla="*/ 263731 h 422625"/>
                <a:gd name="connsiteX12" fmla="*/ 914512 w 941563"/>
                <a:gd name="connsiteY12" fmla="*/ 123378 h 422625"/>
                <a:gd name="connsiteX13" fmla="*/ 914471 w 941563"/>
                <a:gd name="connsiteY13" fmla="*/ 123398 h 422625"/>
                <a:gd name="connsiteX0" fmla="*/ 1041003 w 1068095"/>
                <a:gd name="connsiteY0" fmla="*/ 123398 h 412827"/>
                <a:gd name="connsiteX1" fmla="*/ 1013422 w 1068095"/>
                <a:gd name="connsiteY1" fmla="*/ 86712 h 412827"/>
                <a:gd name="connsiteX2" fmla="*/ 858096 w 1068095"/>
                <a:gd name="connsiteY2" fmla="*/ 9231 h 412827"/>
                <a:gd name="connsiteX3" fmla="*/ 563429 w 1068095"/>
                <a:gd name="connsiteY3" fmla="*/ 35982 h 412827"/>
                <a:gd name="connsiteX4" fmla="*/ 314858 w 1068095"/>
                <a:gd name="connsiteY4" fmla="*/ 183862 h 412827"/>
                <a:gd name="connsiteX5" fmla="*/ 301381 w 1068095"/>
                <a:gd name="connsiteY5" fmla="*/ 180320 h 412827"/>
                <a:gd name="connsiteX6" fmla="*/ 197125 w 1068095"/>
                <a:gd name="connsiteY6" fmla="*/ 166545 h 412827"/>
                <a:gd name="connsiteX7" fmla="*/ 162490 w 1068095"/>
                <a:gd name="connsiteY7" fmla="*/ 227363 h 412827"/>
                <a:gd name="connsiteX8" fmla="*/ 1438 w 1068095"/>
                <a:gd name="connsiteY8" fmla="*/ 391632 h 412827"/>
                <a:gd name="connsiteX9" fmla="*/ 274132 w 1068095"/>
                <a:gd name="connsiteY9" fmla="*/ 411673 h 412827"/>
                <a:gd name="connsiteX10" fmla="*/ 749634 w 1068095"/>
                <a:gd name="connsiteY10" fmla="*/ 400663 h 412827"/>
                <a:gd name="connsiteX11" fmla="*/ 1058588 w 1068095"/>
                <a:gd name="connsiteY11" fmla="*/ 263731 h 412827"/>
                <a:gd name="connsiteX12" fmla="*/ 1041044 w 1068095"/>
                <a:gd name="connsiteY12" fmla="*/ 123378 h 412827"/>
                <a:gd name="connsiteX13" fmla="*/ 1041003 w 1068095"/>
                <a:gd name="connsiteY13" fmla="*/ 123398 h 412827"/>
                <a:gd name="connsiteX0" fmla="*/ 1045401 w 1072493"/>
                <a:gd name="connsiteY0" fmla="*/ 123398 h 413865"/>
                <a:gd name="connsiteX1" fmla="*/ 1017820 w 1072493"/>
                <a:gd name="connsiteY1" fmla="*/ 86712 h 413865"/>
                <a:gd name="connsiteX2" fmla="*/ 862494 w 1072493"/>
                <a:gd name="connsiteY2" fmla="*/ 9231 h 413865"/>
                <a:gd name="connsiteX3" fmla="*/ 567827 w 1072493"/>
                <a:gd name="connsiteY3" fmla="*/ 35982 h 413865"/>
                <a:gd name="connsiteX4" fmla="*/ 319256 w 1072493"/>
                <a:gd name="connsiteY4" fmla="*/ 183862 h 413865"/>
                <a:gd name="connsiteX5" fmla="*/ 305779 w 1072493"/>
                <a:gd name="connsiteY5" fmla="*/ 180320 h 413865"/>
                <a:gd name="connsiteX6" fmla="*/ 201523 w 1072493"/>
                <a:gd name="connsiteY6" fmla="*/ 166545 h 413865"/>
                <a:gd name="connsiteX7" fmla="*/ 90688 w 1072493"/>
                <a:gd name="connsiteY7" fmla="*/ 208313 h 413865"/>
                <a:gd name="connsiteX8" fmla="*/ 5836 w 1072493"/>
                <a:gd name="connsiteY8" fmla="*/ 391632 h 413865"/>
                <a:gd name="connsiteX9" fmla="*/ 278530 w 1072493"/>
                <a:gd name="connsiteY9" fmla="*/ 411673 h 413865"/>
                <a:gd name="connsiteX10" fmla="*/ 754032 w 1072493"/>
                <a:gd name="connsiteY10" fmla="*/ 400663 h 413865"/>
                <a:gd name="connsiteX11" fmla="*/ 1062986 w 1072493"/>
                <a:gd name="connsiteY11" fmla="*/ 263731 h 413865"/>
                <a:gd name="connsiteX12" fmla="*/ 1045442 w 1072493"/>
                <a:gd name="connsiteY12" fmla="*/ 123378 h 413865"/>
                <a:gd name="connsiteX13" fmla="*/ 1045401 w 1072493"/>
                <a:gd name="connsiteY13" fmla="*/ 123398 h 413865"/>
                <a:gd name="connsiteX0" fmla="*/ 1045401 w 1072493"/>
                <a:gd name="connsiteY0" fmla="*/ 123398 h 413865"/>
                <a:gd name="connsiteX1" fmla="*/ 1017820 w 1072493"/>
                <a:gd name="connsiteY1" fmla="*/ 86712 h 413865"/>
                <a:gd name="connsiteX2" fmla="*/ 862494 w 1072493"/>
                <a:gd name="connsiteY2" fmla="*/ 9231 h 413865"/>
                <a:gd name="connsiteX3" fmla="*/ 567827 w 1072493"/>
                <a:gd name="connsiteY3" fmla="*/ 35982 h 413865"/>
                <a:gd name="connsiteX4" fmla="*/ 319256 w 1072493"/>
                <a:gd name="connsiteY4" fmla="*/ 183862 h 413865"/>
                <a:gd name="connsiteX5" fmla="*/ 305779 w 1072493"/>
                <a:gd name="connsiteY5" fmla="*/ 180320 h 413865"/>
                <a:gd name="connsiteX6" fmla="*/ 157073 w 1072493"/>
                <a:gd name="connsiteY6" fmla="*/ 147495 h 413865"/>
                <a:gd name="connsiteX7" fmla="*/ 90688 w 1072493"/>
                <a:gd name="connsiteY7" fmla="*/ 208313 h 413865"/>
                <a:gd name="connsiteX8" fmla="*/ 5836 w 1072493"/>
                <a:gd name="connsiteY8" fmla="*/ 391632 h 413865"/>
                <a:gd name="connsiteX9" fmla="*/ 278530 w 1072493"/>
                <a:gd name="connsiteY9" fmla="*/ 411673 h 413865"/>
                <a:gd name="connsiteX10" fmla="*/ 754032 w 1072493"/>
                <a:gd name="connsiteY10" fmla="*/ 400663 h 413865"/>
                <a:gd name="connsiteX11" fmla="*/ 1062986 w 1072493"/>
                <a:gd name="connsiteY11" fmla="*/ 263731 h 413865"/>
                <a:gd name="connsiteX12" fmla="*/ 1045442 w 1072493"/>
                <a:gd name="connsiteY12" fmla="*/ 123378 h 413865"/>
                <a:gd name="connsiteX13" fmla="*/ 1045401 w 1072493"/>
                <a:gd name="connsiteY13" fmla="*/ 123398 h 413865"/>
                <a:gd name="connsiteX0" fmla="*/ 977676 w 1004768"/>
                <a:gd name="connsiteY0" fmla="*/ 123398 h 414296"/>
                <a:gd name="connsiteX1" fmla="*/ 950095 w 1004768"/>
                <a:gd name="connsiteY1" fmla="*/ 86712 h 414296"/>
                <a:gd name="connsiteX2" fmla="*/ 794769 w 1004768"/>
                <a:gd name="connsiteY2" fmla="*/ 9231 h 414296"/>
                <a:gd name="connsiteX3" fmla="*/ 500102 w 1004768"/>
                <a:gd name="connsiteY3" fmla="*/ 35982 h 414296"/>
                <a:gd name="connsiteX4" fmla="*/ 251531 w 1004768"/>
                <a:gd name="connsiteY4" fmla="*/ 183862 h 414296"/>
                <a:gd name="connsiteX5" fmla="*/ 238054 w 1004768"/>
                <a:gd name="connsiteY5" fmla="*/ 180320 h 414296"/>
                <a:gd name="connsiteX6" fmla="*/ 89348 w 1004768"/>
                <a:gd name="connsiteY6" fmla="*/ 147495 h 414296"/>
                <a:gd name="connsiteX7" fmla="*/ 22963 w 1004768"/>
                <a:gd name="connsiteY7" fmla="*/ 208313 h 414296"/>
                <a:gd name="connsiteX8" fmla="*/ 14311 w 1004768"/>
                <a:gd name="connsiteY8" fmla="*/ 366232 h 414296"/>
                <a:gd name="connsiteX9" fmla="*/ 210805 w 1004768"/>
                <a:gd name="connsiteY9" fmla="*/ 411673 h 414296"/>
                <a:gd name="connsiteX10" fmla="*/ 686307 w 1004768"/>
                <a:gd name="connsiteY10" fmla="*/ 400663 h 414296"/>
                <a:gd name="connsiteX11" fmla="*/ 995261 w 1004768"/>
                <a:gd name="connsiteY11" fmla="*/ 263731 h 414296"/>
                <a:gd name="connsiteX12" fmla="*/ 977717 w 1004768"/>
                <a:gd name="connsiteY12" fmla="*/ 123378 h 414296"/>
                <a:gd name="connsiteX13" fmla="*/ 977676 w 1004768"/>
                <a:gd name="connsiteY13" fmla="*/ 123398 h 414296"/>
                <a:gd name="connsiteX0" fmla="*/ 977676 w 1004768"/>
                <a:gd name="connsiteY0" fmla="*/ 123398 h 414296"/>
                <a:gd name="connsiteX1" fmla="*/ 950095 w 1004768"/>
                <a:gd name="connsiteY1" fmla="*/ 86712 h 414296"/>
                <a:gd name="connsiteX2" fmla="*/ 794769 w 1004768"/>
                <a:gd name="connsiteY2" fmla="*/ 9231 h 414296"/>
                <a:gd name="connsiteX3" fmla="*/ 500102 w 1004768"/>
                <a:gd name="connsiteY3" fmla="*/ 35982 h 414296"/>
                <a:gd name="connsiteX4" fmla="*/ 251531 w 1004768"/>
                <a:gd name="connsiteY4" fmla="*/ 183862 h 414296"/>
                <a:gd name="connsiteX5" fmla="*/ 89348 w 1004768"/>
                <a:gd name="connsiteY5" fmla="*/ 147495 h 414296"/>
                <a:gd name="connsiteX6" fmla="*/ 22963 w 1004768"/>
                <a:gd name="connsiteY6" fmla="*/ 208313 h 414296"/>
                <a:gd name="connsiteX7" fmla="*/ 14311 w 1004768"/>
                <a:gd name="connsiteY7" fmla="*/ 366232 h 414296"/>
                <a:gd name="connsiteX8" fmla="*/ 210805 w 1004768"/>
                <a:gd name="connsiteY8" fmla="*/ 411673 h 414296"/>
                <a:gd name="connsiteX9" fmla="*/ 686307 w 1004768"/>
                <a:gd name="connsiteY9" fmla="*/ 400663 h 414296"/>
                <a:gd name="connsiteX10" fmla="*/ 995261 w 1004768"/>
                <a:gd name="connsiteY10" fmla="*/ 263731 h 414296"/>
                <a:gd name="connsiteX11" fmla="*/ 977717 w 1004768"/>
                <a:gd name="connsiteY11" fmla="*/ 123378 h 414296"/>
                <a:gd name="connsiteX12" fmla="*/ 977676 w 1004768"/>
                <a:gd name="connsiteY12" fmla="*/ 123398 h 414296"/>
                <a:gd name="connsiteX0" fmla="*/ 977676 w 1004768"/>
                <a:gd name="connsiteY0" fmla="*/ 120532 h 411430"/>
                <a:gd name="connsiteX1" fmla="*/ 950095 w 1004768"/>
                <a:gd name="connsiteY1" fmla="*/ 83846 h 411430"/>
                <a:gd name="connsiteX2" fmla="*/ 794769 w 1004768"/>
                <a:gd name="connsiteY2" fmla="*/ 6365 h 411430"/>
                <a:gd name="connsiteX3" fmla="*/ 500102 w 1004768"/>
                <a:gd name="connsiteY3" fmla="*/ 33116 h 411430"/>
                <a:gd name="connsiteX4" fmla="*/ 89348 w 1004768"/>
                <a:gd name="connsiteY4" fmla="*/ 144629 h 411430"/>
                <a:gd name="connsiteX5" fmla="*/ 22963 w 1004768"/>
                <a:gd name="connsiteY5" fmla="*/ 205447 h 411430"/>
                <a:gd name="connsiteX6" fmla="*/ 14311 w 1004768"/>
                <a:gd name="connsiteY6" fmla="*/ 363366 h 411430"/>
                <a:gd name="connsiteX7" fmla="*/ 210805 w 1004768"/>
                <a:gd name="connsiteY7" fmla="*/ 408807 h 411430"/>
                <a:gd name="connsiteX8" fmla="*/ 686307 w 1004768"/>
                <a:gd name="connsiteY8" fmla="*/ 397797 h 411430"/>
                <a:gd name="connsiteX9" fmla="*/ 995261 w 1004768"/>
                <a:gd name="connsiteY9" fmla="*/ 260865 h 411430"/>
                <a:gd name="connsiteX10" fmla="*/ 977717 w 1004768"/>
                <a:gd name="connsiteY10" fmla="*/ 120512 h 411430"/>
                <a:gd name="connsiteX11" fmla="*/ 977676 w 1004768"/>
                <a:gd name="connsiteY11" fmla="*/ 120532 h 411430"/>
                <a:gd name="connsiteX0" fmla="*/ 977676 w 1004768"/>
                <a:gd name="connsiteY0" fmla="*/ 120037 h 410935"/>
                <a:gd name="connsiteX1" fmla="*/ 950095 w 1004768"/>
                <a:gd name="connsiteY1" fmla="*/ 83351 h 410935"/>
                <a:gd name="connsiteX2" fmla="*/ 794769 w 1004768"/>
                <a:gd name="connsiteY2" fmla="*/ 5870 h 410935"/>
                <a:gd name="connsiteX3" fmla="*/ 500102 w 1004768"/>
                <a:gd name="connsiteY3" fmla="*/ 32621 h 410935"/>
                <a:gd name="connsiteX4" fmla="*/ 160785 w 1004768"/>
                <a:gd name="connsiteY4" fmla="*/ 122703 h 410935"/>
                <a:gd name="connsiteX5" fmla="*/ 22963 w 1004768"/>
                <a:gd name="connsiteY5" fmla="*/ 204952 h 410935"/>
                <a:gd name="connsiteX6" fmla="*/ 14311 w 1004768"/>
                <a:gd name="connsiteY6" fmla="*/ 362871 h 410935"/>
                <a:gd name="connsiteX7" fmla="*/ 210805 w 1004768"/>
                <a:gd name="connsiteY7" fmla="*/ 408312 h 410935"/>
                <a:gd name="connsiteX8" fmla="*/ 686307 w 1004768"/>
                <a:gd name="connsiteY8" fmla="*/ 397302 h 410935"/>
                <a:gd name="connsiteX9" fmla="*/ 995261 w 1004768"/>
                <a:gd name="connsiteY9" fmla="*/ 260370 h 410935"/>
                <a:gd name="connsiteX10" fmla="*/ 977717 w 1004768"/>
                <a:gd name="connsiteY10" fmla="*/ 120017 h 410935"/>
                <a:gd name="connsiteX11" fmla="*/ 977676 w 1004768"/>
                <a:gd name="connsiteY11" fmla="*/ 120037 h 41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4768" h="410935">
                  <a:moveTo>
                    <a:pt x="977676" y="120037"/>
                  </a:moveTo>
                  <a:cubicBezTo>
                    <a:pt x="969643" y="106439"/>
                    <a:pt x="960254" y="93974"/>
                    <a:pt x="950095" y="83351"/>
                  </a:cubicBezTo>
                  <a:cubicBezTo>
                    <a:pt x="909422" y="40856"/>
                    <a:pt x="852662" y="16351"/>
                    <a:pt x="794769" y="5870"/>
                  </a:cubicBezTo>
                  <a:cubicBezTo>
                    <a:pt x="699177" y="-11432"/>
                    <a:pt x="605766" y="13149"/>
                    <a:pt x="500102" y="32621"/>
                  </a:cubicBezTo>
                  <a:cubicBezTo>
                    <a:pt x="394438" y="52093"/>
                    <a:pt x="240308" y="93981"/>
                    <a:pt x="160785" y="122703"/>
                  </a:cubicBezTo>
                  <a:cubicBezTo>
                    <a:pt x="81262" y="151425"/>
                    <a:pt x="37128" y="174599"/>
                    <a:pt x="22963" y="204952"/>
                  </a:cubicBezTo>
                  <a:cubicBezTo>
                    <a:pt x="11085" y="230874"/>
                    <a:pt x="-16996" y="328978"/>
                    <a:pt x="14311" y="362871"/>
                  </a:cubicBezTo>
                  <a:cubicBezTo>
                    <a:pt x="45618" y="396764"/>
                    <a:pt x="98806" y="402574"/>
                    <a:pt x="210805" y="408312"/>
                  </a:cubicBezTo>
                  <a:cubicBezTo>
                    <a:pt x="322804" y="414050"/>
                    <a:pt x="538913" y="410374"/>
                    <a:pt x="686307" y="397302"/>
                  </a:cubicBezTo>
                  <a:cubicBezTo>
                    <a:pt x="783275" y="388702"/>
                    <a:pt x="949812" y="366322"/>
                    <a:pt x="995261" y="260370"/>
                  </a:cubicBezTo>
                  <a:cubicBezTo>
                    <a:pt x="1014403" y="215751"/>
                    <a:pt x="1002647" y="162309"/>
                    <a:pt x="977717" y="120017"/>
                  </a:cubicBezTo>
                  <a:cubicBezTo>
                    <a:pt x="977703" y="120024"/>
                    <a:pt x="977690" y="120030"/>
                    <a:pt x="977676" y="120037"/>
                  </a:cubicBezTo>
                  <a:close/>
                </a:path>
              </a:pathLst>
            </a:custGeom>
            <a:solidFill>
              <a:schemeClr val="accent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7" name="Oval 326">
              <a:extLst>
                <a:ext uri="{FF2B5EF4-FFF2-40B4-BE49-F238E27FC236}">
                  <a16:creationId xmlns:a16="http://schemas.microsoft.com/office/drawing/2014/main" id="{AA99F52D-1C52-D5E8-3F90-51C73FC785F0}"/>
                </a:ext>
              </a:extLst>
            </p:cNvPr>
            <p:cNvSpPr/>
            <p:nvPr/>
          </p:nvSpPr>
          <p:spPr>
            <a:xfrm>
              <a:off x="5029200" y="5311140"/>
              <a:ext cx="1447800" cy="14478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pic>
        <p:nvPicPr>
          <p:cNvPr id="5" name="Dance of the Sugar Plum Fairies - Kevin MacLeod">
            <a:hlinkClick r:id="" action="ppaction://media"/>
            <a:extLst>
              <a:ext uri="{FF2B5EF4-FFF2-40B4-BE49-F238E27FC236}">
                <a16:creationId xmlns:a16="http://schemas.microsoft.com/office/drawing/2014/main" id="{E6700A4E-66E3-2B6E-F4B6-38F0FF4DB85E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end="46405.6009"/>
                  <p14:fade out="250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2422341" y="-244475"/>
            <a:ext cx="244475" cy="24447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2823860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5960"/>
    </mc:Choice>
    <mc:Fallback xmlns="">
      <p:transition spd="slow" advTm="596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08 -0.00232 L 0.0181 -0.01806 L 0.02838 -0.00556 L 0.04128 -0.02269 L 0.05221 -0.00649 " pathEditMode="relative" rAng="0" ptsTypes="AAAAA">
                                      <p:cBhvr>
                                        <p:cTn id="8" dur="10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57" y="-101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8" presetClass="emph" presetSubtype="0" accel="44000" decel="5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900000">
                                      <p:cBhvr>
                                        <p:cTn id="10" dur="125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25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8" presetClass="emph" presetSubtype="0" accel="50000" decel="4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900000">
                                      <p:cBhvr>
                                        <p:cTn id="15" dur="125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91 -0.00788 L -0.0138 -0.022 L -0.02683 -0.00579 L -0.03646 -0.0176 L -0.04948 -0.00186 " pathEditMode="relative" rAng="0" ptsTypes="AAAAA">
                                      <p:cBhvr>
                                        <p:cTn id="17" dur="1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79" y="-417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64" presetClass="path" presetSubtype="0" accel="40000" decel="4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-4.81481E-6 L -3.95833E-6 -0.02939 " pathEditMode="relative" rAng="0" ptsTypes="AA">
                                      <p:cBhvr>
                                        <p:cTn id="26" dur="200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81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1.48148E-6 L -4.58333E-6 -0.01412 " pathEditMode="relative" rAng="0" ptsTypes="AA">
                                      <p:cBhvr>
                                        <p:cTn id="28" dur="2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18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2.08333E-6 2.22222E-6 L 2.08333E-6 0.00578 " pathEditMode="relative" rAng="0" ptsTypes="AA">
                                      <p:cBhvr>
                                        <p:cTn id="38" dur="2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7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3.95833E-6 -1.11111E-6 L -3.95833E-6 0.00695 " pathEditMode="relative" rAng="0" ptsTypes="AA">
                                      <p:cBhvr>
                                        <p:cTn id="40" dur="2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47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08 -0.00232 L 0.0181 -0.01806 L 0.02838 -0.00556 L 0.04128 -0.02269 L 0.05221 -0.00649 " pathEditMode="relative" rAng="0" ptsTypes="AAAAA">
                                      <p:cBhvr>
                                        <p:cTn id="42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57" y="-1019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8" presetClass="emph" presetSubtype="0" accel="44000" decel="56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900000">
                                      <p:cBhvr>
                                        <p:cTn id="44" dur="125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250"/>
                            </p:stCondLst>
                            <p:childTnLst>
                              <p:par>
                                <p:cTn id="4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8" presetClass="emph" presetSubtype="0" accel="50000" decel="4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900000">
                                      <p:cBhvr>
                                        <p:cTn id="49" dur="125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91 -0.00788 L -0.0138 -0.022 L -0.02683 -0.00579 L -0.03646 -0.0176 L -0.04948 -0.00186 " pathEditMode="relative" rAng="0" ptsTypes="AAAAA">
                                      <p:cBhvr>
                                        <p:cTn id="51" dur="1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79" y="-417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>
                <p:cTn id="5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</p:childTnLst>
        </p:cTn>
      </p:par>
    </p:tnLst>
  </p:timing>
  <p:extLst>
    <p:ext uri="{E180D4A7-C9FB-4DFB-919C-405C955672EB}">
      <p14:showEvtLst xmlns:p14="http://schemas.microsoft.com/office/powerpoint/2010/main">
        <p14:playEvt time="64" objId="5"/>
      </p14:showEvtLst>
    </p:ext>
  </p:extLs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717DC3A9-A803-3B38-E312-7E4997A10B5E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/>
          <a:p>
            <a:pPr algn="ctr"/>
            <a:endParaRPr lang="en-GB"/>
          </a:p>
        </p:txBody>
      </p:sp>
      <p:pic>
        <p:nvPicPr>
          <p:cNvPr id="237" name="Picture 236" descr="A green door with a white door and a red door and a red mailbox&#10;&#10;Description automatically generated with medium confidence">
            <a:extLst>
              <a:ext uri="{FF2B5EF4-FFF2-40B4-BE49-F238E27FC236}">
                <a16:creationId xmlns:a16="http://schemas.microsoft.com/office/drawing/2014/main" id="{C0557CDB-3F10-2937-8EEB-DB7972C507B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4295943" y="-9664749"/>
            <a:ext cx="21241086" cy="17498018"/>
          </a:xfrm>
          <a:prstGeom prst="rect">
            <a:avLst/>
          </a:prstGeom>
        </p:spPr>
      </p:pic>
      <p:pic>
        <p:nvPicPr>
          <p:cNvPr id="254" name="Picture 253" descr="A cartoon of a green and red christmas tree&#10;&#10;Description automatically generated">
            <a:extLst>
              <a:ext uri="{FF2B5EF4-FFF2-40B4-BE49-F238E27FC236}">
                <a16:creationId xmlns:a16="http://schemas.microsoft.com/office/drawing/2014/main" id="{F9D26B10-8EE5-B3F7-8DB8-36D31961AA85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33003" y="-2764790"/>
            <a:ext cx="1972906" cy="2762623"/>
          </a:xfrm>
          <a:prstGeom prst="rect">
            <a:avLst/>
          </a:prstGeom>
        </p:spPr>
      </p:pic>
      <p:pic>
        <p:nvPicPr>
          <p:cNvPr id="255" name="Picture 254" descr="A green and red cartoon character&#10;&#10;Description automatically generated">
            <a:extLst>
              <a:ext uri="{FF2B5EF4-FFF2-40B4-BE49-F238E27FC236}">
                <a16:creationId xmlns:a16="http://schemas.microsoft.com/office/drawing/2014/main" id="{06F04E9A-21DF-D6BC-1342-CE3405940B10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70050" y="-2992676"/>
            <a:ext cx="2540948" cy="2865148"/>
          </a:xfrm>
          <a:prstGeom prst="rect">
            <a:avLst/>
          </a:prstGeom>
        </p:spPr>
      </p:pic>
      <p:pic>
        <p:nvPicPr>
          <p:cNvPr id="256" name="Picture 255" descr="A red bow with balls on a black background&#10;&#10;Description automatically generated">
            <a:extLst>
              <a:ext uri="{FF2B5EF4-FFF2-40B4-BE49-F238E27FC236}">
                <a16:creationId xmlns:a16="http://schemas.microsoft.com/office/drawing/2014/main" id="{58BF073A-1464-772A-5612-487F3BC4A73B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004881" y="-3322006"/>
            <a:ext cx="2333128" cy="3081281"/>
          </a:xfrm>
          <a:prstGeom prst="rect">
            <a:avLst/>
          </a:prstGeom>
        </p:spPr>
      </p:pic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77569996-5903-A6E2-B9D8-9DF0940BF871}"/>
              </a:ext>
            </a:extLst>
          </p:cNvPr>
          <p:cNvSpPr/>
          <p:nvPr/>
        </p:nvSpPr>
        <p:spPr>
          <a:xfrm>
            <a:off x="5429617" y="-844278"/>
            <a:ext cx="522346" cy="718364"/>
          </a:xfrm>
          <a:custGeom>
            <a:avLst/>
            <a:gdLst>
              <a:gd name="connsiteX0" fmla="*/ 521388 w 522346"/>
              <a:gd name="connsiteY0" fmla="*/ 68824 h 718364"/>
              <a:gd name="connsiteX1" fmla="*/ 437961 w 522346"/>
              <a:gd name="connsiteY1" fmla="*/ 0 h 718364"/>
              <a:gd name="connsiteX2" fmla="*/ 0 w 522346"/>
              <a:gd name="connsiteY2" fmla="*/ 716425 h 718364"/>
              <a:gd name="connsiteX3" fmla="*/ 247107 w 522346"/>
              <a:gd name="connsiteY3" fmla="*/ 662585 h 718364"/>
              <a:gd name="connsiteX4" fmla="*/ 521261 w 522346"/>
              <a:gd name="connsiteY4" fmla="*/ 68824 h 718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2346" h="718364">
                <a:moveTo>
                  <a:pt x="521388" y="68824"/>
                </a:moveTo>
                <a:cubicBezTo>
                  <a:pt x="515801" y="35047"/>
                  <a:pt x="480246" y="13587"/>
                  <a:pt x="437961" y="0"/>
                </a:cubicBezTo>
                <a:cubicBezTo>
                  <a:pt x="320757" y="256882"/>
                  <a:pt x="178664" y="497637"/>
                  <a:pt x="0" y="716425"/>
                </a:cubicBezTo>
                <a:cubicBezTo>
                  <a:pt x="92570" y="723790"/>
                  <a:pt x="186029" y="711092"/>
                  <a:pt x="247107" y="662585"/>
                </a:cubicBezTo>
                <a:cubicBezTo>
                  <a:pt x="398470" y="542335"/>
                  <a:pt x="535991" y="158726"/>
                  <a:pt x="521261" y="68824"/>
                </a:cubicBezTo>
                <a:close/>
              </a:path>
            </a:pathLst>
          </a:custGeom>
          <a:solidFill>
            <a:srgbClr val="DA2C38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 dirty="0"/>
          </a:p>
        </p:txBody>
      </p:sp>
      <p:pic>
        <p:nvPicPr>
          <p:cNvPr id="5" name="Graphic 4">
            <a:extLst>
              <a:ext uri="{FF2B5EF4-FFF2-40B4-BE49-F238E27FC236}">
                <a16:creationId xmlns:a16="http://schemas.microsoft.com/office/drawing/2014/main" id="{7CA578EF-1E9F-C3F3-2611-11C325C4DDC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006133" y="1733550"/>
            <a:ext cx="2800350" cy="6438900"/>
          </a:xfrm>
          <a:prstGeom prst="rect">
            <a:avLst/>
          </a:prstGeom>
        </p:spPr>
      </p:pic>
      <p:grpSp>
        <p:nvGrpSpPr>
          <p:cNvPr id="54" name="Graphic 2">
            <a:extLst>
              <a:ext uri="{FF2B5EF4-FFF2-40B4-BE49-F238E27FC236}">
                <a16:creationId xmlns:a16="http://schemas.microsoft.com/office/drawing/2014/main" id="{913BC5DF-E186-098E-86DB-7504A778D0EF}"/>
              </a:ext>
            </a:extLst>
          </p:cNvPr>
          <p:cNvGrpSpPr/>
          <p:nvPr/>
        </p:nvGrpSpPr>
        <p:grpSpPr>
          <a:xfrm>
            <a:off x="4528252" y="-3322006"/>
            <a:ext cx="3135495" cy="3322006"/>
            <a:chOff x="5444036" y="2585480"/>
            <a:chExt cx="1117587" cy="1183571"/>
          </a:xfrm>
        </p:grpSpPr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B5017C4-DE9A-1C43-8082-DC92D0426A41}"/>
                </a:ext>
              </a:extLst>
            </p:cNvPr>
            <p:cNvSpPr/>
            <p:nvPr/>
          </p:nvSpPr>
          <p:spPr>
            <a:xfrm>
              <a:off x="5444036" y="2703904"/>
              <a:ext cx="1117390" cy="1065147"/>
            </a:xfrm>
            <a:custGeom>
              <a:avLst/>
              <a:gdLst>
                <a:gd name="connsiteX0" fmla="*/ 1112322 w 1117390"/>
                <a:gd name="connsiteY0" fmla="*/ 515520 h 1065147"/>
                <a:gd name="connsiteX1" fmla="*/ 1105564 w 1117390"/>
                <a:gd name="connsiteY1" fmla="*/ 466978 h 1065147"/>
                <a:gd name="connsiteX2" fmla="*/ 1101196 w 1117390"/>
                <a:gd name="connsiteY2" fmla="*/ 410155 h 1065147"/>
                <a:gd name="connsiteX3" fmla="*/ 1009347 w 1117390"/>
                <a:gd name="connsiteY3" fmla="*/ 302482 h 1065147"/>
                <a:gd name="connsiteX4" fmla="*/ 1045155 w 1117390"/>
                <a:gd name="connsiteY4" fmla="*/ 282620 h 1065147"/>
                <a:gd name="connsiteX5" fmla="*/ 1039180 w 1117390"/>
                <a:gd name="connsiteY5" fmla="*/ 235233 h 1065147"/>
                <a:gd name="connsiteX6" fmla="*/ 948073 w 1117390"/>
                <a:gd name="connsiteY6" fmla="*/ 156240 h 1065147"/>
                <a:gd name="connsiteX7" fmla="*/ 967934 w 1117390"/>
                <a:gd name="connsiteY7" fmla="*/ 134359 h 1065147"/>
                <a:gd name="connsiteX8" fmla="*/ 949144 w 1117390"/>
                <a:gd name="connsiteY8" fmla="*/ 95708 h 1065147"/>
                <a:gd name="connsiteX9" fmla="*/ 907608 w 1117390"/>
                <a:gd name="connsiteY9" fmla="*/ 81368 h 1065147"/>
                <a:gd name="connsiteX10" fmla="*/ 864588 w 1117390"/>
                <a:gd name="connsiteY10" fmla="*/ 71561 h 1065147"/>
                <a:gd name="connsiteX11" fmla="*/ 886799 w 1117390"/>
                <a:gd name="connsiteY11" fmla="*/ 38884 h 1065147"/>
                <a:gd name="connsiteX12" fmla="*/ 726959 w 1117390"/>
                <a:gd name="connsiteY12" fmla="*/ 13171 h 1065147"/>
                <a:gd name="connsiteX13" fmla="*/ 685093 w 1117390"/>
                <a:gd name="connsiteY13" fmla="*/ 38884 h 1065147"/>
                <a:gd name="connsiteX14" fmla="*/ 657402 w 1117390"/>
                <a:gd name="connsiteY14" fmla="*/ 29365 h 1065147"/>
                <a:gd name="connsiteX15" fmla="*/ 585703 w 1117390"/>
                <a:gd name="connsiteY15" fmla="*/ 13872 h 1065147"/>
                <a:gd name="connsiteX16" fmla="*/ 534400 w 1117390"/>
                <a:gd name="connsiteY16" fmla="*/ 24420 h 1065147"/>
                <a:gd name="connsiteX17" fmla="*/ 466863 w 1117390"/>
                <a:gd name="connsiteY17" fmla="*/ 46631 h 1065147"/>
                <a:gd name="connsiteX18" fmla="*/ 398543 w 1117390"/>
                <a:gd name="connsiteY18" fmla="*/ 30766 h 1065147"/>
                <a:gd name="connsiteX19" fmla="*/ 314605 w 1117390"/>
                <a:gd name="connsiteY19" fmla="*/ 34928 h 1065147"/>
                <a:gd name="connsiteX20" fmla="*/ 269978 w 1117390"/>
                <a:gd name="connsiteY20" fmla="*/ 46590 h 1065147"/>
                <a:gd name="connsiteX21" fmla="*/ 288562 w 1117390"/>
                <a:gd name="connsiteY21" fmla="*/ 118042 h 1065147"/>
                <a:gd name="connsiteX22" fmla="*/ 220943 w 1117390"/>
                <a:gd name="connsiteY22" fmla="*/ 121256 h 1065147"/>
                <a:gd name="connsiteX23" fmla="*/ 173596 w 1117390"/>
                <a:gd name="connsiteY23" fmla="*/ 164193 h 1065147"/>
                <a:gd name="connsiteX24" fmla="*/ 204872 w 1117390"/>
                <a:gd name="connsiteY24" fmla="*/ 214300 h 1065147"/>
                <a:gd name="connsiteX25" fmla="*/ 78038 w 1117390"/>
                <a:gd name="connsiteY25" fmla="*/ 330502 h 1065147"/>
                <a:gd name="connsiteX26" fmla="*/ 47875 w 1117390"/>
                <a:gd name="connsiteY26" fmla="*/ 497677 h 1065147"/>
                <a:gd name="connsiteX27" fmla="*/ 3949 w 1117390"/>
                <a:gd name="connsiteY27" fmla="*/ 616476 h 1065147"/>
                <a:gd name="connsiteX28" fmla="*/ 42930 w 1117390"/>
                <a:gd name="connsiteY28" fmla="*/ 639551 h 1065147"/>
                <a:gd name="connsiteX29" fmla="*/ 27190 w 1117390"/>
                <a:gd name="connsiteY29" fmla="*/ 712034 h 1065147"/>
                <a:gd name="connsiteX30" fmla="*/ 76514 w 1117390"/>
                <a:gd name="connsiteY30" fmla="*/ 765149 h 1065147"/>
                <a:gd name="connsiteX31" fmla="*/ 77297 w 1117390"/>
                <a:gd name="connsiteY31" fmla="*/ 862066 h 1065147"/>
                <a:gd name="connsiteX32" fmla="*/ 102268 w 1117390"/>
                <a:gd name="connsiteY32" fmla="*/ 893754 h 1065147"/>
                <a:gd name="connsiteX33" fmla="*/ 139889 w 1117390"/>
                <a:gd name="connsiteY33" fmla="*/ 893837 h 1065147"/>
                <a:gd name="connsiteX34" fmla="*/ 140549 w 1117390"/>
                <a:gd name="connsiteY34" fmla="*/ 858358 h 1065147"/>
                <a:gd name="connsiteX35" fmla="*/ 188019 w 1117390"/>
                <a:gd name="connsiteY35" fmla="*/ 921404 h 1065147"/>
                <a:gd name="connsiteX36" fmla="*/ 273028 w 1117390"/>
                <a:gd name="connsiteY36" fmla="*/ 993350 h 1065147"/>
                <a:gd name="connsiteX37" fmla="*/ 451617 w 1117390"/>
                <a:gd name="connsiteY37" fmla="*/ 1008185 h 1065147"/>
                <a:gd name="connsiteX38" fmla="*/ 444447 w 1117390"/>
                <a:gd name="connsiteY38" fmla="*/ 1027181 h 1065147"/>
                <a:gd name="connsiteX39" fmla="*/ 429324 w 1117390"/>
                <a:gd name="connsiteY39" fmla="*/ 1042798 h 1065147"/>
                <a:gd name="connsiteX40" fmla="*/ 452194 w 1117390"/>
                <a:gd name="connsiteY40" fmla="*/ 1064267 h 1065147"/>
                <a:gd name="connsiteX41" fmla="*/ 547257 w 1117390"/>
                <a:gd name="connsiteY41" fmla="*/ 1023266 h 1065147"/>
                <a:gd name="connsiteX42" fmla="*/ 613599 w 1117390"/>
                <a:gd name="connsiteY42" fmla="*/ 1059322 h 1065147"/>
                <a:gd name="connsiteX43" fmla="*/ 641249 w 1117390"/>
                <a:gd name="connsiteY43" fmla="*/ 1064020 h 1065147"/>
                <a:gd name="connsiteX44" fmla="*/ 663954 w 1117390"/>
                <a:gd name="connsiteY44" fmla="*/ 1049268 h 1065147"/>
                <a:gd name="connsiteX45" fmla="*/ 653487 w 1117390"/>
                <a:gd name="connsiteY45" fmla="*/ 1026398 h 1065147"/>
                <a:gd name="connsiteX46" fmla="*/ 754938 w 1117390"/>
                <a:gd name="connsiteY46" fmla="*/ 1024997 h 1065147"/>
                <a:gd name="connsiteX47" fmla="*/ 825113 w 1117390"/>
                <a:gd name="connsiteY47" fmla="*/ 980906 h 1065147"/>
                <a:gd name="connsiteX48" fmla="*/ 930972 w 1117390"/>
                <a:gd name="connsiteY48" fmla="*/ 911761 h 1065147"/>
                <a:gd name="connsiteX49" fmla="*/ 959569 w 1117390"/>
                <a:gd name="connsiteY49" fmla="*/ 844554 h 1065147"/>
                <a:gd name="connsiteX50" fmla="*/ 975764 w 1117390"/>
                <a:gd name="connsiteY50" fmla="*/ 778005 h 1065147"/>
                <a:gd name="connsiteX51" fmla="*/ 996078 w 1117390"/>
                <a:gd name="connsiteY51" fmla="*/ 801204 h 1065147"/>
                <a:gd name="connsiteX52" fmla="*/ 1024799 w 1117390"/>
                <a:gd name="connsiteY52" fmla="*/ 775986 h 1065147"/>
                <a:gd name="connsiteX53" fmla="*/ 1013385 w 1117390"/>
                <a:gd name="connsiteY53" fmla="*/ 734944 h 1065147"/>
                <a:gd name="connsiteX54" fmla="*/ 1064358 w 1117390"/>
                <a:gd name="connsiteY54" fmla="*/ 757155 h 1065147"/>
                <a:gd name="connsiteX55" fmla="*/ 1089123 w 1117390"/>
                <a:gd name="connsiteY55" fmla="*/ 722912 h 1065147"/>
                <a:gd name="connsiteX56" fmla="*/ 1062956 w 1117390"/>
                <a:gd name="connsiteY56" fmla="*/ 610047 h 1065147"/>
                <a:gd name="connsiteX57" fmla="*/ 1105605 w 1117390"/>
                <a:gd name="connsiteY57" fmla="*/ 603949 h 1065147"/>
                <a:gd name="connsiteX58" fmla="*/ 1112363 w 1117390"/>
                <a:gd name="connsiteY58" fmla="*/ 515561 h 1065147"/>
                <a:gd name="connsiteX59" fmla="*/ 825607 w 1117390"/>
                <a:gd name="connsiteY59" fmla="*/ 606586 h 1065147"/>
                <a:gd name="connsiteX60" fmla="*/ 836444 w 1117390"/>
                <a:gd name="connsiteY60" fmla="*/ 630032 h 1065147"/>
                <a:gd name="connsiteX61" fmla="*/ 800801 w 1117390"/>
                <a:gd name="connsiteY61" fmla="*/ 639098 h 1065147"/>
                <a:gd name="connsiteX62" fmla="*/ 803479 w 1117390"/>
                <a:gd name="connsiteY62" fmla="*/ 655745 h 1065147"/>
                <a:gd name="connsiteX63" fmla="*/ 715380 w 1117390"/>
                <a:gd name="connsiteY63" fmla="*/ 761770 h 1065147"/>
                <a:gd name="connsiteX64" fmla="*/ 689090 w 1117390"/>
                <a:gd name="connsiteY64" fmla="*/ 755877 h 1065147"/>
                <a:gd name="connsiteX65" fmla="*/ 683280 w 1117390"/>
                <a:gd name="connsiteY65" fmla="*/ 750273 h 1065147"/>
                <a:gd name="connsiteX66" fmla="*/ 637169 w 1117390"/>
                <a:gd name="connsiteY66" fmla="*/ 774791 h 1065147"/>
                <a:gd name="connsiteX67" fmla="*/ 655506 w 1117390"/>
                <a:gd name="connsiteY67" fmla="*/ 748996 h 1065147"/>
                <a:gd name="connsiteX68" fmla="*/ 653899 w 1117390"/>
                <a:gd name="connsiteY68" fmla="*/ 734986 h 1065147"/>
                <a:gd name="connsiteX69" fmla="*/ 611251 w 1117390"/>
                <a:gd name="connsiteY69" fmla="*/ 742320 h 1065147"/>
                <a:gd name="connsiteX70" fmla="*/ 595139 w 1117390"/>
                <a:gd name="connsiteY70" fmla="*/ 776604 h 1065147"/>
                <a:gd name="connsiteX71" fmla="*/ 572022 w 1117390"/>
                <a:gd name="connsiteY71" fmla="*/ 742815 h 1065147"/>
                <a:gd name="connsiteX72" fmla="*/ 537161 w 1117390"/>
                <a:gd name="connsiteY72" fmla="*/ 756619 h 1065147"/>
                <a:gd name="connsiteX73" fmla="*/ 540375 w 1117390"/>
                <a:gd name="connsiteY73" fmla="*/ 790985 h 1065147"/>
                <a:gd name="connsiteX74" fmla="*/ 448279 w 1117390"/>
                <a:gd name="connsiteY74" fmla="*/ 743021 h 1065147"/>
                <a:gd name="connsiteX75" fmla="*/ 392279 w 1117390"/>
                <a:gd name="connsiteY75" fmla="*/ 655951 h 1065147"/>
                <a:gd name="connsiteX76" fmla="*/ 377610 w 1117390"/>
                <a:gd name="connsiteY76" fmla="*/ 664646 h 1065147"/>
                <a:gd name="connsiteX77" fmla="*/ 374066 w 1117390"/>
                <a:gd name="connsiteY77" fmla="*/ 682406 h 1065147"/>
                <a:gd name="connsiteX78" fmla="*/ 369162 w 1117390"/>
                <a:gd name="connsiteY78" fmla="*/ 646144 h 1065147"/>
                <a:gd name="connsiteX79" fmla="*/ 344232 w 1117390"/>
                <a:gd name="connsiteY79" fmla="*/ 621132 h 1065147"/>
                <a:gd name="connsiteX80" fmla="*/ 315594 w 1117390"/>
                <a:gd name="connsiteY80" fmla="*/ 637202 h 1065147"/>
                <a:gd name="connsiteX81" fmla="*/ 317119 w 1117390"/>
                <a:gd name="connsiteY81" fmla="*/ 472871 h 1065147"/>
                <a:gd name="connsiteX82" fmla="*/ 348642 w 1117390"/>
                <a:gd name="connsiteY82" fmla="*/ 476415 h 1065147"/>
                <a:gd name="connsiteX83" fmla="*/ 355193 w 1117390"/>
                <a:gd name="connsiteY83" fmla="*/ 437763 h 1065147"/>
                <a:gd name="connsiteX84" fmla="*/ 396235 w 1117390"/>
                <a:gd name="connsiteY84" fmla="*/ 443614 h 1065147"/>
                <a:gd name="connsiteX85" fmla="*/ 405177 w 1117390"/>
                <a:gd name="connsiteY85" fmla="*/ 427503 h 1065147"/>
                <a:gd name="connsiteX86" fmla="*/ 406784 w 1117390"/>
                <a:gd name="connsiteY86" fmla="*/ 373810 h 1065147"/>
                <a:gd name="connsiteX87" fmla="*/ 429365 w 1117390"/>
                <a:gd name="connsiteY87" fmla="*/ 327247 h 1065147"/>
                <a:gd name="connsiteX88" fmla="*/ 664613 w 1117390"/>
                <a:gd name="connsiteY88" fmla="*/ 301987 h 1065147"/>
                <a:gd name="connsiteX89" fmla="*/ 681879 w 1117390"/>
                <a:gd name="connsiteY89" fmla="*/ 335488 h 1065147"/>
                <a:gd name="connsiteX90" fmla="*/ 711094 w 1117390"/>
                <a:gd name="connsiteY90" fmla="*/ 311712 h 1065147"/>
                <a:gd name="connsiteX91" fmla="*/ 740969 w 1117390"/>
                <a:gd name="connsiteY91" fmla="*/ 364704 h 1065147"/>
                <a:gd name="connsiteX92" fmla="*/ 768618 w 1117390"/>
                <a:gd name="connsiteY92" fmla="*/ 315750 h 1065147"/>
                <a:gd name="connsiteX93" fmla="*/ 792065 w 1117390"/>
                <a:gd name="connsiteY93" fmla="*/ 390540 h 1065147"/>
                <a:gd name="connsiteX94" fmla="*/ 816418 w 1117390"/>
                <a:gd name="connsiteY94" fmla="*/ 414028 h 1065147"/>
                <a:gd name="connsiteX95" fmla="*/ 837104 w 1117390"/>
                <a:gd name="connsiteY95" fmla="*/ 394166 h 1065147"/>
                <a:gd name="connsiteX96" fmla="*/ 871140 w 1117390"/>
                <a:gd name="connsiteY96" fmla="*/ 559034 h 1065147"/>
                <a:gd name="connsiteX97" fmla="*/ 830263 w 1117390"/>
                <a:gd name="connsiteY97" fmla="*/ 553141 h 1065147"/>
                <a:gd name="connsiteX98" fmla="*/ 815759 w 1117390"/>
                <a:gd name="connsiteY98" fmla="*/ 576258 h 1065147"/>
                <a:gd name="connsiteX99" fmla="*/ 824000 w 1117390"/>
                <a:gd name="connsiteY99" fmla="*/ 603743 h 1065147"/>
                <a:gd name="connsiteX100" fmla="*/ 825442 w 1117390"/>
                <a:gd name="connsiteY100" fmla="*/ 606503 h 1065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1117390" h="1065147">
                  <a:moveTo>
                    <a:pt x="1112322" y="515520"/>
                  </a:moveTo>
                  <a:cubicBezTo>
                    <a:pt x="1109561" y="499284"/>
                    <a:pt x="1106800" y="483090"/>
                    <a:pt x="1105564" y="466978"/>
                  </a:cubicBezTo>
                  <a:cubicBezTo>
                    <a:pt x="1104122" y="447694"/>
                    <a:pt x="1105894" y="429357"/>
                    <a:pt x="1101196" y="410155"/>
                  </a:cubicBezTo>
                  <a:cubicBezTo>
                    <a:pt x="1091142" y="369237"/>
                    <a:pt x="1052820" y="313567"/>
                    <a:pt x="1009347" y="302482"/>
                  </a:cubicBezTo>
                  <a:cubicBezTo>
                    <a:pt x="1024470" y="306355"/>
                    <a:pt x="1039757" y="298073"/>
                    <a:pt x="1045155" y="282620"/>
                  </a:cubicBezTo>
                  <a:cubicBezTo>
                    <a:pt x="1050512" y="267209"/>
                    <a:pt x="1046062" y="249985"/>
                    <a:pt x="1039180" y="235233"/>
                  </a:cubicBezTo>
                  <a:cubicBezTo>
                    <a:pt x="1020761" y="195675"/>
                    <a:pt x="986683" y="170704"/>
                    <a:pt x="948073" y="156240"/>
                  </a:cubicBezTo>
                  <a:cubicBezTo>
                    <a:pt x="958127" y="153232"/>
                    <a:pt x="966286" y="145362"/>
                    <a:pt x="967934" y="134359"/>
                  </a:cubicBezTo>
                  <a:cubicBezTo>
                    <a:pt x="970201" y="119319"/>
                    <a:pt x="961259" y="104320"/>
                    <a:pt x="949144" y="95708"/>
                  </a:cubicBezTo>
                  <a:cubicBezTo>
                    <a:pt x="936988" y="87095"/>
                    <a:pt x="922154" y="83758"/>
                    <a:pt x="907608" y="81368"/>
                  </a:cubicBezTo>
                  <a:cubicBezTo>
                    <a:pt x="893062" y="78978"/>
                    <a:pt x="878187" y="77371"/>
                    <a:pt x="864588" y="71561"/>
                  </a:cubicBezTo>
                  <a:cubicBezTo>
                    <a:pt x="879546" y="72261"/>
                    <a:pt x="890631" y="53842"/>
                    <a:pt x="886799" y="38884"/>
                  </a:cubicBezTo>
                  <a:cubicBezTo>
                    <a:pt x="875014" y="-7309"/>
                    <a:pt x="756339" y="-7474"/>
                    <a:pt x="726959" y="13171"/>
                  </a:cubicBezTo>
                  <a:cubicBezTo>
                    <a:pt x="713278" y="22772"/>
                    <a:pt x="701616" y="38472"/>
                    <a:pt x="685093" y="38884"/>
                  </a:cubicBezTo>
                  <a:cubicBezTo>
                    <a:pt x="675285" y="39131"/>
                    <a:pt x="666261" y="33774"/>
                    <a:pt x="657402" y="29365"/>
                  </a:cubicBezTo>
                  <a:cubicBezTo>
                    <a:pt x="635150" y="18363"/>
                    <a:pt x="610344" y="13171"/>
                    <a:pt x="585703" y="13872"/>
                  </a:cubicBezTo>
                  <a:cubicBezTo>
                    <a:pt x="568190" y="14366"/>
                    <a:pt x="550760" y="17869"/>
                    <a:pt x="534400" y="24420"/>
                  </a:cubicBezTo>
                  <a:cubicBezTo>
                    <a:pt x="512149" y="33280"/>
                    <a:pt x="490680" y="47702"/>
                    <a:pt x="466863" y="46631"/>
                  </a:cubicBezTo>
                  <a:cubicBezTo>
                    <a:pt x="443417" y="45559"/>
                    <a:pt x="422566" y="32868"/>
                    <a:pt x="398543" y="30766"/>
                  </a:cubicBezTo>
                  <a:cubicBezTo>
                    <a:pt x="370811" y="28335"/>
                    <a:pt x="342131" y="31838"/>
                    <a:pt x="314605" y="34928"/>
                  </a:cubicBezTo>
                  <a:cubicBezTo>
                    <a:pt x="299235" y="36659"/>
                    <a:pt x="283412" y="38678"/>
                    <a:pt x="269978" y="46590"/>
                  </a:cubicBezTo>
                  <a:cubicBezTo>
                    <a:pt x="226052" y="72426"/>
                    <a:pt x="256627" y="105638"/>
                    <a:pt x="288562" y="118042"/>
                  </a:cubicBezTo>
                  <a:cubicBezTo>
                    <a:pt x="266929" y="121173"/>
                    <a:pt x="243029" y="115528"/>
                    <a:pt x="220943" y="121256"/>
                  </a:cubicBezTo>
                  <a:cubicBezTo>
                    <a:pt x="199556" y="126819"/>
                    <a:pt x="179159" y="142148"/>
                    <a:pt x="173596" y="164193"/>
                  </a:cubicBezTo>
                  <a:cubicBezTo>
                    <a:pt x="168033" y="186238"/>
                    <a:pt x="182868" y="213311"/>
                    <a:pt x="204872" y="214300"/>
                  </a:cubicBezTo>
                  <a:cubicBezTo>
                    <a:pt x="147801" y="211704"/>
                    <a:pt x="92049" y="279942"/>
                    <a:pt x="78038" y="330502"/>
                  </a:cubicBezTo>
                  <a:cubicBezTo>
                    <a:pt x="62833" y="385225"/>
                    <a:pt x="64523" y="443202"/>
                    <a:pt x="47875" y="497677"/>
                  </a:cubicBezTo>
                  <a:cubicBezTo>
                    <a:pt x="36214" y="535834"/>
                    <a:pt x="-14347" y="573744"/>
                    <a:pt x="3949" y="616476"/>
                  </a:cubicBezTo>
                  <a:cubicBezTo>
                    <a:pt x="10666" y="632175"/>
                    <a:pt x="26860" y="640252"/>
                    <a:pt x="42930" y="639551"/>
                  </a:cubicBezTo>
                  <a:cubicBezTo>
                    <a:pt x="36214" y="663080"/>
                    <a:pt x="24882" y="686238"/>
                    <a:pt x="27190" y="712034"/>
                  </a:cubicBezTo>
                  <a:cubicBezTo>
                    <a:pt x="29662" y="739518"/>
                    <a:pt x="49771" y="762635"/>
                    <a:pt x="76514" y="765149"/>
                  </a:cubicBezTo>
                  <a:cubicBezTo>
                    <a:pt x="57147" y="794447"/>
                    <a:pt x="62627" y="831780"/>
                    <a:pt x="77297" y="862066"/>
                  </a:cubicBezTo>
                  <a:cubicBezTo>
                    <a:pt x="83272" y="874428"/>
                    <a:pt x="90936" y="886461"/>
                    <a:pt x="102268" y="893754"/>
                  </a:cubicBezTo>
                  <a:cubicBezTo>
                    <a:pt x="113600" y="901048"/>
                    <a:pt x="129382" y="902366"/>
                    <a:pt x="139889" y="893837"/>
                  </a:cubicBezTo>
                  <a:cubicBezTo>
                    <a:pt x="150397" y="885307"/>
                    <a:pt x="151674" y="865981"/>
                    <a:pt x="140549" y="858358"/>
                  </a:cubicBezTo>
                  <a:cubicBezTo>
                    <a:pt x="155465" y="868577"/>
                    <a:pt x="172772" y="905910"/>
                    <a:pt x="188019" y="921404"/>
                  </a:cubicBezTo>
                  <a:cubicBezTo>
                    <a:pt x="214185" y="947941"/>
                    <a:pt x="241505" y="973736"/>
                    <a:pt x="273028" y="993350"/>
                  </a:cubicBezTo>
                  <a:cubicBezTo>
                    <a:pt x="338051" y="1033815"/>
                    <a:pt x="381978" y="1016426"/>
                    <a:pt x="451617" y="1008185"/>
                  </a:cubicBezTo>
                  <a:cubicBezTo>
                    <a:pt x="455820" y="1014366"/>
                    <a:pt x="450422" y="1022813"/>
                    <a:pt x="444447" y="1027181"/>
                  </a:cubicBezTo>
                  <a:cubicBezTo>
                    <a:pt x="438472" y="1031549"/>
                    <a:pt x="430972" y="1035463"/>
                    <a:pt x="429324" y="1042798"/>
                  </a:cubicBezTo>
                  <a:cubicBezTo>
                    <a:pt x="426687" y="1054501"/>
                    <a:pt x="440656" y="1062660"/>
                    <a:pt x="452194" y="1064267"/>
                  </a:cubicBezTo>
                  <a:cubicBezTo>
                    <a:pt x="490474" y="1069624"/>
                    <a:pt x="521379" y="1049886"/>
                    <a:pt x="547257" y="1023266"/>
                  </a:cubicBezTo>
                  <a:cubicBezTo>
                    <a:pt x="567283" y="1040903"/>
                    <a:pt x="587928" y="1051575"/>
                    <a:pt x="613599" y="1059322"/>
                  </a:cubicBezTo>
                  <a:cubicBezTo>
                    <a:pt x="622624" y="1062042"/>
                    <a:pt x="631895" y="1064802"/>
                    <a:pt x="641249" y="1064020"/>
                  </a:cubicBezTo>
                  <a:cubicBezTo>
                    <a:pt x="650603" y="1063237"/>
                    <a:pt x="660245" y="1058209"/>
                    <a:pt x="663954" y="1049268"/>
                  </a:cubicBezTo>
                  <a:cubicBezTo>
                    <a:pt x="667621" y="1040326"/>
                    <a:pt x="662800" y="1027923"/>
                    <a:pt x="653487" y="1026398"/>
                  </a:cubicBezTo>
                  <a:cubicBezTo>
                    <a:pt x="692798" y="1032867"/>
                    <a:pt x="714967" y="1049638"/>
                    <a:pt x="754938" y="1024997"/>
                  </a:cubicBezTo>
                  <a:cubicBezTo>
                    <a:pt x="782175" y="1008185"/>
                    <a:pt x="790540" y="978433"/>
                    <a:pt x="825113" y="980906"/>
                  </a:cubicBezTo>
                  <a:cubicBezTo>
                    <a:pt x="872500" y="984244"/>
                    <a:pt x="908349" y="949754"/>
                    <a:pt x="930972" y="911761"/>
                  </a:cubicBezTo>
                  <a:cubicBezTo>
                    <a:pt x="943458" y="890828"/>
                    <a:pt x="952688" y="867877"/>
                    <a:pt x="959569" y="844554"/>
                  </a:cubicBezTo>
                  <a:cubicBezTo>
                    <a:pt x="965256" y="825269"/>
                    <a:pt x="964514" y="793416"/>
                    <a:pt x="975764" y="778005"/>
                  </a:cubicBezTo>
                  <a:cubicBezTo>
                    <a:pt x="979183" y="787277"/>
                    <a:pt x="985323" y="798773"/>
                    <a:pt x="996078" y="801204"/>
                  </a:cubicBezTo>
                  <a:cubicBezTo>
                    <a:pt x="1010130" y="804377"/>
                    <a:pt x="1023275" y="790285"/>
                    <a:pt x="1024799" y="775986"/>
                  </a:cubicBezTo>
                  <a:cubicBezTo>
                    <a:pt x="1026283" y="761646"/>
                    <a:pt x="1019772" y="747883"/>
                    <a:pt x="1013385" y="734944"/>
                  </a:cubicBezTo>
                  <a:cubicBezTo>
                    <a:pt x="1027354" y="748666"/>
                    <a:pt x="1045856" y="763500"/>
                    <a:pt x="1064358" y="757155"/>
                  </a:cubicBezTo>
                  <a:cubicBezTo>
                    <a:pt x="1078285" y="752375"/>
                    <a:pt x="1085661" y="737211"/>
                    <a:pt x="1089123" y="722912"/>
                  </a:cubicBezTo>
                  <a:cubicBezTo>
                    <a:pt x="1098518" y="683972"/>
                    <a:pt x="1088546" y="640870"/>
                    <a:pt x="1062956" y="610047"/>
                  </a:cubicBezTo>
                  <a:cubicBezTo>
                    <a:pt x="1073588" y="622739"/>
                    <a:pt x="1095880" y="617341"/>
                    <a:pt x="1105605" y="603949"/>
                  </a:cubicBezTo>
                  <a:cubicBezTo>
                    <a:pt x="1123365" y="579555"/>
                    <a:pt x="1117019" y="542840"/>
                    <a:pt x="1112363" y="515561"/>
                  </a:cubicBezTo>
                  <a:close/>
                  <a:moveTo>
                    <a:pt x="825607" y="606586"/>
                  </a:moveTo>
                  <a:cubicBezTo>
                    <a:pt x="829686" y="614209"/>
                    <a:pt x="834054" y="621750"/>
                    <a:pt x="836444" y="630032"/>
                  </a:cubicBezTo>
                  <a:cubicBezTo>
                    <a:pt x="823382" y="624799"/>
                    <a:pt x="804839" y="620967"/>
                    <a:pt x="800801" y="639098"/>
                  </a:cubicBezTo>
                  <a:cubicBezTo>
                    <a:pt x="799523" y="644743"/>
                    <a:pt x="800924" y="650553"/>
                    <a:pt x="803479" y="655745"/>
                  </a:cubicBezTo>
                  <a:cubicBezTo>
                    <a:pt x="825113" y="699878"/>
                    <a:pt x="751930" y="748295"/>
                    <a:pt x="715380" y="761770"/>
                  </a:cubicBezTo>
                  <a:cubicBezTo>
                    <a:pt x="712495" y="762841"/>
                    <a:pt x="688307" y="771865"/>
                    <a:pt x="689090" y="755877"/>
                  </a:cubicBezTo>
                  <a:cubicBezTo>
                    <a:pt x="689255" y="752498"/>
                    <a:pt x="686617" y="749696"/>
                    <a:pt x="683280" y="750273"/>
                  </a:cubicBezTo>
                  <a:cubicBezTo>
                    <a:pt x="665849" y="753364"/>
                    <a:pt x="649449" y="762017"/>
                    <a:pt x="637169" y="774791"/>
                  </a:cubicBezTo>
                  <a:cubicBezTo>
                    <a:pt x="644999" y="767497"/>
                    <a:pt x="653075" y="759915"/>
                    <a:pt x="655506" y="748996"/>
                  </a:cubicBezTo>
                  <a:cubicBezTo>
                    <a:pt x="656537" y="744298"/>
                    <a:pt x="656083" y="739271"/>
                    <a:pt x="653899" y="734986"/>
                  </a:cubicBezTo>
                  <a:cubicBezTo>
                    <a:pt x="644587" y="716813"/>
                    <a:pt x="619533" y="732513"/>
                    <a:pt x="611251" y="742320"/>
                  </a:cubicBezTo>
                  <a:cubicBezTo>
                    <a:pt x="603051" y="752045"/>
                    <a:pt x="599012" y="764489"/>
                    <a:pt x="595139" y="776604"/>
                  </a:cubicBezTo>
                  <a:cubicBezTo>
                    <a:pt x="590483" y="763418"/>
                    <a:pt x="585291" y="749449"/>
                    <a:pt x="572022" y="742815"/>
                  </a:cubicBezTo>
                  <a:cubicBezTo>
                    <a:pt x="564399" y="739024"/>
                    <a:pt x="543219" y="750603"/>
                    <a:pt x="537161" y="756619"/>
                  </a:cubicBezTo>
                  <a:cubicBezTo>
                    <a:pt x="527643" y="766138"/>
                    <a:pt x="533205" y="780725"/>
                    <a:pt x="540375" y="790985"/>
                  </a:cubicBezTo>
                  <a:cubicBezTo>
                    <a:pt x="502424" y="801245"/>
                    <a:pt x="458251" y="781096"/>
                    <a:pt x="448279" y="743021"/>
                  </a:cubicBezTo>
                  <a:cubicBezTo>
                    <a:pt x="442922" y="722624"/>
                    <a:pt x="421083" y="660979"/>
                    <a:pt x="392279" y="655951"/>
                  </a:cubicBezTo>
                  <a:cubicBezTo>
                    <a:pt x="386304" y="654962"/>
                    <a:pt x="380412" y="659248"/>
                    <a:pt x="377610" y="664646"/>
                  </a:cubicBezTo>
                  <a:cubicBezTo>
                    <a:pt x="374808" y="670044"/>
                    <a:pt x="374437" y="676349"/>
                    <a:pt x="374066" y="682406"/>
                  </a:cubicBezTo>
                  <a:cubicBezTo>
                    <a:pt x="373736" y="670168"/>
                    <a:pt x="373366" y="657641"/>
                    <a:pt x="369162" y="646144"/>
                  </a:cubicBezTo>
                  <a:cubicBezTo>
                    <a:pt x="364959" y="634648"/>
                    <a:pt x="356141" y="624099"/>
                    <a:pt x="344232" y="621132"/>
                  </a:cubicBezTo>
                  <a:cubicBezTo>
                    <a:pt x="332324" y="618165"/>
                    <a:pt x="317901" y="625170"/>
                    <a:pt x="315594" y="637202"/>
                  </a:cubicBezTo>
                  <a:cubicBezTo>
                    <a:pt x="291612" y="593029"/>
                    <a:pt x="290582" y="514695"/>
                    <a:pt x="317119" y="472871"/>
                  </a:cubicBezTo>
                  <a:cubicBezTo>
                    <a:pt x="308589" y="486345"/>
                    <a:pt x="342296" y="483420"/>
                    <a:pt x="348642" y="476415"/>
                  </a:cubicBezTo>
                  <a:cubicBezTo>
                    <a:pt x="357995" y="466154"/>
                    <a:pt x="353669" y="450042"/>
                    <a:pt x="355193" y="437763"/>
                  </a:cubicBezTo>
                  <a:cubicBezTo>
                    <a:pt x="366237" y="445798"/>
                    <a:pt x="380989" y="459149"/>
                    <a:pt x="396235" y="443614"/>
                  </a:cubicBezTo>
                  <a:cubicBezTo>
                    <a:pt x="400603" y="439164"/>
                    <a:pt x="403611" y="433519"/>
                    <a:pt x="405177" y="427503"/>
                  </a:cubicBezTo>
                  <a:cubicBezTo>
                    <a:pt x="409916" y="409701"/>
                    <a:pt x="404559" y="391612"/>
                    <a:pt x="406784" y="373810"/>
                  </a:cubicBezTo>
                  <a:cubicBezTo>
                    <a:pt x="408927" y="356462"/>
                    <a:pt x="418116" y="340639"/>
                    <a:pt x="429365" y="327247"/>
                  </a:cubicBezTo>
                  <a:cubicBezTo>
                    <a:pt x="480791" y="264366"/>
                    <a:pt x="592625" y="298073"/>
                    <a:pt x="664613" y="301987"/>
                  </a:cubicBezTo>
                  <a:cubicBezTo>
                    <a:pt x="658844" y="315174"/>
                    <a:pt x="667827" y="332521"/>
                    <a:pt x="681879" y="335488"/>
                  </a:cubicBezTo>
                  <a:cubicBezTo>
                    <a:pt x="695971" y="338414"/>
                    <a:pt x="711135" y="326093"/>
                    <a:pt x="711094" y="311712"/>
                  </a:cubicBezTo>
                  <a:cubicBezTo>
                    <a:pt x="713649" y="333140"/>
                    <a:pt x="709940" y="366146"/>
                    <a:pt x="740969" y="364704"/>
                  </a:cubicBezTo>
                  <a:cubicBezTo>
                    <a:pt x="763303" y="363674"/>
                    <a:pt x="779250" y="335406"/>
                    <a:pt x="768618" y="315750"/>
                  </a:cubicBezTo>
                  <a:cubicBezTo>
                    <a:pt x="781516" y="339527"/>
                    <a:pt x="780609" y="366476"/>
                    <a:pt x="792065" y="390540"/>
                  </a:cubicBezTo>
                  <a:cubicBezTo>
                    <a:pt x="797092" y="401130"/>
                    <a:pt x="804962" y="411720"/>
                    <a:pt x="816418" y="414028"/>
                  </a:cubicBezTo>
                  <a:cubicBezTo>
                    <a:pt x="827873" y="416336"/>
                    <a:pt x="841471" y="405045"/>
                    <a:pt x="837104" y="394166"/>
                  </a:cubicBezTo>
                  <a:cubicBezTo>
                    <a:pt x="858037" y="446210"/>
                    <a:pt x="883832" y="500974"/>
                    <a:pt x="871140" y="559034"/>
                  </a:cubicBezTo>
                  <a:cubicBezTo>
                    <a:pt x="859273" y="558004"/>
                    <a:pt x="842419" y="548814"/>
                    <a:pt x="830263" y="553141"/>
                  </a:cubicBezTo>
                  <a:cubicBezTo>
                    <a:pt x="821157" y="556438"/>
                    <a:pt x="815965" y="566575"/>
                    <a:pt x="815759" y="576258"/>
                  </a:cubicBezTo>
                  <a:cubicBezTo>
                    <a:pt x="815594" y="585941"/>
                    <a:pt x="819508" y="595172"/>
                    <a:pt x="824000" y="603743"/>
                  </a:cubicBezTo>
                  <a:cubicBezTo>
                    <a:pt x="824494" y="604649"/>
                    <a:pt x="824989" y="605597"/>
                    <a:pt x="825442" y="606503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56" name="Graphic 2">
              <a:extLst>
                <a:ext uri="{FF2B5EF4-FFF2-40B4-BE49-F238E27FC236}">
                  <a16:creationId xmlns:a16="http://schemas.microsoft.com/office/drawing/2014/main" id="{1F6E5DAF-D6E5-5EB3-E8AC-59A1FDE10355}"/>
                </a:ext>
              </a:extLst>
            </p:cNvPr>
            <p:cNvGrpSpPr/>
            <p:nvPr/>
          </p:nvGrpSpPr>
          <p:grpSpPr>
            <a:xfrm>
              <a:off x="5580408" y="2780219"/>
              <a:ext cx="941033" cy="899241"/>
              <a:chOff x="5580408" y="2780219"/>
              <a:chExt cx="941033" cy="899241"/>
            </a:xfrm>
            <a:noFill/>
          </p:grpSpPr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141CCE4D-5B94-53E5-95B0-017A805F9474}"/>
                  </a:ext>
                </a:extLst>
              </p:cNvPr>
              <p:cNvSpPr/>
              <p:nvPr/>
            </p:nvSpPr>
            <p:spPr>
              <a:xfrm>
                <a:off x="5580408" y="3409963"/>
                <a:ext cx="190141" cy="263449"/>
              </a:xfrm>
              <a:custGeom>
                <a:avLst/>
                <a:gdLst>
                  <a:gd name="connsiteX0" fmla="*/ 7061 w 190141"/>
                  <a:gd name="connsiteY0" fmla="*/ 0 h 263449"/>
                  <a:gd name="connsiteX1" fmla="*/ 71137 w 190141"/>
                  <a:gd name="connsiteY1" fmla="*/ 92179 h 263449"/>
                  <a:gd name="connsiteX2" fmla="*/ 190142 w 190141"/>
                  <a:gd name="connsiteY2" fmla="*/ 262733 h 263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141" h="263449">
                    <a:moveTo>
                      <a:pt x="7061" y="0"/>
                    </a:moveTo>
                    <a:cubicBezTo>
                      <a:pt x="-16839" y="79611"/>
                      <a:pt x="23791" y="160499"/>
                      <a:pt x="71137" y="92179"/>
                    </a:cubicBezTo>
                    <a:cubicBezTo>
                      <a:pt x="118525" y="23900"/>
                      <a:pt x="70725" y="278638"/>
                      <a:pt x="190142" y="262733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694ACF7B-2677-C80C-9AAD-E2018FB4F165}"/>
                  </a:ext>
                </a:extLst>
              </p:cNvPr>
              <p:cNvSpPr/>
              <p:nvPr/>
            </p:nvSpPr>
            <p:spPr>
              <a:xfrm>
                <a:off x="5593522" y="3007952"/>
                <a:ext cx="182796" cy="115404"/>
              </a:xfrm>
              <a:custGeom>
                <a:avLst/>
                <a:gdLst>
                  <a:gd name="connsiteX0" fmla="*/ 45702 w 182796"/>
                  <a:gd name="connsiteY0" fmla="*/ 0 h 115404"/>
                  <a:gd name="connsiteX1" fmla="*/ 69602 w 182796"/>
                  <a:gd name="connsiteY1" fmla="*/ 63705 h 115404"/>
                  <a:gd name="connsiteX2" fmla="*/ 182796 w 182796"/>
                  <a:gd name="connsiteY2" fmla="*/ 865 h 115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2796" h="115404">
                    <a:moveTo>
                      <a:pt x="45702" y="0"/>
                    </a:moveTo>
                    <a:cubicBezTo>
                      <a:pt x="13850" y="15906"/>
                      <a:pt x="-49814" y="159222"/>
                      <a:pt x="69602" y="63705"/>
                    </a:cubicBezTo>
                    <a:cubicBezTo>
                      <a:pt x="93502" y="159222"/>
                      <a:pt x="168621" y="113153"/>
                      <a:pt x="182796" y="865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A9640B90-4D99-14FD-43C1-4BCDCE3C1DBD}"/>
                  </a:ext>
                </a:extLst>
              </p:cNvPr>
              <p:cNvSpPr/>
              <p:nvPr/>
            </p:nvSpPr>
            <p:spPr>
              <a:xfrm>
                <a:off x="5760310" y="2780219"/>
                <a:ext cx="117746" cy="53223"/>
              </a:xfrm>
              <a:custGeom>
                <a:avLst/>
                <a:gdLst>
                  <a:gd name="connsiteX0" fmla="*/ 117747 w 117746"/>
                  <a:gd name="connsiteY0" fmla="*/ 12759 h 53223"/>
                  <a:gd name="connsiteX1" fmla="*/ 47448 w 117746"/>
                  <a:gd name="connsiteY1" fmla="*/ 53224 h 53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746" h="53223">
                    <a:moveTo>
                      <a:pt x="117747" y="12759"/>
                    </a:moveTo>
                    <a:cubicBezTo>
                      <a:pt x="62036" y="-19094"/>
                      <a:pt x="-70608" y="14077"/>
                      <a:pt x="47448" y="53224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8F41BABC-97E3-991B-948F-309F13C7E063}"/>
                  </a:ext>
                </a:extLst>
              </p:cNvPr>
              <p:cNvSpPr/>
              <p:nvPr/>
            </p:nvSpPr>
            <p:spPr>
              <a:xfrm>
                <a:off x="6236307" y="2888155"/>
                <a:ext cx="152575" cy="104271"/>
              </a:xfrm>
              <a:custGeom>
                <a:avLst/>
                <a:gdLst>
                  <a:gd name="connsiteX0" fmla="*/ 0 w 152575"/>
                  <a:gd name="connsiteY0" fmla="*/ 381 h 104271"/>
                  <a:gd name="connsiteX1" fmla="*/ 127369 w 152575"/>
                  <a:gd name="connsiteY1" fmla="*/ 103891 h 104271"/>
                  <a:gd name="connsiteX2" fmla="*/ 12032 w 152575"/>
                  <a:gd name="connsiteY2" fmla="*/ 80198 h 104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2575" h="104271">
                    <a:moveTo>
                      <a:pt x="0" y="381"/>
                    </a:moveTo>
                    <a:cubicBezTo>
                      <a:pt x="79611" y="-7572"/>
                      <a:pt x="206980" y="111844"/>
                      <a:pt x="127369" y="103891"/>
                    </a:cubicBezTo>
                    <a:cubicBezTo>
                      <a:pt x="47758" y="95938"/>
                      <a:pt x="12032" y="80198"/>
                      <a:pt x="12032" y="80198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F2FB8BD3-AF4F-2C78-C4B3-A168E401C819}"/>
                  </a:ext>
                </a:extLst>
              </p:cNvPr>
              <p:cNvSpPr/>
              <p:nvPr/>
            </p:nvSpPr>
            <p:spPr>
              <a:xfrm>
                <a:off x="6373476" y="3103469"/>
                <a:ext cx="147965" cy="162677"/>
              </a:xfrm>
              <a:custGeom>
                <a:avLst/>
                <a:gdLst>
                  <a:gd name="connsiteX0" fmla="*/ 109617 w 147965"/>
                  <a:gd name="connsiteY0" fmla="*/ 0 h 162677"/>
                  <a:gd name="connsiteX1" fmla="*/ 125522 w 147965"/>
                  <a:gd name="connsiteY1" fmla="*/ 151269 h 162677"/>
                  <a:gd name="connsiteX2" fmla="*/ 69811 w 147965"/>
                  <a:gd name="connsiteY2" fmla="*/ 55753 h 162677"/>
                  <a:gd name="connsiteX3" fmla="*/ 9732 w 147965"/>
                  <a:gd name="connsiteY3" fmla="*/ 152588 h 162677"/>
                  <a:gd name="connsiteX4" fmla="*/ 6106 w 147965"/>
                  <a:gd name="connsiteY4" fmla="*/ 55753 h 162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965" h="162677">
                    <a:moveTo>
                      <a:pt x="109617" y="0"/>
                    </a:moveTo>
                    <a:cubicBezTo>
                      <a:pt x="133516" y="63705"/>
                      <a:pt x="173322" y="175128"/>
                      <a:pt x="125522" y="151269"/>
                    </a:cubicBezTo>
                    <a:cubicBezTo>
                      <a:pt x="77764" y="127369"/>
                      <a:pt x="69811" y="55753"/>
                      <a:pt x="69811" y="55753"/>
                    </a:cubicBezTo>
                    <a:cubicBezTo>
                      <a:pt x="69811" y="55753"/>
                      <a:pt x="29264" y="201665"/>
                      <a:pt x="9732" y="152588"/>
                    </a:cubicBezTo>
                    <a:cubicBezTo>
                      <a:pt x="-9800" y="103511"/>
                      <a:pt x="6106" y="55753"/>
                      <a:pt x="6106" y="55753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93920100-E5E9-8652-59D4-FE549FB7BD4B}"/>
                  </a:ext>
                </a:extLst>
              </p:cNvPr>
              <p:cNvSpPr/>
              <p:nvPr/>
            </p:nvSpPr>
            <p:spPr>
              <a:xfrm>
                <a:off x="6302512" y="3345969"/>
                <a:ext cx="58238" cy="139294"/>
              </a:xfrm>
              <a:custGeom>
                <a:avLst/>
                <a:gdLst>
                  <a:gd name="connsiteX0" fmla="*/ 17773 w 58238"/>
                  <a:gd name="connsiteY0" fmla="*/ 0 h 139294"/>
                  <a:gd name="connsiteX1" fmla="*/ 21358 w 58238"/>
                  <a:gd name="connsiteY1" fmla="*/ 131696 h 139294"/>
                  <a:gd name="connsiteX2" fmla="*/ 58238 w 58238"/>
                  <a:gd name="connsiteY2" fmla="*/ 18007 h 139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238" h="139294">
                    <a:moveTo>
                      <a:pt x="17773" y="0"/>
                    </a:moveTo>
                    <a:cubicBezTo>
                      <a:pt x="-2500" y="44091"/>
                      <a:pt x="-10453" y="171501"/>
                      <a:pt x="21358" y="131696"/>
                    </a:cubicBezTo>
                    <a:cubicBezTo>
                      <a:pt x="53170" y="91891"/>
                      <a:pt x="58238" y="18007"/>
                      <a:pt x="58238" y="18007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78F55D56-5BD2-91C9-B5CE-261911102B52}"/>
                  </a:ext>
                </a:extLst>
              </p:cNvPr>
              <p:cNvSpPr/>
              <p:nvPr/>
            </p:nvSpPr>
            <p:spPr>
              <a:xfrm>
                <a:off x="6079197" y="3549323"/>
                <a:ext cx="220814" cy="130136"/>
              </a:xfrm>
              <a:custGeom>
                <a:avLst/>
                <a:gdLst>
                  <a:gd name="connsiteX0" fmla="*/ 220815 w 220814"/>
                  <a:gd name="connsiteY0" fmla="*/ 23858 h 130136"/>
                  <a:gd name="connsiteX1" fmla="*/ 97236 w 220814"/>
                  <a:gd name="connsiteY1" fmla="*/ 115831 h 130136"/>
                  <a:gd name="connsiteX2" fmla="*/ 124227 w 220814"/>
                  <a:gd name="connsiteY2" fmla="*/ 25919 h 130136"/>
                  <a:gd name="connsiteX3" fmla="*/ 9961 w 220814"/>
                  <a:gd name="connsiteY3" fmla="*/ 42607 h 130136"/>
                  <a:gd name="connsiteX4" fmla="*/ 61593 w 220814"/>
                  <a:gd name="connsiteY4" fmla="*/ 0 h 130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814" h="130136">
                    <a:moveTo>
                      <a:pt x="220815" y="23858"/>
                    </a:moveTo>
                    <a:cubicBezTo>
                      <a:pt x="212862" y="63664"/>
                      <a:pt x="77169" y="167999"/>
                      <a:pt x="97236" y="115831"/>
                    </a:cubicBezTo>
                    <a:cubicBezTo>
                      <a:pt x="117304" y="63664"/>
                      <a:pt x="124227" y="25919"/>
                      <a:pt x="124227" y="25919"/>
                    </a:cubicBezTo>
                    <a:cubicBezTo>
                      <a:pt x="124227" y="25919"/>
                      <a:pt x="-41671" y="85215"/>
                      <a:pt x="9961" y="42607"/>
                    </a:cubicBezTo>
                    <a:lnTo>
                      <a:pt x="61593" y="0"/>
                    </a:ln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036B4C58-0CAF-D430-AD37-38F894BA3981}"/>
                  </a:ext>
                </a:extLst>
              </p:cNvPr>
              <p:cNvSpPr/>
              <p:nvPr/>
            </p:nvSpPr>
            <p:spPr>
              <a:xfrm>
                <a:off x="5798774" y="3449655"/>
                <a:ext cx="76440" cy="125628"/>
              </a:xfrm>
              <a:custGeom>
                <a:avLst/>
                <a:gdLst>
                  <a:gd name="connsiteX0" fmla="*/ 76440 w 76440"/>
                  <a:gd name="connsiteY0" fmla="*/ 80631 h 125628"/>
                  <a:gd name="connsiteX1" fmla="*/ 2 w 76440"/>
                  <a:gd name="connsiteY1" fmla="*/ 13217 h 125628"/>
                  <a:gd name="connsiteX2" fmla="*/ 35976 w 76440"/>
                  <a:gd name="connsiteY2" fmla="*/ 125628 h 125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440" h="125628">
                    <a:moveTo>
                      <a:pt x="76440" y="80631"/>
                    </a:moveTo>
                    <a:cubicBezTo>
                      <a:pt x="55425" y="28010"/>
                      <a:pt x="332" y="-25476"/>
                      <a:pt x="2" y="13217"/>
                    </a:cubicBezTo>
                    <a:cubicBezTo>
                      <a:pt x="-327" y="51910"/>
                      <a:pt x="35976" y="125628"/>
                      <a:pt x="35976" y="125628"/>
                    </a:cubicBezTo>
                  </a:path>
                </a:pathLst>
              </a:custGeom>
              <a:solidFill>
                <a:schemeClr val="accent6">
                  <a:lumMod val="10000"/>
                  <a:lumOff val="90000"/>
                </a:schemeClr>
              </a:solidFill>
              <a:ln w="4118" cap="flat">
                <a:solidFill>
                  <a:srgbClr val="FED19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DAC1B1D-59F2-8553-CA9C-8718722E1D94}"/>
                </a:ext>
              </a:extLst>
            </p:cNvPr>
            <p:cNvSpPr/>
            <p:nvPr/>
          </p:nvSpPr>
          <p:spPr>
            <a:xfrm>
              <a:off x="5473015" y="3033887"/>
              <a:ext cx="282988" cy="272175"/>
            </a:xfrm>
            <a:custGeom>
              <a:avLst/>
              <a:gdLst>
                <a:gd name="connsiteX0" fmla="*/ 48977 w 282988"/>
                <a:gd name="connsiteY0" fmla="*/ 478 h 272175"/>
                <a:gd name="connsiteX1" fmla="*/ 282989 w 282988"/>
                <a:gd name="connsiteY1" fmla="*/ 169095 h 272175"/>
                <a:gd name="connsiteX2" fmla="*/ 272770 w 282988"/>
                <a:gd name="connsiteY2" fmla="*/ 267249 h 272175"/>
                <a:gd name="connsiteX3" fmla="*/ 8883 w 282988"/>
                <a:gd name="connsiteY3" fmla="*/ 190976 h 272175"/>
                <a:gd name="connsiteX4" fmla="*/ 48977 w 282988"/>
                <a:gd name="connsiteY4" fmla="*/ 478 h 272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988" h="272175">
                  <a:moveTo>
                    <a:pt x="48977" y="478"/>
                  </a:moveTo>
                  <a:cubicBezTo>
                    <a:pt x="53633" y="35256"/>
                    <a:pt x="208858" y="177337"/>
                    <a:pt x="282989" y="169095"/>
                  </a:cubicBezTo>
                  <a:cubicBezTo>
                    <a:pt x="278209" y="225507"/>
                    <a:pt x="272770" y="267249"/>
                    <a:pt x="272770" y="267249"/>
                  </a:cubicBezTo>
                  <a:cubicBezTo>
                    <a:pt x="233335" y="289418"/>
                    <a:pt x="25654" y="231935"/>
                    <a:pt x="8883" y="190976"/>
                  </a:cubicBezTo>
                  <a:cubicBezTo>
                    <a:pt x="-21486" y="116722"/>
                    <a:pt x="34596" y="-8711"/>
                    <a:pt x="48977" y="478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41C5D64-DA8D-F055-AD74-97E12558CD03}"/>
                </a:ext>
              </a:extLst>
            </p:cNvPr>
            <p:cNvSpPr/>
            <p:nvPr/>
          </p:nvSpPr>
          <p:spPr>
            <a:xfrm>
              <a:off x="6283269" y="3032214"/>
              <a:ext cx="278354" cy="178268"/>
            </a:xfrm>
            <a:custGeom>
              <a:avLst/>
              <a:gdLst>
                <a:gd name="connsiteX0" fmla="*/ 35410 w 278354"/>
                <a:gd name="connsiteY0" fmla="*/ 178268 h 178268"/>
                <a:gd name="connsiteX1" fmla="*/ 263611 w 278354"/>
                <a:gd name="connsiteY1" fmla="*/ 143820 h 178268"/>
                <a:gd name="connsiteX2" fmla="*/ 229575 w 278354"/>
                <a:gd name="connsiteY2" fmla="*/ 586 h 178268"/>
                <a:gd name="connsiteX3" fmla="*/ 879 w 278354"/>
                <a:gd name="connsiteY3" fmla="*/ 97792 h 178268"/>
                <a:gd name="connsiteX4" fmla="*/ 35451 w 278354"/>
                <a:gd name="connsiteY4" fmla="*/ 178268 h 178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354" h="178268">
                  <a:moveTo>
                    <a:pt x="35410" y="178268"/>
                  </a:moveTo>
                  <a:cubicBezTo>
                    <a:pt x="77276" y="153668"/>
                    <a:pt x="242761" y="133477"/>
                    <a:pt x="263611" y="143820"/>
                  </a:cubicBezTo>
                  <a:cubicBezTo>
                    <a:pt x="293033" y="158407"/>
                    <a:pt x="276756" y="9363"/>
                    <a:pt x="229575" y="586"/>
                  </a:cubicBezTo>
                  <a:cubicBezTo>
                    <a:pt x="182394" y="-8150"/>
                    <a:pt x="-14739" y="83493"/>
                    <a:pt x="879" y="97792"/>
                  </a:cubicBezTo>
                  <a:cubicBezTo>
                    <a:pt x="16455" y="112091"/>
                    <a:pt x="35451" y="178268"/>
                    <a:pt x="35451" y="178268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B0B68EE-C49A-634C-7A56-369E2F9874D5}"/>
                </a:ext>
              </a:extLst>
            </p:cNvPr>
            <p:cNvSpPr/>
            <p:nvPr/>
          </p:nvSpPr>
          <p:spPr>
            <a:xfrm>
              <a:off x="6186241" y="3392849"/>
              <a:ext cx="215239" cy="290166"/>
            </a:xfrm>
            <a:custGeom>
              <a:avLst/>
              <a:gdLst>
                <a:gd name="connsiteX0" fmla="*/ 0 w 215239"/>
                <a:gd name="connsiteY0" fmla="*/ 58032 h 290166"/>
                <a:gd name="connsiteX1" fmla="*/ 109156 w 215239"/>
                <a:gd name="connsiteY1" fmla="*/ 283761 h 290166"/>
                <a:gd name="connsiteX2" fmla="*/ 215098 w 215239"/>
                <a:gd name="connsiteY2" fmla="*/ 152436 h 290166"/>
                <a:gd name="connsiteX3" fmla="*/ 61109 w 215239"/>
                <a:gd name="connsiteY3" fmla="*/ 178 h 290166"/>
                <a:gd name="connsiteX4" fmla="*/ 0 w 215239"/>
                <a:gd name="connsiteY4" fmla="*/ 58032 h 29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39" h="290166">
                  <a:moveTo>
                    <a:pt x="0" y="58032"/>
                  </a:moveTo>
                  <a:cubicBezTo>
                    <a:pt x="39476" y="82920"/>
                    <a:pt x="120364" y="255370"/>
                    <a:pt x="109156" y="283761"/>
                  </a:cubicBezTo>
                  <a:cubicBezTo>
                    <a:pt x="97906" y="312152"/>
                    <a:pt x="219960" y="242184"/>
                    <a:pt x="215098" y="152436"/>
                  </a:cubicBezTo>
                  <a:cubicBezTo>
                    <a:pt x="210277" y="62688"/>
                    <a:pt x="82742" y="-3902"/>
                    <a:pt x="61109" y="178"/>
                  </a:cubicBezTo>
                  <a:cubicBezTo>
                    <a:pt x="39476" y="4257"/>
                    <a:pt x="0" y="58032"/>
                    <a:pt x="0" y="58032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5AABBD0-9F95-400F-50A4-77F07838CB49}"/>
                </a:ext>
              </a:extLst>
            </p:cNvPr>
            <p:cNvSpPr/>
            <p:nvPr/>
          </p:nvSpPr>
          <p:spPr>
            <a:xfrm>
              <a:off x="5684243" y="3460688"/>
              <a:ext cx="293423" cy="264374"/>
            </a:xfrm>
            <a:custGeom>
              <a:avLst/>
              <a:gdLst>
                <a:gd name="connsiteX0" fmla="*/ 207124 w 293423"/>
                <a:gd name="connsiteY0" fmla="*/ 0 h 264374"/>
                <a:gd name="connsiteX1" fmla="*/ 10733 w 293423"/>
                <a:gd name="connsiteY1" fmla="*/ 205085 h 264374"/>
                <a:gd name="connsiteX2" fmla="*/ 195462 w 293423"/>
                <a:gd name="connsiteY2" fmla="*/ 244478 h 264374"/>
                <a:gd name="connsiteX3" fmla="*/ 293039 w 293423"/>
                <a:gd name="connsiteY3" fmla="*/ 32965 h 264374"/>
                <a:gd name="connsiteX4" fmla="*/ 207082 w 293423"/>
                <a:gd name="connsiteY4" fmla="*/ 0 h 264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423" h="264374">
                  <a:moveTo>
                    <a:pt x="207124" y="0"/>
                  </a:moveTo>
                  <a:cubicBezTo>
                    <a:pt x="178732" y="69804"/>
                    <a:pt x="52063" y="185635"/>
                    <a:pt x="10733" y="205085"/>
                  </a:cubicBezTo>
                  <a:cubicBezTo>
                    <a:pt x="-44648" y="231127"/>
                    <a:pt x="129037" y="297305"/>
                    <a:pt x="195462" y="244478"/>
                  </a:cubicBezTo>
                  <a:cubicBezTo>
                    <a:pt x="249319" y="201623"/>
                    <a:pt x="298272" y="64983"/>
                    <a:pt x="293039" y="32965"/>
                  </a:cubicBezTo>
                  <a:cubicBezTo>
                    <a:pt x="287806" y="989"/>
                    <a:pt x="207082" y="0"/>
                    <a:pt x="207082" y="0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0E46FE4C-4D40-C987-2DC2-DD66F2149197}"/>
                </a:ext>
              </a:extLst>
            </p:cNvPr>
            <p:cNvSpPr/>
            <p:nvPr/>
          </p:nvSpPr>
          <p:spPr>
            <a:xfrm>
              <a:off x="5963190" y="2708619"/>
              <a:ext cx="123001" cy="299450"/>
            </a:xfrm>
            <a:custGeom>
              <a:avLst/>
              <a:gdLst>
                <a:gd name="connsiteX0" fmla="*/ 0 w 123001"/>
                <a:gd name="connsiteY0" fmla="*/ 290473 h 299450"/>
                <a:gd name="connsiteX1" fmla="*/ 123001 w 123001"/>
                <a:gd name="connsiteY1" fmla="*/ 293069 h 299450"/>
                <a:gd name="connsiteX2" fmla="*/ 92879 w 123001"/>
                <a:gd name="connsiteY2" fmla="*/ 113368 h 299450"/>
                <a:gd name="connsiteX3" fmla="*/ 118592 w 123001"/>
                <a:gd name="connsiteY3" fmla="*/ 17068 h 299450"/>
                <a:gd name="connsiteX4" fmla="*/ 12568 w 123001"/>
                <a:gd name="connsiteY4" fmla="*/ 21807 h 299450"/>
                <a:gd name="connsiteX5" fmla="*/ 33336 w 123001"/>
                <a:gd name="connsiteY5" fmla="*/ 108299 h 299450"/>
                <a:gd name="connsiteX6" fmla="*/ 41 w 123001"/>
                <a:gd name="connsiteY6" fmla="*/ 290473 h 299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01" h="299450">
                  <a:moveTo>
                    <a:pt x="0" y="290473"/>
                  </a:moveTo>
                  <a:cubicBezTo>
                    <a:pt x="43184" y="290473"/>
                    <a:pt x="85421" y="308810"/>
                    <a:pt x="123001" y="293069"/>
                  </a:cubicBezTo>
                  <a:cubicBezTo>
                    <a:pt x="115378" y="242261"/>
                    <a:pt x="90778" y="164670"/>
                    <a:pt x="92879" y="113368"/>
                  </a:cubicBezTo>
                  <a:cubicBezTo>
                    <a:pt x="95146" y="58110"/>
                    <a:pt x="127575" y="21642"/>
                    <a:pt x="118592" y="17068"/>
                  </a:cubicBezTo>
                  <a:cubicBezTo>
                    <a:pt x="91932" y="3470"/>
                    <a:pt x="41660" y="-15485"/>
                    <a:pt x="12568" y="21807"/>
                  </a:cubicBezTo>
                  <a:cubicBezTo>
                    <a:pt x="8324" y="27246"/>
                    <a:pt x="34490" y="37877"/>
                    <a:pt x="33336" y="108299"/>
                  </a:cubicBezTo>
                  <a:cubicBezTo>
                    <a:pt x="32141" y="184243"/>
                    <a:pt x="3008" y="213129"/>
                    <a:pt x="41" y="290473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E2AB7AC8-60B6-3491-4105-2E4AB362238A}"/>
                </a:ext>
              </a:extLst>
            </p:cNvPr>
            <p:cNvSpPr/>
            <p:nvPr/>
          </p:nvSpPr>
          <p:spPr>
            <a:xfrm>
              <a:off x="5747780" y="2585480"/>
              <a:ext cx="292218" cy="263538"/>
            </a:xfrm>
            <a:custGeom>
              <a:avLst/>
              <a:gdLst>
                <a:gd name="connsiteX0" fmla="*/ 292219 w 292218"/>
                <a:gd name="connsiteY0" fmla="*/ 263538 h 263538"/>
                <a:gd name="connsiteX1" fmla="*/ 7400 w 292218"/>
                <a:gd name="connsiteY1" fmla="*/ 52891 h 263538"/>
                <a:gd name="connsiteX2" fmla="*/ 292219 w 292218"/>
                <a:gd name="connsiteY2" fmla="*/ 263538 h 263538"/>
                <a:gd name="connsiteX3" fmla="*/ 64965 w 292218"/>
                <a:gd name="connsiteY3" fmla="*/ 91996 h 263538"/>
                <a:gd name="connsiteX4" fmla="*/ 292219 w 292218"/>
                <a:gd name="connsiteY4" fmla="*/ 263538 h 263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218" h="263538">
                  <a:moveTo>
                    <a:pt x="292219" y="263538"/>
                  </a:moveTo>
                  <a:cubicBezTo>
                    <a:pt x="254721" y="195259"/>
                    <a:pt x="65006" y="-124421"/>
                    <a:pt x="7400" y="52891"/>
                  </a:cubicBezTo>
                  <a:cubicBezTo>
                    <a:pt x="-54493" y="243347"/>
                    <a:pt x="292219" y="263538"/>
                    <a:pt x="292219" y="263538"/>
                  </a:cubicBezTo>
                  <a:cubicBezTo>
                    <a:pt x="292219" y="263538"/>
                    <a:pt x="60226" y="132213"/>
                    <a:pt x="64965" y="91996"/>
                  </a:cubicBezTo>
                  <a:cubicBezTo>
                    <a:pt x="74319" y="12714"/>
                    <a:pt x="292219" y="263538"/>
                    <a:pt x="292219" y="263538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4E36795-7E20-5AC5-1BA5-8BA3876ABE87}"/>
                </a:ext>
              </a:extLst>
            </p:cNvPr>
            <p:cNvSpPr/>
            <p:nvPr/>
          </p:nvSpPr>
          <p:spPr>
            <a:xfrm>
              <a:off x="6007322" y="2607897"/>
              <a:ext cx="354379" cy="255977"/>
            </a:xfrm>
            <a:custGeom>
              <a:avLst/>
              <a:gdLst>
                <a:gd name="connsiteX0" fmla="*/ 41083 w 354379"/>
                <a:gd name="connsiteY0" fmla="*/ 223402 h 255977"/>
                <a:gd name="connsiteX1" fmla="*/ 31358 w 354379"/>
                <a:gd name="connsiteY1" fmla="*/ 211411 h 255977"/>
                <a:gd name="connsiteX2" fmla="*/ 321205 w 354379"/>
                <a:gd name="connsiteY2" fmla="*/ 29732 h 255977"/>
                <a:gd name="connsiteX3" fmla="*/ 0 w 354379"/>
                <a:gd name="connsiteY3" fmla="*/ 232715 h 255977"/>
                <a:gd name="connsiteX4" fmla="*/ 283254 w 354379"/>
                <a:gd name="connsiteY4" fmla="*/ 83960 h 255977"/>
                <a:gd name="connsiteX5" fmla="*/ 41042 w 354379"/>
                <a:gd name="connsiteY5" fmla="*/ 223361 h 255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4379" h="255977">
                  <a:moveTo>
                    <a:pt x="41083" y="223402"/>
                  </a:moveTo>
                  <a:cubicBezTo>
                    <a:pt x="34655" y="229831"/>
                    <a:pt x="26166" y="219405"/>
                    <a:pt x="31358" y="211411"/>
                  </a:cubicBezTo>
                  <a:cubicBezTo>
                    <a:pt x="102481" y="101514"/>
                    <a:pt x="225523" y="-69246"/>
                    <a:pt x="321205" y="29732"/>
                  </a:cubicBezTo>
                  <a:cubicBezTo>
                    <a:pt x="442847" y="155535"/>
                    <a:pt x="205909" y="316735"/>
                    <a:pt x="0" y="232715"/>
                  </a:cubicBezTo>
                  <a:cubicBezTo>
                    <a:pt x="130748" y="219694"/>
                    <a:pt x="359857" y="137199"/>
                    <a:pt x="283254" y="83960"/>
                  </a:cubicBezTo>
                  <a:cubicBezTo>
                    <a:pt x="230963" y="47615"/>
                    <a:pt x="111546" y="152898"/>
                    <a:pt x="41042" y="223361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B9DBDA95-EBD0-F1DB-6A0F-C3475D204B1C}"/>
                </a:ext>
              </a:extLst>
            </p:cNvPr>
            <p:cNvSpPr/>
            <p:nvPr/>
          </p:nvSpPr>
          <p:spPr>
            <a:xfrm>
              <a:off x="6053267" y="2838428"/>
              <a:ext cx="262517" cy="204259"/>
            </a:xfrm>
            <a:custGeom>
              <a:avLst/>
              <a:gdLst>
                <a:gd name="connsiteX0" fmla="*/ 0 w 262517"/>
                <a:gd name="connsiteY0" fmla="*/ 0 h 204259"/>
                <a:gd name="connsiteX1" fmla="*/ 235907 w 262517"/>
                <a:gd name="connsiteY1" fmla="*/ 123290 h 204259"/>
                <a:gd name="connsiteX2" fmla="*/ 262197 w 262517"/>
                <a:gd name="connsiteY2" fmla="*/ 138248 h 204259"/>
                <a:gd name="connsiteX3" fmla="*/ 251772 w 262517"/>
                <a:gd name="connsiteY3" fmla="*/ 204219 h 204259"/>
                <a:gd name="connsiteX4" fmla="*/ 0 w 262517"/>
                <a:gd name="connsiteY4" fmla="*/ 41 h 204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517" h="204259">
                  <a:moveTo>
                    <a:pt x="0" y="0"/>
                  </a:moveTo>
                  <a:cubicBezTo>
                    <a:pt x="51426" y="47676"/>
                    <a:pt x="116037" y="148014"/>
                    <a:pt x="235907" y="123290"/>
                  </a:cubicBezTo>
                  <a:cubicBezTo>
                    <a:pt x="246332" y="121147"/>
                    <a:pt x="265205" y="125721"/>
                    <a:pt x="262197" y="138248"/>
                  </a:cubicBezTo>
                  <a:cubicBezTo>
                    <a:pt x="250577" y="186459"/>
                    <a:pt x="271345" y="205250"/>
                    <a:pt x="251772" y="204219"/>
                  </a:cubicBezTo>
                  <a:cubicBezTo>
                    <a:pt x="221609" y="202612"/>
                    <a:pt x="64736" y="220208"/>
                    <a:pt x="0" y="41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B986210-8E72-E2BF-9050-44BDF6E23B35}"/>
                </a:ext>
              </a:extLst>
            </p:cNvPr>
            <p:cNvSpPr/>
            <p:nvPr/>
          </p:nvSpPr>
          <p:spPr>
            <a:xfrm>
              <a:off x="5705364" y="2832523"/>
              <a:ext cx="315926" cy="309126"/>
            </a:xfrm>
            <a:custGeom>
              <a:avLst/>
              <a:gdLst>
                <a:gd name="connsiteX0" fmla="*/ 315927 w 315926"/>
                <a:gd name="connsiteY0" fmla="*/ 7719 h 309126"/>
                <a:gd name="connsiteX1" fmla="*/ 1233 w 315926"/>
                <a:gd name="connsiteY1" fmla="*/ 259284 h 309126"/>
                <a:gd name="connsiteX2" fmla="*/ 10628 w 315926"/>
                <a:gd name="connsiteY2" fmla="*/ 298348 h 309126"/>
                <a:gd name="connsiteX3" fmla="*/ 48991 w 315926"/>
                <a:gd name="connsiteY3" fmla="*/ 293815 h 309126"/>
                <a:gd name="connsiteX4" fmla="*/ 315927 w 315926"/>
                <a:gd name="connsiteY4" fmla="*/ 7719 h 309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926" h="309126">
                  <a:moveTo>
                    <a:pt x="315927" y="7719"/>
                  </a:moveTo>
                  <a:cubicBezTo>
                    <a:pt x="245464" y="-33694"/>
                    <a:pt x="40049" y="97467"/>
                    <a:pt x="1233" y="259284"/>
                  </a:cubicBezTo>
                  <a:cubicBezTo>
                    <a:pt x="-2146" y="273377"/>
                    <a:pt x="1562" y="288747"/>
                    <a:pt x="10628" y="298348"/>
                  </a:cubicBezTo>
                  <a:cubicBezTo>
                    <a:pt x="35764" y="325009"/>
                    <a:pt x="48991" y="293815"/>
                    <a:pt x="48991" y="293815"/>
                  </a:cubicBezTo>
                  <a:cubicBezTo>
                    <a:pt x="48991" y="293815"/>
                    <a:pt x="215012" y="17114"/>
                    <a:pt x="315927" y="7719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185EA3F-5667-B851-0F92-1D7383677CE9}"/>
                </a:ext>
              </a:extLst>
            </p:cNvPr>
            <p:cNvSpPr/>
            <p:nvPr/>
          </p:nvSpPr>
          <p:spPr>
            <a:xfrm>
              <a:off x="5991069" y="2797244"/>
              <a:ext cx="84398" cy="69821"/>
            </a:xfrm>
            <a:custGeom>
              <a:avLst/>
              <a:gdLst>
                <a:gd name="connsiteX0" fmla="*/ 63517 w 84398"/>
                <a:gd name="connsiteY0" fmla="*/ 637 h 69821"/>
                <a:gd name="connsiteX1" fmla="*/ 75426 w 84398"/>
                <a:gd name="connsiteY1" fmla="*/ 66444 h 69821"/>
                <a:gd name="connsiteX2" fmla="*/ 59 w 84398"/>
                <a:gd name="connsiteY2" fmla="*/ 43656 h 69821"/>
                <a:gd name="connsiteX3" fmla="*/ 63517 w 84398"/>
                <a:gd name="connsiteY3" fmla="*/ 637 h 69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398" h="69821">
                  <a:moveTo>
                    <a:pt x="63517" y="637"/>
                  </a:moveTo>
                  <a:cubicBezTo>
                    <a:pt x="88117" y="3892"/>
                    <a:pt x="89477" y="60551"/>
                    <a:pt x="75426" y="66444"/>
                  </a:cubicBezTo>
                  <a:cubicBezTo>
                    <a:pt x="61374" y="72336"/>
                    <a:pt x="-2207" y="73655"/>
                    <a:pt x="59" y="43656"/>
                  </a:cubicBezTo>
                  <a:cubicBezTo>
                    <a:pt x="2325" y="13658"/>
                    <a:pt x="31582" y="-3608"/>
                    <a:pt x="63517" y="63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F8363516-82A8-F7A4-1797-E824BB387621}"/>
                </a:ext>
              </a:extLst>
            </p:cNvPr>
            <p:cNvSpPr/>
            <p:nvPr/>
          </p:nvSpPr>
          <p:spPr>
            <a:xfrm>
              <a:off x="5705402" y="2896867"/>
              <a:ext cx="24263" cy="24221"/>
            </a:xfrm>
            <a:custGeom>
              <a:avLst/>
              <a:gdLst>
                <a:gd name="connsiteX0" fmla="*/ 18543 w 24263"/>
                <a:gd name="connsiteY0" fmla="*/ 1105 h 24221"/>
                <a:gd name="connsiteX1" fmla="*/ 18543 w 24263"/>
                <a:gd name="connsiteY1" fmla="*/ 1105 h 24221"/>
                <a:gd name="connsiteX2" fmla="*/ 4656 w 24263"/>
                <a:gd name="connsiteY2" fmla="*/ 5679 h 24221"/>
                <a:gd name="connsiteX3" fmla="*/ 0 w 24263"/>
                <a:gd name="connsiteY3" fmla="*/ 14909 h 24221"/>
                <a:gd name="connsiteX4" fmla="*/ 18502 w 24263"/>
                <a:gd name="connsiteY4" fmla="*/ 24222 h 24221"/>
                <a:gd name="connsiteX5" fmla="*/ 23158 w 24263"/>
                <a:gd name="connsiteY5" fmla="*/ 14992 h 24221"/>
                <a:gd name="connsiteX6" fmla="*/ 18584 w 24263"/>
                <a:gd name="connsiteY6" fmla="*/ 1105 h 2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63" h="24221">
                  <a:moveTo>
                    <a:pt x="18543" y="1105"/>
                  </a:moveTo>
                  <a:lnTo>
                    <a:pt x="18543" y="1105"/>
                  </a:lnTo>
                  <a:cubicBezTo>
                    <a:pt x="13433" y="-1450"/>
                    <a:pt x="7211" y="569"/>
                    <a:pt x="4656" y="5679"/>
                  </a:cubicBezTo>
                  <a:lnTo>
                    <a:pt x="0" y="14909"/>
                  </a:lnTo>
                  <a:lnTo>
                    <a:pt x="18502" y="24222"/>
                  </a:lnTo>
                  <a:lnTo>
                    <a:pt x="23158" y="14992"/>
                  </a:lnTo>
                  <a:cubicBezTo>
                    <a:pt x="25713" y="9882"/>
                    <a:pt x="23694" y="3660"/>
                    <a:pt x="18584" y="1105"/>
                  </a:cubicBezTo>
                  <a:close/>
                </a:path>
              </a:pathLst>
            </a:custGeom>
            <a:solidFill>
              <a:srgbClr val="3106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E3581DA-32D1-5677-37A1-85CD0EB1FEE0}"/>
                </a:ext>
              </a:extLst>
            </p:cNvPr>
            <p:cNvSpPr/>
            <p:nvPr/>
          </p:nvSpPr>
          <p:spPr>
            <a:xfrm>
              <a:off x="5666467" y="2910242"/>
              <a:ext cx="68878" cy="69367"/>
            </a:xfrm>
            <a:custGeom>
              <a:avLst/>
              <a:gdLst>
                <a:gd name="connsiteX0" fmla="*/ 36834 w 68878"/>
                <a:gd name="connsiteY0" fmla="*/ 504 h 69367"/>
                <a:gd name="connsiteX1" fmla="*/ 531 w 68878"/>
                <a:gd name="connsiteY1" fmla="*/ 27947 h 69367"/>
                <a:gd name="connsiteX2" fmla="*/ 27150 w 68878"/>
                <a:gd name="connsiteY2" fmla="*/ 68906 h 69367"/>
                <a:gd name="connsiteX3" fmla="*/ 68480 w 68878"/>
                <a:gd name="connsiteY3" fmla="*/ 39979 h 69367"/>
                <a:gd name="connsiteX4" fmla="*/ 36834 w 68878"/>
                <a:gd name="connsiteY4" fmla="*/ 545 h 69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78" h="69367">
                  <a:moveTo>
                    <a:pt x="36834" y="504"/>
                  </a:moveTo>
                  <a:cubicBezTo>
                    <a:pt x="18703" y="-2710"/>
                    <a:pt x="3745" y="9816"/>
                    <a:pt x="531" y="27947"/>
                  </a:cubicBezTo>
                  <a:cubicBezTo>
                    <a:pt x="-2684" y="46078"/>
                    <a:pt x="9019" y="65692"/>
                    <a:pt x="27150" y="68906"/>
                  </a:cubicBezTo>
                  <a:cubicBezTo>
                    <a:pt x="45281" y="72120"/>
                    <a:pt x="65307" y="58110"/>
                    <a:pt x="68480" y="39979"/>
                  </a:cubicBezTo>
                  <a:cubicBezTo>
                    <a:pt x="71694" y="21848"/>
                    <a:pt x="54964" y="3759"/>
                    <a:pt x="36834" y="545"/>
                  </a:cubicBezTo>
                  <a:close/>
                </a:path>
              </a:pathLst>
            </a:custGeom>
            <a:solidFill>
              <a:schemeClr val="accent6">
                <a:lumMod val="25000"/>
                <a:lumOff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2DD510FD-638D-F331-6819-B14877AB49F4}"/>
                </a:ext>
              </a:extLst>
            </p:cNvPr>
            <p:cNvSpPr/>
            <p:nvPr/>
          </p:nvSpPr>
          <p:spPr>
            <a:xfrm>
              <a:off x="6310124" y="2854638"/>
              <a:ext cx="29034" cy="29034"/>
            </a:xfrm>
            <a:custGeom>
              <a:avLst/>
              <a:gdLst>
                <a:gd name="connsiteX0" fmla="*/ 6412 w 29034"/>
                <a:gd name="connsiteY0" fmla="*/ 1509 h 29034"/>
                <a:gd name="connsiteX1" fmla="*/ 6412 w 29034"/>
                <a:gd name="connsiteY1" fmla="*/ 1509 h 29034"/>
                <a:gd name="connsiteX2" fmla="*/ 1509 w 29034"/>
                <a:gd name="connsiteY2" fmla="*/ 18238 h 29034"/>
                <a:gd name="connsiteX3" fmla="*/ 7442 w 29034"/>
                <a:gd name="connsiteY3" fmla="*/ 29035 h 29034"/>
                <a:gd name="connsiteX4" fmla="*/ 29035 w 29034"/>
                <a:gd name="connsiteY4" fmla="*/ 17208 h 29034"/>
                <a:gd name="connsiteX5" fmla="*/ 23101 w 29034"/>
                <a:gd name="connsiteY5" fmla="*/ 6412 h 29034"/>
                <a:gd name="connsiteX6" fmla="*/ 6371 w 29034"/>
                <a:gd name="connsiteY6" fmla="*/ 1509 h 2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034" h="29034">
                  <a:moveTo>
                    <a:pt x="6412" y="1509"/>
                  </a:moveTo>
                  <a:lnTo>
                    <a:pt x="6412" y="1509"/>
                  </a:lnTo>
                  <a:cubicBezTo>
                    <a:pt x="437" y="4764"/>
                    <a:pt x="-1747" y="12264"/>
                    <a:pt x="1509" y="18238"/>
                  </a:cubicBezTo>
                  <a:lnTo>
                    <a:pt x="7442" y="29035"/>
                  </a:lnTo>
                  <a:lnTo>
                    <a:pt x="29035" y="17208"/>
                  </a:lnTo>
                  <a:lnTo>
                    <a:pt x="23101" y="6412"/>
                  </a:lnTo>
                  <a:cubicBezTo>
                    <a:pt x="19846" y="437"/>
                    <a:pt x="12346" y="-1747"/>
                    <a:pt x="6371" y="1509"/>
                  </a:cubicBezTo>
                  <a:close/>
                </a:path>
              </a:pathLst>
            </a:custGeom>
            <a:solidFill>
              <a:srgbClr val="3106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19D3284-053B-F08C-A4C5-D0C5A0256A92}"/>
                </a:ext>
              </a:extLst>
            </p:cNvPr>
            <p:cNvSpPr/>
            <p:nvPr/>
          </p:nvSpPr>
          <p:spPr>
            <a:xfrm>
              <a:off x="6304648" y="2870988"/>
              <a:ext cx="82373" cy="80563"/>
            </a:xfrm>
            <a:custGeom>
              <a:avLst/>
              <a:gdLst>
                <a:gd name="connsiteX0" fmla="*/ 10487 w 82373"/>
                <a:gd name="connsiteY0" fmla="*/ 14044 h 80563"/>
                <a:gd name="connsiteX1" fmla="*/ 12877 w 82373"/>
                <a:gd name="connsiteY1" fmla="*/ 68149 h 80563"/>
                <a:gd name="connsiteX2" fmla="*/ 70978 w 82373"/>
                <a:gd name="connsiteY2" fmla="*/ 69673 h 80563"/>
                <a:gd name="connsiteX3" fmla="*/ 70525 w 82373"/>
                <a:gd name="connsiteY3" fmla="*/ 9635 h 80563"/>
                <a:gd name="connsiteX4" fmla="*/ 10487 w 82373"/>
                <a:gd name="connsiteY4" fmla="*/ 14044 h 80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373" h="80563">
                  <a:moveTo>
                    <a:pt x="10487" y="14044"/>
                  </a:moveTo>
                  <a:cubicBezTo>
                    <a:pt x="-4883" y="29662"/>
                    <a:pt x="-2740" y="52779"/>
                    <a:pt x="12877" y="68149"/>
                  </a:cubicBezTo>
                  <a:cubicBezTo>
                    <a:pt x="28494" y="83519"/>
                    <a:pt x="55567" y="85291"/>
                    <a:pt x="70978" y="69673"/>
                  </a:cubicBezTo>
                  <a:cubicBezTo>
                    <a:pt x="86349" y="54056"/>
                    <a:pt x="86142" y="25005"/>
                    <a:pt x="70525" y="9635"/>
                  </a:cubicBezTo>
                  <a:cubicBezTo>
                    <a:pt x="54908" y="-5735"/>
                    <a:pt x="25898" y="-1573"/>
                    <a:pt x="10487" y="14044"/>
                  </a:cubicBezTo>
                  <a:close/>
                </a:path>
              </a:pathLst>
            </a:custGeom>
            <a:solidFill>
              <a:schemeClr val="accent6">
                <a:lumMod val="25000"/>
                <a:lumOff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4FD6334F-F5E3-3817-AC19-54618C61C5EF}"/>
                </a:ext>
              </a:extLst>
            </p:cNvPr>
            <p:cNvSpPr/>
            <p:nvPr/>
          </p:nvSpPr>
          <p:spPr>
            <a:xfrm>
              <a:off x="5696460" y="3423636"/>
              <a:ext cx="29675" cy="29676"/>
            </a:xfrm>
            <a:custGeom>
              <a:avLst/>
              <a:gdLst>
                <a:gd name="connsiteX0" fmla="*/ 26825 w 29675"/>
                <a:gd name="connsiteY0" fmla="*/ 4458 h 29676"/>
                <a:gd name="connsiteX1" fmla="*/ 26825 w 29675"/>
                <a:gd name="connsiteY1" fmla="*/ 4458 h 29676"/>
                <a:gd name="connsiteX2" fmla="*/ 9477 w 29675"/>
                <a:gd name="connsiteY2" fmla="*/ 2851 h 29676"/>
                <a:gd name="connsiteX3" fmla="*/ 0 w 29675"/>
                <a:gd name="connsiteY3" fmla="*/ 10721 h 29676"/>
                <a:gd name="connsiteX4" fmla="*/ 15741 w 29675"/>
                <a:gd name="connsiteY4" fmla="*/ 29676 h 29676"/>
                <a:gd name="connsiteX5" fmla="*/ 25218 w 29675"/>
                <a:gd name="connsiteY5" fmla="*/ 21806 h 29676"/>
                <a:gd name="connsiteX6" fmla="*/ 26825 w 29675"/>
                <a:gd name="connsiteY6" fmla="*/ 4458 h 2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75" h="29676">
                  <a:moveTo>
                    <a:pt x="26825" y="4458"/>
                  </a:moveTo>
                  <a:lnTo>
                    <a:pt x="26825" y="4458"/>
                  </a:lnTo>
                  <a:cubicBezTo>
                    <a:pt x="22499" y="-776"/>
                    <a:pt x="14711" y="-1517"/>
                    <a:pt x="9477" y="2851"/>
                  </a:cubicBezTo>
                  <a:lnTo>
                    <a:pt x="0" y="10721"/>
                  </a:lnTo>
                  <a:lnTo>
                    <a:pt x="15741" y="29676"/>
                  </a:lnTo>
                  <a:lnTo>
                    <a:pt x="25218" y="21806"/>
                  </a:lnTo>
                  <a:cubicBezTo>
                    <a:pt x="30452" y="17479"/>
                    <a:pt x="31193" y="9691"/>
                    <a:pt x="26825" y="4458"/>
                  </a:cubicBezTo>
                  <a:close/>
                </a:path>
              </a:pathLst>
            </a:custGeom>
            <a:solidFill>
              <a:srgbClr val="3106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506063D0-B3FB-FF63-0F86-AD64522365DD}"/>
                </a:ext>
              </a:extLst>
            </p:cNvPr>
            <p:cNvSpPr/>
            <p:nvPr/>
          </p:nvSpPr>
          <p:spPr>
            <a:xfrm>
              <a:off x="5634899" y="3426043"/>
              <a:ext cx="80917" cy="82534"/>
            </a:xfrm>
            <a:custGeom>
              <a:avLst/>
              <a:gdLst>
                <a:gd name="connsiteX0" fmla="*/ 59790 w 80917"/>
                <a:gd name="connsiteY0" fmla="*/ 6171 h 82534"/>
                <a:gd name="connsiteX1" fmla="*/ 7128 w 80917"/>
                <a:gd name="connsiteY1" fmla="*/ 18821 h 82534"/>
                <a:gd name="connsiteX2" fmla="*/ 16688 w 80917"/>
                <a:gd name="connsiteY2" fmla="*/ 76140 h 82534"/>
                <a:gd name="connsiteX3" fmla="*/ 75531 w 80917"/>
                <a:gd name="connsiteY3" fmla="*/ 64272 h 82534"/>
                <a:gd name="connsiteX4" fmla="*/ 59790 w 80917"/>
                <a:gd name="connsiteY4" fmla="*/ 6212 h 8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17" h="82534">
                  <a:moveTo>
                    <a:pt x="59790" y="6171"/>
                  </a:moveTo>
                  <a:cubicBezTo>
                    <a:pt x="41535" y="-5944"/>
                    <a:pt x="19242" y="567"/>
                    <a:pt x="7128" y="18821"/>
                  </a:cubicBezTo>
                  <a:cubicBezTo>
                    <a:pt x="-4987" y="37076"/>
                    <a:pt x="-1567" y="64025"/>
                    <a:pt x="16688" y="76140"/>
                  </a:cubicBezTo>
                  <a:cubicBezTo>
                    <a:pt x="34942" y="88254"/>
                    <a:pt x="63416" y="82527"/>
                    <a:pt x="75531" y="64272"/>
                  </a:cubicBezTo>
                  <a:cubicBezTo>
                    <a:pt x="87645" y="46018"/>
                    <a:pt x="78003" y="18327"/>
                    <a:pt x="59790" y="6212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2B368580-4716-47CD-5249-3145227CF95D}"/>
                </a:ext>
              </a:extLst>
            </p:cNvPr>
            <p:cNvSpPr/>
            <p:nvPr/>
          </p:nvSpPr>
          <p:spPr>
            <a:xfrm>
              <a:off x="6065617" y="3584460"/>
              <a:ext cx="28361" cy="28320"/>
            </a:xfrm>
            <a:custGeom>
              <a:avLst/>
              <a:gdLst>
                <a:gd name="connsiteX0" fmla="*/ 7429 w 28361"/>
                <a:gd name="connsiteY0" fmla="*/ 1001 h 28320"/>
                <a:gd name="connsiteX1" fmla="*/ 7429 w 28361"/>
                <a:gd name="connsiteY1" fmla="*/ 1001 h 28320"/>
                <a:gd name="connsiteX2" fmla="*/ 1001 w 28361"/>
                <a:gd name="connsiteY2" fmla="*/ 17071 h 28320"/>
                <a:gd name="connsiteX3" fmla="*/ 5822 w 28361"/>
                <a:gd name="connsiteY3" fmla="*/ 28321 h 28320"/>
                <a:gd name="connsiteX4" fmla="*/ 28362 w 28361"/>
                <a:gd name="connsiteY4" fmla="*/ 18678 h 28320"/>
                <a:gd name="connsiteX5" fmla="*/ 23541 w 28361"/>
                <a:gd name="connsiteY5" fmla="*/ 7429 h 28320"/>
                <a:gd name="connsiteX6" fmla="*/ 7470 w 28361"/>
                <a:gd name="connsiteY6" fmla="*/ 1001 h 28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61" h="28320">
                  <a:moveTo>
                    <a:pt x="7429" y="1001"/>
                  </a:moveTo>
                  <a:lnTo>
                    <a:pt x="7429" y="1001"/>
                  </a:lnTo>
                  <a:cubicBezTo>
                    <a:pt x="1207" y="3679"/>
                    <a:pt x="-1678" y="10849"/>
                    <a:pt x="1001" y="17071"/>
                  </a:cubicBezTo>
                  <a:lnTo>
                    <a:pt x="5822" y="28321"/>
                  </a:lnTo>
                  <a:lnTo>
                    <a:pt x="28362" y="18678"/>
                  </a:lnTo>
                  <a:lnTo>
                    <a:pt x="23541" y="7429"/>
                  </a:lnTo>
                  <a:cubicBezTo>
                    <a:pt x="20862" y="1207"/>
                    <a:pt x="13692" y="-1678"/>
                    <a:pt x="7470" y="1001"/>
                  </a:cubicBezTo>
                  <a:close/>
                </a:path>
              </a:pathLst>
            </a:custGeom>
            <a:solidFill>
              <a:srgbClr val="3106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2F8A553-1596-3930-8230-25035A3BA21E}"/>
                </a:ext>
              </a:extLst>
            </p:cNvPr>
            <p:cNvSpPr/>
            <p:nvPr/>
          </p:nvSpPr>
          <p:spPr>
            <a:xfrm>
              <a:off x="6055884" y="3603123"/>
              <a:ext cx="81834" cy="80061"/>
            </a:xfrm>
            <a:custGeom>
              <a:avLst/>
              <a:gdLst>
                <a:gd name="connsiteX0" fmla="*/ 12960 w 81834"/>
                <a:gd name="connsiteY0" fmla="*/ 10812 h 80061"/>
                <a:gd name="connsiteX1" fmla="*/ 10117 w 81834"/>
                <a:gd name="connsiteY1" fmla="*/ 64586 h 80061"/>
                <a:gd name="connsiteX2" fmla="*/ 67476 w 81834"/>
                <a:gd name="connsiteY2" fmla="*/ 71715 h 80061"/>
                <a:gd name="connsiteX3" fmla="*/ 72792 w 81834"/>
                <a:gd name="connsiteY3" fmla="*/ 12213 h 80061"/>
                <a:gd name="connsiteX4" fmla="*/ 12960 w 81834"/>
                <a:gd name="connsiteY4" fmla="*/ 10812 h 80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834" h="80061">
                  <a:moveTo>
                    <a:pt x="12960" y="10812"/>
                  </a:moveTo>
                  <a:cubicBezTo>
                    <a:pt x="-3770" y="24781"/>
                    <a:pt x="-3852" y="47898"/>
                    <a:pt x="10117" y="64586"/>
                  </a:cubicBezTo>
                  <a:cubicBezTo>
                    <a:pt x="24086" y="81316"/>
                    <a:pt x="50746" y="85684"/>
                    <a:pt x="67476" y="71715"/>
                  </a:cubicBezTo>
                  <a:cubicBezTo>
                    <a:pt x="84206" y="57746"/>
                    <a:pt x="86761" y="28943"/>
                    <a:pt x="72792" y="12213"/>
                  </a:cubicBezTo>
                  <a:cubicBezTo>
                    <a:pt x="58823" y="-4517"/>
                    <a:pt x="29649" y="-3157"/>
                    <a:pt x="12960" y="10812"/>
                  </a:cubicBezTo>
                  <a:close/>
                </a:path>
              </a:pathLst>
            </a:custGeom>
            <a:solidFill>
              <a:schemeClr val="accent6">
                <a:lumMod val="25000"/>
                <a:lumOff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7903BDB0-9DCA-55D0-B1BC-AC03512B3E50}"/>
                </a:ext>
              </a:extLst>
            </p:cNvPr>
            <p:cNvSpPr/>
            <p:nvPr/>
          </p:nvSpPr>
          <p:spPr>
            <a:xfrm>
              <a:off x="6394804" y="3314587"/>
              <a:ext cx="27879" cy="27838"/>
            </a:xfrm>
            <a:custGeom>
              <a:avLst/>
              <a:gdLst>
                <a:gd name="connsiteX0" fmla="*/ 6864 w 27879"/>
                <a:gd name="connsiteY0" fmla="*/ 1137 h 27838"/>
                <a:gd name="connsiteX1" fmla="*/ 6864 w 27879"/>
                <a:gd name="connsiteY1" fmla="*/ 1137 h 27838"/>
                <a:gd name="connsiteX2" fmla="*/ 1137 w 27879"/>
                <a:gd name="connsiteY2" fmla="*/ 17042 h 27838"/>
                <a:gd name="connsiteX3" fmla="*/ 6246 w 27879"/>
                <a:gd name="connsiteY3" fmla="*/ 27838 h 27838"/>
                <a:gd name="connsiteX4" fmla="*/ 27880 w 27879"/>
                <a:gd name="connsiteY4" fmla="*/ 17660 h 27838"/>
                <a:gd name="connsiteX5" fmla="*/ 22770 w 27879"/>
                <a:gd name="connsiteY5" fmla="*/ 6864 h 27838"/>
                <a:gd name="connsiteX6" fmla="*/ 6864 w 27879"/>
                <a:gd name="connsiteY6" fmla="*/ 1137 h 27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79" h="27838">
                  <a:moveTo>
                    <a:pt x="6864" y="1137"/>
                  </a:moveTo>
                  <a:lnTo>
                    <a:pt x="6864" y="1137"/>
                  </a:lnTo>
                  <a:cubicBezTo>
                    <a:pt x="889" y="3939"/>
                    <a:pt x="-1665" y="11067"/>
                    <a:pt x="1137" y="17042"/>
                  </a:cubicBezTo>
                  <a:lnTo>
                    <a:pt x="6246" y="27838"/>
                  </a:lnTo>
                  <a:lnTo>
                    <a:pt x="27880" y="17660"/>
                  </a:lnTo>
                  <a:lnTo>
                    <a:pt x="22770" y="6864"/>
                  </a:lnTo>
                  <a:cubicBezTo>
                    <a:pt x="19968" y="889"/>
                    <a:pt x="12839" y="-1665"/>
                    <a:pt x="6864" y="1137"/>
                  </a:cubicBezTo>
                  <a:close/>
                </a:path>
              </a:pathLst>
            </a:custGeom>
            <a:solidFill>
              <a:srgbClr val="3106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C7B811A-57F4-3E88-0EDE-F1AA809A8A4E}"/>
                </a:ext>
              </a:extLst>
            </p:cNvPr>
            <p:cNvSpPr/>
            <p:nvPr/>
          </p:nvSpPr>
          <p:spPr>
            <a:xfrm>
              <a:off x="6386875" y="3331996"/>
              <a:ext cx="79842" cy="78094"/>
            </a:xfrm>
            <a:custGeom>
              <a:avLst/>
              <a:gdLst>
                <a:gd name="connsiteX0" fmla="*/ 11703 w 79842"/>
                <a:gd name="connsiteY0" fmla="*/ 11624 h 78094"/>
                <a:gd name="connsiteX1" fmla="*/ 10796 w 79842"/>
                <a:gd name="connsiteY1" fmla="*/ 64163 h 78094"/>
                <a:gd name="connsiteX2" fmla="*/ 66961 w 79842"/>
                <a:gd name="connsiteY2" fmla="*/ 69107 h 78094"/>
                <a:gd name="connsiteX3" fmla="*/ 70092 w 79842"/>
                <a:gd name="connsiteY3" fmla="*/ 10924 h 78094"/>
                <a:gd name="connsiteX4" fmla="*/ 11703 w 79842"/>
                <a:gd name="connsiteY4" fmla="*/ 11665 h 78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842" h="78094">
                  <a:moveTo>
                    <a:pt x="11703" y="11624"/>
                  </a:moveTo>
                  <a:cubicBezTo>
                    <a:pt x="-4121" y="25840"/>
                    <a:pt x="-3379" y="48339"/>
                    <a:pt x="10796" y="64163"/>
                  </a:cubicBezTo>
                  <a:cubicBezTo>
                    <a:pt x="25012" y="79986"/>
                    <a:pt x="51137" y="83282"/>
                    <a:pt x="66961" y="69107"/>
                  </a:cubicBezTo>
                  <a:cubicBezTo>
                    <a:pt x="82784" y="54891"/>
                    <a:pt x="84267" y="26747"/>
                    <a:pt x="70092" y="10924"/>
                  </a:cubicBezTo>
                  <a:cubicBezTo>
                    <a:pt x="55876" y="-4900"/>
                    <a:pt x="27526" y="-2551"/>
                    <a:pt x="11703" y="11665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259" name="Picture 258" descr="A bird with a black background&#10;&#10;Description automatically generated">
            <a:extLst>
              <a:ext uri="{FF2B5EF4-FFF2-40B4-BE49-F238E27FC236}">
                <a16:creationId xmlns:a16="http://schemas.microsoft.com/office/drawing/2014/main" id="{F3E70B88-AA01-E24B-02C0-FE8D6E344C15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9329" y="-1751071"/>
            <a:ext cx="1366071" cy="12413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1552174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Tm="2256">
        <p159:morph option="byObject"/>
      </p:transition>
    </mc:Choice>
    <mc:Fallback xmlns="">
      <p:transition spd="med" advTm="2256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44000" decel="4369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0.03889 L -1.875E-6 -0.50833 " pathEditMode="relative" rAng="0" ptsTypes="AA">
                                      <p:cBhvr>
                                        <p:cTn id="9" dur="1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736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E9AE989-F91D-B234-D3F1-1FBC60F9572C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/>
          <a:p>
            <a:pPr algn="ctr"/>
            <a:endParaRPr lang="en-GB"/>
          </a:p>
        </p:txBody>
      </p:sp>
      <p:pic>
        <p:nvPicPr>
          <p:cNvPr id="386" name="Picture 385" descr="A green door with a white door and a red door and a red mailbox&#10;&#10;Description automatically generated with medium confidence">
            <a:extLst>
              <a:ext uri="{FF2B5EF4-FFF2-40B4-BE49-F238E27FC236}">
                <a16:creationId xmlns:a16="http://schemas.microsoft.com/office/drawing/2014/main" id="{8A4D396D-5861-4226-7416-2C5D641CD34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4276893" y="-4673649"/>
            <a:ext cx="21241086" cy="17498018"/>
          </a:xfrm>
          <a:prstGeom prst="rect">
            <a:avLst/>
          </a:prstGeom>
        </p:spPr>
      </p:pic>
      <p:pic>
        <p:nvPicPr>
          <p:cNvPr id="481" name="Picture 480" descr="A cartoon of a green and red christmas tree&#10;&#10;Description automatically generated">
            <a:extLst>
              <a:ext uri="{FF2B5EF4-FFF2-40B4-BE49-F238E27FC236}">
                <a16:creationId xmlns:a16="http://schemas.microsoft.com/office/drawing/2014/main" id="{41909665-DB22-47F8-3DF2-6B9B1CE3FF09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33003" y="2239244"/>
            <a:ext cx="1972906" cy="2762623"/>
          </a:xfrm>
          <a:prstGeom prst="rect">
            <a:avLst/>
          </a:prstGeom>
        </p:spPr>
      </p:pic>
      <p:pic>
        <p:nvPicPr>
          <p:cNvPr id="461" name="Graphic 460">
            <a:extLst>
              <a:ext uri="{FF2B5EF4-FFF2-40B4-BE49-F238E27FC236}">
                <a16:creationId xmlns:a16="http://schemas.microsoft.com/office/drawing/2014/main" id="{FEFBBFE5-B50B-F75D-21AB-E01C6741BE3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430713" y="2741613"/>
            <a:ext cx="2847975" cy="2638425"/>
          </a:xfrm>
          <a:prstGeom prst="rect">
            <a:avLst/>
          </a:prstGeom>
        </p:spPr>
      </p:pic>
      <p:pic>
        <p:nvPicPr>
          <p:cNvPr id="477" name="Picture 476" descr="A green and red cartoon character&#10;&#10;Description automatically generated">
            <a:extLst>
              <a:ext uri="{FF2B5EF4-FFF2-40B4-BE49-F238E27FC236}">
                <a16:creationId xmlns:a16="http://schemas.microsoft.com/office/drawing/2014/main" id="{658054D0-5735-8B0F-0801-A19EB59B4CAF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70050" y="2011358"/>
            <a:ext cx="2540948" cy="2865148"/>
          </a:xfrm>
          <a:prstGeom prst="rect">
            <a:avLst/>
          </a:prstGeom>
        </p:spPr>
      </p:pic>
      <p:pic>
        <p:nvPicPr>
          <p:cNvPr id="479" name="Picture 478" descr="A red bow with balls on a black background&#10;&#10;Description automatically generated">
            <a:extLst>
              <a:ext uri="{FF2B5EF4-FFF2-40B4-BE49-F238E27FC236}">
                <a16:creationId xmlns:a16="http://schemas.microsoft.com/office/drawing/2014/main" id="{2F446CA0-261E-E752-3017-6CC4BD31A82D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004881" y="1682028"/>
            <a:ext cx="2333128" cy="3081281"/>
          </a:xfrm>
          <a:prstGeom prst="rect">
            <a:avLst/>
          </a:prstGeom>
        </p:spPr>
      </p:pic>
      <p:pic>
        <p:nvPicPr>
          <p:cNvPr id="463" name="Picture 462" descr="A bird with a black background&#10;&#10;Description automatically generated">
            <a:extLst>
              <a:ext uri="{FF2B5EF4-FFF2-40B4-BE49-F238E27FC236}">
                <a16:creationId xmlns:a16="http://schemas.microsoft.com/office/drawing/2014/main" id="{761052D4-CAFD-7111-A0F5-9940A9CE8816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9329" y="3208689"/>
            <a:ext cx="1366071" cy="1241379"/>
          </a:xfrm>
          <a:prstGeom prst="rect">
            <a:avLst/>
          </a:prstGeom>
        </p:spPr>
      </p:pic>
      <p:pic>
        <p:nvPicPr>
          <p:cNvPr id="466" name="Picture 465" descr="A cartoon of a bird&#10;&#10;Description automatically generated">
            <a:extLst>
              <a:ext uri="{FF2B5EF4-FFF2-40B4-BE49-F238E27FC236}">
                <a16:creationId xmlns:a16="http://schemas.microsoft.com/office/drawing/2014/main" id="{4205CD3E-359D-51FA-276A-4B5A2D1BC0BD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470463" y="3004362"/>
            <a:ext cx="1759544" cy="698276"/>
          </a:xfrm>
          <a:prstGeom prst="rect">
            <a:avLst/>
          </a:prstGeom>
        </p:spPr>
      </p:pic>
      <p:pic>
        <p:nvPicPr>
          <p:cNvPr id="471" name="Picture 470" descr="A bird flying in the air&#10;&#10;Description automatically generated">
            <a:extLst>
              <a:ext uri="{FF2B5EF4-FFF2-40B4-BE49-F238E27FC236}">
                <a16:creationId xmlns:a16="http://schemas.microsoft.com/office/drawing/2014/main" id="{7AEC843F-8B5C-500F-427B-537CA6B9A634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06709" y="2277159"/>
            <a:ext cx="1823276" cy="1274631"/>
          </a:xfrm>
          <a:prstGeom prst="rect">
            <a:avLst/>
          </a:prstGeom>
        </p:spPr>
      </p:pic>
      <p:pic>
        <p:nvPicPr>
          <p:cNvPr id="475" name="Picture 474" descr="A bird flying in the air&#10;&#10;Description automatically generated">
            <a:extLst>
              <a:ext uri="{FF2B5EF4-FFF2-40B4-BE49-F238E27FC236}">
                <a16:creationId xmlns:a16="http://schemas.microsoft.com/office/drawing/2014/main" id="{8C55ED18-A399-B1EC-AC6A-6F455B47AF77}"/>
              </a:ext>
            </a:extLst>
          </p:cNvPr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60410" y="936104"/>
            <a:ext cx="1823276" cy="1307882"/>
          </a:xfrm>
          <a:prstGeom prst="rect">
            <a:avLst/>
          </a:prstGeom>
        </p:spPr>
      </p:pic>
      <p:pic>
        <p:nvPicPr>
          <p:cNvPr id="473" name="Picture 472" descr="A cartoon of a bird&#10;&#10;Description automatically generated">
            <a:extLst>
              <a:ext uri="{FF2B5EF4-FFF2-40B4-BE49-F238E27FC236}">
                <a16:creationId xmlns:a16="http://schemas.microsoft.com/office/drawing/2014/main" id="{66187DBB-B563-5BF1-9716-F9FAE0D312E6}"/>
              </a:ext>
            </a:extLst>
          </p:cNvPr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633694" y="1674013"/>
            <a:ext cx="1756773" cy="701047"/>
          </a:xfrm>
          <a:prstGeom prst="rect">
            <a:avLst/>
          </a:prstGeom>
        </p:spPr>
      </p:pic>
      <p:sp>
        <p:nvSpPr>
          <p:cNvPr id="469" name="Freeform: Shape 468">
            <a:extLst>
              <a:ext uri="{FF2B5EF4-FFF2-40B4-BE49-F238E27FC236}">
                <a16:creationId xmlns:a16="http://schemas.microsoft.com/office/drawing/2014/main" id="{58D12E43-D60E-AE50-C029-851718250985}"/>
              </a:ext>
            </a:extLst>
          </p:cNvPr>
          <p:cNvSpPr/>
          <p:nvPr/>
        </p:nvSpPr>
        <p:spPr>
          <a:xfrm>
            <a:off x="5429617" y="4159756"/>
            <a:ext cx="522346" cy="718364"/>
          </a:xfrm>
          <a:custGeom>
            <a:avLst/>
            <a:gdLst>
              <a:gd name="connsiteX0" fmla="*/ 521388 w 522346"/>
              <a:gd name="connsiteY0" fmla="*/ 68824 h 718364"/>
              <a:gd name="connsiteX1" fmla="*/ 437961 w 522346"/>
              <a:gd name="connsiteY1" fmla="*/ 0 h 718364"/>
              <a:gd name="connsiteX2" fmla="*/ 0 w 522346"/>
              <a:gd name="connsiteY2" fmla="*/ 716425 h 718364"/>
              <a:gd name="connsiteX3" fmla="*/ 247107 w 522346"/>
              <a:gd name="connsiteY3" fmla="*/ 662585 h 718364"/>
              <a:gd name="connsiteX4" fmla="*/ 521261 w 522346"/>
              <a:gd name="connsiteY4" fmla="*/ 68824 h 718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2346" h="718364">
                <a:moveTo>
                  <a:pt x="521388" y="68824"/>
                </a:moveTo>
                <a:cubicBezTo>
                  <a:pt x="515801" y="35047"/>
                  <a:pt x="480246" y="13587"/>
                  <a:pt x="437961" y="0"/>
                </a:cubicBezTo>
                <a:cubicBezTo>
                  <a:pt x="320757" y="256882"/>
                  <a:pt x="178664" y="497637"/>
                  <a:pt x="0" y="716425"/>
                </a:cubicBezTo>
                <a:cubicBezTo>
                  <a:pt x="92570" y="723790"/>
                  <a:pt x="186029" y="711092"/>
                  <a:pt x="247107" y="662585"/>
                </a:cubicBezTo>
                <a:cubicBezTo>
                  <a:pt x="398470" y="542335"/>
                  <a:pt x="535991" y="158726"/>
                  <a:pt x="521261" y="68824"/>
                </a:cubicBezTo>
                <a:close/>
              </a:path>
            </a:pathLst>
          </a:custGeom>
          <a:solidFill>
            <a:srgbClr val="DA2C38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 dirty="0"/>
          </a:p>
        </p:txBody>
      </p:sp>
      <p:pic>
        <p:nvPicPr>
          <p:cNvPr id="9" name="Graphic 8">
            <a:extLst>
              <a:ext uri="{FF2B5EF4-FFF2-40B4-BE49-F238E27FC236}">
                <a16:creationId xmlns:a16="http://schemas.microsoft.com/office/drawing/2014/main" id="{20A42AFA-84C1-10C6-BCB3-D18ADF0C7B2D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6006133" y="3996813"/>
            <a:ext cx="2800350" cy="6438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651625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1250" advTm="2745">
        <p159:morph option="byObject"/>
      </p:transition>
    </mc:Choice>
    <mc:Fallback xmlns="">
      <p:transition spd="slow" advTm="2745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-4.81481E-6 L -1.875E-6 -0.03009 " pathEditMode="relative" rAng="0" ptsTypes="AA">
                                      <p:cBhvr>
                                        <p:cTn id="6" dur="2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505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xit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66667E-6 3.7037E-7 L 1.66667E-6 0.02153 " pathEditMode="relative" rAng="0" ptsTypes="AA">
                                      <p:cBhvr>
                                        <p:cTn id="12" dur="2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450"/>
                            </p:stCondLst>
                            <p:childTnLst>
                              <p:par>
                                <p:cTn id="14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3.33333E-6 L -0.00026 -0.00856 " pathEditMode="relative" rAng="0" ptsTypes="AA">
                                      <p:cBhvr>
                                        <p:cTn id="15" dur="2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44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" presetClass="exit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42" presetClass="path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6849 0.06389 L 0.10769 -0.07408 " pathEditMode="relative" rAng="0" ptsTypes="AA">
                                      <p:cBhvr>
                                        <p:cTn id="21" dur="5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802" y="-6898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42" presetClass="pat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3.33333E-6 1.48148E-6 L 0.10768 -0.07408 " pathEditMode="relative" rAng="0" ptsTypes="AA">
                                      <p:cBhvr>
                                        <p:cTn id="27" dur="500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78" y="-3704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42" presetClass="path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6848 0.06389 L 0.10769 -0.07407 " pathEditMode="relative" rAng="0" ptsTypes="AA">
                                      <p:cBhvr>
                                        <p:cTn id="33" dur="5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802" y="-6898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1" presetClass="exit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42" presetClass="pat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4.16667E-7 -4.44444E-6 L 0.19427 -0.17453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714" y="-872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37006331-C3B0-78B1-021A-57DFCD02E2BB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/>
          <a:p>
            <a:pPr algn="ctr"/>
            <a:endParaRPr lang="en-GB"/>
          </a:p>
        </p:txBody>
      </p:sp>
      <p:pic>
        <p:nvPicPr>
          <p:cNvPr id="6" name="Picture 5" descr="A green door with a white door and a red door and a red mailbox&#10;&#10;Description automatically generated with medium confidence">
            <a:extLst>
              <a:ext uri="{FF2B5EF4-FFF2-40B4-BE49-F238E27FC236}">
                <a16:creationId xmlns:a16="http://schemas.microsoft.com/office/drawing/2014/main" id="{F47E5C21-AE5A-A3E1-2A70-205329DDBB8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4276893" y="-4673649"/>
            <a:ext cx="21241086" cy="17498018"/>
          </a:xfrm>
          <a:prstGeom prst="rect">
            <a:avLst/>
          </a:prstGeom>
        </p:spPr>
      </p:pic>
      <p:pic>
        <p:nvPicPr>
          <p:cNvPr id="4" name="Picture 3" descr="A cat with a wreath&#10;&#10;Description automatically generated">
            <a:extLst>
              <a:ext uri="{FF2B5EF4-FFF2-40B4-BE49-F238E27FC236}">
                <a16:creationId xmlns:a16="http://schemas.microsoft.com/office/drawing/2014/main" id="{FFFA0C54-AC20-1E8E-ADE5-0BBCFF0A5ADF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32755" y="1688419"/>
            <a:ext cx="3172722" cy="38571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2408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361"/>
    </mc:Choice>
    <mc:Fallback xmlns="">
      <p:transition spd="slow" advTm="3361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2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500"/>
                            </p:stCondLst>
                            <p:childTnLst>
                              <p:par>
                                <p:cTn id="12" presetID="42" presetClass="path" presetSubtype="0" accel="10000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2.08333E-7 -4.81481E-6 L 2.08333E-7 0.60255 " pathEditMode="relative" rAng="0" ptsTypes="AA">
                                      <p:cBhvr>
                                        <p:cTn id="1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0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37006331-C3B0-78B1-021A-57DFCD02E2BB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/>
          <a:p>
            <a:pPr algn="ctr"/>
            <a:endParaRPr lang="en-GB"/>
          </a:p>
        </p:txBody>
      </p:sp>
      <p:pic>
        <p:nvPicPr>
          <p:cNvPr id="148" name="Picture 147" descr="A green door with a white door and a red door and a red mailbox&#10;&#10;Description automatically generated with medium confidence">
            <a:extLst>
              <a:ext uri="{FF2B5EF4-FFF2-40B4-BE49-F238E27FC236}">
                <a16:creationId xmlns:a16="http://schemas.microsoft.com/office/drawing/2014/main" id="{6B2161D2-2D78-3459-5837-46759806846B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4276893" y="-10522031"/>
            <a:ext cx="21241086" cy="17498018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29FD9CE9-FE09-C94D-D851-7F599762F1E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935547" y="4295855"/>
            <a:ext cx="3829050" cy="2476500"/>
          </a:xfrm>
          <a:prstGeom prst="rect">
            <a:avLst/>
          </a:prstGeom>
        </p:spPr>
      </p:pic>
      <p:pic>
        <p:nvPicPr>
          <p:cNvPr id="6" name="Graphic 5">
            <a:extLst>
              <a:ext uri="{FF2B5EF4-FFF2-40B4-BE49-F238E27FC236}">
                <a16:creationId xmlns:a16="http://schemas.microsoft.com/office/drawing/2014/main" id="{326E8EB6-A90D-9F72-ED19-0EA3018CE05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725035" y="4116377"/>
            <a:ext cx="3524250" cy="2143125"/>
          </a:xfrm>
          <a:prstGeom prst="rect">
            <a:avLst/>
          </a:prstGeom>
        </p:spPr>
      </p:pic>
      <p:pic>
        <p:nvPicPr>
          <p:cNvPr id="4" name="Picture 3" descr="A cat with a wreath&#10;&#10;Description automatically generated">
            <a:extLst>
              <a:ext uri="{FF2B5EF4-FFF2-40B4-BE49-F238E27FC236}">
                <a16:creationId xmlns:a16="http://schemas.microsoft.com/office/drawing/2014/main" id="{313E4BCE-A7F5-B2F1-4BD4-3F7FC10BEF64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32755" y="2830191"/>
            <a:ext cx="3172722" cy="38571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291230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1250" advTm="1442">
        <p159:morph option="byObject"/>
      </p:transition>
    </mc:Choice>
    <mc:Fallback xmlns="">
      <p:transition spd="slow" advTm="1442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40000" decel="4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2.22045E-16 L 2.08333E-7 -0.0294 " pathEditMode="relative" rAng="0" ptsTypes="AA">
                                      <p:cBhvr>
                                        <p:cTn id="6" dur="2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81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xit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64" presetClass="path" presetSubtype="0" accel="40000" decel="4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 0 L 0 0.02407 " pathEditMode="relative" rAng="0" ptsTypes="AA">
                                      <p:cBhvr>
                                        <p:cTn id="12" dur="2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64" presetClass="path" presetSubtype="0" accel="40000" decel="4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 0 L 0 0.02407 " pathEditMode="relative" rAng="0" ptsTypes="AA">
                                      <p:cBhvr>
                                        <p:cTn id="16" dur="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6" name="Freeform: Shape 1855">
            <a:extLst>
              <a:ext uri="{FF2B5EF4-FFF2-40B4-BE49-F238E27FC236}">
                <a16:creationId xmlns:a16="http://schemas.microsoft.com/office/drawing/2014/main" id="{51EDCBEF-5787-C7D6-40A6-7E4A9FD21B28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3541440"/>
              <a:gd name="connsiteY0" fmla="*/ 0 h 7267414"/>
              <a:gd name="connsiteX1" fmla="*/ 13541441 w 13541440"/>
              <a:gd name="connsiteY1" fmla="*/ 0 h 7267414"/>
              <a:gd name="connsiteX2" fmla="*/ 13541441 w 13541440"/>
              <a:gd name="connsiteY2" fmla="*/ 7267415 h 7267414"/>
              <a:gd name="connsiteX3" fmla="*/ 0 w 13541440"/>
              <a:gd name="connsiteY3" fmla="*/ 7267415 h 7267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541440" h="7267414">
                <a:moveTo>
                  <a:pt x="0" y="0"/>
                </a:moveTo>
                <a:lnTo>
                  <a:pt x="13541441" y="0"/>
                </a:lnTo>
                <a:lnTo>
                  <a:pt x="13541441" y="7267415"/>
                </a:lnTo>
                <a:lnTo>
                  <a:pt x="0" y="726741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0" cap="flat">
            <a:noFill/>
            <a:prstDash val="solid"/>
            <a:miter/>
          </a:ln>
        </p:spPr>
        <p:txBody>
          <a:bodyPr rtlCol="0" anchor="ctr">
            <a:normAutofit/>
          </a:bodyPr>
          <a:lstStyle/>
          <a:p>
            <a:endParaRPr lang="en-GB" dirty="0"/>
          </a:p>
        </p:txBody>
      </p:sp>
      <p:pic>
        <p:nvPicPr>
          <p:cNvPr id="1858" name="Picture 1857" descr="A christmas tree and a fireplace&#10;&#10;Description automatically generated">
            <a:extLst>
              <a:ext uri="{FF2B5EF4-FFF2-40B4-BE49-F238E27FC236}">
                <a16:creationId xmlns:a16="http://schemas.microsoft.com/office/drawing/2014/main" id="{70A8F08D-93ED-148A-ABCE-1D0D1C6E5BD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2787692" y="-1"/>
            <a:ext cx="24024424" cy="7239595"/>
          </a:xfrm>
          <a:prstGeom prst="rect">
            <a:avLst/>
          </a:prstGeom>
        </p:spPr>
      </p:pic>
      <p:sp>
        <p:nvSpPr>
          <p:cNvPr id="2077" name="Graphic 2757">
            <a:extLst>
              <a:ext uri="{FF2B5EF4-FFF2-40B4-BE49-F238E27FC236}">
                <a16:creationId xmlns:a16="http://schemas.microsoft.com/office/drawing/2014/main" id="{6E4BE968-4E96-6B9E-F30B-804D701DAF19}"/>
              </a:ext>
            </a:extLst>
          </p:cNvPr>
          <p:cNvSpPr/>
          <p:nvPr/>
        </p:nvSpPr>
        <p:spPr>
          <a:xfrm>
            <a:off x="10450370" y="4940063"/>
            <a:ext cx="5750506" cy="1048946"/>
          </a:xfrm>
          <a:custGeom>
            <a:avLst/>
            <a:gdLst>
              <a:gd name="connsiteX0" fmla="*/ 0 w 5096455"/>
              <a:gd name="connsiteY0" fmla="*/ 200152 h 1142054"/>
              <a:gd name="connsiteX1" fmla="*/ 784396 w 5096455"/>
              <a:gd name="connsiteY1" fmla="*/ 56272 h 1142054"/>
              <a:gd name="connsiteX2" fmla="*/ 796719 w 5096455"/>
              <a:gd name="connsiteY2" fmla="*/ 487205 h 1142054"/>
              <a:gd name="connsiteX3" fmla="*/ 679655 w 5096455"/>
              <a:gd name="connsiteY3" fmla="*/ 726559 h 1142054"/>
              <a:gd name="connsiteX4" fmla="*/ 1260857 w 5096455"/>
              <a:gd name="connsiteY4" fmla="*/ 938743 h 1142054"/>
              <a:gd name="connsiteX5" fmla="*/ 1661893 w 5096455"/>
              <a:gd name="connsiteY5" fmla="*/ 279541 h 1142054"/>
              <a:gd name="connsiteX6" fmla="*/ 1324591 w 5096455"/>
              <a:gd name="connsiteY6" fmla="*/ 115309 h 1142054"/>
              <a:gd name="connsiteX7" fmla="*/ 1281740 w 5096455"/>
              <a:gd name="connsiteY7" fmla="*/ 433042 h 1142054"/>
              <a:gd name="connsiteX8" fmla="*/ 1896121 w 5096455"/>
              <a:gd name="connsiteY8" fmla="*/ 896953 h 1142054"/>
              <a:gd name="connsiteX9" fmla="*/ 2368391 w 5096455"/>
              <a:gd name="connsiteY9" fmla="*/ 750674 h 1142054"/>
              <a:gd name="connsiteX10" fmla="*/ 3354037 w 5096455"/>
              <a:gd name="connsiteY10" fmla="*/ 1072498 h 1142054"/>
              <a:gd name="connsiteX11" fmla="*/ 2970222 w 5096455"/>
              <a:gd name="connsiteY11" fmla="*/ 896953 h 1142054"/>
              <a:gd name="connsiteX12" fmla="*/ 3225181 w 5096455"/>
              <a:gd name="connsiteY12" fmla="*/ 495715 h 1142054"/>
              <a:gd name="connsiteX13" fmla="*/ 3864637 w 5096455"/>
              <a:gd name="connsiteY13" fmla="*/ 533339 h 1142054"/>
              <a:gd name="connsiteX14" fmla="*/ 4207344 w 5096455"/>
              <a:gd name="connsiteY14" fmla="*/ 1044620 h 1142054"/>
              <a:gd name="connsiteX15" fmla="*/ 4759128 w 5096455"/>
              <a:gd name="connsiteY15" fmla="*/ 1025127 h 1142054"/>
              <a:gd name="connsiteX16" fmla="*/ 5096456 w 5096455"/>
              <a:gd name="connsiteY16" fmla="*/ 725600 h 1142054"/>
              <a:gd name="connsiteX0" fmla="*/ 0 w 5750506"/>
              <a:gd name="connsiteY0" fmla="*/ 699919 h 1089371"/>
              <a:gd name="connsiteX1" fmla="*/ 1438446 w 5750506"/>
              <a:gd name="connsiteY1" fmla="*/ 3589 h 1089371"/>
              <a:gd name="connsiteX2" fmla="*/ 1450769 w 5750506"/>
              <a:gd name="connsiteY2" fmla="*/ 434522 h 1089371"/>
              <a:gd name="connsiteX3" fmla="*/ 1333705 w 5750506"/>
              <a:gd name="connsiteY3" fmla="*/ 673876 h 1089371"/>
              <a:gd name="connsiteX4" fmla="*/ 1914907 w 5750506"/>
              <a:gd name="connsiteY4" fmla="*/ 886060 h 1089371"/>
              <a:gd name="connsiteX5" fmla="*/ 2315943 w 5750506"/>
              <a:gd name="connsiteY5" fmla="*/ 226858 h 1089371"/>
              <a:gd name="connsiteX6" fmla="*/ 1978641 w 5750506"/>
              <a:gd name="connsiteY6" fmla="*/ 62626 h 1089371"/>
              <a:gd name="connsiteX7" fmla="*/ 1935790 w 5750506"/>
              <a:gd name="connsiteY7" fmla="*/ 380359 h 1089371"/>
              <a:gd name="connsiteX8" fmla="*/ 2550171 w 5750506"/>
              <a:gd name="connsiteY8" fmla="*/ 844270 h 1089371"/>
              <a:gd name="connsiteX9" fmla="*/ 3022441 w 5750506"/>
              <a:gd name="connsiteY9" fmla="*/ 697991 h 1089371"/>
              <a:gd name="connsiteX10" fmla="*/ 4008087 w 5750506"/>
              <a:gd name="connsiteY10" fmla="*/ 1019815 h 1089371"/>
              <a:gd name="connsiteX11" fmla="*/ 3624272 w 5750506"/>
              <a:gd name="connsiteY11" fmla="*/ 844270 h 1089371"/>
              <a:gd name="connsiteX12" fmla="*/ 3879231 w 5750506"/>
              <a:gd name="connsiteY12" fmla="*/ 443032 h 1089371"/>
              <a:gd name="connsiteX13" fmla="*/ 4518687 w 5750506"/>
              <a:gd name="connsiteY13" fmla="*/ 480656 h 1089371"/>
              <a:gd name="connsiteX14" fmla="*/ 4861394 w 5750506"/>
              <a:gd name="connsiteY14" fmla="*/ 991937 h 1089371"/>
              <a:gd name="connsiteX15" fmla="*/ 5413178 w 5750506"/>
              <a:gd name="connsiteY15" fmla="*/ 972444 h 1089371"/>
              <a:gd name="connsiteX16" fmla="*/ 5750506 w 5750506"/>
              <a:gd name="connsiteY16" fmla="*/ 672917 h 1089371"/>
              <a:gd name="connsiteX0" fmla="*/ 0 w 5750506"/>
              <a:gd name="connsiteY0" fmla="*/ 645907 h 1035359"/>
              <a:gd name="connsiteX1" fmla="*/ 1184446 w 5750506"/>
              <a:gd name="connsiteY1" fmla="*/ 19427 h 1035359"/>
              <a:gd name="connsiteX2" fmla="*/ 1450769 w 5750506"/>
              <a:gd name="connsiteY2" fmla="*/ 380510 h 1035359"/>
              <a:gd name="connsiteX3" fmla="*/ 1333705 w 5750506"/>
              <a:gd name="connsiteY3" fmla="*/ 619864 h 1035359"/>
              <a:gd name="connsiteX4" fmla="*/ 1914907 w 5750506"/>
              <a:gd name="connsiteY4" fmla="*/ 832048 h 1035359"/>
              <a:gd name="connsiteX5" fmla="*/ 2315943 w 5750506"/>
              <a:gd name="connsiteY5" fmla="*/ 172846 h 1035359"/>
              <a:gd name="connsiteX6" fmla="*/ 1978641 w 5750506"/>
              <a:gd name="connsiteY6" fmla="*/ 8614 h 1035359"/>
              <a:gd name="connsiteX7" fmla="*/ 1935790 w 5750506"/>
              <a:gd name="connsiteY7" fmla="*/ 326347 h 1035359"/>
              <a:gd name="connsiteX8" fmla="*/ 2550171 w 5750506"/>
              <a:gd name="connsiteY8" fmla="*/ 790258 h 1035359"/>
              <a:gd name="connsiteX9" fmla="*/ 3022441 w 5750506"/>
              <a:gd name="connsiteY9" fmla="*/ 643979 h 1035359"/>
              <a:gd name="connsiteX10" fmla="*/ 4008087 w 5750506"/>
              <a:gd name="connsiteY10" fmla="*/ 965803 h 1035359"/>
              <a:gd name="connsiteX11" fmla="*/ 3624272 w 5750506"/>
              <a:gd name="connsiteY11" fmla="*/ 790258 h 1035359"/>
              <a:gd name="connsiteX12" fmla="*/ 3879231 w 5750506"/>
              <a:gd name="connsiteY12" fmla="*/ 389020 h 1035359"/>
              <a:gd name="connsiteX13" fmla="*/ 4518687 w 5750506"/>
              <a:gd name="connsiteY13" fmla="*/ 426644 h 1035359"/>
              <a:gd name="connsiteX14" fmla="*/ 4861394 w 5750506"/>
              <a:gd name="connsiteY14" fmla="*/ 937925 h 1035359"/>
              <a:gd name="connsiteX15" fmla="*/ 5413178 w 5750506"/>
              <a:gd name="connsiteY15" fmla="*/ 918432 h 1035359"/>
              <a:gd name="connsiteX16" fmla="*/ 5750506 w 5750506"/>
              <a:gd name="connsiteY16" fmla="*/ 618905 h 1035359"/>
              <a:gd name="connsiteX0" fmla="*/ 0 w 5750506"/>
              <a:gd name="connsiteY0" fmla="*/ 654632 h 1044084"/>
              <a:gd name="connsiteX1" fmla="*/ 1184446 w 5750506"/>
              <a:gd name="connsiteY1" fmla="*/ 28152 h 1044084"/>
              <a:gd name="connsiteX2" fmla="*/ 1469819 w 5750506"/>
              <a:gd name="connsiteY2" fmla="*/ 160635 h 1044084"/>
              <a:gd name="connsiteX3" fmla="*/ 1333705 w 5750506"/>
              <a:gd name="connsiteY3" fmla="*/ 628589 h 1044084"/>
              <a:gd name="connsiteX4" fmla="*/ 1914907 w 5750506"/>
              <a:gd name="connsiteY4" fmla="*/ 840773 h 1044084"/>
              <a:gd name="connsiteX5" fmla="*/ 2315943 w 5750506"/>
              <a:gd name="connsiteY5" fmla="*/ 181571 h 1044084"/>
              <a:gd name="connsiteX6" fmla="*/ 1978641 w 5750506"/>
              <a:gd name="connsiteY6" fmla="*/ 17339 h 1044084"/>
              <a:gd name="connsiteX7" fmla="*/ 1935790 w 5750506"/>
              <a:gd name="connsiteY7" fmla="*/ 335072 h 1044084"/>
              <a:gd name="connsiteX8" fmla="*/ 2550171 w 5750506"/>
              <a:gd name="connsiteY8" fmla="*/ 798983 h 1044084"/>
              <a:gd name="connsiteX9" fmla="*/ 3022441 w 5750506"/>
              <a:gd name="connsiteY9" fmla="*/ 652704 h 1044084"/>
              <a:gd name="connsiteX10" fmla="*/ 4008087 w 5750506"/>
              <a:gd name="connsiteY10" fmla="*/ 974528 h 1044084"/>
              <a:gd name="connsiteX11" fmla="*/ 3624272 w 5750506"/>
              <a:gd name="connsiteY11" fmla="*/ 798983 h 1044084"/>
              <a:gd name="connsiteX12" fmla="*/ 3879231 w 5750506"/>
              <a:gd name="connsiteY12" fmla="*/ 397745 h 1044084"/>
              <a:gd name="connsiteX13" fmla="*/ 4518687 w 5750506"/>
              <a:gd name="connsiteY13" fmla="*/ 435369 h 1044084"/>
              <a:gd name="connsiteX14" fmla="*/ 4861394 w 5750506"/>
              <a:gd name="connsiteY14" fmla="*/ 946650 h 1044084"/>
              <a:gd name="connsiteX15" fmla="*/ 5413178 w 5750506"/>
              <a:gd name="connsiteY15" fmla="*/ 927157 h 1044084"/>
              <a:gd name="connsiteX16" fmla="*/ 5750506 w 5750506"/>
              <a:gd name="connsiteY16" fmla="*/ 627630 h 1044084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14907 w 5750506"/>
              <a:gd name="connsiteY4" fmla="*/ 845635 h 1048946"/>
              <a:gd name="connsiteX5" fmla="*/ 2315943 w 5750506"/>
              <a:gd name="connsiteY5" fmla="*/ 18643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14907 w 5750506"/>
              <a:gd name="connsiteY4" fmla="*/ 845635 h 1048946"/>
              <a:gd name="connsiteX5" fmla="*/ 2315943 w 5750506"/>
              <a:gd name="connsiteY5" fmla="*/ 18643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14907 w 5750506"/>
              <a:gd name="connsiteY4" fmla="*/ 845635 h 1048946"/>
              <a:gd name="connsiteX5" fmla="*/ 2315943 w 5750506"/>
              <a:gd name="connsiteY5" fmla="*/ 18643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27607 w 5750506"/>
              <a:gd name="connsiteY4" fmla="*/ 839285 h 1048946"/>
              <a:gd name="connsiteX5" fmla="*/ 2315943 w 5750506"/>
              <a:gd name="connsiteY5" fmla="*/ 18643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27607 w 5750506"/>
              <a:gd name="connsiteY4" fmla="*/ 839285 h 1048946"/>
              <a:gd name="connsiteX5" fmla="*/ 2227043 w 5750506"/>
              <a:gd name="connsiteY5" fmla="*/ 23088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750506" h="1048946">
                <a:moveTo>
                  <a:pt x="0" y="659494"/>
                </a:moveTo>
                <a:cubicBezTo>
                  <a:pt x="0" y="659494"/>
                  <a:pt x="939476" y="115347"/>
                  <a:pt x="1184446" y="33014"/>
                </a:cubicBezTo>
                <a:cubicBezTo>
                  <a:pt x="1429416" y="-49319"/>
                  <a:pt x="1471401" y="32616"/>
                  <a:pt x="1469819" y="165497"/>
                </a:cubicBezTo>
                <a:cubicBezTo>
                  <a:pt x="1468237" y="298378"/>
                  <a:pt x="1090575" y="522083"/>
                  <a:pt x="1174955" y="830301"/>
                </a:cubicBezTo>
                <a:cubicBezTo>
                  <a:pt x="1446502" y="1104465"/>
                  <a:pt x="1752259" y="939188"/>
                  <a:pt x="1927607" y="839285"/>
                </a:cubicBezTo>
                <a:cubicBezTo>
                  <a:pt x="2102955" y="739382"/>
                  <a:pt x="2218537" y="367064"/>
                  <a:pt x="2227043" y="230883"/>
                </a:cubicBezTo>
                <a:cubicBezTo>
                  <a:pt x="2235549" y="94702"/>
                  <a:pt x="2027183" y="4026"/>
                  <a:pt x="1978641" y="22201"/>
                </a:cubicBezTo>
                <a:cubicBezTo>
                  <a:pt x="1930099" y="40376"/>
                  <a:pt x="1806227" y="126765"/>
                  <a:pt x="1935790" y="339934"/>
                </a:cubicBezTo>
                <a:cubicBezTo>
                  <a:pt x="2194915" y="766246"/>
                  <a:pt x="2474545" y="980829"/>
                  <a:pt x="2550171" y="803845"/>
                </a:cubicBezTo>
                <a:cubicBezTo>
                  <a:pt x="2598754" y="690190"/>
                  <a:pt x="2861541" y="657566"/>
                  <a:pt x="3022441" y="657566"/>
                </a:cubicBezTo>
                <a:cubicBezTo>
                  <a:pt x="3605915" y="657566"/>
                  <a:pt x="4205171" y="874926"/>
                  <a:pt x="4008087" y="979390"/>
                </a:cubicBezTo>
                <a:cubicBezTo>
                  <a:pt x="3671643" y="1157712"/>
                  <a:pt x="3590840" y="954315"/>
                  <a:pt x="3624272" y="803845"/>
                </a:cubicBezTo>
                <a:cubicBezTo>
                  <a:pt x="3657705" y="653374"/>
                  <a:pt x="3755931" y="461138"/>
                  <a:pt x="3879231" y="402607"/>
                </a:cubicBezTo>
                <a:cubicBezTo>
                  <a:pt x="4353369" y="177595"/>
                  <a:pt x="4499875" y="402607"/>
                  <a:pt x="4518687" y="440231"/>
                </a:cubicBezTo>
                <a:cubicBezTo>
                  <a:pt x="4573886" y="550628"/>
                  <a:pt x="4638402" y="876366"/>
                  <a:pt x="4861394" y="951512"/>
                </a:cubicBezTo>
                <a:cubicBezTo>
                  <a:pt x="4993507" y="996030"/>
                  <a:pt x="5251471" y="994692"/>
                  <a:pt x="5413178" y="932019"/>
                </a:cubicBezTo>
                <a:cubicBezTo>
                  <a:pt x="5666420" y="833843"/>
                  <a:pt x="5640563" y="585727"/>
                  <a:pt x="5750506" y="632492"/>
                </a:cubicBezTo>
              </a:path>
            </a:pathLst>
          </a:custGeom>
          <a:noFill/>
          <a:ln w="19050" cap="flat">
            <a:solidFill>
              <a:srgbClr val="87C38F"/>
            </a:solidFill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224" name="Rectangle 2223">
            <a:extLst>
              <a:ext uri="{FF2B5EF4-FFF2-40B4-BE49-F238E27FC236}">
                <a16:creationId xmlns:a16="http://schemas.microsoft.com/office/drawing/2014/main" id="{6273893F-7174-73A9-5D17-42F5B8083BDD}"/>
              </a:ext>
            </a:extLst>
          </p:cNvPr>
          <p:cNvSpPr/>
          <p:nvPr/>
        </p:nvSpPr>
        <p:spPr>
          <a:xfrm>
            <a:off x="7923389" y="4921956"/>
            <a:ext cx="5102860" cy="1936044"/>
          </a:xfrm>
          <a:prstGeom prst="rect">
            <a:avLst/>
          </a:prstGeom>
          <a:solidFill>
            <a:schemeClr val="accent6">
              <a:lumMod val="75000"/>
              <a:lumOff val="25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5" name="Picture 4" descr="A black background with white cat face and stars&#10;&#10;Description automatically generated">
            <a:extLst>
              <a:ext uri="{FF2B5EF4-FFF2-40B4-BE49-F238E27FC236}">
                <a16:creationId xmlns:a16="http://schemas.microsoft.com/office/drawing/2014/main" id="{84423286-09C6-6BBC-7D2B-62B8947D59D6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210126" y="3327857"/>
            <a:ext cx="3194889" cy="2673953"/>
          </a:xfrm>
          <a:prstGeom prst="rect">
            <a:avLst/>
          </a:prstGeom>
        </p:spPr>
      </p:pic>
      <p:pic>
        <p:nvPicPr>
          <p:cNvPr id="3" name="Picture 2" descr="A cat with white eyes and a black background&#10;&#10;Description automatically generated with medium confidence">
            <a:extLst>
              <a:ext uri="{FF2B5EF4-FFF2-40B4-BE49-F238E27FC236}">
                <a16:creationId xmlns:a16="http://schemas.microsoft.com/office/drawing/2014/main" id="{3A469F28-8B4B-F953-BD71-5AD4BCAF803C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211511" y="3327857"/>
            <a:ext cx="3192118" cy="2673953"/>
          </a:xfrm>
          <a:prstGeom prst="rect">
            <a:avLst/>
          </a:prstGeom>
        </p:spPr>
      </p:pic>
      <p:pic>
        <p:nvPicPr>
          <p:cNvPr id="9" name="Picture 8" descr="A green rug with a christmas tree on it&#10;&#10;Description automatically generated">
            <a:extLst>
              <a:ext uri="{FF2B5EF4-FFF2-40B4-BE49-F238E27FC236}">
                <a16:creationId xmlns:a16="http://schemas.microsoft.com/office/drawing/2014/main" id="{378B63D3-9413-CD60-7FFD-1B97D90081A9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027736" y="5317623"/>
            <a:ext cx="3025862" cy="1518473"/>
          </a:xfrm>
          <a:prstGeom prst="rect">
            <a:avLst/>
          </a:prstGeom>
        </p:spPr>
      </p:pic>
      <p:pic>
        <p:nvPicPr>
          <p:cNvPr id="2222" name="Graphic 2221">
            <a:extLst>
              <a:ext uri="{FF2B5EF4-FFF2-40B4-BE49-F238E27FC236}">
                <a16:creationId xmlns:a16="http://schemas.microsoft.com/office/drawing/2014/main" id="{57E353E1-7BEE-BE69-E460-EF4D32EE0B6D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6257136" y="5274945"/>
            <a:ext cx="1349936" cy="335279"/>
          </a:xfrm>
          <a:prstGeom prst="rect">
            <a:avLst/>
          </a:prstGeom>
        </p:spPr>
      </p:pic>
      <p:pic>
        <p:nvPicPr>
          <p:cNvPr id="7" name="Graphic 6">
            <a:extLst>
              <a:ext uri="{FF2B5EF4-FFF2-40B4-BE49-F238E27FC236}">
                <a16:creationId xmlns:a16="http://schemas.microsoft.com/office/drawing/2014/main" id="{FA441F4B-80BC-91CE-F0E0-F743F5E96B7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2669591" y="5384350"/>
            <a:ext cx="847725" cy="828675"/>
          </a:xfrm>
          <a:prstGeom prst="rect">
            <a:avLst/>
          </a:prstGeom>
        </p:spPr>
      </p:pic>
      <p:sp>
        <p:nvSpPr>
          <p:cNvPr id="2225" name="Freeform: Shape 2224">
            <a:extLst>
              <a:ext uri="{FF2B5EF4-FFF2-40B4-BE49-F238E27FC236}">
                <a16:creationId xmlns:a16="http://schemas.microsoft.com/office/drawing/2014/main" id="{82D95434-437D-4AE7-C20D-D9338FDE0D7D}"/>
              </a:ext>
            </a:extLst>
          </p:cNvPr>
          <p:cNvSpPr/>
          <p:nvPr/>
        </p:nvSpPr>
        <p:spPr>
          <a:xfrm>
            <a:off x="10415285" y="4778441"/>
            <a:ext cx="387524" cy="748491"/>
          </a:xfrm>
          <a:custGeom>
            <a:avLst/>
            <a:gdLst>
              <a:gd name="connsiteX0" fmla="*/ 181044 w 218747"/>
              <a:gd name="connsiteY0" fmla="*/ 0 h 384094"/>
              <a:gd name="connsiteX1" fmla="*/ 218747 w 218747"/>
              <a:gd name="connsiteY1" fmla="*/ 384095 h 384094"/>
              <a:gd name="connsiteX2" fmla="*/ 165964 w 218747"/>
              <a:gd name="connsiteY2" fmla="*/ 384095 h 384094"/>
              <a:gd name="connsiteX3" fmla="*/ 0 w 218747"/>
              <a:gd name="connsiteY3" fmla="*/ 12797 h 384094"/>
              <a:gd name="connsiteX4" fmla="*/ 181044 w 218747"/>
              <a:gd name="connsiteY4" fmla="*/ 0 h 384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8747" h="384094">
                <a:moveTo>
                  <a:pt x="181044" y="0"/>
                </a:moveTo>
                <a:lnTo>
                  <a:pt x="218747" y="384095"/>
                </a:lnTo>
                <a:lnTo>
                  <a:pt x="165964" y="384095"/>
                </a:lnTo>
                <a:lnTo>
                  <a:pt x="0" y="12797"/>
                </a:lnTo>
                <a:lnTo>
                  <a:pt x="181044" y="0"/>
                </a:lnTo>
                <a:close/>
              </a:path>
            </a:pathLst>
          </a:custGeom>
          <a:solidFill>
            <a:srgbClr val="72444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83465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2411">
        <p:fade/>
      </p:transition>
    </mc:Choice>
    <mc:Fallback xmlns="">
      <p:transition spd="med" advTm="2411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4" presetClass="path" presetSubtype="0" accel="40000" decel="4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3.33333E-6 -2.59259E-6 L -3.33333E-6 -0.0294 " pathEditMode="relative" rAng="0" ptsTypes="AA">
                                      <p:cBhvr>
                                        <p:cTn id="12" dur="2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8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64" presetClass="path" presetSubtype="0" accel="40000" decel="4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3.33333E-6 -2.59259E-6 L -3.33333E-6 0.02408 " pathEditMode="relative" rAng="0" ptsTypes="AA">
                                      <p:cBhvr>
                                        <p:cTn id="18" dur="2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4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32" presetClass="emph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2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6" name="Freeform: Shape 7565">
            <a:extLst>
              <a:ext uri="{FF2B5EF4-FFF2-40B4-BE49-F238E27FC236}">
                <a16:creationId xmlns:a16="http://schemas.microsoft.com/office/drawing/2014/main" id="{3828A3DD-3744-C71D-08E4-F2CBA55DB541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3541440"/>
              <a:gd name="connsiteY0" fmla="*/ 0 h 7267414"/>
              <a:gd name="connsiteX1" fmla="*/ 13541441 w 13541440"/>
              <a:gd name="connsiteY1" fmla="*/ 0 h 7267414"/>
              <a:gd name="connsiteX2" fmla="*/ 13541441 w 13541440"/>
              <a:gd name="connsiteY2" fmla="*/ 7267415 h 7267414"/>
              <a:gd name="connsiteX3" fmla="*/ 0 w 13541440"/>
              <a:gd name="connsiteY3" fmla="*/ 7267415 h 7267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541440" h="7267414">
                <a:moveTo>
                  <a:pt x="0" y="0"/>
                </a:moveTo>
                <a:lnTo>
                  <a:pt x="13541441" y="0"/>
                </a:lnTo>
                <a:lnTo>
                  <a:pt x="13541441" y="7267415"/>
                </a:lnTo>
                <a:lnTo>
                  <a:pt x="0" y="726741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0" cap="flat">
            <a:noFill/>
            <a:prstDash val="solid"/>
            <a:miter/>
          </a:ln>
        </p:spPr>
        <p:txBody>
          <a:bodyPr rtlCol="0" anchor="ctr">
            <a:normAutofit/>
          </a:bodyPr>
          <a:lstStyle/>
          <a:p>
            <a:endParaRPr lang="en-GB" dirty="0"/>
          </a:p>
        </p:txBody>
      </p:sp>
      <p:pic>
        <p:nvPicPr>
          <p:cNvPr id="10599" name="Picture 10598" descr="A christmas tree and a fireplace&#10;&#10;Description automatically generated">
            <a:extLst>
              <a:ext uri="{FF2B5EF4-FFF2-40B4-BE49-F238E27FC236}">
                <a16:creationId xmlns:a16="http://schemas.microsoft.com/office/drawing/2014/main" id="{D6EC9B05-6E74-E321-3C2B-18FDF6FAB11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6069352" y="-1"/>
            <a:ext cx="24024424" cy="7239595"/>
          </a:xfrm>
          <a:prstGeom prst="rect">
            <a:avLst/>
          </a:prstGeom>
        </p:spPr>
      </p:pic>
      <p:sp>
        <p:nvSpPr>
          <p:cNvPr id="1912" name="Graphic 2757">
            <a:extLst>
              <a:ext uri="{FF2B5EF4-FFF2-40B4-BE49-F238E27FC236}">
                <a16:creationId xmlns:a16="http://schemas.microsoft.com/office/drawing/2014/main" id="{C117987C-9219-95EA-CF3F-F6F143B4BC4C}"/>
              </a:ext>
            </a:extLst>
          </p:cNvPr>
          <p:cNvSpPr/>
          <p:nvPr/>
        </p:nvSpPr>
        <p:spPr>
          <a:xfrm>
            <a:off x="7192820" y="4940063"/>
            <a:ext cx="5750506" cy="1048946"/>
          </a:xfrm>
          <a:custGeom>
            <a:avLst/>
            <a:gdLst>
              <a:gd name="connsiteX0" fmla="*/ 0 w 5096455"/>
              <a:gd name="connsiteY0" fmla="*/ 200152 h 1142054"/>
              <a:gd name="connsiteX1" fmla="*/ 784396 w 5096455"/>
              <a:gd name="connsiteY1" fmla="*/ 56272 h 1142054"/>
              <a:gd name="connsiteX2" fmla="*/ 796719 w 5096455"/>
              <a:gd name="connsiteY2" fmla="*/ 487205 h 1142054"/>
              <a:gd name="connsiteX3" fmla="*/ 679655 w 5096455"/>
              <a:gd name="connsiteY3" fmla="*/ 726559 h 1142054"/>
              <a:gd name="connsiteX4" fmla="*/ 1260857 w 5096455"/>
              <a:gd name="connsiteY4" fmla="*/ 938743 h 1142054"/>
              <a:gd name="connsiteX5" fmla="*/ 1661893 w 5096455"/>
              <a:gd name="connsiteY5" fmla="*/ 279541 h 1142054"/>
              <a:gd name="connsiteX6" fmla="*/ 1324591 w 5096455"/>
              <a:gd name="connsiteY6" fmla="*/ 115309 h 1142054"/>
              <a:gd name="connsiteX7" fmla="*/ 1281740 w 5096455"/>
              <a:gd name="connsiteY7" fmla="*/ 433042 h 1142054"/>
              <a:gd name="connsiteX8" fmla="*/ 1896121 w 5096455"/>
              <a:gd name="connsiteY8" fmla="*/ 896953 h 1142054"/>
              <a:gd name="connsiteX9" fmla="*/ 2368391 w 5096455"/>
              <a:gd name="connsiteY9" fmla="*/ 750674 h 1142054"/>
              <a:gd name="connsiteX10" fmla="*/ 3354037 w 5096455"/>
              <a:gd name="connsiteY10" fmla="*/ 1072498 h 1142054"/>
              <a:gd name="connsiteX11" fmla="*/ 2970222 w 5096455"/>
              <a:gd name="connsiteY11" fmla="*/ 896953 h 1142054"/>
              <a:gd name="connsiteX12" fmla="*/ 3225181 w 5096455"/>
              <a:gd name="connsiteY12" fmla="*/ 495715 h 1142054"/>
              <a:gd name="connsiteX13" fmla="*/ 3864637 w 5096455"/>
              <a:gd name="connsiteY13" fmla="*/ 533339 h 1142054"/>
              <a:gd name="connsiteX14" fmla="*/ 4207344 w 5096455"/>
              <a:gd name="connsiteY14" fmla="*/ 1044620 h 1142054"/>
              <a:gd name="connsiteX15" fmla="*/ 4759128 w 5096455"/>
              <a:gd name="connsiteY15" fmla="*/ 1025127 h 1142054"/>
              <a:gd name="connsiteX16" fmla="*/ 5096456 w 5096455"/>
              <a:gd name="connsiteY16" fmla="*/ 725600 h 1142054"/>
              <a:gd name="connsiteX0" fmla="*/ 0 w 5750506"/>
              <a:gd name="connsiteY0" fmla="*/ 699919 h 1089371"/>
              <a:gd name="connsiteX1" fmla="*/ 1438446 w 5750506"/>
              <a:gd name="connsiteY1" fmla="*/ 3589 h 1089371"/>
              <a:gd name="connsiteX2" fmla="*/ 1450769 w 5750506"/>
              <a:gd name="connsiteY2" fmla="*/ 434522 h 1089371"/>
              <a:gd name="connsiteX3" fmla="*/ 1333705 w 5750506"/>
              <a:gd name="connsiteY3" fmla="*/ 673876 h 1089371"/>
              <a:gd name="connsiteX4" fmla="*/ 1914907 w 5750506"/>
              <a:gd name="connsiteY4" fmla="*/ 886060 h 1089371"/>
              <a:gd name="connsiteX5" fmla="*/ 2315943 w 5750506"/>
              <a:gd name="connsiteY5" fmla="*/ 226858 h 1089371"/>
              <a:gd name="connsiteX6" fmla="*/ 1978641 w 5750506"/>
              <a:gd name="connsiteY6" fmla="*/ 62626 h 1089371"/>
              <a:gd name="connsiteX7" fmla="*/ 1935790 w 5750506"/>
              <a:gd name="connsiteY7" fmla="*/ 380359 h 1089371"/>
              <a:gd name="connsiteX8" fmla="*/ 2550171 w 5750506"/>
              <a:gd name="connsiteY8" fmla="*/ 844270 h 1089371"/>
              <a:gd name="connsiteX9" fmla="*/ 3022441 w 5750506"/>
              <a:gd name="connsiteY9" fmla="*/ 697991 h 1089371"/>
              <a:gd name="connsiteX10" fmla="*/ 4008087 w 5750506"/>
              <a:gd name="connsiteY10" fmla="*/ 1019815 h 1089371"/>
              <a:gd name="connsiteX11" fmla="*/ 3624272 w 5750506"/>
              <a:gd name="connsiteY11" fmla="*/ 844270 h 1089371"/>
              <a:gd name="connsiteX12" fmla="*/ 3879231 w 5750506"/>
              <a:gd name="connsiteY12" fmla="*/ 443032 h 1089371"/>
              <a:gd name="connsiteX13" fmla="*/ 4518687 w 5750506"/>
              <a:gd name="connsiteY13" fmla="*/ 480656 h 1089371"/>
              <a:gd name="connsiteX14" fmla="*/ 4861394 w 5750506"/>
              <a:gd name="connsiteY14" fmla="*/ 991937 h 1089371"/>
              <a:gd name="connsiteX15" fmla="*/ 5413178 w 5750506"/>
              <a:gd name="connsiteY15" fmla="*/ 972444 h 1089371"/>
              <a:gd name="connsiteX16" fmla="*/ 5750506 w 5750506"/>
              <a:gd name="connsiteY16" fmla="*/ 672917 h 1089371"/>
              <a:gd name="connsiteX0" fmla="*/ 0 w 5750506"/>
              <a:gd name="connsiteY0" fmla="*/ 645907 h 1035359"/>
              <a:gd name="connsiteX1" fmla="*/ 1184446 w 5750506"/>
              <a:gd name="connsiteY1" fmla="*/ 19427 h 1035359"/>
              <a:gd name="connsiteX2" fmla="*/ 1450769 w 5750506"/>
              <a:gd name="connsiteY2" fmla="*/ 380510 h 1035359"/>
              <a:gd name="connsiteX3" fmla="*/ 1333705 w 5750506"/>
              <a:gd name="connsiteY3" fmla="*/ 619864 h 1035359"/>
              <a:gd name="connsiteX4" fmla="*/ 1914907 w 5750506"/>
              <a:gd name="connsiteY4" fmla="*/ 832048 h 1035359"/>
              <a:gd name="connsiteX5" fmla="*/ 2315943 w 5750506"/>
              <a:gd name="connsiteY5" fmla="*/ 172846 h 1035359"/>
              <a:gd name="connsiteX6" fmla="*/ 1978641 w 5750506"/>
              <a:gd name="connsiteY6" fmla="*/ 8614 h 1035359"/>
              <a:gd name="connsiteX7" fmla="*/ 1935790 w 5750506"/>
              <a:gd name="connsiteY7" fmla="*/ 326347 h 1035359"/>
              <a:gd name="connsiteX8" fmla="*/ 2550171 w 5750506"/>
              <a:gd name="connsiteY8" fmla="*/ 790258 h 1035359"/>
              <a:gd name="connsiteX9" fmla="*/ 3022441 w 5750506"/>
              <a:gd name="connsiteY9" fmla="*/ 643979 h 1035359"/>
              <a:gd name="connsiteX10" fmla="*/ 4008087 w 5750506"/>
              <a:gd name="connsiteY10" fmla="*/ 965803 h 1035359"/>
              <a:gd name="connsiteX11" fmla="*/ 3624272 w 5750506"/>
              <a:gd name="connsiteY11" fmla="*/ 790258 h 1035359"/>
              <a:gd name="connsiteX12" fmla="*/ 3879231 w 5750506"/>
              <a:gd name="connsiteY12" fmla="*/ 389020 h 1035359"/>
              <a:gd name="connsiteX13" fmla="*/ 4518687 w 5750506"/>
              <a:gd name="connsiteY13" fmla="*/ 426644 h 1035359"/>
              <a:gd name="connsiteX14" fmla="*/ 4861394 w 5750506"/>
              <a:gd name="connsiteY14" fmla="*/ 937925 h 1035359"/>
              <a:gd name="connsiteX15" fmla="*/ 5413178 w 5750506"/>
              <a:gd name="connsiteY15" fmla="*/ 918432 h 1035359"/>
              <a:gd name="connsiteX16" fmla="*/ 5750506 w 5750506"/>
              <a:gd name="connsiteY16" fmla="*/ 618905 h 1035359"/>
              <a:gd name="connsiteX0" fmla="*/ 0 w 5750506"/>
              <a:gd name="connsiteY0" fmla="*/ 654632 h 1044084"/>
              <a:gd name="connsiteX1" fmla="*/ 1184446 w 5750506"/>
              <a:gd name="connsiteY1" fmla="*/ 28152 h 1044084"/>
              <a:gd name="connsiteX2" fmla="*/ 1469819 w 5750506"/>
              <a:gd name="connsiteY2" fmla="*/ 160635 h 1044084"/>
              <a:gd name="connsiteX3" fmla="*/ 1333705 w 5750506"/>
              <a:gd name="connsiteY3" fmla="*/ 628589 h 1044084"/>
              <a:gd name="connsiteX4" fmla="*/ 1914907 w 5750506"/>
              <a:gd name="connsiteY4" fmla="*/ 840773 h 1044084"/>
              <a:gd name="connsiteX5" fmla="*/ 2315943 w 5750506"/>
              <a:gd name="connsiteY5" fmla="*/ 181571 h 1044084"/>
              <a:gd name="connsiteX6" fmla="*/ 1978641 w 5750506"/>
              <a:gd name="connsiteY6" fmla="*/ 17339 h 1044084"/>
              <a:gd name="connsiteX7" fmla="*/ 1935790 w 5750506"/>
              <a:gd name="connsiteY7" fmla="*/ 335072 h 1044084"/>
              <a:gd name="connsiteX8" fmla="*/ 2550171 w 5750506"/>
              <a:gd name="connsiteY8" fmla="*/ 798983 h 1044084"/>
              <a:gd name="connsiteX9" fmla="*/ 3022441 w 5750506"/>
              <a:gd name="connsiteY9" fmla="*/ 652704 h 1044084"/>
              <a:gd name="connsiteX10" fmla="*/ 4008087 w 5750506"/>
              <a:gd name="connsiteY10" fmla="*/ 974528 h 1044084"/>
              <a:gd name="connsiteX11" fmla="*/ 3624272 w 5750506"/>
              <a:gd name="connsiteY11" fmla="*/ 798983 h 1044084"/>
              <a:gd name="connsiteX12" fmla="*/ 3879231 w 5750506"/>
              <a:gd name="connsiteY12" fmla="*/ 397745 h 1044084"/>
              <a:gd name="connsiteX13" fmla="*/ 4518687 w 5750506"/>
              <a:gd name="connsiteY13" fmla="*/ 435369 h 1044084"/>
              <a:gd name="connsiteX14" fmla="*/ 4861394 w 5750506"/>
              <a:gd name="connsiteY14" fmla="*/ 946650 h 1044084"/>
              <a:gd name="connsiteX15" fmla="*/ 5413178 w 5750506"/>
              <a:gd name="connsiteY15" fmla="*/ 927157 h 1044084"/>
              <a:gd name="connsiteX16" fmla="*/ 5750506 w 5750506"/>
              <a:gd name="connsiteY16" fmla="*/ 627630 h 1044084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14907 w 5750506"/>
              <a:gd name="connsiteY4" fmla="*/ 845635 h 1048946"/>
              <a:gd name="connsiteX5" fmla="*/ 2315943 w 5750506"/>
              <a:gd name="connsiteY5" fmla="*/ 18643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14907 w 5750506"/>
              <a:gd name="connsiteY4" fmla="*/ 845635 h 1048946"/>
              <a:gd name="connsiteX5" fmla="*/ 2315943 w 5750506"/>
              <a:gd name="connsiteY5" fmla="*/ 18643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14907 w 5750506"/>
              <a:gd name="connsiteY4" fmla="*/ 845635 h 1048946"/>
              <a:gd name="connsiteX5" fmla="*/ 2315943 w 5750506"/>
              <a:gd name="connsiteY5" fmla="*/ 18643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27607 w 5750506"/>
              <a:gd name="connsiteY4" fmla="*/ 839285 h 1048946"/>
              <a:gd name="connsiteX5" fmla="*/ 2315943 w 5750506"/>
              <a:gd name="connsiteY5" fmla="*/ 18643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27607 w 5750506"/>
              <a:gd name="connsiteY4" fmla="*/ 839285 h 1048946"/>
              <a:gd name="connsiteX5" fmla="*/ 2227043 w 5750506"/>
              <a:gd name="connsiteY5" fmla="*/ 23088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750506" h="1048946">
                <a:moveTo>
                  <a:pt x="0" y="659494"/>
                </a:moveTo>
                <a:cubicBezTo>
                  <a:pt x="0" y="659494"/>
                  <a:pt x="939476" y="115347"/>
                  <a:pt x="1184446" y="33014"/>
                </a:cubicBezTo>
                <a:cubicBezTo>
                  <a:pt x="1429416" y="-49319"/>
                  <a:pt x="1471401" y="32616"/>
                  <a:pt x="1469819" y="165497"/>
                </a:cubicBezTo>
                <a:cubicBezTo>
                  <a:pt x="1468237" y="298378"/>
                  <a:pt x="1090575" y="522083"/>
                  <a:pt x="1174955" y="830301"/>
                </a:cubicBezTo>
                <a:cubicBezTo>
                  <a:pt x="1446502" y="1104465"/>
                  <a:pt x="1752259" y="939188"/>
                  <a:pt x="1927607" y="839285"/>
                </a:cubicBezTo>
                <a:cubicBezTo>
                  <a:pt x="2102955" y="739382"/>
                  <a:pt x="2218537" y="367064"/>
                  <a:pt x="2227043" y="230883"/>
                </a:cubicBezTo>
                <a:cubicBezTo>
                  <a:pt x="2235549" y="94702"/>
                  <a:pt x="2027183" y="4026"/>
                  <a:pt x="1978641" y="22201"/>
                </a:cubicBezTo>
                <a:cubicBezTo>
                  <a:pt x="1930099" y="40376"/>
                  <a:pt x="1806227" y="126765"/>
                  <a:pt x="1935790" y="339934"/>
                </a:cubicBezTo>
                <a:cubicBezTo>
                  <a:pt x="2194915" y="766246"/>
                  <a:pt x="2474545" y="980829"/>
                  <a:pt x="2550171" y="803845"/>
                </a:cubicBezTo>
                <a:cubicBezTo>
                  <a:pt x="2598754" y="690190"/>
                  <a:pt x="2861541" y="657566"/>
                  <a:pt x="3022441" y="657566"/>
                </a:cubicBezTo>
                <a:cubicBezTo>
                  <a:pt x="3605915" y="657566"/>
                  <a:pt x="4205171" y="874926"/>
                  <a:pt x="4008087" y="979390"/>
                </a:cubicBezTo>
                <a:cubicBezTo>
                  <a:pt x="3671643" y="1157712"/>
                  <a:pt x="3590840" y="954315"/>
                  <a:pt x="3624272" y="803845"/>
                </a:cubicBezTo>
                <a:cubicBezTo>
                  <a:pt x="3657705" y="653374"/>
                  <a:pt x="3755931" y="461138"/>
                  <a:pt x="3879231" y="402607"/>
                </a:cubicBezTo>
                <a:cubicBezTo>
                  <a:pt x="4353369" y="177595"/>
                  <a:pt x="4499875" y="402607"/>
                  <a:pt x="4518687" y="440231"/>
                </a:cubicBezTo>
                <a:cubicBezTo>
                  <a:pt x="4573886" y="550628"/>
                  <a:pt x="4638402" y="876366"/>
                  <a:pt x="4861394" y="951512"/>
                </a:cubicBezTo>
                <a:cubicBezTo>
                  <a:pt x="4993507" y="996030"/>
                  <a:pt x="5251471" y="994692"/>
                  <a:pt x="5413178" y="932019"/>
                </a:cubicBezTo>
                <a:cubicBezTo>
                  <a:pt x="5666420" y="833843"/>
                  <a:pt x="5640563" y="585727"/>
                  <a:pt x="5750506" y="632492"/>
                </a:cubicBezTo>
              </a:path>
            </a:pathLst>
          </a:custGeom>
          <a:noFill/>
          <a:ln w="19050" cap="flat">
            <a:solidFill>
              <a:srgbClr val="87C38F"/>
            </a:solidFill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915" name="Rectangle 1914">
            <a:extLst>
              <a:ext uri="{FF2B5EF4-FFF2-40B4-BE49-F238E27FC236}">
                <a16:creationId xmlns:a16="http://schemas.microsoft.com/office/drawing/2014/main" id="{D6D2D635-6B65-18E5-2D8C-84F54E25DA75}"/>
              </a:ext>
            </a:extLst>
          </p:cNvPr>
          <p:cNvSpPr/>
          <p:nvPr/>
        </p:nvSpPr>
        <p:spPr>
          <a:xfrm>
            <a:off x="4864100" y="4921956"/>
            <a:ext cx="5102860" cy="1936044"/>
          </a:xfrm>
          <a:prstGeom prst="rect">
            <a:avLst/>
          </a:prstGeom>
          <a:solidFill>
            <a:schemeClr val="accent6">
              <a:lumMod val="75000"/>
              <a:lumOff val="25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5" name="Picture 4" descr="A cat with white eyes and a black background&#10;&#10;Description automatically generated with medium confidence">
            <a:extLst>
              <a:ext uri="{FF2B5EF4-FFF2-40B4-BE49-F238E27FC236}">
                <a16:creationId xmlns:a16="http://schemas.microsoft.com/office/drawing/2014/main" id="{29781A3D-5268-0606-A24A-D3BCB479BD0C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29851" y="3480258"/>
            <a:ext cx="3192118" cy="2673953"/>
          </a:xfrm>
          <a:prstGeom prst="rect">
            <a:avLst/>
          </a:prstGeom>
        </p:spPr>
      </p:pic>
      <p:sp>
        <p:nvSpPr>
          <p:cNvPr id="1937" name="PAW1!!">
            <a:extLst>
              <a:ext uri="{FF2B5EF4-FFF2-40B4-BE49-F238E27FC236}">
                <a16:creationId xmlns:a16="http://schemas.microsoft.com/office/drawing/2014/main" id="{B0D54FB5-B0AB-54AD-18EC-D6C86E4D5B49}"/>
              </a:ext>
            </a:extLst>
          </p:cNvPr>
          <p:cNvSpPr/>
          <p:nvPr/>
        </p:nvSpPr>
        <p:spPr>
          <a:xfrm>
            <a:off x="8963649" y="5544864"/>
            <a:ext cx="593231" cy="231274"/>
          </a:xfrm>
          <a:custGeom>
            <a:avLst/>
            <a:gdLst>
              <a:gd name="connsiteX0" fmla="*/ 8807 w 789590"/>
              <a:gd name="connsiteY0" fmla="*/ 67 h 307826"/>
              <a:gd name="connsiteX1" fmla="*/ 666725 w 789590"/>
              <a:gd name="connsiteY1" fmla="*/ 76348 h 307826"/>
              <a:gd name="connsiteX2" fmla="*/ 753760 w 789590"/>
              <a:gd name="connsiteY2" fmla="*/ 110652 h 307826"/>
              <a:gd name="connsiteX3" fmla="*/ 787562 w 789590"/>
              <a:gd name="connsiteY3" fmla="*/ 189178 h 307826"/>
              <a:gd name="connsiteX4" fmla="*/ 681030 w 789590"/>
              <a:gd name="connsiteY4" fmla="*/ 254705 h 307826"/>
              <a:gd name="connsiteX5" fmla="*/ 29443 w 789590"/>
              <a:gd name="connsiteY5" fmla="*/ 306162 h 307826"/>
              <a:gd name="connsiteX6" fmla="*/ 6730 w 789590"/>
              <a:gd name="connsiteY6" fmla="*/ 299529 h 307826"/>
              <a:gd name="connsiteX7" fmla="*/ 900 w 789590"/>
              <a:gd name="connsiteY7" fmla="*/ 280467 h 307826"/>
              <a:gd name="connsiteX8" fmla="*/ 8807 w 789590"/>
              <a:gd name="connsiteY8" fmla="*/ 0 h 30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89590" h="307826">
                <a:moveTo>
                  <a:pt x="8807" y="67"/>
                </a:moveTo>
                <a:cubicBezTo>
                  <a:pt x="229676" y="12630"/>
                  <a:pt x="452020" y="25427"/>
                  <a:pt x="666725" y="76348"/>
                </a:cubicBezTo>
                <a:cubicBezTo>
                  <a:pt x="697445" y="83617"/>
                  <a:pt x="728869" y="92127"/>
                  <a:pt x="753760" y="110652"/>
                </a:cubicBezTo>
                <a:cubicBezTo>
                  <a:pt x="778651" y="129178"/>
                  <a:pt x="795635" y="160300"/>
                  <a:pt x="787562" y="189178"/>
                </a:cubicBezTo>
                <a:cubicBezTo>
                  <a:pt x="776172" y="230082"/>
                  <a:pt x="724882" y="246196"/>
                  <a:pt x="681030" y="254705"/>
                </a:cubicBezTo>
                <a:cubicBezTo>
                  <a:pt x="467095" y="296246"/>
                  <a:pt x="247833" y="313566"/>
                  <a:pt x="29443" y="306162"/>
                </a:cubicBezTo>
                <a:cubicBezTo>
                  <a:pt x="21302" y="305894"/>
                  <a:pt x="12257" y="305190"/>
                  <a:pt x="6730" y="299529"/>
                </a:cubicBezTo>
                <a:cubicBezTo>
                  <a:pt x="1872" y="294571"/>
                  <a:pt x="1235" y="287234"/>
                  <a:pt x="900" y="280467"/>
                </a:cubicBezTo>
                <a:cubicBezTo>
                  <a:pt x="-3287" y="189714"/>
                  <a:pt x="8472" y="98324"/>
                  <a:pt x="8807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9" name="Picture 8" descr="A black background with white cat faces&#10;&#10;Description automatically generated">
            <a:extLst>
              <a:ext uri="{FF2B5EF4-FFF2-40B4-BE49-F238E27FC236}">
                <a16:creationId xmlns:a16="http://schemas.microsoft.com/office/drawing/2014/main" id="{7DA0EEDE-115A-B80D-AF64-719C81921D22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897783" y="4538213"/>
            <a:ext cx="2227833" cy="2419027"/>
          </a:xfrm>
          <a:prstGeom prst="rect">
            <a:avLst/>
          </a:prstGeom>
        </p:spPr>
      </p:pic>
      <p:sp>
        <p:nvSpPr>
          <p:cNvPr id="1960" name="Freeform: Shape 1959">
            <a:extLst>
              <a:ext uri="{FF2B5EF4-FFF2-40B4-BE49-F238E27FC236}">
                <a16:creationId xmlns:a16="http://schemas.microsoft.com/office/drawing/2014/main" id="{45E322FC-F98E-AA30-CC28-C5B9141F77F6}"/>
              </a:ext>
            </a:extLst>
          </p:cNvPr>
          <p:cNvSpPr/>
          <p:nvPr/>
        </p:nvSpPr>
        <p:spPr>
          <a:xfrm>
            <a:off x="7133625" y="4778441"/>
            <a:ext cx="387524" cy="748491"/>
          </a:xfrm>
          <a:custGeom>
            <a:avLst/>
            <a:gdLst>
              <a:gd name="connsiteX0" fmla="*/ 181044 w 218747"/>
              <a:gd name="connsiteY0" fmla="*/ 0 h 384094"/>
              <a:gd name="connsiteX1" fmla="*/ 218747 w 218747"/>
              <a:gd name="connsiteY1" fmla="*/ 384095 h 384094"/>
              <a:gd name="connsiteX2" fmla="*/ 165964 w 218747"/>
              <a:gd name="connsiteY2" fmla="*/ 384095 h 384094"/>
              <a:gd name="connsiteX3" fmla="*/ 0 w 218747"/>
              <a:gd name="connsiteY3" fmla="*/ 12797 h 384094"/>
              <a:gd name="connsiteX4" fmla="*/ 181044 w 218747"/>
              <a:gd name="connsiteY4" fmla="*/ 0 h 384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8747" h="384094">
                <a:moveTo>
                  <a:pt x="181044" y="0"/>
                </a:moveTo>
                <a:lnTo>
                  <a:pt x="218747" y="384095"/>
                </a:lnTo>
                <a:lnTo>
                  <a:pt x="165964" y="384095"/>
                </a:lnTo>
                <a:lnTo>
                  <a:pt x="0" y="12797"/>
                </a:lnTo>
                <a:lnTo>
                  <a:pt x="181044" y="0"/>
                </a:lnTo>
                <a:close/>
              </a:path>
            </a:pathLst>
          </a:custGeom>
          <a:solidFill>
            <a:srgbClr val="72444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7" name="Picture 6" descr="A cat face and tail in a black background&#10;&#10;Description automatically generated">
            <a:extLst>
              <a:ext uri="{FF2B5EF4-FFF2-40B4-BE49-F238E27FC236}">
                <a16:creationId xmlns:a16="http://schemas.microsoft.com/office/drawing/2014/main" id="{B1A273E0-7E74-3C0A-EFEE-C76DF999FEA9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08441" y="4546833"/>
            <a:ext cx="2216749" cy="2405172"/>
          </a:xfrm>
          <a:prstGeom prst="rect">
            <a:avLst/>
          </a:prstGeom>
        </p:spPr>
      </p:pic>
      <p:pic>
        <p:nvPicPr>
          <p:cNvPr id="3" name="Picture 2" descr="A green rug with a christmas tree on it&#10;&#10;Description automatically generated">
            <a:extLst>
              <a:ext uri="{FF2B5EF4-FFF2-40B4-BE49-F238E27FC236}">
                <a16:creationId xmlns:a16="http://schemas.microsoft.com/office/drawing/2014/main" id="{544D5CA1-1032-BDB6-D482-FB5497388599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2770186" y="5317623"/>
            <a:ext cx="3025862" cy="1518473"/>
          </a:xfrm>
          <a:prstGeom prst="rect">
            <a:avLst/>
          </a:prstGeom>
        </p:spPr>
      </p:pic>
      <p:pic>
        <p:nvPicPr>
          <p:cNvPr id="2102" name="Graphic 2101">
            <a:extLst>
              <a:ext uri="{FF2B5EF4-FFF2-40B4-BE49-F238E27FC236}">
                <a16:creationId xmlns:a16="http://schemas.microsoft.com/office/drawing/2014/main" id="{87919722-C6E9-57DE-F047-4D7A643B0555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2999586" y="5274945"/>
            <a:ext cx="1349936" cy="335279"/>
          </a:xfrm>
          <a:prstGeom prst="rect">
            <a:avLst/>
          </a:prstGeom>
        </p:spPr>
      </p:pic>
      <p:sp>
        <p:nvSpPr>
          <p:cNvPr id="2" name="PAW!!">
            <a:extLst>
              <a:ext uri="{FF2B5EF4-FFF2-40B4-BE49-F238E27FC236}">
                <a16:creationId xmlns:a16="http://schemas.microsoft.com/office/drawing/2014/main" id="{5E38FA22-8980-4FD7-BB93-5FD83E2EEA67}"/>
              </a:ext>
            </a:extLst>
          </p:cNvPr>
          <p:cNvSpPr/>
          <p:nvPr/>
        </p:nvSpPr>
        <p:spPr>
          <a:xfrm flipH="1">
            <a:off x="7462957" y="5542018"/>
            <a:ext cx="596574" cy="232577"/>
          </a:xfrm>
          <a:custGeom>
            <a:avLst/>
            <a:gdLst>
              <a:gd name="connsiteX0" fmla="*/ 8807 w 789590"/>
              <a:gd name="connsiteY0" fmla="*/ 67 h 307826"/>
              <a:gd name="connsiteX1" fmla="*/ 666725 w 789590"/>
              <a:gd name="connsiteY1" fmla="*/ 76348 h 307826"/>
              <a:gd name="connsiteX2" fmla="*/ 753760 w 789590"/>
              <a:gd name="connsiteY2" fmla="*/ 110652 h 307826"/>
              <a:gd name="connsiteX3" fmla="*/ 787562 w 789590"/>
              <a:gd name="connsiteY3" fmla="*/ 189178 h 307826"/>
              <a:gd name="connsiteX4" fmla="*/ 681030 w 789590"/>
              <a:gd name="connsiteY4" fmla="*/ 254705 h 307826"/>
              <a:gd name="connsiteX5" fmla="*/ 29443 w 789590"/>
              <a:gd name="connsiteY5" fmla="*/ 306162 h 307826"/>
              <a:gd name="connsiteX6" fmla="*/ 6730 w 789590"/>
              <a:gd name="connsiteY6" fmla="*/ 299529 h 307826"/>
              <a:gd name="connsiteX7" fmla="*/ 900 w 789590"/>
              <a:gd name="connsiteY7" fmla="*/ 280467 h 307826"/>
              <a:gd name="connsiteX8" fmla="*/ 8807 w 789590"/>
              <a:gd name="connsiteY8" fmla="*/ 0 h 30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89590" h="307826">
                <a:moveTo>
                  <a:pt x="8807" y="67"/>
                </a:moveTo>
                <a:cubicBezTo>
                  <a:pt x="229676" y="12630"/>
                  <a:pt x="452020" y="25427"/>
                  <a:pt x="666725" y="76348"/>
                </a:cubicBezTo>
                <a:cubicBezTo>
                  <a:pt x="697445" y="83617"/>
                  <a:pt x="728869" y="92127"/>
                  <a:pt x="753760" y="110652"/>
                </a:cubicBezTo>
                <a:cubicBezTo>
                  <a:pt x="778651" y="129178"/>
                  <a:pt x="795635" y="160300"/>
                  <a:pt x="787562" y="189178"/>
                </a:cubicBezTo>
                <a:cubicBezTo>
                  <a:pt x="776172" y="230082"/>
                  <a:pt x="724882" y="246196"/>
                  <a:pt x="681030" y="254705"/>
                </a:cubicBezTo>
                <a:cubicBezTo>
                  <a:pt x="467095" y="296246"/>
                  <a:pt x="247833" y="313566"/>
                  <a:pt x="29443" y="306162"/>
                </a:cubicBezTo>
                <a:cubicBezTo>
                  <a:pt x="21302" y="305894"/>
                  <a:pt x="12257" y="305190"/>
                  <a:pt x="6730" y="299529"/>
                </a:cubicBezTo>
                <a:cubicBezTo>
                  <a:pt x="1872" y="294571"/>
                  <a:pt x="1235" y="287234"/>
                  <a:pt x="900" y="280467"/>
                </a:cubicBezTo>
                <a:cubicBezTo>
                  <a:pt x="-3287" y="189714"/>
                  <a:pt x="8472" y="98324"/>
                  <a:pt x="8807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10" name="Graphic 9">
            <a:extLst>
              <a:ext uri="{FF2B5EF4-FFF2-40B4-BE49-F238E27FC236}">
                <a16:creationId xmlns:a16="http://schemas.microsoft.com/office/drawing/2014/main" id="{86D02884-D271-E5AA-6443-820B8B04EF8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412041" y="5384350"/>
            <a:ext cx="847725" cy="828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971881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Tm="6016">
        <p159:morph option="byObject"/>
      </p:transition>
    </mc:Choice>
    <mc:Fallback xmlns="">
      <p:transition spd="med" advTm="6016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40000" decel="4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2.70833E-6 -4.81481E-6 L -2.70833E-6 -0.02939 " pathEditMode="relative" rAng="0" ptsTypes="AA">
                                      <p:cBhvr>
                                        <p:cTn id="6" dur="2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81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xit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64" presetClass="path" presetSubtype="0" accel="40000" decel="4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2.08333E-6 -4.44444E-6 L -2.08333E-6 0.02408 " pathEditMode="relative" rAng="0" ptsTypes="AA">
                                      <p:cBhvr>
                                        <p:cTn id="12" dur="2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64" presetClass="path" presetSubtype="0" accel="40000" decel="4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4.79167E-6 -2.96296E-6 L 4.79167E-6 0.02408 " pathEditMode="relative" rAng="0" ptsTypes="AA">
                                      <p:cBhvr>
                                        <p:cTn id="16" dur="200" fill="hold"/>
                                        <p:tgtEl>
                                          <p:spTgt spid="19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32" presetClass="emph" presetSubtype="0" repeatCount="2000" fill="hold" grpId="2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9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9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9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32" presetClass="emph" presetSubtype="0" repeatCount="2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2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750"/>
                            </p:stCondLst>
                            <p:childTnLst>
                              <p:par>
                                <p:cTn id="30" presetID="64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4.44444E-6 L -2.08333E-6 -0.02384 " pathEditMode="relative" rAng="0" ptsTypes="AA">
                                      <p:cBhvr>
                                        <p:cTn id="31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04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64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2.96296E-6 L 4.79167E-6 -0.02407 " pathEditMode="relative" rAng="0" ptsTypes="AA">
                                      <p:cBhvr>
                                        <p:cTn id="33" dur="250" fill="hold"/>
                                        <p:tgtEl>
                                          <p:spTgt spid="19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04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1.85185E-6 L -8.33333E-7 -0.02384 " pathEditMode="relative" rAng="0" ptsTypes="AA">
                                      <p:cBhvr>
                                        <p:cTn id="35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04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1" presetClass="exit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grpId="4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64" presetClass="path" presetSubtype="0" accel="40000" decel="4000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-2.5E-6 -4.44444E-6 L -2.5E-6 0.02408 " pathEditMode="relative" rAng="0" ptsTypes="AA">
                                      <p:cBhvr>
                                        <p:cTn id="43" dur="2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4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64" presetClass="path" presetSubtype="0" accel="40000" decel="4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4.79167E-6 -4.07407E-6 L 4.79167E-6 0.02408 " pathEditMode="relative" rAng="0" ptsTypes="AA">
                                      <p:cBhvr>
                                        <p:cTn id="47" dur="2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1.85185E-6 L -0.2194 -0.0044 " pathEditMode="relative" rAng="0" ptsTypes="AA">
                                      <p:cBhvr>
                                        <p:cTn id="49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977" y="-231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8" presetClass="emp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 to="-5400000">
                                      <p:cBhvr>
                                        <p:cTn id="51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6" presetClass="emph" presetSubtype="0" accel="50000" decel="5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53" dur="500" fill="hold"/>
                                        <p:tgtEl>
                                          <p:spTgt spid="1915"/>
                                        </p:tgtEl>
                                      </p:cBhvr>
                                      <p:by x="99150" y="100000"/>
                                    </p:animScale>
                                  </p:childTnLst>
                                </p:cTn>
                              </p:par>
                              <p:par>
                                <p:cTn id="54" presetID="64" presetClass="path" presetSubtype="0" accel="5000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3.125E-6 3.7037E-6 L -0.23424 3.7037E-6 " pathEditMode="relative" rAng="0" ptsTypes="AA">
                                      <p:cBhvr>
                                        <p:cTn id="55" dur="500" fill="hold"/>
                                        <p:tgtEl>
                                          <p:spTgt spid="19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19" y="0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32" presetClass="emph" presetSubtype="0" repeatCount="200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120000">
                                      <p:cBhvr>
                                        <p:cTn id="57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8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9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0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61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2" presetID="32" presetClass="emph" presetSubtype="0" repeatCount="2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120000">
                                      <p:cBhvr>
                                        <p:cTn id="63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4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5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6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67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15" grpId="0" animBg="1"/>
      <p:bldP spid="1915" grpId="1" animBg="1"/>
      <p:bldP spid="1937" grpId="0" animBg="1"/>
      <p:bldP spid="1937" grpId="1" animBg="1"/>
      <p:bldP spid="1937" grpId="2" animBg="1"/>
      <p:bldP spid="1937" grpId="3" animBg="1"/>
      <p:bldP spid="1937" grpId="4" animBg="1"/>
      <p:bldP spid="2" grpId="0" animBg="1"/>
      <p:bldP spid="2" grpId="1" animBg="1"/>
      <p:bldP spid="2" grpId="2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: Shape 1">
            <a:extLst>
              <a:ext uri="{FF2B5EF4-FFF2-40B4-BE49-F238E27FC236}">
                <a16:creationId xmlns:a16="http://schemas.microsoft.com/office/drawing/2014/main" id="{E92FDB9A-8CDE-8C6C-8B20-DEB0CB46711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3541440"/>
              <a:gd name="connsiteY0" fmla="*/ 0 h 7267414"/>
              <a:gd name="connsiteX1" fmla="*/ 13541441 w 13541440"/>
              <a:gd name="connsiteY1" fmla="*/ 0 h 7267414"/>
              <a:gd name="connsiteX2" fmla="*/ 13541441 w 13541440"/>
              <a:gd name="connsiteY2" fmla="*/ 7267415 h 7267414"/>
              <a:gd name="connsiteX3" fmla="*/ 0 w 13541440"/>
              <a:gd name="connsiteY3" fmla="*/ 7267415 h 7267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541440" h="7267414">
                <a:moveTo>
                  <a:pt x="0" y="0"/>
                </a:moveTo>
                <a:lnTo>
                  <a:pt x="13541441" y="0"/>
                </a:lnTo>
                <a:lnTo>
                  <a:pt x="13541441" y="7267415"/>
                </a:lnTo>
                <a:lnTo>
                  <a:pt x="0" y="726741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0" cap="flat">
            <a:noFill/>
            <a:prstDash val="solid"/>
            <a:miter/>
          </a:ln>
        </p:spPr>
        <p:txBody>
          <a:bodyPr rtlCol="0" anchor="ctr">
            <a:normAutofit/>
          </a:bodyPr>
          <a:lstStyle/>
          <a:p>
            <a:endParaRPr lang="en-GB" dirty="0"/>
          </a:p>
        </p:txBody>
      </p:sp>
      <p:pic>
        <p:nvPicPr>
          <p:cNvPr id="6992" name="Picture 6991" descr="A christmas tree and a fireplace&#10;&#10;Description automatically generated">
            <a:extLst>
              <a:ext uri="{FF2B5EF4-FFF2-40B4-BE49-F238E27FC236}">
                <a16:creationId xmlns:a16="http://schemas.microsoft.com/office/drawing/2014/main" id="{70C074A9-84B2-CF59-4505-B0C7E96E5D08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1732733" y="-1"/>
            <a:ext cx="24024424" cy="7239595"/>
          </a:xfrm>
          <a:prstGeom prst="rect">
            <a:avLst/>
          </a:prstGeom>
        </p:spPr>
      </p:pic>
      <p:pic>
        <p:nvPicPr>
          <p:cNvPr id="5" name="Picture 4" descr="A green rug with a christmas tree on it&#10;&#10;Description automatically generated">
            <a:extLst>
              <a:ext uri="{FF2B5EF4-FFF2-40B4-BE49-F238E27FC236}">
                <a16:creationId xmlns:a16="http://schemas.microsoft.com/office/drawing/2014/main" id="{7213ACA4-B653-EF81-205F-07FE8AC2D766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106512" y="5340483"/>
            <a:ext cx="3025862" cy="1518473"/>
          </a:xfrm>
          <a:prstGeom prst="rect">
            <a:avLst/>
          </a:prstGeom>
        </p:spPr>
      </p:pic>
      <p:sp>
        <p:nvSpPr>
          <p:cNvPr id="1912" name="Graphic 2757">
            <a:extLst>
              <a:ext uri="{FF2B5EF4-FFF2-40B4-BE49-F238E27FC236}">
                <a16:creationId xmlns:a16="http://schemas.microsoft.com/office/drawing/2014/main" id="{C117987C-9219-95EA-CF3F-F6F143B4BC4C}"/>
              </a:ext>
            </a:extLst>
          </p:cNvPr>
          <p:cNvSpPr/>
          <p:nvPr/>
        </p:nvSpPr>
        <p:spPr>
          <a:xfrm>
            <a:off x="1529439" y="4940063"/>
            <a:ext cx="5750506" cy="1048946"/>
          </a:xfrm>
          <a:custGeom>
            <a:avLst/>
            <a:gdLst>
              <a:gd name="connsiteX0" fmla="*/ 0 w 5096455"/>
              <a:gd name="connsiteY0" fmla="*/ 200152 h 1142054"/>
              <a:gd name="connsiteX1" fmla="*/ 784396 w 5096455"/>
              <a:gd name="connsiteY1" fmla="*/ 56272 h 1142054"/>
              <a:gd name="connsiteX2" fmla="*/ 796719 w 5096455"/>
              <a:gd name="connsiteY2" fmla="*/ 487205 h 1142054"/>
              <a:gd name="connsiteX3" fmla="*/ 679655 w 5096455"/>
              <a:gd name="connsiteY3" fmla="*/ 726559 h 1142054"/>
              <a:gd name="connsiteX4" fmla="*/ 1260857 w 5096455"/>
              <a:gd name="connsiteY4" fmla="*/ 938743 h 1142054"/>
              <a:gd name="connsiteX5" fmla="*/ 1661893 w 5096455"/>
              <a:gd name="connsiteY5" fmla="*/ 279541 h 1142054"/>
              <a:gd name="connsiteX6" fmla="*/ 1324591 w 5096455"/>
              <a:gd name="connsiteY6" fmla="*/ 115309 h 1142054"/>
              <a:gd name="connsiteX7" fmla="*/ 1281740 w 5096455"/>
              <a:gd name="connsiteY7" fmla="*/ 433042 h 1142054"/>
              <a:gd name="connsiteX8" fmla="*/ 1896121 w 5096455"/>
              <a:gd name="connsiteY8" fmla="*/ 896953 h 1142054"/>
              <a:gd name="connsiteX9" fmla="*/ 2368391 w 5096455"/>
              <a:gd name="connsiteY9" fmla="*/ 750674 h 1142054"/>
              <a:gd name="connsiteX10" fmla="*/ 3354037 w 5096455"/>
              <a:gd name="connsiteY10" fmla="*/ 1072498 h 1142054"/>
              <a:gd name="connsiteX11" fmla="*/ 2970222 w 5096455"/>
              <a:gd name="connsiteY11" fmla="*/ 896953 h 1142054"/>
              <a:gd name="connsiteX12" fmla="*/ 3225181 w 5096455"/>
              <a:gd name="connsiteY12" fmla="*/ 495715 h 1142054"/>
              <a:gd name="connsiteX13" fmla="*/ 3864637 w 5096455"/>
              <a:gd name="connsiteY13" fmla="*/ 533339 h 1142054"/>
              <a:gd name="connsiteX14" fmla="*/ 4207344 w 5096455"/>
              <a:gd name="connsiteY14" fmla="*/ 1044620 h 1142054"/>
              <a:gd name="connsiteX15" fmla="*/ 4759128 w 5096455"/>
              <a:gd name="connsiteY15" fmla="*/ 1025127 h 1142054"/>
              <a:gd name="connsiteX16" fmla="*/ 5096456 w 5096455"/>
              <a:gd name="connsiteY16" fmla="*/ 725600 h 1142054"/>
              <a:gd name="connsiteX0" fmla="*/ 0 w 5750506"/>
              <a:gd name="connsiteY0" fmla="*/ 699919 h 1089371"/>
              <a:gd name="connsiteX1" fmla="*/ 1438446 w 5750506"/>
              <a:gd name="connsiteY1" fmla="*/ 3589 h 1089371"/>
              <a:gd name="connsiteX2" fmla="*/ 1450769 w 5750506"/>
              <a:gd name="connsiteY2" fmla="*/ 434522 h 1089371"/>
              <a:gd name="connsiteX3" fmla="*/ 1333705 w 5750506"/>
              <a:gd name="connsiteY3" fmla="*/ 673876 h 1089371"/>
              <a:gd name="connsiteX4" fmla="*/ 1914907 w 5750506"/>
              <a:gd name="connsiteY4" fmla="*/ 886060 h 1089371"/>
              <a:gd name="connsiteX5" fmla="*/ 2315943 w 5750506"/>
              <a:gd name="connsiteY5" fmla="*/ 226858 h 1089371"/>
              <a:gd name="connsiteX6" fmla="*/ 1978641 w 5750506"/>
              <a:gd name="connsiteY6" fmla="*/ 62626 h 1089371"/>
              <a:gd name="connsiteX7" fmla="*/ 1935790 w 5750506"/>
              <a:gd name="connsiteY7" fmla="*/ 380359 h 1089371"/>
              <a:gd name="connsiteX8" fmla="*/ 2550171 w 5750506"/>
              <a:gd name="connsiteY8" fmla="*/ 844270 h 1089371"/>
              <a:gd name="connsiteX9" fmla="*/ 3022441 w 5750506"/>
              <a:gd name="connsiteY9" fmla="*/ 697991 h 1089371"/>
              <a:gd name="connsiteX10" fmla="*/ 4008087 w 5750506"/>
              <a:gd name="connsiteY10" fmla="*/ 1019815 h 1089371"/>
              <a:gd name="connsiteX11" fmla="*/ 3624272 w 5750506"/>
              <a:gd name="connsiteY11" fmla="*/ 844270 h 1089371"/>
              <a:gd name="connsiteX12" fmla="*/ 3879231 w 5750506"/>
              <a:gd name="connsiteY12" fmla="*/ 443032 h 1089371"/>
              <a:gd name="connsiteX13" fmla="*/ 4518687 w 5750506"/>
              <a:gd name="connsiteY13" fmla="*/ 480656 h 1089371"/>
              <a:gd name="connsiteX14" fmla="*/ 4861394 w 5750506"/>
              <a:gd name="connsiteY14" fmla="*/ 991937 h 1089371"/>
              <a:gd name="connsiteX15" fmla="*/ 5413178 w 5750506"/>
              <a:gd name="connsiteY15" fmla="*/ 972444 h 1089371"/>
              <a:gd name="connsiteX16" fmla="*/ 5750506 w 5750506"/>
              <a:gd name="connsiteY16" fmla="*/ 672917 h 1089371"/>
              <a:gd name="connsiteX0" fmla="*/ 0 w 5750506"/>
              <a:gd name="connsiteY0" fmla="*/ 645907 h 1035359"/>
              <a:gd name="connsiteX1" fmla="*/ 1184446 w 5750506"/>
              <a:gd name="connsiteY1" fmla="*/ 19427 h 1035359"/>
              <a:gd name="connsiteX2" fmla="*/ 1450769 w 5750506"/>
              <a:gd name="connsiteY2" fmla="*/ 380510 h 1035359"/>
              <a:gd name="connsiteX3" fmla="*/ 1333705 w 5750506"/>
              <a:gd name="connsiteY3" fmla="*/ 619864 h 1035359"/>
              <a:gd name="connsiteX4" fmla="*/ 1914907 w 5750506"/>
              <a:gd name="connsiteY4" fmla="*/ 832048 h 1035359"/>
              <a:gd name="connsiteX5" fmla="*/ 2315943 w 5750506"/>
              <a:gd name="connsiteY5" fmla="*/ 172846 h 1035359"/>
              <a:gd name="connsiteX6" fmla="*/ 1978641 w 5750506"/>
              <a:gd name="connsiteY6" fmla="*/ 8614 h 1035359"/>
              <a:gd name="connsiteX7" fmla="*/ 1935790 w 5750506"/>
              <a:gd name="connsiteY7" fmla="*/ 326347 h 1035359"/>
              <a:gd name="connsiteX8" fmla="*/ 2550171 w 5750506"/>
              <a:gd name="connsiteY8" fmla="*/ 790258 h 1035359"/>
              <a:gd name="connsiteX9" fmla="*/ 3022441 w 5750506"/>
              <a:gd name="connsiteY9" fmla="*/ 643979 h 1035359"/>
              <a:gd name="connsiteX10" fmla="*/ 4008087 w 5750506"/>
              <a:gd name="connsiteY10" fmla="*/ 965803 h 1035359"/>
              <a:gd name="connsiteX11" fmla="*/ 3624272 w 5750506"/>
              <a:gd name="connsiteY11" fmla="*/ 790258 h 1035359"/>
              <a:gd name="connsiteX12" fmla="*/ 3879231 w 5750506"/>
              <a:gd name="connsiteY12" fmla="*/ 389020 h 1035359"/>
              <a:gd name="connsiteX13" fmla="*/ 4518687 w 5750506"/>
              <a:gd name="connsiteY13" fmla="*/ 426644 h 1035359"/>
              <a:gd name="connsiteX14" fmla="*/ 4861394 w 5750506"/>
              <a:gd name="connsiteY14" fmla="*/ 937925 h 1035359"/>
              <a:gd name="connsiteX15" fmla="*/ 5413178 w 5750506"/>
              <a:gd name="connsiteY15" fmla="*/ 918432 h 1035359"/>
              <a:gd name="connsiteX16" fmla="*/ 5750506 w 5750506"/>
              <a:gd name="connsiteY16" fmla="*/ 618905 h 1035359"/>
              <a:gd name="connsiteX0" fmla="*/ 0 w 5750506"/>
              <a:gd name="connsiteY0" fmla="*/ 654632 h 1044084"/>
              <a:gd name="connsiteX1" fmla="*/ 1184446 w 5750506"/>
              <a:gd name="connsiteY1" fmla="*/ 28152 h 1044084"/>
              <a:gd name="connsiteX2" fmla="*/ 1469819 w 5750506"/>
              <a:gd name="connsiteY2" fmla="*/ 160635 h 1044084"/>
              <a:gd name="connsiteX3" fmla="*/ 1333705 w 5750506"/>
              <a:gd name="connsiteY3" fmla="*/ 628589 h 1044084"/>
              <a:gd name="connsiteX4" fmla="*/ 1914907 w 5750506"/>
              <a:gd name="connsiteY4" fmla="*/ 840773 h 1044084"/>
              <a:gd name="connsiteX5" fmla="*/ 2315943 w 5750506"/>
              <a:gd name="connsiteY5" fmla="*/ 181571 h 1044084"/>
              <a:gd name="connsiteX6" fmla="*/ 1978641 w 5750506"/>
              <a:gd name="connsiteY6" fmla="*/ 17339 h 1044084"/>
              <a:gd name="connsiteX7" fmla="*/ 1935790 w 5750506"/>
              <a:gd name="connsiteY7" fmla="*/ 335072 h 1044084"/>
              <a:gd name="connsiteX8" fmla="*/ 2550171 w 5750506"/>
              <a:gd name="connsiteY8" fmla="*/ 798983 h 1044084"/>
              <a:gd name="connsiteX9" fmla="*/ 3022441 w 5750506"/>
              <a:gd name="connsiteY9" fmla="*/ 652704 h 1044084"/>
              <a:gd name="connsiteX10" fmla="*/ 4008087 w 5750506"/>
              <a:gd name="connsiteY10" fmla="*/ 974528 h 1044084"/>
              <a:gd name="connsiteX11" fmla="*/ 3624272 w 5750506"/>
              <a:gd name="connsiteY11" fmla="*/ 798983 h 1044084"/>
              <a:gd name="connsiteX12" fmla="*/ 3879231 w 5750506"/>
              <a:gd name="connsiteY12" fmla="*/ 397745 h 1044084"/>
              <a:gd name="connsiteX13" fmla="*/ 4518687 w 5750506"/>
              <a:gd name="connsiteY13" fmla="*/ 435369 h 1044084"/>
              <a:gd name="connsiteX14" fmla="*/ 4861394 w 5750506"/>
              <a:gd name="connsiteY14" fmla="*/ 946650 h 1044084"/>
              <a:gd name="connsiteX15" fmla="*/ 5413178 w 5750506"/>
              <a:gd name="connsiteY15" fmla="*/ 927157 h 1044084"/>
              <a:gd name="connsiteX16" fmla="*/ 5750506 w 5750506"/>
              <a:gd name="connsiteY16" fmla="*/ 627630 h 1044084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14907 w 5750506"/>
              <a:gd name="connsiteY4" fmla="*/ 845635 h 1048946"/>
              <a:gd name="connsiteX5" fmla="*/ 2315943 w 5750506"/>
              <a:gd name="connsiteY5" fmla="*/ 18643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14907 w 5750506"/>
              <a:gd name="connsiteY4" fmla="*/ 845635 h 1048946"/>
              <a:gd name="connsiteX5" fmla="*/ 2315943 w 5750506"/>
              <a:gd name="connsiteY5" fmla="*/ 18643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14907 w 5750506"/>
              <a:gd name="connsiteY4" fmla="*/ 845635 h 1048946"/>
              <a:gd name="connsiteX5" fmla="*/ 2315943 w 5750506"/>
              <a:gd name="connsiteY5" fmla="*/ 18643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27607 w 5750506"/>
              <a:gd name="connsiteY4" fmla="*/ 839285 h 1048946"/>
              <a:gd name="connsiteX5" fmla="*/ 2315943 w 5750506"/>
              <a:gd name="connsiteY5" fmla="*/ 18643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  <a:gd name="connsiteX0" fmla="*/ 0 w 5750506"/>
              <a:gd name="connsiteY0" fmla="*/ 659494 h 1048946"/>
              <a:gd name="connsiteX1" fmla="*/ 1184446 w 5750506"/>
              <a:gd name="connsiteY1" fmla="*/ 33014 h 1048946"/>
              <a:gd name="connsiteX2" fmla="*/ 1469819 w 5750506"/>
              <a:gd name="connsiteY2" fmla="*/ 165497 h 1048946"/>
              <a:gd name="connsiteX3" fmla="*/ 1174955 w 5750506"/>
              <a:gd name="connsiteY3" fmla="*/ 830301 h 1048946"/>
              <a:gd name="connsiteX4" fmla="*/ 1927607 w 5750506"/>
              <a:gd name="connsiteY4" fmla="*/ 839285 h 1048946"/>
              <a:gd name="connsiteX5" fmla="*/ 2227043 w 5750506"/>
              <a:gd name="connsiteY5" fmla="*/ 230883 h 1048946"/>
              <a:gd name="connsiteX6" fmla="*/ 1978641 w 5750506"/>
              <a:gd name="connsiteY6" fmla="*/ 22201 h 1048946"/>
              <a:gd name="connsiteX7" fmla="*/ 1935790 w 5750506"/>
              <a:gd name="connsiteY7" fmla="*/ 339934 h 1048946"/>
              <a:gd name="connsiteX8" fmla="*/ 2550171 w 5750506"/>
              <a:gd name="connsiteY8" fmla="*/ 803845 h 1048946"/>
              <a:gd name="connsiteX9" fmla="*/ 3022441 w 5750506"/>
              <a:gd name="connsiteY9" fmla="*/ 657566 h 1048946"/>
              <a:gd name="connsiteX10" fmla="*/ 4008087 w 5750506"/>
              <a:gd name="connsiteY10" fmla="*/ 979390 h 1048946"/>
              <a:gd name="connsiteX11" fmla="*/ 3624272 w 5750506"/>
              <a:gd name="connsiteY11" fmla="*/ 803845 h 1048946"/>
              <a:gd name="connsiteX12" fmla="*/ 3879231 w 5750506"/>
              <a:gd name="connsiteY12" fmla="*/ 402607 h 1048946"/>
              <a:gd name="connsiteX13" fmla="*/ 4518687 w 5750506"/>
              <a:gd name="connsiteY13" fmla="*/ 440231 h 1048946"/>
              <a:gd name="connsiteX14" fmla="*/ 4861394 w 5750506"/>
              <a:gd name="connsiteY14" fmla="*/ 951512 h 1048946"/>
              <a:gd name="connsiteX15" fmla="*/ 5413178 w 5750506"/>
              <a:gd name="connsiteY15" fmla="*/ 932019 h 1048946"/>
              <a:gd name="connsiteX16" fmla="*/ 5750506 w 5750506"/>
              <a:gd name="connsiteY16" fmla="*/ 632492 h 1048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750506" h="1048946">
                <a:moveTo>
                  <a:pt x="0" y="659494"/>
                </a:moveTo>
                <a:cubicBezTo>
                  <a:pt x="0" y="659494"/>
                  <a:pt x="939476" y="115347"/>
                  <a:pt x="1184446" y="33014"/>
                </a:cubicBezTo>
                <a:cubicBezTo>
                  <a:pt x="1429416" y="-49319"/>
                  <a:pt x="1471401" y="32616"/>
                  <a:pt x="1469819" y="165497"/>
                </a:cubicBezTo>
                <a:cubicBezTo>
                  <a:pt x="1468237" y="298378"/>
                  <a:pt x="1090575" y="522083"/>
                  <a:pt x="1174955" y="830301"/>
                </a:cubicBezTo>
                <a:cubicBezTo>
                  <a:pt x="1446502" y="1104465"/>
                  <a:pt x="1752259" y="939188"/>
                  <a:pt x="1927607" y="839285"/>
                </a:cubicBezTo>
                <a:cubicBezTo>
                  <a:pt x="2102955" y="739382"/>
                  <a:pt x="2218537" y="367064"/>
                  <a:pt x="2227043" y="230883"/>
                </a:cubicBezTo>
                <a:cubicBezTo>
                  <a:pt x="2235549" y="94702"/>
                  <a:pt x="2027183" y="4026"/>
                  <a:pt x="1978641" y="22201"/>
                </a:cubicBezTo>
                <a:cubicBezTo>
                  <a:pt x="1930099" y="40376"/>
                  <a:pt x="1806227" y="126765"/>
                  <a:pt x="1935790" y="339934"/>
                </a:cubicBezTo>
                <a:cubicBezTo>
                  <a:pt x="2194915" y="766246"/>
                  <a:pt x="2474545" y="980829"/>
                  <a:pt x="2550171" y="803845"/>
                </a:cubicBezTo>
                <a:cubicBezTo>
                  <a:pt x="2598754" y="690190"/>
                  <a:pt x="2861541" y="657566"/>
                  <a:pt x="3022441" y="657566"/>
                </a:cubicBezTo>
                <a:cubicBezTo>
                  <a:pt x="3605915" y="657566"/>
                  <a:pt x="4205171" y="874926"/>
                  <a:pt x="4008087" y="979390"/>
                </a:cubicBezTo>
                <a:cubicBezTo>
                  <a:pt x="3671643" y="1157712"/>
                  <a:pt x="3590840" y="954315"/>
                  <a:pt x="3624272" y="803845"/>
                </a:cubicBezTo>
                <a:cubicBezTo>
                  <a:pt x="3657705" y="653374"/>
                  <a:pt x="3755931" y="461138"/>
                  <a:pt x="3879231" y="402607"/>
                </a:cubicBezTo>
                <a:cubicBezTo>
                  <a:pt x="4353369" y="177595"/>
                  <a:pt x="4499875" y="402607"/>
                  <a:pt x="4518687" y="440231"/>
                </a:cubicBezTo>
                <a:cubicBezTo>
                  <a:pt x="4573886" y="550628"/>
                  <a:pt x="4638402" y="876366"/>
                  <a:pt x="4861394" y="951512"/>
                </a:cubicBezTo>
                <a:cubicBezTo>
                  <a:pt x="4993507" y="996030"/>
                  <a:pt x="5251471" y="994692"/>
                  <a:pt x="5413178" y="932019"/>
                </a:cubicBezTo>
                <a:cubicBezTo>
                  <a:pt x="5666420" y="833843"/>
                  <a:pt x="5640563" y="585727"/>
                  <a:pt x="5750506" y="632492"/>
                </a:cubicBezTo>
              </a:path>
            </a:pathLst>
          </a:custGeom>
          <a:noFill/>
          <a:ln w="19050" cap="flat">
            <a:solidFill>
              <a:srgbClr val="87C38F"/>
            </a:solidFill>
            <a:prstDash val="solid"/>
            <a:miter/>
          </a:ln>
        </p:spPr>
        <p:txBody>
          <a:bodyPr rtlCol="0" anchor="ctr"/>
          <a:lstStyle/>
          <a:p>
            <a:endParaRPr lang="en-GB" dirty="0"/>
          </a:p>
        </p:txBody>
      </p:sp>
      <p:pic>
        <p:nvPicPr>
          <p:cNvPr id="3" name="Picture 2" descr="A black background with white cat faces&#10;&#10;Description automatically generated">
            <a:extLst>
              <a:ext uri="{FF2B5EF4-FFF2-40B4-BE49-F238E27FC236}">
                <a16:creationId xmlns:a16="http://schemas.microsoft.com/office/drawing/2014/main" id="{6614F42D-9E76-768D-61EB-12D11EC7B96D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234402" y="4722363"/>
            <a:ext cx="2227833" cy="2419027"/>
          </a:xfrm>
          <a:prstGeom prst="rect">
            <a:avLst/>
          </a:prstGeom>
        </p:spPr>
      </p:pic>
      <p:sp>
        <p:nvSpPr>
          <p:cNvPr id="1960" name="Freeform: Shape 1959">
            <a:extLst>
              <a:ext uri="{FF2B5EF4-FFF2-40B4-BE49-F238E27FC236}">
                <a16:creationId xmlns:a16="http://schemas.microsoft.com/office/drawing/2014/main" id="{45E322FC-F98E-AA30-CC28-C5B9141F77F6}"/>
              </a:ext>
            </a:extLst>
          </p:cNvPr>
          <p:cNvSpPr/>
          <p:nvPr/>
        </p:nvSpPr>
        <p:spPr>
          <a:xfrm>
            <a:off x="1470244" y="4778441"/>
            <a:ext cx="387524" cy="748491"/>
          </a:xfrm>
          <a:custGeom>
            <a:avLst/>
            <a:gdLst>
              <a:gd name="connsiteX0" fmla="*/ 181044 w 218747"/>
              <a:gd name="connsiteY0" fmla="*/ 0 h 384094"/>
              <a:gd name="connsiteX1" fmla="*/ 218747 w 218747"/>
              <a:gd name="connsiteY1" fmla="*/ 384095 h 384094"/>
              <a:gd name="connsiteX2" fmla="*/ 165964 w 218747"/>
              <a:gd name="connsiteY2" fmla="*/ 384095 h 384094"/>
              <a:gd name="connsiteX3" fmla="*/ 0 w 218747"/>
              <a:gd name="connsiteY3" fmla="*/ 12797 h 384094"/>
              <a:gd name="connsiteX4" fmla="*/ 181044 w 218747"/>
              <a:gd name="connsiteY4" fmla="*/ 0 h 384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8747" h="384094">
                <a:moveTo>
                  <a:pt x="181044" y="0"/>
                </a:moveTo>
                <a:lnTo>
                  <a:pt x="218747" y="384095"/>
                </a:lnTo>
                <a:lnTo>
                  <a:pt x="165964" y="384095"/>
                </a:lnTo>
                <a:lnTo>
                  <a:pt x="0" y="12797"/>
                </a:lnTo>
                <a:lnTo>
                  <a:pt x="181044" y="0"/>
                </a:lnTo>
                <a:close/>
              </a:path>
            </a:pathLst>
          </a:custGeom>
          <a:solidFill>
            <a:srgbClr val="72444E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863" name="Freeform: Shape 1862">
            <a:extLst>
              <a:ext uri="{FF2B5EF4-FFF2-40B4-BE49-F238E27FC236}">
                <a16:creationId xmlns:a16="http://schemas.microsoft.com/office/drawing/2014/main" id="{B8E92018-1EF3-8DFA-2C13-5E22A73F6DDE}"/>
              </a:ext>
            </a:extLst>
          </p:cNvPr>
          <p:cNvSpPr/>
          <p:nvPr/>
        </p:nvSpPr>
        <p:spPr>
          <a:xfrm>
            <a:off x="-247650" y="5391983"/>
            <a:ext cx="1778000" cy="619687"/>
          </a:xfrm>
          <a:custGeom>
            <a:avLst/>
            <a:gdLst>
              <a:gd name="connsiteX0" fmla="*/ 1778000 w 1778000"/>
              <a:gd name="connsiteY0" fmla="*/ 208717 h 619687"/>
              <a:gd name="connsiteX1" fmla="*/ 965200 w 1778000"/>
              <a:gd name="connsiteY1" fmla="*/ 526217 h 619687"/>
              <a:gd name="connsiteX2" fmla="*/ 511175 w 1778000"/>
              <a:gd name="connsiteY2" fmla="*/ 415092 h 619687"/>
              <a:gd name="connsiteX3" fmla="*/ 412750 w 1778000"/>
              <a:gd name="connsiteY3" fmla="*/ 180142 h 619687"/>
              <a:gd name="connsiteX4" fmla="*/ 615950 w 1778000"/>
              <a:gd name="connsiteY4" fmla="*/ 8692 h 619687"/>
              <a:gd name="connsiteX5" fmla="*/ 879475 w 1778000"/>
              <a:gd name="connsiteY5" fmla="*/ 62667 h 619687"/>
              <a:gd name="connsiteX6" fmla="*/ 882650 w 1778000"/>
              <a:gd name="connsiteY6" fmla="*/ 380167 h 619687"/>
              <a:gd name="connsiteX7" fmla="*/ 469900 w 1778000"/>
              <a:gd name="connsiteY7" fmla="*/ 611942 h 619687"/>
              <a:gd name="connsiteX8" fmla="*/ 0 w 1778000"/>
              <a:gd name="connsiteY8" fmla="*/ 561142 h 619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78000" h="619687">
                <a:moveTo>
                  <a:pt x="1778000" y="208717"/>
                </a:moveTo>
                <a:cubicBezTo>
                  <a:pt x="1477169" y="350269"/>
                  <a:pt x="1176338" y="491821"/>
                  <a:pt x="965200" y="526217"/>
                </a:cubicBezTo>
                <a:cubicBezTo>
                  <a:pt x="754062" y="560613"/>
                  <a:pt x="603250" y="472771"/>
                  <a:pt x="511175" y="415092"/>
                </a:cubicBezTo>
                <a:cubicBezTo>
                  <a:pt x="419100" y="357413"/>
                  <a:pt x="395288" y="247875"/>
                  <a:pt x="412750" y="180142"/>
                </a:cubicBezTo>
                <a:cubicBezTo>
                  <a:pt x="430212" y="112409"/>
                  <a:pt x="538162" y="28271"/>
                  <a:pt x="615950" y="8692"/>
                </a:cubicBezTo>
                <a:cubicBezTo>
                  <a:pt x="693737" y="-10887"/>
                  <a:pt x="835025" y="754"/>
                  <a:pt x="879475" y="62667"/>
                </a:cubicBezTo>
                <a:cubicBezTo>
                  <a:pt x="923925" y="124580"/>
                  <a:pt x="950912" y="288621"/>
                  <a:pt x="882650" y="380167"/>
                </a:cubicBezTo>
                <a:cubicBezTo>
                  <a:pt x="814388" y="471713"/>
                  <a:pt x="617008" y="581780"/>
                  <a:pt x="469900" y="611942"/>
                </a:cubicBezTo>
                <a:cubicBezTo>
                  <a:pt x="322792" y="642104"/>
                  <a:pt x="93133" y="575429"/>
                  <a:pt x="0" y="561142"/>
                </a:cubicBezTo>
              </a:path>
            </a:pathLst>
          </a:custGeom>
          <a:noFill/>
          <a:ln w="19050" cap="flat">
            <a:solidFill>
              <a:srgbClr val="87C38F"/>
            </a:solidFill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GB">
              <a:solidFill>
                <a:schemeClr val="tx1"/>
              </a:solidFill>
            </a:endParaRPr>
          </a:p>
        </p:txBody>
      </p:sp>
      <p:sp>
        <p:nvSpPr>
          <p:cNvPr id="1915" name="Rectangle 1914">
            <a:extLst>
              <a:ext uri="{FF2B5EF4-FFF2-40B4-BE49-F238E27FC236}">
                <a16:creationId xmlns:a16="http://schemas.microsoft.com/office/drawing/2014/main" id="{D6D2D635-6B65-18E5-2D8C-84F54E25DA75}"/>
              </a:ext>
            </a:extLst>
          </p:cNvPr>
          <p:cNvSpPr/>
          <p:nvPr/>
        </p:nvSpPr>
        <p:spPr>
          <a:xfrm>
            <a:off x="-3746089" y="4921956"/>
            <a:ext cx="5206590" cy="1936044"/>
          </a:xfrm>
          <a:prstGeom prst="rect">
            <a:avLst/>
          </a:prstGeom>
          <a:solidFill>
            <a:schemeClr val="accent6">
              <a:lumMod val="75000"/>
              <a:lumOff val="25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1865" name="Graphic 1864">
            <a:extLst>
              <a:ext uri="{FF2B5EF4-FFF2-40B4-BE49-F238E27FC236}">
                <a16:creationId xmlns:a16="http://schemas.microsoft.com/office/drawing/2014/main" id="{C1E7FFC2-9B94-E1F2-A86D-E2A2A4B3487E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351152" y="5274945"/>
            <a:ext cx="1349936" cy="335279"/>
          </a:xfrm>
          <a:prstGeom prst="rect">
            <a:avLst/>
          </a:prstGeom>
        </p:spPr>
      </p:pic>
      <p:grpSp>
        <p:nvGrpSpPr>
          <p:cNvPr id="1856" name="Group 1855">
            <a:extLst>
              <a:ext uri="{FF2B5EF4-FFF2-40B4-BE49-F238E27FC236}">
                <a16:creationId xmlns:a16="http://schemas.microsoft.com/office/drawing/2014/main" id="{0ED6C222-2388-6846-4FED-3D07105AF526}"/>
              </a:ext>
            </a:extLst>
          </p:cNvPr>
          <p:cNvGrpSpPr/>
          <p:nvPr/>
        </p:nvGrpSpPr>
        <p:grpSpPr>
          <a:xfrm>
            <a:off x="-9397499" y="3725255"/>
            <a:ext cx="3055854" cy="2314351"/>
            <a:chOff x="1073856" y="3725255"/>
            <a:chExt cx="3055854" cy="2314351"/>
          </a:xfrm>
        </p:grpSpPr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79AA88EB-6B8B-68C6-97E5-42CF62F7C562}"/>
                </a:ext>
              </a:extLst>
            </p:cNvPr>
            <p:cNvSpPr/>
            <p:nvPr/>
          </p:nvSpPr>
          <p:spPr>
            <a:xfrm>
              <a:off x="3597620" y="4778441"/>
              <a:ext cx="387587" cy="748491"/>
            </a:xfrm>
            <a:custGeom>
              <a:avLst/>
              <a:gdLst>
                <a:gd name="connsiteX0" fmla="*/ 37703 w 218783"/>
                <a:gd name="connsiteY0" fmla="*/ 0 h 384094"/>
                <a:gd name="connsiteX1" fmla="*/ 0 w 218783"/>
                <a:gd name="connsiteY1" fmla="*/ 384095 h 384094"/>
                <a:gd name="connsiteX2" fmla="*/ 52820 w 218783"/>
                <a:gd name="connsiteY2" fmla="*/ 384095 h 384094"/>
                <a:gd name="connsiteX3" fmla="*/ 218784 w 218783"/>
                <a:gd name="connsiteY3" fmla="*/ 12797 h 384094"/>
                <a:gd name="connsiteX4" fmla="*/ 37703 w 218783"/>
                <a:gd name="connsiteY4" fmla="*/ 0 h 38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783" h="384094">
                  <a:moveTo>
                    <a:pt x="37703" y="0"/>
                  </a:moveTo>
                  <a:lnTo>
                    <a:pt x="0" y="384095"/>
                  </a:lnTo>
                  <a:lnTo>
                    <a:pt x="52820" y="384095"/>
                  </a:lnTo>
                  <a:lnTo>
                    <a:pt x="218784" y="12797"/>
                  </a:lnTo>
                  <a:lnTo>
                    <a:pt x="37703" y="0"/>
                  </a:lnTo>
                  <a:close/>
                </a:path>
              </a:pathLst>
            </a:custGeom>
            <a:solidFill>
              <a:srgbClr val="72444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6912347C-47B4-8AB0-DC41-F9346DBC704C}"/>
                </a:ext>
              </a:extLst>
            </p:cNvPr>
            <p:cNvSpPr/>
            <p:nvPr/>
          </p:nvSpPr>
          <p:spPr>
            <a:xfrm>
              <a:off x="2069681" y="4305961"/>
              <a:ext cx="2009356" cy="1668934"/>
            </a:xfrm>
            <a:custGeom>
              <a:avLst/>
              <a:gdLst>
                <a:gd name="connsiteX0" fmla="*/ 0 w 1134229"/>
                <a:gd name="connsiteY0" fmla="*/ 0 h 856427"/>
                <a:gd name="connsiteX1" fmla="*/ 1134230 w 1134229"/>
                <a:gd name="connsiteY1" fmla="*/ 0 h 856427"/>
                <a:gd name="connsiteX2" fmla="*/ 1134230 w 1134229"/>
                <a:gd name="connsiteY2" fmla="*/ 856427 h 856427"/>
                <a:gd name="connsiteX3" fmla="*/ 0 w 1134229"/>
                <a:gd name="connsiteY3" fmla="*/ 856427 h 85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4229" h="856427">
                  <a:moveTo>
                    <a:pt x="0" y="0"/>
                  </a:moveTo>
                  <a:lnTo>
                    <a:pt x="1134230" y="0"/>
                  </a:lnTo>
                  <a:lnTo>
                    <a:pt x="1134230" y="856427"/>
                  </a:lnTo>
                  <a:lnTo>
                    <a:pt x="0" y="856427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BFF4AB07-04AC-50B2-5FAF-2634C1CD9CA5}"/>
                </a:ext>
              </a:extLst>
            </p:cNvPr>
            <p:cNvSpPr/>
            <p:nvPr/>
          </p:nvSpPr>
          <p:spPr>
            <a:xfrm>
              <a:off x="3438860" y="4735488"/>
              <a:ext cx="10789" cy="230446"/>
            </a:xfrm>
            <a:custGeom>
              <a:avLst/>
              <a:gdLst>
                <a:gd name="connsiteX0" fmla="*/ 3045 w 6090"/>
                <a:gd name="connsiteY0" fmla="*/ 118255 h 118255"/>
                <a:gd name="connsiteX1" fmla="*/ 0 w 6090"/>
                <a:gd name="connsiteY1" fmla="*/ 115210 h 118255"/>
                <a:gd name="connsiteX2" fmla="*/ 0 w 6090"/>
                <a:gd name="connsiteY2" fmla="*/ 3045 h 118255"/>
                <a:gd name="connsiteX3" fmla="*/ 3045 w 6090"/>
                <a:gd name="connsiteY3" fmla="*/ 0 h 118255"/>
                <a:gd name="connsiteX4" fmla="*/ 6090 w 6090"/>
                <a:gd name="connsiteY4" fmla="*/ 3045 h 118255"/>
                <a:gd name="connsiteX5" fmla="*/ 6090 w 6090"/>
                <a:gd name="connsiteY5" fmla="*/ 115210 h 118255"/>
                <a:gd name="connsiteX6" fmla="*/ 3045 w 6090"/>
                <a:gd name="connsiteY6" fmla="*/ 118255 h 11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0" h="118255">
                  <a:moveTo>
                    <a:pt x="3045" y="118255"/>
                  </a:moveTo>
                  <a:cubicBezTo>
                    <a:pt x="1378" y="118255"/>
                    <a:pt x="0" y="116878"/>
                    <a:pt x="0" y="115210"/>
                  </a:cubicBezTo>
                  <a:lnTo>
                    <a:pt x="0" y="3045"/>
                  </a:lnTo>
                  <a:cubicBezTo>
                    <a:pt x="0" y="1378"/>
                    <a:pt x="1378" y="0"/>
                    <a:pt x="3045" y="0"/>
                  </a:cubicBezTo>
                  <a:cubicBezTo>
                    <a:pt x="4713" y="0"/>
                    <a:pt x="6090" y="1378"/>
                    <a:pt x="6090" y="3045"/>
                  </a:cubicBezTo>
                  <a:lnTo>
                    <a:pt x="6090" y="115210"/>
                  </a:lnTo>
                  <a:cubicBezTo>
                    <a:pt x="6090" y="116878"/>
                    <a:pt x="4713" y="118255"/>
                    <a:pt x="3045" y="11825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68430D38-2710-917F-BA49-8E48E8686A06}"/>
                </a:ext>
              </a:extLst>
            </p:cNvPr>
            <p:cNvSpPr/>
            <p:nvPr/>
          </p:nvSpPr>
          <p:spPr>
            <a:xfrm>
              <a:off x="3419865" y="4716006"/>
              <a:ext cx="48840" cy="33185"/>
            </a:xfrm>
            <a:custGeom>
              <a:avLst/>
              <a:gdLst>
                <a:gd name="connsiteX0" fmla="*/ 13912 w 27569"/>
                <a:gd name="connsiteY0" fmla="*/ 16993 h 17029"/>
                <a:gd name="connsiteX1" fmla="*/ 11773 w 27569"/>
                <a:gd name="connsiteY1" fmla="*/ 16087 h 17029"/>
                <a:gd name="connsiteX2" fmla="*/ 897 w 27569"/>
                <a:gd name="connsiteY2" fmla="*/ 5211 h 17029"/>
                <a:gd name="connsiteX3" fmla="*/ 897 w 27569"/>
                <a:gd name="connsiteY3" fmla="*/ 897 h 17029"/>
                <a:gd name="connsiteX4" fmla="*/ 5211 w 27569"/>
                <a:gd name="connsiteY4" fmla="*/ 897 h 17029"/>
                <a:gd name="connsiteX5" fmla="*/ 13948 w 27569"/>
                <a:gd name="connsiteY5" fmla="*/ 9634 h 17029"/>
                <a:gd name="connsiteX6" fmla="*/ 22359 w 27569"/>
                <a:gd name="connsiteY6" fmla="*/ 1224 h 17029"/>
                <a:gd name="connsiteX7" fmla="*/ 26673 w 27569"/>
                <a:gd name="connsiteY7" fmla="*/ 1224 h 17029"/>
                <a:gd name="connsiteX8" fmla="*/ 26673 w 27569"/>
                <a:gd name="connsiteY8" fmla="*/ 5538 h 17029"/>
                <a:gd name="connsiteX9" fmla="*/ 16087 w 27569"/>
                <a:gd name="connsiteY9" fmla="*/ 16123 h 17029"/>
                <a:gd name="connsiteX10" fmla="*/ 13948 w 27569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69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4"/>
                  </a:lnTo>
                  <a:cubicBezTo>
                    <a:pt x="23555" y="27"/>
                    <a:pt x="25476" y="27"/>
                    <a:pt x="26673" y="1224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52299EC4-CE40-ED66-1064-6249365BB153}"/>
                </a:ext>
              </a:extLst>
            </p:cNvPr>
            <p:cNvSpPr/>
            <p:nvPr/>
          </p:nvSpPr>
          <p:spPr>
            <a:xfrm>
              <a:off x="3419865" y="4742994"/>
              <a:ext cx="48840" cy="33185"/>
            </a:xfrm>
            <a:custGeom>
              <a:avLst/>
              <a:gdLst>
                <a:gd name="connsiteX0" fmla="*/ 13912 w 27569"/>
                <a:gd name="connsiteY0" fmla="*/ 16993 h 17029"/>
                <a:gd name="connsiteX1" fmla="*/ 11773 w 27569"/>
                <a:gd name="connsiteY1" fmla="*/ 16087 h 17029"/>
                <a:gd name="connsiteX2" fmla="*/ 897 w 27569"/>
                <a:gd name="connsiteY2" fmla="*/ 5211 h 17029"/>
                <a:gd name="connsiteX3" fmla="*/ 897 w 27569"/>
                <a:gd name="connsiteY3" fmla="*/ 897 h 17029"/>
                <a:gd name="connsiteX4" fmla="*/ 5211 w 27569"/>
                <a:gd name="connsiteY4" fmla="*/ 897 h 17029"/>
                <a:gd name="connsiteX5" fmla="*/ 13948 w 27569"/>
                <a:gd name="connsiteY5" fmla="*/ 9634 h 17029"/>
                <a:gd name="connsiteX6" fmla="*/ 22359 w 27569"/>
                <a:gd name="connsiteY6" fmla="*/ 1224 h 17029"/>
                <a:gd name="connsiteX7" fmla="*/ 26673 w 27569"/>
                <a:gd name="connsiteY7" fmla="*/ 1224 h 17029"/>
                <a:gd name="connsiteX8" fmla="*/ 26673 w 27569"/>
                <a:gd name="connsiteY8" fmla="*/ 5538 h 17029"/>
                <a:gd name="connsiteX9" fmla="*/ 16087 w 27569"/>
                <a:gd name="connsiteY9" fmla="*/ 16123 h 17029"/>
                <a:gd name="connsiteX10" fmla="*/ 13948 w 27569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69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4"/>
                  </a:lnTo>
                  <a:cubicBezTo>
                    <a:pt x="23555" y="27"/>
                    <a:pt x="25476" y="27"/>
                    <a:pt x="26673" y="1224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12BC1C6E-AD1D-341C-E018-F954927A3D35}"/>
                </a:ext>
              </a:extLst>
            </p:cNvPr>
            <p:cNvSpPr/>
            <p:nvPr/>
          </p:nvSpPr>
          <p:spPr>
            <a:xfrm>
              <a:off x="3419865" y="4951170"/>
              <a:ext cx="48840" cy="33185"/>
            </a:xfrm>
            <a:custGeom>
              <a:avLst/>
              <a:gdLst>
                <a:gd name="connsiteX0" fmla="*/ 13912 w 27569"/>
                <a:gd name="connsiteY0" fmla="*/ 36 h 17029"/>
                <a:gd name="connsiteX1" fmla="*/ 11773 w 27569"/>
                <a:gd name="connsiteY1" fmla="*/ 942 h 17029"/>
                <a:gd name="connsiteX2" fmla="*/ 897 w 27569"/>
                <a:gd name="connsiteY2" fmla="*/ 11818 h 17029"/>
                <a:gd name="connsiteX3" fmla="*/ 897 w 27569"/>
                <a:gd name="connsiteY3" fmla="*/ 16132 h 17029"/>
                <a:gd name="connsiteX4" fmla="*/ 5211 w 27569"/>
                <a:gd name="connsiteY4" fmla="*/ 16132 h 17029"/>
                <a:gd name="connsiteX5" fmla="*/ 13948 w 27569"/>
                <a:gd name="connsiteY5" fmla="*/ 7395 h 17029"/>
                <a:gd name="connsiteX6" fmla="*/ 22359 w 27569"/>
                <a:gd name="connsiteY6" fmla="*/ 15806 h 17029"/>
                <a:gd name="connsiteX7" fmla="*/ 26673 w 27569"/>
                <a:gd name="connsiteY7" fmla="*/ 15806 h 17029"/>
                <a:gd name="connsiteX8" fmla="*/ 26673 w 27569"/>
                <a:gd name="connsiteY8" fmla="*/ 11492 h 17029"/>
                <a:gd name="connsiteX9" fmla="*/ 16087 w 27569"/>
                <a:gd name="connsiteY9" fmla="*/ 906 h 17029"/>
                <a:gd name="connsiteX10" fmla="*/ 13948 w 27569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69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2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2"/>
                  </a:cubicBezTo>
                  <a:cubicBezTo>
                    <a:pt x="2094" y="17328"/>
                    <a:pt x="4015" y="17328"/>
                    <a:pt x="5211" y="16132"/>
                  </a:cubicBezTo>
                  <a:lnTo>
                    <a:pt x="13948" y="7395"/>
                  </a:lnTo>
                  <a:lnTo>
                    <a:pt x="22359" y="15806"/>
                  </a:lnTo>
                  <a:cubicBezTo>
                    <a:pt x="23555" y="17002"/>
                    <a:pt x="25476" y="17002"/>
                    <a:pt x="26673" y="15806"/>
                  </a:cubicBezTo>
                  <a:cubicBezTo>
                    <a:pt x="27869" y="14609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5CC2706A-BBCD-DB54-DAA3-9E6830A92807}"/>
                </a:ext>
              </a:extLst>
            </p:cNvPr>
            <p:cNvSpPr/>
            <p:nvPr/>
          </p:nvSpPr>
          <p:spPr>
            <a:xfrm>
              <a:off x="3419865" y="4924254"/>
              <a:ext cx="48840" cy="33185"/>
            </a:xfrm>
            <a:custGeom>
              <a:avLst/>
              <a:gdLst>
                <a:gd name="connsiteX0" fmla="*/ 13912 w 27569"/>
                <a:gd name="connsiteY0" fmla="*/ 36 h 17029"/>
                <a:gd name="connsiteX1" fmla="*/ 11773 w 27569"/>
                <a:gd name="connsiteY1" fmla="*/ 943 h 17029"/>
                <a:gd name="connsiteX2" fmla="*/ 897 w 27569"/>
                <a:gd name="connsiteY2" fmla="*/ 11818 h 17029"/>
                <a:gd name="connsiteX3" fmla="*/ 897 w 27569"/>
                <a:gd name="connsiteY3" fmla="*/ 16132 h 17029"/>
                <a:gd name="connsiteX4" fmla="*/ 5211 w 27569"/>
                <a:gd name="connsiteY4" fmla="*/ 16132 h 17029"/>
                <a:gd name="connsiteX5" fmla="*/ 13948 w 27569"/>
                <a:gd name="connsiteY5" fmla="*/ 7396 h 17029"/>
                <a:gd name="connsiteX6" fmla="*/ 22359 w 27569"/>
                <a:gd name="connsiteY6" fmla="*/ 15806 h 17029"/>
                <a:gd name="connsiteX7" fmla="*/ 26673 w 27569"/>
                <a:gd name="connsiteY7" fmla="*/ 15806 h 17029"/>
                <a:gd name="connsiteX8" fmla="*/ 26673 w 27569"/>
                <a:gd name="connsiteY8" fmla="*/ 11492 h 17029"/>
                <a:gd name="connsiteX9" fmla="*/ 16087 w 27569"/>
                <a:gd name="connsiteY9" fmla="*/ 906 h 17029"/>
                <a:gd name="connsiteX10" fmla="*/ 13948 w 27569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69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2"/>
                  </a:cubicBezTo>
                  <a:cubicBezTo>
                    <a:pt x="2094" y="17329"/>
                    <a:pt x="4015" y="17329"/>
                    <a:pt x="5211" y="16132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2"/>
                    <a:pt x="25476" y="17002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BCC5B163-EEFB-2563-C6C3-005F0ACC2810}"/>
                </a:ext>
              </a:extLst>
            </p:cNvPr>
            <p:cNvSpPr/>
            <p:nvPr/>
          </p:nvSpPr>
          <p:spPr>
            <a:xfrm>
              <a:off x="3339185" y="4843010"/>
              <a:ext cx="209496" cy="11868"/>
            </a:xfrm>
            <a:custGeom>
              <a:avLst/>
              <a:gdLst>
                <a:gd name="connsiteX0" fmla="*/ 0 w 118255"/>
                <a:gd name="connsiteY0" fmla="*/ 3045 h 6090"/>
                <a:gd name="connsiteX1" fmla="*/ 3045 w 118255"/>
                <a:gd name="connsiteY1" fmla="*/ 0 h 6090"/>
                <a:gd name="connsiteX2" fmla="*/ 115210 w 118255"/>
                <a:gd name="connsiteY2" fmla="*/ 0 h 6090"/>
                <a:gd name="connsiteX3" fmla="*/ 118255 w 118255"/>
                <a:gd name="connsiteY3" fmla="*/ 3045 h 6090"/>
                <a:gd name="connsiteX4" fmla="*/ 115210 w 118255"/>
                <a:gd name="connsiteY4" fmla="*/ 6091 h 6090"/>
                <a:gd name="connsiteX5" fmla="*/ 3045 w 118255"/>
                <a:gd name="connsiteY5" fmla="*/ 6091 h 6090"/>
                <a:gd name="connsiteX6" fmla="*/ 0 w 118255"/>
                <a:gd name="connsiteY6" fmla="*/ 3045 h 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255" h="6090">
                  <a:moveTo>
                    <a:pt x="0" y="3045"/>
                  </a:moveTo>
                  <a:cubicBezTo>
                    <a:pt x="0" y="1378"/>
                    <a:pt x="1378" y="0"/>
                    <a:pt x="3045" y="0"/>
                  </a:cubicBezTo>
                  <a:lnTo>
                    <a:pt x="115210" y="0"/>
                  </a:lnTo>
                  <a:cubicBezTo>
                    <a:pt x="116878" y="0"/>
                    <a:pt x="118255" y="1378"/>
                    <a:pt x="118255" y="3045"/>
                  </a:cubicBezTo>
                  <a:cubicBezTo>
                    <a:pt x="118255" y="4713"/>
                    <a:pt x="116878" y="6091"/>
                    <a:pt x="115210" y="6091"/>
                  </a:cubicBezTo>
                  <a:lnTo>
                    <a:pt x="3045" y="6091"/>
                  </a:lnTo>
                  <a:cubicBezTo>
                    <a:pt x="1378" y="6091"/>
                    <a:pt x="0" y="4713"/>
                    <a:pt x="0" y="304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4D17CA1A-EE12-55E4-9365-0698F49B767D}"/>
                </a:ext>
              </a:extLst>
            </p:cNvPr>
            <p:cNvSpPr/>
            <p:nvPr/>
          </p:nvSpPr>
          <p:spPr>
            <a:xfrm>
              <a:off x="3536222" y="4822118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3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6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5"/>
                    <a:pt x="363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4"/>
                    <a:pt x="17329" y="4015"/>
                    <a:pt x="16132" y="5211"/>
                  </a:cubicBezTo>
                  <a:lnTo>
                    <a:pt x="7396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8BB7F96B-CB57-F3BD-9A37-3881AC821628}"/>
                </a:ext>
              </a:extLst>
            </p:cNvPr>
            <p:cNvSpPr/>
            <p:nvPr/>
          </p:nvSpPr>
          <p:spPr>
            <a:xfrm>
              <a:off x="3511689" y="4822118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2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5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5"/>
                    <a:pt x="362" y="12317"/>
                    <a:pt x="942" y="11773"/>
                  </a:cubicBezTo>
                  <a:lnTo>
                    <a:pt x="11818" y="897"/>
                  </a:lnTo>
                  <a:cubicBezTo>
                    <a:pt x="13014" y="-299"/>
                    <a:pt x="14936" y="-299"/>
                    <a:pt x="16132" y="897"/>
                  </a:cubicBezTo>
                  <a:cubicBezTo>
                    <a:pt x="17329" y="2094"/>
                    <a:pt x="17329" y="4015"/>
                    <a:pt x="16132" y="5211"/>
                  </a:cubicBezTo>
                  <a:lnTo>
                    <a:pt x="7395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89407941-72C8-793A-6F60-96C21B5EE98F}"/>
                </a:ext>
              </a:extLst>
            </p:cNvPr>
            <p:cNvSpPr/>
            <p:nvPr/>
          </p:nvSpPr>
          <p:spPr>
            <a:xfrm>
              <a:off x="3322438" y="4822118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4 w 17029"/>
                <a:gd name="connsiteY6" fmla="*/ 22359 h 27570"/>
                <a:gd name="connsiteX7" fmla="*/ 1224 w 17029"/>
                <a:gd name="connsiteY7" fmla="*/ 26673 h 27570"/>
                <a:gd name="connsiteX8" fmla="*/ 5538 w 17029"/>
                <a:gd name="connsiteY8" fmla="*/ 26673 h 27570"/>
                <a:gd name="connsiteX9" fmla="*/ 16123 w 17029"/>
                <a:gd name="connsiteY9" fmla="*/ 16087 h 27570"/>
                <a:gd name="connsiteX10" fmla="*/ 1703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5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4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4" y="22359"/>
                  </a:lnTo>
                  <a:cubicBezTo>
                    <a:pt x="27" y="23555"/>
                    <a:pt x="27" y="25476"/>
                    <a:pt x="1224" y="26673"/>
                  </a:cubicBezTo>
                  <a:cubicBezTo>
                    <a:pt x="2420" y="27869"/>
                    <a:pt x="4341" y="27869"/>
                    <a:pt x="5538" y="26673"/>
                  </a:cubicBezTo>
                  <a:lnTo>
                    <a:pt x="16123" y="16087"/>
                  </a:lnTo>
                  <a:cubicBezTo>
                    <a:pt x="16703" y="15507"/>
                    <a:pt x="17030" y="14746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A12FE988-F462-1E6F-BA2D-534C430B6D91}"/>
                </a:ext>
              </a:extLst>
            </p:cNvPr>
            <p:cNvSpPr/>
            <p:nvPr/>
          </p:nvSpPr>
          <p:spPr>
            <a:xfrm>
              <a:off x="3346907" y="4822118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4 w 17029"/>
                <a:gd name="connsiteY6" fmla="*/ 22359 h 27570"/>
                <a:gd name="connsiteX7" fmla="*/ 1224 w 17029"/>
                <a:gd name="connsiteY7" fmla="*/ 26673 h 27570"/>
                <a:gd name="connsiteX8" fmla="*/ 5538 w 17029"/>
                <a:gd name="connsiteY8" fmla="*/ 26673 h 27570"/>
                <a:gd name="connsiteX9" fmla="*/ 16123 w 17029"/>
                <a:gd name="connsiteY9" fmla="*/ 16087 h 27570"/>
                <a:gd name="connsiteX10" fmla="*/ 1703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5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4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4" y="22359"/>
                  </a:lnTo>
                  <a:cubicBezTo>
                    <a:pt x="27" y="23555"/>
                    <a:pt x="27" y="25476"/>
                    <a:pt x="1224" y="26673"/>
                  </a:cubicBezTo>
                  <a:cubicBezTo>
                    <a:pt x="2420" y="27869"/>
                    <a:pt x="4341" y="27869"/>
                    <a:pt x="5538" y="26673"/>
                  </a:cubicBezTo>
                  <a:lnTo>
                    <a:pt x="16123" y="16087"/>
                  </a:lnTo>
                  <a:cubicBezTo>
                    <a:pt x="16703" y="15507"/>
                    <a:pt x="17030" y="14746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2F58092F-60A1-FBF0-5A97-6C76913867C8}"/>
                </a:ext>
              </a:extLst>
            </p:cNvPr>
            <p:cNvSpPr/>
            <p:nvPr/>
          </p:nvSpPr>
          <p:spPr>
            <a:xfrm>
              <a:off x="3364906" y="4771342"/>
              <a:ext cx="158308" cy="158314"/>
            </a:xfrm>
            <a:custGeom>
              <a:avLst/>
              <a:gdLst>
                <a:gd name="connsiteX0" fmla="*/ 779 w 89361"/>
                <a:gd name="connsiteY0" fmla="*/ 80244 h 81240"/>
                <a:gd name="connsiteX1" fmla="*/ 997 w 89361"/>
                <a:gd name="connsiteY1" fmla="*/ 75931 h 81240"/>
                <a:gd name="connsiteX2" fmla="*/ 84268 w 89361"/>
                <a:gd name="connsiteY2" fmla="*/ 779 h 81240"/>
                <a:gd name="connsiteX3" fmla="*/ 88582 w 89361"/>
                <a:gd name="connsiteY3" fmla="*/ 997 h 81240"/>
                <a:gd name="connsiteX4" fmla="*/ 88365 w 89361"/>
                <a:gd name="connsiteY4" fmla="*/ 5310 h 81240"/>
                <a:gd name="connsiteX5" fmla="*/ 5093 w 89361"/>
                <a:gd name="connsiteY5" fmla="*/ 80462 h 81240"/>
                <a:gd name="connsiteX6" fmla="*/ 779 w 89361"/>
                <a:gd name="connsiteY6" fmla="*/ 80244 h 8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0">
                  <a:moveTo>
                    <a:pt x="779" y="80244"/>
                  </a:moveTo>
                  <a:cubicBezTo>
                    <a:pt x="-345" y="79012"/>
                    <a:pt x="-236" y="77054"/>
                    <a:pt x="997" y="75931"/>
                  </a:cubicBezTo>
                  <a:lnTo>
                    <a:pt x="84268" y="779"/>
                  </a:lnTo>
                  <a:cubicBezTo>
                    <a:pt x="85501" y="-345"/>
                    <a:pt x="87459" y="-236"/>
                    <a:pt x="88582" y="997"/>
                  </a:cubicBezTo>
                  <a:cubicBezTo>
                    <a:pt x="89706" y="2229"/>
                    <a:pt x="89598" y="4187"/>
                    <a:pt x="88365" y="5310"/>
                  </a:cubicBezTo>
                  <a:lnTo>
                    <a:pt x="5093" y="80462"/>
                  </a:lnTo>
                  <a:cubicBezTo>
                    <a:pt x="3861" y="81586"/>
                    <a:pt x="1903" y="81477"/>
                    <a:pt x="779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3E7BB442-0503-4125-E138-552B8A2DEFDE}"/>
                </a:ext>
              </a:extLst>
            </p:cNvPr>
            <p:cNvSpPr/>
            <p:nvPr/>
          </p:nvSpPr>
          <p:spPr>
            <a:xfrm>
              <a:off x="3511427" y="4742758"/>
              <a:ext cx="37323" cy="43316"/>
            </a:xfrm>
            <a:custGeom>
              <a:avLst/>
              <a:gdLst>
                <a:gd name="connsiteX0" fmla="*/ 801 w 21068"/>
                <a:gd name="connsiteY0" fmla="*/ 20485 h 22228"/>
                <a:gd name="connsiteX1" fmla="*/ 3 w 21068"/>
                <a:gd name="connsiteY1" fmla="*/ 18274 h 22228"/>
                <a:gd name="connsiteX2" fmla="*/ 801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5 h 22228"/>
                <a:gd name="connsiteX8" fmla="*/ 17875 w 21068"/>
                <a:gd name="connsiteY8" fmla="*/ 22225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1" y="20485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1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3" y="1525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5"/>
                  </a:cubicBezTo>
                  <a:cubicBezTo>
                    <a:pt x="20993" y="20993"/>
                    <a:pt x="19543" y="22298"/>
                    <a:pt x="17875" y="22225"/>
                  </a:cubicBezTo>
                  <a:lnTo>
                    <a:pt x="2939" y="21464"/>
                  </a:lnTo>
                  <a:cubicBezTo>
                    <a:pt x="2142" y="21428"/>
                    <a:pt x="1381" y="21065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635653E4-19F9-A14D-70A0-25933A019FDB}"/>
                </a:ext>
              </a:extLst>
            </p:cNvPr>
            <p:cNvSpPr/>
            <p:nvPr/>
          </p:nvSpPr>
          <p:spPr>
            <a:xfrm>
              <a:off x="3493187" y="4760844"/>
              <a:ext cx="37323" cy="43316"/>
            </a:xfrm>
            <a:custGeom>
              <a:avLst/>
              <a:gdLst>
                <a:gd name="connsiteX0" fmla="*/ 800 w 21068"/>
                <a:gd name="connsiteY0" fmla="*/ 20486 h 22228"/>
                <a:gd name="connsiteX1" fmla="*/ 3 w 21068"/>
                <a:gd name="connsiteY1" fmla="*/ 18274 h 22228"/>
                <a:gd name="connsiteX2" fmla="*/ 800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5 w 21068"/>
                <a:gd name="connsiteY6" fmla="*/ 16135 h 22228"/>
                <a:gd name="connsiteX7" fmla="*/ 21066 w 21068"/>
                <a:gd name="connsiteY7" fmla="*/ 19325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0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0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3" y="1526"/>
                    <a:pt x="6891" y="3193"/>
                  </a:cubicBezTo>
                  <a:lnTo>
                    <a:pt x="6275" y="15519"/>
                  </a:lnTo>
                  <a:lnTo>
                    <a:pt x="18165" y="16135"/>
                  </a:lnTo>
                  <a:cubicBezTo>
                    <a:pt x="19833" y="16208"/>
                    <a:pt x="21138" y="17658"/>
                    <a:pt x="21066" y="19325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6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569EAE0E-1450-E974-4645-C606AAB16A03}"/>
                </a:ext>
              </a:extLst>
            </p:cNvPr>
            <p:cNvSpPr/>
            <p:nvPr/>
          </p:nvSpPr>
          <p:spPr>
            <a:xfrm>
              <a:off x="3339823" y="4914569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4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0 h 21793"/>
                <a:gd name="connsiteX9" fmla="*/ 21464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5" y="1199"/>
                    <a:pt x="3" y="2903"/>
                  </a:cubicBezTo>
                  <a:cubicBezTo>
                    <a:pt x="-70" y="4571"/>
                    <a:pt x="1199" y="6021"/>
                    <a:pt x="2903" y="6094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0" y="21863"/>
                    <a:pt x="20631" y="20595"/>
                    <a:pt x="20703" y="18890"/>
                  </a:cubicBezTo>
                  <a:lnTo>
                    <a:pt x="21464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02570E7F-C0A6-FFF7-BE2A-1724F85BCC55}"/>
                </a:ext>
              </a:extLst>
            </p:cNvPr>
            <p:cNvSpPr/>
            <p:nvPr/>
          </p:nvSpPr>
          <p:spPr>
            <a:xfrm>
              <a:off x="3357997" y="4896555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1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4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1 h 21793"/>
                <a:gd name="connsiteX9" fmla="*/ 21465 w 21467"/>
                <a:gd name="connsiteY9" fmla="*/ 3955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200"/>
                    <a:pt x="19362" y="873"/>
                    <a:pt x="18564" y="801"/>
                  </a:cubicBezTo>
                  <a:lnTo>
                    <a:pt x="3193" y="3"/>
                  </a:lnTo>
                  <a:cubicBezTo>
                    <a:pt x="1526" y="-69"/>
                    <a:pt x="76" y="1200"/>
                    <a:pt x="3" y="2903"/>
                  </a:cubicBezTo>
                  <a:cubicBezTo>
                    <a:pt x="-69" y="4571"/>
                    <a:pt x="1199" y="6021"/>
                    <a:pt x="2903" y="6094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1" y="21863"/>
                    <a:pt x="20631" y="20595"/>
                    <a:pt x="20703" y="18891"/>
                  </a:cubicBezTo>
                  <a:lnTo>
                    <a:pt x="21465" y="3955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56F55505-7CD2-6E58-4049-8AD53D29A102}"/>
                </a:ext>
              </a:extLst>
            </p:cNvPr>
            <p:cNvSpPr/>
            <p:nvPr/>
          </p:nvSpPr>
          <p:spPr>
            <a:xfrm>
              <a:off x="3365229" y="4771342"/>
              <a:ext cx="158308" cy="158314"/>
            </a:xfrm>
            <a:custGeom>
              <a:avLst/>
              <a:gdLst>
                <a:gd name="connsiteX0" fmla="*/ 88582 w 89361"/>
                <a:gd name="connsiteY0" fmla="*/ 80244 h 81240"/>
                <a:gd name="connsiteX1" fmla="*/ 88365 w 89361"/>
                <a:gd name="connsiteY1" fmla="*/ 75931 h 81240"/>
                <a:gd name="connsiteX2" fmla="*/ 5093 w 89361"/>
                <a:gd name="connsiteY2" fmla="*/ 779 h 81240"/>
                <a:gd name="connsiteX3" fmla="*/ 779 w 89361"/>
                <a:gd name="connsiteY3" fmla="*/ 997 h 81240"/>
                <a:gd name="connsiteX4" fmla="*/ 997 w 89361"/>
                <a:gd name="connsiteY4" fmla="*/ 5310 h 81240"/>
                <a:gd name="connsiteX5" fmla="*/ 84269 w 89361"/>
                <a:gd name="connsiteY5" fmla="*/ 80462 h 81240"/>
                <a:gd name="connsiteX6" fmla="*/ 88582 w 89361"/>
                <a:gd name="connsiteY6" fmla="*/ 80244 h 8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0">
                  <a:moveTo>
                    <a:pt x="88582" y="80244"/>
                  </a:moveTo>
                  <a:cubicBezTo>
                    <a:pt x="89706" y="79012"/>
                    <a:pt x="89598" y="77054"/>
                    <a:pt x="88365" y="75931"/>
                  </a:cubicBezTo>
                  <a:lnTo>
                    <a:pt x="5093" y="779"/>
                  </a:lnTo>
                  <a:cubicBezTo>
                    <a:pt x="3861" y="-345"/>
                    <a:pt x="1903" y="-236"/>
                    <a:pt x="779" y="997"/>
                  </a:cubicBezTo>
                  <a:cubicBezTo>
                    <a:pt x="-345" y="2229"/>
                    <a:pt x="-236" y="4187"/>
                    <a:pt x="997" y="5310"/>
                  </a:cubicBezTo>
                  <a:lnTo>
                    <a:pt x="84269" y="80462"/>
                  </a:lnTo>
                  <a:cubicBezTo>
                    <a:pt x="85501" y="81586"/>
                    <a:pt x="87459" y="81477"/>
                    <a:pt x="88582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5BBC738E-29D5-FE94-AF70-E8A5A30BB036}"/>
                </a:ext>
              </a:extLst>
            </p:cNvPr>
            <p:cNvSpPr/>
            <p:nvPr/>
          </p:nvSpPr>
          <p:spPr>
            <a:xfrm>
              <a:off x="3339757" y="4742758"/>
              <a:ext cx="37323" cy="43316"/>
            </a:xfrm>
            <a:custGeom>
              <a:avLst/>
              <a:gdLst>
                <a:gd name="connsiteX0" fmla="*/ 20268 w 21068"/>
                <a:gd name="connsiteY0" fmla="*/ 20485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5 h 22228"/>
                <a:gd name="connsiteX8" fmla="*/ 3193 w 21068"/>
                <a:gd name="connsiteY8" fmla="*/ 22225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5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6" y="1235"/>
                    <a:pt x="18745" y="-70"/>
                    <a:pt x="17078" y="3"/>
                  </a:cubicBezTo>
                  <a:cubicBezTo>
                    <a:pt x="15410" y="75"/>
                    <a:pt x="14105" y="1525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5" y="16208"/>
                    <a:pt x="-70" y="17658"/>
                    <a:pt x="3" y="19325"/>
                  </a:cubicBezTo>
                  <a:cubicBezTo>
                    <a:pt x="75" y="20993"/>
                    <a:pt x="1525" y="22298"/>
                    <a:pt x="3193" y="22225"/>
                  </a:cubicBezTo>
                  <a:lnTo>
                    <a:pt x="18129" y="21464"/>
                  </a:lnTo>
                  <a:cubicBezTo>
                    <a:pt x="18927" y="21428"/>
                    <a:pt x="19688" y="21065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A9773F7A-575D-F142-89CE-1B26698ADD7A}"/>
                </a:ext>
              </a:extLst>
            </p:cNvPr>
            <p:cNvSpPr/>
            <p:nvPr/>
          </p:nvSpPr>
          <p:spPr>
            <a:xfrm>
              <a:off x="3357933" y="4760844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5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5" y="1235"/>
                    <a:pt x="18745" y="-70"/>
                    <a:pt x="17078" y="3"/>
                  </a:cubicBezTo>
                  <a:cubicBezTo>
                    <a:pt x="15410" y="75"/>
                    <a:pt x="14105" y="1526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5" y="16208"/>
                    <a:pt x="-70" y="17658"/>
                    <a:pt x="3" y="19325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6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28D29CD9-B5D2-48D7-1FE0-762F1636A601}"/>
                </a:ext>
              </a:extLst>
            </p:cNvPr>
            <p:cNvSpPr/>
            <p:nvPr/>
          </p:nvSpPr>
          <p:spPr>
            <a:xfrm>
              <a:off x="3510656" y="4914569"/>
              <a:ext cx="38030" cy="42468"/>
            </a:xfrm>
            <a:custGeom>
              <a:avLst/>
              <a:gdLst>
                <a:gd name="connsiteX0" fmla="*/ 801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4 h 21793"/>
                <a:gd name="connsiteX5" fmla="*/ 6239 w 21467"/>
                <a:gd name="connsiteY5" fmla="*/ 6710 h 21793"/>
                <a:gd name="connsiteX6" fmla="*/ 6855 w 21467"/>
                <a:gd name="connsiteY6" fmla="*/ 18600 h 21793"/>
                <a:gd name="connsiteX7" fmla="*/ 3955 w 21467"/>
                <a:gd name="connsiteY7" fmla="*/ 21791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1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1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4" y="2903"/>
                  </a:cubicBezTo>
                  <a:cubicBezTo>
                    <a:pt x="21537" y="4571"/>
                    <a:pt x="20268" y="6021"/>
                    <a:pt x="18564" y="6094"/>
                  </a:cubicBezTo>
                  <a:lnTo>
                    <a:pt x="6239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5" y="21791"/>
                  </a:cubicBezTo>
                  <a:cubicBezTo>
                    <a:pt x="2287" y="21863"/>
                    <a:pt x="837" y="20595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1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80D1BBE2-D5AC-3295-8BF1-7CC92486FE44}"/>
                </a:ext>
              </a:extLst>
            </p:cNvPr>
            <p:cNvSpPr/>
            <p:nvPr/>
          </p:nvSpPr>
          <p:spPr>
            <a:xfrm>
              <a:off x="3492480" y="4896555"/>
              <a:ext cx="38030" cy="42468"/>
            </a:xfrm>
            <a:custGeom>
              <a:avLst/>
              <a:gdLst>
                <a:gd name="connsiteX0" fmla="*/ 801 w 21467"/>
                <a:gd name="connsiteY0" fmla="*/ 1816 h 21793"/>
                <a:gd name="connsiteX1" fmla="*/ 2903 w 21467"/>
                <a:gd name="connsiteY1" fmla="*/ 801 h 21793"/>
                <a:gd name="connsiteX2" fmla="*/ 18274 w 21467"/>
                <a:gd name="connsiteY2" fmla="*/ 3 h 21793"/>
                <a:gd name="connsiteX3" fmla="*/ 21465 w 21467"/>
                <a:gd name="connsiteY3" fmla="*/ 2903 h 21793"/>
                <a:gd name="connsiteX4" fmla="*/ 18564 w 21467"/>
                <a:gd name="connsiteY4" fmla="*/ 6094 h 21793"/>
                <a:gd name="connsiteX5" fmla="*/ 6239 w 21467"/>
                <a:gd name="connsiteY5" fmla="*/ 6710 h 21793"/>
                <a:gd name="connsiteX6" fmla="*/ 6855 w 21467"/>
                <a:gd name="connsiteY6" fmla="*/ 18600 h 21793"/>
                <a:gd name="connsiteX7" fmla="*/ 3955 w 21467"/>
                <a:gd name="connsiteY7" fmla="*/ 21791 h 21793"/>
                <a:gd name="connsiteX8" fmla="*/ 764 w 21467"/>
                <a:gd name="connsiteY8" fmla="*/ 18891 h 21793"/>
                <a:gd name="connsiteX9" fmla="*/ 3 w 21467"/>
                <a:gd name="connsiteY9" fmla="*/ 3955 h 21793"/>
                <a:gd name="connsiteX10" fmla="*/ 801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1" y="1816"/>
                  </a:moveTo>
                  <a:cubicBezTo>
                    <a:pt x="1344" y="1200"/>
                    <a:pt x="2106" y="873"/>
                    <a:pt x="2903" y="801"/>
                  </a:cubicBezTo>
                  <a:lnTo>
                    <a:pt x="18274" y="3"/>
                  </a:lnTo>
                  <a:cubicBezTo>
                    <a:pt x="19942" y="-69"/>
                    <a:pt x="21392" y="1200"/>
                    <a:pt x="21465" y="2903"/>
                  </a:cubicBezTo>
                  <a:cubicBezTo>
                    <a:pt x="21537" y="4571"/>
                    <a:pt x="20268" y="6021"/>
                    <a:pt x="18564" y="6094"/>
                  </a:cubicBezTo>
                  <a:lnTo>
                    <a:pt x="6239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5" y="21791"/>
                  </a:cubicBezTo>
                  <a:cubicBezTo>
                    <a:pt x="2287" y="21863"/>
                    <a:pt x="837" y="20595"/>
                    <a:pt x="764" y="18891"/>
                  </a:cubicBezTo>
                  <a:lnTo>
                    <a:pt x="3" y="3955"/>
                  </a:lnTo>
                  <a:cubicBezTo>
                    <a:pt x="-33" y="3157"/>
                    <a:pt x="257" y="2359"/>
                    <a:pt x="801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A9C32114-3B36-9247-8C8D-BAD3E5D81C05}"/>
                </a:ext>
              </a:extLst>
            </p:cNvPr>
            <p:cNvSpPr/>
            <p:nvPr/>
          </p:nvSpPr>
          <p:spPr>
            <a:xfrm>
              <a:off x="3382408" y="4781195"/>
              <a:ext cx="123051" cy="135356"/>
            </a:xfrm>
            <a:custGeom>
              <a:avLst/>
              <a:gdLst>
                <a:gd name="connsiteX0" fmla="*/ 34730 w 69459"/>
                <a:gd name="connsiteY0" fmla="*/ 69460 h 69459"/>
                <a:gd name="connsiteX1" fmla="*/ 0 w 69459"/>
                <a:gd name="connsiteY1" fmla="*/ 34730 h 69459"/>
                <a:gd name="connsiteX2" fmla="*/ 34730 w 69459"/>
                <a:gd name="connsiteY2" fmla="*/ 0 h 69459"/>
                <a:gd name="connsiteX3" fmla="*/ 69460 w 69459"/>
                <a:gd name="connsiteY3" fmla="*/ 34730 h 69459"/>
                <a:gd name="connsiteX4" fmla="*/ 34730 w 69459"/>
                <a:gd name="connsiteY4" fmla="*/ 69460 h 69459"/>
                <a:gd name="connsiteX5" fmla="*/ 34730 w 69459"/>
                <a:gd name="connsiteY5" fmla="*/ 4894 h 69459"/>
                <a:gd name="connsiteX6" fmla="*/ 4894 w 69459"/>
                <a:gd name="connsiteY6" fmla="*/ 34730 h 69459"/>
                <a:gd name="connsiteX7" fmla="*/ 34730 w 69459"/>
                <a:gd name="connsiteY7" fmla="*/ 64566 h 69459"/>
                <a:gd name="connsiteX8" fmla="*/ 64566 w 69459"/>
                <a:gd name="connsiteY8" fmla="*/ 34730 h 69459"/>
                <a:gd name="connsiteX9" fmla="*/ 34730 w 69459"/>
                <a:gd name="connsiteY9" fmla="*/ 4894 h 6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459" h="69459">
                  <a:moveTo>
                    <a:pt x="34730" y="69460"/>
                  </a:moveTo>
                  <a:cubicBezTo>
                    <a:pt x="15588" y="69460"/>
                    <a:pt x="0" y="53871"/>
                    <a:pt x="0" y="34730"/>
                  </a:cubicBezTo>
                  <a:cubicBezTo>
                    <a:pt x="0" y="15589"/>
                    <a:pt x="15588" y="0"/>
                    <a:pt x="34730" y="0"/>
                  </a:cubicBezTo>
                  <a:cubicBezTo>
                    <a:pt x="53871" y="0"/>
                    <a:pt x="69460" y="15589"/>
                    <a:pt x="69460" y="34730"/>
                  </a:cubicBezTo>
                  <a:cubicBezTo>
                    <a:pt x="69460" y="53871"/>
                    <a:pt x="53871" y="69460"/>
                    <a:pt x="34730" y="69460"/>
                  </a:cubicBezTo>
                  <a:close/>
                  <a:moveTo>
                    <a:pt x="34730" y="4894"/>
                  </a:moveTo>
                  <a:cubicBezTo>
                    <a:pt x="18271" y="4894"/>
                    <a:pt x="4894" y="18271"/>
                    <a:pt x="4894" y="34730"/>
                  </a:cubicBezTo>
                  <a:cubicBezTo>
                    <a:pt x="4894" y="51188"/>
                    <a:pt x="18271" y="64566"/>
                    <a:pt x="34730" y="64566"/>
                  </a:cubicBezTo>
                  <a:cubicBezTo>
                    <a:pt x="51188" y="64566"/>
                    <a:pt x="64566" y="51188"/>
                    <a:pt x="64566" y="34730"/>
                  </a:cubicBezTo>
                  <a:cubicBezTo>
                    <a:pt x="64566" y="18271"/>
                    <a:pt x="51188" y="4894"/>
                    <a:pt x="34730" y="489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655E43C3-F564-5937-4ADD-EE4DDFE24D63}"/>
                </a:ext>
              </a:extLst>
            </p:cNvPr>
            <p:cNvSpPr/>
            <p:nvPr/>
          </p:nvSpPr>
          <p:spPr>
            <a:xfrm>
              <a:off x="3444382" y="5207401"/>
              <a:ext cx="10789" cy="230446"/>
            </a:xfrm>
            <a:custGeom>
              <a:avLst/>
              <a:gdLst>
                <a:gd name="connsiteX0" fmla="*/ 3045 w 6090"/>
                <a:gd name="connsiteY0" fmla="*/ 118255 h 118255"/>
                <a:gd name="connsiteX1" fmla="*/ 0 w 6090"/>
                <a:gd name="connsiteY1" fmla="*/ 115210 h 118255"/>
                <a:gd name="connsiteX2" fmla="*/ 0 w 6090"/>
                <a:gd name="connsiteY2" fmla="*/ 3046 h 118255"/>
                <a:gd name="connsiteX3" fmla="*/ 3045 w 6090"/>
                <a:gd name="connsiteY3" fmla="*/ 0 h 118255"/>
                <a:gd name="connsiteX4" fmla="*/ 6090 w 6090"/>
                <a:gd name="connsiteY4" fmla="*/ 3046 h 118255"/>
                <a:gd name="connsiteX5" fmla="*/ 6090 w 6090"/>
                <a:gd name="connsiteY5" fmla="*/ 115210 h 118255"/>
                <a:gd name="connsiteX6" fmla="*/ 3045 w 6090"/>
                <a:gd name="connsiteY6" fmla="*/ 118255 h 11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0" h="118255">
                  <a:moveTo>
                    <a:pt x="3045" y="118255"/>
                  </a:moveTo>
                  <a:cubicBezTo>
                    <a:pt x="1378" y="118255"/>
                    <a:pt x="0" y="116878"/>
                    <a:pt x="0" y="115210"/>
                  </a:cubicBezTo>
                  <a:lnTo>
                    <a:pt x="0" y="3046"/>
                  </a:lnTo>
                  <a:cubicBezTo>
                    <a:pt x="0" y="1378"/>
                    <a:pt x="1378" y="0"/>
                    <a:pt x="3045" y="0"/>
                  </a:cubicBezTo>
                  <a:cubicBezTo>
                    <a:pt x="4713" y="0"/>
                    <a:pt x="6090" y="1378"/>
                    <a:pt x="6090" y="3046"/>
                  </a:cubicBezTo>
                  <a:lnTo>
                    <a:pt x="6090" y="115210"/>
                  </a:lnTo>
                  <a:cubicBezTo>
                    <a:pt x="6090" y="116878"/>
                    <a:pt x="4713" y="118255"/>
                    <a:pt x="3045" y="11825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ABE873C5-5286-4295-6100-39E637FB0CFE}"/>
                </a:ext>
              </a:extLst>
            </p:cNvPr>
            <p:cNvSpPr/>
            <p:nvPr/>
          </p:nvSpPr>
          <p:spPr>
            <a:xfrm>
              <a:off x="3425389" y="5187921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4 h 17029"/>
                <a:gd name="connsiteX7" fmla="*/ 26673 w 27570"/>
                <a:gd name="connsiteY7" fmla="*/ 1224 h 17029"/>
                <a:gd name="connsiteX8" fmla="*/ 26673 w 27570"/>
                <a:gd name="connsiteY8" fmla="*/ 5538 h 17029"/>
                <a:gd name="connsiteX9" fmla="*/ 16087 w 27570"/>
                <a:gd name="connsiteY9" fmla="*/ 16123 h 17029"/>
                <a:gd name="connsiteX10" fmla="*/ 13948 w 27570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3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4"/>
                  </a:lnTo>
                  <a:cubicBezTo>
                    <a:pt x="23555" y="27"/>
                    <a:pt x="25476" y="27"/>
                    <a:pt x="26673" y="1224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4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A2FDDA5B-2E0A-3ECE-FB24-A97182D0E1E6}"/>
                </a:ext>
              </a:extLst>
            </p:cNvPr>
            <p:cNvSpPr/>
            <p:nvPr/>
          </p:nvSpPr>
          <p:spPr>
            <a:xfrm>
              <a:off x="3425389" y="5214837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3 h 17029"/>
                <a:gd name="connsiteX7" fmla="*/ 26673 w 27570"/>
                <a:gd name="connsiteY7" fmla="*/ 1223 h 17029"/>
                <a:gd name="connsiteX8" fmla="*/ 26673 w 27570"/>
                <a:gd name="connsiteY8" fmla="*/ 5538 h 17029"/>
                <a:gd name="connsiteX9" fmla="*/ 16087 w 27570"/>
                <a:gd name="connsiteY9" fmla="*/ 16123 h 17029"/>
                <a:gd name="connsiteX10" fmla="*/ 13948 w 27570"/>
                <a:gd name="connsiteY10" fmla="*/ 17029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3"/>
                    <a:pt x="897" y="897"/>
                  </a:cubicBezTo>
                  <a:cubicBezTo>
                    <a:pt x="2093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3"/>
                  </a:lnTo>
                  <a:cubicBezTo>
                    <a:pt x="23555" y="27"/>
                    <a:pt x="25476" y="27"/>
                    <a:pt x="26673" y="1223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3"/>
                    <a:pt x="14746" y="17029"/>
                    <a:pt x="13948" y="1702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CB09B93A-251B-E855-20C8-DBBF91543259}"/>
                </a:ext>
              </a:extLst>
            </p:cNvPr>
            <p:cNvSpPr/>
            <p:nvPr/>
          </p:nvSpPr>
          <p:spPr>
            <a:xfrm>
              <a:off x="3425389" y="5423083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3 h 17029"/>
                <a:gd name="connsiteX4" fmla="*/ 5211 w 27570"/>
                <a:gd name="connsiteY4" fmla="*/ 16133 h 17029"/>
                <a:gd name="connsiteX5" fmla="*/ 13948 w 27570"/>
                <a:gd name="connsiteY5" fmla="*/ 7396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3"/>
                  </a:cubicBezTo>
                  <a:cubicBezTo>
                    <a:pt x="2093" y="17329"/>
                    <a:pt x="4015" y="17329"/>
                    <a:pt x="5211" y="16133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3"/>
                    <a:pt x="25476" y="17003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A7D91C5-C5F1-2C65-AF83-5343E0EFE06B}"/>
                </a:ext>
              </a:extLst>
            </p:cNvPr>
            <p:cNvSpPr/>
            <p:nvPr/>
          </p:nvSpPr>
          <p:spPr>
            <a:xfrm>
              <a:off x="3425389" y="5396097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2 h 17029"/>
                <a:gd name="connsiteX4" fmla="*/ 5211 w 27570"/>
                <a:gd name="connsiteY4" fmla="*/ 16132 h 17029"/>
                <a:gd name="connsiteX5" fmla="*/ 13948 w 27570"/>
                <a:gd name="connsiteY5" fmla="*/ 7395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2"/>
                  </a:cubicBezTo>
                  <a:cubicBezTo>
                    <a:pt x="2093" y="17328"/>
                    <a:pt x="4015" y="17328"/>
                    <a:pt x="5211" y="16132"/>
                  </a:cubicBezTo>
                  <a:lnTo>
                    <a:pt x="13948" y="7395"/>
                  </a:lnTo>
                  <a:lnTo>
                    <a:pt x="22359" y="15806"/>
                  </a:lnTo>
                  <a:cubicBezTo>
                    <a:pt x="23555" y="17002"/>
                    <a:pt x="25476" y="17002"/>
                    <a:pt x="26673" y="15806"/>
                  </a:cubicBezTo>
                  <a:cubicBezTo>
                    <a:pt x="27869" y="14609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91930E4-092B-3C52-757B-1B5D8AC3BAC8}"/>
                </a:ext>
              </a:extLst>
            </p:cNvPr>
            <p:cNvSpPr/>
            <p:nvPr/>
          </p:nvSpPr>
          <p:spPr>
            <a:xfrm>
              <a:off x="3344709" y="5314853"/>
              <a:ext cx="209496" cy="11868"/>
            </a:xfrm>
            <a:custGeom>
              <a:avLst/>
              <a:gdLst>
                <a:gd name="connsiteX0" fmla="*/ 0 w 118255"/>
                <a:gd name="connsiteY0" fmla="*/ 3045 h 6090"/>
                <a:gd name="connsiteX1" fmla="*/ 3045 w 118255"/>
                <a:gd name="connsiteY1" fmla="*/ 0 h 6090"/>
                <a:gd name="connsiteX2" fmla="*/ 115210 w 118255"/>
                <a:gd name="connsiteY2" fmla="*/ 0 h 6090"/>
                <a:gd name="connsiteX3" fmla="*/ 118255 w 118255"/>
                <a:gd name="connsiteY3" fmla="*/ 3045 h 6090"/>
                <a:gd name="connsiteX4" fmla="*/ 115210 w 118255"/>
                <a:gd name="connsiteY4" fmla="*/ 6090 h 6090"/>
                <a:gd name="connsiteX5" fmla="*/ 3045 w 118255"/>
                <a:gd name="connsiteY5" fmla="*/ 6090 h 6090"/>
                <a:gd name="connsiteX6" fmla="*/ 0 w 118255"/>
                <a:gd name="connsiteY6" fmla="*/ 3045 h 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255" h="6090">
                  <a:moveTo>
                    <a:pt x="0" y="3045"/>
                  </a:moveTo>
                  <a:cubicBezTo>
                    <a:pt x="0" y="1378"/>
                    <a:pt x="1377" y="0"/>
                    <a:pt x="3045" y="0"/>
                  </a:cubicBezTo>
                  <a:lnTo>
                    <a:pt x="115210" y="0"/>
                  </a:lnTo>
                  <a:cubicBezTo>
                    <a:pt x="116878" y="0"/>
                    <a:pt x="118255" y="1378"/>
                    <a:pt x="118255" y="3045"/>
                  </a:cubicBezTo>
                  <a:cubicBezTo>
                    <a:pt x="118255" y="4713"/>
                    <a:pt x="116878" y="6090"/>
                    <a:pt x="115210" y="6090"/>
                  </a:cubicBezTo>
                  <a:lnTo>
                    <a:pt x="3045" y="6090"/>
                  </a:lnTo>
                  <a:cubicBezTo>
                    <a:pt x="1377" y="6090"/>
                    <a:pt x="0" y="4713"/>
                    <a:pt x="0" y="304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AB28D397-1541-945F-F5B5-444AE6B2D5CD}"/>
                </a:ext>
              </a:extLst>
            </p:cNvPr>
            <p:cNvSpPr/>
            <p:nvPr/>
          </p:nvSpPr>
          <p:spPr>
            <a:xfrm>
              <a:off x="3541745" y="5293961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3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5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4"/>
                    <a:pt x="362" y="12317"/>
                    <a:pt x="943" y="11773"/>
                  </a:cubicBezTo>
                  <a:lnTo>
                    <a:pt x="11818" y="897"/>
                  </a:lnTo>
                  <a:cubicBezTo>
                    <a:pt x="13014" y="-299"/>
                    <a:pt x="14936" y="-299"/>
                    <a:pt x="16132" y="897"/>
                  </a:cubicBezTo>
                  <a:cubicBezTo>
                    <a:pt x="17329" y="2094"/>
                    <a:pt x="17329" y="4015"/>
                    <a:pt x="16132" y="5211"/>
                  </a:cubicBezTo>
                  <a:lnTo>
                    <a:pt x="7395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570B506D-C855-8824-9DEA-69B5ADCBAF53}"/>
                </a:ext>
              </a:extLst>
            </p:cNvPr>
            <p:cNvSpPr/>
            <p:nvPr/>
          </p:nvSpPr>
          <p:spPr>
            <a:xfrm>
              <a:off x="3517213" y="5293961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3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5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4"/>
                    <a:pt x="362" y="12317"/>
                    <a:pt x="943" y="11773"/>
                  </a:cubicBezTo>
                  <a:lnTo>
                    <a:pt x="11818" y="897"/>
                  </a:lnTo>
                  <a:cubicBezTo>
                    <a:pt x="13014" y="-299"/>
                    <a:pt x="14936" y="-299"/>
                    <a:pt x="16132" y="897"/>
                  </a:cubicBezTo>
                  <a:cubicBezTo>
                    <a:pt x="17329" y="2094"/>
                    <a:pt x="17329" y="4015"/>
                    <a:pt x="16132" y="5211"/>
                  </a:cubicBezTo>
                  <a:lnTo>
                    <a:pt x="7395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D92DCAD9-31EB-9DE8-4673-980E0938145E}"/>
                </a:ext>
              </a:extLst>
            </p:cNvPr>
            <p:cNvSpPr/>
            <p:nvPr/>
          </p:nvSpPr>
          <p:spPr>
            <a:xfrm>
              <a:off x="3327962" y="5293961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3 w 17029"/>
                <a:gd name="connsiteY6" fmla="*/ 22359 h 27570"/>
                <a:gd name="connsiteX7" fmla="*/ 1223 w 17029"/>
                <a:gd name="connsiteY7" fmla="*/ 26673 h 27570"/>
                <a:gd name="connsiteX8" fmla="*/ 5538 w 17029"/>
                <a:gd name="connsiteY8" fmla="*/ 26673 h 27570"/>
                <a:gd name="connsiteX9" fmla="*/ 16123 w 17029"/>
                <a:gd name="connsiteY9" fmla="*/ 16087 h 27570"/>
                <a:gd name="connsiteX10" fmla="*/ 1703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4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8" y="26673"/>
                  </a:cubicBezTo>
                  <a:lnTo>
                    <a:pt x="16123" y="16087"/>
                  </a:lnTo>
                  <a:cubicBezTo>
                    <a:pt x="16703" y="15507"/>
                    <a:pt x="17030" y="14746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01D90070-9B09-407F-9DBE-4285AB4FBAB4}"/>
                </a:ext>
              </a:extLst>
            </p:cNvPr>
            <p:cNvSpPr/>
            <p:nvPr/>
          </p:nvSpPr>
          <p:spPr>
            <a:xfrm>
              <a:off x="3352431" y="5293961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3 w 17029"/>
                <a:gd name="connsiteY6" fmla="*/ 22359 h 27570"/>
                <a:gd name="connsiteX7" fmla="*/ 1223 w 17029"/>
                <a:gd name="connsiteY7" fmla="*/ 26673 h 27570"/>
                <a:gd name="connsiteX8" fmla="*/ 5538 w 17029"/>
                <a:gd name="connsiteY8" fmla="*/ 26673 h 27570"/>
                <a:gd name="connsiteX9" fmla="*/ 16123 w 17029"/>
                <a:gd name="connsiteY9" fmla="*/ 16087 h 27570"/>
                <a:gd name="connsiteX10" fmla="*/ 1703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4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8" y="26673"/>
                  </a:cubicBezTo>
                  <a:lnTo>
                    <a:pt x="16123" y="16087"/>
                  </a:lnTo>
                  <a:cubicBezTo>
                    <a:pt x="16703" y="15507"/>
                    <a:pt x="17030" y="14746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E62ADE11-1BE9-34CA-57D2-23943F5519BD}"/>
                </a:ext>
              </a:extLst>
            </p:cNvPr>
            <p:cNvSpPr/>
            <p:nvPr/>
          </p:nvSpPr>
          <p:spPr>
            <a:xfrm>
              <a:off x="3370494" y="5243255"/>
              <a:ext cx="158308" cy="158316"/>
            </a:xfrm>
            <a:custGeom>
              <a:avLst/>
              <a:gdLst>
                <a:gd name="connsiteX0" fmla="*/ 779 w 89361"/>
                <a:gd name="connsiteY0" fmla="*/ 80245 h 81241"/>
                <a:gd name="connsiteX1" fmla="*/ 997 w 89361"/>
                <a:gd name="connsiteY1" fmla="*/ 75930 h 81241"/>
                <a:gd name="connsiteX2" fmla="*/ 84268 w 89361"/>
                <a:gd name="connsiteY2" fmla="*/ 779 h 81241"/>
                <a:gd name="connsiteX3" fmla="*/ 88582 w 89361"/>
                <a:gd name="connsiteY3" fmla="*/ 997 h 81241"/>
                <a:gd name="connsiteX4" fmla="*/ 88365 w 89361"/>
                <a:gd name="connsiteY4" fmla="*/ 5311 h 81241"/>
                <a:gd name="connsiteX5" fmla="*/ 5093 w 89361"/>
                <a:gd name="connsiteY5" fmla="*/ 80462 h 81241"/>
                <a:gd name="connsiteX6" fmla="*/ 779 w 89361"/>
                <a:gd name="connsiteY6" fmla="*/ 80245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779" y="80245"/>
                  </a:moveTo>
                  <a:cubicBezTo>
                    <a:pt x="-345" y="79012"/>
                    <a:pt x="-236" y="77054"/>
                    <a:pt x="997" y="75930"/>
                  </a:cubicBezTo>
                  <a:lnTo>
                    <a:pt x="84268" y="779"/>
                  </a:lnTo>
                  <a:cubicBezTo>
                    <a:pt x="85501" y="-345"/>
                    <a:pt x="87459" y="-236"/>
                    <a:pt x="88582" y="997"/>
                  </a:cubicBezTo>
                  <a:cubicBezTo>
                    <a:pt x="89706" y="2229"/>
                    <a:pt x="89598" y="4187"/>
                    <a:pt x="88365" y="5311"/>
                  </a:cubicBezTo>
                  <a:lnTo>
                    <a:pt x="5093" y="80462"/>
                  </a:lnTo>
                  <a:cubicBezTo>
                    <a:pt x="3861" y="81586"/>
                    <a:pt x="1903" y="81477"/>
                    <a:pt x="779" y="8024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7CB9189B-F765-E3EF-77AD-52B852185EF8}"/>
                </a:ext>
              </a:extLst>
            </p:cNvPr>
            <p:cNvSpPr/>
            <p:nvPr/>
          </p:nvSpPr>
          <p:spPr>
            <a:xfrm>
              <a:off x="3516950" y="5214671"/>
              <a:ext cx="37323" cy="43316"/>
            </a:xfrm>
            <a:custGeom>
              <a:avLst/>
              <a:gdLst>
                <a:gd name="connsiteX0" fmla="*/ 801 w 21068"/>
                <a:gd name="connsiteY0" fmla="*/ 20486 h 22228"/>
                <a:gd name="connsiteX1" fmla="*/ 3 w 21068"/>
                <a:gd name="connsiteY1" fmla="*/ 18274 h 22228"/>
                <a:gd name="connsiteX2" fmla="*/ 801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5 h 22228"/>
                <a:gd name="connsiteX8" fmla="*/ 17876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1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1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4" y="1526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5"/>
                  </a:cubicBezTo>
                  <a:cubicBezTo>
                    <a:pt x="20993" y="20993"/>
                    <a:pt x="19543" y="22298"/>
                    <a:pt x="17876" y="22226"/>
                  </a:cubicBezTo>
                  <a:lnTo>
                    <a:pt x="2939" y="21464"/>
                  </a:lnTo>
                  <a:cubicBezTo>
                    <a:pt x="2142" y="21428"/>
                    <a:pt x="1381" y="21066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8F9E0F5C-0577-3A41-B6D0-2DEBB6C046A7}"/>
                </a:ext>
              </a:extLst>
            </p:cNvPr>
            <p:cNvSpPr/>
            <p:nvPr/>
          </p:nvSpPr>
          <p:spPr>
            <a:xfrm>
              <a:off x="3498774" y="5232757"/>
              <a:ext cx="37323" cy="43316"/>
            </a:xfrm>
            <a:custGeom>
              <a:avLst/>
              <a:gdLst>
                <a:gd name="connsiteX0" fmla="*/ 800 w 21068"/>
                <a:gd name="connsiteY0" fmla="*/ 20485 h 22228"/>
                <a:gd name="connsiteX1" fmla="*/ 3 w 21068"/>
                <a:gd name="connsiteY1" fmla="*/ 18274 h 22228"/>
                <a:gd name="connsiteX2" fmla="*/ 800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5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0" y="20485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0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3" y="1525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5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5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6E093EA5-BE76-0E2B-7F2B-2AC932B016C6}"/>
                </a:ext>
              </a:extLst>
            </p:cNvPr>
            <p:cNvSpPr/>
            <p:nvPr/>
          </p:nvSpPr>
          <p:spPr>
            <a:xfrm>
              <a:off x="3345345" y="5386482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3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0 h 21793"/>
                <a:gd name="connsiteX8" fmla="*/ 20703 w 21467"/>
                <a:gd name="connsiteY8" fmla="*/ 18890 h 21793"/>
                <a:gd name="connsiteX9" fmla="*/ 21464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6" y="1199"/>
                    <a:pt x="3" y="2903"/>
                  </a:cubicBezTo>
                  <a:cubicBezTo>
                    <a:pt x="-70" y="4570"/>
                    <a:pt x="1199" y="6021"/>
                    <a:pt x="2903" y="6093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0"/>
                  </a:cubicBezTo>
                  <a:cubicBezTo>
                    <a:pt x="19180" y="21863"/>
                    <a:pt x="20631" y="20594"/>
                    <a:pt x="20703" y="18890"/>
                  </a:cubicBezTo>
                  <a:lnTo>
                    <a:pt x="21464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F1EBD846-7621-3AC2-C034-E1E1C005D152}"/>
                </a:ext>
              </a:extLst>
            </p:cNvPr>
            <p:cNvSpPr/>
            <p:nvPr/>
          </p:nvSpPr>
          <p:spPr>
            <a:xfrm>
              <a:off x="3363521" y="5368398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4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0 h 21793"/>
                <a:gd name="connsiteX9" fmla="*/ 21464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5" y="1199"/>
                    <a:pt x="3" y="2903"/>
                  </a:cubicBezTo>
                  <a:cubicBezTo>
                    <a:pt x="-70" y="4571"/>
                    <a:pt x="1199" y="6021"/>
                    <a:pt x="2903" y="6094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0" y="21863"/>
                    <a:pt x="20631" y="20595"/>
                    <a:pt x="20703" y="18890"/>
                  </a:cubicBezTo>
                  <a:lnTo>
                    <a:pt x="21464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2E6A24B6-048E-3A33-1A16-422BA43F3BBD}"/>
                </a:ext>
              </a:extLst>
            </p:cNvPr>
            <p:cNvSpPr/>
            <p:nvPr/>
          </p:nvSpPr>
          <p:spPr>
            <a:xfrm>
              <a:off x="3370751" y="5243255"/>
              <a:ext cx="158308" cy="158316"/>
            </a:xfrm>
            <a:custGeom>
              <a:avLst/>
              <a:gdLst>
                <a:gd name="connsiteX0" fmla="*/ 88583 w 89361"/>
                <a:gd name="connsiteY0" fmla="*/ 80245 h 81241"/>
                <a:gd name="connsiteX1" fmla="*/ 88365 w 89361"/>
                <a:gd name="connsiteY1" fmla="*/ 75930 h 81241"/>
                <a:gd name="connsiteX2" fmla="*/ 5093 w 89361"/>
                <a:gd name="connsiteY2" fmla="*/ 779 h 81241"/>
                <a:gd name="connsiteX3" fmla="*/ 779 w 89361"/>
                <a:gd name="connsiteY3" fmla="*/ 997 h 81241"/>
                <a:gd name="connsiteX4" fmla="*/ 997 w 89361"/>
                <a:gd name="connsiteY4" fmla="*/ 5311 h 81241"/>
                <a:gd name="connsiteX5" fmla="*/ 84269 w 89361"/>
                <a:gd name="connsiteY5" fmla="*/ 80462 h 81241"/>
                <a:gd name="connsiteX6" fmla="*/ 88583 w 89361"/>
                <a:gd name="connsiteY6" fmla="*/ 80245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88583" y="80245"/>
                  </a:moveTo>
                  <a:cubicBezTo>
                    <a:pt x="89706" y="79012"/>
                    <a:pt x="89598" y="77054"/>
                    <a:pt x="88365" y="75930"/>
                  </a:cubicBezTo>
                  <a:lnTo>
                    <a:pt x="5093" y="779"/>
                  </a:lnTo>
                  <a:cubicBezTo>
                    <a:pt x="3861" y="-345"/>
                    <a:pt x="1903" y="-236"/>
                    <a:pt x="779" y="997"/>
                  </a:cubicBezTo>
                  <a:cubicBezTo>
                    <a:pt x="-345" y="2229"/>
                    <a:pt x="-236" y="4187"/>
                    <a:pt x="997" y="5311"/>
                  </a:cubicBezTo>
                  <a:lnTo>
                    <a:pt x="84269" y="80462"/>
                  </a:lnTo>
                  <a:cubicBezTo>
                    <a:pt x="85501" y="81586"/>
                    <a:pt x="87459" y="81477"/>
                    <a:pt x="88583" y="8024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A8F637DE-3294-65EC-365A-CF221F9DB54F}"/>
                </a:ext>
              </a:extLst>
            </p:cNvPr>
            <p:cNvSpPr/>
            <p:nvPr/>
          </p:nvSpPr>
          <p:spPr>
            <a:xfrm>
              <a:off x="3345281" y="5214671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8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5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6" y="1235"/>
                    <a:pt x="18745" y="-70"/>
                    <a:pt x="17078" y="3"/>
                  </a:cubicBezTo>
                  <a:cubicBezTo>
                    <a:pt x="15410" y="75"/>
                    <a:pt x="14105" y="1526"/>
                    <a:pt x="14178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6" y="16208"/>
                    <a:pt x="-70" y="17658"/>
                    <a:pt x="3" y="19325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6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3D46CD1E-AEA0-12D0-DA85-5C9050BFF5C5}"/>
                </a:ext>
              </a:extLst>
            </p:cNvPr>
            <p:cNvSpPr/>
            <p:nvPr/>
          </p:nvSpPr>
          <p:spPr>
            <a:xfrm>
              <a:off x="3363455" y="5232757"/>
              <a:ext cx="37323" cy="43316"/>
            </a:xfrm>
            <a:custGeom>
              <a:avLst/>
              <a:gdLst>
                <a:gd name="connsiteX0" fmla="*/ 20268 w 21068"/>
                <a:gd name="connsiteY0" fmla="*/ 20485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5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5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6" y="1235"/>
                    <a:pt x="18745" y="-70"/>
                    <a:pt x="17078" y="3"/>
                  </a:cubicBezTo>
                  <a:cubicBezTo>
                    <a:pt x="15410" y="75"/>
                    <a:pt x="14105" y="1525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5" y="16208"/>
                    <a:pt x="-70" y="17658"/>
                    <a:pt x="3" y="19325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5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8C60625A-0A18-BC5B-DB8F-A513AFBDF08F}"/>
                </a:ext>
              </a:extLst>
            </p:cNvPr>
            <p:cNvSpPr/>
            <p:nvPr/>
          </p:nvSpPr>
          <p:spPr>
            <a:xfrm>
              <a:off x="3516178" y="5386482"/>
              <a:ext cx="38030" cy="42468"/>
            </a:xfrm>
            <a:custGeom>
              <a:avLst/>
              <a:gdLst>
                <a:gd name="connsiteX0" fmla="*/ 801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5 w 21467"/>
                <a:gd name="connsiteY3" fmla="*/ 2903 h 21793"/>
                <a:gd name="connsiteX4" fmla="*/ 18564 w 21467"/>
                <a:gd name="connsiteY4" fmla="*/ 6093 h 21793"/>
                <a:gd name="connsiteX5" fmla="*/ 6239 w 21467"/>
                <a:gd name="connsiteY5" fmla="*/ 6710 h 21793"/>
                <a:gd name="connsiteX6" fmla="*/ 6855 w 21467"/>
                <a:gd name="connsiteY6" fmla="*/ 18600 h 21793"/>
                <a:gd name="connsiteX7" fmla="*/ 3955 w 21467"/>
                <a:gd name="connsiteY7" fmla="*/ 21790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1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1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5" y="2903"/>
                  </a:cubicBezTo>
                  <a:cubicBezTo>
                    <a:pt x="21537" y="4570"/>
                    <a:pt x="20268" y="6021"/>
                    <a:pt x="18564" y="6093"/>
                  </a:cubicBezTo>
                  <a:lnTo>
                    <a:pt x="6239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5" y="21790"/>
                  </a:cubicBezTo>
                  <a:cubicBezTo>
                    <a:pt x="2287" y="21863"/>
                    <a:pt x="837" y="20594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1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554E5DA9-65E4-42FF-A9ED-AD295DBFB147}"/>
                </a:ext>
              </a:extLst>
            </p:cNvPr>
            <p:cNvSpPr/>
            <p:nvPr/>
          </p:nvSpPr>
          <p:spPr>
            <a:xfrm>
              <a:off x="3498004" y="5368398"/>
              <a:ext cx="38030" cy="42468"/>
            </a:xfrm>
            <a:custGeom>
              <a:avLst/>
              <a:gdLst>
                <a:gd name="connsiteX0" fmla="*/ 800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4 h 21793"/>
                <a:gd name="connsiteX5" fmla="*/ 6238 w 21467"/>
                <a:gd name="connsiteY5" fmla="*/ 6710 h 21793"/>
                <a:gd name="connsiteX6" fmla="*/ 6855 w 21467"/>
                <a:gd name="connsiteY6" fmla="*/ 18600 h 21793"/>
                <a:gd name="connsiteX7" fmla="*/ 3954 w 21467"/>
                <a:gd name="connsiteY7" fmla="*/ 21791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0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0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4" y="2903"/>
                  </a:cubicBezTo>
                  <a:cubicBezTo>
                    <a:pt x="21537" y="4607"/>
                    <a:pt x="20268" y="6021"/>
                    <a:pt x="18564" y="6094"/>
                  </a:cubicBezTo>
                  <a:lnTo>
                    <a:pt x="6238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4" y="21791"/>
                  </a:cubicBezTo>
                  <a:cubicBezTo>
                    <a:pt x="2287" y="21863"/>
                    <a:pt x="837" y="20595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0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809F5161-EDDE-3FC5-AB21-338E9D4C6197}"/>
                </a:ext>
              </a:extLst>
            </p:cNvPr>
            <p:cNvSpPr/>
            <p:nvPr/>
          </p:nvSpPr>
          <p:spPr>
            <a:xfrm>
              <a:off x="3387931" y="5253110"/>
              <a:ext cx="123051" cy="135356"/>
            </a:xfrm>
            <a:custGeom>
              <a:avLst/>
              <a:gdLst>
                <a:gd name="connsiteX0" fmla="*/ 34730 w 69459"/>
                <a:gd name="connsiteY0" fmla="*/ 69459 h 69459"/>
                <a:gd name="connsiteX1" fmla="*/ 0 w 69459"/>
                <a:gd name="connsiteY1" fmla="*/ 34730 h 69459"/>
                <a:gd name="connsiteX2" fmla="*/ 34730 w 69459"/>
                <a:gd name="connsiteY2" fmla="*/ 0 h 69459"/>
                <a:gd name="connsiteX3" fmla="*/ 69460 w 69459"/>
                <a:gd name="connsiteY3" fmla="*/ 34730 h 69459"/>
                <a:gd name="connsiteX4" fmla="*/ 34730 w 69459"/>
                <a:gd name="connsiteY4" fmla="*/ 69459 h 69459"/>
                <a:gd name="connsiteX5" fmla="*/ 34730 w 69459"/>
                <a:gd name="connsiteY5" fmla="*/ 4894 h 69459"/>
                <a:gd name="connsiteX6" fmla="*/ 4894 w 69459"/>
                <a:gd name="connsiteY6" fmla="*/ 34730 h 69459"/>
                <a:gd name="connsiteX7" fmla="*/ 34730 w 69459"/>
                <a:gd name="connsiteY7" fmla="*/ 64565 h 69459"/>
                <a:gd name="connsiteX8" fmla="*/ 64566 w 69459"/>
                <a:gd name="connsiteY8" fmla="*/ 34730 h 69459"/>
                <a:gd name="connsiteX9" fmla="*/ 34730 w 69459"/>
                <a:gd name="connsiteY9" fmla="*/ 4894 h 6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459" h="69459">
                  <a:moveTo>
                    <a:pt x="34730" y="69459"/>
                  </a:moveTo>
                  <a:cubicBezTo>
                    <a:pt x="15588" y="69459"/>
                    <a:pt x="0" y="53871"/>
                    <a:pt x="0" y="34730"/>
                  </a:cubicBezTo>
                  <a:cubicBezTo>
                    <a:pt x="0" y="15588"/>
                    <a:pt x="15588" y="0"/>
                    <a:pt x="34730" y="0"/>
                  </a:cubicBezTo>
                  <a:cubicBezTo>
                    <a:pt x="53871" y="0"/>
                    <a:pt x="69460" y="15588"/>
                    <a:pt x="69460" y="34730"/>
                  </a:cubicBezTo>
                  <a:cubicBezTo>
                    <a:pt x="69460" y="53871"/>
                    <a:pt x="53871" y="69459"/>
                    <a:pt x="34730" y="69459"/>
                  </a:cubicBezTo>
                  <a:close/>
                  <a:moveTo>
                    <a:pt x="34730" y="4894"/>
                  </a:moveTo>
                  <a:cubicBezTo>
                    <a:pt x="18271" y="4894"/>
                    <a:pt x="4894" y="18271"/>
                    <a:pt x="4894" y="34730"/>
                  </a:cubicBezTo>
                  <a:cubicBezTo>
                    <a:pt x="4894" y="51188"/>
                    <a:pt x="18271" y="64565"/>
                    <a:pt x="34730" y="64565"/>
                  </a:cubicBezTo>
                  <a:cubicBezTo>
                    <a:pt x="51188" y="64565"/>
                    <a:pt x="64566" y="51188"/>
                    <a:pt x="64566" y="34730"/>
                  </a:cubicBezTo>
                  <a:cubicBezTo>
                    <a:pt x="64566" y="18271"/>
                    <a:pt x="51188" y="4894"/>
                    <a:pt x="34730" y="489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9A14D3F4-CA47-B4F8-8F90-2D22B66309DE}"/>
                </a:ext>
              </a:extLst>
            </p:cNvPr>
            <p:cNvSpPr/>
            <p:nvPr/>
          </p:nvSpPr>
          <p:spPr>
            <a:xfrm>
              <a:off x="3365195" y="5644839"/>
              <a:ext cx="10789" cy="230446"/>
            </a:xfrm>
            <a:custGeom>
              <a:avLst/>
              <a:gdLst>
                <a:gd name="connsiteX0" fmla="*/ 3045 w 6090"/>
                <a:gd name="connsiteY0" fmla="*/ 118255 h 118255"/>
                <a:gd name="connsiteX1" fmla="*/ 0 w 6090"/>
                <a:gd name="connsiteY1" fmla="*/ 115210 h 118255"/>
                <a:gd name="connsiteX2" fmla="*/ 0 w 6090"/>
                <a:gd name="connsiteY2" fmla="*/ 3045 h 118255"/>
                <a:gd name="connsiteX3" fmla="*/ 3045 w 6090"/>
                <a:gd name="connsiteY3" fmla="*/ 0 h 118255"/>
                <a:gd name="connsiteX4" fmla="*/ 6090 w 6090"/>
                <a:gd name="connsiteY4" fmla="*/ 3045 h 118255"/>
                <a:gd name="connsiteX5" fmla="*/ 6090 w 6090"/>
                <a:gd name="connsiteY5" fmla="*/ 115210 h 118255"/>
                <a:gd name="connsiteX6" fmla="*/ 3045 w 6090"/>
                <a:gd name="connsiteY6" fmla="*/ 118255 h 11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0" h="118255">
                  <a:moveTo>
                    <a:pt x="3045" y="118255"/>
                  </a:moveTo>
                  <a:cubicBezTo>
                    <a:pt x="1377" y="118255"/>
                    <a:pt x="0" y="116878"/>
                    <a:pt x="0" y="115210"/>
                  </a:cubicBezTo>
                  <a:lnTo>
                    <a:pt x="0" y="3045"/>
                  </a:lnTo>
                  <a:cubicBezTo>
                    <a:pt x="0" y="1378"/>
                    <a:pt x="1377" y="0"/>
                    <a:pt x="3045" y="0"/>
                  </a:cubicBezTo>
                  <a:cubicBezTo>
                    <a:pt x="4713" y="0"/>
                    <a:pt x="6090" y="1378"/>
                    <a:pt x="6090" y="3045"/>
                  </a:cubicBezTo>
                  <a:lnTo>
                    <a:pt x="6090" y="115210"/>
                  </a:lnTo>
                  <a:cubicBezTo>
                    <a:pt x="6090" y="116878"/>
                    <a:pt x="4713" y="118255"/>
                    <a:pt x="3045" y="11825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AC4B3232-71F1-8ACE-C0CD-5A0E37B94880}"/>
                </a:ext>
              </a:extLst>
            </p:cNvPr>
            <p:cNvSpPr/>
            <p:nvPr/>
          </p:nvSpPr>
          <p:spPr>
            <a:xfrm>
              <a:off x="3346266" y="5625360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3 h 17029"/>
                <a:gd name="connsiteX7" fmla="*/ 26673 w 27570"/>
                <a:gd name="connsiteY7" fmla="*/ 1223 h 17029"/>
                <a:gd name="connsiteX8" fmla="*/ 26673 w 27570"/>
                <a:gd name="connsiteY8" fmla="*/ 5538 h 17029"/>
                <a:gd name="connsiteX9" fmla="*/ 16087 w 27570"/>
                <a:gd name="connsiteY9" fmla="*/ 16123 h 17029"/>
                <a:gd name="connsiteX10" fmla="*/ 13948 w 27570"/>
                <a:gd name="connsiteY10" fmla="*/ 17029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3"/>
                    <a:pt x="897" y="897"/>
                  </a:cubicBezTo>
                  <a:cubicBezTo>
                    <a:pt x="2093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3"/>
                  </a:lnTo>
                  <a:cubicBezTo>
                    <a:pt x="23555" y="27"/>
                    <a:pt x="25476" y="27"/>
                    <a:pt x="26673" y="1223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3"/>
                    <a:pt x="14746" y="17029"/>
                    <a:pt x="13948" y="1702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167C4A5F-E7F5-E2D3-BFDC-43AD0ACCAB3D}"/>
                </a:ext>
              </a:extLst>
            </p:cNvPr>
            <p:cNvSpPr/>
            <p:nvPr/>
          </p:nvSpPr>
          <p:spPr>
            <a:xfrm>
              <a:off x="3346266" y="5652275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4 h 17029"/>
                <a:gd name="connsiteX7" fmla="*/ 26673 w 27570"/>
                <a:gd name="connsiteY7" fmla="*/ 1224 h 17029"/>
                <a:gd name="connsiteX8" fmla="*/ 26673 w 27570"/>
                <a:gd name="connsiteY8" fmla="*/ 5537 h 17029"/>
                <a:gd name="connsiteX9" fmla="*/ 16087 w 27570"/>
                <a:gd name="connsiteY9" fmla="*/ 16123 h 17029"/>
                <a:gd name="connsiteX10" fmla="*/ 13948 w 27570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3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4"/>
                  </a:lnTo>
                  <a:cubicBezTo>
                    <a:pt x="23555" y="27"/>
                    <a:pt x="25476" y="27"/>
                    <a:pt x="26673" y="1224"/>
                  </a:cubicBezTo>
                  <a:cubicBezTo>
                    <a:pt x="27869" y="2420"/>
                    <a:pt x="27869" y="4341"/>
                    <a:pt x="26673" y="5537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2C9A099B-76D7-2F6D-4ECB-C72B85238865}"/>
                </a:ext>
              </a:extLst>
            </p:cNvPr>
            <p:cNvSpPr/>
            <p:nvPr/>
          </p:nvSpPr>
          <p:spPr>
            <a:xfrm>
              <a:off x="3346266" y="5860521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2 h 17029"/>
                <a:gd name="connsiteX4" fmla="*/ 5211 w 27570"/>
                <a:gd name="connsiteY4" fmla="*/ 16132 h 17029"/>
                <a:gd name="connsiteX5" fmla="*/ 13948 w 27570"/>
                <a:gd name="connsiteY5" fmla="*/ 7395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2"/>
                  </a:cubicBezTo>
                  <a:cubicBezTo>
                    <a:pt x="2093" y="17329"/>
                    <a:pt x="4015" y="17329"/>
                    <a:pt x="5211" y="16132"/>
                  </a:cubicBezTo>
                  <a:lnTo>
                    <a:pt x="13948" y="7395"/>
                  </a:lnTo>
                  <a:lnTo>
                    <a:pt x="22359" y="15806"/>
                  </a:lnTo>
                  <a:cubicBezTo>
                    <a:pt x="23555" y="17002"/>
                    <a:pt x="25476" y="17002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2C6F1875-A3A9-8E0C-416E-5F06190B876F}"/>
                </a:ext>
              </a:extLst>
            </p:cNvPr>
            <p:cNvSpPr/>
            <p:nvPr/>
          </p:nvSpPr>
          <p:spPr>
            <a:xfrm>
              <a:off x="3346266" y="5833533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3 h 17029"/>
                <a:gd name="connsiteX4" fmla="*/ 5211 w 27570"/>
                <a:gd name="connsiteY4" fmla="*/ 16133 h 17029"/>
                <a:gd name="connsiteX5" fmla="*/ 13948 w 27570"/>
                <a:gd name="connsiteY5" fmla="*/ 7396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3"/>
                    <a:pt x="11773" y="943"/>
                  </a:cubicBezTo>
                  <a:lnTo>
                    <a:pt x="897" y="11818"/>
                  </a:lnTo>
                  <a:cubicBezTo>
                    <a:pt x="-299" y="13015"/>
                    <a:pt x="-299" y="14936"/>
                    <a:pt x="897" y="16133"/>
                  </a:cubicBezTo>
                  <a:cubicBezTo>
                    <a:pt x="2093" y="17329"/>
                    <a:pt x="4015" y="17329"/>
                    <a:pt x="5211" y="16133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3"/>
                    <a:pt x="25476" y="17003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7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DC3F6887-45B0-8E73-AF0D-62AE7284A6A6}"/>
                </a:ext>
              </a:extLst>
            </p:cNvPr>
            <p:cNvSpPr/>
            <p:nvPr/>
          </p:nvSpPr>
          <p:spPr>
            <a:xfrm>
              <a:off x="3265520" y="5752291"/>
              <a:ext cx="209496" cy="11868"/>
            </a:xfrm>
            <a:custGeom>
              <a:avLst/>
              <a:gdLst>
                <a:gd name="connsiteX0" fmla="*/ 0 w 118255"/>
                <a:gd name="connsiteY0" fmla="*/ 3046 h 6090"/>
                <a:gd name="connsiteX1" fmla="*/ 3045 w 118255"/>
                <a:gd name="connsiteY1" fmla="*/ 0 h 6090"/>
                <a:gd name="connsiteX2" fmla="*/ 115210 w 118255"/>
                <a:gd name="connsiteY2" fmla="*/ 0 h 6090"/>
                <a:gd name="connsiteX3" fmla="*/ 118255 w 118255"/>
                <a:gd name="connsiteY3" fmla="*/ 3046 h 6090"/>
                <a:gd name="connsiteX4" fmla="*/ 115210 w 118255"/>
                <a:gd name="connsiteY4" fmla="*/ 6091 h 6090"/>
                <a:gd name="connsiteX5" fmla="*/ 3045 w 118255"/>
                <a:gd name="connsiteY5" fmla="*/ 6091 h 6090"/>
                <a:gd name="connsiteX6" fmla="*/ 0 w 118255"/>
                <a:gd name="connsiteY6" fmla="*/ 3046 h 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255" h="6090">
                  <a:moveTo>
                    <a:pt x="0" y="3046"/>
                  </a:moveTo>
                  <a:cubicBezTo>
                    <a:pt x="0" y="1378"/>
                    <a:pt x="1378" y="0"/>
                    <a:pt x="3045" y="0"/>
                  </a:cubicBezTo>
                  <a:lnTo>
                    <a:pt x="115210" y="0"/>
                  </a:lnTo>
                  <a:cubicBezTo>
                    <a:pt x="116878" y="0"/>
                    <a:pt x="118255" y="1378"/>
                    <a:pt x="118255" y="3046"/>
                  </a:cubicBezTo>
                  <a:cubicBezTo>
                    <a:pt x="118255" y="4713"/>
                    <a:pt x="116878" y="6091"/>
                    <a:pt x="115210" y="6091"/>
                  </a:cubicBezTo>
                  <a:lnTo>
                    <a:pt x="3045" y="6091"/>
                  </a:lnTo>
                  <a:cubicBezTo>
                    <a:pt x="1378" y="6091"/>
                    <a:pt x="0" y="4713"/>
                    <a:pt x="0" y="3046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ADEB4CB9-8F90-33DE-D5C9-9778C817083F}"/>
                </a:ext>
              </a:extLst>
            </p:cNvPr>
            <p:cNvSpPr/>
            <p:nvPr/>
          </p:nvSpPr>
          <p:spPr>
            <a:xfrm>
              <a:off x="3462558" y="5731399"/>
              <a:ext cx="30168" cy="53724"/>
            </a:xfrm>
            <a:custGeom>
              <a:avLst/>
              <a:gdLst>
                <a:gd name="connsiteX0" fmla="*/ 36 w 17029"/>
                <a:gd name="connsiteY0" fmla="*/ 13912 h 27569"/>
                <a:gd name="connsiteX1" fmla="*/ 943 w 17029"/>
                <a:gd name="connsiteY1" fmla="*/ 11773 h 27569"/>
                <a:gd name="connsiteX2" fmla="*/ 11818 w 17029"/>
                <a:gd name="connsiteY2" fmla="*/ 897 h 27569"/>
                <a:gd name="connsiteX3" fmla="*/ 16132 w 17029"/>
                <a:gd name="connsiteY3" fmla="*/ 897 h 27569"/>
                <a:gd name="connsiteX4" fmla="*/ 16132 w 17029"/>
                <a:gd name="connsiteY4" fmla="*/ 5211 h 27569"/>
                <a:gd name="connsiteX5" fmla="*/ 7395 w 17029"/>
                <a:gd name="connsiteY5" fmla="*/ 13948 h 27569"/>
                <a:gd name="connsiteX6" fmla="*/ 15806 w 17029"/>
                <a:gd name="connsiteY6" fmla="*/ 22359 h 27569"/>
                <a:gd name="connsiteX7" fmla="*/ 15806 w 17029"/>
                <a:gd name="connsiteY7" fmla="*/ 26673 h 27569"/>
                <a:gd name="connsiteX8" fmla="*/ 11492 w 17029"/>
                <a:gd name="connsiteY8" fmla="*/ 26673 h 27569"/>
                <a:gd name="connsiteX9" fmla="*/ 906 w 17029"/>
                <a:gd name="connsiteY9" fmla="*/ 16087 h 27569"/>
                <a:gd name="connsiteX10" fmla="*/ 0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36" y="13912"/>
                  </a:moveTo>
                  <a:cubicBezTo>
                    <a:pt x="36" y="13114"/>
                    <a:pt x="362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3"/>
                    <a:pt x="17329" y="4015"/>
                    <a:pt x="16132" y="5211"/>
                  </a:cubicBezTo>
                  <a:lnTo>
                    <a:pt x="7395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5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A5A9D2BE-08D9-52A1-5BD2-67C6FDADE694}"/>
                </a:ext>
              </a:extLst>
            </p:cNvPr>
            <p:cNvSpPr/>
            <p:nvPr/>
          </p:nvSpPr>
          <p:spPr>
            <a:xfrm>
              <a:off x="3438089" y="5731399"/>
              <a:ext cx="30168" cy="53724"/>
            </a:xfrm>
            <a:custGeom>
              <a:avLst/>
              <a:gdLst>
                <a:gd name="connsiteX0" fmla="*/ 36 w 17029"/>
                <a:gd name="connsiteY0" fmla="*/ 13912 h 27569"/>
                <a:gd name="connsiteX1" fmla="*/ 943 w 17029"/>
                <a:gd name="connsiteY1" fmla="*/ 11773 h 27569"/>
                <a:gd name="connsiteX2" fmla="*/ 11818 w 17029"/>
                <a:gd name="connsiteY2" fmla="*/ 897 h 27569"/>
                <a:gd name="connsiteX3" fmla="*/ 16132 w 17029"/>
                <a:gd name="connsiteY3" fmla="*/ 897 h 27569"/>
                <a:gd name="connsiteX4" fmla="*/ 16132 w 17029"/>
                <a:gd name="connsiteY4" fmla="*/ 5211 h 27569"/>
                <a:gd name="connsiteX5" fmla="*/ 7395 w 17029"/>
                <a:gd name="connsiteY5" fmla="*/ 13948 h 27569"/>
                <a:gd name="connsiteX6" fmla="*/ 15806 w 17029"/>
                <a:gd name="connsiteY6" fmla="*/ 22359 h 27569"/>
                <a:gd name="connsiteX7" fmla="*/ 15806 w 17029"/>
                <a:gd name="connsiteY7" fmla="*/ 26673 h 27569"/>
                <a:gd name="connsiteX8" fmla="*/ 11492 w 17029"/>
                <a:gd name="connsiteY8" fmla="*/ 26673 h 27569"/>
                <a:gd name="connsiteX9" fmla="*/ 906 w 17029"/>
                <a:gd name="connsiteY9" fmla="*/ 16087 h 27569"/>
                <a:gd name="connsiteX10" fmla="*/ 0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36" y="13912"/>
                  </a:moveTo>
                  <a:cubicBezTo>
                    <a:pt x="36" y="13114"/>
                    <a:pt x="362" y="12317"/>
                    <a:pt x="943" y="11773"/>
                  </a:cubicBezTo>
                  <a:lnTo>
                    <a:pt x="11818" y="897"/>
                  </a:lnTo>
                  <a:cubicBezTo>
                    <a:pt x="13014" y="-299"/>
                    <a:pt x="14936" y="-299"/>
                    <a:pt x="16132" y="897"/>
                  </a:cubicBezTo>
                  <a:cubicBezTo>
                    <a:pt x="17329" y="2093"/>
                    <a:pt x="17329" y="4015"/>
                    <a:pt x="16132" y="5211"/>
                  </a:cubicBezTo>
                  <a:lnTo>
                    <a:pt x="7395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5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35C5D484-2D92-3197-9538-BC3AB38B0C53}"/>
                </a:ext>
              </a:extLst>
            </p:cNvPr>
            <p:cNvSpPr/>
            <p:nvPr/>
          </p:nvSpPr>
          <p:spPr>
            <a:xfrm>
              <a:off x="3248775" y="5731399"/>
              <a:ext cx="30168" cy="53724"/>
            </a:xfrm>
            <a:custGeom>
              <a:avLst/>
              <a:gdLst>
                <a:gd name="connsiteX0" fmla="*/ 16993 w 17029"/>
                <a:gd name="connsiteY0" fmla="*/ 13912 h 27569"/>
                <a:gd name="connsiteX1" fmla="*/ 16087 w 17029"/>
                <a:gd name="connsiteY1" fmla="*/ 11773 h 27569"/>
                <a:gd name="connsiteX2" fmla="*/ 5211 w 17029"/>
                <a:gd name="connsiteY2" fmla="*/ 897 h 27569"/>
                <a:gd name="connsiteX3" fmla="*/ 897 w 17029"/>
                <a:gd name="connsiteY3" fmla="*/ 897 h 27569"/>
                <a:gd name="connsiteX4" fmla="*/ 897 w 17029"/>
                <a:gd name="connsiteY4" fmla="*/ 5211 h 27569"/>
                <a:gd name="connsiteX5" fmla="*/ 9634 w 17029"/>
                <a:gd name="connsiteY5" fmla="*/ 13948 h 27569"/>
                <a:gd name="connsiteX6" fmla="*/ 1223 w 17029"/>
                <a:gd name="connsiteY6" fmla="*/ 22359 h 27569"/>
                <a:gd name="connsiteX7" fmla="*/ 1223 w 17029"/>
                <a:gd name="connsiteY7" fmla="*/ 26673 h 27569"/>
                <a:gd name="connsiteX8" fmla="*/ 5537 w 17029"/>
                <a:gd name="connsiteY8" fmla="*/ 26673 h 27569"/>
                <a:gd name="connsiteX9" fmla="*/ 16123 w 17029"/>
                <a:gd name="connsiteY9" fmla="*/ 16087 h 27569"/>
                <a:gd name="connsiteX10" fmla="*/ 17029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3" y="-299"/>
                    <a:pt x="897" y="897"/>
                  </a:cubicBezTo>
                  <a:cubicBezTo>
                    <a:pt x="-299" y="2093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7" y="26673"/>
                  </a:cubicBezTo>
                  <a:lnTo>
                    <a:pt x="16123" y="16087"/>
                  </a:lnTo>
                  <a:cubicBezTo>
                    <a:pt x="16703" y="15507"/>
                    <a:pt x="17029" y="14745"/>
                    <a:pt x="17029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C3FA0F91-CEDD-E069-257F-F48B2084B332}"/>
                </a:ext>
              </a:extLst>
            </p:cNvPr>
            <p:cNvSpPr/>
            <p:nvPr/>
          </p:nvSpPr>
          <p:spPr>
            <a:xfrm>
              <a:off x="3273308" y="5731399"/>
              <a:ext cx="30168" cy="53724"/>
            </a:xfrm>
            <a:custGeom>
              <a:avLst/>
              <a:gdLst>
                <a:gd name="connsiteX0" fmla="*/ 16993 w 17029"/>
                <a:gd name="connsiteY0" fmla="*/ 13912 h 27569"/>
                <a:gd name="connsiteX1" fmla="*/ 16087 w 17029"/>
                <a:gd name="connsiteY1" fmla="*/ 11773 h 27569"/>
                <a:gd name="connsiteX2" fmla="*/ 5211 w 17029"/>
                <a:gd name="connsiteY2" fmla="*/ 897 h 27569"/>
                <a:gd name="connsiteX3" fmla="*/ 897 w 17029"/>
                <a:gd name="connsiteY3" fmla="*/ 897 h 27569"/>
                <a:gd name="connsiteX4" fmla="*/ 897 w 17029"/>
                <a:gd name="connsiteY4" fmla="*/ 5211 h 27569"/>
                <a:gd name="connsiteX5" fmla="*/ 9634 w 17029"/>
                <a:gd name="connsiteY5" fmla="*/ 13948 h 27569"/>
                <a:gd name="connsiteX6" fmla="*/ 1223 w 17029"/>
                <a:gd name="connsiteY6" fmla="*/ 22359 h 27569"/>
                <a:gd name="connsiteX7" fmla="*/ 1223 w 17029"/>
                <a:gd name="connsiteY7" fmla="*/ 26673 h 27569"/>
                <a:gd name="connsiteX8" fmla="*/ 5538 w 17029"/>
                <a:gd name="connsiteY8" fmla="*/ 26673 h 27569"/>
                <a:gd name="connsiteX9" fmla="*/ 16123 w 17029"/>
                <a:gd name="connsiteY9" fmla="*/ 16087 h 27569"/>
                <a:gd name="connsiteX10" fmla="*/ 17030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3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8" y="26673"/>
                  </a:cubicBezTo>
                  <a:lnTo>
                    <a:pt x="16123" y="16087"/>
                  </a:lnTo>
                  <a:cubicBezTo>
                    <a:pt x="16703" y="15507"/>
                    <a:pt x="17030" y="14745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2C74ED52-7F2F-F235-4D5C-CFDA328AF085}"/>
                </a:ext>
              </a:extLst>
            </p:cNvPr>
            <p:cNvSpPr/>
            <p:nvPr/>
          </p:nvSpPr>
          <p:spPr>
            <a:xfrm>
              <a:off x="3291307" y="5680693"/>
              <a:ext cx="158308" cy="158316"/>
            </a:xfrm>
            <a:custGeom>
              <a:avLst/>
              <a:gdLst>
                <a:gd name="connsiteX0" fmla="*/ 779 w 89361"/>
                <a:gd name="connsiteY0" fmla="*/ 80244 h 81241"/>
                <a:gd name="connsiteX1" fmla="*/ 997 w 89361"/>
                <a:gd name="connsiteY1" fmla="*/ 75930 h 81241"/>
                <a:gd name="connsiteX2" fmla="*/ 84269 w 89361"/>
                <a:gd name="connsiteY2" fmla="*/ 779 h 81241"/>
                <a:gd name="connsiteX3" fmla="*/ 88583 w 89361"/>
                <a:gd name="connsiteY3" fmla="*/ 997 h 81241"/>
                <a:gd name="connsiteX4" fmla="*/ 88365 w 89361"/>
                <a:gd name="connsiteY4" fmla="*/ 5311 h 81241"/>
                <a:gd name="connsiteX5" fmla="*/ 5093 w 89361"/>
                <a:gd name="connsiteY5" fmla="*/ 80462 h 81241"/>
                <a:gd name="connsiteX6" fmla="*/ 779 w 89361"/>
                <a:gd name="connsiteY6" fmla="*/ 80244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779" y="80244"/>
                  </a:moveTo>
                  <a:cubicBezTo>
                    <a:pt x="-345" y="79012"/>
                    <a:pt x="-236" y="77054"/>
                    <a:pt x="997" y="75930"/>
                  </a:cubicBezTo>
                  <a:lnTo>
                    <a:pt x="84269" y="779"/>
                  </a:lnTo>
                  <a:cubicBezTo>
                    <a:pt x="85501" y="-345"/>
                    <a:pt x="87459" y="-236"/>
                    <a:pt x="88583" y="997"/>
                  </a:cubicBezTo>
                  <a:cubicBezTo>
                    <a:pt x="89706" y="2229"/>
                    <a:pt x="89598" y="4187"/>
                    <a:pt x="88365" y="5311"/>
                  </a:cubicBezTo>
                  <a:lnTo>
                    <a:pt x="5093" y="80462"/>
                  </a:lnTo>
                  <a:cubicBezTo>
                    <a:pt x="3861" y="81586"/>
                    <a:pt x="1903" y="81477"/>
                    <a:pt x="779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30F95C7-D1D0-8154-8224-A9BB16D1AAA8}"/>
                </a:ext>
              </a:extLst>
            </p:cNvPr>
            <p:cNvSpPr/>
            <p:nvPr/>
          </p:nvSpPr>
          <p:spPr>
            <a:xfrm>
              <a:off x="3437762" y="5652112"/>
              <a:ext cx="37323" cy="43316"/>
            </a:xfrm>
            <a:custGeom>
              <a:avLst/>
              <a:gdLst>
                <a:gd name="connsiteX0" fmla="*/ 800 w 21068"/>
                <a:gd name="connsiteY0" fmla="*/ 20486 h 22228"/>
                <a:gd name="connsiteX1" fmla="*/ 3 w 21068"/>
                <a:gd name="connsiteY1" fmla="*/ 18274 h 22228"/>
                <a:gd name="connsiteX2" fmla="*/ 800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5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0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0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3" y="1525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5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5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90037840-7991-58C8-469C-1B8266C760C4}"/>
                </a:ext>
              </a:extLst>
            </p:cNvPr>
            <p:cNvSpPr/>
            <p:nvPr/>
          </p:nvSpPr>
          <p:spPr>
            <a:xfrm>
              <a:off x="3419587" y="5670196"/>
              <a:ext cx="37323" cy="43316"/>
            </a:xfrm>
            <a:custGeom>
              <a:avLst/>
              <a:gdLst>
                <a:gd name="connsiteX0" fmla="*/ 800 w 21068"/>
                <a:gd name="connsiteY0" fmla="*/ 20486 h 22228"/>
                <a:gd name="connsiteX1" fmla="*/ 3 w 21068"/>
                <a:gd name="connsiteY1" fmla="*/ 18274 h 22228"/>
                <a:gd name="connsiteX2" fmla="*/ 800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6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0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0" y="2903"/>
                  </a:lnTo>
                  <a:cubicBezTo>
                    <a:pt x="873" y="1236"/>
                    <a:pt x="2323" y="-70"/>
                    <a:pt x="3991" y="3"/>
                  </a:cubicBezTo>
                  <a:cubicBezTo>
                    <a:pt x="5658" y="75"/>
                    <a:pt x="6963" y="1526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6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6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1506155B-20BC-548E-BDFC-D338FA14F94C}"/>
                </a:ext>
              </a:extLst>
            </p:cNvPr>
            <p:cNvSpPr/>
            <p:nvPr/>
          </p:nvSpPr>
          <p:spPr>
            <a:xfrm>
              <a:off x="3266158" y="5823920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4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1 h 21793"/>
                <a:gd name="connsiteX9" fmla="*/ 21465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200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6" y="1200"/>
                    <a:pt x="3" y="2903"/>
                  </a:cubicBezTo>
                  <a:cubicBezTo>
                    <a:pt x="-69" y="4571"/>
                    <a:pt x="1199" y="6021"/>
                    <a:pt x="2903" y="6094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1" y="21863"/>
                    <a:pt x="20631" y="20595"/>
                    <a:pt x="20703" y="18891"/>
                  </a:cubicBezTo>
                  <a:lnTo>
                    <a:pt x="21465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8BB34C0D-D034-476C-B732-FBF0435DAF97}"/>
                </a:ext>
              </a:extLst>
            </p:cNvPr>
            <p:cNvSpPr/>
            <p:nvPr/>
          </p:nvSpPr>
          <p:spPr>
            <a:xfrm>
              <a:off x="3284332" y="5805836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3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0 h 21793"/>
                <a:gd name="connsiteX9" fmla="*/ 21464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6" y="1199"/>
                    <a:pt x="3" y="2903"/>
                  </a:cubicBezTo>
                  <a:cubicBezTo>
                    <a:pt x="-70" y="4571"/>
                    <a:pt x="1199" y="6021"/>
                    <a:pt x="2903" y="6093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0" y="21863"/>
                    <a:pt x="20631" y="20594"/>
                    <a:pt x="20703" y="18890"/>
                  </a:cubicBezTo>
                  <a:lnTo>
                    <a:pt x="21464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F6B8B5AA-9E37-58E0-C612-A376D520B031}"/>
                </a:ext>
              </a:extLst>
            </p:cNvPr>
            <p:cNvSpPr/>
            <p:nvPr/>
          </p:nvSpPr>
          <p:spPr>
            <a:xfrm>
              <a:off x="3291627" y="5680693"/>
              <a:ext cx="158308" cy="158316"/>
            </a:xfrm>
            <a:custGeom>
              <a:avLst/>
              <a:gdLst>
                <a:gd name="connsiteX0" fmla="*/ 88583 w 89361"/>
                <a:gd name="connsiteY0" fmla="*/ 80244 h 81241"/>
                <a:gd name="connsiteX1" fmla="*/ 88365 w 89361"/>
                <a:gd name="connsiteY1" fmla="*/ 75930 h 81241"/>
                <a:gd name="connsiteX2" fmla="*/ 5093 w 89361"/>
                <a:gd name="connsiteY2" fmla="*/ 779 h 81241"/>
                <a:gd name="connsiteX3" fmla="*/ 779 w 89361"/>
                <a:gd name="connsiteY3" fmla="*/ 997 h 81241"/>
                <a:gd name="connsiteX4" fmla="*/ 997 w 89361"/>
                <a:gd name="connsiteY4" fmla="*/ 5311 h 81241"/>
                <a:gd name="connsiteX5" fmla="*/ 84269 w 89361"/>
                <a:gd name="connsiteY5" fmla="*/ 80462 h 81241"/>
                <a:gd name="connsiteX6" fmla="*/ 88583 w 89361"/>
                <a:gd name="connsiteY6" fmla="*/ 80244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88583" y="80244"/>
                  </a:moveTo>
                  <a:cubicBezTo>
                    <a:pt x="89706" y="79012"/>
                    <a:pt x="89598" y="77054"/>
                    <a:pt x="88365" y="75930"/>
                  </a:cubicBezTo>
                  <a:lnTo>
                    <a:pt x="5093" y="779"/>
                  </a:lnTo>
                  <a:cubicBezTo>
                    <a:pt x="3861" y="-345"/>
                    <a:pt x="1903" y="-236"/>
                    <a:pt x="779" y="997"/>
                  </a:cubicBezTo>
                  <a:cubicBezTo>
                    <a:pt x="-345" y="2229"/>
                    <a:pt x="-236" y="4187"/>
                    <a:pt x="997" y="5311"/>
                  </a:cubicBezTo>
                  <a:lnTo>
                    <a:pt x="84269" y="80462"/>
                  </a:lnTo>
                  <a:cubicBezTo>
                    <a:pt x="85501" y="81586"/>
                    <a:pt x="87459" y="81477"/>
                    <a:pt x="88583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5D11F2D2-4978-69E3-EE1A-029F69D9E464}"/>
                </a:ext>
              </a:extLst>
            </p:cNvPr>
            <p:cNvSpPr/>
            <p:nvPr/>
          </p:nvSpPr>
          <p:spPr>
            <a:xfrm>
              <a:off x="3266158" y="5652112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8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5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5" y="1235"/>
                    <a:pt x="18746" y="-70"/>
                    <a:pt x="17078" y="3"/>
                  </a:cubicBezTo>
                  <a:cubicBezTo>
                    <a:pt x="15410" y="75"/>
                    <a:pt x="14105" y="1525"/>
                    <a:pt x="14178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6" y="16208"/>
                    <a:pt x="-69" y="17658"/>
                    <a:pt x="3" y="19325"/>
                  </a:cubicBezTo>
                  <a:cubicBezTo>
                    <a:pt x="75" y="20993"/>
                    <a:pt x="1526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5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E4E4C761-2A1C-0125-C106-52BCA5FC58F7}"/>
                </a:ext>
              </a:extLst>
            </p:cNvPr>
            <p:cNvSpPr/>
            <p:nvPr/>
          </p:nvSpPr>
          <p:spPr>
            <a:xfrm>
              <a:off x="3284332" y="5670196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6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6" y="1236"/>
                    <a:pt x="18745" y="-70"/>
                    <a:pt x="17078" y="3"/>
                  </a:cubicBezTo>
                  <a:cubicBezTo>
                    <a:pt x="15410" y="75"/>
                    <a:pt x="14105" y="1526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6" y="16208"/>
                    <a:pt x="-70" y="17658"/>
                    <a:pt x="3" y="19326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6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C4BE3974-7927-EB70-830E-1FC5B5ABB04D}"/>
                </a:ext>
              </a:extLst>
            </p:cNvPr>
            <p:cNvSpPr/>
            <p:nvPr/>
          </p:nvSpPr>
          <p:spPr>
            <a:xfrm>
              <a:off x="3437055" y="5823920"/>
              <a:ext cx="38030" cy="42468"/>
            </a:xfrm>
            <a:custGeom>
              <a:avLst/>
              <a:gdLst>
                <a:gd name="connsiteX0" fmla="*/ 801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5 w 21467"/>
                <a:gd name="connsiteY3" fmla="*/ 2903 h 21793"/>
                <a:gd name="connsiteX4" fmla="*/ 18564 w 21467"/>
                <a:gd name="connsiteY4" fmla="*/ 6094 h 21793"/>
                <a:gd name="connsiteX5" fmla="*/ 6239 w 21467"/>
                <a:gd name="connsiteY5" fmla="*/ 6710 h 21793"/>
                <a:gd name="connsiteX6" fmla="*/ 6855 w 21467"/>
                <a:gd name="connsiteY6" fmla="*/ 18600 h 21793"/>
                <a:gd name="connsiteX7" fmla="*/ 3955 w 21467"/>
                <a:gd name="connsiteY7" fmla="*/ 21791 h 21793"/>
                <a:gd name="connsiteX8" fmla="*/ 764 w 21467"/>
                <a:gd name="connsiteY8" fmla="*/ 18891 h 21793"/>
                <a:gd name="connsiteX9" fmla="*/ 3 w 21467"/>
                <a:gd name="connsiteY9" fmla="*/ 3954 h 21793"/>
                <a:gd name="connsiteX10" fmla="*/ 801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1" y="1816"/>
                  </a:moveTo>
                  <a:cubicBezTo>
                    <a:pt x="1345" y="1200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200"/>
                    <a:pt x="21465" y="2903"/>
                  </a:cubicBezTo>
                  <a:cubicBezTo>
                    <a:pt x="21537" y="4571"/>
                    <a:pt x="20268" y="6021"/>
                    <a:pt x="18564" y="6094"/>
                  </a:cubicBezTo>
                  <a:lnTo>
                    <a:pt x="6239" y="6710"/>
                  </a:lnTo>
                  <a:lnTo>
                    <a:pt x="6855" y="18600"/>
                  </a:lnTo>
                  <a:cubicBezTo>
                    <a:pt x="6927" y="20268"/>
                    <a:pt x="5659" y="21718"/>
                    <a:pt x="3955" y="21791"/>
                  </a:cubicBezTo>
                  <a:cubicBezTo>
                    <a:pt x="2287" y="21863"/>
                    <a:pt x="837" y="20595"/>
                    <a:pt x="764" y="18891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1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C78D6346-5B48-EB75-D18D-469769CDAE12}"/>
                </a:ext>
              </a:extLst>
            </p:cNvPr>
            <p:cNvSpPr/>
            <p:nvPr/>
          </p:nvSpPr>
          <p:spPr>
            <a:xfrm>
              <a:off x="3418817" y="5805836"/>
              <a:ext cx="38030" cy="42468"/>
            </a:xfrm>
            <a:custGeom>
              <a:avLst/>
              <a:gdLst>
                <a:gd name="connsiteX0" fmla="*/ 800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3 h 21793"/>
                <a:gd name="connsiteX5" fmla="*/ 6238 w 21467"/>
                <a:gd name="connsiteY5" fmla="*/ 6710 h 21793"/>
                <a:gd name="connsiteX6" fmla="*/ 6855 w 21467"/>
                <a:gd name="connsiteY6" fmla="*/ 18600 h 21793"/>
                <a:gd name="connsiteX7" fmla="*/ 3954 w 21467"/>
                <a:gd name="connsiteY7" fmla="*/ 21791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0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0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4" y="2903"/>
                  </a:cubicBezTo>
                  <a:cubicBezTo>
                    <a:pt x="21537" y="4571"/>
                    <a:pt x="20268" y="6021"/>
                    <a:pt x="18564" y="6093"/>
                  </a:cubicBezTo>
                  <a:lnTo>
                    <a:pt x="6238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4" y="21791"/>
                  </a:cubicBezTo>
                  <a:cubicBezTo>
                    <a:pt x="2287" y="21863"/>
                    <a:pt x="837" y="20594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0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E2EC0BC5-17BC-E4BE-AA95-E95DAE200E64}"/>
                </a:ext>
              </a:extLst>
            </p:cNvPr>
            <p:cNvSpPr/>
            <p:nvPr/>
          </p:nvSpPr>
          <p:spPr>
            <a:xfrm>
              <a:off x="3308806" y="5690548"/>
              <a:ext cx="123051" cy="135356"/>
            </a:xfrm>
            <a:custGeom>
              <a:avLst/>
              <a:gdLst>
                <a:gd name="connsiteX0" fmla="*/ 34730 w 69459"/>
                <a:gd name="connsiteY0" fmla="*/ 69460 h 69459"/>
                <a:gd name="connsiteX1" fmla="*/ 0 w 69459"/>
                <a:gd name="connsiteY1" fmla="*/ 34730 h 69459"/>
                <a:gd name="connsiteX2" fmla="*/ 34730 w 69459"/>
                <a:gd name="connsiteY2" fmla="*/ 0 h 69459"/>
                <a:gd name="connsiteX3" fmla="*/ 69460 w 69459"/>
                <a:gd name="connsiteY3" fmla="*/ 34730 h 69459"/>
                <a:gd name="connsiteX4" fmla="*/ 34730 w 69459"/>
                <a:gd name="connsiteY4" fmla="*/ 69460 h 69459"/>
                <a:gd name="connsiteX5" fmla="*/ 34730 w 69459"/>
                <a:gd name="connsiteY5" fmla="*/ 4894 h 69459"/>
                <a:gd name="connsiteX6" fmla="*/ 4894 w 69459"/>
                <a:gd name="connsiteY6" fmla="*/ 34730 h 69459"/>
                <a:gd name="connsiteX7" fmla="*/ 34730 w 69459"/>
                <a:gd name="connsiteY7" fmla="*/ 64566 h 69459"/>
                <a:gd name="connsiteX8" fmla="*/ 64566 w 69459"/>
                <a:gd name="connsiteY8" fmla="*/ 34730 h 69459"/>
                <a:gd name="connsiteX9" fmla="*/ 34730 w 69459"/>
                <a:gd name="connsiteY9" fmla="*/ 4894 h 6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459" h="69459">
                  <a:moveTo>
                    <a:pt x="34730" y="69460"/>
                  </a:moveTo>
                  <a:cubicBezTo>
                    <a:pt x="15588" y="69460"/>
                    <a:pt x="0" y="53871"/>
                    <a:pt x="0" y="34730"/>
                  </a:cubicBezTo>
                  <a:cubicBezTo>
                    <a:pt x="0" y="15589"/>
                    <a:pt x="15588" y="0"/>
                    <a:pt x="34730" y="0"/>
                  </a:cubicBezTo>
                  <a:cubicBezTo>
                    <a:pt x="53871" y="0"/>
                    <a:pt x="69460" y="15589"/>
                    <a:pt x="69460" y="34730"/>
                  </a:cubicBezTo>
                  <a:cubicBezTo>
                    <a:pt x="69460" y="53871"/>
                    <a:pt x="53871" y="69460"/>
                    <a:pt x="34730" y="69460"/>
                  </a:cubicBezTo>
                  <a:close/>
                  <a:moveTo>
                    <a:pt x="34730" y="4894"/>
                  </a:moveTo>
                  <a:cubicBezTo>
                    <a:pt x="18271" y="4894"/>
                    <a:pt x="4894" y="18271"/>
                    <a:pt x="4894" y="34730"/>
                  </a:cubicBezTo>
                  <a:cubicBezTo>
                    <a:pt x="4894" y="51188"/>
                    <a:pt x="18271" y="64566"/>
                    <a:pt x="34730" y="64566"/>
                  </a:cubicBezTo>
                  <a:cubicBezTo>
                    <a:pt x="51188" y="64566"/>
                    <a:pt x="64566" y="51188"/>
                    <a:pt x="64566" y="34730"/>
                  </a:cubicBezTo>
                  <a:cubicBezTo>
                    <a:pt x="64566" y="18271"/>
                    <a:pt x="51188" y="4894"/>
                    <a:pt x="34730" y="489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1F024FAD-98A5-4FBD-4D80-F0AAF5F39307}"/>
                </a:ext>
              </a:extLst>
            </p:cNvPr>
            <p:cNvSpPr/>
            <p:nvPr/>
          </p:nvSpPr>
          <p:spPr>
            <a:xfrm>
              <a:off x="2977608" y="5212064"/>
              <a:ext cx="10789" cy="230446"/>
            </a:xfrm>
            <a:custGeom>
              <a:avLst/>
              <a:gdLst>
                <a:gd name="connsiteX0" fmla="*/ 3045 w 6090"/>
                <a:gd name="connsiteY0" fmla="*/ 118255 h 118255"/>
                <a:gd name="connsiteX1" fmla="*/ 0 w 6090"/>
                <a:gd name="connsiteY1" fmla="*/ 115210 h 118255"/>
                <a:gd name="connsiteX2" fmla="*/ 0 w 6090"/>
                <a:gd name="connsiteY2" fmla="*/ 3045 h 118255"/>
                <a:gd name="connsiteX3" fmla="*/ 3045 w 6090"/>
                <a:gd name="connsiteY3" fmla="*/ 0 h 118255"/>
                <a:gd name="connsiteX4" fmla="*/ 6090 w 6090"/>
                <a:gd name="connsiteY4" fmla="*/ 3045 h 118255"/>
                <a:gd name="connsiteX5" fmla="*/ 6090 w 6090"/>
                <a:gd name="connsiteY5" fmla="*/ 115210 h 118255"/>
                <a:gd name="connsiteX6" fmla="*/ 3045 w 6090"/>
                <a:gd name="connsiteY6" fmla="*/ 118255 h 11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0" h="118255">
                  <a:moveTo>
                    <a:pt x="3045" y="118255"/>
                  </a:moveTo>
                  <a:cubicBezTo>
                    <a:pt x="1378" y="118255"/>
                    <a:pt x="0" y="116878"/>
                    <a:pt x="0" y="115210"/>
                  </a:cubicBezTo>
                  <a:lnTo>
                    <a:pt x="0" y="3045"/>
                  </a:lnTo>
                  <a:cubicBezTo>
                    <a:pt x="0" y="1378"/>
                    <a:pt x="1378" y="0"/>
                    <a:pt x="3045" y="0"/>
                  </a:cubicBezTo>
                  <a:cubicBezTo>
                    <a:pt x="4713" y="0"/>
                    <a:pt x="6090" y="1378"/>
                    <a:pt x="6090" y="3045"/>
                  </a:cubicBezTo>
                  <a:lnTo>
                    <a:pt x="6090" y="115210"/>
                  </a:lnTo>
                  <a:cubicBezTo>
                    <a:pt x="6090" y="116878"/>
                    <a:pt x="4713" y="118255"/>
                    <a:pt x="3045" y="11825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6876344-9D73-0E66-06F3-B925CD5EE2DD}"/>
                </a:ext>
              </a:extLst>
            </p:cNvPr>
            <p:cNvSpPr/>
            <p:nvPr/>
          </p:nvSpPr>
          <p:spPr>
            <a:xfrm>
              <a:off x="2958613" y="5192583"/>
              <a:ext cx="48840" cy="33185"/>
            </a:xfrm>
            <a:custGeom>
              <a:avLst/>
              <a:gdLst>
                <a:gd name="connsiteX0" fmla="*/ 13912 w 27569"/>
                <a:gd name="connsiteY0" fmla="*/ 16993 h 17029"/>
                <a:gd name="connsiteX1" fmla="*/ 11773 w 27569"/>
                <a:gd name="connsiteY1" fmla="*/ 16087 h 17029"/>
                <a:gd name="connsiteX2" fmla="*/ 897 w 27569"/>
                <a:gd name="connsiteY2" fmla="*/ 5211 h 17029"/>
                <a:gd name="connsiteX3" fmla="*/ 897 w 27569"/>
                <a:gd name="connsiteY3" fmla="*/ 897 h 17029"/>
                <a:gd name="connsiteX4" fmla="*/ 5211 w 27569"/>
                <a:gd name="connsiteY4" fmla="*/ 897 h 17029"/>
                <a:gd name="connsiteX5" fmla="*/ 13948 w 27569"/>
                <a:gd name="connsiteY5" fmla="*/ 9634 h 17029"/>
                <a:gd name="connsiteX6" fmla="*/ 22359 w 27569"/>
                <a:gd name="connsiteY6" fmla="*/ 1223 h 17029"/>
                <a:gd name="connsiteX7" fmla="*/ 26673 w 27569"/>
                <a:gd name="connsiteY7" fmla="*/ 1223 h 17029"/>
                <a:gd name="connsiteX8" fmla="*/ 26673 w 27569"/>
                <a:gd name="connsiteY8" fmla="*/ 5538 h 17029"/>
                <a:gd name="connsiteX9" fmla="*/ 16087 w 27569"/>
                <a:gd name="connsiteY9" fmla="*/ 16123 h 17029"/>
                <a:gd name="connsiteX10" fmla="*/ 13948 w 27569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69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3"/>
                  </a:lnTo>
                  <a:cubicBezTo>
                    <a:pt x="23555" y="27"/>
                    <a:pt x="25476" y="27"/>
                    <a:pt x="26673" y="1223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814AEE0D-4C64-C41D-9368-965002450704}"/>
                </a:ext>
              </a:extLst>
            </p:cNvPr>
            <p:cNvSpPr/>
            <p:nvPr/>
          </p:nvSpPr>
          <p:spPr>
            <a:xfrm>
              <a:off x="2958613" y="5219498"/>
              <a:ext cx="48840" cy="33185"/>
            </a:xfrm>
            <a:custGeom>
              <a:avLst/>
              <a:gdLst>
                <a:gd name="connsiteX0" fmla="*/ 13912 w 27569"/>
                <a:gd name="connsiteY0" fmla="*/ 16993 h 17029"/>
                <a:gd name="connsiteX1" fmla="*/ 11773 w 27569"/>
                <a:gd name="connsiteY1" fmla="*/ 16087 h 17029"/>
                <a:gd name="connsiteX2" fmla="*/ 897 w 27569"/>
                <a:gd name="connsiteY2" fmla="*/ 5211 h 17029"/>
                <a:gd name="connsiteX3" fmla="*/ 897 w 27569"/>
                <a:gd name="connsiteY3" fmla="*/ 897 h 17029"/>
                <a:gd name="connsiteX4" fmla="*/ 5211 w 27569"/>
                <a:gd name="connsiteY4" fmla="*/ 897 h 17029"/>
                <a:gd name="connsiteX5" fmla="*/ 13948 w 27569"/>
                <a:gd name="connsiteY5" fmla="*/ 9634 h 17029"/>
                <a:gd name="connsiteX6" fmla="*/ 22359 w 27569"/>
                <a:gd name="connsiteY6" fmla="*/ 1224 h 17029"/>
                <a:gd name="connsiteX7" fmla="*/ 26673 w 27569"/>
                <a:gd name="connsiteY7" fmla="*/ 1224 h 17029"/>
                <a:gd name="connsiteX8" fmla="*/ 26673 w 27569"/>
                <a:gd name="connsiteY8" fmla="*/ 5537 h 17029"/>
                <a:gd name="connsiteX9" fmla="*/ 16087 w 27569"/>
                <a:gd name="connsiteY9" fmla="*/ 16123 h 17029"/>
                <a:gd name="connsiteX10" fmla="*/ 13948 w 27569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69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4"/>
                  </a:lnTo>
                  <a:cubicBezTo>
                    <a:pt x="23555" y="27"/>
                    <a:pt x="25476" y="27"/>
                    <a:pt x="26673" y="1224"/>
                  </a:cubicBezTo>
                  <a:cubicBezTo>
                    <a:pt x="27869" y="2420"/>
                    <a:pt x="27869" y="4341"/>
                    <a:pt x="26673" y="5537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14AB16B4-39C9-443D-04AF-81538FBCCB4D}"/>
                </a:ext>
              </a:extLst>
            </p:cNvPr>
            <p:cNvSpPr/>
            <p:nvPr/>
          </p:nvSpPr>
          <p:spPr>
            <a:xfrm>
              <a:off x="2958613" y="5427746"/>
              <a:ext cx="48840" cy="33185"/>
            </a:xfrm>
            <a:custGeom>
              <a:avLst/>
              <a:gdLst>
                <a:gd name="connsiteX0" fmla="*/ 13912 w 27569"/>
                <a:gd name="connsiteY0" fmla="*/ 36 h 17029"/>
                <a:gd name="connsiteX1" fmla="*/ 11773 w 27569"/>
                <a:gd name="connsiteY1" fmla="*/ 943 h 17029"/>
                <a:gd name="connsiteX2" fmla="*/ 897 w 27569"/>
                <a:gd name="connsiteY2" fmla="*/ 11818 h 17029"/>
                <a:gd name="connsiteX3" fmla="*/ 897 w 27569"/>
                <a:gd name="connsiteY3" fmla="*/ 16132 h 17029"/>
                <a:gd name="connsiteX4" fmla="*/ 5211 w 27569"/>
                <a:gd name="connsiteY4" fmla="*/ 16132 h 17029"/>
                <a:gd name="connsiteX5" fmla="*/ 13948 w 27569"/>
                <a:gd name="connsiteY5" fmla="*/ 7396 h 17029"/>
                <a:gd name="connsiteX6" fmla="*/ 22359 w 27569"/>
                <a:gd name="connsiteY6" fmla="*/ 15806 h 17029"/>
                <a:gd name="connsiteX7" fmla="*/ 26673 w 27569"/>
                <a:gd name="connsiteY7" fmla="*/ 15806 h 17029"/>
                <a:gd name="connsiteX8" fmla="*/ 26673 w 27569"/>
                <a:gd name="connsiteY8" fmla="*/ 11492 h 17029"/>
                <a:gd name="connsiteX9" fmla="*/ 16087 w 27569"/>
                <a:gd name="connsiteY9" fmla="*/ 906 h 17029"/>
                <a:gd name="connsiteX10" fmla="*/ 13948 w 27569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69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2"/>
                  </a:cubicBezTo>
                  <a:cubicBezTo>
                    <a:pt x="2094" y="17329"/>
                    <a:pt x="4015" y="17329"/>
                    <a:pt x="5211" y="16132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2"/>
                    <a:pt x="25476" y="17002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id="{4E53B0A5-FDB4-51DF-6CE5-1A48A4F89F2E}"/>
                </a:ext>
              </a:extLst>
            </p:cNvPr>
            <p:cNvSpPr/>
            <p:nvPr/>
          </p:nvSpPr>
          <p:spPr>
            <a:xfrm>
              <a:off x="2958613" y="5400758"/>
              <a:ext cx="48840" cy="33185"/>
            </a:xfrm>
            <a:custGeom>
              <a:avLst/>
              <a:gdLst>
                <a:gd name="connsiteX0" fmla="*/ 13912 w 27569"/>
                <a:gd name="connsiteY0" fmla="*/ 36 h 17029"/>
                <a:gd name="connsiteX1" fmla="*/ 11773 w 27569"/>
                <a:gd name="connsiteY1" fmla="*/ 943 h 17029"/>
                <a:gd name="connsiteX2" fmla="*/ 897 w 27569"/>
                <a:gd name="connsiteY2" fmla="*/ 11818 h 17029"/>
                <a:gd name="connsiteX3" fmla="*/ 897 w 27569"/>
                <a:gd name="connsiteY3" fmla="*/ 16133 h 17029"/>
                <a:gd name="connsiteX4" fmla="*/ 5211 w 27569"/>
                <a:gd name="connsiteY4" fmla="*/ 16133 h 17029"/>
                <a:gd name="connsiteX5" fmla="*/ 13948 w 27569"/>
                <a:gd name="connsiteY5" fmla="*/ 7396 h 17029"/>
                <a:gd name="connsiteX6" fmla="*/ 22359 w 27569"/>
                <a:gd name="connsiteY6" fmla="*/ 15806 h 17029"/>
                <a:gd name="connsiteX7" fmla="*/ 26673 w 27569"/>
                <a:gd name="connsiteY7" fmla="*/ 15806 h 17029"/>
                <a:gd name="connsiteX8" fmla="*/ 26673 w 27569"/>
                <a:gd name="connsiteY8" fmla="*/ 11492 h 17029"/>
                <a:gd name="connsiteX9" fmla="*/ 16087 w 27569"/>
                <a:gd name="connsiteY9" fmla="*/ 906 h 17029"/>
                <a:gd name="connsiteX10" fmla="*/ 13948 w 27569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69" h="17029">
                  <a:moveTo>
                    <a:pt x="13912" y="36"/>
                  </a:moveTo>
                  <a:cubicBezTo>
                    <a:pt x="13114" y="36"/>
                    <a:pt x="12317" y="363"/>
                    <a:pt x="11773" y="943"/>
                  </a:cubicBezTo>
                  <a:lnTo>
                    <a:pt x="897" y="11818"/>
                  </a:lnTo>
                  <a:cubicBezTo>
                    <a:pt x="-299" y="13015"/>
                    <a:pt x="-299" y="14936"/>
                    <a:pt x="897" y="16133"/>
                  </a:cubicBezTo>
                  <a:cubicBezTo>
                    <a:pt x="2094" y="17329"/>
                    <a:pt x="4015" y="17329"/>
                    <a:pt x="5211" y="16133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3"/>
                    <a:pt x="25476" y="17003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7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id="{DBAF7EC5-62DB-1072-894E-6648A32A42DF}"/>
                </a:ext>
              </a:extLst>
            </p:cNvPr>
            <p:cNvSpPr/>
            <p:nvPr/>
          </p:nvSpPr>
          <p:spPr>
            <a:xfrm>
              <a:off x="2877932" y="5319516"/>
              <a:ext cx="209496" cy="11868"/>
            </a:xfrm>
            <a:custGeom>
              <a:avLst/>
              <a:gdLst>
                <a:gd name="connsiteX0" fmla="*/ 0 w 118255"/>
                <a:gd name="connsiteY0" fmla="*/ 3046 h 6090"/>
                <a:gd name="connsiteX1" fmla="*/ 3045 w 118255"/>
                <a:gd name="connsiteY1" fmla="*/ 0 h 6090"/>
                <a:gd name="connsiteX2" fmla="*/ 115210 w 118255"/>
                <a:gd name="connsiteY2" fmla="*/ 0 h 6090"/>
                <a:gd name="connsiteX3" fmla="*/ 118256 w 118255"/>
                <a:gd name="connsiteY3" fmla="*/ 3046 h 6090"/>
                <a:gd name="connsiteX4" fmla="*/ 115210 w 118255"/>
                <a:gd name="connsiteY4" fmla="*/ 6091 h 6090"/>
                <a:gd name="connsiteX5" fmla="*/ 3045 w 118255"/>
                <a:gd name="connsiteY5" fmla="*/ 6091 h 6090"/>
                <a:gd name="connsiteX6" fmla="*/ 0 w 118255"/>
                <a:gd name="connsiteY6" fmla="*/ 3046 h 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255" h="6090">
                  <a:moveTo>
                    <a:pt x="0" y="3046"/>
                  </a:moveTo>
                  <a:cubicBezTo>
                    <a:pt x="0" y="1378"/>
                    <a:pt x="1378" y="0"/>
                    <a:pt x="3045" y="0"/>
                  </a:cubicBezTo>
                  <a:lnTo>
                    <a:pt x="115210" y="0"/>
                  </a:lnTo>
                  <a:cubicBezTo>
                    <a:pt x="116878" y="0"/>
                    <a:pt x="118256" y="1378"/>
                    <a:pt x="118256" y="3046"/>
                  </a:cubicBezTo>
                  <a:cubicBezTo>
                    <a:pt x="118256" y="4713"/>
                    <a:pt x="116878" y="6091"/>
                    <a:pt x="115210" y="6091"/>
                  </a:cubicBezTo>
                  <a:lnTo>
                    <a:pt x="3045" y="6091"/>
                  </a:lnTo>
                  <a:cubicBezTo>
                    <a:pt x="1378" y="6091"/>
                    <a:pt x="0" y="4713"/>
                    <a:pt x="0" y="3046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id="{F243AD84-4F0F-AAD0-76F4-0DF015B2AE41}"/>
                </a:ext>
              </a:extLst>
            </p:cNvPr>
            <p:cNvSpPr/>
            <p:nvPr/>
          </p:nvSpPr>
          <p:spPr>
            <a:xfrm>
              <a:off x="3074971" y="5298622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2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5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4"/>
                    <a:pt x="362" y="12317"/>
                    <a:pt x="942" y="11773"/>
                  </a:cubicBezTo>
                  <a:lnTo>
                    <a:pt x="11818" y="897"/>
                  </a:lnTo>
                  <a:cubicBezTo>
                    <a:pt x="13014" y="-299"/>
                    <a:pt x="14936" y="-299"/>
                    <a:pt x="16132" y="897"/>
                  </a:cubicBezTo>
                  <a:cubicBezTo>
                    <a:pt x="17329" y="2093"/>
                    <a:pt x="17329" y="4015"/>
                    <a:pt x="16132" y="5211"/>
                  </a:cubicBezTo>
                  <a:lnTo>
                    <a:pt x="7395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id="{6EDD73D2-D0DE-F218-4E85-C0EE5D59CE57}"/>
                </a:ext>
              </a:extLst>
            </p:cNvPr>
            <p:cNvSpPr/>
            <p:nvPr/>
          </p:nvSpPr>
          <p:spPr>
            <a:xfrm>
              <a:off x="3050436" y="5298622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3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5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4"/>
                    <a:pt x="362" y="12317"/>
                    <a:pt x="943" y="11773"/>
                  </a:cubicBezTo>
                  <a:lnTo>
                    <a:pt x="11818" y="897"/>
                  </a:lnTo>
                  <a:cubicBezTo>
                    <a:pt x="13014" y="-299"/>
                    <a:pt x="14936" y="-299"/>
                    <a:pt x="16132" y="897"/>
                  </a:cubicBezTo>
                  <a:cubicBezTo>
                    <a:pt x="17329" y="2093"/>
                    <a:pt x="17329" y="4015"/>
                    <a:pt x="16132" y="5211"/>
                  </a:cubicBezTo>
                  <a:lnTo>
                    <a:pt x="7395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id="{66F7BF74-D0A8-DFA4-704E-6EA18ABB84D9}"/>
                </a:ext>
              </a:extLst>
            </p:cNvPr>
            <p:cNvSpPr/>
            <p:nvPr/>
          </p:nvSpPr>
          <p:spPr>
            <a:xfrm>
              <a:off x="2861186" y="5298622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4 w 17029"/>
                <a:gd name="connsiteY6" fmla="*/ 22359 h 27570"/>
                <a:gd name="connsiteX7" fmla="*/ 1224 w 17029"/>
                <a:gd name="connsiteY7" fmla="*/ 26673 h 27570"/>
                <a:gd name="connsiteX8" fmla="*/ 5538 w 17029"/>
                <a:gd name="connsiteY8" fmla="*/ 26673 h 27570"/>
                <a:gd name="connsiteX9" fmla="*/ 16123 w 17029"/>
                <a:gd name="connsiteY9" fmla="*/ 16087 h 27570"/>
                <a:gd name="connsiteX10" fmla="*/ 1703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3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4" y="22359"/>
                  </a:lnTo>
                  <a:cubicBezTo>
                    <a:pt x="27" y="23555"/>
                    <a:pt x="27" y="25476"/>
                    <a:pt x="1224" y="26673"/>
                  </a:cubicBezTo>
                  <a:cubicBezTo>
                    <a:pt x="2420" y="27869"/>
                    <a:pt x="4341" y="27869"/>
                    <a:pt x="5538" y="26673"/>
                  </a:cubicBezTo>
                  <a:lnTo>
                    <a:pt x="16123" y="16087"/>
                  </a:lnTo>
                  <a:cubicBezTo>
                    <a:pt x="16703" y="15507"/>
                    <a:pt x="17030" y="14746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A13762CB-B848-C5D0-8809-7ECF396318A4}"/>
                </a:ext>
              </a:extLst>
            </p:cNvPr>
            <p:cNvSpPr/>
            <p:nvPr/>
          </p:nvSpPr>
          <p:spPr>
            <a:xfrm>
              <a:off x="2885655" y="5298622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3 w 17029"/>
                <a:gd name="connsiteY6" fmla="*/ 22359 h 27570"/>
                <a:gd name="connsiteX7" fmla="*/ 1223 w 17029"/>
                <a:gd name="connsiteY7" fmla="*/ 26673 h 27570"/>
                <a:gd name="connsiteX8" fmla="*/ 5538 w 17029"/>
                <a:gd name="connsiteY8" fmla="*/ 26673 h 27570"/>
                <a:gd name="connsiteX9" fmla="*/ 16123 w 17029"/>
                <a:gd name="connsiteY9" fmla="*/ 16087 h 27570"/>
                <a:gd name="connsiteX10" fmla="*/ 1703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3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8" y="26673"/>
                  </a:cubicBezTo>
                  <a:lnTo>
                    <a:pt x="16123" y="16087"/>
                  </a:lnTo>
                  <a:cubicBezTo>
                    <a:pt x="16703" y="15507"/>
                    <a:pt x="17030" y="14746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F650D7C3-90D7-F4B8-2F73-9B67EB0DD5E4}"/>
                </a:ext>
              </a:extLst>
            </p:cNvPr>
            <p:cNvSpPr/>
            <p:nvPr/>
          </p:nvSpPr>
          <p:spPr>
            <a:xfrm>
              <a:off x="2903654" y="5247917"/>
              <a:ext cx="158308" cy="158316"/>
            </a:xfrm>
            <a:custGeom>
              <a:avLst/>
              <a:gdLst>
                <a:gd name="connsiteX0" fmla="*/ 779 w 89361"/>
                <a:gd name="connsiteY0" fmla="*/ 80244 h 81241"/>
                <a:gd name="connsiteX1" fmla="*/ 997 w 89361"/>
                <a:gd name="connsiteY1" fmla="*/ 75930 h 81241"/>
                <a:gd name="connsiteX2" fmla="*/ 84268 w 89361"/>
                <a:gd name="connsiteY2" fmla="*/ 779 h 81241"/>
                <a:gd name="connsiteX3" fmla="*/ 88582 w 89361"/>
                <a:gd name="connsiteY3" fmla="*/ 997 h 81241"/>
                <a:gd name="connsiteX4" fmla="*/ 88365 w 89361"/>
                <a:gd name="connsiteY4" fmla="*/ 5311 h 81241"/>
                <a:gd name="connsiteX5" fmla="*/ 5093 w 89361"/>
                <a:gd name="connsiteY5" fmla="*/ 80462 h 81241"/>
                <a:gd name="connsiteX6" fmla="*/ 779 w 89361"/>
                <a:gd name="connsiteY6" fmla="*/ 80244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779" y="80244"/>
                  </a:moveTo>
                  <a:cubicBezTo>
                    <a:pt x="-345" y="79012"/>
                    <a:pt x="-236" y="77054"/>
                    <a:pt x="997" y="75930"/>
                  </a:cubicBezTo>
                  <a:lnTo>
                    <a:pt x="84268" y="779"/>
                  </a:lnTo>
                  <a:cubicBezTo>
                    <a:pt x="85501" y="-345"/>
                    <a:pt x="87459" y="-236"/>
                    <a:pt x="88582" y="997"/>
                  </a:cubicBezTo>
                  <a:cubicBezTo>
                    <a:pt x="89706" y="2229"/>
                    <a:pt x="89598" y="4187"/>
                    <a:pt x="88365" y="5311"/>
                  </a:cubicBezTo>
                  <a:lnTo>
                    <a:pt x="5093" y="80462"/>
                  </a:lnTo>
                  <a:cubicBezTo>
                    <a:pt x="3861" y="81586"/>
                    <a:pt x="1903" y="81477"/>
                    <a:pt x="779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7324889C-5B95-4537-D251-C030F95B3C39}"/>
                </a:ext>
              </a:extLst>
            </p:cNvPr>
            <p:cNvSpPr/>
            <p:nvPr/>
          </p:nvSpPr>
          <p:spPr>
            <a:xfrm>
              <a:off x="3050174" y="5219335"/>
              <a:ext cx="37323" cy="43316"/>
            </a:xfrm>
            <a:custGeom>
              <a:avLst/>
              <a:gdLst>
                <a:gd name="connsiteX0" fmla="*/ 801 w 21068"/>
                <a:gd name="connsiteY0" fmla="*/ 20486 h 22228"/>
                <a:gd name="connsiteX1" fmla="*/ 3 w 21068"/>
                <a:gd name="connsiteY1" fmla="*/ 18274 h 22228"/>
                <a:gd name="connsiteX2" fmla="*/ 801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5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1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1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4" y="1525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5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5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DE24A5C4-EC5F-7AE1-8CB9-9FE10DC2B768}"/>
                </a:ext>
              </a:extLst>
            </p:cNvPr>
            <p:cNvSpPr/>
            <p:nvPr/>
          </p:nvSpPr>
          <p:spPr>
            <a:xfrm>
              <a:off x="3031934" y="5237421"/>
              <a:ext cx="37323" cy="43316"/>
            </a:xfrm>
            <a:custGeom>
              <a:avLst/>
              <a:gdLst>
                <a:gd name="connsiteX0" fmla="*/ 800 w 21068"/>
                <a:gd name="connsiteY0" fmla="*/ 20486 h 22228"/>
                <a:gd name="connsiteX1" fmla="*/ 3 w 21068"/>
                <a:gd name="connsiteY1" fmla="*/ 18274 h 22228"/>
                <a:gd name="connsiteX2" fmla="*/ 800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6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0" y="20486"/>
                  </a:moveTo>
                  <a:cubicBezTo>
                    <a:pt x="257" y="19870"/>
                    <a:pt x="-33" y="19108"/>
                    <a:pt x="3" y="18274"/>
                  </a:cubicBezTo>
                  <a:lnTo>
                    <a:pt x="800" y="2903"/>
                  </a:lnTo>
                  <a:cubicBezTo>
                    <a:pt x="873" y="1236"/>
                    <a:pt x="2323" y="-69"/>
                    <a:pt x="3991" y="3"/>
                  </a:cubicBezTo>
                  <a:cubicBezTo>
                    <a:pt x="5658" y="75"/>
                    <a:pt x="6963" y="1526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6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6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5103DD29-785B-BB88-276E-D36F55278E49}"/>
                </a:ext>
              </a:extLst>
            </p:cNvPr>
            <p:cNvSpPr/>
            <p:nvPr/>
          </p:nvSpPr>
          <p:spPr>
            <a:xfrm>
              <a:off x="2878570" y="5391145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1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4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1 h 21793"/>
                <a:gd name="connsiteX9" fmla="*/ 21464 w 21467"/>
                <a:gd name="connsiteY9" fmla="*/ 3955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200"/>
                    <a:pt x="19362" y="873"/>
                    <a:pt x="18564" y="801"/>
                  </a:cubicBezTo>
                  <a:lnTo>
                    <a:pt x="3193" y="3"/>
                  </a:lnTo>
                  <a:cubicBezTo>
                    <a:pt x="1526" y="-70"/>
                    <a:pt x="76" y="1200"/>
                    <a:pt x="3" y="2903"/>
                  </a:cubicBezTo>
                  <a:cubicBezTo>
                    <a:pt x="-70" y="4571"/>
                    <a:pt x="1199" y="6021"/>
                    <a:pt x="2903" y="6094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0" y="21863"/>
                    <a:pt x="20631" y="20595"/>
                    <a:pt x="20703" y="18891"/>
                  </a:cubicBezTo>
                  <a:lnTo>
                    <a:pt x="21464" y="3955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DE69E34D-3BAC-45DC-469E-C2292AC1B25D}"/>
                </a:ext>
              </a:extLst>
            </p:cNvPr>
            <p:cNvSpPr/>
            <p:nvPr/>
          </p:nvSpPr>
          <p:spPr>
            <a:xfrm>
              <a:off x="2896745" y="5373059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3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0 h 21793"/>
                <a:gd name="connsiteX9" fmla="*/ 21464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5" y="1199"/>
                    <a:pt x="3" y="2903"/>
                  </a:cubicBezTo>
                  <a:cubicBezTo>
                    <a:pt x="-70" y="4571"/>
                    <a:pt x="1199" y="6021"/>
                    <a:pt x="2903" y="6093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0" y="21863"/>
                    <a:pt x="20631" y="20594"/>
                    <a:pt x="20703" y="18890"/>
                  </a:cubicBezTo>
                  <a:lnTo>
                    <a:pt x="21464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ECCD4EB2-4652-3F72-BE55-302D55A110B0}"/>
                </a:ext>
              </a:extLst>
            </p:cNvPr>
            <p:cNvSpPr/>
            <p:nvPr/>
          </p:nvSpPr>
          <p:spPr>
            <a:xfrm>
              <a:off x="2903976" y="5247917"/>
              <a:ext cx="158308" cy="158316"/>
            </a:xfrm>
            <a:custGeom>
              <a:avLst/>
              <a:gdLst>
                <a:gd name="connsiteX0" fmla="*/ 88583 w 89361"/>
                <a:gd name="connsiteY0" fmla="*/ 80244 h 81241"/>
                <a:gd name="connsiteX1" fmla="*/ 88365 w 89361"/>
                <a:gd name="connsiteY1" fmla="*/ 75930 h 81241"/>
                <a:gd name="connsiteX2" fmla="*/ 5093 w 89361"/>
                <a:gd name="connsiteY2" fmla="*/ 779 h 81241"/>
                <a:gd name="connsiteX3" fmla="*/ 779 w 89361"/>
                <a:gd name="connsiteY3" fmla="*/ 997 h 81241"/>
                <a:gd name="connsiteX4" fmla="*/ 997 w 89361"/>
                <a:gd name="connsiteY4" fmla="*/ 5311 h 81241"/>
                <a:gd name="connsiteX5" fmla="*/ 84269 w 89361"/>
                <a:gd name="connsiteY5" fmla="*/ 80462 h 81241"/>
                <a:gd name="connsiteX6" fmla="*/ 88583 w 89361"/>
                <a:gd name="connsiteY6" fmla="*/ 80244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88583" y="80244"/>
                  </a:moveTo>
                  <a:cubicBezTo>
                    <a:pt x="89706" y="79012"/>
                    <a:pt x="89598" y="77054"/>
                    <a:pt x="88365" y="75930"/>
                  </a:cubicBezTo>
                  <a:lnTo>
                    <a:pt x="5093" y="779"/>
                  </a:lnTo>
                  <a:cubicBezTo>
                    <a:pt x="3861" y="-345"/>
                    <a:pt x="1903" y="-236"/>
                    <a:pt x="779" y="997"/>
                  </a:cubicBezTo>
                  <a:cubicBezTo>
                    <a:pt x="-345" y="2229"/>
                    <a:pt x="-236" y="4187"/>
                    <a:pt x="997" y="5311"/>
                  </a:cubicBezTo>
                  <a:lnTo>
                    <a:pt x="84269" y="80462"/>
                  </a:lnTo>
                  <a:cubicBezTo>
                    <a:pt x="85501" y="81586"/>
                    <a:pt x="87459" y="81477"/>
                    <a:pt x="88583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E6EDAA80-8EF6-A35D-ADA4-86D8658E3D98}"/>
                </a:ext>
              </a:extLst>
            </p:cNvPr>
            <p:cNvSpPr/>
            <p:nvPr/>
          </p:nvSpPr>
          <p:spPr>
            <a:xfrm>
              <a:off x="2878505" y="5219335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5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6" y="1235"/>
                    <a:pt x="18745" y="-70"/>
                    <a:pt x="17078" y="3"/>
                  </a:cubicBezTo>
                  <a:cubicBezTo>
                    <a:pt x="15410" y="75"/>
                    <a:pt x="14105" y="1525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6" y="16208"/>
                    <a:pt x="-70" y="17658"/>
                    <a:pt x="3" y="19325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5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33E27293-0102-01BF-771E-2CEA1D48ED9F}"/>
                </a:ext>
              </a:extLst>
            </p:cNvPr>
            <p:cNvSpPr/>
            <p:nvPr/>
          </p:nvSpPr>
          <p:spPr>
            <a:xfrm>
              <a:off x="2896681" y="5237421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6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70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6" y="1236"/>
                    <a:pt x="18745" y="-69"/>
                    <a:pt x="17078" y="3"/>
                  </a:cubicBezTo>
                  <a:cubicBezTo>
                    <a:pt x="15410" y="75"/>
                    <a:pt x="14105" y="1526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5" y="16208"/>
                    <a:pt x="-70" y="17658"/>
                    <a:pt x="3" y="19326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6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16D32659-6F09-BFFD-B91B-8512C325A3A7}"/>
                </a:ext>
              </a:extLst>
            </p:cNvPr>
            <p:cNvSpPr/>
            <p:nvPr/>
          </p:nvSpPr>
          <p:spPr>
            <a:xfrm>
              <a:off x="3049404" y="5391145"/>
              <a:ext cx="38030" cy="42468"/>
            </a:xfrm>
            <a:custGeom>
              <a:avLst/>
              <a:gdLst>
                <a:gd name="connsiteX0" fmla="*/ 801 w 21467"/>
                <a:gd name="connsiteY0" fmla="*/ 1816 h 21793"/>
                <a:gd name="connsiteX1" fmla="*/ 2903 w 21467"/>
                <a:gd name="connsiteY1" fmla="*/ 801 h 21793"/>
                <a:gd name="connsiteX2" fmla="*/ 18274 w 21467"/>
                <a:gd name="connsiteY2" fmla="*/ 3 h 21793"/>
                <a:gd name="connsiteX3" fmla="*/ 21465 w 21467"/>
                <a:gd name="connsiteY3" fmla="*/ 2903 h 21793"/>
                <a:gd name="connsiteX4" fmla="*/ 18564 w 21467"/>
                <a:gd name="connsiteY4" fmla="*/ 6094 h 21793"/>
                <a:gd name="connsiteX5" fmla="*/ 6239 w 21467"/>
                <a:gd name="connsiteY5" fmla="*/ 6710 h 21793"/>
                <a:gd name="connsiteX6" fmla="*/ 6855 w 21467"/>
                <a:gd name="connsiteY6" fmla="*/ 18600 h 21793"/>
                <a:gd name="connsiteX7" fmla="*/ 3955 w 21467"/>
                <a:gd name="connsiteY7" fmla="*/ 21791 h 21793"/>
                <a:gd name="connsiteX8" fmla="*/ 764 w 21467"/>
                <a:gd name="connsiteY8" fmla="*/ 18891 h 21793"/>
                <a:gd name="connsiteX9" fmla="*/ 3 w 21467"/>
                <a:gd name="connsiteY9" fmla="*/ 3955 h 21793"/>
                <a:gd name="connsiteX10" fmla="*/ 801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1" y="1816"/>
                  </a:moveTo>
                  <a:cubicBezTo>
                    <a:pt x="1344" y="1200"/>
                    <a:pt x="2106" y="873"/>
                    <a:pt x="2903" y="801"/>
                  </a:cubicBezTo>
                  <a:lnTo>
                    <a:pt x="18274" y="3"/>
                  </a:lnTo>
                  <a:cubicBezTo>
                    <a:pt x="19942" y="-70"/>
                    <a:pt x="21392" y="1200"/>
                    <a:pt x="21465" y="2903"/>
                  </a:cubicBezTo>
                  <a:cubicBezTo>
                    <a:pt x="21537" y="4571"/>
                    <a:pt x="20268" y="6021"/>
                    <a:pt x="18564" y="6094"/>
                  </a:cubicBezTo>
                  <a:lnTo>
                    <a:pt x="6239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5" y="21791"/>
                  </a:cubicBezTo>
                  <a:cubicBezTo>
                    <a:pt x="2287" y="21863"/>
                    <a:pt x="837" y="20595"/>
                    <a:pt x="764" y="18891"/>
                  </a:cubicBezTo>
                  <a:lnTo>
                    <a:pt x="3" y="3955"/>
                  </a:lnTo>
                  <a:cubicBezTo>
                    <a:pt x="-33" y="3157"/>
                    <a:pt x="257" y="2359"/>
                    <a:pt x="801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A38CD9A7-6817-D623-1B26-D1B723452DD5}"/>
                </a:ext>
              </a:extLst>
            </p:cNvPr>
            <p:cNvSpPr/>
            <p:nvPr/>
          </p:nvSpPr>
          <p:spPr>
            <a:xfrm>
              <a:off x="3031229" y="5373059"/>
              <a:ext cx="38030" cy="42468"/>
            </a:xfrm>
            <a:custGeom>
              <a:avLst/>
              <a:gdLst>
                <a:gd name="connsiteX0" fmla="*/ 800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3 h 21793"/>
                <a:gd name="connsiteX5" fmla="*/ 6238 w 21467"/>
                <a:gd name="connsiteY5" fmla="*/ 6710 h 21793"/>
                <a:gd name="connsiteX6" fmla="*/ 6855 w 21467"/>
                <a:gd name="connsiteY6" fmla="*/ 18600 h 21793"/>
                <a:gd name="connsiteX7" fmla="*/ 3954 w 21467"/>
                <a:gd name="connsiteY7" fmla="*/ 21791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0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0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4" y="2903"/>
                  </a:cubicBezTo>
                  <a:cubicBezTo>
                    <a:pt x="21537" y="4571"/>
                    <a:pt x="20268" y="6021"/>
                    <a:pt x="18564" y="6093"/>
                  </a:cubicBezTo>
                  <a:lnTo>
                    <a:pt x="6238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4" y="21791"/>
                  </a:cubicBezTo>
                  <a:cubicBezTo>
                    <a:pt x="2287" y="21863"/>
                    <a:pt x="837" y="20594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0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2A70FDD5-D1CD-EA88-AA86-661093249557}"/>
                </a:ext>
              </a:extLst>
            </p:cNvPr>
            <p:cNvSpPr/>
            <p:nvPr/>
          </p:nvSpPr>
          <p:spPr>
            <a:xfrm>
              <a:off x="2921155" y="5257771"/>
              <a:ext cx="123051" cy="135356"/>
            </a:xfrm>
            <a:custGeom>
              <a:avLst/>
              <a:gdLst>
                <a:gd name="connsiteX0" fmla="*/ 34730 w 69459"/>
                <a:gd name="connsiteY0" fmla="*/ 69460 h 69459"/>
                <a:gd name="connsiteX1" fmla="*/ 0 w 69459"/>
                <a:gd name="connsiteY1" fmla="*/ 34730 h 69459"/>
                <a:gd name="connsiteX2" fmla="*/ 34730 w 69459"/>
                <a:gd name="connsiteY2" fmla="*/ 0 h 69459"/>
                <a:gd name="connsiteX3" fmla="*/ 69460 w 69459"/>
                <a:gd name="connsiteY3" fmla="*/ 34730 h 69459"/>
                <a:gd name="connsiteX4" fmla="*/ 34730 w 69459"/>
                <a:gd name="connsiteY4" fmla="*/ 69460 h 69459"/>
                <a:gd name="connsiteX5" fmla="*/ 34730 w 69459"/>
                <a:gd name="connsiteY5" fmla="*/ 4894 h 69459"/>
                <a:gd name="connsiteX6" fmla="*/ 4894 w 69459"/>
                <a:gd name="connsiteY6" fmla="*/ 34730 h 69459"/>
                <a:gd name="connsiteX7" fmla="*/ 34730 w 69459"/>
                <a:gd name="connsiteY7" fmla="*/ 64566 h 69459"/>
                <a:gd name="connsiteX8" fmla="*/ 64566 w 69459"/>
                <a:gd name="connsiteY8" fmla="*/ 34730 h 69459"/>
                <a:gd name="connsiteX9" fmla="*/ 34730 w 69459"/>
                <a:gd name="connsiteY9" fmla="*/ 4894 h 6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459" h="69459">
                  <a:moveTo>
                    <a:pt x="34730" y="69460"/>
                  </a:moveTo>
                  <a:cubicBezTo>
                    <a:pt x="15588" y="69460"/>
                    <a:pt x="0" y="53871"/>
                    <a:pt x="0" y="34730"/>
                  </a:cubicBezTo>
                  <a:cubicBezTo>
                    <a:pt x="0" y="15589"/>
                    <a:pt x="15588" y="0"/>
                    <a:pt x="34730" y="0"/>
                  </a:cubicBezTo>
                  <a:cubicBezTo>
                    <a:pt x="53871" y="0"/>
                    <a:pt x="69460" y="15589"/>
                    <a:pt x="69460" y="34730"/>
                  </a:cubicBezTo>
                  <a:cubicBezTo>
                    <a:pt x="69460" y="53871"/>
                    <a:pt x="53871" y="69460"/>
                    <a:pt x="34730" y="69460"/>
                  </a:cubicBezTo>
                  <a:close/>
                  <a:moveTo>
                    <a:pt x="34730" y="4894"/>
                  </a:moveTo>
                  <a:cubicBezTo>
                    <a:pt x="18271" y="4894"/>
                    <a:pt x="4894" y="18271"/>
                    <a:pt x="4894" y="34730"/>
                  </a:cubicBezTo>
                  <a:cubicBezTo>
                    <a:pt x="4894" y="51188"/>
                    <a:pt x="18271" y="64566"/>
                    <a:pt x="34730" y="64566"/>
                  </a:cubicBezTo>
                  <a:cubicBezTo>
                    <a:pt x="51188" y="64566"/>
                    <a:pt x="64566" y="51188"/>
                    <a:pt x="64566" y="34730"/>
                  </a:cubicBezTo>
                  <a:cubicBezTo>
                    <a:pt x="64566" y="18271"/>
                    <a:pt x="51188" y="4894"/>
                    <a:pt x="34730" y="489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77A6A2E5-1F6B-2E41-2DBA-3CCBC246C6FE}"/>
                </a:ext>
              </a:extLst>
            </p:cNvPr>
            <p:cNvSpPr/>
            <p:nvPr/>
          </p:nvSpPr>
          <p:spPr>
            <a:xfrm>
              <a:off x="2942928" y="4684765"/>
              <a:ext cx="10789" cy="230446"/>
            </a:xfrm>
            <a:custGeom>
              <a:avLst/>
              <a:gdLst>
                <a:gd name="connsiteX0" fmla="*/ 3045 w 6090"/>
                <a:gd name="connsiteY0" fmla="*/ 118255 h 118255"/>
                <a:gd name="connsiteX1" fmla="*/ 0 w 6090"/>
                <a:gd name="connsiteY1" fmla="*/ 115210 h 118255"/>
                <a:gd name="connsiteX2" fmla="*/ 0 w 6090"/>
                <a:gd name="connsiteY2" fmla="*/ 3045 h 118255"/>
                <a:gd name="connsiteX3" fmla="*/ 3045 w 6090"/>
                <a:gd name="connsiteY3" fmla="*/ 0 h 118255"/>
                <a:gd name="connsiteX4" fmla="*/ 6090 w 6090"/>
                <a:gd name="connsiteY4" fmla="*/ 3045 h 118255"/>
                <a:gd name="connsiteX5" fmla="*/ 6090 w 6090"/>
                <a:gd name="connsiteY5" fmla="*/ 115210 h 118255"/>
                <a:gd name="connsiteX6" fmla="*/ 3045 w 6090"/>
                <a:gd name="connsiteY6" fmla="*/ 118255 h 11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0" h="118255">
                  <a:moveTo>
                    <a:pt x="3045" y="118255"/>
                  </a:moveTo>
                  <a:cubicBezTo>
                    <a:pt x="1377" y="118255"/>
                    <a:pt x="0" y="116878"/>
                    <a:pt x="0" y="115210"/>
                  </a:cubicBezTo>
                  <a:lnTo>
                    <a:pt x="0" y="3045"/>
                  </a:lnTo>
                  <a:cubicBezTo>
                    <a:pt x="0" y="1378"/>
                    <a:pt x="1377" y="0"/>
                    <a:pt x="3045" y="0"/>
                  </a:cubicBezTo>
                  <a:cubicBezTo>
                    <a:pt x="4713" y="0"/>
                    <a:pt x="6090" y="1378"/>
                    <a:pt x="6090" y="3045"/>
                  </a:cubicBezTo>
                  <a:lnTo>
                    <a:pt x="6090" y="115210"/>
                  </a:lnTo>
                  <a:cubicBezTo>
                    <a:pt x="6090" y="116878"/>
                    <a:pt x="4713" y="118255"/>
                    <a:pt x="3045" y="11825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C6443621-A9FB-E475-F69F-A25F1A2F1C9F}"/>
                </a:ext>
              </a:extLst>
            </p:cNvPr>
            <p:cNvSpPr/>
            <p:nvPr/>
          </p:nvSpPr>
          <p:spPr>
            <a:xfrm>
              <a:off x="2923997" y="4665283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4 h 17029"/>
                <a:gd name="connsiteX7" fmla="*/ 26673 w 27570"/>
                <a:gd name="connsiteY7" fmla="*/ 1224 h 17029"/>
                <a:gd name="connsiteX8" fmla="*/ 26673 w 27570"/>
                <a:gd name="connsiteY8" fmla="*/ 5538 h 17029"/>
                <a:gd name="connsiteX9" fmla="*/ 16087 w 27570"/>
                <a:gd name="connsiteY9" fmla="*/ 16123 h 17029"/>
                <a:gd name="connsiteX10" fmla="*/ 13948 w 27570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3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4"/>
                  </a:lnTo>
                  <a:cubicBezTo>
                    <a:pt x="23555" y="27"/>
                    <a:pt x="25476" y="27"/>
                    <a:pt x="26673" y="1224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0A3504B0-EA4D-DCE4-2F9B-E218BAC343DD}"/>
                </a:ext>
              </a:extLst>
            </p:cNvPr>
            <p:cNvSpPr/>
            <p:nvPr/>
          </p:nvSpPr>
          <p:spPr>
            <a:xfrm>
              <a:off x="2923997" y="4692271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4 h 17029"/>
                <a:gd name="connsiteX7" fmla="*/ 26673 w 27570"/>
                <a:gd name="connsiteY7" fmla="*/ 1224 h 17029"/>
                <a:gd name="connsiteX8" fmla="*/ 26673 w 27570"/>
                <a:gd name="connsiteY8" fmla="*/ 5537 h 17029"/>
                <a:gd name="connsiteX9" fmla="*/ 16087 w 27570"/>
                <a:gd name="connsiteY9" fmla="*/ 16123 h 17029"/>
                <a:gd name="connsiteX10" fmla="*/ 13948 w 27570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3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4"/>
                  </a:lnTo>
                  <a:cubicBezTo>
                    <a:pt x="23555" y="27"/>
                    <a:pt x="25476" y="27"/>
                    <a:pt x="26673" y="1224"/>
                  </a:cubicBezTo>
                  <a:cubicBezTo>
                    <a:pt x="27869" y="2420"/>
                    <a:pt x="27869" y="4341"/>
                    <a:pt x="26673" y="5537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BB771673-2921-DEBC-C6DC-F550D4CE5D4F}"/>
                </a:ext>
              </a:extLst>
            </p:cNvPr>
            <p:cNvSpPr/>
            <p:nvPr/>
          </p:nvSpPr>
          <p:spPr>
            <a:xfrm>
              <a:off x="2923997" y="4900517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2 h 17029"/>
                <a:gd name="connsiteX4" fmla="*/ 5211 w 27570"/>
                <a:gd name="connsiteY4" fmla="*/ 16132 h 17029"/>
                <a:gd name="connsiteX5" fmla="*/ 13948 w 27570"/>
                <a:gd name="connsiteY5" fmla="*/ 7396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2"/>
                  </a:cubicBezTo>
                  <a:cubicBezTo>
                    <a:pt x="2093" y="17329"/>
                    <a:pt x="4015" y="17329"/>
                    <a:pt x="5211" y="16132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2"/>
                    <a:pt x="25476" y="17002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5B8F630A-4823-A9D5-0582-BBDC600FE73F}"/>
                </a:ext>
              </a:extLst>
            </p:cNvPr>
            <p:cNvSpPr/>
            <p:nvPr/>
          </p:nvSpPr>
          <p:spPr>
            <a:xfrm>
              <a:off x="2923997" y="4873529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3 h 17029"/>
                <a:gd name="connsiteX4" fmla="*/ 5211 w 27570"/>
                <a:gd name="connsiteY4" fmla="*/ 16133 h 17029"/>
                <a:gd name="connsiteX5" fmla="*/ 13948 w 27570"/>
                <a:gd name="connsiteY5" fmla="*/ 7396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3"/>
                    <a:pt x="11773" y="943"/>
                  </a:cubicBezTo>
                  <a:lnTo>
                    <a:pt x="897" y="11818"/>
                  </a:lnTo>
                  <a:cubicBezTo>
                    <a:pt x="-299" y="13015"/>
                    <a:pt x="-299" y="14936"/>
                    <a:pt x="897" y="16133"/>
                  </a:cubicBezTo>
                  <a:cubicBezTo>
                    <a:pt x="2093" y="17329"/>
                    <a:pt x="4015" y="17329"/>
                    <a:pt x="5211" y="16133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3"/>
                    <a:pt x="25476" y="17003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7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E09C7190-0AF9-0BD6-AE7B-00020C03BC3A}"/>
                </a:ext>
              </a:extLst>
            </p:cNvPr>
            <p:cNvSpPr/>
            <p:nvPr/>
          </p:nvSpPr>
          <p:spPr>
            <a:xfrm>
              <a:off x="2843252" y="4792287"/>
              <a:ext cx="209496" cy="11868"/>
            </a:xfrm>
            <a:custGeom>
              <a:avLst/>
              <a:gdLst>
                <a:gd name="connsiteX0" fmla="*/ 0 w 118255"/>
                <a:gd name="connsiteY0" fmla="*/ 3046 h 6090"/>
                <a:gd name="connsiteX1" fmla="*/ 3045 w 118255"/>
                <a:gd name="connsiteY1" fmla="*/ 0 h 6090"/>
                <a:gd name="connsiteX2" fmla="*/ 115210 w 118255"/>
                <a:gd name="connsiteY2" fmla="*/ 0 h 6090"/>
                <a:gd name="connsiteX3" fmla="*/ 118255 w 118255"/>
                <a:gd name="connsiteY3" fmla="*/ 3046 h 6090"/>
                <a:gd name="connsiteX4" fmla="*/ 115210 w 118255"/>
                <a:gd name="connsiteY4" fmla="*/ 6091 h 6090"/>
                <a:gd name="connsiteX5" fmla="*/ 3045 w 118255"/>
                <a:gd name="connsiteY5" fmla="*/ 6091 h 6090"/>
                <a:gd name="connsiteX6" fmla="*/ 0 w 118255"/>
                <a:gd name="connsiteY6" fmla="*/ 3046 h 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255" h="6090">
                  <a:moveTo>
                    <a:pt x="0" y="3046"/>
                  </a:moveTo>
                  <a:cubicBezTo>
                    <a:pt x="0" y="1378"/>
                    <a:pt x="1378" y="0"/>
                    <a:pt x="3045" y="0"/>
                  </a:cubicBezTo>
                  <a:lnTo>
                    <a:pt x="115210" y="0"/>
                  </a:lnTo>
                  <a:cubicBezTo>
                    <a:pt x="116878" y="0"/>
                    <a:pt x="118255" y="1378"/>
                    <a:pt x="118255" y="3046"/>
                  </a:cubicBezTo>
                  <a:cubicBezTo>
                    <a:pt x="118255" y="4713"/>
                    <a:pt x="116878" y="6091"/>
                    <a:pt x="115210" y="6091"/>
                  </a:cubicBezTo>
                  <a:lnTo>
                    <a:pt x="3045" y="6091"/>
                  </a:lnTo>
                  <a:cubicBezTo>
                    <a:pt x="1378" y="6091"/>
                    <a:pt x="0" y="4713"/>
                    <a:pt x="0" y="3046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A3CAA030-53CF-81F7-AA2F-C808D67C738F}"/>
                </a:ext>
              </a:extLst>
            </p:cNvPr>
            <p:cNvSpPr/>
            <p:nvPr/>
          </p:nvSpPr>
          <p:spPr>
            <a:xfrm>
              <a:off x="3040289" y="4771393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3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5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4"/>
                    <a:pt x="362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3"/>
                    <a:pt x="17329" y="4015"/>
                    <a:pt x="16132" y="5211"/>
                  </a:cubicBezTo>
                  <a:lnTo>
                    <a:pt x="7395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FE381221-12C4-A993-0C8C-0F0A56C52B18}"/>
                </a:ext>
              </a:extLst>
            </p:cNvPr>
            <p:cNvSpPr/>
            <p:nvPr/>
          </p:nvSpPr>
          <p:spPr>
            <a:xfrm>
              <a:off x="3015820" y="4771393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3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5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4"/>
                    <a:pt x="362" y="12317"/>
                    <a:pt x="943" y="11773"/>
                  </a:cubicBezTo>
                  <a:lnTo>
                    <a:pt x="11818" y="897"/>
                  </a:lnTo>
                  <a:cubicBezTo>
                    <a:pt x="13014" y="-299"/>
                    <a:pt x="14936" y="-299"/>
                    <a:pt x="16132" y="897"/>
                  </a:cubicBezTo>
                  <a:cubicBezTo>
                    <a:pt x="17329" y="2093"/>
                    <a:pt x="17329" y="4015"/>
                    <a:pt x="16132" y="5211"/>
                  </a:cubicBezTo>
                  <a:lnTo>
                    <a:pt x="7395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99BB35A7-6614-A600-8CBE-24B6FF569FF7}"/>
                </a:ext>
              </a:extLst>
            </p:cNvPr>
            <p:cNvSpPr/>
            <p:nvPr/>
          </p:nvSpPr>
          <p:spPr>
            <a:xfrm>
              <a:off x="2826506" y="4771393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3 w 17029"/>
                <a:gd name="connsiteY6" fmla="*/ 22359 h 27570"/>
                <a:gd name="connsiteX7" fmla="*/ 1223 w 17029"/>
                <a:gd name="connsiteY7" fmla="*/ 26673 h 27570"/>
                <a:gd name="connsiteX8" fmla="*/ 5537 w 17029"/>
                <a:gd name="connsiteY8" fmla="*/ 26673 h 27570"/>
                <a:gd name="connsiteX9" fmla="*/ 16123 w 17029"/>
                <a:gd name="connsiteY9" fmla="*/ 16087 h 27570"/>
                <a:gd name="connsiteX10" fmla="*/ 17029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3" y="-299"/>
                    <a:pt x="897" y="897"/>
                  </a:cubicBezTo>
                  <a:cubicBezTo>
                    <a:pt x="-299" y="2093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7" y="26673"/>
                  </a:cubicBezTo>
                  <a:lnTo>
                    <a:pt x="16123" y="16087"/>
                  </a:lnTo>
                  <a:cubicBezTo>
                    <a:pt x="16703" y="15507"/>
                    <a:pt x="17029" y="14746"/>
                    <a:pt x="17029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23060FAC-4E80-7D0E-1530-0474F2F8C397}"/>
                </a:ext>
              </a:extLst>
            </p:cNvPr>
            <p:cNvSpPr/>
            <p:nvPr/>
          </p:nvSpPr>
          <p:spPr>
            <a:xfrm>
              <a:off x="2851038" y="4771393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3 w 17029"/>
                <a:gd name="connsiteY6" fmla="*/ 22359 h 27570"/>
                <a:gd name="connsiteX7" fmla="*/ 1223 w 17029"/>
                <a:gd name="connsiteY7" fmla="*/ 26673 h 27570"/>
                <a:gd name="connsiteX8" fmla="*/ 5538 w 17029"/>
                <a:gd name="connsiteY8" fmla="*/ 26673 h 27570"/>
                <a:gd name="connsiteX9" fmla="*/ 16123 w 17029"/>
                <a:gd name="connsiteY9" fmla="*/ 16087 h 27570"/>
                <a:gd name="connsiteX10" fmla="*/ 1703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3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8" y="26673"/>
                  </a:cubicBezTo>
                  <a:lnTo>
                    <a:pt x="16123" y="16087"/>
                  </a:lnTo>
                  <a:cubicBezTo>
                    <a:pt x="16703" y="15507"/>
                    <a:pt x="17030" y="14746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008C7B1A-CFE4-5B20-3298-1B78FB492057}"/>
                </a:ext>
              </a:extLst>
            </p:cNvPr>
            <p:cNvSpPr/>
            <p:nvPr/>
          </p:nvSpPr>
          <p:spPr>
            <a:xfrm>
              <a:off x="2869037" y="4720687"/>
              <a:ext cx="158308" cy="158316"/>
            </a:xfrm>
            <a:custGeom>
              <a:avLst/>
              <a:gdLst>
                <a:gd name="connsiteX0" fmla="*/ 779 w 89361"/>
                <a:gd name="connsiteY0" fmla="*/ 80244 h 81241"/>
                <a:gd name="connsiteX1" fmla="*/ 997 w 89361"/>
                <a:gd name="connsiteY1" fmla="*/ 75930 h 81241"/>
                <a:gd name="connsiteX2" fmla="*/ 84269 w 89361"/>
                <a:gd name="connsiteY2" fmla="*/ 779 h 81241"/>
                <a:gd name="connsiteX3" fmla="*/ 88583 w 89361"/>
                <a:gd name="connsiteY3" fmla="*/ 997 h 81241"/>
                <a:gd name="connsiteX4" fmla="*/ 88365 w 89361"/>
                <a:gd name="connsiteY4" fmla="*/ 5311 h 81241"/>
                <a:gd name="connsiteX5" fmla="*/ 5093 w 89361"/>
                <a:gd name="connsiteY5" fmla="*/ 80462 h 81241"/>
                <a:gd name="connsiteX6" fmla="*/ 779 w 89361"/>
                <a:gd name="connsiteY6" fmla="*/ 80244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779" y="80244"/>
                  </a:moveTo>
                  <a:cubicBezTo>
                    <a:pt x="-345" y="79012"/>
                    <a:pt x="-236" y="77054"/>
                    <a:pt x="997" y="75930"/>
                  </a:cubicBezTo>
                  <a:lnTo>
                    <a:pt x="84269" y="779"/>
                  </a:lnTo>
                  <a:cubicBezTo>
                    <a:pt x="85501" y="-345"/>
                    <a:pt x="87459" y="-236"/>
                    <a:pt x="88583" y="997"/>
                  </a:cubicBezTo>
                  <a:cubicBezTo>
                    <a:pt x="89706" y="2229"/>
                    <a:pt x="89598" y="4187"/>
                    <a:pt x="88365" y="5311"/>
                  </a:cubicBezTo>
                  <a:lnTo>
                    <a:pt x="5093" y="80462"/>
                  </a:lnTo>
                  <a:cubicBezTo>
                    <a:pt x="3861" y="81586"/>
                    <a:pt x="1903" y="81477"/>
                    <a:pt x="779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DC634ACD-EBC8-4239-CF80-C2486BDC5E4D}"/>
                </a:ext>
              </a:extLst>
            </p:cNvPr>
            <p:cNvSpPr/>
            <p:nvPr/>
          </p:nvSpPr>
          <p:spPr>
            <a:xfrm>
              <a:off x="3015494" y="4692105"/>
              <a:ext cx="37323" cy="43316"/>
            </a:xfrm>
            <a:custGeom>
              <a:avLst/>
              <a:gdLst>
                <a:gd name="connsiteX0" fmla="*/ 800 w 21068"/>
                <a:gd name="connsiteY0" fmla="*/ 20486 h 22228"/>
                <a:gd name="connsiteX1" fmla="*/ 3 w 21068"/>
                <a:gd name="connsiteY1" fmla="*/ 18274 h 22228"/>
                <a:gd name="connsiteX2" fmla="*/ 800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5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0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0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3" y="1526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5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5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7AF95DFB-1B29-BF51-2A59-F2CBFFAF8E79}"/>
                </a:ext>
              </a:extLst>
            </p:cNvPr>
            <p:cNvSpPr/>
            <p:nvPr/>
          </p:nvSpPr>
          <p:spPr>
            <a:xfrm>
              <a:off x="2997318" y="4710119"/>
              <a:ext cx="37323" cy="43316"/>
            </a:xfrm>
            <a:custGeom>
              <a:avLst/>
              <a:gdLst>
                <a:gd name="connsiteX0" fmla="*/ 800 w 21068"/>
                <a:gd name="connsiteY0" fmla="*/ 20486 h 22228"/>
                <a:gd name="connsiteX1" fmla="*/ 3 w 21068"/>
                <a:gd name="connsiteY1" fmla="*/ 18274 h 22228"/>
                <a:gd name="connsiteX2" fmla="*/ 800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6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0" y="20486"/>
                  </a:moveTo>
                  <a:cubicBezTo>
                    <a:pt x="257" y="19870"/>
                    <a:pt x="-33" y="19108"/>
                    <a:pt x="3" y="18274"/>
                  </a:cubicBezTo>
                  <a:lnTo>
                    <a:pt x="800" y="2903"/>
                  </a:lnTo>
                  <a:cubicBezTo>
                    <a:pt x="873" y="1236"/>
                    <a:pt x="2323" y="-69"/>
                    <a:pt x="3991" y="3"/>
                  </a:cubicBezTo>
                  <a:cubicBezTo>
                    <a:pt x="5658" y="75"/>
                    <a:pt x="6963" y="1526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6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6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8A05FA73-B9D6-A31F-7174-1584938AF321}"/>
                </a:ext>
              </a:extLst>
            </p:cNvPr>
            <p:cNvSpPr/>
            <p:nvPr/>
          </p:nvSpPr>
          <p:spPr>
            <a:xfrm>
              <a:off x="2843888" y="4863846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1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4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1 h 21793"/>
                <a:gd name="connsiteX9" fmla="*/ 21465 w 21467"/>
                <a:gd name="connsiteY9" fmla="*/ 3955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200"/>
                    <a:pt x="19362" y="873"/>
                    <a:pt x="18564" y="801"/>
                  </a:cubicBezTo>
                  <a:lnTo>
                    <a:pt x="3193" y="3"/>
                  </a:lnTo>
                  <a:cubicBezTo>
                    <a:pt x="1526" y="-69"/>
                    <a:pt x="76" y="1200"/>
                    <a:pt x="3" y="2903"/>
                  </a:cubicBezTo>
                  <a:cubicBezTo>
                    <a:pt x="-69" y="4571"/>
                    <a:pt x="1199" y="6021"/>
                    <a:pt x="2903" y="6094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1" y="21863"/>
                    <a:pt x="20631" y="20595"/>
                    <a:pt x="20703" y="18891"/>
                  </a:cubicBezTo>
                  <a:lnTo>
                    <a:pt x="21465" y="3955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5BACA2E8-01BA-3472-BC0D-199F8C28FE11}"/>
                </a:ext>
              </a:extLst>
            </p:cNvPr>
            <p:cNvSpPr/>
            <p:nvPr/>
          </p:nvSpPr>
          <p:spPr>
            <a:xfrm>
              <a:off x="2862065" y="4845830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3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0 h 21793"/>
                <a:gd name="connsiteX9" fmla="*/ 21464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6" y="1199"/>
                    <a:pt x="3" y="2903"/>
                  </a:cubicBezTo>
                  <a:cubicBezTo>
                    <a:pt x="-70" y="4571"/>
                    <a:pt x="1199" y="6021"/>
                    <a:pt x="2903" y="6093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0" y="21863"/>
                    <a:pt x="20631" y="20594"/>
                    <a:pt x="20703" y="18890"/>
                  </a:cubicBezTo>
                  <a:lnTo>
                    <a:pt x="21464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2073C281-AED6-907E-7002-5FF3C4228D9D}"/>
                </a:ext>
              </a:extLst>
            </p:cNvPr>
            <p:cNvSpPr/>
            <p:nvPr/>
          </p:nvSpPr>
          <p:spPr>
            <a:xfrm>
              <a:off x="2869360" y="4720687"/>
              <a:ext cx="158308" cy="158316"/>
            </a:xfrm>
            <a:custGeom>
              <a:avLst/>
              <a:gdLst>
                <a:gd name="connsiteX0" fmla="*/ 88583 w 89361"/>
                <a:gd name="connsiteY0" fmla="*/ 80244 h 81241"/>
                <a:gd name="connsiteX1" fmla="*/ 88365 w 89361"/>
                <a:gd name="connsiteY1" fmla="*/ 75930 h 81241"/>
                <a:gd name="connsiteX2" fmla="*/ 5093 w 89361"/>
                <a:gd name="connsiteY2" fmla="*/ 779 h 81241"/>
                <a:gd name="connsiteX3" fmla="*/ 779 w 89361"/>
                <a:gd name="connsiteY3" fmla="*/ 997 h 81241"/>
                <a:gd name="connsiteX4" fmla="*/ 997 w 89361"/>
                <a:gd name="connsiteY4" fmla="*/ 5311 h 81241"/>
                <a:gd name="connsiteX5" fmla="*/ 84269 w 89361"/>
                <a:gd name="connsiteY5" fmla="*/ 80462 h 81241"/>
                <a:gd name="connsiteX6" fmla="*/ 88583 w 89361"/>
                <a:gd name="connsiteY6" fmla="*/ 80244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88583" y="80244"/>
                  </a:moveTo>
                  <a:cubicBezTo>
                    <a:pt x="89706" y="79012"/>
                    <a:pt x="89598" y="77054"/>
                    <a:pt x="88365" y="75930"/>
                  </a:cubicBezTo>
                  <a:lnTo>
                    <a:pt x="5093" y="779"/>
                  </a:lnTo>
                  <a:cubicBezTo>
                    <a:pt x="3861" y="-345"/>
                    <a:pt x="1903" y="-236"/>
                    <a:pt x="779" y="997"/>
                  </a:cubicBezTo>
                  <a:cubicBezTo>
                    <a:pt x="-345" y="2229"/>
                    <a:pt x="-236" y="4187"/>
                    <a:pt x="997" y="5311"/>
                  </a:cubicBezTo>
                  <a:lnTo>
                    <a:pt x="84269" y="80462"/>
                  </a:lnTo>
                  <a:cubicBezTo>
                    <a:pt x="85501" y="81586"/>
                    <a:pt x="87459" y="81477"/>
                    <a:pt x="88583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id="{72086CC8-70CF-A161-68B6-03CECE6E1D7C}"/>
                </a:ext>
              </a:extLst>
            </p:cNvPr>
            <p:cNvSpPr/>
            <p:nvPr/>
          </p:nvSpPr>
          <p:spPr>
            <a:xfrm>
              <a:off x="2843888" y="4692105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8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5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5" y="1235"/>
                    <a:pt x="18746" y="-70"/>
                    <a:pt x="17078" y="3"/>
                  </a:cubicBezTo>
                  <a:cubicBezTo>
                    <a:pt x="15410" y="75"/>
                    <a:pt x="14105" y="1526"/>
                    <a:pt x="14178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6" y="16208"/>
                    <a:pt x="-69" y="17658"/>
                    <a:pt x="3" y="19325"/>
                  </a:cubicBezTo>
                  <a:cubicBezTo>
                    <a:pt x="75" y="20993"/>
                    <a:pt x="1526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5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id="{E4A91F94-FEAF-4B73-06D3-37970EA4C2D7}"/>
                </a:ext>
              </a:extLst>
            </p:cNvPr>
            <p:cNvSpPr/>
            <p:nvPr/>
          </p:nvSpPr>
          <p:spPr>
            <a:xfrm>
              <a:off x="2862065" y="4710119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6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70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6" y="1236"/>
                    <a:pt x="18745" y="-69"/>
                    <a:pt x="17078" y="3"/>
                  </a:cubicBezTo>
                  <a:cubicBezTo>
                    <a:pt x="15410" y="75"/>
                    <a:pt x="14105" y="1526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6" y="16208"/>
                    <a:pt x="-70" y="17658"/>
                    <a:pt x="3" y="19326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6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id="{55E178F5-9880-45A0-227F-977D3F25AE27}"/>
                </a:ext>
              </a:extLst>
            </p:cNvPr>
            <p:cNvSpPr/>
            <p:nvPr/>
          </p:nvSpPr>
          <p:spPr>
            <a:xfrm>
              <a:off x="3014787" y="4863846"/>
              <a:ext cx="38030" cy="42468"/>
            </a:xfrm>
            <a:custGeom>
              <a:avLst/>
              <a:gdLst>
                <a:gd name="connsiteX0" fmla="*/ 801 w 21467"/>
                <a:gd name="connsiteY0" fmla="*/ 1816 h 21793"/>
                <a:gd name="connsiteX1" fmla="*/ 2903 w 21467"/>
                <a:gd name="connsiteY1" fmla="*/ 801 h 21793"/>
                <a:gd name="connsiteX2" fmla="*/ 18274 w 21467"/>
                <a:gd name="connsiteY2" fmla="*/ 3 h 21793"/>
                <a:gd name="connsiteX3" fmla="*/ 21465 w 21467"/>
                <a:gd name="connsiteY3" fmla="*/ 2903 h 21793"/>
                <a:gd name="connsiteX4" fmla="*/ 18564 w 21467"/>
                <a:gd name="connsiteY4" fmla="*/ 6094 h 21793"/>
                <a:gd name="connsiteX5" fmla="*/ 6239 w 21467"/>
                <a:gd name="connsiteY5" fmla="*/ 6710 h 21793"/>
                <a:gd name="connsiteX6" fmla="*/ 6855 w 21467"/>
                <a:gd name="connsiteY6" fmla="*/ 18600 h 21793"/>
                <a:gd name="connsiteX7" fmla="*/ 3955 w 21467"/>
                <a:gd name="connsiteY7" fmla="*/ 21791 h 21793"/>
                <a:gd name="connsiteX8" fmla="*/ 764 w 21467"/>
                <a:gd name="connsiteY8" fmla="*/ 18891 h 21793"/>
                <a:gd name="connsiteX9" fmla="*/ 3 w 21467"/>
                <a:gd name="connsiteY9" fmla="*/ 3955 h 21793"/>
                <a:gd name="connsiteX10" fmla="*/ 801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1" y="1816"/>
                  </a:moveTo>
                  <a:cubicBezTo>
                    <a:pt x="1345" y="1200"/>
                    <a:pt x="2106" y="873"/>
                    <a:pt x="2903" y="801"/>
                  </a:cubicBezTo>
                  <a:lnTo>
                    <a:pt x="18274" y="3"/>
                  </a:lnTo>
                  <a:cubicBezTo>
                    <a:pt x="19942" y="-69"/>
                    <a:pt x="21392" y="1200"/>
                    <a:pt x="21465" y="2903"/>
                  </a:cubicBezTo>
                  <a:cubicBezTo>
                    <a:pt x="21537" y="4571"/>
                    <a:pt x="20268" y="6021"/>
                    <a:pt x="18564" y="6094"/>
                  </a:cubicBezTo>
                  <a:lnTo>
                    <a:pt x="6239" y="6710"/>
                  </a:lnTo>
                  <a:lnTo>
                    <a:pt x="6855" y="18600"/>
                  </a:lnTo>
                  <a:cubicBezTo>
                    <a:pt x="6927" y="20268"/>
                    <a:pt x="5659" y="21718"/>
                    <a:pt x="3955" y="21791"/>
                  </a:cubicBezTo>
                  <a:cubicBezTo>
                    <a:pt x="2287" y="21863"/>
                    <a:pt x="837" y="20595"/>
                    <a:pt x="764" y="18891"/>
                  </a:cubicBezTo>
                  <a:lnTo>
                    <a:pt x="3" y="3955"/>
                  </a:lnTo>
                  <a:cubicBezTo>
                    <a:pt x="-33" y="3157"/>
                    <a:pt x="257" y="2359"/>
                    <a:pt x="801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91DEF075-BE70-C6F5-A646-880F6EA105B0}"/>
                </a:ext>
              </a:extLst>
            </p:cNvPr>
            <p:cNvSpPr/>
            <p:nvPr/>
          </p:nvSpPr>
          <p:spPr>
            <a:xfrm>
              <a:off x="2996547" y="4845830"/>
              <a:ext cx="38030" cy="42468"/>
            </a:xfrm>
            <a:custGeom>
              <a:avLst/>
              <a:gdLst>
                <a:gd name="connsiteX0" fmla="*/ 800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3 h 21793"/>
                <a:gd name="connsiteX5" fmla="*/ 6238 w 21467"/>
                <a:gd name="connsiteY5" fmla="*/ 6710 h 21793"/>
                <a:gd name="connsiteX6" fmla="*/ 6855 w 21467"/>
                <a:gd name="connsiteY6" fmla="*/ 18600 h 21793"/>
                <a:gd name="connsiteX7" fmla="*/ 3954 w 21467"/>
                <a:gd name="connsiteY7" fmla="*/ 21791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0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0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4" y="2903"/>
                  </a:cubicBezTo>
                  <a:cubicBezTo>
                    <a:pt x="21537" y="4571"/>
                    <a:pt x="20268" y="6021"/>
                    <a:pt x="18564" y="6093"/>
                  </a:cubicBezTo>
                  <a:lnTo>
                    <a:pt x="6238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4" y="21791"/>
                  </a:cubicBezTo>
                  <a:cubicBezTo>
                    <a:pt x="2287" y="21863"/>
                    <a:pt x="837" y="20594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0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id="{1C2DECF2-721E-1AA7-5386-1A7A99CB1770}"/>
                </a:ext>
              </a:extLst>
            </p:cNvPr>
            <p:cNvSpPr/>
            <p:nvPr/>
          </p:nvSpPr>
          <p:spPr>
            <a:xfrm>
              <a:off x="2886539" y="4730542"/>
              <a:ext cx="123051" cy="135356"/>
            </a:xfrm>
            <a:custGeom>
              <a:avLst/>
              <a:gdLst>
                <a:gd name="connsiteX0" fmla="*/ 34730 w 69459"/>
                <a:gd name="connsiteY0" fmla="*/ 69460 h 69459"/>
                <a:gd name="connsiteX1" fmla="*/ 0 w 69459"/>
                <a:gd name="connsiteY1" fmla="*/ 34730 h 69459"/>
                <a:gd name="connsiteX2" fmla="*/ 34730 w 69459"/>
                <a:gd name="connsiteY2" fmla="*/ 0 h 69459"/>
                <a:gd name="connsiteX3" fmla="*/ 69460 w 69459"/>
                <a:gd name="connsiteY3" fmla="*/ 34730 h 69459"/>
                <a:gd name="connsiteX4" fmla="*/ 34730 w 69459"/>
                <a:gd name="connsiteY4" fmla="*/ 69460 h 69459"/>
                <a:gd name="connsiteX5" fmla="*/ 34730 w 69459"/>
                <a:gd name="connsiteY5" fmla="*/ 4894 h 69459"/>
                <a:gd name="connsiteX6" fmla="*/ 4894 w 69459"/>
                <a:gd name="connsiteY6" fmla="*/ 34730 h 69459"/>
                <a:gd name="connsiteX7" fmla="*/ 34730 w 69459"/>
                <a:gd name="connsiteY7" fmla="*/ 64566 h 69459"/>
                <a:gd name="connsiteX8" fmla="*/ 64566 w 69459"/>
                <a:gd name="connsiteY8" fmla="*/ 34730 h 69459"/>
                <a:gd name="connsiteX9" fmla="*/ 34730 w 69459"/>
                <a:gd name="connsiteY9" fmla="*/ 4894 h 6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459" h="69459">
                  <a:moveTo>
                    <a:pt x="34730" y="69460"/>
                  </a:moveTo>
                  <a:cubicBezTo>
                    <a:pt x="15588" y="69460"/>
                    <a:pt x="0" y="53871"/>
                    <a:pt x="0" y="34730"/>
                  </a:cubicBezTo>
                  <a:cubicBezTo>
                    <a:pt x="0" y="15589"/>
                    <a:pt x="15588" y="0"/>
                    <a:pt x="34730" y="0"/>
                  </a:cubicBezTo>
                  <a:cubicBezTo>
                    <a:pt x="53871" y="0"/>
                    <a:pt x="69460" y="15589"/>
                    <a:pt x="69460" y="34730"/>
                  </a:cubicBezTo>
                  <a:cubicBezTo>
                    <a:pt x="69460" y="53871"/>
                    <a:pt x="53871" y="69460"/>
                    <a:pt x="34730" y="69460"/>
                  </a:cubicBezTo>
                  <a:close/>
                  <a:moveTo>
                    <a:pt x="34730" y="4894"/>
                  </a:moveTo>
                  <a:cubicBezTo>
                    <a:pt x="18271" y="4894"/>
                    <a:pt x="4894" y="18271"/>
                    <a:pt x="4894" y="34730"/>
                  </a:cubicBezTo>
                  <a:cubicBezTo>
                    <a:pt x="4894" y="51188"/>
                    <a:pt x="18271" y="64566"/>
                    <a:pt x="34730" y="64566"/>
                  </a:cubicBezTo>
                  <a:cubicBezTo>
                    <a:pt x="51188" y="64566"/>
                    <a:pt x="64566" y="51188"/>
                    <a:pt x="64566" y="34730"/>
                  </a:cubicBezTo>
                  <a:cubicBezTo>
                    <a:pt x="64566" y="18271"/>
                    <a:pt x="51188" y="4894"/>
                    <a:pt x="34730" y="489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id="{156C063C-52CB-CE6F-1324-6D4F26CD5F30}"/>
                </a:ext>
              </a:extLst>
            </p:cNvPr>
            <p:cNvSpPr/>
            <p:nvPr/>
          </p:nvSpPr>
          <p:spPr>
            <a:xfrm>
              <a:off x="2473583" y="5014821"/>
              <a:ext cx="10789" cy="230446"/>
            </a:xfrm>
            <a:custGeom>
              <a:avLst/>
              <a:gdLst>
                <a:gd name="connsiteX0" fmla="*/ 3045 w 6090"/>
                <a:gd name="connsiteY0" fmla="*/ 118255 h 118255"/>
                <a:gd name="connsiteX1" fmla="*/ 0 w 6090"/>
                <a:gd name="connsiteY1" fmla="*/ 115210 h 118255"/>
                <a:gd name="connsiteX2" fmla="*/ 0 w 6090"/>
                <a:gd name="connsiteY2" fmla="*/ 3046 h 118255"/>
                <a:gd name="connsiteX3" fmla="*/ 3045 w 6090"/>
                <a:gd name="connsiteY3" fmla="*/ 0 h 118255"/>
                <a:gd name="connsiteX4" fmla="*/ 6090 w 6090"/>
                <a:gd name="connsiteY4" fmla="*/ 3046 h 118255"/>
                <a:gd name="connsiteX5" fmla="*/ 6090 w 6090"/>
                <a:gd name="connsiteY5" fmla="*/ 115210 h 118255"/>
                <a:gd name="connsiteX6" fmla="*/ 3045 w 6090"/>
                <a:gd name="connsiteY6" fmla="*/ 118255 h 11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0" h="118255">
                  <a:moveTo>
                    <a:pt x="3045" y="118255"/>
                  </a:moveTo>
                  <a:cubicBezTo>
                    <a:pt x="1378" y="118255"/>
                    <a:pt x="0" y="116878"/>
                    <a:pt x="0" y="115210"/>
                  </a:cubicBezTo>
                  <a:lnTo>
                    <a:pt x="0" y="3046"/>
                  </a:lnTo>
                  <a:cubicBezTo>
                    <a:pt x="0" y="1378"/>
                    <a:pt x="1378" y="0"/>
                    <a:pt x="3045" y="0"/>
                  </a:cubicBezTo>
                  <a:cubicBezTo>
                    <a:pt x="4713" y="0"/>
                    <a:pt x="6090" y="1378"/>
                    <a:pt x="6090" y="3046"/>
                  </a:cubicBezTo>
                  <a:lnTo>
                    <a:pt x="6090" y="115210"/>
                  </a:lnTo>
                  <a:cubicBezTo>
                    <a:pt x="6090" y="116878"/>
                    <a:pt x="4713" y="118255"/>
                    <a:pt x="3045" y="11825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9E99257A-CDA3-7DBD-F14C-CEFB7F3FF972}"/>
                </a:ext>
              </a:extLst>
            </p:cNvPr>
            <p:cNvSpPr/>
            <p:nvPr/>
          </p:nvSpPr>
          <p:spPr>
            <a:xfrm>
              <a:off x="2454588" y="4995341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4 h 17029"/>
                <a:gd name="connsiteX7" fmla="*/ 26673 w 27570"/>
                <a:gd name="connsiteY7" fmla="*/ 1224 h 17029"/>
                <a:gd name="connsiteX8" fmla="*/ 26673 w 27570"/>
                <a:gd name="connsiteY8" fmla="*/ 5537 h 17029"/>
                <a:gd name="connsiteX9" fmla="*/ 16087 w 27570"/>
                <a:gd name="connsiteY9" fmla="*/ 16123 h 17029"/>
                <a:gd name="connsiteX10" fmla="*/ 13948 w 27570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4"/>
                  </a:lnTo>
                  <a:cubicBezTo>
                    <a:pt x="23555" y="27"/>
                    <a:pt x="25477" y="27"/>
                    <a:pt x="26673" y="1224"/>
                  </a:cubicBezTo>
                  <a:cubicBezTo>
                    <a:pt x="27869" y="2420"/>
                    <a:pt x="27869" y="4341"/>
                    <a:pt x="26673" y="5537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58A177A6-1325-571C-445A-EE4B365BFA0A}"/>
                </a:ext>
              </a:extLst>
            </p:cNvPr>
            <p:cNvSpPr/>
            <p:nvPr/>
          </p:nvSpPr>
          <p:spPr>
            <a:xfrm>
              <a:off x="2454588" y="5022257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3 h 17029"/>
                <a:gd name="connsiteX7" fmla="*/ 26673 w 27570"/>
                <a:gd name="connsiteY7" fmla="*/ 1223 h 17029"/>
                <a:gd name="connsiteX8" fmla="*/ 26673 w 27570"/>
                <a:gd name="connsiteY8" fmla="*/ 5538 h 17029"/>
                <a:gd name="connsiteX9" fmla="*/ 16087 w 27570"/>
                <a:gd name="connsiteY9" fmla="*/ 16123 h 17029"/>
                <a:gd name="connsiteX10" fmla="*/ 13948 w 27570"/>
                <a:gd name="connsiteY10" fmla="*/ 17029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3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3"/>
                  </a:lnTo>
                  <a:cubicBezTo>
                    <a:pt x="23555" y="27"/>
                    <a:pt x="25477" y="27"/>
                    <a:pt x="26673" y="1223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3"/>
                    <a:pt x="14746" y="17029"/>
                    <a:pt x="13948" y="1702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id="{CC839592-78FD-1580-181B-5D8A51C5FA69}"/>
                </a:ext>
              </a:extLst>
            </p:cNvPr>
            <p:cNvSpPr/>
            <p:nvPr/>
          </p:nvSpPr>
          <p:spPr>
            <a:xfrm>
              <a:off x="2454588" y="5230503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3 h 17029"/>
                <a:gd name="connsiteX4" fmla="*/ 5211 w 27570"/>
                <a:gd name="connsiteY4" fmla="*/ 16133 h 17029"/>
                <a:gd name="connsiteX5" fmla="*/ 13948 w 27570"/>
                <a:gd name="connsiteY5" fmla="*/ 7396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3"/>
                  </a:cubicBezTo>
                  <a:cubicBezTo>
                    <a:pt x="2094" y="17329"/>
                    <a:pt x="4015" y="17329"/>
                    <a:pt x="5211" y="16133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3"/>
                    <a:pt x="25477" y="17003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id="{A5DB7430-1BAB-20D3-42A8-FF4F71E2EBE3}"/>
                </a:ext>
              </a:extLst>
            </p:cNvPr>
            <p:cNvSpPr/>
            <p:nvPr/>
          </p:nvSpPr>
          <p:spPr>
            <a:xfrm>
              <a:off x="2454588" y="5203515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2 h 17029"/>
                <a:gd name="connsiteX4" fmla="*/ 5211 w 27570"/>
                <a:gd name="connsiteY4" fmla="*/ 16132 h 17029"/>
                <a:gd name="connsiteX5" fmla="*/ 13948 w 27570"/>
                <a:gd name="connsiteY5" fmla="*/ 7395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2"/>
                  </a:cubicBezTo>
                  <a:cubicBezTo>
                    <a:pt x="2094" y="17329"/>
                    <a:pt x="4015" y="17329"/>
                    <a:pt x="5211" y="16132"/>
                  </a:cubicBezTo>
                  <a:lnTo>
                    <a:pt x="13948" y="7395"/>
                  </a:lnTo>
                  <a:lnTo>
                    <a:pt x="22359" y="15806"/>
                  </a:lnTo>
                  <a:cubicBezTo>
                    <a:pt x="23555" y="17002"/>
                    <a:pt x="25477" y="17002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C725CAAB-F3C3-4EE6-716F-9EFEF8E4D993}"/>
                </a:ext>
              </a:extLst>
            </p:cNvPr>
            <p:cNvSpPr/>
            <p:nvPr/>
          </p:nvSpPr>
          <p:spPr>
            <a:xfrm>
              <a:off x="2373844" y="5122273"/>
              <a:ext cx="209496" cy="11868"/>
            </a:xfrm>
            <a:custGeom>
              <a:avLst/>
              <a:gdLst>
                <a:gd name="connsiteX0" fmla="*/ 0 w 118255"/>
                <a:gd name="connsiteY0" fmla="*/ 3045 h 6090"/>
                <a:gd name="connsiteX1" fmla="*/ 3045 w 118255"/>
                <a:gd name="connsiteY1" fmla="*/ 0 h 6090"/>
                <a:gd name="connsiteX2" fmla="*/ 115210 w 118255"/>
                <a:gd name="connsiteY2" fmla="*/ 0 h 6090"/>
                <a:gd name="connsiteX3" fmla="*/ 118255 w 118255"/>
                <a:gd name="connsiteY3" fmla="*/ 3045 h 6090"/>
                <a:gd name="connsiteX4" fmla="*/ 115210 w 118255"/>
                <a:gd name="connsiteY4" fmla="*/ 6090 h 6090"/>
                <a:gd name="connsiteX5" fmla="*/ 3045 w 118255"/>
                <a:gd name="connsiteY5" fmla="*/ 6090 h 6090"/>
                <a:gd name="connsiteX6" fmla="*/ 0 w 118255"/>
                <a:gd name="connsiteY6" fmla="*/ 3045 h 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255" h="6090">
                  <a:moveTo>
                    <a:pt x="0" y="3045"/>
                  </a:moveTo>
                  <a:cubicBezTo>
                    <a:pt x="0" y="1378"/>
                    <a:pt x="1378" y="0"/>
                    <a:pt x="3045" y="0"/>
                  </a:cubicBezTo>
                  <a:lnTo>
                    <a:pt x="115210" y="0"/>
                  </a:lnTo>
                  <a:cubicBezTo>
                    <a:pt x="116878" y="0"/>
                    <a:pt x="118255" y="1378"/>
                    <a:pt x="118255" y="3045"/>
                  </a:cubicBezTo>
                  <a:cubicBezTo>
                    <a:pt x="118255" y="4713"/>
                    <a:pt x="116878" y="6090"/>
                    <a:pt x="115210" y="6090"/>
                  </a:cubicBezTo>
                  <a:lnTo>
                    <a:pt x="3045" y="6090"/>
                  </a:lnTo>
                  <a:cubicBezTo>
                    <a:pt x="1378" y="6090"/>
                    <a:pt x="0" y="4713"/>
                    <a:pt x="0" y="304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9924F2C9-EC32-B200-F0BC-30773F7C4F31}"/>
                </a:ext>
              </a:extLst>
            </p:cNvPr>
            <p:cNvSpPr/>
            <p:nvPr/>
          </p:nvSpPr>
          <p:spPr>
            <a:xfrm>
              <a:off x="2570880" y="5101379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3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6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4"/>
                    <a:pt x="363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4"/>
                    <a:pt x="17329" y="4015"/>
                    <a:pt x="16132" y="5211"/>
                  </a:cubicBezTo>
                  <a:lnTo>
                    <a:pt x="7396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5B933BC3-B8E5-AA59-8126-2B6C957BD794}"/>
                </a:ext>
              </a:extLst>
            </p:cNvPr>
            <p:cNvSpPr/>
            <p:nvPr/>
          </p:nvSpPr>
          <p:spPr>
            <a:xfrm>
              <a:off x="2546411" y="5101379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3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6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4"/>
                    <a:pt x="363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4"/>
                    <a:pt x="17329" y="4015"/>
                    <a:pt x="16132" y="5211"/>
                  </a:cubicBezTo>
                  <a:lnTo>
                    <a:pt x="7396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1E91C2EA-7A1B-490D-B425-DE88ACF87015}"/>
                </a:ext>
              </a:extLst>
            </p:cNvPr>
            <p:cNvSpPr/>
            <p:nvPr/>
          </p:nvSpPr>
          <p:spPr>
            <a:xfrm>
              <a:off x="2357097" y="5101379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4 w 17029"/>
                <a:gd name="connsiteY6" fmla="*/ 22359 h 27570"/>
                <a:gd name="connsiteX7" fmla="*/ 1224 w 17029"/>
                <a:gd name="connsiteY7" fmla="*/ 26673 h 27570"/>
                <a:gd name="connsiteX8" fmla="*/ 5538 w 17029"/>
                <a:gd name="connsiteY8" fmla="*/ 26673 h 27570"/>
                <a:gd name="connsiteX9" fmla="*/ 16123 w 17029"/>
                <a:gd name="connsiteY9" fmla="*/ 16087 h 27570"/>
                <a:gd name="connsiteX10" fmla="*/ 1703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4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4" y="22359"/>
                  </a:lnTo>
                  <a:cubicBezTo>
                    <a:pt x="27" y="23555"/>
                    <a:pt x="27" y="25476"/>
                    <a:pt x="1224" y="26673"/>
                  </a:cubicBezTo>
                  <a:cubicBezTo>
                    <a:pt x="2420" y="27869"/>
                    <a:pt x="4341" y="27869"/>
                    <a:pt x="5538" y="26673"/>
                  </a:cubicBezTo>
                  <a:lnTo>
                    <a:pt x="16123" y="16087"/>
                  </a:lnTo>
                  <a:cubicBezTo>
                    <a:pt x="16703" y="15507"/>
                    <a:pt x="17030" y="14746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AFADA5BD-C2AB-DF7D-850C-60EF651C478B}"/>
                </a:ext>
              </a:extLst>
            </p:cNvPr>
            <p:cNvSpPr/>
            <p:nvPr/>
          </p:nvSpPr>
          <p:spPr>
            <a:xfrm>
              <a:off x="2381630" y="5101379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3 w 17029"/>
                <a:gd name="connsiteY6" fmla="*/ 22359 h 27570"/>
                <a:gd name="connsiteX7" fmla="*/ 1223 w 17029"/>
                <a:gd name="connsiteY7" fmla="*/ 26673 h 27570"/>
                <a:gd name="connsiteX8" fmla="*/ 5537 w 17029"/>
                <a:gd name="connsiteY8" fmla="*/ 26673 h 27570"/>
                <a:gd name="connsiteX9" fmla="*/ 16123 w 17029"/>
                <a:gd name="connsiteY9" fmla="*/ 16087 h 27570"/>
                <a:gd name="connsiteX10" fmla="*/ 1703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4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7" y="26673"/>
                  </a:cubicBezTo>
                  <a:lnTo>
                    <a:pt x="16123" y="16087"/>
                  </a:lnTo>
                  <a:cubicBezTo>
                    <a:pt x="16703" y="15507"/>
                    <a:pt x="17030" y="14746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4C51171B-C3C2-912C-618C-0F69E3B7295E}"/>
                </a:ext>
              </a:extLst>
            </p:cNvPr>
            <p:cNvSpPr/>
            <p:nvPr/>
          </p:nvSpPr>
          <p:spPr>
            <a:xfrm>
              <a:off x="2399629" y="5050675"/>
              <a:ext cx="158308" cy="158316"/>
            </a:xfrm>
            <a:custGeom>
              <a:avLst/>
              <a:gdLst>
                <a:gd name="connsiteX0" fmla="*/ 779 w 89361"/>
                <a:gd name="connsiteY0" fmla="*/ 80245 h 81241"/>
                <a:gd name="connsiteX1" fmla="*/ 997 w 89361"/>
                <a:gd name="connsiteY1" fmla="*/ 75930 h 81241"/>
                <a:gd name="connsiteX2" fmla="*/ 84268 w 89361"/>
                <a:gd name="connsiteY2" fmla="*/ 779 h 81241"/>
                <a:gd name="connsiteX3" fmla="*/ 88582 w 89361"/>
                <a:gd name="connsiteY3" fmla="*/ 997 h 81241"/>
                <a:gd name="connsiteX4" fmla="*/ 88365 w 89361"/>
                <a:gd name="connsiteY4" fmla="*/ 5311 h 81241"/>
                <a:gd name="connsiteX5" fmla="*/ 5093 w 89361"/>
                <a:gd name="connsiteY5" fmla="*/ 80462 h 81241"/>
                <a:gd name="connsiteX6" fmla="*/ 779 w 89361"/>
                <a:gd name="connsiteY6" fmla="*/ 80245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779" y="80245"/>
                  </a:moveTo>
                  <a:cubicBezTo>
                    <a:pt x="-345" y="79012"/>
                    <a:pt x="-236" y="77054"/>
                    <a:pt x="997" y="75930"/>
                  </a:cubicBezTo>
                  <a:lnTo>
                    <a:pt x="84268" y="779"/>
                  </a:lnTo>
                  <a:cubicBezTo>
                    <a:pt x="85501" y="-345"/>
                    <a:pt x="87459" y="-236"/>
                    <a:pt x="88582" y="997"/>
                  </a:cubicBezTo>
                  <a:cubicBezTo>
                    <a:pt x="89706" y="2229"/>
                    <a:pt x="89598" y="4187"/>
                    <a:pt x="88365" y="5311"/>
                  </a:cubicBezTo>
                  <a:lnTo>
                    <a:pt x="5093" y="80462"/>
                  </a:lnTo>
                  <a:cubicBezTo>
                    <a:pt x="3861" y="81586"/>
                    <a:pt x="1903" y="81477"/>
                    <a:pt x="779" y="8024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9D054225-E11F-52E7-B6DF-965B206DD581}"/>
                </a:ext>
              </a:extLst>
            </p:cNvPr>
            <p:cNvSpPr/>
            <p:nvPr/>
          </p:nvSpPr>
          <p:spPr>
            <a:xfrm>
              <a:off x="2546085" y="5022091"/>
              <a:ext cx="37323" cy="43316"/>
            </a:xfrm>
            <a:custGeom>
              <a:avLst/>
              <a:gdLst>
                <a:gd name="connsiteX0" fmla="*/ 801 w 21068"/>
                <a:gd name="connsiteY0" fmla="*/ 20486 h 22228"/>
                <a:gd name="connsiteX1" fmla="*/ 3 w 21068"/>
                <a:gd name="connsiteY1" fmla="*/ 18274 h 22228"/>
                <a:gd name="connsiteX2" fmla="*/ 801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6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1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1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3" y="1526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6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6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D7DF8F69-C35F-5279-7322-F1DFBE6241A4}"/>
                </a:ext>
              </a:extLst>
            </p:cNvPr>
            <p:cNvSpPr/>
            <p:nvPr/>
          </p:nvSpPr>
          <p:spPr>
            <a:xfrm>
              <a:off x="2527909" y="5040177"/>
              <a:ext cx="37323" cy="43316"/>
            </a:xfrm>
            <a:custGeom>
              <a:avLst/>
              <a:gdLst>
                <a:gd name="connsiteX0" fmla="*/ 801 w 21068"/>
                <a:gd name="connsiteY0" fmla="*/ 20486 h 22228"/>
                <a:gd name="connsiteX1" fmla="*/ 3 w 21068"/>
                <a:gd name="connsiteY1" fmla="*/ 18274 h 22228"/>
                <a:gd name="connsiteX2" fmla="*/ 801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5 h 22228"/>
                <a:gd name="connsiteX8" fmla="*/ 17876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1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1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4" y="1525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5"/>
                  </a:cubicBezTo>
                  <a:cubicBezTo>
                    <a:pt x="20993" y="20993"/>
                    <a:pt x="19543" y="22298"/>
                    <a:pt x="17876" y="22226"/>
                  </a:cubicBezTo>
                  <a:lnTo>
                    <a:pt x="2939" y="21464"/>
                  </a:lnTo>
                  <a:cubicBezTo>
                    <a:pt x="2142" y="21428"/>
                    <a:pt x="1381" y="21065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D8DD00B1-BB7C-E206-3DB5-59FC92623164}"/>
                </a:ext>
              </a:extLst>
            </p:cNvPr>
            <p:cNvSpPr/>
            <p:nvPr/>
          </p:nvSpPr>
          <p:spPr>
            <a:xfrm>
              <a:off x="2374480" y="5193902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3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0 h 21793"/>
                <a:gd name="connsiteX9" fmla="*/ 21464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5" y="1199"/>
                    <a:pt x="3" y="2903"/>
                  </a:cubicBezTo>
                  <a:cubicBezTo>
                    <a:pt x="-70" y="4571"/>
                    <a:pt x="1199" y="6021"/>
                    <a:pt x="2903" y="6093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0" y="21863"/>
                    <a:pt x="20631" y="20594"/>
                    <a:pt x="20703" y="18890"/>
                  </a:cubicBezTo>
                  <a:lnTo>
                    <a:pt x="21464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9CF20FE0-B556-EFB6-C79B-8038E4A7DD0E}"/>
                </a:ext>
              </a:extLst>
            </p:cNvPr>
            <p:cNvSpPr/>
            <p:nvPr/>
          </p:nvSpPr>
          <p:spPr>
            <a:xfrm>
              <a:off x="2392720" y="5175816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4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0 h 21793"/>
                <a:gd name="connsiteX9" fmla="*/ 21465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6" y="1199"/>
                    <a:pt x="3" y="2903"/>
                  </a:cubicBezTo>
                  <a:cubicBezTo>
                    <a:pt x="-69" y="4571"/>
                    <a:pt x="1199" y="6021"/>
                    <a:pt x="2903" y="6094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1" y="21863"/>
                    <a:pt x="20631" y="20595"/>
                    <a:pt x="20703" y="18890"/>
                  </a:cubicBezTo>
                  <a:lnTo>
                    <a:pt x="21465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8781F133-A105-C272-E85B-AFF5B49DB2BB}"/>
                </a:ext>
              </a:extLst>
            </p:cNvPr>
            <p:cNvSpPr/>
            <p:nvPr/>
          </p:nvSpPr>
          <p:spPr>
            <a:xfrm>
              <a:off x="2399951" y="5050675"/>
              <a:ext cx="158308" cy="158316"/>
            </a:xfrm>
            <a:custGeom>
              <a:avLst/>
              <a:gdLst>
                <a:gd name="connsiteX0" fmla="*/ 88582 w 89361"/>
                <a:gd name="connsiteY0" fmla="*/ 80245 h 81241"/>
                <a:gd name="connsiteX1" fmla="*/ 88365 w 89361"/>
                <a:gd name="connsiteY1" fmla="*/ 75930 h 81241"/>
                <a:gd name="connsiteX2" fmla="*/ 5093 w 89361"/>
                <a:gd name="connsiteY2" fmla="*/ 779 h 81241"/>
                <a:gd name="connsiteX3" fmla="*/ 779 w 89361"/>
                <a:gd name="connsiteY3" fmla="*/ 997 h 81241"/>
                <a:gd name="connsiteX4" fmla="*/ 997 w 89361"/>
                <a:gd name="connsiteY4" fmla="*/ 5311 h 81241"/>
                <a:gd name="connsiteX5" fmla="*/ 84268 w 89361"/>
                <a:gd name="connsiteY5" fmla="*/ 80462 h 81241"/>
                <a:gd name="connsiteX6" fmla="*/ 88582 w 89361"/>
                <a:gd name="connsiteY6" fmla="*/ 80245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88582" y="80245"/>
                  </a:moveTo>
                  <a:cubicBezTo>
                    <a:pt x="89706" y="79012"/>
                    <a:pt x="89598" y="77054"/>
                    <a:pt x="88365" y="75930"/>
                  </a:cubicBezTo>
                  <a:lnTo>
                    <a:pt x="5093" y="779"/>
                  </a:lnTo>
                  <a:cubicBezTo>
                    <a:pt x="3861" y="-345"/>
                    <a:pt x="1903" y="-236"/>
                    <a:pt x="779" y="997"/>
                  </a:cubicBezTo>
                  <a:cubicBezTo>
                    <a:pt x="-345" y="2229"/>
                    <a:pt x="-236" y="4187"/>
                    <a:pt x="997" y="5311"/>
                  </a:cubicBezTo>
                  <a:lnTo>
                    <a:pt x="84268" y="80462"/>
                  </a:lnTo>
                  <a:cubicBezTo>
                    <a:pt x="85501" y="81586"/>
                    <a:pt x="87459" y="81477"/>
                    <a:pt x="88582" y="8024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2904EB96-FCB2-C702-0085-E010C404333D}"/>
                </a:ext>
              </a:extLst>
            </p:cNvPr>
            <p:cNvSpPr/>
            <p:nvPr/>
          </p:nvSpPr>
          <p:spPr>
            <a:xfrm>
              <a:off x="2374480" y="5022091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6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6" y="1235"/>
                    <a:pt x="18745" y="-70"/>
                    <a:pt x="17078" y="3"/>
                  </a:cubicBezTo>
                  <a:cubicBezTo>
                    <a:pt x="15410" y="75"/>
                    <a:pt x="14105" y="1526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5" y="16208"/>
                    <a:pt x="-70" y="17658"/>
                    <a:pt x="3" y="19326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6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3F18E2E4-E796-1960-B03A-2CC4B816CE2A}"/>
                </a:ext>
              </a:extLst>
            </p:cNvPr>
            <p:cNvSpPr/>
            <p:nvPr/>
          </p:nvSpPr>
          <p:spPr>
            <a:xfrm>
              <a:off x="2392656" y="5040177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8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5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5" y="1235"/>
                    <a:pt x="18746" y="-70"/>
                    <a:pt x="17078" y="3"/>
                  </a:cubicBezTo>
                  <a:cubicBezTo>
                    <a:pt x="15410" y="75"/>
                    <a:pt x="14105" y="1525"/>
                    <a:pt x="14178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6" y="16208"/>
                    <a:pt x="-69" y="17658"/>
                    <a:pt x="3" y="19325"/>
                  </a:cubicBezTo>
                  <a:cubicBezTo>
                    <a:pt x="75" y="20993"/>
                    <a:pt x="1526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5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4296BF91-1CB5-BABD-AA42-565814A94E87}"/>
                </a:ext>
              </a:extLst>
            </p:cNvPr>
            <p:cNvSpPr/>
            <p:nvPr/>
          </p:nvSpPr>
          <p:spPr>
            <a:xfrm>
              <a:off x="2545379" y="5193902"/>
              <a:ext cx="38030" cy="42468"/>
            </a:xfrm>
            <a:custGeom>
              <a:avLst/>
              <a:gdLst>
                <a:gd name="connsiteX0" fmla="*/ 800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3 h 21793"/>
                <a:gd name="connsiteX5" fmla="*/ 6238 w 21467"/>
                <a:gd name="connsiteY5" fmla="*/ 6710 h 21793"/>
                <a:gd name="connsiteX6" fmla="*/ 6855 w 21467"/>
                <a:gd name="connsiteY6" fmla="*/ 18600 h 21793"/>
                <a:gd name="connsiteX7" fmla="*/ 3954 w 21467"/>
                <a:gd name="connsiteY7" fmla="*/ 21791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0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0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4" y="2903"/>
                  </a:cubicBezTo>
                  <a:cubicBezTo>
                    <a:pt x="21537" y="4571"/>
                    <a:pt x="20268" y="6021"/>
                    <a:pt x="18564" y="6093"/>
                  </a:cubicBezTo>
                  <a:lnTo>
                    <a:pt x="6238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4" y="21791"/>
                  </a:cubicBezTo>
                  <a:cubicBezTo>
                    <a:pt x="2287" y="21863"/>
                    <a:pt x="837" y="20594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0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769B195C-B8E1-B514-D634-DA6E15DD445E}"/>
                </a:ext>
              </a:extLst>
            </p:cNvPr>
            <p:cNvSpPr/>
            <p:nvPr/>
          </p:nvSpPr>
          <p:spPr>
            <a:xfrm>
              <a:off x="2527202" y="5175816"/>
              <a:ext cx="38030" cy="42468"/>
            </a:xfrm>
            <a:custGeom>
              <a:avLst/>
              <a:gdLst>
                <a:gd name="connsiteX0" fmla="*/ 801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4 h 21793"/>
                <a:gd name="connsiteX5" fmla="*/ 6239 w 21467"/>
                <a:gd name="connsiteY5" fmla="*/ 6710 h 21793"/>
                <a:gd name="connsiteX6" fmla="*/ 6855 w 21467"/>
                <a:gd name="connsiteY6" fmla="*/ 18600 h 21793"/>
                <a:gd name="connsiteX7" fmla="*/ 3955 w 21467"/>
                <a:gd name="connsiteY7" fmla="*/ 21791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1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1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4" y="2903"/>
                  </a:cubicBezTo>
                  <a:cubicBezTo>
                    <a:pt x="21537" y="4571"/>
                    <a:pt x="20268" y="6021"/>
                    <a:pt x="18564" y="6094"/>
                  </a:cubicBezTo>
                  <a:lnTo>
                    <a:pt x="6239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5" y="21791"/>
                  </a:cubicBezTo>
                  <a:cubicBezTo>
                    <a:pt x="2287" y="21863"/>
                    <a:pt x="837" y="20595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1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8B465A02-C674-DD05-1CD1-BBFBEC3D1D92}"/>
                </a:ext>
              </a:extLst>
            </p:cNvPr>
            <p:cNvSpPr/>
            <p:nvPr/>
          </p:nvSpPr>
          <p:spPr>
            <a:xfrm>
              <a:off x="2417130" y="5060530"/>
              <a:ext cx="123051" cy="135356"/>
            </a:xfrm>
            <a:custGeom>
              <a:avLst/>
              <a:gdLst>
                <a:gd name="connsiteX0" fmla="*/ 34730 w 69459"/>
                <a:gd name="connsiteY0" fmla="*/ 69459 h 69459"/>
                <a:gd name="connsiteX1" fmla="*/ 0 w 69459"/>
                <a:gd name="connsiteY1" fmla="*/ 34730 h 69459"/>
                <a:gd name="connsiteX2" fmla="*/ 34730 w 69459"/>
                <a:gd name="connsiteY2" fmla="*/ 0 h 69459"/>
                <a:gd name="connsiteX3" fmla="*/ 69460 w 69459"/>
                <a:gd name="connsiteY3" fmla="*/ 34730 h 69459"/>
                <a:gd name="connsiteX4" fmla="*/ 34730 w 69459"/>
                <a:gd name="connsiteY4" fmla="*/ 69459 h 69459"/>
                <a:gd name="connsiteX5" fmla="*/ 34730 w 69459"/>
                <a:gd name="connsiteY5" fmla="*/ 4894 h 69459"/>
                <a:gd name="connsiteX6" fmla="*/ 4894 w 69459"/>
                <a:gd name="connsiteY6" fmla="*/ 34730 h 69459"/>
                <a:gd name="connsiteX7" fmla="*/ 34730 w 69459"/>
                <a:gd name="connsiteY7" fmla="*/ 64565 h 69459"/>
                <a:gd name="connsiteX8" fmla="*/ 64566 w 69459"/>
                <a:gd name="connsiteY8" fmla="*/ 34730 h 69459"/>
                <a:gd name="connsiteX9" fmla="*/ 34730 w 69459"/>
                <a:gd name="connsiteY9" fmla="*/ 4894 h 6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459" h="69459">
                  <a:moveTo>
                    <a:pt x="34730" y="69459"/>
                  </a:moveTo>
                  <a:cubicBezTo>
                    <a:pt x="15589" y="69459"/>
                    <a:pt x="0" y="53871"/>
                    <a:pt x="0" y="34730"/>
                  </a:cubicBezTo>
                  <a:cubicBezTo>
                    <a:pt x="0" y="15588"/>
                    <a:pt x="15589" y="0"/>
                    <a:pt x="34730" y="0"/>
                  </a:cubicBezTo>
                  <a:cubicBezTo>
                    <a:pt x="53871" y="0"/>
                    <a:pt x="69460" y="15588"/>
                    <a:pt x="69460" y="34730"/>
                  </a:cubicBezTo>
                  <a:cubicBezTo>
                    <a:pt x="69460" y="53871"/>
                    <a:pt x="53871" y="69459"/>
                    <a:pt x="34730" y="69459"/>
                  </a:cubicBezTo>
                  <a:close/>
                  <a:moveTo>
                    <a:pt x="34730" y="4894"/>
                  </a:moveTo>
                  <a:cubicBezTo>
                    <a:pt x="18271" y="4894"/>
                    <a:pt x="4894" y="18271"/>
                    <a:pt x="4894" y="34730"/>
                  </a:cubicBezTo>
                  <a:cubicBezTo>
                    <a:pt x="4894" y="51188"/>
                    <a:pt x="18271" y="64565"/>
                    <a:pt x="34730" y="64565"/>
                  </a:cubicBezTo>
                  <a:cubicBezTo>
                    <a:pt x="51189" y="64565"/>
                    <a:pt x="64566" y="51188"/>
                    <a:pt x="64566" y="34730"/>
                  </a:cubicBezTo>
                  <a:cubicBezTo>
                    <a:pt x="64566" y="18271"/>
                    <a:pt x="51189" y="4894"/>
                    <a:pt x="34730" y="489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A2829832-1907-5C92-E072-8D4A126E4068}"/>
                </a:ext>
              </a:extLst>
            </p:cNvPr>
            <p:cNvSpPr/>
            <p:nvPr/>
          </p:nvSpPr>
          <p:spPr>
            <a:xfrm>
              <a:off x="2818718" y="5709267"/>
              <a:ext cx="10789" cy="230446"/>
            </a:xfrm>
            <a:custGeom>
              <a:avLst/>
              <a:gdLst>
                <a:gd name="connsiteX0" fmla="*/ 3045 w 6090"/>
                <a:gd name="connsiteY0" fmla="*/ 118255 h 118255"/>
                <a:gd name="connsiteX1" fmla="*/ 0 w 6090"/>
                <a:gd name="connsiteY1" fmla="*/ 115210 h 118255"/>
                <a:gd name="connsiteX2" fmla="*/ 0 w 6090"/>
                <a:gd name="connsiteY2" fmla="*/ 3045 h 118255"/>
                <a:gd name="connsiteX3" fmla="*/ 3045 w 6090"/>
                <a:gd name="connsiteY3" fmla="*/ 0 h 118255"/>
                <a:gd name="connsiteX4" fmla="*/ 6090 w 6090"/>
                <a:gd name="connsiteY4" fmla="*/ 3045 h 118255"/>
                <a:gd name="connsiteX5" fmla="*/ 6090 w 6090"/>
                <a:gd name="connsiteY5" fmla="*/ 115210 h 118255"/>
                <a:gd name="connsiteX6" fmla="*/ 3045 w 6090"/>
                <a:gd name="connsiteY6" fmla="*/ 118255 h 11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0" h="118255">
                  <a:moveTo>
                    <a:pt x="3045" y="118255"/>
                  </a:moveTo>
                  <a:cubicBezTo>
                    <a:pt x="1378" y="118255"/>
                    <a:pt x="0" y="116878"/>
                    <a:pt x="0" y="115210"/>
                  </a:cubicBezTo>
                  <a:lnTo>
                    <a:pt x="0" y="3045"/>
                  </a:lnTo>
                  <a:cubicBezTo>
                    <a:pt x="0" y="1378"/>
                    <a:pt x="1378" y="0"/>
                    <a:pt x="3045" y="0"/>
                  </a:cubicBezTo>
                  <a:cubicBezTo>
                    <a:pt x="4713" y="0"/>
                    <a:pt x="6090" y="1378"/>
                    <a:pt x="6090" y="3045"/>
                  </a:cubicBezTo>
                  <a:lnTo>
                    <a:pt x="6090" y="115210"/>
                  </a:lnTo>
                  <a:cubicBezTo>
                    <a:pt x="6090" y="116878"/>
                    <a:pt x="4713" y="118255"/>
                    <a:pt x="3045" y="11825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32EB0EC8-75B1-A940-982B-D9AADB1B2E71}"/>
                </a:ext>
              </a:extLst>
            </p:cNvPr>
            <p:cNvSpPr/>
            <p:nvPr/>
          </p:nvSpPr>
          <p:spPr>
            <a:xfrm>
              <a:off x="2799725" y="5689788"/>
              <a:ext cx="48840" cy="33185"/>
            </a:xfrm>
            <a:custGeom>
              <a:avLst/>
              <a:gdLst>
                <a:gd name="connsiteX0" fmla="*/ 13912 w 27569"/>
                <a:gd name="connsiteY0" fmla="*/ 16993 h 17029"/>
                <a:gd name="connsiteX1" fmla="*/ 11773 w 27569"/>
                <a:gd name="connsiteY1" fmla="*/ 16087 h 17029"/>
                <a:gd name="connsiteX2" fmla="*/ 897 w 27569"/>
                <a:gd name="connsiteY2" fmla="*/ 5211 h 17029"/>
                <a:gd name="connsiteX3" fmla="*/ 897 w 27569"/>
                <a:gd name="connsiteY3" fmla="*/ 897 h 17029"/>
                <a:gd name="connsiteX4" fmla="*/ 5211 w 27569"/>
                <a:gd name="connsiteY4" fmla="*/ 897 h 17029"/>
                <a:gd name="connsiteX5" fmla="*/ 13948 w 27569"/>
                <a:gd name="connsiteY5" fmla="*/ 9634 h 17029"/>
                <a:gd name="connsiteX6" fmla="*/ 22359 w 27569"/>
                <a:gd name="connsiteY6" fmla="*/ 1223 h 17029"/>
                <a:gd name="connsiteX7" fmla="*/ 26673 w 27569"/>
                <a:gd name="connsiteY7" fmla="*/ 1223 h 17029"/>
                <a:gd name="connsiteX8" fmla="*/ 26673 w 27569"/>
                <a:gd name="connsiteY8" fmla="*/ 5538 h 17029"/>
                <a:gd name="connsiteX9" fmla="*/ 16087 w 27569"/>
                <a:gd name="connsiteY9" fmla="*/ 16123 h 17029"/>
                <a:gd name="connsiteX10" fmla="*/ 13948 w 27569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69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3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3"/>
                  </a:lnTo>
                  <a:cubicBezTo>
                    <a:pt x="23555" y="27"/>
                    <a:pt x="25476" y="27"/>
                    <a:pt x="26673" y="1223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EE863178-A5AE-26F1-7BD2-1A7A2BD84691}"/>
                </a:ext>
              </a:extLst>
            </p:cNvPr>
            <p:cNvSpPr/>
            <p:nvPr/>
          </p:nvSpPr>
          <p:spPr>
            <a:xfrm>
              <a:off x="2799725" y="5716704"/>
              <a:ext cx="48840" cy="33185"/>
            </a:xfrm>
            <a:custGeom>
              <a:avLst/>
              <a:gdLst>
                <a:gd name="connsiteX0" fmla="*/ 13912 w 27569"/>
                <a:gd name="connsiteY0" fmla="*/ 16993 h 17029"/>
                <a:gd name="connsiteX1" fmla="*/ 11773 w 27569"/>
                <a:gd name="connsiteY1" fmla="*/ 16087 h 17029"/>
                <a:gd name="connsiteX2" fmla="*/ 897 w 27569"/>
                <a:gd name="connsiteY2" fmla="*/ 5211 h 17029"/>
                <a:gd name="connsiteX3" fmla="*/ 897 w 27569"/>
                <a:gd name="connsiteY3" fmla="*/ 897 h 17029"/>
                <a:gd name="connsiteX4" fmla="*/ 5211 w 27569"/>
                <a:gd name="connsiteY4" fmla="*/ 897 h 17029"/>
                <a:gd name="connsiteX5" fmla="*/ 13948 w 27569"/>
                <a:gd name="connsiteY5" fmla="*/ 9634 h 17029"/>
                <a:gd name="connsiteX6" fmla="*/ 22359 w 27569"/>
                <a:gd name="connsiteY6" fmla="*/ 1224 h 17029"/>
                <a:gd name="connsiteX7" fmla="*/ 26673 w 27569"/>
                <a:gd name="connsiteY7" fmla="*/ 1224 h 17029"/>
                <a:gd name="connsiteX8" fmla="*/ 26673 w 27569"/>
                <a:gd name="connsiteY8" fmla="*/ 5537 h 17029"/>
                <a:gd name="connsiteX9" fmla="*/ 16087 w 27569"/>
                <a:gd name="connsiteY9" fmla="*/ 16123 h 17029"/>
                <a:gd name="connsiteX10" fmla="*/ 13948 w 27569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69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4"/>
                  </a:lnTo>
                  <a:cubicBezTo>
                    <a:pt x="23555" y="27"/>
                    <a:pt x="25476" y="27"/>
                    <a:pt x="26673" y="1224"/>
                  </a:cubicBezTo>
                  <a:cubicBezTo>
                    <a:pt x="27869" y="2420"/>
                    <a:pt x="27869" y="4341"/>
                    <a:pt x="26673" y="5537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6463ACA0-C960-4090-24CB-B4FBB35E3130}"/>
                </a:ext>
              </a:extLst>
            </p:cNvPr>
            <p:cNvSpPr/>
            <p:nvPr/>
          </p:nvSpPr>
          <p:spPr>
            <a:xfrm>
              <a:off x="2799725" y="5924950"/>
              <a:ext cx="48840" cy="33185"/>
            </a:xfrm>
            <a:custGeom>
              <a:avLst/>
              <a:gdLst>
                <a:gd name="connsiteX0" fmla="*/ 13912 w 27569"/>
                <a:gd name="connsiteY0" fmla="*/ 36 h 17029"/>
                <a:gd name="connsiteX1" fmla="*/ 11773 w 27569"/>
                <a:gd name="connsiteY1" fmla="*/ 943 h 17029"/>
                <a:gd name="connsiteX2" fmla="*/ 897 w 27569"/>
                <a:gd name="connsiteY2" fmla="*/ 11818 h 17029"/>
                <a:gd name="connsiteX3" fmla="*/ 897 w 27569"/>
                <a:gd name="connsiteY3" fmla="*/ 16132 h 17029"/>
                <a:gd name="connsiteX4" fmla="*/ 5211 w 27569"/>
                <a:gd name="connsiteY4" fmla="*/ 16132 h 17029"/>
                <a:gd name="connsiteX5" fmla="*/ 13948 w 27569"/>
                <a:gd name="connsiteY5" fmla="*/ 7395 h 17029"/>
                <a:gd name="connsiteX6" fmla="*/ 22359 w 27569"/>
                <a:gd name="connsiteY6" fmla="*/ 15806 h 17029"/>
                <a:gd name="connsiteX7" fmla="*/ 26673 w 27569"/>
                <a:gd name="connsiteY7" fmla="*/ 15806 h 17029"/>
                <a:gd name="connsiteX8" fmla="*/ 26673 w 27569"/>
                <a:gd name="connsiteY8" fmla="*/ 11492 h 17029"/>
                <a:gd name="connsiteX9" fmla="*/ 16087 w 27569"/>
                <a:gd name="connsiteY9" fmla="*/ 906 h 17029"/>
                <a:gd name="connsiteX10" fmla="*/ 13948 w 27569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69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2"/>
                  </a:cubicBezTo>
                  <a:cubicBezTo>
                    <a:pt x="2094" y="17329"/>
                    <a:pt x="4015" y="17329"/>
                    <a:pt x="5211" y="16132"/>
                  </a:cubicBezTo>
                  <a:lnTo>
                    <a:pt x="13948" y="7395"/>
                  </a:lnTo>
                  <a:lnTo>
                    <a:pt x="22359" y="15806"/>
                  </a:lnTo>
                  <a:cubicBezTo>
                    <a:pt x="23555" y="17002"/>
                    <a:pt x="25476" y="17002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87BD4A00-DE5E-DC2B-3069-18CDE5211F8F}"/>
                </a:ext>
              </a:extLst>
            </p:cNvPr>
            <p:cNvSpPr/>
            <p:nvPr/>
          </p:nvSpPr>
          <p:spPr>
            <a:xfrm>
              <a:off x="2799725" y="5897964"/>
              <a:ext cx="48840" cy="33185"/>
            </a:xfrm>
            <a:custGeom>
              <a:avLst/>
              <a:gdLst>
                <a:gd name="connsiteX0" fmla="*/ 13912 w 27569"/>
                <a:gd name="connsiteY0" fmla="*/ 36 h 17029"/>
                <a:gd name="connsiteX1" fmla="*/ 11773 w 27569"/>
                <a:gd name="connsiteY1" fmla="*/ 943 h 17029"/>
                <a:gd name="connsiteX2" fmla="*/ 897 w 27569"/>
                <a:gd name="connsiteY2" fmla="*/ 11818 h 17029"/>
                <a:gd name="connsiteX3" fmla="*/ 897 w 27569"/>
                <a:gd name="connsiteY3" fmla="*/ 16133 h 17029"/>
                <a:gd name="connsiteX4" fmla="*/ 5211 w 27569"/>
                <a:gd name="connsiteY4" fmla="*/ 16133 h 17029"/>
                <a:gd name="connsiteX5" fmla="*/ 13948 w 27569"/>
                <a:gd name="connsiteY5" fmla="*/ 7396 h 17029"/>
                <a:gd name="connsiteX6" fmla="*/ 22359 w 27569"/>
                <a:gd name="connsiteY6" fmla="*/ 15806 h 17029"/>
                <a:gd name="connsiteX7" fmla="*/ 26673 w 27569"/>
                <a:gd name="connsiteY7" fmla="*/ 15806 h 17029"/>
                <a:gd name="connsiteX8" fmla="*/ 26673 w 27569"/>
                <a:gd name="connsiteY8" fmla="*/ 11492 h 17029"/>
                <a:gd name="connsiteX9" fmla="*/ 16087 w 27569"/>
                <a:gd name="connsiteY9" fmla="*/ 906 h 17029"/>
                <a:gd name="connsiteX10" fmla="*/ 13948 w 27569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69" h="17029">
                  <a:moveTo>
                    <a:pt x="13912" y="36"/>
                  </a:moveTo>
                  <a:cubicBezTo>
                    <a:pt x="13114" y="36"/>
                    <a:pt x="12317" y="363"/>
                    <a:pt x="11773" y="943"/>
                  </a:cubicBezTo>
                  <a:lnTo>
                    <a:pt x="897" y="11818"/>
                  </a:lnTo>
                  <a:cubicBezTo>
                    <a:pt x="-299" y="13015"/>
                    <a:pt x="-299" y="14936"/>
                    <a:pt x="897" y="16133"/>
                  </a:cubicBezTo>
                  <a:cubicBezTo>
                    <a:pt x="2094" y="17329"/>
                    <a:pt x="4015" y="17329"/>
                    <a:pt x="5211" y="16133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3"/>
                    <a:pt x="25476" y="17003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7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BFB72AB9-5812-E2FE-6CB4-DB2A5FD3293B}"/>
                </a:ext>
              </a:extLst>
            </p:cNvPr>
            <p:cNvSpPr/>
            <p:nvPr/>
          </p:nvSpPr>
          <p:spPr>
            <a:xfrm>
              <a:off x="2719043" y="5816720"/>
              <a:ext cx="209496" cy="11868"/>
            </a:xfrm>
            <a:custGeom>
              <a:avLst/>
              <a:gdLst>
                <a:gd name="connsiteX0" fmla="*/ 0 w 118255"/>
                <a:gd name="connsiteY0" fmla="*/ 3046 h 6090"/>
                <a:gd name="connsiteX1" fmla="*/ 3045 w 118255"/>
                <a:gd name="connsiteY1" fmla="*/ 0 h 6090"/>
                <a:gd name="connsiteX2" fmla="*/ 115210 w 118255"/>
                <a:gd name="connsiteY2" fmla="*/ 0 h 6090"/>
                <a:gd name="connsiteX3" fmla="*/ 118255 w 118255"/>
                <a:gd name="connsiteY3" fmla="*/ 3046 h 6090"/>
                <a:gd name="connsiteX4" fmla="*/ 115210 w 118255"/>
                <a:gd name="connsiteY4" fmla="*/ 6091 h 6090"/>
                <a:gd name="connsiteX5" fmla="*/ 3045 w 118255"/>
                <a:gd name="connsiteY5" fmla="*/ 6091 h 6090"/>
                <a:gd name="connsiteX6" fmla="*/ 0 w 118255"/>
                <a:gd name="connsiteY6" fmla="*/ 3046 h 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255" h="6090">
                  <a:moveTo>
                    <a:pt x="0" y="3046"/>
                  </a:moveTo>
                  <a:cubicBezTo>
                    <a:pt x="0" y="1378"/>
                    <a:pt x="1378" y="0"/>
                    <a:pt x="3045" y="0"/>
                  </a:cubicBezTo>
                  <a:lnTo>
                    <a:pt x="115210" y="0"/>
                  </a:lnTo>
                  <a:cubicBezTo>
                    <a:pt x="116878" y="0"/>
                    <a:pt x="118255" y="1378"/>
                    <a:pt x="118255" y="3046"/>
                  </a:cubicBezTo>
                  <a:cubicBezTo>
                    <a:pt x="118255" y="4713"/>
                    <a:pt x="116878" y="6091"/>
                    <a:pt x="115210" y="6091"/>
                  </a:cubicBezTo>
                  <a:lnTo>
                    <a:pt x="3045" y="6091"/>
                  </a:lnTo>
                  <a:cubicBezTo>
                    <a:pt x="1378" y="6091"/>
                    <a:pt x="0" y="4713"/>
                    <a:pt x="0" y="3046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6FB9E67C-B9F4-CEB2-645A-4F80D8530CA6}"/>
                </a:ext>
              </a:extLst>
            </p:cNvPr>
            <p:cNvSpPr/>
            <p:nvPr/>
          </p:nvSpPr>
          <p:spPr>
            <a:xfrm>
              <a:off x="2916081" y="5795898"/>
              <a:ext cx="30168" cy="53724"/>
            </a:xfrm>
            <a:custGeom>
              <a:avLst/>
              <a:gdLst>
                <a:gd name="connsiteX0" fmla="*/ 36 w 17029"/>
                <a:gd name="connsiteY0" fmla="*/ 13912 h 27569"/>
                <a:gd name="connsiteX1" fmla="*/ 943 w 17029"/>
                <a:gd name="connsiteY1" fmla="*/ 11773 h 27569"/>
                <a:gd name="connsiteX2" fmla="*/ 11818 w 17029"/>
                <a:gd name="connsiteY2" fmla="*/ 897 h 27569"/>
                <a:gd name="connsiteX3" fmla="*/ 16132 w 17029"/>
                <a:gd name="connsiteY3" fmla="*/ 897 h 27569"/>
                <a:gd name="connsiteX4" fmla="*/ 16132 w 17029"/>
                <a:gd name="connsiteY4" fmla="*/ 5211 h 27569"/>
                <a:gd name="connsiteX5" fmla="*/ 7396 w 17029"/>
                <a:gd name="connsiteY5" fmla="*/ 13948 h 27569"/>
                <a:gd name="connsiteX6" fmla="*/ 15806 w 17029"/>
                <a:gd name="connsiteY6" fmla="*/ 22359 h 27569"/>
                <a:gd name="connsiteX7" fmla="*/ 15806 w 17029"/>
                <a:gd name="connsiteY7" fmla="*/ 26673 h 27569"/>
                <a:gd name="connsiteX8" fmla="*/ 11492 w 17029"/>
                <a:gd name="connsiteY8" fmla="*/ 26673 h 27569"/>
                <a:gd name="connsiteX9" fmla="*/ 906 w 17029"/>
                <a:gd name="connsiteY9" fmla="*/ 16087 h 27569"/>
                <a:gd name="connsiteX10" fmla="*/ 0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36" y="13912"/>
                  </a:moveTo>
                  <a:cubicBezTo>
                    <a:pt x="36" y="13114"/>
                    <a:pt x="363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3"/>
                    <a:pt x="17329" y="4015"/>
                    <a:pt x="16132" y="5211"/>
                  </a:cubicBezTo>
                  <a:lnTo>
                    <a:pt x="7396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5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id="{57166C14-CED4-9B6A-63B4-1818619EC210}"/>
                </a:ext>
              </a:extLst>
            </p:cNvPr>
            <p:cNvSpPr/>
            <p:nvPr/>
          </p:nvSpPr>
          <p:spPr>
            <a:xfrm>
              <a:off x="2891549" y="5795898"/>
              <a:ext cx="30168" cy="53724"/>
            </a:xfrm>
            <a:custGeom>
              <a:avLst/>
              <a:gdLst>
                <a:gd name="connsiteX0" fmla="*/ 36 w 17029"/>
                <a:gd name="connsiteY0" fmla="*/ 13912 h 27569"/>
                <a:gd name="connsiteX1" fmla="*/ 942 w 17029"/>
                <a:gd name="connsiteY1" fmla="*/ 11773 h 27569"/>
                <a:gd name="connsiteX2" fmla="*/ 11818 w 17029"/>
                <a:gd name="connsiteY2" fmla="*/ 897 h 27569"/>
                <a:gd name="connsiteX3" fmla="*/ 16132 w 17029"/>
                <a:gd name="connsiteY3" fmla="*/ 897 h 27569"/>
                <a:gd name="connsiteX4" fmla="*/ 16132 w 17029"/>
                <a:gd name="connsiteY4" fmla="*/ 5211 h 27569"/>
                <a:gd name="connsiteX5" fmla="*/ 7395 w 17029"/>
                <a:gd name="connsiteY5" fmla="*/ 13948 h 27569"/>
                <a:gd name="connsiteX6" fmla="*/ 15806 w 17029"/>
                <a:gd name="connsiteY6" fmla="*/ 22359 h 27569"/>
                <a:gd name="connsiteX7" fmla="*/ 15806 w 17029"/>
                <a:gd name="connsiteY7" fmla="*/ 26673 h 27569"/>
                <a:gd name="connsiteX8" fmla="*/ 11492 w 17029"/>
                <a:gd name="connsiteY8" fmla="*/ 26673 h 27569"/>
                <a:gd name="connsiteX9" fmla="*/ 906 w 17029"/>
                <a:gd name="connsiteY9" fmla="*/ 16087 h 27569"/>
                <a:gd name="connsiteX10" fmla="*/ 0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36" y="13912"/>
                  </a:moveTo>
                  <a:cubicBezTo>
                    <a:pt x="36" y="13114"/>
                    <a:pt x="362" y="12317"/>
                    <a:pt x="942" y="11773"/>
                  </a:cubicBezTo>
                  <a:lnTo>
                    <a:pt x="11818" y="897"/>
                  </a:lnTo>
                  <a:cubicBezTo>
                    <a:pt x="13014" y="-299"/>
                    <a:pt x="14936" y="-299"/>
                    <a:pt x="16132" y="897"/>
                  </a:cubicBezTo>
                  <a:cubicBezTo>
                    <a:pt x="17329" y="2093"/>
                    <a:pt x="17329" y="4015"/>
                    <a:pt x="16132" y="5211"/>
                  </a:cubicBezTo>
                  <a:lnTo>
                    <a:pt x="7395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5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F8258CE4-8ACE-3D42-579C-DA0CE5C8A541}"/>
                </a:ext>
              </a:extLst>
            </p:cNvPr>
            <p:cNvSpPr/>
            <p:nvPr/>
          </p:nvSpPr>
          <p:spPr>
            <a:xfrm>
              <a:off x="2702298" y="5795898"/>
              <a:ext cx="30168" cy="53724"/>
            </a:xfrm>
            <a:custGeom>
              <a:avLst/>
              <a:gdLst>
                <a:gd name="connsiteX0" fmla="*/ 16993 w 17029"/>
                <a:gd name="connsiteY0" fmla="*/ 13912 h 27569"/>
                <a:gd name="connsiteX1" fmla="*/ 16087 w 17029"/>
                <a:gd name="connsiteY1" fmla="*/ 11773 h 27569"/>
                <a:gd name="connsiteX2" fmla="*/ 5211 w 17029"/>
                <a:gd name="connsiteY2" fmla="*/ 897 h 27569"/>
                <a:gd name="connsiteX3" fmla="*/ 897 w 17029"/>
                <a:gd name="connsiteY3" fmla="*/ 897 h 27569"/>
                <a:gd name="connsiteX4" fmla="*/ 897 w 17029"/>
                <a:gd name="connsiteY4" fmla="*/ 5211 h 27569"/>
                <a:gd name="connsiteX5" fmla="*/ 9634 w 17029"/>
                <a:gd name="connsiteY5" fmla="*/ 13948 h 27569"/>
                <a:gd name="connsiteX6" fmla="*/ 1224 w 17029"/>
                <a:gd name="connsiteY6" fmla="*/ 22359 h 27569"/>
                <a:gd name="connsiteX7" fmla="*/ 1224 w 17029"/>
                <a:gd name="connsiteY7" fmla="*/ 26673 h 27569"/>
                <a:gd name="connsiteX8" fmla="*/ 5538 w 17029"/>
                <a:gd name="connsiteY8" fmla="*/ 26673 h 27569"/>
                <a:gd name="connsiteX9" fmla="*/ 16123 w 17029"/>
                <a:gd name="connsiteY9" fmla="*/ 16087 h 27569"/>
                <a:gd name="connsiteX10" fmla="*/ 17030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3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4" y="22359"/>
                  </a:lnTo>
                  <a:cubicBezTo>
                    <a:pt x="27" y="23555"/>
                    <a:pt x="27" y="25476"/>
                    <a:pt x="1224" y="26673"/>
                  </a:cubicBezTo>
                  <a:cubicBezTo>
                    <a:pt x="2420" y="27869"/>
                    <a:pt x="4341" y="27869"/>
                    <a:pt x="5538" y="26673"/>
                  </a:cubicBezTo>
                  <a:lnTo>
                    <a:pt x="16123" y="16087"/>
                  </a:lnTo>
                  <a:cubicBezTo>
                    <a:pt x="16703" y="15507"/>
                    <a:pt x="17030" y="14745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2C9BBB24-9DAD-3E4D-7C60-04687E1EBDE2}"/>
                </a:ext>
              </a:extLst>
            </p:cNvPr>
            <p:cNvSpPr/>
            <p:nvPr/>
          </p:nvSpPr>
          <p:spPr>
            <a:xfrm>
              <a:off x="2726767" y="5795898"/>
              <a:ext cx="30168" cy="53724"/>
            </a:xfrm>
            <a:custGeom>
              <a:avLst/>
              <a:gdLst>
                <a:gd name="connsiteX0" fmla="*/ 16993 w 17029"/>
                <a:gd name="connsiteY0" fmla="*/ 13912 h 27569"/>
                <a:gd name="connsiteX1" fmla="*/ 16087 w 17029"/>
                <a:gd name="connsiteY1" fmla="*/ 11773 h 27569"/>
                <a:gd name="connsiteX2" fmla="*/ 5211 w 17029"/>
                <a:gd name="connsiteY2" fmla="*/ 897 h 27569"/>
                <a:gd name="connsiteX3" fmla="*/ 897 w 17029"/>
                <a:gd name="connsiteY3" fmla="*/ 897 h 27569"/>
                <a:gd name="connsiteX4" fmla="*/ 897 w 17029"/>
                <a:gd name="connsiteY4" fmla="*/ 5211 h 27569"/>
                <a:gd name="connsiteX5" fmla="*/ 9634 w 17029"/>
                <a:gd name="connsiteY5" fmla="*/ 13948 h 27569"/>
                <a:gd name="connsiteX6" fmla="*/ 1224 w 17029"/>
                <a:gd name="connsiteY6" fmla="*/ 22359 h 27569"/>
                <a:gd name="connsiteX7" fmla="*/ 1224 w 17029"/>
                <a:gd name="connsiteY7" fmla="*/ 26673 h 27569"/>
                <a:gd name="connsiteX8" fmla="*/ 5538 w 17029"/>
                <a:gd name="connsiteY8" fmla="*/ 26673 h 27569"/>
                <a:gd name="connsiteX9" fmla="*/ 16123 w 17029"/>
                <a:gd name="connsiteY9" fmla="*/ 16087 h 27569"/>
                <a:gd name="connsiteX10" fmla="*/ 17030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3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4" y="22359"/>
                  </a:lnTo>
                  <a:cubicBezTo>
                    <a:pt x="27" y="23555"/>
                    <a:pt x="27" y="25476"/>
                    <a:pt x="1224" y="26673"/>
                  </a:cubicBezTo>
                  <a:cubicBezTo>
                    <a:pt x="2420" y="27869"/>
                    <a:pt x="4341" y="27869"/>
                    <a:pt x="5538" y="26673"/>
                  </a:cubicBezTo>
                  <a:lnTo>
                    <a:pt x="16123" y="16087"/>
                  </a:lnTo>
                  <a:cubicBezTo>
                    <a:pt x="16703" y="15507"/>
                    <a:pt x="17030" y="14745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827CF7FD-953A-A5EE-3FCC-C7C8196D8D0D}"/>
                </a:ext>
              </a:extLst>
            </p:cNvPr>
            <p:cNvSpPr/>
            <p:nvPr/>
          </p:nvSpPr>
          <p:spPr>
            <a:xfrm>
              <a:off x="2744830" y="5745122"/>
              <a:ext cx="158308" cy="158316"/>
            </a:xfrm>
            <a:custGeom>
              <a:avLst/>
              <a:gdLst>
                <a:gd name="connsiteX0" fmla="*/ 779 w 89361"/>
                <a:gd name="connsiteY0" fmla="*/ 80244 h 81241"/>
                <a:gd name="connsiteX1" fmla="*/ 997 w 89361"/>
                <a:gd name="connsiteY1" fmla="*/ 75930 h 81241"/>
                <a:gd name="connsiteX2" fmla="*/ 84268 w 89361"/>
                <a:gd name="connsiteY2" fmla="*/ 779 h 81241"/>
                <a:gd name="connsiteX3" fmla="*/ 88582 w 89361"/>
                <a:gd name="connsiteY3" fmla="*/ 997 h 81241"/>
                <a:gd name="connsiteX4" fmla="*/ 88365 w 89361"/>
                <a:gd name="connsiteY4" fmla="*/ 5311 h 81241"/>
                <a:gd name="connsiteX5" fmla="*/ 5093 w 89361"/>
                <a:gd name="connsiteY5" fmla="*/ 80462 h 81241"/>
                <a:gd name="connsiteX6" fmla="*/ 779 w 89361"/>
                <a:gd name="connsiteY6" fmla="*/ 80244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779" y="80244"/>
                  </a:moveTo>
                  <a:cubicBezTo>
                    <a:pt x="-345" y="79012"/>
                    <a:pt x="-236" y="77054"/>
                    <a:pt x="997" y="75930"/>
                  </a:cubicBezTo>
                  <a:lnTo>
                    <a:pt x="84268" y="779"/>
                  </a:lnTo>
                  <a:cubicBezTo>
                    <a:pt x="85501" y="-345"/>
                    <a:pt x="87459" y="-236"/>
                    <a:pt x="88582" y="997"/>
                  </a:cubicBezTo>
                  <a:cubicBezTo>
                    <a:pt x="89706" y="2229"/>
                    <a:pt x="89598" y="4187"/>
                    <a:pt x="88365" y="5311"/>
                  </a:cubicBezTo>
                  <a:lnTo>
                    <a:pt x="5093" y="80462"/>
                  </a:lnTo>
                  <a:cubicBezTo>
                    <a:pt x="3861" y="81586"/>
                    <a:pt x="1903" y="81477"/>
                    <a:pt x="779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183BE819-EC5F-34D3-DA9D-F2641521A720}"/>
                </a:ext>
              </a:extLst>
            </p:cNvPr>
            <p:cNvSpPr/>
            <p:nvPr/>
          </p:nvSpPr>
          <p:spPr>
            <a:xfrm>
              <a:off x="2891285" y="5716540"/>
              <a:ext cx="37323" cy="43316"/>
            </a:xfrm>
            <a:custGeom>
              <a:avLst/>
              <a:gdLst>
                <a:gd name="connsiteX0" fmla="*/ 801 w 21068"/>
                <a:gd name="connsiteY0" fmla="*/ 20486 h 22228"/>
                <a:gd name="connsiteX1" fmla="*/ 3 w 21068"/>
                <a:gd name="connsiteY1" fmla="*/ 18274 h 22228"/>
                <a:gd name="connsiteX2" fmla="*/ 801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5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1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1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3" y="1525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5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5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EF0CB69D-A75D-68C1-3109-56A0A55C1CD8}"/>
                </a:ext>
              </a:extLst>
            </p:cNvPr>
            <p:cNvSpPr/>
            <p:nvPr/>
          </p:nvSpPr>
          <p:spPr>
            <a:xfrm>
              <a:off x="2873110" y="5734624"/>
              <a:ext cx="37323" cy="43316"/>
            </a:xfrm>
            <a:custGeom>
              <a:avLst/>
              <a:gdLst>
                <a:gd name="connsiteX0" fmla="*/ 801 w 21068"/>
                <a:gd name="connsiteY0" fmla="*/ 20486 h 22228"/>
                <a:gd name="connsiteX1" fmla="*/ 3 w 21068"/>
                <a:gd name="connsiteY1" fmla="*/ 18274 h 22228"/>
                <a:gd name="connsiteX2" fmla="*/ 801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6 h 22228"/>
                <a:gd name="connsiteX8" fmla="*/ 17876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1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1" y="2903"/>
                  </a:lnTo>
                  <a:cubicBezTo>
                    <a:pt x="873" y="1236"/>
                    <a:pt x="2323" y="-70"/>
                    <a:pt x="3991" y="3"/>
                  </a:cubicBezTo>
                  <a:cubicBezTo>
                    <a:pt x="5658" y="75"/>
                    <a:pt x="6964" y="1526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6"/>
                  </a:cubicBezTo>
                  <a:cubicBezTo>
                    <a:pt x="20993" y="20993"/>
                    <a:pt x="19543" y="22298"/>
                    <a:pt x="17876" y="22226"/>
                  </a:cubicBezTo>
                  <a:lnTo>
                    <a:pt x="2939" y="21464"/>
                  </a:lnTo>
                  <a:cubicBezTo>
                    <a:pt x="2142" y="21428"/>
                    <a:pt x="1381" y="21066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23F486DC-3738-1A50-DCF3-0D7E851C02A8}"/>
                </a:ext>
              </a:extLst>
            </p:cNvPr>
            <p:cNvSpPr/>
            <p:nvPr/>
          </p:nvSpPr>
          <p:spPr>
            <a:xfrm>
              <a:off x="2719681" y="5888349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4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1 h 21793"/>
                <a:gd name="connsiteX9" fmla="*/ 21464 w 21467"/>
                <a:gd name="connsiteY9" fmla="*/ 3955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200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5" y="1200"/>
                    <a:pt x="3" y="2903"/>
                  </a:cubicBezTo>
                  <a:cubicBezTo>
                    <a:pt x="-70" y="4607"/>
                    <a:pt x="1199" y="6021"/>
                    <a:pt x="2903" y="6094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0" y="21863"/>
                    <a:pt x="20631" y="20595"/>
                    <a:pt x="20703" y="18891"/>
                  </a:cubicBezTo>
                  <a:lnTo>
                    <a:pt x="21464" y="3955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id="{112A4A16-49F4-0DFA-5468-84ED21037B3E}"/>
                </a:ext>
              </a:extLst>
            </p:cNvPr>
            <p:cNvSpPr/>
            <p:nvPr/>
          </p:nvSpPr>
          <p:spPr>
            <a:xfrm>
              <a:off x="2737855" y="5870265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3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0 h 21793"/>
                <a:gd name="connsiteX9" fmla="*/ 21465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6" y="1199"/>
                    <a:pt x="3" y="2903"/>
                  </a:cubicBezTo>
                  <a:cubicBezTo>
                    <a:pt x="-69" y="4571"/>
                    <a:pt x="1199" y="6021"/>
                    <a:pt x="2903" y="6093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1" y="21863"/>
                    <a:pt x="20631" y="20594"/>
                    <a:pt x="20703" y="18890"/>
                  </a:cubicBezTo>
                  <a:lnTo>
                    <a:pt x="21465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id="{1424DEA5-17B7-EBF6-2ACB-5C661A7D6FA7}"/>
                </a:ext>
              </a:extLst>
            </p:cNvPr>
            <p:cNvSpPr/>
            <p:nvPr/>
          </p:nvSpPr>
          <p:spPr>
            <a:xfrm>
              <a:off x="2745087" y="5745122"/>
              <a:ext cx="158308" cy="158316"/>
            </a:xfrm>
            <a:custGeom>
              <a:avLst/>
              <a:gdLst>
                <a:gd name="connsiteX0" fmla="*/ 88582 w 89361"/>
                <a:gd name="connsiteY0" fmla="*/ 80244 h 81241"/>
                <a:gd name="connsiteX1" fmla="*/ 88365 w 89361"/>
                <a:gd name="connsiteY1" fmla="*/ 75930 h 81241"/>
                <a:gd name="connsiteX2" fmla="*/ 5093 w 89361"/>
                <a:gd name="connsiteY2" fmla="*/ 779 h 81241"/>
                <a:gd name="connsiteX3" fmla="*/ 779 w 89361"/>
                <a:gd name="connsiteY3" fmla="*/ 997 h 81241"/>
                <a:gd name="connsiteX4" fmla="*/ 997 w 89361"/>
                <a:gd name="connsiteY4" fmla="*/ 5311 h 81241"/>
                <a:gd name="connsiteX5" fmla="*/ 84268 w 89361"/>
                <a:gd name="connsiteY5" fmla="*/ 80462 h 81241"/>
                <a:gd name="connsiteX6" fmla="*/ 88582 w 89361"/>
                <a:gd name="connsiteY6" fmla="*/ 80244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88582" y="80244"/>
                  </a:moveTo>
                  <a:cubicBezTo>
                    <a:pt x="89706" y="79012"/>
                    <a:pt x="89598" y="77054"/>
                    <a:pt x="88365" y="75930"/>
                  </a:cubicBezTo>
                  <a:lnTo>
                    <a:pt x="5093" y="779"/>
                  </a:lnTo>
                  <a:cubicBezTo>
                    <a:pt x="3861" y="-345"/>
                    <a:pt x="1903" y="-236"/>
                    <a:pt x="779" y="997"/>
                  </a:cubicBezTo>
                  <a:cubicBezTo>
                    <a:pt x="-345" y="2229"/>
                    <a:pt x="-236" y="4187"/>
                    <a:pt x="997" y="5311"/>
                  </a:cubicBezTo>
                  <a:lnTo>
                    <a:pt x="84268" y="80462"/>
                  </a:lnTo>
                  <a:cubicBezTo>
                    <a:pt x="85501" y="81586"/>
                    <a:pt x="87459" y="81477"/>
                    <a:pt x="88582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id="{97E42A5F-D517-E510-3D73-8D9F2BD67190}"/>
                </a:ext>
              </a:extLst>
            </p:cNvPr>
            <p:cNvSpPr/>
            <p:nvPr/>
          </p:nvSpPr>
          <p:spPr>
            <a:xfrm>
              <a:off x="2719617" y="5716540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5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6" y="1235"/>
                    <a:pt x="18745" y="-70"/>
                    <a:pt x="17078" y="3"/>
                  </a:cubicBezTo>
                  <a:cubicBezTo>
                    <a:pt x="15410" y="75"/>
                    <a:pt x="14105" y="1525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5" y="16208"/>
                    <a:pt x="-70" y="17658"/>
                    <a:pt x="3" y="19325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5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id="{63885D72-6963-B780-B17E-CFE7FF60B02B}"/>
                </a:ext>
              </a:extLst>
            </p:cNvPr>
            <p:cNvSpPr/>
            <p:nvPr/>
          </p:nvSpPr>
          <p:spPr>
            <a:xfrm>
              <a:off x="2737791" y="5734624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6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5" y="1236"/>
                    <a:pt x="18745" y="-70"/>
                    <a:pt x="17078" y="3"/>
                  </a:cubicBezTo>
                  <a:cubicBezTo>
                    <a:pt x="15410" y="75"/>
                    <a:pt x="14105" y="1526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5" y="16208"/>
                    <a:pt x="-70" y="17658"/>
                    <a:pt x="3" y="19326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6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id="{25DA02AB-ED1A-78BF-0EA6-7307DAEFB54F}"/>
                </a:ext>
              </a:extLst>
            </p:cNvPr>
            <p:cNvSpPr/>
            <p:nvPr/>
          </p:nvSpPr>
          <p:spPr>
            <a:xfrm>
              <a:off x="2890514" y="5888349"/>
              <a:ext cx="38030" cy="42468"/>
            </a:xfrm>
            <a:custGeom>
              <a:avLst/>
              <a:gdLst>
                <a:gd name="connsiteX0" fmla="*/ 801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4 h 21793"/>
                <a:gd name="connsiteX5" fmla="*/ 6239 w 21467"/>
                <a:gd name="connsiteY5" fmla="*/ 6710 h 21793"/>
                <a:gd name="connsiteX6" fmla="*/ 6855 w 21467"/>
                <a:gd name="connsiteY6" fmla="*/ 18600 h 21793"/>
                <a:gd name="connsiteX7" fmla="*/ 3955 w 21467"/>
                <a:gd name="connsiteY7" fmla="*/ 21791 h 21793"/>
                <a:gd name="connsiteX8" fmla="*/ 764 w 21467"/>
                <a:gd name="connsiteY8" fmla="*/ 18891 h 21793"/>
                <a:gd name="connsiteX9" fmla="*/ 3 w 21467"/>
                <a:gd name="connsiteY9" fmla="*/ 3955 h 21793"/>
                <a:gd name="connsiteX10" fmla="*/ 801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1" y="1816"/>
                  </a:moveTo>
                  <a:cubicBezTo>
                    <a:pt x="1344" y="1200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200"/>
                    <a:pt x="21464" y="2903"/>
                  </a:cubicBezTo>
                  <a:cubicBezTo>
                    <a:pt x="21537" y="4607"/>
                    <a:pt x="20268" y="6021"/>
                    <a:pt x="18564" y="6094"/>
                  </a:cubicBezTo>
                  <a:lnTo>
                    <a:pt x="6239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5" y="21791"/>
                  </a:cubicBezTo>
                  <a:cubicBezTo>
                    <a:pt x="2287" y="21863"/>
                    <a:pt x="837" y="20595"/>
                    <a:pt x="764" y="18891"/>
                  </a:cubicBezTo>
                  <a:lnTo>
                    <a:pt x="3" y="3955"/>
                  </a:lnTo>
                  <a:cubicBezTo>
                    <a:pt x="-33" y="3157"/>
                    <a:pt x="257" y="2359"/>
                    <a:pt x="801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id="{BC86F6C6-126D-EEB9-CE99-1E052CD878B2}"/>
                </a:ext>
              </a:extLst>
            </p:cNvPr>
            <p:cNvSpPr/>
            <p:nvPr/>
          </p:nvSpPr>
          <p:spPr>
            <a:xfrm>
              <a:off x="2872340" y="5870265"/>
              <a:ext cx="38030" cy="42468"/>
            </a:xfrm>
            <a:custGeom>
              <a:avLst/>
              <a:gdLst>
                <a:gd name="connsiteX0" fmla="*/ 801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5 w 21467"/>
                <a:gd name="connsiteY3" fmla="*/ 2903 h 21793"/>
                <a:gd name="connsiteX4" fmla="*/ 18564 w 21467"/>
                <a:gd name="connsiteY4" fmla="*/ 6093 h 21793"/>
                <a:gd name="connsiteX5" fmla="*/ 6239 w 21467"/>
                <a:gd name="connsiteY5" fmla="*/ 6710 h 21793"/>
                <a:gd name="connsiteX6" fmla="*/ 6855 w 21467"/>
                <a:gd name="connsiteY6" fmla="*/ 18600 h 21793"/>
                <a:gd name="connsiteX7" fmla="*/ 3955 w 21467"/>
                <a:gd name="connsiteY7" fmla="*/ 21791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1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1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5" y="2903"/>
                  </a:cubicBezTo>
                  <a:cubicBezTo>
                    <a:pt x="21537" y="4571"/>
                    <a:pt x="20268" y="6021"/>
                    <a:pt x="18564" y="6093"/>
                  </a:cubicBezTo>
                  <a:lnTo>
                    <a:pt x="6239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5" y="21791"/>
                  </a:cubicBezTo>
                  <a:cubicBezTo>
                    <a:pt x="2287" y="21863"/>
                    <a:pt x="837" y="20594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1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id="{8FC3E903-ACD4-D34E-34A9-51E543E69533}"/>
                </a:ext>
              </a:extLst>
            </p:cNvPr>
            <p:cNvSpPr/>
            <p:nvPr/>
          </p:nvSpPr>
          <p:spPr>
            <a:xfrm>
              <a:off x="2762265" y="5754977"/>
              <a:ext cx="123051" cy="135356"/>
            </a:xfrm>
            <a:custGeom>
              <a:avLst/>
              <a:gdLst>
                <a:gd name="connsiteX0" fmla="*/ 34730 w 69459"/>
                <a:gd name="connsiteY0" fmla="*/ 69460 h 69459"/>
                <a:gd name="connsiteX1" fmla="*/ 0 w 69459"/>
                <a:gd name="connsiteY1" fmla="*/ 34730 h 69459"/>
                <a:gd name="connsiteX2" fmla="*/ 34730 w 69459"/>
                <a:gd name="connsiteY2" fmla="*/ 0 h 69459"/>
                <a:gd name="connsiteX3" fmla="*/ 69460 w 69459"/>
                <a:gd name="connsiteY3" fmla="*/ 34730 h 69459"/>
                <a:gd name="connsiteX4" fmla="*/ 34730 w 69459"/>
                <a:gd name="connsiteY4" fmla="*/ 69460 h 69459"/>
                <a:gd name="connsiteX5" fmla="*/ 34730 w 69459"/>
                <a:gd name="connsiteY5" fmla="*/ 4894 h 69459"/>
                <a:gd name="connsiteX6" fmla="*/ 4894 w 69459"/>
                <a:gd name="connsiteY6" fmla="*/ 34730 h 69459"/>
                <a:gd name="connsiteX7" fmla="*/ 34730 w 69459"/>
                <a:gd name="connsiteY7" fmla="*/ 64566 h 69459"/>
                <a:gd name="connsiteX8" fmla="*/ 64566 w 69459"/>
                <a:gd name="connsiteY8" fmla="*/ 34730 h 69459"/>
                <a:gd name="connsiteX9" fmla="*/ 34730 w 69459"/>
                <a:gd name="connsiteY9" fmla="*/ 4894 h 6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459" h="69459">
                  <a:moveTo>
                    <a:pt x="34730" y="69460"/>
                  </a:moveTo>
                  <a:cubicBezTo>
                    <a:pt x="15588" y="69460"/>
                    <a:pt x="0" y="53871"/>
                    <a:pt x="0" y="34730"/>
                  </a:cubicBezTo>
                  <a:cubicBezTo>
                    <a:pt x="0" y="15589"/>
                    <a:pt x="15588" y="0"/>
                    <a:pt x="34730" y="0"/>
                  </a:cubicBezTo>
                  <a:cubicBezTo>
                    <a:pt x="53871" y="0"/>
                    <a:pt x="69460" y="15589"/>
                    <a:pt x="69460" y="34730"/>
                  </a:cubicBezTo>
                  <a:cubicBezTo>
                    <a:pt x="69460" y="53871"/>
                    <a:pt x="53871" y="69460"/>
                    <a:pt x="34730" y="69460"/>
                  </a:cubicBezTo>
                  <a:close/>
                  <a:moveTo>
                    <a:pt x="34730" y="4894"/>
                  </a:moveTo>
                  <a:cubicBezTo>
                    <a:pt x="18271" y="4894"/>
                    <a:pt x="4894" y="18271"/>
                    <a:pt x="4894" y="34730"/>
                  </a:cubicBezTo>
                  <a:cubicBezTo>
                    <a:pt x="4894" y="51188"/>
                    <a:pt x="18271" y="64566"/>
                    <a:pt x="34730" y="64566"/>
                  </a:cubicBezTo>
                  <a:cubicBezTo>
                    <a:pt x="51188" y="64566"/>
                    <a:pt x="64566" y="51188"/>
                    <a:pt x="64566" y="34730"/>
                  </a:cubicBezTo>
                  <a:cubicBezTo>
                    <a:pt x="64566" y="18271"/>
                    <a:pt x="51188" y="4894"/>
                    <a:pt x="34730" y="489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id="{F6D87E23-F54D-D678-ABE0-23D669FBAE64}"/>
                </a:ext>
              </a:extLst>
            </p:cNvPr>
            <p:cNvSpPr/>
            <p:nvPr/>
          </p:nvSpPr>
          <p:spPr>
            <a:xfrm>
              <a:off x="2276160" y="5623575"/>
              <a:ext cx="10789" cy="230446"/>
            </a:xfrm>
            <a:custGeom>
              <a:avLst/>
              <a:gdLst>
                <a:gd name="connsiteX0" fmla="*/ 3045 w 6090"/>
                <a:gd name="connsiteY0" fmla="*/ 118255 h 118255"/>
                <a:gd name="connsiteX1" fmla="*/ 0 w 6090"/>
                <a:gd name="connsiteY1" fmla="*/ 115210 h 118255"/>
                <a:gd name="connsiteX2" fmla="*/ 0 w 6090"/>
                <a:gd name="connsiteY2" fmla="*/ 3045 h 118255"/>
                <a:gd name="connsiteX3" fmla="*/ 3045 w 6090"/>
                <a:gd name="connsiteY3" fmla="*/ 0 h 118255"/>
                <a:gd name="connsiteX4" fmla="*/ 6090 w 6090"/>
                <a:gd name="connsiteY4" fmla="*/ 3045 h 118255"/>
                <a:gd name="connsiteX5" fmla="*/ 6090 w 6090"/>
                <a:gd name="connsiteY5" fmla="*/ 115210 h 118255"/>
                <a:gd name="connsiteX6" fmla="*/ 3045 w 6090"/>
                <a:gd name="connsiteY6" fmla="*/ 118255 h 11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0" h="118255">
                  <a:moveTo>
                    <a:pt x="3045" y="118255"/>
                  </a:moveTo>
                  <a:cubicBezTo>
                    <a:pt x="1378" y="118255"/>
                    <a:pt x="0" y="116878"/>
                    <a:pt x="0" y="115210"/>
                  </a:cubicBezTo>
                  <a:lnTo>
                    <a:pt x="0" y="3045"/>
                  </a:lnTo>
                  <a:cubicBezTo>
                    <a:pt x="0" y="1378"/>
                    <a:pt x="1378" y="0"/>
                    <a:pt x="3045" y="0"/>
                  </a:cubicBezTo>
                  <a:cubicBezTo>
                    <a:pt x="4713" y="0"/>
                    <a:pt x="6090" y="1378"/>
                    <a:pt x="6090" y="3045"/>
                  </a:cubicBezTo>
                  <a:lnTo>
                    <a:pt x="6090" y="115210"/>
                  </a:lnTo>
                  <a:cubicBezTo>
                    <a:pt x="6090" y="116878"/>
                    <a:pt x="4713" y="118255"/>
                    <a:pt x="3045" y="11825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id="{939A844E-FF5E-E9AB-FF93-1B8BE061DA86}"/>
                </a:ext>
              </a:extLst>
            </p:cNvPr>
            <p:cNvSpPr/>
            <p:nvPr/>
          </p:nvSpPr>
          <p:spPr>
            <a:xfrm>
              <a:off x="2257165" y="5604095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3 h 17029"/>
                <a:gd name="connsiteX7" fmla="*/ 26673 w 27570"/>
                <a:gd name="connsiteY7" fmla="*/ 1223 h 17029"/>
                <a:gd name="connsiteX8" fmla="*/ 26673 w 27570"/>
                <a:gd name="connsiteY8" fmla="*/ 5538 h 17029"/>
                <a:gd name="connsiteX9" fmla="*/ 16087 w 27570"/>
                <a:gd name="connsiteY9" fmla="*/ 16123 h 17029"/>
                <a:gd name="connsiteX10" fmla="*/ 13948 w 27570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3"/>
                  </a:lnTo>
                  <a:cubicBezTo>
                    <a:pt x="23555" y="27"/>
                    <a:pt x="25477" y="27"/>
                    <a:pt x="26673" y="1223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id="{D27631E7-9775-88F5-A32B-D5C2C3CEC0A5}"/>
                </a:ext>
              </a:extLst>
            </p:cNvPr>
            <p:cNvSpPr/>
            <p:nvPr/>
          </p:nvSpPr>
          <p:spPr>
            <a:xfrm>
              <a:off x="2257165" y="5631011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4 h 17029"/>
                <a:gd name="connsiteX7" fmla="*/ 26673 w 27570"/>
                <a:gd name="connsiteY7" fmla="*/ 1224 h 17029"/>
                <a:gd name="connsiteX8" fmla="*/ 26673 w 27570"/>
                <a:gd name="connsiteY8" fmla="*/ 5537 h 17029"/>
                <a:gd name="connsiteX9" fmla="*/ 16087 w 27570"/>
                <a:gd name="connsiteY9" fmla="*/ 16123 h 17029"/>
                <a:gd name="connsiteX10" fmla="*/ 13948 w 27570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4"/>
                  </a:lnTo>
                  <a:cubicBezTo>
                    <a:pt x="23555" y="27"/>
                    <a:pt x="25477" y="27"/>
                    <a:pt x="26673" y="1224"/>
                  </a:cubicBezTo>
                  <a:cubicBezTo>
                    <a:pt x="27869" y="2420"/>
                    <a:pt x="27869" y="4341"/>
                    <a:pt x="26673" y="5537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id="{B8A3B68A-3A7F-6F92-7DB0-A35F23318E57}"/>
                </a:ext>
              </a:extLst>
            </p:cNvPr>
            <p:cNvSpPr/>
            <p:nvPr/>
          </p:nvSpPr>
          <p:spPr>
            <a:xfrm>
              <a:off x="2257165" y="5839257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2 h 17029"/>
                <a:gd name="connsiteX4" fmla="*/ 5211 w 27570"/>
                <a:gd name="connsiteY4" fmla="*/ 16132 h 17029"/>
                <a:gd name="connsiteX5" fmla="*/ 13948 w 27570"/>
                <a:gd name="connsiteY5" fmla="*/ 7396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2"/>
                  </a:cubicBezTo>
                  <a:cubicBezTo>
                    <a:pt x="2094" y="17329"/>
                    <a:pt x="4015" y="17329"/>
                    <a:pt x="5211" y="16132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2"/>
                    <a:pt x="25477" y="17002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id="{598EE7E9-663B-C365-1C40-F55CF7BE059A}"/>
                </a:ext>
              </a:extLst>
            </p:cNvPr>
            <p:cNvSpPr/>
            <p:nvPr/>
          </p:nvSpPr>
          <p:spPr>
            <a:xfrm>
              <a:off x="2257165" y="5812341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3 h 17029"/>
                <a:gd name="connsiteX4" fmla="*/ 5211 w 27570"/>
                <a:gd name="connsiteY4" fmla="*/ 16133 h 17029"/>
                <a:gd name="connsiteX5" fmla="*/ 13948 w 27570"/>
                <a:gd name="connsiteY5" fmla="*/ 7396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3"/>
                    <a:pt x="11773" y="943"/>
                  </a:cubicBezTo>
                  <a:lnTo>
                    <a:pt x="897" y="11818"/>
                  </a:lnTo>
                  <a:cubicBezTo>
                    <a:pt x="-299" y="13015"/>
                    <a:pt x="-299" y="14936"/>
                    <a:pt x="897" y="16133"/>
                  </a:cubicBezTo>
                  <a:cubicBezTo>
                    <a:pt x="2094" y="17329"/>
                    <a:pt x="4015" y="17329"/>
                    <a:pt x="5211" y="16133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3"/>
                    <a:pt x="25477" y="17003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7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id="{BA812DAD-6C3A-8BEA-BA6A-1DCAE06E48E1}"/>
                </a:ext>
              </a:extLst>
            </p:cNvPr>
            <p:cNvSpPr/>
            <p:nvPr/>
          </p:nvSpPr>
          <p:spPr>
            <a:xfrm>
              <a:off x="2176485" y="5731027"/>
              <a:ext cx="209496" cy="11868"/>
            </a:xfrm>
            <a:custGeom>
              <a:avLst/>
              <a:gdLst>
                <a:gd name="connsiteX0" fmla="*/ 0 w 118255"/>
                <a:gd name="connsiteY0" fmla="*/ 3046 h 6090"/>
                <a:gd name="connsiteX1" fmla="*/ 3045 w 118255"/>
                <a:gd name="connsiteY1" fmla="*/ 0 h 6090"/>
                <a:gd name="connsiteX2" fmla="*/ 115210 w 118255"/>
                <a:gd name="connsiteY2" fmla="*/ 0 h 6090"/>
                <a:gd name="connsiteX3" fmla="*/ 118255 w 118255"/>
                <a:gd name="connsiteY3" fmla="*/ 3046 h 6090"/>
                <a:gd name="connsiteX4" fmla="*/ 115210 w 118255"/>
                <a:gd name="connsiteY4" fmla="*/ 6091 h 6090"/>
                <a:gd name="connsiteX5" fmla="*/ 3045 w 118255"/>
                <a:gd name="connsiteY5" fmla="*/ 6091 h 6090"/>
                <a:gd name="connsiteX6" fmla="*/ 0 w 118255"/>
                <a:gd name="connsiteY6" fmla="*/ 3046 h 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255" h="6090">
                  <a:moveTo>
                    <a:pt x="0" y="3046"/>
                  </a:moveTo>
                  <a:cubicBezTo>
                    <a:pt x="0" y="1378"/>
                    <a:pt x="1378" y="0"/>
                    <a:pt x="3045" y="0"/>
                  </a:cubicBezTo>
                  <a:lnTo>
                    <a:pt x="115210" y="0"/>
                  </a:lnTo>
                  <a:cubicBezTo>
                    <a:pt x="116878" y="0"/>
                    <a:pt x="118255" y="1378"/>
                    <a:pt x="118255" y="3046"/>
                  </a:cubicBezTo>
                  <a:cubicBezTo>
                    <a:pt x="118255" y="4713"/>
                    <a:pt x="116878" y="6091"/>
                    <a:pt x="115210" y="6091"/>
                  </a:cubicBezTo>
                  <a:lnTo>
                    <a:pt x="3045" y="6091"/>
                  </a:lnTo>
                  <a:cubicBezTo>
                    <a:pt x="1378" y="6091"/>
                    <a:pt x="0" y="4713"/>
                    <a:pt x="0" y="3046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id="{989A1B4D-CA67-A9CA-C4CF-516406B04937}"/>
                </a:ext>
              </a:extLst>
            </p:cNvPr>
            <p:cNvSpPr/>
            <p:nvPr/>
          </p:nvSpPr>
          <p:spPr>
            <a:xfrm>
              <a:off x="2373521" y="5710205"/>
              <a:ext cx="30168" cy="53724"/>
            </a:xfrm>
            <a:custGeom>
              <a:avLst/>
              <a:gdLst>
                <a:gd name="connsiteX0" fmla="*/ 36 w 17029"/>
                <a:gd name="connsiteY0" fmla="*/ 13912 h 27569"/>
                <a:gd name="connsiteX1" fmla="*/ 943 w 17029"/>
                <a:gd name="connsiteY1" fmla="*/ 11773 h 27569"/>
                <a:gd name="connsiteX2" fmla="*/ 11818 w 17029"/>
                <a:gd name="connsiteY2" fmla="*/ 897 h 27569"/>
                <a:gd name="connsiteX3" fmla="*/ 16132 w 17029"/>
                <a:gd name="connsiteY3" fmla="*/ 897 h 27569"/>
                <a:gd name="connsiteX4" fmla="*/ 16132 w 17029"/>
                <a:gd name="connsiteY4" fmla="*/ 5211 h 27569"/>
                <a:gd name="connsiteX5" fmla="*/ 7395 w 17029"/>
                <a:gd name="connsiteY5" fmla="*/ 13948 h 27569"/>
                <a:gd name="connsiteX6" fmla="*/ 15806 w 17029"/>
                <a:gd name="connsiteY6" fmla="*/ 22359 h 27569"/>
                <a:gd name="connsiteX7" fmla="*/ 15806 w 17029"/>
                <a:gd name="connsiteY7" fmla="*/ 26673 h 27569"/>
                <a:gd name="connsiteX8" fmla="*/ 11492 w 17029"/>
                <a:gd name="connsiteY8" fmla="*/ 26673 h 27569"/>
                <a:gd name="connsiteX9" fmla="*/ 906 w 17029"/>
                <a:gd name="connsiteY9" fmla="*/ 16087 h 27569"/>
                <a:gd name="connsiteX10" fmla="*/ 0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36" y="13912"/>
                  </a:moveTo>
                  <a:cubicBezTo>
                    <a:pt x="36" y="13114"/>
                    <a:pt x="362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3"/>
                    <a:pt x="17329" y="4015"/>
                    <a:pt x="16132" y="5211"/>
                  </a:cubicBezTo>
                  <a:lnTo>
                    <a:pt x="7395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5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id="{594478A3-8DF7-D598-CD90-B39F2EC69943}"/>
                </a:ext>
              </a:extLst>
            </p:cNvPr>
            <p:cNvSpPr/>
            <p:nvPr/>
          </p:nvSpPr>
          <p:spPr>
            <a:xfrm>
              <a:off x="2348989" y="5710205"/>
              <a:ext cx="30168" cy="53724"/>
            </a:xfrm>
            <a:custGeom>
              <a:avLst/>
              <a:gdLst>
                <a:gd name="connsiteX0" fmla="*/ 36 w 17029"/>
                <a:gd name="connsiteY0" fmla="*/ 13912 h 27569"/>
                <a:gd name="connsiteX1" fmla="*/ 943 w 17029"/>
                <a:gd name="connsiteY1" fmla="*/ 11773 h 27569"/>
                <a:gd name="connsiteX2" fmla="*/ 11818 w 17029"/>
                <a:gd name="connsiteY2" fmla="*/ 897 h 27569"/>
                <a:gd name="connsiteX3" fmla="*/ 16132 w 17029"/>
                <a:gd name="connsiteY3" fmla="*/ 897 h 27569"/>
                <a:gd name="connsiteX4" fmla="*/ 16132 w 17029"/>
                <a:gd name="connsiteY4" fmla="*/ 5211 h 27569"/>
                <a:gd name="connsiteX5" fmla="*/ 7396 w 17029"/>
                <a:gd name="connsiteY5" fmla="*/ 13948 h 27569"/>
                <a:gd name="connsiteX6" fmla="*/ 15806 w 17029"/>
                <a:gd name="connsiteY6" fmla="*/ 22359 h 27569"/>
                <a:gd name="connsiteX7" fmla="*/ 15806 w 17029"/>
                <a:gd name="connsiteY7" fmla="*/ 26673 h 27569"/>
                <a:gd name="connsiteX8" fmla="*/ 11492 w 17029"/>
                <a:gd name="connsiteY8" fmla="*/ 26673 h 27569"/>
                <a:gd name="connsiteX9" fmla="*/ 906 w 17029"/>
                <a:gd name="connsiteY9" fmla="*/ 16087 h 27569"/>
                <a:gd name="connsiteX10" fmla="*/ 0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36" y="13912"/>
                  </a:moveTo>
                  <a:cubicBezTo>
                    <a:pt x="36" y="13114"/>
                    <a:pt x="363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3"/>
                    <a:pt x="17329" y="4015"/>
                    <a:pt x="16132" y="5211"/>
                  </a:cubicBezTo>
                  <a:lnTo>
                    <a:pt x="7396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5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id="{6A975C20-D0B8-8007-920D-F3D5AE86FF15}"/>
                </a:ext>
              </a:extLst>
            </p:cNvPr>
            <p:cNvSpPr/>
            <p:nvPr/>
          </p:nvSpPr>
          <p:spPr>
            <a:xfrm>
              <a:off x="2159738" y="5710205"/>
              <a:ext cx="30168" cy="53724"/>
            </a:xfrm>
            <a:custGeom>
              <a:avLst/>
              <a:gdLst>
                <a:gd name="connsiteX0" fmla="*/ 16993 w 17029"/>
                <a:gd name="connsiteY0" fmla="*/ 13912 h 27569"/>
                <a:gd name="connsiteX1" fmla="*/ 16087 w 17029"/>
                <a:gd name="connsiteY1" fmla="*/ 11773 h 27569"/>
                <a:gd name="connsiteX2" fmla="*/ 5211 w 17029"/>
                <a:gd name="connsiteY2" fmla="*/ 897 h 27569"/>
                <a:gd name="connsiteX3" fmla="*/ 897 w 17029"/>
                <a:gd name="connsiteY3" fmla="*/ 897 h 27569"/>
                <a:gd name="connsiteX4" fmla="*/ 897 w 17029"/>
                <a:gd name="connsiteY4" fmla="*/ 5211 h 27569"/>
                <a:gd name="connsiteX5" fmla="*/ 9634 w 17029"/>
                <a:gd name="connsiteY5" fmla="*/ 13948 h 27569"/>
                <a:gd name="connsiteX6" fmla="*/ 1223 w 17029"/>
                <a:gd name="connsiteY6" fmla="*/ 22359 h 27569"/>
                <a:gd name="connsiteX7" fmla="*/ 1223 w 17029"/>
                <a:gd name="connsiteY7" fmla="*/ 26673 h 27569"/>
                <a:gd name="connsiteX8" fmla="*/ 5537 w 17029"/>
                <a:gd name="connsiteY8" fmla="*/ 26673 h 27569"/>
                <a:gd name="connsiteX9" fmla="*/ 16123 w 17029"/>
                <a:gd name="connsiteY9" fmla="*/ 16087 h 27569"/>
                <a:gd name="connsiteX10" fmla="*/ 17030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3" y="-299"/>
                    <a:pt x="897" y="897"/>
                  </a:cubicBezTo>
                  <a:cubicBezTo>
                    <a:pt x="-299" y="2093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7" y="26673"/>
                  </a:cubicBezTo>
                  <a:lnTo>
                    <a:pt x="16123" y="16087"/>
                  </a:lnTo>
                  <a:cubicBezTo>
                    <a:pt x="16703" y="15507"/>
                    <a:pt x="17030" y="14745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id="{831122F6-86AF-3E6D-B4CC-07548AE9518C}"/>
                </a:ext>
              </a:extLst>
            </p:cNvPr>
            <p:cNvSpPr/>
            <p:nvPr/>
          </p:nvSpPr>
          <p:spPr>
            <a:xfrm>
              <a:off x="2184207" y="5710205"/>
              <a:ext cx="30168" cy="53724"/>
            </a:xfrm>
            <a:custGeom>
              <a:avLst/>
              <a:gdLst>
                <a:gd name="connsiteX0" fmla="*/ 16993 w 17029"/>
                <a:gd name="connsiteY0" fmla="*/ 13912 h 27569"/>
                <a:gd name="connsiteX1" fmla="*/ 16087 w 17029"/>
                <a:gd name="connsiteY1" fmla="*/ 11773 h 27569"/>
                <a:gd name="connsiteX2" fmla="*/ 5211 w 17029"/>
                <a:gd name="connsiteY2" fmla="*/ 897 h 27569"/>
                <a:gd name="connsiteX3" fmla="*/ 897 w 17029"/>
                <a:gd name="connsiteY3" fmla="*/ 897 h 27569"/>
                <a:gd name="connsiteX4" fmla="*/ 897 w 17029"/>
                <a:gd name="connsiteY4" fmla="*/ 5211 h 27569"/>
                <a:gd name="connsiteX5" fmla="*/ 9634 w 17029"/>
                <a:gd name="connsiteY5" fmla="*/ 13948 h 27569"/>
                <a:gd name="connsiteX6" fmla="*/ 1223 w 17029"/>
                <a:gd name="connsiteY6" fmla="*/ 22359 h 27569"/>
                <a:gd name="connsiteX7" fmla="*/ 1223 w 17029"/>
                <a:gd name="connsiteY7" fmla="*/ 26673 h 27569"/>
                <a:gd name="connsiteX8" fmla="*/ 5537 w 17029"/>
                <a:gd name="connsiteY8" fmla="*/ 26673 h 27569"/>
                <a:gd name="connsiteX9" fmla="*/ 16123 w 17029"/>
                <a:gd name="connsiteY9" fmla="*/ 16087 h 27569"/>
                <a:gd name="connsiteX10" fmla="*/ 17030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3" y="-299"/>
                    <a:pt x="897" y="897"/>
                  </a:cubicBezTo>
                  <a:cubicBezTo>
                    <a:pt x="-299" y="2093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7" y="26673"/>
                  </a:cubicBezTo>
                  <a:lnTo>
                    <a:pt x="16123" y="16087"/>
                  </a:lnTo>
                  <a:cubicBezTo>
                    <a:pt x="16703" y="15507"/>
                    <a:pt x="17030" y="14745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id="{CC1CE025-F8D4-0BA9-BDC9-27965200915E}"/>
                </a:ext>
              </a:extLst>
            </p:cNvPr>
            <p:cNvSpPr/>
            <p:nvPr/>
          </p:nvSpPr>
          <p:spPr>
            <a:xfrm>
              <a:off x="2202272" y="5659429"/>
              <a:ext cx="158308" cy="158316"/>
            </a:xfrm>
            <a:custGeom>
              <a:avLst/>
              <a:gdLst>
                <a:gd name="connsiteX0" fmla="*/ 779 w 89361"/>
                <a:gd name="connsiteY0" fmla="*/ 80244 h 81241"/>
                <a:gd name="connsiteX1" fmla="*/ 997 w 89361"/>
                <a:gd name="connsiteY1" fmla="*/ 75930 h 81241"/>
                <a:gd name="connsiteX2" fmla="*/ 84269 w 89361"/>
                <a:gd name="connsiteY2" fmla="*/ 779 h 81241"/>
                <a:gd name="connsiteX3" fmla="*/ 88583 w 89361"/>
                <a:gd name="connsiteY3" fmla="*/ 997 h 81241"/>
                <a:gd name="connsiteX4" fmla="*/ 88365 w 89361"/>
                <a:gd name="connsiteY4" fmla="*/ 5311 h 81241"/>
                <a:gd name="connsiteX5" fmla="*/ 5093 w 89361"/>
                <a:gd name="connsiteY5" fmla="*/ 80462 h 81241"/>
                <a:gd name="connsiteX6" fmla="*/ 779 w 89361"/>
                <a:gd name="connsiteY6" fmla="*/ 80244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779" y="80244"/>
                  </a:moveTo>
                  <a:cubicBezTo>
                    <a:pt x="-345" y="79012"/>
                    <a:pt x="-236" y="77054"/>
                    <a:pt x="997" y="75930"/>
                  </a:cubicBezTo>
                  <a:lnTo>
                    <a:pt x="84269" y="779"/>
                  </a:lnTo>
                  <a:cubicBezTo>
                    <a:pt x="85501" y="-345"/>
                    <a:pt x="87459" y="-236"/>
                    <a:pt x="88583" y="997"/>
                  </a:cubicBezTo>
                  <a:cubicBezTo>
                    <a:pt x="89706" y="2229"/>
                    <a:pt x="89598" y="4187"/>
                    <a:pt x="88365" y="5311"/>
                  </a:cubicBezTo>
                  <a:lnTo>
                    <a:pt x="5093" y="80462"/>
                  </a:lnTo>
                  <a:cubicBezTo>
                    <a:pt x="3861" y="81586"/>
                    <a:pt x="1903" y="81477"/>
                    <a:pt x="779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id="{9530F122-7795-042A-2841-95943743A21A}"/>
                </a:ext>
              </a:extLst>
            </p:cNvPr>
            <p:cNvSpPr/>
            <p:nvPr/>
          </p:nvSpPr>
          <p:spPr>
            <a:xfrm>
              <a:off x="2348726" y="5630845"/>
              <a:ext cx="37323" cy="43316"/>
            </a:xfrm>
            <a:custGeom>
              <a:avLst/>
              <a:gdLst>
                <a:gd name="connsiteX0" fmla="*/ 800 w 21068"/>
                <a:gd name="connsiteY0" fmla="*/ 20486 h 22228"/>
                <a:gd name="connsiteX1" fmla="*/ 3 w 21068"/>
                <a:gd name="connsiteY1" fmla="*/ 18274 h 22228"/>
                <a:gd name="connsiteX2" fmla="*/ 800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5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0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0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3" y="1525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5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5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id="{698F73EA-75CC-EB93-A4D9-0423FAA02698}"/>
                </a:ext>
              </a:extLst>
            </p:cNvPr>
            <p:cNvSpPr/>
            <p:nvPr/>
          </p:nvSpPr>
          <p:spPr>
            <a:xfrm>
              <a:off x="2330550" y="5648931"/>
              <a:ext cx="37323" cy="43316"/>
            </a:xfrm>
            <a:custGeom>
              <a:avLst/>
              <a:gdLst>
                <a:gd name="connsiteX0" fmla="*/ 801 w 21068"/>
                <a:gd name="connsiteY0" fmla="*/ 20486 h 22228"/>
                <a:gd name="connsiteX1" fmla="*/ 3 w 21068"/>
                <a:gd name="connsiteY1" fmla="*/ 18274 h 22228"/>
                <a:gd name="connsiteX2" fmla="*/ 801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6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1" y="20486"/>
                  </a:moveTo>
                  <a:cubicBezTo>
                    <a:pt x="257" y="19870"/>
                    <a:pt x="-33" y="19108"/>
                    <a:pt x="3" y="18274"/>
                  </a:cubicBezTo>
                  <a:lnTo>
                    <a:pt x="801" y="2903"/>
                  </a:lnTo>
                  <a:cubicBezTo>
                    <a:pt x="873" y="1236"/>
                    <a:pt x="2323" y="-69"/>
                    <a:pt x="3991" y="3"/>
                  </a:cubicBezTo>
                  <a:cubicBezTo>
                    <a:pt x="5658" y="75"/>
                    <a:pt x="6963" y="1526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6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6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id="{461C29F1-9233-1823-63E9-7D1122D1EE39}"/>
                </a:ext>
              </a:extLst>
            </p:cNvPr>
            <p:cNvSpPr/>
            <p:nvPr/>
          </p:nvSpPr>
          <p:spPr>
            <a:xfrm>
              <a:off x="2177121" y="5802656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1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4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1 h 21793"/>
                <a:gd name="connsiteX9" fmla="*/ 21465 w 21467"/>
                <a:gd name="connsiteY9" fmla="*/ 3955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200"/>
                    <a:pt x="19362" y="873"/>
                    <a:pt x="18564" y="801"/>
                  </a:cubicBezTo>
                  <a:lnTo>
                    <a:pt x="3193" y="3"/>
                  </a:lnTo>
                  <a:cubicBezTo>
                    <a:pt x="1526" y="-70"/>
                    <a:pt x="76" y="1200"/>
                    <a:pt x="3" y="2903"/>
                  </a:cubicBezTo>
                  <a:cubicBezTo>
                    <a:pt x="-69" y="4571"/>
                    <a:pt x="1199" y="6021"/>
                    <a:pt x="2903" y="6094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1" y="21863"/>
                    <a:pt x="20631" y="20595"/>
                    <a:pt x="20703" y="18891"/>
                  </a:cubicBezTo>
                  <a:lnTo>
                    <a:pt x="21465" y="3955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id="{10F88F1C-B6FC-82F3-1ECE-7001C9421AD9}"/>
                </a:ext>
              </a:extLst>
            </p:cNvPr>
            <p:cNvSpPr/>
            <p:nvPr/>
          </p:nvSpPr>
          <p:spPr>
            <a:xfrm>
              <a:off x="2195297" y="5784572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3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0 h 21793"/>
                <a:gd name="connsiteX9" fmla="*/ 21464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6" y="1199"/>
                    <a:pt x="3" y="2903"/>
                  </a:cubicBezTo>
                  <a:cubicBezTo>
                    <a:pt x="-70" y="4571"/>
                    <a:pt x="1199" y="6021"/>
                    <a:pt x="2903" y="6093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0" y="21863"/>
                    <a:pt x="20631" y="20594"/>
                    <a:pt x="20703" y="18890"/>
                  </a:cubicBezTo>
                  <a:lnTo>
                    <a:pt x="21464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id="{C3E47972-9295-3C56-6914-5DDF0039AC74}"/>
                </a:ext>
              </a:extLst>
            </p:cNvPr>
            <p:cNvSpPr/>
            <p:nvPr/>
          </p:nvSpPr>
          <p:spPr>
            <a:xfrm>
              <a:off x="2202528" y="5659429"/>
              <a:ext cx="158308" cy="158316"/>
            </a:xfrm>
            <a:custGeom>
              <a:avLst/>
              <a:gdLst>
                <a:gd name="connsiteX0" fmla="*/ 88582 w 89361"/>
                <a:gd name="connsiteY0" fmla="*/ 80244 h 81241"/>
                <a:gd name="connsiteX1" fmla="*/ 88365 w 89361"/>
                <a:gd name="connsiteY1" fmla="*/ 75930 h 81241"/>
                <a:gd name="connsiteX2" fmla="*/ 5093 w 89361"/>
                <a:gd name="connsiteY2" fmla="*/ 779 h 81241"/>
                <a:gd name="connsiteX3" fmla="*/ 779 w 89361"/>
                <a:gd name="connsiteY3" fmla="*/ 997 h 81241"/>
                <a:gd name="connsiteX4" fmla="*/ 997 w 89361"/>
                <a:gd name="connsiteY4" fmla="*/ 5311 h 81241"/>
                <a:gd name="connsiteX5" fmla="*/ 84268 w 89361"/>
                <a:gd name="connsiteY5" fmla="*/ 80462 h 81241"/>
                <a:gd name="connsiteX6" fmla="*/ 88582 w 89361"/>
                <a:gd name="connsiteY6" fmla="*/ 80244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88582" y="80244"/>
                  </a:moveTo>
                  <a:cubicBezTo>
                    <a:pt x="89706" y="79012"/>
                    <a:pt x="89598" y="77054"/>
                    <a:pt x="88365" y="75930"/>
                  </a:cubicBezTo>
                  <a:lnTo>
                    <a:pt x="5093" y="779"/>
                  </a:lnTo>
                  <a:cubicBezTo>
                    <a:pt x="3861" y="-345"/>
                    <a:pt x="1903" y="-236"/>
                    <a:pt x="779" y="997"/>
                  </a:cubicBezTo>
                  <a:cubicBezTo>
                    <a:pt x="-345" y="2229"/>
                    <a:pt x="-236" y="4187"/>
                    <a:pt x="997" y="5311"/>
                  </a:cubicBezTo>
                  <a:lnTo>
                    <a:pt x="84268" y="80462"/>
                  </a:lnTo>
                  <a:cubicBezTo>
                    <a:pt x="85501" y="81586"/>
                    <a:pt x="87459" y="81477"/>
                    <a:pt x="88582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id="{6A2CA048-CE70-303E-39FE-5C3374223B59}"/>
                </a:ext>
              </a:extLst>
            </p:cNvPr>
            <p:cNvSpPr/>
            <p:nvPr/>
          </p:nvSpPr>
          <p:spPr>
            <a:xfrm>
              <a:off x="2177057" y="5630845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5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5" y="1235"/>
                    <a:pt x="18745" y="-70"/>
                    <a:pt x="17078" y="3"/>
                  </a:cubicBezTo>
                  <a:cubicBezTo>
                    <a:pt x="15410" y="75"/>
                    <a:pt x="14105" y="1525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5" y="16208"/>
                    <a:pt x="-70" y="17658"/>
                    <a:pt x="3" y="19325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5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id="{9B340977-81A7-CA2B-95B4-DF88737D2818}"/>
                </a:ext>
              </a:extLst>
            </p:cNvPr>
            <p:cNvSpPr/>
            <p:nvPr/>
          </p:nvSpPr>
          <p:spPr>
            <a:xfrm>
              <a:off x="2195233" y="5648931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8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6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70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5" y="1236"/>
                    <a:pt x="18746" y="-69"/>
                    <a:pt x="17078" y="3"/>
                  </a:cubicBezTo>
                  <a:cubicBezTo>
                    <a:pt x="15410" y="75"/>
                    <a:pt x="14105" y="1526"/>
                    <a:pt x="14178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6" y="16208"/>
                    <a:pt x="-69" y="17658"/>
                    <a:pt x="3" y="19326"/>
                  </a:cubicBezTo>
                  <a:cubicBezTo>
                    <a:pt x="75" y="20993"/>
                    <a:pt x="1526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6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id="{199FEA2C-E261-B5F2-1E93-CC060F87C142}"/>
                </a:ext>
              </a:extLst>
            </p:cNvPr>
            <p:cNvSpPr/>
            <p:nvPr/>
          </p:nvSpPr>
          <p:spPr>
            <a:xfrm>
              <a:off x="2347956" y="5802656"/>
              <a:ext cx="38030" cy="42468"/>
            </a:xfrm>
            <a:custGeom>
              <a:avLst/>
              <a:gdLst>
                <a:gd name="connsiteX0" fmla="*/ 800 w 21467"/>
                <a:gd name="connsiteY0" fmla="*/ 1816 h 21793"/>
                <a:gd name="connsiteX1" fmla="*/ 2903 w 21467"/>
                <a:gd name="connsiteY1" fmla="*/ 801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4 h 21793"/>
                <a:gd name="connsiteX5" fmla="*/ 6238 w 21467"/>
                <a:gd name="connsiteY5" fmla="*/ 6710 h 21793"/>
                <a:gd name="connsiteX6" fmla="*/ 6855 w 21467"/>
                <a:gd name="connsiteY6" fmla="*/ 18600 h 21793"/>
                <a:gd name="connsiteX7" fmla="*/ 3954 w 21467"/>
                <a:gd name="connsiteY7" fmla="*/ 21791 h 21793"/>
                <a:gd name="connsiteX8" fmla="*/ 764 w 21467"/>
                <a:gd name="connsiteY8" fmla="*/ 18891 h 21793"/>
                <a:gd name="connsiteX9" fmla="*/ 3 w 21467"/>
                <a:gd name="connsiteY9" fmla="*/ 3955 h 21793"/>
                <a:gd name="connsiteX10" fmla="*/ 800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0" y="1816"/>
                  </a:moveTo>
                  <a:cubicBezTo>
                    <a:pt x="1344" y="1200"/>
                    <a:pt x="2106" y="873"/>
                    <a:pt x="2903" y="801"/>
                  </a:cubicBezTo>
                  <a:lnTo>
                    <a:pt x="18274" y="3"/>
                  </a:lnTo>
                  <a:cubicBezTo>
                    <a:pt x="19942" y="-70"/>
                    <a:pt x="21392" y="1200"/>
                    <a:pt x="21464" y="2903"/>
                  </a:cubicBezTo>
                  <a:cubicBezTo>
                    <a:pt x="21537" y="4571"/>
                    <a:pt x="20268" y="6021"/>
                    <a:pt x="18564" y="6094"/>
                  </a:cubicBezTo>
                  <a:lnTo>
                    <a:pt x="6238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4" y="21791"/>
                  </a:cubicBezTo>
                  <a:cubicBezTo>
                    <a:pt x="2287" y="21863"/>
                    <a:pt x="837" y="20595"/>
                    <a:pt x="764" y="18891"/>
                  </a:cubicBezTo>
                  <a:lnTo>
                    <a:pt x="3" y="3955"/>
                  </a:lnTo>
                  <a:cubicBezTo>
                    <a:pt x="-33" y="3157"/>
                    <a:pt x="257" y="2359"/>
                    <a:pt x="800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id="{4144D092-8BA9-D70C-0AE2-6315D59BC616}"/>
                </a:ext>
              </a:extLst>
            </p:cNvPr>
            <p:cNvSpPr/>
            <p:nvPr/>
          </p:nvSpPr>
          <p:spPr>
            <a:xfrm>
              <a:off x="2329780" y="5784572"/>
              <a:ext cx="38030" cy="42468"/>
            </a:xfrm>
            <a:custGeom>
              <a:avLst/>
              <a:gdLst>
                <a:gd name="connsiteX0" fmla="*/ 801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3 h 21793"/>
                <a:gd name="connsiteX5" fmla="*/ 6239 w 21467"/>
                <a:gd name="connsiteY5" fmla="*/ 6710 h 21793"/>
                <a:gd name="connsiteX6" fmla="*/ 6855 w 21467"/>
                <a:gd name="connsiteY6" fmla="*/ 18600 h 21793"/>
                <a:gd name="connsiteX7" fmla="*/ 3955 w 21467"/>
                <a:gd name="connsiteY7" fmla="*/ 21791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1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1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4" y="2903"/>
                  </a:cubicBezTo>
                  <a:cubicBezTo>
                    <a:pt x="21537" y="4571"/>
                    <a:pt x="20268" y="6021"/>
                    <a:pt x="18564" y="6093"/>
                  </a:cubicBezTo>
                  <a:lnTo>
                    <a:pt x="6239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5" y="21791"/>
                  </a:cubicBezTo>
                  <a:cubicBezTo>
                    <a:pt x="2287" y="21863"/>
                    <a:pt x="837" y="20594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1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id="{B4652856-D30B-18E4-8831-F14B1CA223A2}"/>
                </a:ext>
              </a:extLst>
            </p:cNvPr>
            <p:cNvSpPr/>
            <p:nvPr/>
          </p:nvSpPr>
          <p:spPr>
            <a:xfrm>
              <a:off x="2219707" y="5669282"/>
              <a:ext cx="123051" cy="135356"/>
            </a:xfrm>
            <a:custGeom>
              <a:avLst/>
              <a:gdLst>
                <a:gd name="connsiteX0" fmla="*/ 34730 w 69459"/>
                <a:gd name="connsiteY0" fmla="*/ 69460 h 69459"/>
                <a:gd name="connsiteX1" fmla="*/ 0 w 69459"/>
                <a:gd name="connsiteY1" fmla="*/ 34730 h 69459"/>
                <a:gd name="connsiteX2" fmla="*/ 34730 w 69459"/>
                <a:gd name="connsiteY2" fmla="*/ 0 h 69459"/>
                <a:gd name="connsiteX3" fmla="*/ 69460 w 69459"/>
                <a:gd name="connsiteY3" fmla="*/ 34730 h 69459"/>
                <a:gd name="connsiteX4" fmla="*/ 34730 w 69459"/>
                <a:gd name="connsiteY4" fmla="*/ 69460 h 69459"/>
                <a:gd name="connsiteX5" fmla="*/ 34730 w 69459"/>
                <a:gd name="connsiteY5" fmla="*/ 4894 h 69459"/>
                <a:gd name="connsiteX6" fmla="*/ 4894 w 69459"/>
                <a:gd name="connsiteY6" fmla="*/ 34730 h 69459"/>
                <a:gd name="connsiteX7" fmla="*/ 34730 w 69459"/>
                <a:gd name="connsiteY7" fmla="*/ 64566 h 69459"/>
                <a:gd name="connsiteX8" fmla="*/ 64566 w 69459"/>
                <a:gd name="connsiteY8" fmla="*/ 34730 h 69459"/>
                <a:gd name="connsiteX9" fmla="*/ 34730 w 69459"/>
                <a:gd name="connsiteY9" fmla="*/ 4894 h 6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459" h="69459">
                  <a:moveTo>
                    <a:pt x="34730" y="69460"/>
                  </a:moveTo>
                  <a:cubicBezTo>
                    <a:pt x="15588" y="69460"/>
                    <a:pt x="0" y="53871"/>
                    <a:pt x="0" y="34730"/>
                  </a:cubicBezTo>
                  <a:cubicBezTo>
                    <a:pt x="0" y="15589"/>
                    <a:pt x="15588" y="0"/>
                    <a:pt x="34730" y="0"/>
                  </a:cubicBezTo>
                  <a:cubicBezTo>
                    <a:pt x="53871" y="0"/>
                    <a:pt x="69460" y="15589"/>
                    <a:pt x="69460" y="34730"/>
                  </a:cubicBezTo>
                  <a:cubicBezTo>
                    <a:pt x="69460" y="53871"/>
                    <a:pt x="53871" y="69460"/>
                    <a:pt x="34730" y="69460"/>
                  </a:cubicBezTo>
                  <a:close/>
                  <a:moveTo>
                    <a:pt x="34730" y="4894"/>
                  </a:moveTo>
                  <a:cubicBezTo>
                    <a:pt x="18271" y="4894"/>
                    <a:pt x="4894" y="18271"/>
                    <a:pt x="4894" y="34730"/>
                  </a:cubicBezTo>
                  <a:cubicBezTo>
                    <a:pt x="4894" y="51188"/>
                    <a:pt x="18271" y="64566"/>
                    <a:pt x="34730" y="64566"/>
                  </a:cubicBezTo>
                  <a:cubicBezTo>
                    <a:pt x="51188" y="64566"/>
                    <a:pt x="64566" y="51188"/>
                    <a:pt x="64566" y="34730"/>
                  </a:cubicBezTo>
                  <a:cubicBezTo>
                    <a:pt x="64566" y="18271"/>
                    <a:pt x="51188" y="4894"/>
                    <a:pt x="34730" y="489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EA81C6A7-AD28-AFBD-AA44-7B78EF2C7EC6}"/>
                </a:ext>
              </a:extLst>
            </p:cNvPr>
            <p:cNvSpPr/>
            <p:nvPr/>
          </p:nvSpPr>
          <p:spPr>
            <a:xfrm>
              <a:off x="2251625" y="4699600"/>
              <a:ext cx="10789" cy="230446"/>
            </a:xfrm>
            <a:custGeom>
              <a:avLst/>
              <a:gdLst>
                <a:gd name="connsiteX0" fmla="*/ 3045 w 6090"/>
                <a:gd name="connsiteY0" fmla="*/ 118255 h 118255"/>
                <a:gd name="connsiteX1" fmla="*/ 0 w 6090"/>
                <a:gd name="connsiteY1" fmla="*/ 115210 h 118255"/>
                <a:gd name="connsiteX2" fmla="*/ 0 w 6090"/>
                <a:gd name="connsiteY2" fmla="*/ 3046 h 118255"/>
                <a:gd name="connsiteX3" fmla="*/ 3045 w 6090"/>
                <a:gd name="connsiteY3" fmla="*/ 0 h 118255"/>
                <a:gd name="connsiteX4" fmla="*/ 6090 w 6090"/>
                <a:gd name="connsiteY4" fmla="*/ 3046 h 118255"/>
                <a:gd name="connsiteX5" fmla="*/ 6090 w 6090"/>
                <a:gd name="connsiteY5" fmla="*/ 115210 h 118255"/>
                <a:gd name="connsiteX6" fmla="*/ 3045 w 6090"/>
                <a:gd name="connsiteY6" fmla="*/ 118255 h 11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0" h="118255">
                  <a:moveTo>
                    <a:pt x="3045" y="118255"/>
                  </a:moveTo>
                  <a:cubicBezTo>
                    <a:pt x="1378" y="118255"/>
                    <a:pt x="0" y="116878"/>
                    <a:pt x="0" y="115210"/>
                  </a:cubicBezTo>
                  <a:lnTo>
                    <a:pt x="0" y="3046"/>
                  </a:lnTo>
                  <a:cubicBezTo>
                    <a:pt x="0" y="1378"/>
                    <a:pt x="1378" y="0"/>
                    <a:pt x="3045" y="0"/>
                  </a:cubicBezTo>
                  <a:cubicBezTo>
                    <a:pt x="4713" y="0"/>
                    <a:pt x="6090" y="1378"/>
                    <a:pt x="6090" y="3046"/>
                  </a:cubicBezTo>
                  <a:lnTo>
                    <a:pt x="6090" y="115210"/>
                  </a:lnTo>
                  <a:cubicBezTo>
                    <a:pt x="6090" y="116878"/>
                    <a:pt x="4713" y="118255"/>
                    <a:pt x="3045" y="11825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id="{E7111CF4-E060-34EA-9CAC-23A0B85AA2A3}"/>
                </a:ext>
              </a:extLst>
            </p:cNvPr>
            <p:cNvSpPr/>
            <p:nvPr/>
          </p:nvSpPr>
          <p:spPr>
            <a:xfrm>
              <a:off x="2232633" y="4680119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4 h 17029"/>
                <a:gd name="connsiteX7" fmla="*/ 26673 w 27570"/>
                <a:gd name="connsiteY7" fmla="*/ 1224 h 17029"/>
                <a:gd name="connsiteX8" fmla="*/ 26673 w 27570"/>
                <a:gd name="connsiteY8" fmla="*/ 5538 h 17029"/>
                <a:gd name="connsiteX9" fmla="*/ 16087 w 27570"/>
                <a:gd name="connsiteY9" fmla="*/ 16123 h 17029"/>
                <a:gd name="connsiteX10" fmla="*/ 13948 w 27570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4"/>
                  </a:lnTo>
                  <a:cubicBezTo>
                    <a:pt x="23555" y="27"/>
                    <a:pt x="25477" y="27"/>
                    <a:pt x="26673" y="1224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4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id="{11DF6777-3641-27FB-D130-2EABD3409C5A}"/>
                </a:ext>
              </a:extLst>
            </p:cNvPr>
            <p:cNvSpPr/>
            <p:nvPr/>
          </p:nvSpPr>
          <p:spPr>
            <a:xfrm>
              <a:off x="2232633" y="4707036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3 h 17029"/>
                <a:gd name="connsiteX7" fmla="*/ 26673 w 27570"/>
                <a:gd name="connsiteY7" fmla="*/ 1223 h 17029"/>
                <a:gd name="connsiteX8" fmla="*/ 26673 w 27570"/>
                <a:gd name="connsiteY8" fmla="*/ 5538 h 17029"/>
                <a:gd name="connsiteX9" fmla="*/ 16087 w 27570"/>
                <a:gd name="connsiteY9" fmla="*/ 16123 h 17029"/>
                <a:gd name="connsiteX10" fmla="*/ 13948 w 27570"/>
                <a:gd name="connsiteY10" fmla="*/ 17029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3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3"/>
                  </a:lnTo>
                  <a:cubicBezTo>
                    <a:pt x="23555" y="27"/>
                    <a:pt x="25477" y="27"/>
                    <a:pt x="26673" y="1223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3"/>
                    <a:pt x="14746" y="17029"/>
                    <a:pt x="13948" y="1702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id="{6DAF5D2F-7836-76E8-CB25-59DB32AC3520}"/>
                </a:ext>
              </a:extLst>
            </p:cNvPr>
            <p:cNvSpPr/>
            <p:nvPr/>
          </p:nvSpPr>
          <p:spPr>
            <a:xfrm>
              <a:off x="2232633" y="4915280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3 h 17029"/>
                <a:gd name="connsiteX4" fmla="*/ 5211 w 27570"/>
                <a:gd name="connsiteY4" fmla="*/ 16133 h 17029"/>
                <a:gd name="connsiteX5" fmla="*/ 13948 w 27570"/>
                <a:gd name="connsiteY5" fmla="*/ 7396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3"/>
                  </a:cubicBezTo>
                  <a:cubicBezTo>
                    <a:pt x="2094" y="17329"/>
                    <a:pt x="4015" y="17329"/>
                    <a:pt x="5211" y="16133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3"/>
                    <a:pt x="25477" y="17003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id="{10886AA1-9DF4-F085-4DD5-2F3A82209CE7}"/>
                </a:ext>
              </a:extLst>
            </p:cNvPr>
            <p:cNvSpPr/>
            <p:nvPr/>
          </p:nvSpPr>
          <p:spPr>
            <a:xfrm>
              <a:off x="2232633" y="4888294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2 h 17029"/>
                <a:gd name="connsiteX4" fmla="*/ 5211 w 27570"/>
                <a:gd name="connsiteY4" fmla="*/ 16132 h 17029"/>
                <a:gd name="connsiteX5" fmla="*/ 13948 w 27570"/>
                <a:gd name="connsiteY5" fmla="*/ 7395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2"/>
                  </a:cubicBezTo>
                  <a:cubicBezTo>
                    <a:pt x="2094" y="17328"/>
                    <a:pt x="4015" y="17328"/>
                    <a:pt x="5211" y="16132"/>
                  </a:cubicBezTo>
                  <a:lnTo>
                    <a:pt x="13948" y="7395"/>
                  </a:lnTo>
                  <a:lnTo>
                    <a:pt x="22359" y="15806"/>
                  </a:lnTo>
                  <a:cubicBezTo>
                    <a:pt x="23555" y="17002"/>
                    <a:pt x="25477" y="17002"/>
                    <a:pt x="26673" y="15806"/>
                  </a:cubicBezTo>
                  <a:cubicBezTo>
                    <a:pt x="27869" y="14609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id="{1FA52C47-C61C-215E-40EA-218AB51FF684}"/>
                </a:ext>
              </a:extLst>
            </p:cNvPr>
            <p:cNvSpPr/>
            <p:nvPr/>
          </p:nvSpPr>
          <p:spPr>
            <a:xfrm>
              <a:off x="2151952" y="4807052"/>
              <a:ext cx="209496" cy="11868"/>
            </a:xfrm>
            <a:custGeom>
              <a:avLst/>
              <a:gdLst>
                <a:gd name="connsiteX0" fmla="*/ 0 w 118255"/>
                <a:gd name="connsiteY0" fmla="*/ 3045 h 6090"/>
                <a:gd name="connsiteX1" fmla="*/ 3045 w 118255"/>
                <a:gd name="connsiteY1" fmla="*/ 0 h 6090"/>
                <a:gd name="connsiteX2" fmla="*/ 115210 w 118255"/>
                <a:gd name="connsiteY2" fmla="*/ 0 h 6090"/>
                <a:gd name="connsiteX3" fmla="*/ 118255 w 118255"/>
                <a:gd name="connsiteY3" fmla="*/ 3045 h 6090"/>
                <a:gd name="connsiteX4" fmla="*/ 115210 w 118255"/>
                <a:gd name="connsiteY4" fmla="*/ 6090 h 6090"/>
                <a:gd name="connsiteX5" fmla="*/ 3045 w 118255"/>
                <a:gd name="connsiteY5" fmla="*/ 6090 h 6090"/>
                <a:gd name="connsiteX6" fmla="*/ 0 w 118255"/>
                <a:gd name="connsiteY6" fmla="*/ 3045 h 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255" h="6090">
                  <a:moveTo>
                    <a:pt x="0" y="3045"/>
                  </a:moveTo>
                  <a:cubicBezTo>
                    <a:pt x="0" y="1378"/>
                    <a:pt x="1378" y="0"/>
                    <a:pt x="3045" y="0"/>
                  </a:cubicBezTo>
                  <a:lnTo>
                    <a:pt x="115210" y="0"/>
                  </a:lnTo>
                  <a:cubicBezTo>
                    <a:pt x="116878" y="0"/>
                    <a:pt x="118255" y="1378"/>
                    <a:pt x="118255" y="3045"/>
                  </a:cubicBezTo>
                  <a:cubicBezTo>
                    <a:pt x="118255" y="4713"/>
                    <a:pt x="116878" y="6090"/>
                    <a:pt x="115210" y="6090"/>
                  </a:cubicBezTo>
                  <a:lnTo>
                    <a:pt x="3045" y="6090"/>
                  </a:lnTo>
                  <a:cubicBezTo>
                    <a:pt x="1378" y="6090"/>
                    <a:pt x="0" y="4713"/>
                    <a:pt x="0" y="304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id="{502EFC72-E308-AECB-6C67-0A6E28257170}"/>
                </a:ext>
              </a:extLst>
            </p:cNvPr>
            <p:cNvSpPr/>
            <p:nvPr/>
          </p:nvSpPr>
          <p:spPr>
            <a:xfrm>
              <a:off x="2348989" y="4786158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3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6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4"/>
                    <a:pt x="363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4"/>
                    <a:pt x="17329" y="4015"/>
                    <a:pt x="16132" y="5211"/>
                  </a:cubicBezTo>
                  <a:lnTo>
                    <a:pt x="7396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id="{CBF2A2C0-21B1-144B-A79D-BF4F2BA8E2C4}"/>
                </a:ext>
              </a:extLst>
            </p:cNvPr>
            <p:cNvSpPr/>
            <p:nvPr/>
          </p:nvSpPr>
          <p:spPr>
            <a:xfrm>
              <a:off x="2324456" y="4786158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3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6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4"/>
                    <a:pt x="363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4"/>
                    <a:pt x="17329" y="4015"/>
                    <a:pt x="16132" y="5211"/>
                  </a:cubicBezTo>
                  <a:lnTo>
                    <a:pt x="7396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id="{51338AD9-882A-E4A6-08EF-1A90E72FA05D}"/>
                </a:ext>
              </a:extLst>
            </p:cNvPr>
            <p:cNvSpPr/>
            <p:nvPr/>
          </p:nvSpPr>
          <p:spPr>
            <a:xfrm>
              <a:off x="2135206" y="4786158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3 w 17029"/>
                <a:gd name="connsiteY6" fmla="*/ 22359 h 27570"/>
                <a:gd name="connsiteX7" fmla="*/ 1223 w 17029"/>
                <a:gd name="connsiteY7" fmla="*/ 26673 h 27570"/>
                <a:gd name="connsiteX8" fmla="*/ 5537 w 17029"/>
                <a:gd name="connsiteY8" fmla="*/ 26673 h 27570"/>
                <a:gd name="connsiteX9" fmla="*/ 16123 w 17029"/>
                <a:gd name="connsiteY9" fmla="*/ 16087 h 27570"/>
                <a:gd name="connsiteX10" fmla="*/ 1703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4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7" y="26673"/>
                  </a:cubicBezTo>
                  <a:lnTo>
                    <a:pt x="16123" y="16087"/>
                  </a:lnTo>
                  <a:cubicBezTo>
                    <a:pt x="16703" y="15507"/>
                    <a:pt x="17030" y="14746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id="{307AE55B-6238-5428-B686-2F96A707B4D9}"/>
                </a:ext>
              </a:extLst>
            </p:cNvPr>
            <p:cNvSpPr/>
            <p:nvPr/>
          </p:nvSpPr>
          <p:spPr>
            <a:xfrm>
              <a:off x="2159674" y="4786158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3 w 17029"/>
                <a:gd name="connsiteY6" fmla="*/ 22359 h 27570"/>
                <a:gd name="connsiteX7" fmla="*/ 1223 w 17029"/>
                <a:gd name="connsiteY7" fmla="*/ 26673 h 27570"/>
                <a:gd name="connsiteX8" fmla="*/ 5537 w 17029"/>
                <a:gd name="connsiteY8" fmla="*/ 26673 h 27570"/>
                <a:gd name="connsiteX9" fmla="*/ 16123 w 17029"/>
                <a:gd name="connsiteY9" fmla="*/ 16087 h 27570"/>
                <a:gd name="connsiteX10" fmla="*/ 1703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4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7" y="26673"/>
                  </a:cubicBezTo>
                  <a:lnTo>
                    <a:pt x="16123" y="16087"/>
                  </a:lnTo>
                  <a:cubicBezTo>
                    <a:pt x="16703" y="15507"/>
                    <a:pt x="17030" y="14746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46321699-4BD3-1677-5EAC-54D5658C92F2}"/>
                </a:ext>
              </a:extLst>
            </p:cNvPr>
            <p:cNvSpPr/>
            <p:nvPr/>
          </p:nvSpPr>
          <p:spPr>
            <a:xfrm>
              <a:off x="2177673" y="4735453"/>
              <a:ext cx="158308" cy="158316"/>
            </a:xfrm>
            <a:custGeom>
              <a:avLst/>
              <a:gdLst>
                <a:gd name="connsiteX0" fmla="*/ 779 w 89361"/>
                <a:gd name="connsiteY0" fmla="*/ 80245 h 81241"/>
                <a:gd name="connsiteX1" fmla="*/ 997 w 89361"/>
                <a:gd name="connsiteY1" fmla="*/ 75930 h 81241"/>
                <a:gd name="connsiteX2" fmla="*/ 84268 w 89361"/>
                <a:gd name="connsiteY2" fmla="*/ 779 h 81241"/>
                <a:gd name="connsiteX3" fmla="*/ 88582 w 89361"/>
                <a:gd name="connsiteY3" fmla="*/ 997 h 81241"/>
                <a:gd name="connsiteX4" fmla="*/ 88365 w 89361"/>
                <a:gd name="connsiteY4" fmla="*/ 5311 h 81241"/>
                <a:gd name="connsiteX5" fmla="*/ 5093 w 89361"/>
                <a:gd name="connsiteY5" fmla="*/ 80462 h 81241"/>
                <a:gd name="connsiteX6" fmla="*/ 779 w 89361"/>
                <a:gd name="connsiteY6" fmla="*/ 80245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779" y="80245"/>
                  </a:moveTo>
                  <a:cubicBezTo>
                    <a:pt x="-345" y="79012"/>
                    <a:pt x="-236" y="77054"/>
                    <a:pt x="997" y="75930"/>
                  </a:cubicBezTo>
                  <a:lnTo>
                    <a:pt x="84268" y="779"/>
                  </a:lnTo>
                  <a:cubicBezTo>
                    <a:pt x="85501" y="-345"/>
                    <a:pt x="87459" y="-236"/>
                    <a:pt x="88582" y="997"/>
                  </a:cubicBezTo>
                  <a:cubicBezTo>
                    <a:pt x="89706" y="2229"/>
                    <a:pt x="89598" y="4187"/>
                    <a:pt x="88365" y="5311"/>
                  </a:cubicBezTo>
                  <a:lnTo>
                    <a:pt x="5093" y="80462"/>
                  </a:lnTo>
                  <a:cubicBezTo>
                    <a:pt x="3861" y="81586"/>
                    <a:pt x="1903" y="81477"/>
                    <a:pt x="779" y="8024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DE2A74F7-FA33-2BD7-0080-681C61E6509F}"/>
                </a:ext>
              </a:extLst>
            </p:cNvPr>
            <p:cNvSpPr/>
            <p:nvPr/>
          </p:nvSpPr>
          <p:spPr>
            <a:xfrm>
              <a:off x="2324194" y="4706871"/>
              <a:ext cx="37323" cy="43316"/>
            </a:xfrm>
            <a:custGeom>
              <a:avLst/>
              <a:gdLst>
                <a:gd name="connsiteX0" fmla="*/ 800 w 21068"/>
                <a:gd name="connsiteY0" fmla="*/ 20486 h 22228"/>
                <a:gd name="connsiteX1" fmla="*/ 3 w 21068"/>
                <a:gd name="connsiteY1" fmla="*/ 18274 h 22228"/>
                <a:gd name="connsiteX2" fmla="*/ 800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6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0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0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3" y="1526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6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6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6AB51E6F-F886-2F15-4A61-B7B7F87E306A}"/>
                </a:ext>
              </a:extLst>
            </p:cNvPr>
            <p:cNvSpPr/>
            <p:nvPr/>
          </p:nvSpPr>
          <p:spPr>
            <a:xfrm>
              <a:off x="2305954" y="4724885"/>
              <a:ext cx="37323" cy="43316"/>
            </a:xfrm>
            <a:custGeom>
              <a:avLst/>
              <a:gdLst>
                <a:gd name="connsiteX0" fmla="*/ 801 w 21068"/>
                <a:gd name="connsiteY0" fmla="*/ 20486 h 22228"/>
                <a:gd name="connsiteX1" fmla="*/ 3 w 21068"/>
                <a:gd name="connsiteY1" fmla="*/ 18274 h 22228"/>
                <a:gd name="connsiteX2" fmla="*/ 801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5 h 22228"/>
                <a:gd name="connsiteX8" fmla="*/ 17876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1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1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4" y="1525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5"/>
                  </a:cubicBezTo>
                  <a:cubicBezTo>
                    <a:pt x="20993" y="20993"/>
                    <a:pt x="19543" y="22298"/>
                    <a:pt x="17876" y="22226"/>
                  </a:cubicBezTo>
                  <a:lnTo>
                    <a:pt x="2939" y="21464"/>
                  </a:lnTo>
                  <a:cubicBezTo>
                    <a:pt x="2142" y="21428"/>
                    <a:pt x="1381" y="21065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526F5B42-ABDA-E765-96D2-96113B2CE6F6}"/>
                </a:ext>
              </a:extLst>
            </p:cNvPr>
            <p:cNvSpPr/>
            <p:nvPr/>
          </p:nvSpPr>
          <p:spPr>
            <a:xfrm>
              <a:off x="2152588" y="4878681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3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0 h 21793"/>
                <a:gd name="connsiteX9" fmla="*/ 21465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6" y="1199"/>
                    <a:pt x="3" y="2903"/>
                  </a:cubicBezTo>
                  <a:cubicBezTo>
                    <a:pt x="-69" y="4607"/>
                    <a:pt x="1199" y="6021"/>
                    <a:pt x="2903" y="6093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1" y="21863"/>
                    <a:pt x="20631" y="20594"/>
                    <a:pt x="20703" y="18890"/>
                  </a:cubicBezTo>
                  <a:lnTo>
                    <a:pt x="21465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241298A1-F75D-E346-2BE4-CA56316C2EBF}"/>
                </a:ext>
              </a:extLst>
            </p:cNvPr>
            <p:cNvSpPr/>
            <p:nvPr/>
          </p:nvSpPr>
          <p:spPr>
            <a:xfrm>
              <a:off x="2170764" y="4860595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4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0 h 21793"/>
                <a:gd name="connsiteX9" fmla="*/ 21464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5" y="-70"/>
                    <a:pt x="76" y="1199"/>
                    <a:pt x="3" y="2903"/>
                  </a:cubicBezTo>
                  <a:cubicBezTo>
                    <a:pt x="-69" y="4607"/>
                    <a:pt x="1199" y="6021"/>
                    <a:pt x="2903" y="6094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1" y="21863"/>
                    <a:pt x="20631" y="20595"/>
                    <a:pt x="20703" y="18890"/>
                  </a:cubicBezTo>
                  <a:lnTo>
                    <a:pt x="21464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E5F0A6A5-4E50-92C3-DD6A-877127B0EF64}"/>
                </a:ext>
              </a:extLst>
            </p:cNvPr>
            <p:cNvSpPr/>
            <p:nvPr/>
          </p:nvSpPr>
          <p:spPr>
            <a:xfrm>
              <a:off x="2177994" y="4735453"/>
              <a:ext cx="158308" cy="158316"/>
            </a:xfrm>
            <a:custGeom>
              <a:avLst/>
              <a:gdLst>
                <a:gd name="connsiteX0" fmla="*/ 88582 w 89361"/>
                <a:gd name="connsiteY0" fmla="*/ 80245 h 81241"/>
                <a:gd name="connsiteX1" fmla="*/ 88365 w 89361"/>
                <a:gd name="connsiteY1" fmla="*/ 75930 h 81241"/>
                <a:gd name="connsiteX2" fmla="*/ 5093 w 89361"/>
                <a:gd name="connsiteY2" fmla="*/ 779 h 81241"/>
                <a:gd name="connsiteX3" fmla="*/ 779 w 89361"/>
                <a:gd name="connsiteY3" fmla="*/ 997 h 81241"/>
                <a:gd name="connsiteX4" fmla="*/ 997 w 89361"/>
                <a:gd name="connsiteY4" fmla="*/ 5311 h 81241"/>
                <a:gd name="connsiteX5" fmla="*/ 84268 w 89361"/>
                <a:gd name="connsiteY5" fmla="*/ 80462 h 81241"/>
                <a:gd name="connsiteX6" fmla="*/ 88582 w 89361"/>
                <a:gd name="connsiteY6" fmla="*/ 80245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88582" y="80245"/>
                  </a:moveTo>
                  <a:cubicBezTo>
                    <a:pt x="89706" y="79012"/>
                    <a:pt x="89598" y="77054"/>
                    <a:pt x="88365" y="75930"/>
                  </a:cubicBezTo>
                  <a:lnTo>
                    <a:pt x="5093" y="779"/>
                  </a:lnTo>
                  <a:cubicBezTo>
                    <a:pt x="3861" y="-345"/>
                    <a:pt x="1903" y="-236"/>
                    <a:pt x="779" y="997"/>
                  </a:cubicBezTo>
                  <a:cubicBezTo>
                    <a:pt x="-345" y="2229"/>
                    <a:pt x="-236" y="4187"/>
                    <a:pt x="997" y="5311"/>
                  </a:cubicBezTo>
                  <a:lnTo>
                    <a:pt x="84268" y="80462"/>
                  </a:lnTo>
                  <a:cubicBezTo>
                    <a:pt x="85501" y="81586"/>
                    <a:pt x="87459" y="81477"/>
                    <a:pt x="88582" y="8024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id="{4C6842F3-3774-46B9-B1D2-B4BB3AC0F8C3}"/>
                </a:ext>
              </a:extLst>
            </p:cNvPr>
            <p:cNvSpPr/>
            <p:nvPr/>
          </p:nvSpPr>
          <p:spPr>
            <a:xfrm>
              <a:off x="2152524" y="4706871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6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6" y="1235"/>
                    <a:pt x="18745" y="-70"/>
                    <a:pt x="17078" y="3"/>
                  </a:cubicBezTo>
                  <a:cubicBezTo>
                    <a:pt x="15410" y="75"/>
                    <a:pt x="14105" y="1526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5" y="16208"/>
                    <a:pt x="-70" y="17658"/>
                    <a:pt x="3" y="19326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6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id="{275049FF-5228-21F0-A0C2-904EE68C9165}"/>
                </a:ext>
              </a:extLst>
            </p:cNvPr>
            <p:cNvSpPr/>
            <p:nvPr/>
          </p:nvSpPr>
          <p:spPr>
            <a:xfrm>
              <a:off x="2170699" y="4724885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8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5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5" y="1235"/>
                    <a:pt x="18746" y="-70"/>
                    <a:pt x="17078" y="3"/>
                  </a:cubicBezTo>
                  <a:cubicBezTo>
                    <a:pt x="15410" y="75"/>
                    <a:pt x="14105" y="1525"/>
                    <a:pt x="14178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6" y="16208"/>
                    <a:pt x="-69" y="17658"/>
                    <a:pt x="3" y="19325"/>
                  </a:cubicBezTo>
                  <a:cubicBezTo>
                    <a:pt x="75" y="20993"/>
                    <a:pt x="1526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5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id="{FF7ABF23-D550-AA5D-ABD3-82F751F1DBFF}"/>
                </a:ext>
              </a:extLst>
            </p:cNvPr>
            <p:cNvSpPr/>
            <p:nvPr/>
          </p:nvSpPr>
          <p:spPr>
            <a:xfrm>
              <a:off x="2323423" y="4878681"/>
              <a:ext cx="38030" cy="42468"/>
            </a:xfrm>
            <a:custGeom>
              <a:avLst/>
              <a:gdLst>
                <a:gd name="connsiteX0" fmla="*/ 800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3 h 21793"/>
                <a:gd name="connsiteX5" fmla="*/ 6238 w 21467"/>
                <a:gd name="connsiteY5" fmla="*/ 6710 h 21793"/>
                <a:gd name="connsiteX6" fmla="*/ 6855 w 21467"/>
                <a:gd name="connsiteY6" fmla="*/ 18600 h 21793"/>
                <a:gd name="connsiteX7" fmla="*/ 3954 w 21467"/>
                <a:gd name="connsiteY7" fmla="*/ 21791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0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0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4" y="2903"/>
                  </a:cubicBezTo>
                  <a:cubicBezTo>
                    <a:pt x="21537" y="4607"/>
                    <a:pt x="20268" y="6021"/>
                    <a:pt x="18564" y="6093"/>
                  </a:cubicBezTo>
                  <a:lnTo>
                    <a:pt x="6238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4" y="21791"/>
                  </a:cubicBezTo>
                  <a:cubicBezTo>
                    <a:pt x="2287" y="21863"/>
                    <a:pt x="837" y="20594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0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id="{53F25123-6AA4-497A-732B-1F8951CAF986}"/>
                </a:ext>
              </a:extLst>
            </p:cNvPr>
            <p:cNvSpPr/>
            <p:nvPr/>
          </p:nvSpPr>
          <p:spPr>
            <a:xfrm>
              <a:off x="2305247" y="4860595"/>
              <a:ext cx="38030" cy="42468"/>
            </a:xfrm>
            <a:custGeom>
              <a:avLst/>
              <a:gdLst>
                <a:gd name="connsiteX0" fmla="*/ 801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4 h 21793"/>
                <a:gd name="connsiteX5" fmla="*/ 6239 w 21467"/>
                <a:gd name="connsiteY5" fmla="*/ 6710 h 21793"/>
                <a:gd name="connsiteX6" fmla="*/ 6855 w 21467"/>
                <a:gd name="connsiteY6" fmla="*/ 18600 h 21793"/>
                <a:gd name="connsiteX7" fmla="*/ 3955 w 21467"/>
                <a:gd name="connsiteY7" fmla="*/ 21791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1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1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4" y="2903"/>
                  </a:cubicBezTo>
                  <a:cubicBezTo>
                    <a:pt x="21537" y="4571"/>
                    <a:pt x="20268" y="6021"/>
                    <a:pt x="18564" y="6094"/>
                  </a:cubicBezTo>
                  <a:lnTo>
                    <a:pt x="6239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5" y="21791"/>
                  </a:cubicBezTo>
                  <a:cubicBezTo>
                    <a:pt x="2287" y="21863"/>
                    <a:pt x="837" y="20595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1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id="{FDEA0ABB-8B3B-0A2A-27D3-2674E2C77F07}"/>
                </a:ext>
              </a:extLst>
            </p:cNvPr>
            <p:cNvSpPr/>
            <p:nvPr/>
          </p:nvSpPr>
          <p:spPr>
            <a:xfrm>
              <a:off x="2195173" y="4745307"/>
              <a:ext cx="123051" cy="135356"/>
            </a:xfrm>
            <a:custGeom>
              <a:avLst/>
              <a:gdLst>
                <a:gd name="connsiteX0" fmla="*/ 34730 w 69459"/>
                <a:gd name="connsiteY0" fmla="*/ 69459 h 69459"/>
                <a:gd name="connsiteX1" fmla="*/ 0 w 69459"/>
                <a:gd name="connsiteY1" fmla="*/ 34730 h 69459"/>
                <a:gd name="connsiteX2" fmla="*/ 34730 w 69459"/>
                <a:gd name="connsiteY2" fmla="*/ 0 h 69459"/>
                <a:gd name="connsiteX3" fmla="*/ 69460 w 69459"/>
                <a:gd name="connsiteY3" fmla="*/ 34730 h 69459"/>
                <a:gd name="connsiteX4" fmla="*/ 34730 w 69459"/>
                <a:gd name="connsiteY4" fmla="*/ 69459 h 69459"/>
                <a:gd name="connsiteX5" fmla="*/ 34730 w 69459"/>
                <a:gd name="connsiteY5" fmla="*/ 4894 h 69459"/>
                <a:gd name="connsiteX6" fmla="*/ 4894 w 69459"/>
                <a:gd name="connsiteY6" fmla="*/ 34730 h 69459"/>
                <a:gd name="connsiteX7" fmla="*/ 34730 w 69459"/>
                <a:gd name="connsiteY7" fmla="*/ 64565 h 69459"/>
                <a:gd name="connsiteX8" fmla="*/ 64566 w 69459"/>
                <a:gd name="connsiteY8" fmla="*/ 34730 h 69459"/>
                <a:gd name="connsiteX9" fmla="*/ 34730 w 69459"/>
                <a:gd name="connsiteY9" fmla="*/ 4894 h 6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459" h="69459">
                  <a:moveTo>
                    <a:pt x="34730" y="69459"/>
                  </a:moveTo>
                  <a:cubicBezTo>
                    <a:pt x="15589" y="69459"/>
                    <a:pt x="0" y="53871"/>
                    <a:pt x="0" y="34730"/>
                  </a:cubicBezTo>
                  <a:cubicBezTo>
                    <a:pt x="0" y="15588"/>
                    <a:pt x="15589" y="0"/>
                    <a:pt x="34730" y="0"/>
                  </a:cubicBezTo>
                  <a:cubicBezTo>
                    <a:pt x="53871" y="0"/>
                    <a:pt x="69460" y="15588"/>
                    <a:pt x="69460" y="34730"/>
                  </a:cubicBezTo>
                  <a:cubicBezTo>
                    <a:pt x="69460" y="53871"/>
                    <a:pt x="53871" y="69459"/>
                    <a:pt x="34730" y="69459"/>
                  </a:cubicBezTo>
                  <a:close/>
                  <a:moveTo>
                    <a:pt x="34730" y="4894"/>
                  </a:moveTo>
                  <a:cubicBezTo>
                    <a:pt x="18271" y="4894"/>
                    <a:pt x="4894" y="18271"/>
                    <a:pt x="4894" y="34730"/>
                  </a:cubicBezTo>
                  <a:cubicBezTo>
                    <a:pt x="4894" y="51188"/>
                    <a:pt x="18271" y="64565"/>
                    <a:pt x="34730" y="64565"/>
                  </a:cubicBezTo>
                  <a:cubicBezTo>
                    <a:pt x="51188" y="64565"/>
                    <a:pt x="64566" y="51188"/>
                    <a:pt x="64566" y="34730"/>
                  </a:cubicBezTo>
                  <a:cubicBezTo>
                    <a:pt x="64566" y="18271"/>
                    <a:pt x="51188" y="4894"/>
                    <a:pt x="34730" y="489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id="{2F1BFAF0-BF4C-AA26-038A-9E7FCFF223A1}"/>
                </a:ext>
              </a:extLst>
            </p:cNvPr>
            <p:cNvSpPr/>
            <p:nvPr/>
          </p:nvSpPr>
          <p:spPr>
            <a:xfrm>
              <a:off x="3905057" y="4756399"/>
              <a:ext cx="10789" cy="230446"/>
            </a:xfrm>
            <a:custGeom>
              <a:avLst/>
              <a:gdLst>
                <a:gd name="connsiteX0" fmla="*/ 3045 w 6090"/>
                <a:gd name="connsiteY0" fmla="*/ 118255 h 118255"/>
                <a:gd name="connsiteX1" fmla="*/ 0 w 6090"/>
                <a:gd name="connsiteY1" fmla="*/ 115210 h 118255"/>
                <a:gd name="connsiteX2" fmla="*/ 0 w 6090"/>
                <a:gd name="connsiteY2" fmla="*/ 3045 h 118255"/>
                <a:gd name="connsiteX3" fmla="*/ 3045 w 6090"/>
                <a:gd name="connsiteY3" fmla="*/ 0 h 118255"/>
                <a:gd name="connsiteX4" fmla="*/ 6090 w 6090"/>
                <a:gd name="connsiteY4" fmla="*/ 3045 h 118255"/>
                <a:gd name="connsiteX5" fmla="*/ 6090 w 6090"/>
                <a:gd name="connsiteY5" fmla="*/ 115210 h 118255"/>
                <a:gd name="connsiteX6" fmla="*/ 3045 w 6090"/>
                <a:gd name="connsiteY6" fmla="*/ 118255 h 11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0" h="118255">
                  <a:moveTo>
                    <a:pt x="3045" y="118255"/>
                  </a:moveTo>
                  <a:cubicBezTo>
                    <a:pt x="1377" y="118255"/>
                    <a:pt x="0" y="116878"/>
                    <a:pt x="0" y="115210"/>
                  </a:cubicBezTo>
                  <a:lnTo>
                    <a:pt x="0" y="3045"/>
                  </a:lnTo>
                  <a:cubicBezTo>
                    <a:pt x="0" y="1378"/>
                    <a:pt x="1377" y="0"/>
                    <a:pt x="3045" y="0"/>
                  </a:cubicBezTo>
                  <a:cubicBezTo>
                    <a:pt x="4713" y="0"/>
                    <a:pt x="6090" y="1378"/>
                    <a:pt x="6090" y="3045"/>
                  </a:cubicBezTo>
                  <a:lnTo>
                    <a:pt x="6090" y="115210"/>
                  </a:lnTo>
                  <a:cubicBezTo>
                    <a:pt x="6090" y="116878"/>
                    <a:pt x="4713" y="118255"/>
                    <a:pt x="3045" y="11825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id="{9EB97CE3-AA0E-F713-722D-ED82079CEA47}"/>
                </a:ext>
              </a:extLst>
            </p:cNvPr>
            <p:cNvSpPr/>
            <p:nvPr/>
          </p:nvSpPr>
          <p:spPr>
            <a:xfrm>
              <a:off x="3886062" y="4736918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3 h 17029"/>
                <a:gd name="connsiteX7" fmla="*/ 26673 w 27570"/>
                <a:gd name="connsiteY7" fmla="*/ 1223 h 17029"/>
                <a:gd name="connsiteX8" fmla="*/ 26673 w 27570"/>
                <a:gd name="connsiteY8" fmla="*/ 5538 h 17029"/>
                <a:gd name="connsiteX9" fmla="*/ 16087 w 27570"/>
                <a:gd name="connsiteY9" fmla="*/ 16123 h 17029"/>
                <a:gd name="connsiteX10" fmla="*/ 13948 w 27570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3"/>
                  </a:lnTo>
                  <a:cubicBezTo>
                    <a:pt x="23555" y="27"/>
                    <a:pt x="25476" y="27"/>
                    <a:pt x="26673" y="1223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id="{BA8B73F5-27FA-E6CB-82B4-8326049F8242}"/>
                </a:ext>
              </a:extLst>
            </p:cNvPr>
            <p:cNvSpPr/>
            <p:nvPr/>
          </p:nvSpPr>
          <p:spPr>
            <a:xfrm>
              <a:off x="3886062" y="4763906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4 h 17029"/>
                <a:gd name="connsiteX7" fmla="*/ 26673 w 27570"/>
                <a:gd name="connsiteY7" fmla="*/ 1224 h 17029"/>
                <a:gd name="connsiteX8" fmla="*/ 26673 w 27570"/>
                <a:gd name="connsiteY8" fmla="*/ 5537 h 17029"/>
                <a:gd name="connsiteX9" fmla="*/ 16087 w 27570"/>
                <a:gd name="connsiteY9" fmla="*/ 16123 h 17029"/>
                <a:gd name="connsiteX10" fmla="*/ 13948 w 27570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4"/>
                  </a:lnTo>
                  <a:cubicBezTo>
                    <a:pt x="23555" y="27"/>
                    <a:pt x="25476" y="27"/>
                    <a:pt x="26673" y="1224"/>
                  </a:cubicBezTo>
                  <a:cubicBezTo>
                    <a:pt x="27869" y="2420"/>
                    <a:pt x="27869" y="4341"/>
                    <a:pt x="26673" y="5537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id="{D5C0A195-92AE-592A-7C98-40D5DD7CA36B}"/>
                </a:ext>
              </a:extLst>
            </p:cNvPr>
            <p:cNvSpPr/>
            <p:nvPr/>
          </p:nvSpPr>
          <p:spPr>
            <a:xfrm>
              <a:off x="3886062" y="4972081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2 h 17029"/>
                <a:gd name="connsiteX4" fmla="*/ 5211 w 27570"/>
                <a:gd name="connsiteY4" fmla="*/ 16132 h 17029"/>
                <a:gd name="connsiteX5" fmla="*/ 13948 w 27570"/>
                <a:gd name="connsiteY5" fmla="*/ 7396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2"/>
                  </a:cubicBezTo>
                  <a:cubicBezTo>
                    <a:pt x="2094" y="17329"/>
                    <a:pt x="4015" y="17329"/>
                    <a:pt x="5211" y="16132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2"/>
                    <a:pt x="25476" y="17002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id="{73CF6EFA-AB2F-3652-BB41-49706CFDBE55}"/>
                </a:ext>
              </a:extLst>
            </p:cNvPr>
            <p:cNvSpPr/>
            <p:nvPr/>
          </p:nvSpPr>
          <p:spPr>
            <a:xfrm>
              <a:off x="3886062" y="4945164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3 h 17029"/>
                <a:gd name="connsiteX4" fmla="*/ 5211 w 27570"/>
                <a:gd name="connsiteY4" fmla="*/ 16133 h 17029"/>
                <a:gd name="connsiteX5" fmla="*/ 13948 w 27570"/>
                <a:gd name="connsiteY5" fmla="*/ 7396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3"/>
                    <a:pt x="11773" y="943"/>
                  </a:cubicBezTo>
                  <a:lnTo>
                    <a:pt x="897" y="11818"/>
                  </a:lnTo>
                  <a:cubicBezTo>
                    <a:pt x="-299" y="13015"/>
                    <a:pt x="-299" y="14936"/>
                    <a:pt x="897" y="16133"/>
                  </a:cubicBezTo>
                  <a:cubicBezTo>
                    <a:pt x="2094" y="17329"/>
                    <a:pt x="4015" y="17329"/>
                    <a:pt x="5211" y="16133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3"/>
                    <a:pt x="25476" y="17003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7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id="{973ECBD1-2000-FFAE-ED27-BA8A6F86CC62}"/>
                </a:ext>
              </a:extLst>
            </p:cNvPr>
            <p:cNvSpPr/>
            <p:nvPr/>
          </p:nvSpPr>
          <p:spPr>
            <a:xfrm>
              <a:off x="3805382" y="4863922"/>
              <a:ext cx="209496" cy="11868"/>
            </a:xfrm>
            <a:custGeom>
              <a:avLst/>
              <a:gdLst>
                <a:gd name="connsiteX0" fmla="*/ 0 w 118255"/>
                <a:gd name="connsiteY0" fmla="*/ 3046 h 6090"/>
                <a:gd name="connsiteX1" fmla="*/ 3045 w 118255"/>
                <a:gd name="connsiteY1" fmla="*/ 0 h 6090"/>
                <a:gd name="connsiteX2" fmla="*/ 115210 w 118255"/>
                <a:gd name="connsiteY2" fmla="*/ 0 h 6090"/>
                <a:gd name="connsiteX3" fmla="*/ 118255 w 118255"/>
                <a:gd name="connsiteY3" fmla="*/ 3046 h 6090"/>
                <a:gd name="connsiteX4" fmla="*/ 115210 w 118255"/>
                <a:gd name="connsiteY4" fmla="*/ 6091 h 6090"/>
                <a:gd name="connsiteX5" fmla="*/ 3045 w 118255"/>
                <a:gd name="connsiteY5" fmla="*/ 6091 h 6090"/>
                <a:gd name="connsiteX6" fmla="*/ 0 w 118255"/>
                <a:gd name="connsiteY6" fmla="*/ 3046 h 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255" h="6090">
                  <a:moveTo>
                    <a:pt x="0" y="3046"/>
                  </a:moveTo>
                  <a:cubicBezTo>
                    <a:pt x="0" y="1378"/>
                    <a:pt x="1378" y="0"/>
                    <a:pt x="3045" y="0"/>
                  </a:cubicBezTo>
                  <a:lnTo>
                    <a:pt x="115210" y="0"/>
                  </a:lnTo>
                  <a:cubicBezTo>
                    <a:pt x="116878" y="0"/>
                    <a:pt x="118255" y="1378"/>
                    <a:pt x="118255" y="3046"/>
                  </a:cubicBezTo>
                  <a:cubicBezTo>
                    <a:pt x="118255" y="4713"/>
                    <a:pt x="116878" y="6091"/>
                    <a:pt x="115210" y="6091"/>
                  </a:cubicBezTo>
                  <a:lnTo>
                    <a:pt x="3045" y="6091"/>
                  </a:lnTo>
                  <a:cubicBezTo>
                    <a:pt x="1378" y="6091"/>
                    <a:pt x="0" y="4713"/>
                    <a:pt x="0" y="3046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id="{785241A1-6799-DE03-83D4-C69DF5F14661}"/>
                </a:ext>
              </a:extLst>
            </p:cNvPr>
            <p:cNvSpPr/>
            <p:nvPr/>
          </p:nvSpPr>
          <p:spPr>
            <a:xfrm>
              <a:off x="4002420" y="4843028"/>
              <a:ext cx="30168" cy="53724"/>
            </a:xfrm>
            <a:custGeom>
              <a:avLst/>
              <a:gdLst>
                <a:gd name="connsiteX0" fmla="*/ 36 w 17029"/>
                <a:gd name="connsiteY0" fmla="*/ 13912 h 27569"/>
                <a:gd name="connsiteX1" fmla="*/ 943 w 17029"/>
                <a:gd name="connsiteY1" fmla="*/ 11773 h 27569"/>
                <a:gd name="connsiteX2" fmla="*/ 11818 w 17029"/>
                <a:gd name="connsiteY2" fmla="*/ 897 h 27569"/>
                <a:gd name="connsiteX3" fmla="*/ 16132 w 17029"/>
                <a:gd name="connsiteY3" fmla="*/ 897 h 27569"/>
                <a:gd name="connsiteX4" fmla="*/ 16132 w 17029"/>
                <a:gd name="connsiteY4" fmla="*/ 5211 h 27569"/>
                <a:gd name="connsiteX5" fmla="*/ 7395 w 17029"/>
                <a:gd name="connsiteY5" fmla="*/ 13948 h 27569"/>
                <a:gd name="connsiteX6" fmla="*/ 15806 w 17029"/>
                <a:gd name="connsiteY6" fmla="*/ 22359 h 27569"/>
                <a:gd name="connsiteX7" fmla="*/ 15806 w 17029"/>
                <a:gd name="connsiteY7" fmla="*/ 26673 h 27569"/>
                <a:gd name="connsiteX8" fmla="*/ 11492 w 17029"/>
                <a:gd name="connsiteY8" fmla="*/ 26673 h 27569"/>
                <a:gd name="connsiteX9" fmla="*/ 906 w 17029"/>
                <a:gd name="connsiteY9" fmla="*/ 16087 h 27569"/>
                <a:gd name="connsiteX10" fmla="*/ 0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36" y="13912"/>
                  </a:moveTo>
                  <a:cubicBezTo>
                    <a:pt x="36" y="13114"/>
                    <a:pt x="362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3"/>
                    <a:pt x="17329" y="4015"/>
                    <a:pt x="16132" y="5211"/>
                  </a:cubicBezTo>
                  <a:lnTo>
                    <a:pt x="7395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5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id="{F5D7C6CC-BCDB-6834-EF5B-9CEE9189204B}"/>
                </a:ext>
              </a:extLst>
            </p:cNvPr>
            <p:cNvSpPr/>
            <p:nvPr/>
          </p:nvSpPr>
          <p:spPr>
            <a:xfrm>
              <a:off x="3977951" y="4843028"/>
              <a:ext cx="30168" cy="53724"/>
            </a:xfrm>
            <a:custGeom>
              <a:avLst/>
              <a:gdLst>
                <a:gd name="connsiteX0" fmla="*/ 36 w 17029"/>
                <a:gd name="connsiteY0" fmla="*/ 13912 h 27569"/>
                <a:gd name="connsiteX1" fmla="*/ 943 w 17029"/>
                <a:gd name="connsiteY1" fmla="*/ 11773 h 27569"/>
                <a:gd name="connsiteX2" fmla="*/ 11818 w 17029"/>
                <a:gd name="connsiteY2" fmla="*/ 897 h 27569"/>
                <a:gd name="connsiteX3" fmla="*/ 16132 w 17029"/>
                <a:gd name="connsiteY3" fmla="*/ 897 h 27569"/>
                <a:gd name="connsiteX4" fmla="*/ 16132 w 17029"/>
                <a:gd name="connsiteY4" fmla="*/ 5211 h 27569"/>
                <a:gd name="connsiteX5" fmla="*/ 7395 w 17029"/>
                <a:gd name="connsiteY5" fmla="*/ 13948 h 27569"/>
                <a:gd name="connsiteX6" fmla="*/ 15806 w 17029"/>
                <a:gd name="connsiteY6" fmla="*/ 22359 h 27569"/>
                <a:gd name="connsiteX7" fmla="*/ 15806 w 17029"/>
                <a:gd name="connsiteY7" fmla="*/ 26673 h 27569"/>
                <a:gd name="connsiteX8" fmla="*/ 11492 w 17029"/>
                <a:gd name="connsiteY8" fmla="*/ 26673 h 27569"/>
                <a:gd name="connsiteX9" fmla="*/ 906 w 17029"/>
                <a:gd name="connsiteY9" fmla="*/ 16087 h 27569"/>
                <a:gd name="connsiteX10" fmla="*/ 0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36" y="13912"/>
                  </a:moveTo>
                  <a:cubicBezTo>
                    <a:pt x="36" y="13114"/>
                    <a:pt x="362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3"/>
                    <a:pt x="17329" y="4015"/>
                    <a:pt x="16132" y="5211"/>
                  </a:cubicBezTo>
                  <a:lnTo>
                    <a:pt x="7395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5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id="{B24E6E98-BA2F-3F7B-C06E-EAC5067E4000}"/>
                </a:ext>
              </a:extLst>
            </p:cNvPr>
            <p:cNvSpPr/>
            <p:nvPr/>
          </p:nvSpPr>
          <p:spPr>
            <a:xfrm>
              <a:off x="3788635" y="4843028"/>
              <a:ext cx="30168" cy="53724"/>
            </a:xfrm>
            <a:custGeom>
              <a:avLst/>
              <a:gdLst>
                <a:gd name="connsiteX0" fmla="*/ 16993 w 17029"/>
                <a:gd name="connsiteY0" fmla="*/ 13912 h 27569"/>
                <a:gd name="connsiteX1" fmla="*/ 16087 w 17029"/>
                <a:gd name="connsiteY1" fmla="*/ 11773 h 27569"/>
                <a:gd name="connsiteX2" fmla="*/ 5211 w 17029"/>
                <a:gd name="connsiteY2" fmla="*/ 897 h 27569"/>
                <a:gd name="connsiteX3" fmla="*/ 897 w 17029"/>
                <a:gd name="connsiteY3" fmla="*/ 897 h 27569"/>
                <a:gd name="connsiteX4" fmla="*/ 897 w 17029"/>
                <a:gd name="connsiteY4" fmla="*/ 5211 h 27569"/>
                <a:gd name="connsiteX5" fmla="*/ 9634 w 17029"/>
                <a:gd name="connsiteY5" fmla="*/ 13948 h 27569"/>
                <a:gd name="connsiteX6" fmla="*/ 1223 w 17029"/>
                <a:gd name="connsiteY6" fmla="*/ 22359 h 27569"/>
                <a:gd name="connsiteX7" fmla="*/ 1223 w 17029"/>
                <a:gd name="connsiteY7" fmla="*/ 26673 h 27569"/>
                <a:gd name="connsiteX8" fmla="*/ 5537 w 17029"/>
                <a:gd name="connsiteY8" fmla="*/ 26673 h 27569"/>
                <a:gd name="connsiteX9" fmla="*/ 16123 w 17029"/>
                <a:gd name="connsiteY9" fmla="*/ 16087 h 27569"/>
                <a:gd name="connsiteX10" fmla="*/ 17029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3" y="-299"/>
                    <a:pt x="897" y="897"/>
                  </a:cubicBezTo>
                  <a:cubicBezTo>
                    <a:pt x="-299" y="2093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7" y="26673"/>
                  </a:cubicBezTo>
                  <a:lnTo>
                    <a:pt x="16123" y="16087"/>
                  </a:lnTo>
                  <a:cubicBezTo>
                    <a:pt x="16703" y="15507"/>
                    <a:pt x="17029" y="14745"/>
                    <a:pt x="17029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id="{DD8D1A99-E922-1584-56C0-7217777149FA}"/>
                </a:ext>
              </a:extLst>
            </p:cNvPr>
            <p:cNvSpPr/>
            <p:nvPr/>
          </p:nvSpPr>
          <p:spPr>
            <a:xfrm>
              <a:off x="3813170" y="4843028"/>
              <a:ext cx="30168" cy="53724"/>
            </a:xfrm>
            <a:custGeom>
              <a:avLst/>
              <a:gdLst>
                <a:gd name="connsiteX0" fmla="*/ 16993 w 17029"/>
                <a:gd name="connsiteY0" fmla="*/ 13912 h 27569"/>
                <a:gd name="connsiteX1" fmla="*/ 16087 w 17029"/>
                <a:gd name="connsiteY1" fmla="*/ 11773 h 27569"/>
                <a:gd name="connsiteX2" fmla="*/ 5211 w 17029"/>
                <a:gd name="connsiteY2" fmla="*/ 897 h 27569"/>
                <a:gd name="connsiteX3" fmla="*/ 897 w 17029"/>
                <a:gd name="connsiteY3" fmla="*/ 897 h 27569"/>
                <a:gd name="connsiteX4" fmla="*/ 897 w 17029"/>
                <a:gd name="connsiteY4" fmla="*/ 5211 h 27569"/>
                <a:gd name="connsiteX5" fmla="*/ 9634 w 17029"/>
                <a:gd name="connsiteY5" fmla="*/ 13948 h 27569"/>
                <a:gd name="connsiteX6" fmla="*/ 1223 w 17029"/>
                <a:gd name="connsiteY6" fmla="*/ 22359 h 27569"/>
                <a:gd name="connsiteX7" fmla="*/ 1223 w 17029"/>
                <a:gd name="connsiteY7" fmla="*/ 26673 h 27569"/>
                <a:gd name="connsiteX8" fmla="*/ 5537 w 17029"/>
                <a:gd name="connsiteY8" fmla="*/ 26673 h 27569"/>
                <a:gd name="connsiteX9" fmla="*/ 16123 w 17029"/>
                <a:gd name="connsiteY9" fmla="*/ 16087 h 27569"/>
                <a:gd name="connsiteX10" fmla="*/ 17029 w 17029"/>
                <a:gd name="connsiteY10" fmla="*/ 13948 h 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69">
                  <a:moveTo>
                    <a:pt x="16993" y="13912"/>
                  </a:moveTo>
                  <a:cubicBezTo>
                    <a:pt x="16993" y="13114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3" y="-299"/>
                    <a:pt x="897" y="897"/>
                  </a:cubicBezTo>
                  <a:cubicBezTo>
                    <a:pt x="-299" y="2093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7" y="26673"/>
                  </a:cubicBezTo>
                  <a:lnTo>
                    <a:pt x="16123" y="16087"/>
                  </a:lnTo>
                  <a:cubicBezTo>
                    <a:pt x="16703" y="15507"/>
                    <a:pt x="17029" y="14745"/>
                    <a:pt x="17029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id="{1C36849E-9ED7-AB71-49D0-919B55435A80}"/>
                </a:ext>
              </a:extLst>
            </p:cNvPr>
            <p:cNvSpPr/>
            <p:nvPr/>
          </p:nvSpPr>
          <p:spPr>
            <a:xfrm>
              <a:off x="3831169" y="4792252"/>
              <a:ext cx="158308" cy="158316"/>
            </a:xfrm>
            <a:custGeom>
              <a:avLst/>
              <a:gdLst>
                <a:gd name="connsiteX0" fmla="*/ 779 w 89361"/>
                <a:gd name="connsiteY0" fmla="*/ 80244 h 81241"/>
                <a:gd name="connsiteX1" fmla="*/ 997 w 89361"/>
                <a:gd name="connsiteY1" fmla="*/ 75930 h 81241"/>
                <a:gd name="connsiteX2" fmla="*/ 84269 w 89361"/>
                <a:gd name="connsiteY2" fmla="*/ 779 h 81241"/>
                <a:gd name="connsiteX3" fmla="*/ 88583 w 89361"/>
                <a:gd name="connsiteY3" fmla="*/ 997 h 81241"/>
                <a:gd name="connsiteX4" fmla="*/ 88365 w 89361"/>
                <a:gd name="connsiteY4" fmla="*/ 5311 h 81241"/>
                <a:gd name="connsiteX5" fmla="*/ 5093 w 89361"/>
                <a:gd name="connsiteY5" fmla="*/ 80462 h 81241"/>
                <a:gd name="connsiteX6" fmla="*/ 779 w 89361"/>
                <a:gd name="connsiteY6" fmla="*/ 80244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779" y="80244"/>
                  </a:moveTo>
                  <a:cubicBezTo>
                    <a:pt x="-345" y="79012"/>
                    <a:pt x="-236" y="77054"/>
                    <a:pt x="997" y="75930"/>
                  </a:cubicBezTo>
                  <a:lnTo>
                    <a:pt x="84269" y="779"/>
                  </a:lnTo>
                  <a:cubicBezTo>
                    <a:pt x="85501" y="-345"/>
                    <a:pt x="87459" y="-236"/>
                    <a:pt x="88583" y="997"/>
                  </a:cubicBezTo>
                  <a:cubicBezTo>
                    <a:pt x="89706" y="2229"/>
                    <a:pt x="89598" y="4187"/>
                    <a:pt x="88365" y="5311"/>
                  </a:cubicBezTo>
                  <a:lnTo>
                    <a:pt x="5093" y="80462"/>
                  </a:lnTo>
                  <a:cubicBezTo>
                    <a:pt x="3861" y="81586"/>
                    <a:pt x="1903" y="81477"/>
                    <a:pt x="779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id="{4291AE04-CD2E-B060-DE76-FD4682293B53}"/>
                </a:ext>
              </a:extLst>
            </p:cNvPr>
            <p:cNvSpPr/>
            <p:nvPr/>
          </p:nvSpPr>
          <p:spPr>
            <a:xfrm>
              <a:off x="3977624" y="4763670"/>
              <a:ext cx="37323" cy="43316"/>
            </a:xfrm>
            <a:custGeom>
              <a:avLst/>
              <a:gdLst>
                <a:gd name="connsiteX0" fmla="*/ 800 w 21068"/>
                <a:gd name="connsiteY0" fmla="*/ 20486 h 22228"/>
                <a:gd name="connsiteX1" fmla="*/ 3 w 21068"/>
                <a:gd name="connsiteY1" fmla="*/ 18274 h 22228"/>
                <a:gd name="connsiteX2" fmla="*/ 800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5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0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0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3" y="1525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5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5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id="{95E32D26-C77E-F1D6-5FE9-B00F1D625EBF}"/>
                </a:ext>
              </a:extLst>
            </p:cNvPr>
            <p:cNvSpPr/>
            <p:nvPr/>
          </p:nvSpPr>
          <p:spPr>
            <a:xfrm>
              <a:off x="3959449" y="4781754"/>
              <a:ext cx="37323" cy="43316"/>
            </a:xfrm>
            <a:custGeom>
              <a:avLst/>
              <a:gdLst>
                <a:gd name="connsiteX0" fmla="*/ 801 w 21068"/>
                <a:gd name="connsiteY0" fmla="*/ 20486 h 22228"/>
                <a:gd name="connsiteX1" fmla="*/ 3 w 21068"/>
                <a:gd name="connsiteY1" fmla="*/ 18274 h 22228"/>
                <a:gd name="connsiteX2" fmla="*/ 801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6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1" y="20486"/>
                  </a:moveTo>
                  <a:cubicBezTo>
                    <a:pt x="257" y="19870"/>
                    <a:pt x="-33" y="19108"/>
                    <a:pt x="3" y="18274"/>
                  </a:cubicBezTo>
                  <a:lnTo>
                    <a:pt x="801" y="2903"/>
                  </a:lnTo>
                  <a:cubicBezTo>
                    <a:pt x="873" y="1236"/>
                    <a:pt x="2323" y="-69"/>
                    <a:pt x="3991" y="3"/>
                  </a:cubicBezTo>
                  <a:cubicBezTo>
                    <a:pt x="5658" y="75"/>
                    <a:pt x="6963" y="1526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6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6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id="{6A1B47EE-AACD-280B-9295-65E388DBEC18}"/>
                </a:ext>
              </a:extLst>
            </p:cNvPr>
            <p:cNvSpPr/>
            <p:nvPr/>
          </p:nvSpPr>
          <p:spPr>
            <a:xfrm>
              <a:off x="3806020" y="4935481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1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4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1 h 21793"/>
                <a:gd name="connsiteX9" fmla="*/ 21465 w 21467"/>
                <a:gd name="connsiteY9" fmla="*/ 3955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200"/>
                    <a:pt x="19362" y="873"/>
                    <a:pt x="18564" y="801"/>
                  </a:cubicBezTo>
                  <a:lnTo>
                    <a:pt x="3193" y="3"/>
                  </a:lnTo>
                  <a:cubicBezTo>
                    <a:pt x="1526" y="-70"/>
                    <a:pt x="76" y="1200"/>
                    <a:pt x="3" y="2903"/>
                  </a:cubicBezTo>
                  <a:cubicBezTo>
                    <a:pt x="-69" y="4571"/>
                    <a:pt x="1199" y="6021"/>
                    <a:pt x="2903" y="6094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1" y="21863"/>
                    <a:pt x="20631" y="20595"/>
                    <a:pt x="20703" y="18891"/>
                  </a:cubicBezTo>
                  <a:lnTo>
                    <a:pt x="21465" y="3955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id="{E9D3DB4B-DF05-73F1-8377-4593FC539068}"/>
                </a:ext>
              </a:extLst>
            </p:cNvPr>
            <p:cNvSpPr/>
            <p:nvPr/>
          </p:nvSpPr>
          <p:spPr>
            <a:xfrm>
              <a:off x="3824194" y="4917395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3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0 h 21793"/>
                <a:gd name="connsiteX9" fmla="*/ 21464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6" y="1199"/>
                    <a:pt x="3" y="2903"/>
                  </a:cubicBezTo>
                  <a:cubicBezTo>
                    <a:pt x="-70" y="4571"/>
                    <a:pt x="1199" y="6021"/>
                    <a:pt x="2903" y="6093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0" y="21863"/>
                    <a:pt x="20631" y="20594"/>
                    <a:pt x="20703" y="18890"/>
                  </a:cubicBezTo>
                  <a:lnTo>
                    <a:pt x="21464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id="{5799204D-B55B-F016-4C55-183BEDB42D14}"/>
                </a:ext>
              </a:extLst>
            </p:cNvPr>
            <p:cNvSpPr/>
            <p:nvPr/>
          </p:nvSpPr>
          <p:spPr>
            <a:xfrm>
              <a:off x="3831489" y="4792252"/>
              <a:ext cx="158308" cy="158316"/>
            </a:xfrm>
            <a:custGeom>
              <a:avLst/>
              <a:gdLst>
                <a:gd name="connsiteX0" fmla="*/ 88583 w 89361"/>
                <a:gd name="connsiteY0" fmla="*/ 80244 h 81241"/>
                <a:gd name="connsiteX1" fmla="*/ 88365 w 89361"/>
                <a:gd name="connsiteY1" fmla="*/ 75930 h 81241"/>
                <a:gd name="connsiteX2" fmla="*/ 5093 w 89361"/>
                <a:gd name="connsiteY2" fmla="*/ 779 h 81241"/>
                <a:gd name="connsiteX3" fmla="*/ 779 w 89361"/>
                <a:gd name="connsiteY3" fmla="*/ 997 h 81241"/>
                <a:gd name="connsiteX4" fmla="*/ 997 w 89361"/>
                <a:gd name="connsiteY4" fmla="*/ 5311 h 81241"/>
                <a:gd name="connsiteX5" fmla="*/ 84269 w 89361"/>
                <a:gd name="connsiteY5" fmla="*/ 80462 h 81241"/>
                <a:gd name="connsiteX6" fmla="*/ 88583 w 89361"/>
                <a:gd name="connsiteY6" fmla="*/ 80244 h 8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1">
                  <a:moveTo>
                    <a:pt x="88583" y="80244"/>
                  </a:moveTo>
                  <a:cubicBezTo>
                    <a:pt x="89706" y="79012"/>
                    <a:pt x="89598" y="77054"/>
                    <a:pt x="88365" y="75930"/>
                  </a:cubicBezTo>
                  <a:lnTo>
                    <a:pt x="5093" y="779"/>
                  </a:lnTo>
                  <a:cubicBezTo>
                    <a:pt x="3861" y="-345"/>
                    <a:pt x="1903" y="-236"/>
                    <a:pt x="779" y="997"/>
                  </a:cubicBezTo>
                  <a:cubicBezTo>
                    <a:pt x="-345" y="2229"/>
                    <a:pt x="-236" y="4187"/>
                    <a:pt x="997" y="5311"/>
                  </a:cubicBezTo>
                  <a:lnTo>
                    <a:pt x="84269" y="80462"/>
                  </a:lnTo>
                  <a:cubicBezTo>
                    <a:pt x="85501" y="81586"/>
                    <a:pt x="87459" y="81477"/>
                    <a:pt x="88583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id="{4FE5D0C2-01F6-C666-E542-FB383E15F9E3}"/>
                </a:ext>
              </a:extLst>
            </p:cNvPr>
            <p:cNvSpPr/>
            <p:nvPr/>
          </p:nvSpPr>
          <p:spPr>
            <a:xfrm>
              <a:off x="3805956" y="4763670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8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5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5" y="1235"/>
                    <a:pt x="18746" y="-70"/>
                    <a:pt x="17078" y="3"/>
                  </a:cubicBezTo>
                  <a:cubicBezTo>
                    <a:pt x="15410" y="75"/>
                    <a:pt x="14105" y="1525"/>
                    <a:pt x="14178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6" y="16208"/>
                    <a:pt x="-69" y="17658"/>
                    <a:pt x="3" y="19325"/>
                  </a:cubicBezTo>
                  <a:cubicBezTo>
                    <a:pt x="75" y="20993"/>
                    <a:pt x="1526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5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id="{B734F293-E67D-D680-98DA-78C0ACBF983F}"/>
                </a:ext>
              </a:extLst>
            </p:cNvPr>
            <p:cNvSpPr/>
            <p:nvPr/>
          </p:nvSpPr>
          <p:spPr>
            <a:xfrm>
              <a:off x="3824194" y="4781754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6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70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6" y="1236"/>
                    <a:pt x="18745" y="-69"/>
                    <a:pt x="17078" y="3"/>
                  </a:cubicBezTo>
                  <a:cubicBezTo>
                    <a:pt x="15410" y="75"/>
                    <a:pt x="14105" y="1526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6" y="16208"/>
                    <a:pt x="-70" y="17658"/>
                    <a:pt x="3" y="19326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6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id="{5B918FBC-9C56-19D1-13CC-B053AF554077}"/>
                </a:ext>
              </a:extLst>
            </p:cNvPr>
            <p:cNvSpPr/>
            <p:nvPr/>
          </p:nvSpPr>
          <p:spPr>
            <a:xfrm>
              <a:off x="3976853" y="4935481"/>
              <a:ext cx="38030" cy="42468"/>
            </a:xfrm>
            <a:custGeom>
              <a:avLst/>
              <a:gdLst>
                <a:gd name="connsiteX0" fmla="*/ 800 w 21467"/>
                <a:gd name="connsiteY0" fmla="*/ 1816 h 21793"/>
                <a:gd name="connsiteX1" fmla="*/ 2903 w 21467"/>
                <a:gd name="connsiteY1" fmla="*/ 801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4 h 21793"/>
                <a:gd name="connsiteX5" fmla="*/ 6238 w 21467"/>
                <a:gd name="connsiteY5" fmla="*/ 6710 h 21793"/>
                <a:gd name="connsiteX6" fmla="*/ 6855 w 21467"/>
                <a:gd name="connsiteY6" fmla="*/ 18600 h 21793"/>
                <a:gd name="connsiteX7" fmla="*/ 3954 w 21467"/>
                <a:gd name="connsiteY7" fmla="*/ 21791 h 21793"/>
                <a:gd name="connsiteX8" fmla="*/ 764 w 21467"/>
                <a:gd name="connsiteY8" fmla="*/ 18891 h 21793"/>
                <a:gd name="connsiteX9" fmla="*/ 3 w 21467"/>
                <a:gd name="connsiteY9" fmla="*/ 3955 h 21793"/>
                <a:gd name="connsiteX10" fmla="*/ 800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0" y="1816"/>
                  </a:moveTo>
                  <a:cubicBezTo>
                    <a:pt x="1344" y="1200"/>
                    <a:pt x="2106" y="873"/>
                    <a:pt x="2903" y="801"/>
                  </a:cubicBezTo>
                  <a:lnTo>
                    <a:pt x="18274" y="3"/>
                  </a:lnTo>
                  <a:cubicBezTo>
                    <a:pt x="19942" y="-70"/>
                    <a:pt x="21392" y="1200"/>
                    <a:pt x="21464" y="2903"/>
                  </a:cubicBezTo>
                  <a:cubicBezTo>
                    <a:pt x="21537" y="4571"/>
                    <a:pt x="20268" y="6021"/>
                    <a:pt x="18564" y="6094"/>
                  </a:cubicBezTo>
                  <a:lnTo>
                    <a:pt x="6238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4" y="21791"/>
                  </a:cubicBezTo>
                  <a:cubicBezTo>
                    <a:pt x="2287" y="21863"/>
                    <a:pt x="837" y="20595"/>
                    <a:pt x="764" y="18891"/>
                  </a:cubicBezTo>
                  <a:lnTo>
                    <a:pt x="3" y="3955"/>
                  </a:lnTo>
                  <a:cubicBezTo>
                    <a:pt x="-33" y="3157"/>
                    <a:pt x="257" y="2359"/>
                    <a:pt x="800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id="{754EC503-8B57-41F4-B69D-2C7DF2B1AA34}"/>
                </a:ext>
              </a:extLst>
            </p:cNvPr>
            <p:cNvSpPr/>
            <p:nvPr/>
          </p:nvSpPr>
          <p:spPr>
            <a:xfrm>
              <a:off x="3958679" y="4917395"/>
              <a:ext cx="38030" cy="42468"/>
            </a:xfrm>
            <a:custGeom>
              <a:avLst/>
              <a:gdLst>
                <a:gd name="connsiteX0" fmla="*/ 800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3 h 21793"/>
                <a:gd name="connsiteX5" fmla="*/ 6238 w 21467"/>
                <a:gd name="connsiteY5" fmla="*/ 6710 h 21793"/>
                <a:gd name="connsiteX6" fmla="*/ 6855 w 21467"/>
                <a:gd name="connsiteY6" fmla="*/ 18600 h 21793"/>
                <a:gd name="connsiteX7" fmla="*/ 3955 w 21467"/>
                <a:gd name="connsiteY7" fmla="*/ 21791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0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0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4" y="2903"/>
                  </a:cubicBezTo>
                  <a:cubicBezTo>
                    <a:pt x="21537" y="4571"/>
                    <a:pt x="20268" y="6021"/>
                    <a:pt x="18564" y="6093"/>
                  </a:cubicBezTo>
                  <a:lnTo>
                    <a:pt x="6238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5" y="21791"/>
                  </a:cubicBezTo>
                  <a:cubicBezTo>
                    <a:pt x="2287" y="21863"/>
                    <a:pt x="837" y="20594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0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id="{46E2D801-3586-BBB2-907C-77E52E5F32B0}"/>
                </a:ext>
              </a:extLst>
            </p:cNvPr>
            <p:cNvSpPr/>
            <p:nvPr/>
          </p:nvSpPr>
          <p:spPr>
            <a:xfrm>
              <a:off x="3848604" y="4802107"/>
              <a:ext cx="123051" cy="135356"/>
            </a:xfrm>
            <a:custGeom>
              <a:avLst/>
              <a:gdLst>
                <a:gd name="connsiteX0" fmla="*/ 34730 w 69459"/>
                <a:gd name="connsiteY0" fmla="*/ 69460 h 69459"/>
                <a:gd name="connsiteX1" fmla="*/ 0 w 69459"/>
                <a:gd name="connsiteY1" fmla="*/ 34730 h 69459"/>
                <a:gd name="connsiteX2" fmla="*/ 34730 w 69459"/>
                <a:gd name="connsiteY2" fmla="*/ 0 h 69459"/>
                <a:gd name="connsiteX3" fmla="*/ 69460 w 69459"/>
                <a:gd name="connsiteY3" fmla="*/ 34730 h 69459"/>
                <a:gd name="connsiteX4" fmla="*/ 34730 w 69459"/>
                <a:gd name="connsiteY4" fmla="*/ 69460 h 69459"/>
                <a:gd name="connsiteX5" fmla="*/ 34730 w 69459"/>
                <a:gd name="connsiteY5" fmla="*/ 4894 h 69459"/>
                <a:gd name="connsiteX6" fmla="*/ 4894 w 69459"/>
                <a:gd name="connsiteY6" fmla="*/ 34730 h 69459"/>
                <a:gd name="connsiteX7" fmla="*/ 34730 w 69459"/>
                <a:gd name="connsiteY7" fmla="*/ 64566 h 69459"/>
                <a:gd name="connsiteX8" fmla="*/ 64566 w 69459"/>
                <a:gd name="connsiteY8" fmla="*/ 34730 h 69459"/>
                <a:gd name="connsiteX9" fmla="*/ 34730 w 69459"/>
                <a:gd name="connsiteY9" fmla="*/ 4894 h 6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459" h="69459">
                  <a:moveTo>
                    <a:pt x="34730" y="69460"/>
                  </a:moveTo>
                  <a:cubicBezTo>
                    <a:pt x="15588" y="69460"/>
                    <a:pt x="0" y="53871"/>
                    <a:pt x="0" y="34730"/>
                  </a:cubicBezTo>
                  <a:cubicBezTo>
                    <a:pt x="0" y="15589"/>
                    <a:pt x="15588" y="0"/>
                    <a:pt x="34730" y="0"/>
                  </a:cubicBezTo>
                  <a:cubicBezTo>
                    <a:pt x="53871" y="0"/>
                    <a:pt x="69460" y="15589"/>
                    <a:pt x="69460" y="34730"/>
                  </a:cubicBezTo>
                  <a:cubicBezTo>
                    <a:pt x="69460" y="53871"/>
                    <a:pt x="53871" y="69460"/>
                    <a:pt x="34730" y="69460"/>
                  </a:cubicBezTo>
                  <a:close/>
                  <a:moveTo>
                    <a:pt x="34730" y="4894"/>
                  </a:moveTo>
                  <a:cubicBezTo>
                    <a:pt x="18271" y="4894"/>
                    <a:pt x="4894" y="18271"/>
                    <a:pt x="4894" y="34730"/>
                  </a:cubicBezTo>
                  <a:cubicBezTo>
                    <a:pt x="4894" y="51188"/>
                    <a:pt x="18271" y="64566"/>
                    <a:pt x="34730" y="64566"/>
                  </a:cubicBezTo>
                  <a:cubicBezTo>
                    <a:pt x="51188" y="64566"/>
                    <a:pt x="64566" y="51188"/>
                    <a:pt x="64566" y="34730"/>
                  </a:cubicBezTo>
                  <a:cubicBezTo>
                    <a:pt x="64566" y="18271"/>
                    <a:pt x="51188" y="4894"/>
                    <a:pt x="34730" y="489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id="{E3384FE6-509F-F45E-CED8-F445DA6809BA}"/>
                </a:ext>
              </a:extLst>
            </p:cNvPr>
            <p:cNvSpPr/>
            <p:nvPr/>
          </p:nvSpPr>
          <p:spPr>
            <a:xfrm>
              <a:off x="3953931" y="5516265"/>
              <a:ext cx="10789" cy="230446"/>
            </a:xfrm>
            <a:custGeom>
              <a:avLst/>
              <a:gdLst>
                <a:gd name="connsiteX0" fmla="*/ 3045 w 6090"/>
                <a:gd name="connsiteY0" fmla="*/ 118255 h 118255"/>
                <a:gd name="connsiteX1" fmla="*/ 0 w 6090"/>
                <a:gd name="connsiteY1" fmla="*/ 115210 h 118255"/>
                <a:gd name="connsiteX2" fmla="*/ 0 w 6090"/>
                <a:gd name="connsiteY2" fmla="*/ 3045 h 118255"/>
                <a:gd name="connsiteX3" fmla="*/ 3045 w 6090"/>
                <a:gd name="connsiteY3" fmla="*/ 0 h 118255"/>
                <a:gd name="connsiteX4" fmla="*/ 6090 w 6090"/>
                <a:gd name="connsiteY4" fmla="*/ 3045 h 118255"/>
                <a:gd name="connsiteX5" fmla="*/ 6090 w 6090"/>
                <a:gd name="connsiteY5" fmla="*/ 115210 h 118255"/>
                <a:gd name="connsiteX6" fmla="*/ 3045 w 6090"/>
                <a:gd name="connsiteY6" fmla="*/ 118255 h 11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0" h="118255">
                  <a:moveTo>
                    <a:pt x="3045" y="118255"/>
                  </a:moveTo>
                  <a:cubicBezTo>
                    <a:pt x="1378" y="118255"/>
                    <a:pt x="0" y="116878"/>
                    <a:pt x="0" y="115210"/>
                  </a:cubicBezTo>
                  <a:lnTo>
                    <a:pt x="0" y="3045"/>
                  </a:lnTo>
                  <a:cubicBezTo>
                    <a:pt x="0" y="1378"/>
                    <a:pt x="1378" y="0"/>
                    <a:pt x="3045" y="0"/>
                  </a:cubicBezTo>
                  <a:cubicBezTo>
                    <a:pt x="4713" y="0"/>
                    <a:pt x="6090" y="1378"/>
                    <a:pt x="6090" y="3045"/>
                  </a:cubicBezTo>
                  <a:lnTo>
                    <a:pt x="6090" y="115210"/>
                  </a:lnTo>
                  <a:cubicBezTo>
                    <a:pt x="6090" y="116878"/>
                    <a:pt x="4713" y="118255"/>
                    <a:pt x="3045" y="11825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id="{9D6EF9E2-5AF8-73BD-E17B-0936B959F101}"/>
                </a:ext>
              </a:extLst>
            </p:cNvPr>
            <p:cNvSpPr/>
            <p:nvPr/>
          </p:nvSpPr>
          <p:spPr>
            <a:xfrm>
              <a:off x="3934936" y="5496783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4 h 17029"/>
                <a:gd name="connsiteX7" fmla="*/ 26673 w 27570"/>
                <a:gd name="connsiteY7" fmla="*/ 1224 h 17029"/>
                <a:gd name="connsiteX8" fmla="*/ 26673 w 27570"/>
                <a:gd name="connsiteY8" fmla="*/ 5537 h 17029"/>
                <a:gd name="connsiteX9" fmla="*/ 16087 w 27570"/>
                <a:gd name="connsiteY9" fmla="*/ 16123 h 17029"/>
                <a:gd name="connsiteX10" fmla="*/ 13948 w 27570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4"/>
                  </a:lnTo>
                  <a:cubicBezTo>
                    <a:pt x="23555" y="27"/>
                    <a:pt x="25477" y="27"/>
                    <a:pt x="26673" y="1224"/>
                  </a:cubicBezTo>
                  <a:cubicBezTo>
                    <a:pt x="27869" y="2420"/>
                    <a:pt x="27869" y="4341"/>
                    <a:pt x="26673" y="5537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id="{31B15342-08B4-25A4-8950-76A65DDE2BCA}"/>
                </a:ext>
              </a:extLst>
            </p:cNvPr>
            <p:cNvSpPr/>
            <p:nvPr/>
          </p:nvSpPr>
          <p:spPr>
            <a:xfrm>
              <a:off x="3934936" y="5523699"/>
              <a:ext cx="48842" cy="33185"/>
            </a:xfrm>
            <a:custGeom>
              <a:avLst/>
              <a:gdLst>
                <a:gd name="connsiteX0" fmla="*/ 13912 w 27570"/>
                <a:gd name="connsiteY0" fmla="*/ 16993 h 17029"/>
                <a:gd name="connsiteX1" fmla="*/ 11773 w 27570"/>
                <a:gd name="connsiteY1" fmla="*/ 16087 h 17029"/>
                <a:gd name="connsiteX2" fmla="*/ 897 w 27570"/>
                <a:gd name="connsiteY2" fmla="*/ 5211 h 17029"/>
                <a:gd name="connsiteX3" fmla="*/ 897 w 27570"/>
                <a:gd name="connsiteY3" fmla="*/ 897 h 17029"/>
                <a:gd name="connsiteX4" fmla="*/ 5211 w 27570"/>
                <a:gd name="connsiteY4" fmla="*/ 897 h 17029"/>
                <a:gd name="connsiteX5" fmla="*/ 13948 w 27570"/>
                <a:gd name="connsiteY5" fmla="*/ 9634 h 17029"/>
                <a:gd name="connsiteX6" fmla="*/ 22359 w 27570"/>
                <a:gd name="connsiteY6" fmla="*/ 1223 h 17029"/>
                <a:gd name="connsiteX7" fmla="*/ 26673 w 27570"/>
                <a:gd name="connsiteY7" fmla="*/ 1223 h 17029"/>
                <a:gd name="connsiteX8" fmla="*/ 26673 w 27570"/>
                <a:gd name="connsiteY8" fmla="*/ 5538 h 17029"/>
                <a:gd name="connsiteX9" fmla="*/ 16087 w 27570"/>
                <a:gd name="connsiteY9" fmla="*/ 16123 h 17029"/>
                <a:gd name="connsiteX10" fmla="*/ 13948 w 27570"/>
                <a:gd name="connsiteY10" fmla="*/ 1703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16993"/>
                  </a:moveTo>
                  <a:cubicBezTo>
                    <a:pt x="13114" y="16993"/>
                    <a:pt x="12317" y="16667"/>
                    <a:pt x="11773" y="16087"/>
                  </a:cubicBezTo>
                  <a:lnTo>
                    <a:pt x="897" y="5211"/>
                  </a:lnTo>
                  <a:cubicBezTo>
                    <a:pt x="-299" y="4015"/>
                    <a:pt x="-299" y="2094"/>
                    <a:pt x="897" y="897"/>
                  </a:cubicBezTo>
                  <a:cubicBezTo>
                    <a:pt x="2094" y="-299"/>
                    <a:pt x="4015" y="-299"/>
                    <a:pt x="5211" y="897"/>
                  </a:cubicBezTo>
                  <a:lnTo>
                    <a:pt x="13948" y="9634"/>
                  </a:lnTo>
                  <a:lnTo>
                    <a:pt x="22359" y="1223"/>
                  </a:lnTo>
                  <a:cubicBezTo>
                    <a:pt x="23555" y="27"/>
                    <a:pt x="25477" y="27"/>
                    <a:pt x="26673" y="1223"/>
                  </a:cubicBezTo>
                  <a:cubicBezTo>
                    <a:pt x="27869" y="2420"/>
                    <a:pt x="27869" y="4341"/>
                    <a:pt x="26673" y="5538"/>
                  </a:cubicBezTo>
                  <a:lnTo>
                    <a:pt x="16087" y="16123"/>
                  </a:lnTo>
                  <a:cubicBezTo>
                    <a:pt x="15507" y="16703"/>
                    <a:pt x="14746" y="17030"/>
                    <a:pt x="13948" y="1703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id="{8BF8957D-CDCD-8252-A7EA-91F442FA1EBB}"/>
                </a:ext>
              </a:extLst>
            </p:cNvPr>
            <p:cNvSpPr/>
            <p:nvPr/>
          </p:nvSpPr>
          <p:spPr>
            <a:xfrm>
              <a:off x="3934936" y="5731945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3 h 17029"/>
                <a:gd name="connsiteX4" fmla="*/ 5211 w 27570"/>
                <a:gd name="connsiteY4" fmla="*/ 16133 h 17029"/>
                <a:gd name="connsiteX5" fmla="*/ 13948 w 27570"/>
                <a:gd name="connsiteY5" fmla="*/ 7396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3"/>
                    <a:pt x="11773" y="943"/>
                  </a:cubicBezTo>
                  <a:lnTo>
                    <a:pt x="897" y="11818"/>
                  </a:lnTo>
                  <a:cubicBezTo>
                    <a:pt x="-299" y="13015"/>
                    <a:pt x="-299" y="14936"/>
                    <a:pt x="897" y="16133"/>
                  </a:cubicBezTo>
                  <a:cubicBezTo>
                    <a:pt x="2094" y="17329"/>
                    <a:pt x="4015" y="17329"/>
                    <a:pt x="5211" y="16133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3"/>
                    <a:pt x="25477" y="17003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7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87CA0F6D-FC51-16F5-0FC5-32C8947E81B5}"/>
                </a:ext>
              </a:extLst>
            </p:cNvPr>
            <p:cNvSpPr/>
            <p:nvPr/>
          </p:nvSpPr>
          <p:spPr>
            <a:xfrm>
              <a:off x="3934936" y="5704959"/>
              <a:ext cx="48842" cy="33185"/>
            </a:xfrm>
            <a:custGeom>
              <a:avLst/>
              <a:gdLst>
                <a:gd name="connsiteX0" fmla="*/ 13912 w 27570"/>
                <a:gd name="connsiteY0" fmla="*/ 36 h 17029"/>
                <a:gd name="connsiteX1" fmla="*/ 11773 w 27570"/>
                <a:gd name="connsiteY1" fmla="*/ 943 h 17029"/>
                <a:gd name="connsiteX2" fmla="*/ 897 w 27570"/>
                <a:gd name="connsiteY2" fmla="*/ 11818 h 17029"/>
                <a:gd name="connsiteX3" fmla="*/ 897 w 27570"/>
                <a:gd name="connsiteY3" fmla="*/ 16132 h 17029"/>
                <a:gd name="connsiteX4" fmla="*/ 5211 w 27570"/>
                <a:gd name="connsiteY4" fmla="*/ 16132 h 17029"/>
                <a:gd name="connsiteX5" fmla="*/ 13948 w 27570"/>
                <a:gd name="connsiteY5" fmla="*/ 7396 h 17029"/>
                <a:gd name="connsiteX6" fmla="*/ 22359 w 27570"/>
                <a:gd name="connsiteY6" fmla="*/ 15806 h 17029"/>
                <a:gd name="connsiteX7" fmla="*/ 26673 w 27570"/>
                <a:gd name="connsiteY7" fmla="*/ 15806 h 17029"/>
                <a:gd name="connsiteX8" fmla="*/ 26673 w 27570"/>
                <a:gd name="connsiteY8" fmla="*/ 11492 h 17029"/>
                <a:gd name="connsiteX9" fmla="*/ 16087 w 27570"/>
                <a:gd name="connsiteY9" fmla="*/ 906 h 17029"/>
                <a:gd name="connsiteX10" fmla="*/ 13948 w 27570"/>
                <a:gd name="connsiteY10" fmla="*/ 0 h 1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70" h="17029">
                  <a:moveTo>
                    <a:pt x="13912" y="36"/>
                  </a:moveTo>
                  <a:cubicBezTo>
                    <a:pt x="13114" y="36"/>
                    <a:pt x="12317" y="362"/>
                    <a:pt x="11773" y="943"/>
                  </a:cubicBezTo>
                  <a:lnTo>
                    <a:pt x="897" y="11818"/>
                  </a:lnTo>
                  <a:cubicBezTo>
                    <a:pt x="-299" y="13014"/>
                    <a:pt x="-299" y="14936"/>
                    <a:pt x="897" y="16132"/>
                  </a:cubicBezTo>
                  <a:cubicBezTo>
                    <a:pt x="2094" y="17329"/>
                    <a:pt x="4015" y="17329"/>
                    <a:pt x="5211" y="16132"/>
                  </a:cubicBezTo>
                  <a:lnTo>
                    <a:pt x="13948" y="7396"/>
                  </a:lnTo>
                  <a:lnTo>
                    <a:pt x="22359" y="15806"/>
                  </a:lnTo>
                  <a:cubicBezTo>
                    <a:pt x="23555" y="17002"/>
                    <a:pt x="25477" y="17002"/>
                    <a:pt x="26673" y="15806"/>
                  </a:cubicBezTo>
                  <a:cubicBezTo>
                    <a:pt x="27869" y="14610"/>
                    <a:pt x="27869" y="12688"/>
                    <a:pt x="26673" y="11492"/>
                  </a:cubicBezTo>
                  <a:lnTo>
                    <a:pt x="16087" y="906"/>
                  </a:lnTo>
                  <a:cubicBezTo>
                    <a:pt x="15507" y="326"/>
                    <a:pt x="14746" y="0"/>
                    <a:pt x="13948" y="0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id="{B87176C2-51A0-2D82-9D12-E8394E4DB49C}"/>
                </a:ext>
              </a:extLst>
            </p:cNvPr>
            <p:cNvSpPr/>
            <p:nvPr/>
          </p:nvSpPr>
          <p:spPr>
            <a:xfrm>
              <a:off x="3854256" y="5623717"/>
              <a:ext cx="209496" cy="11868"/>
            </a:xfrm>
            <a:custGeom>
              <a:avLst/>
              <a:gdLst>
                <a:gd name="connsiteX0" fmla="*/ 0 w 118255"/>
                <a:gd name="connsiteY0" fmla="*/ 3045 h 6090"/>
                <a:gd name="connsiteX1" fmla="*/ 3045 w 118255"/>
                <a:gd name="connsiteY1" fmla="*/ 0 h 6090"/>
                <a:gd name="connsiteX2" fmla="*/ 115210 w 118255"/>
                <a:gd name="connsiteY2" fmla="*/ 0 h 6090"/>
                <a:gd name="connsiteX3" fmla="*/ 118255 w 118255"/>
                <a:gd name="connsiteY3" fmla="*/ 3045 h 6090"/>
                <a:gd name="connsiteX4" fmla="*/ 115210 w 118255"/>
                <a:gd name="connsiteY4" fmla="*/ 6090 h 6090"/>
                <a:gd name="connsiteX5" fmla="*/ 3045 w 118255"/>
                <a:gd name="connsiteY5" fmla="*/ 6090 h 6090"/>
                <a:gd name="connsiteX6" fmla="*/ 0 w 118255"/>
                <a:gd name="connsiteY6" fmla="*/ 3045 h 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255" h="6090">
                  <a:moveTo>
                    <a:pt x="0" y="3045"/>
                  </a:moveTo>
                  <a:cubicBezTo>
                    <a:pt x="0" y="1378"/>
                    <a:pt x="1378" y="0"/>
                    <a:pt x="3045" y="0"/>
                  </a:cubicBezTo>
                  <a:lnTo>
                    <a:pt x="115210" y="0"/>
                  </a:lnTo>
                  <a:cubicBezTo>
                    <a:pt x="116878" y="0"/>
                    <a:pt x="118255" y="1378"/>
                    <a:pt x="118255" y="3045"/>
                  </a:cubicBezTo>
                  <a:cubicBezTo>
                    <a:pt x="118255" y="4713"/>
                    <a:pt x="116878" y="6090"/>
                    <a:pt x="115210" y="6090"/>
                  </a:cubicBezTo>
                  <a:lnTo>
                    <a:pt x="3045" y="6090"/>
                  </a:lnTo>
                  <a:cubicBezTo>
                    <a:pt x="1378" y="6090"/>
                    <a:pt x="0" y="4713"/>
                    <a:pt x="0" y="3045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id="{B62D6ACE-CFA7-07C2-3417-2C6544164873}"/>
                </a:ext>
              </a:extLst>
            </p:cNvPr>
            <p:cNvSpPr/>
            <p:nvPr/>
          </p:nvSpPr>
          <p:spPr>
            <a:xfrm>
              <a:off x="4051294" y="5602823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3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6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5"/>
                    <a:pt x="363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4"/>
                    <a:pt x="17329" y="4015"/>
                    <a:pt x="16132" y="5211"/>
                  </a:cubicBezTo>
                  <a:lnTo>
                    <a:pt x="7396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id="{B6855733-DFAC-3A92-CB5F-B98D87ED49F7}"/>
                </a:ext>
              </a:extLst>
            </p:cNvPr>
            <p:cNvSpPr/>
            <p:nvPr/>
          </p:nvSpPr>
          <p:spPr>
            <a:xfrm>
              <a:off x="4026760" y="5602823"/>
              <a:ext cx="30168" cy="53726"/>
            </a:xfrm>
            <a:custGeom>
              <a:avLst/>
              <a:gdLst>
                <a:gd name="connsiteX0" fmla="*/ 36 w 17029"/>
                <a:gd name="connsiteY0" fmla="*/ 13912 h 27570"/>
                <a:gd name="connsiteX1" fmla="*/ 943 w 17029"/>
                <a:gd name="connsiteY1" fmla="*/ 11773 h 27570"/>
                <a:gd name="connsiteX2" fmla="*/ 11818 w 17029"/>
                <a:gd name="connsiteY2" fmla="*/ 897 h 27570"/>
                <a:gd name="connsiteX3" fmla="*/ 16132 w 17029"/>
                <a:gd name="connsiteY3" fmla="*/ 897 h 27570"/>
                <a:gd name="connsiteX4" fmla="*/ 16132 w 17029"/>
                <a:gd name="connsiteY4" fmla="*/ 5211 h 27570"/>
                <a:gd name="connsiteX5" fmla="*/ 7396 w 17029"/>
                <a:gd name="connsiteY5" fmla="*/ 13948 h 27570"/>
                <a:gd name="connsiteX6" fmla="*/ 15806 w 17029"/>
                <a:gd name="connsiteY6" fmla="*/ 22359 h 27570"/>
                <a:gd name="connsiteX7" fmla="*/ 15806 w 17029"/>
                <a:gd name="connsiteY7" fmla="*/ 26673 h 27570"/>
                <a:gd name="connsiteX8" fmla="*/ 11492 w 17029"/>
                <a:gd name="connsiteY8" fmla="*/ 26673 h 27570"/>
                <a:gd name="connsiteX9" fmla="*/ 906 w 17029"/>
                <a:gd name="connsiteY9" fmla="*/ 16087 h 27570"/>
                <a:gd name="connsiteX10" fmla="*/ 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36" y="13912"/>
                  </a:moveTo>
                  <a:cubicBezTo>
                    <a:pt x="36" y="13115"/>
                    <a:pt x="363" y="12317"/>
                    <a:pt x="943" y="11773"/>
                  </a:cubicBezTo>
                  <a:lnTo>
                    <a:pt x="11818" y="897"/>
                  </a:lnTo>
                  <a:cubicBezTo>
                    <a:pt x="13015" y="-299"/>
                    <a:pt x="14936" y="-299"/>
                    <a:pt x="16132" y="897"/>
                  </a:cubicBezTo>
                  <a:cubicBezTo>
                    <a:pt x="17329" y="2094"/>
                    <a:pt x="17329" y="4015"/>
                    <a:pt x="16132" y="5211"/>
                  </a:cubicBezTo>
                  <a:lnTo>
                    <a:pt x="7396" y="13948"/>
                  </a:lnTo>
                  <a:lnTo>
                    <a:pt x="15806" y="22359"/>
                  </a:lnTo>
                  <a:cubicBezTo>
                    <a:pt x="17002" y="23555"/>
                    <a:pt x="17002" y="25476"/>
                    <a:pt x="15806" y="26673"/>
                  </a:cubicBezTo>
                  <a:cubicBezTo>
                    <a:pt x="14610" y="27869"/>
                    <a:pt x="12688" y="27869"/>
                    <a:pt x="11492" y="26673"/>
                  </a:cubicBezTo>
                  <a:lnTo>
                    <a:pt x="906" y="16087"/>
                  </a:lnTo>
                  <a:cubicBezTo>
                    <a:pt x="326" y="15507"/>
                    <a:pt x="0" y="14746"/>
                    <a:pt x="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id="{FA9D73C8-55E1-0634-1155-20F15C9945DE}"/>
                </a:ext>
              </a:extLst>
            </p:cNvPr>
            <p:cNvSpPr/>
            <p:nvPr/>
          </p:nvSpPr>
          <p:spPr>
            <a:xfrm>
              <a:off x="3837511" y="5602823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3 w 17029"/>
                <a:gd name="connsiteY6" fmla="*/ 22359 h 27570"/>
                <a:gd name="connsiteX7" fmla="*/ 1223 w 17029"/>
                <a:gd name="connsiteY7" fmla="*/ 26673 h 27570"/>
                <a:gd name="connsiteX8" fmla="*/ 5537 w 17029"/>
                <a:gd name="connsiteY8" fmla="*/ 26673 h 27570"/>
                <a:gd name="connsiteX9" fmla="*/ 16123 w 17029"/>
                <a:gd name="connsiteY9" fmla="*/ 16087 h 27570"/>
                <a:gd name="connsiteX10" fmla="*/ 1703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5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4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7" y="26673"/>
                  </a:cubicBezTo>
                  <a:lnTo>
                    <a:pt x="16123" y="16087"/>
                  </a:lnTo>
                  <a:cubicBezTo>
                    <a:pt x="16703" y="15507"/>
                    <a:pt x="17030" y="14746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id="{034C24B9-7356-0ED7-447F-5437D3FD8A01}"/>
                </a:ext>
              </a:extLst>
            </p:cNvPr>
            <p:cNvSpPr/>
            <p:nvPr/>
          </p:nvSpPr>
          <p:spPr>
            <a:xfrm>
              <a:off x="3861980" y="5602823"/>
              <a:ext cx="30168" cy="53726"/>
            </a:xfrm>
            <a:custGeom>
              <a:avLst/>
              <a:gdLst>
                <a:gd name="connsiteX0" fmla="*/ 16993 w 17029"/>
                <a:gd name="connsiteY0" fmla="*/ 13912 h 27570"/>
                <a:gd name="connsiteX1" fmla="*/ 16087 w 17029"/>
                <a:gd name="connsiteY1" fmla="*/ 11773 h 27570"/>
                <a:gd name="connsiteX2" fmla="*/ 5211 w 17029"/>
                <a:gd name="connsiteY2" fmla="*/ 897 h 27570"/>
                <a:gd name="connsiteX3" fmla="*/ 897 w 17029"/>
                <a:gd name="connsiteY3" fmla="*/ 897 h 27570"/>
                <a:gd name="connsiteX4" fmla="*/ 897 w 17029"/>
                <a:gd name="connsiteY4" fmla="*/ 5211 h 27570"/>
                <a:gd name="connsiteX5" fmla="*/ 9634 w 17029"/>
                <a:gd name="connsiteY5" fmla="*/ 13948 h 27570"/>
                <a:gd name="connsiteX6" fmla="*/ 1223 w 17029"/>
                <a:gd name="connsiteY6" fmla="*/ 22359 h 27570"/>
                <a:gd name="connsiteX7" fmla="*/ 1223 w 17029"/>
                <a:gd name="connsiteY7" fmla="*/ 26673 h 27570"/>
                <a:gd name="connsiteX8" fmla="*/ 5537 w 17029"/>
                <a:gd name="connsiteY8" fmla="*/ 26673 h 27570"/>
                <a:gd name="connsiteX9" fmla="*/ 16123 w 17029"/>
                <a:gd name="connsiteY9" fmla="*/ 16087 h 27570"/>
                <a:gd name="connsiteX10" fmla="*/ 17030 w 17029"/>
                <a:gd name="connsiteY10" fmla="*/ 13948 h 2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29" h="27570">
                  <a:moveTo>
                    <a:pt x="16993" y="13912"/>
                  </a:moveTo>
                  <a:cubicBezTo>
                    <a:pt x="16993" y="13115"/>
                    <a:pt x="16667" y="12317"/>
                    <a:pt x="16087" y="11773"/>
                  </a:cubicBezTo>
                  <a:lnTo>
                    <a:pt x="5211" y="897"/>
                  </a:lnTo>
                  <a:cubicBezTo>
                    <a:pt x="4015" y="-299"/>
                    <a:pt x="2094" y="-299"/>
                    <a:pt x="897" y="897"/>
                  </a:cubicBezTo>
                  <a:cubicBezTo>
                    <a:pt x="-299" y="2094"/>
                    <a:pt x="-299" y="4015"/>
                    <a:pt x="897" y="5211"/>
                  </a:cubicBezTo>
                  <a:lnTo>
                    <a:pt x="9634" y="13948"/>
                  </a:lnTo>
                  <a:lnTo>
                    <a:pt x="1223" y="22359"/>
                  </a:lnTo>
                  <a:cubicBezTo>
                    <a:pt x="27" y="23555"/>
                    <a:pt x="27" y="25476"/>
                    <a:pt x="1223" y="26673"/>
                  </a:cubicBezTo>
                  <a:cubicBezTo>
                    <a:pt x="2420" y="27869"/>
                    <a:pt x="4341" y="27869"/>
                    <a:pt x="5537" y="26673"/>
                  </a:cubicBezTo>
                  <a:lnTo>
                    <a:pt x="16123" y="16087"/>
                  </a:lnTo>
                  <a:cubicBezTo>
                    <a:pt x="16703" y="15507"/>
                    <a:pt x="17030" y="14746"/>
                    <a:pt x="17030" y="13948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id="{4027E125-F226-3697-82D7-C4E033C5A22A}"/>
                </a:ext>
              </a:extLst>
            </p:cNvPr>
            <p:cNvSpPr/>
            <p:nvPr/>
          </p:nvSpPr>
          <p:spPr>
            <a:xfrm>
              <a:off x="3880043" y="5552117"/>
              <a:ext cx="158308" cy="158314"/>
            </a:xfrm>
            <a:custGeom>
              <a:avLst/>
              <a:gdLst>
                <a:gd name="connsiteX0" fmla="*/ 779 w 89361"/>
                <a:gd name="connsiteY0" fmla="*/ 80244 h 81240"/>
                <a:gd name="connsiteX1" fmla="*/ 997 w 89361"/>
                <a:gd name="connsiteY1" fmla="*/ 75930 h 81240"/>
                <a:gd name="connsiteX2" fmla="*/ 84269 w 89361"/>
                <a:gd name="connsiteY2" fmla="*/ 779 h 81240"/>
                <a:gd name="connsiteX3" fmla="*/ 88583 w 89361"/>
                <a:gd name="connsiteY3" fmla="*/ 997 h 81240"/>
                <a:gd name="connsiteX4" fmla="*/ 88365 w 89361"/>
                <a:gd name="connsiteY4" fmla="*/ 5310 h 81240"/>
                <a:gd name="connsiteX5" fmla="*/ 5093 w 89361"/>
                <a:gd name="connsiteY5" fmla="*/ 80462 h 81240"/>
                <a:gd name="connsiteX6" fmla="*/ 779 w 89361"/>
                <a:gd name="connsiteY6" fmla="*/ 80244 h 8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0">
                  <a:moveTo>
                    <a:pt x="779" y="80244"/>
                  </a:moveTo>
                  <a:cubicBezTo>
                    <a:pt x="-345" y="79012"/>
                    <a:pt x="-236" y="77054"/>
                    <a:pt x="997" y="75930"/>
                  </a:cubicBezTo>
                  <a:lnTo>
                    <a:pt x="84269" y="779"/>
                  </a:lnTo>
                  <a:cubicBezTo>
                    <a:pt x="85501" y="-345"/>
                    <a:pt x="87459" y="-236"/>
                    <a:pt x="88583" y="997"/>
                  </a:cubicBezTo>
                  <a:cubicBezTo>
                    <a:pt x="89706" y="2229"/>
                    <a:pt x="89598" y="4187"/>
                    <a:pt x="88365" y="5310"/>
                  </a:cubicBezTo>
                  <a:lnTo>
                    <a:pt x="5093" y="80462"/>
                  </a:lnTo>
                  <a:cubicBezTo>
                    <a:pt x="3861" y="81586"/>
                    <a:pt x="1903" y="81477"/>
                    <a:pt x="779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id="{0291F8C8-CF0A-8431-C164-33DA0716DA0E}"/>
                </a:ext>
              </a:extLst>
            </p:cNvPr>
            <p:cNvSpPr/>
            <p:nvPr/>
          </p:nvSpPr>
          <p:spPr>
            <a:xfrm>
              <a:off x="4026497" y="5523535"/>
              <a:ext cx="37323" cy="43316"/>
            </a:xfrm>
            <a:custGeom>
              <a:avLst/>
              <a:gdLst>
                <a:gd name="connsiteX0" fmla="*/ 800 w 21068"/>
                <a:gd name="connsiteY0" fmla="*/ 20486 h 22228"/>
                <a:gd name="connsiteX1" fmla="*/ 3 w 21068"/>
                <a:gd name="connsiteY1" fmla="*/ 18274 h 22228"/>
                <a:gd name="connsiteX2" fmla="*/ 800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6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0" y="20486"/>
                  </a:moveTo>
                  <a:cubicBezTo>
                    <a:pt x="257" y="19870"/>
                    <a:pt x="-33" y="19108"/>
                    <a:pt x="3" y="18274"/>
                  </a:cubicBezTo>
                  <a:lnTo>
                    <a:pt x="800" y="2903"/>
                  </a:lnTo>
                  <a:cubicBezTo>
                    <a:pt x="873" y="1236"/>
                    <a:pt x="2323" y="-69"/>
                    <a:pt x="3991" y="3"/>
                  </a:cubicBezTo>
                  <a:cubicBezTo>
                    <a:pt x="5658" y="75"/>
                    <a:pt x="6963" y="1526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6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6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id="{2BE05ED4-D813-8838-FF00-6646E037B6CE}"/>
                </a:ext>
              </a:extLst>
            </p:cNvPr>
            <p:cNvSpPr/>
            <p:nvPr/>
          </p:nvSpPr>
          <p:spPr>
            <a:xfrm>
              <a:off x="4008323" y="5541549"/>
              <a:ext cx="37323" cy="43316"/>
            </a:xfrm>
            <a:custGeom>
              <a:avLst/>
              <a:gdLst>
                <a:gd name="connsiteX0" fmla="*/ 801 w 21068"/>
                <a:gd name="connsiteY0" fmla="*/ 20486 h 22228"/>
                <a:gd name="connsiteX1" fmla="*/ 3 w 21068"/>
                <a:gd name="connsiteY1" fmla="*/ 18274 h 22228"/>
                <a:gd name="connsiteX2" fmla="*/ 801 w 21068"/>
                <a:gd name="connsiteY2" fmla="*/ 2903 h 22228"/>
                <a:gd name="connsiteX3" fmla="*/ 3991 w 21068"/>
                <a:gd name="connsiteY3" fmla="*/ 3 h 22228"/>
                <a:gd name="connsiteX4" fmla="*/ 6891 w 21068"/>
                <a:gd name="connsiteY4" fmla="*/ 3193 h 22228"/>
                <a:gd name="connsiteX5" fmla="*/ 6275 w 21068"/>
                <a:gd name="connsiteY5" fmla="*/ 15519 h 22228"/>
                <a:gd name="connsiteX6" fmla="*/ 18166 w 21068"/>
                <a:gd name="connsiteY6" fmla="*/ 16135 h 22228"/>
                <a:gd name="connsiteX7" fmla="*/ 21066 w 21068"/>
                <a:gd name="connsiteY7" fmla="*/ 19325 h 22228"/>
                <a:gd name="connsiteX8" fmla="*/ 17875 w 21068"/>
                <a:gd name="connsiteY8" fmla="*/ 22226 h 22228"/>
                <a:gd name="connsiteX9" fmla="*/ 2939 w 21068"/>
                <a:gd name="connsiteY9" fmla="*/ 21464 h 22228"/>
                <a:gd name="connsiteX10" fmla="*/ 837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801" y="20486"/>
                  </a:moveTo>
                  <a:cubicBezTo>
                    <a:pt x="257" y="19869"/>
                    <a:pt x="-33" y="19108"/>
                    <a:pt x="3" y="18274"/>
                  </a:cubicBezTo>
                  <a:lnTo>
                    <a:pt x="801" y="2903"/>
                  </a:lnTo>
                  <a:cubicBezTo>
                    <a:pt x="873" y="1235"/>
                    <a:pt x="2323" y="-70"/>
                    <a:pt x="3991" y="3"/>
                  </a:cubicBezTo>
                  <a:cubicBezTo>
                    <a:pt x="5658" y="75"/>
                    <a:pt x="6964" y="1526"/>
                    <a:pt x="6891" y="3193"/>
                  </a:cubicBezTo>
                  <a:lnTo>
                    <a:pt x="6275" y="15519"/>
                  </a:lnTo>
                  <a:lnTo>
                    <a:pt x="18166" y="16135"/>
                  </a:lnTo>
                  <a:cubicBezTo>
                    <a:pt x="19833" y="16208"/>
                    <a:pt x="21138" y="17658"/>
                    <a:pt x="21066" y="19325"/>
                  </a:cubicBezTo>
                  <a:cubicBezTo>
                    <a:pt x="20993" y="20993"/>
                    <a:pt x="19543" y="22298"/>
                    <a:pt x="17875" y="22226"/>
                  </a:cubicBezTo>
                  <a:lnTo>
                    <a:pt x="2939" y="21464"/>
                  </a:lnTo>
                  <a:cubicBezTo>
                    <a:pt x="2142" y="21428"/>
                    <a:pt x="1381" y="21065"/>
                    <a:pt x="837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id="{38799C81-5E3C-1107-1C26-2CD2444FBAEC}"/>
                </a:ext>
              </a:extLst>
            </p:cNvPr>
            <p:cNvSpPr/>
            <p:nvPr/>
          </p:nvSpPr>
          <p:spPr>
            <a:xfrm>
              <a:off x="3854893" y="5695346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0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3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0 h 21793"/>
                <a:gd name="connsiteX9" fmla="*/ 21464 w 21467"/>
                <a:gd name="connsiteY9" fmla="*/ 3954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199"/>
                    <a:pt x="19362" y="873"/>
                    <a:pt x="18564" y="800"/>
                  </a:cubicBezTo>
                  <a:lnTo>
                    <a:pt x="3193" y="3"/>
                  </a:lnTo>
                  <a:cubicBezTo>
                    <a:pt x="1526" y="-70"/>
                    <a:pt x="75" y="1199"/>
                    <a:pt x="3" y="2903"/>
                  </a:cubicBezTo>
                  <a:cubicBezTo>
                    <a:pt x="-70" y="4571"/>
                    <a:pt x="1199" y="6021"/>
                    <a:pt x="2903" y="6093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0" y="21863"/>
                    <a:pt x="20630" y="20594"/>
                    <a:pt x="20703" y="18890"/>
                  </a:cubicBezTo>
                  <a:lnTo>
                    <a:pt x="21464" y="3954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id="{D77811F5-7A38-3751-07A4-28BB0DF4EB29}"/>
                </a:ext>
              </a:extLst>
            </p:cNvPr>
            <p:cNvSpPr/>
            <p:nvPr/>
          </p:nvSpPr>
          <p:spPr>
            <a:xfrm>
              <a:off x="3873068" y="5677260"/>
              <a:ext cx="38030" cy="42468"/>
            </a:xfrm>
            <a:custGeom>
              <a:avLst/>
              <a:gdLst>
                <a:gd name="connsiteX0" fmla="*/ 20667 w 21467"/>
                <a:gd name="connsiteY0" fmla="*/ 1816 h 21793"/>
                <a:gd name="connsiteX1" fmla="*/ 18564 w 21467"/>
                <a:gd name="connsiteY1" fmla="*/ 801 h 21793"/>
                <a:gd name="connsiteX2" fmla="*/ 3193 w 21467"/>
                <a:gd name="connsiteY2" fmla="*/ 3 h 21793"/>
                <a:gd name="connsiteX3" fmla="*/ 3 w 21467"/>
                <a:gd name="connsiteY3" fmla="*/ 2903 h 21793"/>
                <a:gd name="connsiteX4" fmla="*/ 2903 w 21467"/>
                <a:gd name="connsiteY4" fmla="*/ 6094 h 21793"/>
                <a:gd name="connsiteX5" fmla="*/ 15229 w 21467"/>
                <a:gd name="connsiteY5" fmla="*/ 6710 h 21793"/>
                <a:gd name="connsiteX6" fmla="*/ 14613 w 21467"/>
                <a:gd name="connsiteY6" fmla="*/ 18600 h 21793"/>
                <a:gd name="connsiteX7" fmla="*/ 17513 w 21467"/>
                <a:gd name="connsiteY7" fmla="*/ 21791 h 21793"/>
                <a:gd name="connsiteX8" fmla="*/ 20703 w 21467"/>
                <a:gd name="connsiteY8" fmla="*/ 18891 h 21793"/>
                <a:gd name="connsiteX9" fmla="*/ 21465 w 21467"/>
                <a:gd name="connsiteY9" fmla="*/ 3955 h 21793"/>
                <a:gd name="connsiteX10" fmla="*/ 20667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20667" y="1816"/>
                  </a:moveTo>
                  <a:cubicBezTo>
                    <a:pt x="20123" y="1200"/>
                    <a:pt x="19362" y="873"/>
                    <a:pt x="18564" y="801"/>
                  </a:cubicBezTo>
                  <a:lnTo>
                    <a:pt x="3193" y="3"/>
                  </a:lnTo>
                  <a:cubicBezTo>
                    <a:pt x="1526" y="-70"/>
                    <a:pt x="76" y="1200"/>
                    <a:pt x="3" y="2903"/>
                  </a:cubicBezTo>
                  <a:cubicBezTo>
                    <a:pt x="-69" y="4607"/>
                    <a:pt x="1199" y="6021"/>
                    <a:pt x="2903" y="6094"/>
                  </a:cubicBezTo>
                  <a:lnTo>
                    <a:pt x="15229" y="6710"/>
                  </a:lnTo>
                  <a:lnTo>
                    <a:pt x="14613" y="18600"/>
                  </a:lnTo>
                  <a:cubicBezTo>
                    <a:pt x="14540" y="20268"/>
                    <a:pt x="15809" y="21718"/>
                    <a:pt x="17513" y="21791"/>
                  </a:cubicBezTo>
                  <a:cubicBezTo>
                    <a:pt x="19181" y="21863"/>
                    <a:pt x="20631" y="20595"/>
                    <a:pt x="20703" y="18891"/>
                  </a:cubicBezTo>
                  <a:lnTo>
                    <a:pt x="21465" y="3955"/>
                  </a:lnTo>
                  <a:cubicBezTo>
                    <a:pt x="21501" y="3157"/>
                    <a:pt x="21211" y="2359"/>
                    <a:pt x="20667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id="{47A6A2E1-2BB6-FC3F-4B36-5AE80B00B8C2}"/>
                </a:ext>
              </a:extLst>
            </p:cNvPr>
            <p:cNvSpPr/>
            <p:nvPr/>
          </p:nvSpPr>
          <p:spPr>
            <a:xfrm>
              <a:off x="3880299" y="5552117"/>
              <a:ext cx="158308" cy="158314"/>
            </a:xfrm>
            <a:custGeom>
              <a:avLst/>
              <a:gdLst>
                <a:gd name="connsiteX0" fmla="*/ 88582 w 89361"/>
                <a:gd name="connsiteY0" fmla="*/ 80244 h 81240"/>
                <a:gd name="connsiteX1" fmla="*/ 88365 w 89361"/>
                <a:gd name="connsiteY1" fmla="*/ 75930 h 81240"/>
                <a:gd name="connsiteX2" fmla="*/ 5093 w 89361"/>
                <a:gd name="connsiteY2" fmla="*/ 779 h 81240"/>
                <a:gd name="connsiteX3" fmla="*/ 779 w 89361"/>
                <a:gd name="connsiteY3" fmla="*/ 997 h 81240"/>
                <a:gd name="connsiteX4" fmla="*/ 997 w 89361"/>
                <a:gd name="connsiteY4" fmla="*/ 5310 h 81240"/>
                <a:gd name="connsiteX5" fmla="*/ 84268 w 89361"/>
                <a:gd name="connsiteY5" fmla="*/ 80462 h 81240"/>
                <a:gd name="connsiteX6" fmla="*/ 88582 w 89361"/>
                <a:gd name="connsiteY6" fmla="*/ 80244 h 8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61" h="81240">
                  <a:moveTo>
                    <a:pt x="88582" y="80244"/>
                  </a:moveTo>
                  <a:cubicBezTo>
                    <a:pt x="89706" y="79012"/>
                    <a:pt x="89598" y="77054"/>
                    <a:pt x="88365" y="75930"/>
                  </a:cubicBezTo>
                  <a:lnTo>
                    <a:pt x="5093" y="779"/>
                  </a:lnTo>
                  <a:cubicBezTo>
                    <a:pt x="3861" y="-345"/>
                    <a:pt x="1903" y="-236"/>
                    <a:pt x="779" y="997"/>
                  </a:cubicBezTo>
                  <a:cubicBezTo>
                    <a:pt x="-345" y="2229"/>
                    <a:pt x="-236" y="4187"/>
                    <a:pt x="997" y="5310"/>
                  </a:cubicBezTo>
                  <a:lnTo>
                    <a:pt x="84268" y="80462"/>
                  </a:lnTo>
                  <a:cubicBezTo>
                    <a:pt x="85501" y="81586"/>
                    <a:pt x="87459" y="81477"/>
                    <a:pt x="88582" y="8024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id="{A01AA08E-80AA-5529-38CC-A5967D0E7180}"/>
                </a:ext>
              </a:extLst>
            </p:cNvPr>
            <p:cNvSpPr/>
            <p:nvPr/>
          </p:nvSpPr>
          <p:spPr>
            <a:xfrm>
              <a:off x="3854830" y="5523535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7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6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70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6" y="1236"/>
                    <a:pt x="18745" y="-69"/>
                    <a:pt x="17078" y="3"/>
                  </a:cubicBezTo>
                  <a:cubicBezTo>
                    <a:pt x="15410" y="75"/>
                    <a:pt x="14105" y="1526"/>
                    <a:pt x="14177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5" y="16208"/>
                    <a:pt x="-70" y="17658"/>
                    <a:pt x="3" y="19326"/>
                  </a:cubicBezTo>
                  <a:cubicBezTo>
                    <a:pt x="75" y="20993"/>
                    <a:pt x="1525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6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id="{C78678AB-83B3-4277-05DD-60100347E897}"/>
                </a:ext>
              </a:extLst>
            </p:cNvPr>
            <p:cNvSpPr/>
            <p:nvPr/>
          </p:nvSpPr>
          <p:spPr>
            <a:xfrm>
              <a:off x="3873004" y="5541549"/>
              <a:ext cx="37323" cy="43316"/>
            </a:xfrm>
            <a:custGeom>
              <a:avLst/>
              <a:gdLst>
                <a:gd name="connsiteX0" fmla="*/ 20268 w 21068"/>
                <a:gd name="connsiteY0" fmla="*/ 20486 h 22228"/>
                <a:gd name="connsiteX1" fmla="*/ 21066 w 21068"/>
                <a:gd name="connsiteY1" fmla="*/ 18274 h 22228"/>
                <a:gd name="connsiteX2" fmla="*/ 20268 w 21068"/>
                <a:gd name="connsiteY2" fmla="*/ 2903 h 22228"/>
                <a:gd name="connsiteX3" fmla="*/ 17078 w 21068"/>
                <a:gd name="connsiteY3" fmla="*/ 3 h 22228"/>
                <a:gd name="connsiteX4" fmla="*/ 14178 w 21068"/>
                <a:gd name="connsiteY4" fmla="*/ 3193 h 22228"/>
                <a:gd name="connsiteX5" fmla="*/ 14794 w 21068"/>
                <a:gd name="connsiteY5" fmla="*/ 15519 h 22228"/>
                <a:gd name="connsiteX6" fmla="*/ 2903 w 21068"/>
                <a:gd name="connsiteY6" fmla="*/ 16135 h 22228"/>
                <a:gd name="connsiteX7" fmla="*/ 3 w 21068"/>
                <a:gd name="connsiteY7" fmla="*/ 19325 h 22228"/>
                <a:gd name="connsiteX8" fmla="*/ 3193 w 21068"/>
                <a:gd name="connsiteY8" fmla="*/ 22226 h 22228"/>
                <a:gd name="connsiteX9" fmla="*/ 18129 w 21068"/>
                <a:gd name="connsiteY9" fmla="*/ 21464 h 22228"/>
                <a:gd name="connsiteX10" fmla="*/ 20232 w 21068"/>
                <a:gd name="connsiteY10" fmla="*/ 20449 h 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68" h="22228">
                  <a:moveTo>
                    <a:pt x="20268" y="20486"/>
                  </a:moveTo>
                  <a:cubicBezTo>
                    <a:pt x="20812" y="19869"/>
                    <a:pt x="21102" y="19108"/>
                    <a:pt x="21066" y="18274"/>
                  </a:cubicBezTo>
                  <a:lnTo>
                    <a:pt x="20268" y="2903"/>
                  </a:lnTo>
                  <a:cubicBezTo>
                    <a:pt x="20195" y="1235"/>
                    <a:pt x="18746" y="-70"/>
                    <a:pt x="17078" y="3"/>
                  </a:cubicBezTo>
                  <a:cubicBezTo>
                    <a:pt x="15410" y="75"/>
                    <a:pt x="14105" y="1526"/>
                    <a:pt x="14178" y="3193"/>
                  </a:cubicBezTo>
                  <a:lnTo>
                    <a:pt x="14794" y="15519"/>
                  </a:lnTo>
                  <a:lnTo>
                    <a:pt x="2903" y="16135"/>
                  </a:lnTo>
                  <a:cubicBezTo>
                    <a:pt x="1236" y="16208"/>
                    <a:pt x="-69" y="17658"/>
                    <a:pt x="3" y="19325"/>
                  </a:cubicBezTo>
                  <a:cubicBezTo>
                    <a:pt x="75" y="20993"/>
                    <a:pt x="1526" y="22298"/>
                    <a:pt x="3193" y="22226"/>
                  </a:cubicBezTo>
                  <a:lnTo>
                    <a:pt x="18129" y="21464"/>
                  </a:lnTo>
                  <a:cubicBezTo>
                    <a:pt x="18927" y="21428"/>
                    <a:pt x="19688" y="21065"/>
                    <a:pt x="20232" y="20449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id="{E99DD263-25DB-820F-53F8-FDB309B2682D}"/>
                </a:ext>
              </a:extLst>
            </p:cNvPr>
            <p:cNvSpPr/>
            <p:nvPr/>
          </p:nvSpPr>
          <p:spPr>
            <a:xfrm>
              <a:off x="4025727" y="5695346"/>
              <a:ext cx="38030" cy="42468"/>
            </a:xfrm>
            <a:custGeom>
              <a:avLst/>
              <a:gdLst>
                <a:gd name="connsiteX0" fmla="*/ 800 w 21467"/>
                <a:gd name="connsiteY0" fmla="*/ 1816 h 21793"/>
                <a:gd name="connsiteX1" fmla="*/ 2903 w 21467"/>
                <a:gd name="connsiteY1" fmla="*/ 800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3 h 21793"/>
                <a:gd name="connsiteX5" fmla="*/ 6238 w 21467"/>
                <a:gd name="connsiteY5" fmla="*/ 6710 h 21793"/>
                <a:gd name="connsiteX6" fmla="*/ 6855 w 21467"/>
                <a:gd name="connsiteY6" fmla="*/ 18600 h 21793"/>
                <a:gd name="connsiteX7" fmla="*/ 3954 w 21467"/>
                <a:gd name="connsiteY7" fmla="*/ 21791 h 21793"/>
                <a:gd name="connsiteX8" fmla="*/ 764 w 21467"/>
                <a:gd name="connsiteY8" fmla="*/ 18890 h 21793"/>
                <a:gd name="connsiteX9" fmla="*/ 3 w 21467"/>
                <a:gd name="connsiteY9" fmla="*/ 3954 h 21793"/>
                <a:gd name="connsiteX10" fmla="*/ 800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0" y="1816"/>
                  </a:moveTo>
                  <a:cubicBezTo>
                    <a:pt x="1344" y="1199"/>
                    <a:pt x="2106" y="873"/>
                    <a:pt x="2903" y="800"/>
                  </a:cubicBezTo>
                  <a:lnTo>
                    <a:pt x="18274" y="3"/>
                  </a:lnTo>
                  <a:cubicBezTo>
                    <a:pt x="19942" y="-70"/>
                    <a:pt x="21392" y="1199"/>
                    <a:pt x="21464" y="2903"/>
                  </a:cubicBezTo>
                  <a:cubicBezTo>
                    <a:pt x="21537" y="4607"/>
                    <a:pt x="20268" y="6021"/>
                    <a:pt x="18564" y="6093"/>
                  </a:cubicBezTo>
                  <a:lnTo>
                    <a:pt x="6238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4" y="21791"/>
                  </a:cubicBezTo>
                  <a:cubicBezTo>
                    <a:pt x="2287" y="21863"/>
                    <a:pt x="837" y="20594"/>
                    <a:pt x="764" y="18890"/>
                  </a:cubicBezTo>
                  <a:lnTo>
                    <a:pt x="3" y="3954"/>
                  </a:lnTo>
                  <a:cubicBezTo>
                    <a:pt x="-33" y="3157"/>
                    <a:pt x="257" y="2359"/>
                    <a:pt x="800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id="{796583FF-4127-A2BA-4228-495F1D87FED3}"/>
                </a:ext>
              </a:extLst>
            </p:cNvPr>
            <p:cNvSpPr/>
            <p:nvPr/>
          </p:nvSpPr>
          <p:spPr>
            <a:xfrm>
              <a:off x="4007552" y="5677260"/>
              <a:ext cx="38030" cy="42468"/>
            </a:xfrm>
            <a:custGeom>
              <a:avLst/>
              <a:gdLst>
                <a:gd name="connsiteX0" fmla="*/ 801 w 21467"/>
                <a:gd name="connsiteY0" fmla="*/ 1816 h 21793"/>
                <a:gd name="connsiteX1" fmla="*/ 2903 w 21467"/>
                <a:gd name="connsiteY1" fmla="*/ 801 h 21793"/>
                <a:gd name="connsiteX2" fmla="*/ 18274 w 21467"/>
                <a:gd name="connsiteY2" fmla="*/ 3 h 21793"/>
                <a:gd name="connsiteX3" fmla="*/ 21464 w 21467"/>
                <a:gd name="connsiteY3" fmla="*/ 2903 h 21793"/>
                <a:gd name="connsiteX4" fmla="*/ 18564 w 21467"/>
                <a:gd name="connsiteY4" fmla="*/ 6094 h 21793"/>
                <a:gd name="connsiteX5" fmla="*/ 6239 w 21467"/>
                <a:gd name="connsiteY5" fmla="*/ 6710 h 21793"/>
                <a:gd name="connsiteX6" fmla="*/ 6855 w 21467"/>
                <a:gd name="connsiteY6" fmla="*/ 18600 h 21793"/>
                <a:gd name="connsiteX7" fmla="*/ 3955 w 21467"/>
                <a:gd name="connsiteY7" fmla="*/ 21791 h 21793"/>
                <a:gd name="connsiteX8" fmla="*/ 764 w 21467"/>
                <a:gd name="connsiteY8" fmla="*/ 18891 h 21793"/>
                <a:gd name="connsiteX9" fmla="*/ 3 w 21467"/>
                <a:gd name="connsiteY9" fmla="*/ 3955 h 21793"/>
                <a:gd name="connsiteX10" fmla="*/ 801 w 21467"/>
                <a:gd name="connsiteY10" fmla="*/ 1743 h 2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67" h="21793">
                  <a:moveTo>
                    <a:pt x="801" y="1816"/>
                  </a:moveTo>
                  <a:cubicBezTo>
                    <a:pt x="1344" y="1200"/>
                    <a:pt x="2106" y="873"/>
                    <a:pt x="2903" y="801"/>
                  </a:cubicBezTo>
                  <a:lnTo>
                    <a:pt x="18274" y="3"/>
                  </a:lnTo>
                  <a:cubicBezTo>
                    <a:pt x="19942" y="-70"/>
                    <a:pt x="21392" y="1200"/>
                    <a:pt x="21464" y="2903"/>
                  </a:cubicBezTo>
                  <a:cubicBezTo>
                    <a:pt x="21537" y="4571"/>
                    <a:pt x="20268" y="6021"/>
                    <a:pt x="18564" y="6094"/>
                  </a:cubicBezTo>
                  <a:lnTo>
                    <a:pt x="6239" y="6710"/>
                  </a:lnTo>
                  <a:lnTo>
                    <a:pt x="6855" y="18600"/>
                  </a:lnTo>
                  <a:cubicBezTo>
                    <a:pt x="6927" y="20268"/>
                    <a:pt x="5658" y="21718"/>
                    <a:pt x="3955" y="21791"/>
                  </a:cubicBezTo>
                  <a:cubicBezTo>
                    <a:pt x="2287" y="21863"/>
                    <a:pt x="837" y="20595"/>
                    <a:pt x="764" y="18891"/>
                  </a:cubicBezTo>
                  <a:lnTo>
                    <a:pt x="3" y="3955"/>
                  </a:lnTo>
                  <a:cubicBezTo>
                    <a:pt x="-33" y="3157"/>
                    <a:pt x="257" y="2359"/>
                    <a:pt x="801" y="1743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id="{73B3E78B-A5A4-4EA1-5E28-7B87DACFCC50}"/>
                </a:ext>
              </a:extLst>
            </p:cNvPr>
            <p:cNvSpPr/>
            <p:nvPr/>
          </p:nvSpPr>
          <p:spPr>
            <a:xfrm>
              <a:off x="3897478" y="5561972"/>
              <a:ext cx="123051" cy="135356"/>
            </a:xfrm>
            <a:custGeom>
              <a:avLst/>
              <a:gdLst>
                <a:gd name="connsiteX0" fmla="*/ 34730 w 69459"/>
                <a:gd name="connsiteY0" fmla="*/ 69460 h 69459"/>
                <a:gd name="connsiteX1" fmla="*/ 0 w 69459"/>
                <a:gd name="connsiteY1" fmla="*/ 34730 h 69459"/>
                <a:gd name="connsiteX2" fmla="*/ 34730 w 69459"/>
                <a:gd name="connsiteY2" fmla="*/ 0 h 69459"/>
                <a:gd name="connsiteX3" fmla="*/ 69460 w 69459"/>
                <a:gd name="connsiteY3" fmla="*/ 34730 h 69459"/>
                <a:gd name="connsiteX4" fmla="*/ 34730 w 69459"/>
                <a:gd name="connsiteY4" fmla="*/ 69460 h 69459"/>
                <a:gd name="connsiteX5" fmla="*/ 34730 w 69459"/>
                <a:gd name="connsiteY5" fmla="*/ 4894 h 69459"/>
                <a:gd name="connsiteX6" fmla="*/ 4894 w 69459"/>
                <a:gd name="connsiteY6" fmla="*/ 34730 h 69459"/>
                <a:gd name="connsiteX7" fmla="*/ 34730 w 69459"/>
                <a:gd name="connsiteY7" fmla="*/ 64565 h 69459"/>
                <a:gd name="connsiteX8" fmla="*/ 64566 w 69459"/>
                <a:gd name="connsiteY8" fmla="*/ 34730 h 69459"/>
                <a:gd name="connsiteX9" fmla="*/ 34730 w 69459"/>
                <a:gd name="connsiteY9" fmla="*/ 4894 h 6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459" h="69459">
                  <a:moveTo>
                    <a:pt x="34730" y="69460"/>
                  </a:moveTo>
                  <a:cubicBezTo>
                    <a:pt x="15589" y="69460"/>
                    <a:pt x="0" y="53871"/>
                    <a:pt x="0" y="34730"/>
                  </a:cubicBezTo>
                  <a:cubicBezTo>
                    <a:pt x="0" y="15588"/>
                    <a:pt x="15589" y="0"/>
                    <a:pt x="34730" y="0"/>
                  </a:cubicBezTo>
                  <a:cubicBezTo>
                    <a:pt x="53871" y="0"/>
                    <a:pt x="69460" y="15588"/>
                    <a:pt x="69460" y="34730"/>
                  </a:cubicBezTo>
                  <a:cubicBezTo>
                    <a:pt x="69460" y="53871"/>
                    <a:pt x="53871" y="69460"/>
                    <a:pt x="34730" y="69460"/>
                  </a:cubicBezTo>
                  <a:close/>
                  <a:moveTo>
                    <a:pt x="34730" y="4894"/>
                  </a:moveTo>
                  <a:cubicBezTo>
                    <a:pt x="18271" y="4894"/>
                    <a:pt x="4894" y="18271"/>
                    <a:pt x="4894" y="34730"/>
                  </a:cubicBezTo>
                  <a:cubicBezTo>
                    <a:pt x="4894" y="51188"/>
                    <a:pt x="18271" y="64565"/>
                    <a:pt x="34730" y="64565"/>
                  </a:cubicBezTo>
                  <a:cubicBezTo>
                    <a:pt x="51189" y="64565"/>
                    <a:pt x="64566" y="51188"/>
                    <a:pt x="64566" y="34730"/>
                  </a:cubicBezTo>
                  <a:cubicBezTo>
                    <a:pt x="64566" y="18271"/>
                    <a:pt x="51189" y="4894"/>
                    <a:pt x="34730" y="4894"/>
                  </a:cubicBezTo>
                  <a:close/>
                </a:path>
              </a:pathLst>
            </a:custGeom>
            <a:solidFill>
              <a:srgbClr val="EFE8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id="{48BF5CFD-DB76-3EA5-05C6-BCA4FEC6B0E4}"/>
                </a:ext>
              </a:extLst>
            </p:cNvPr>
            <p:cNvSpPr/>
            <p:nvPr/>
          </p:nvSpPr>
          <p:spPr>
            <a:xfrm>
              <a:off x="2069681" y="4539305"/>
              <a:ext cx="2009356" cy="129987"/>
            </a:xfrm>
            <a:custGeom>
              <a:avLst/>
              <a:gdLst>
                <a:gd name="connsiteX0" fmla="*/ 0 w 1134229"/>
                <a:gd name="connsiteY0" fmla="*/ 0 h 66704"/>
                <a:gd name="connsiteX1" fmla="*/ 1134230 w 1134229"/>
                <a:gd name="connsiteY1" fmla="*/ 0 h 66704"/>
                <a:gd name="connsiteX2" fmla="*/ 1134230 w 1134229"/>
                <a:gd name="connsiteY2" fmla="*/ 66705 h 66704"/>
                <a:gd name="connsiteX3" fmla="*/ 0 w 1134229"/>
                <a:gd name="connsiteY3" fmla="*/ 66705 h 66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4229" h="66704">
                  <a:moveTo>
                    <a:pt x="0" y="0"/>
                  </a:moveTo>
                  <a:lnTo>
                    <a:pt x="1134230" y="0"/>
                  </a:lnTo>
                  <a:lnTo>
                    <a:pt x="1134230" y="66705"/>
                  </a:lnTo>
                  <a:lnTo>
                    <a:pt x="0" y="66705"/>
                  </a:lnTo>
                  <a:close/>
                </a:path>
              </a:pathLst>
            </a:custGeom>
            <a:solidFill>
              <a:srgbClr val="020202">
                <a:alpha val="23000"/>
              </a:srgb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id="{FC9A464B-43D5-EB70-A964-102685BD29A5}"/>
                </a:ext>
              </a:extLst>
            </p:cNvPr>
            <p:cNvSpPr/>
            <p:nvPr/>
          </p:nvSpPr>
          <p:spPr>
            <a:xfrm>
              <a:off x="2018945" y="4305961"/>
              <a:ext cx="2110765" cy="292473"/>
            </a:xfrm>
            <a:custGeom>
              <a:avLst/>
              <a:gdLst>
                <a:gd name="connsiteX0" fmla="*/ 0 w 1191472"/>
                <a:gd name="connsiteY0" fmla="*/ 0 h 150085"/>
                <a:gd name="connsiteX1" fmla="*/ 1191472 w 1191472"/>
                <a:gd name="connsiteY1" fmla="*/ 0 h 150085"/>
                <a:gd name="connsiteX2" fmla="*/ 1191472 w 1191472"/>
                <a:gd name="connsiteY2" fmla="*/ 150085 h 150085"/>
                <a:gd name="connsiteX3" fmla="*/ 0 w 1191472"/>
                <a:gd name="connsiteY3" fmla="*/ 150085 h 150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1472" h="150085">
                  <a:moveTo>
                    <a:pt x="0" y="0"/>
                  </a:moveTo>
                  <a:lnTo>
                    <a:pt x="1191472" y="0"/>
                  </a:lnTo>
                  <a:lnTo>
                    <a:pt x="1191472" y="150085"/>
                  </a:lnTo>
                  <a:lnTo>
                    <a:pt x="0" y="150085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id="{0EC1A10D-187D-F718-EFA7-7B4D9B415689}"/>
                </a:ext>
              </a:extLst>
            </p:cNvPr>
            <p:cNvSpPr/>
            <p:nvPr/>
          </p:nvSpPr>
          <p:spPr>
            <a:xfrm>
              <a:off x="2576597" y="4310272"/>
              <a:ext cx="179760" cy="1658124"/>
            </a:xfrm>
            <a:custGeom>
              <a:avLst/>
              <a:gdLst>
                <a:gd name="connsiteX0" fmla="*/ 0 w 101470"/>
                <a:gd name="connsiteY0" fmla="*/ 0 h 850880"/>
                <a:gd name="connsiteX1" fmla="*/ 101470 w 101470"/>
                <a:gd name="connsiteY1" fmla="*/ 0 h 850880"/>
                <a:gd name="connsiteX2" fmla="*/ 101470 w 101470"/>
                <a:gd name="connsiteY2" fmla="*/ 850880 h 850880"/>
                <a:gd name="connsiteX3" fmla="*/ 0 w 101470"/>
                <a:gd name="connsiteY3" fmla="*/ 850880 h 85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70" h="850880">
                  <a:moveTo>
                    <a:pt x="0" y="0"/>
                  </a:moveTo>
                  <a:lnTo>
                    <a:pt x="101470" y="0"/>
                  </a:lnTo>
                  <a:lnTo>
                    <a:pt x="101470" y="850880"/>
                  </a:lnTo>
                  <a:lnTo>
                    <a:pt x="0" y="850880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id="{7BCF190B-670D-4137-479B-F4F3287C6F88}"/>
                </a:ext>
              </a:extLst>
            </p:cNvPr>
            <p:cNvSpPr/>
            <p:nvPr/>
          </p:nvSpPr>
          <p:spPr>
            <a:xfrm>
              <a:off x="3641227" y="4310272"/>
              <a:ext cx="179760" cy="1658124"/>
            </a:xfrm>
            <a:custGeom>
              <a:avLst/>
              <a:gdLst>
                <a:gd name="connsiteX0" fmla="*/ 0 w 101470"/>
                <a:gd name="connsiteY0" fmla="*/ 0 h 850880"/>
                <a:gd name="connsiteX1" fmla="*/ 101471 w 101470"/>
                <a:gd name="connsiteY1" fmla="*/ 0 h 850880"/>
                <a:gd name="connsiteX2" fmla="*/ 101471 w 101470"/>
                <a:gd name="connsiteY2" fmla="*/ 850880 h 850880"/>
                <a:gd name="connsiteX3" fmla="*/ 0 w 101470"/>
                <a:gd name="connsiteY3" fmla="*/ 850880 h 85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70" h="850880">
                  <a:moveTo>
                    <a:pt x="0" y="0"/>
                  </a:moveTo>
                  <a:lnTo>
                    <a:pt x="101471" y="0"/>
                  </a:lnTo>
                  <a:lnTo>
                    <a:pt x="101471" y="850880"/>
                  </a:lnTo>
                  <a:lnTo>
                    <a:pt x="0" y="850880"/>
                  </a:lnTo>
                  <a:close/>
                </a:path>
              </a:pathLst>
            </a:custGeom>
            <a:solidFill>
              <a:srgbClr val="BF282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id="{6668CDA4-AEC9-EAD7-175B-FD978E394A79}"/>
                </a:ext>
              </a:extLst>
            </p:cNvPr>
            <p:cNvSpPr/>
            <p:nvPr/>
          </p:nvSpPr>
          <p:spPr>
            <a:xfrm>
              <a:off x="3429097" y="4306881"/>
              <a:ext cx="700548" cy="1668934"/>
            </a:xfrm>
            <a:custGeom>
              <a:avLst/>
              <a:gdLst>
                <a:gd name="connsiteX0" fmla="*/ 36 w 395441"/>
                <a:gd name="connsiteY0" fmla="*/ 0 h 856427"/>
                <a:gd name="connsiteX1" fmla="*/ 36 w 395441"/>
                <a:gd name="connsiteY1" fmla="*/ 856427 h 856427"/>
                <a:gd name="connsiteX2" fmla="*/ 365860 w 395441"/>
                <a:gd name="connsiteY2" fmla="*/ 855883 h 856427"/>
                <a:gd name="connsiteX3" fmla="*/ 367165 w 395441"/>
                <a:gd name="connsiteY3" fmla="*/ 148454 h 856427"/>
                <a:gd name="connsiteX4" fmla="*/ 395442 w 395441"/>
                <a:gd name="connsiteY4" fmla="*/ 149541 h 856427"/>
                <a:gd name="connsiteX5" fmla="*/ 394463 w 395441"/>
                <a:gd name="connsiteY5" fmla="*/ 0 h 856427"/>
                <a:gd name="connsiteX6" fmla="*/ 0 w 395441"/>
                <a:gd name="connsiteY6" fmla="*/ 0 h 85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441" h="856427">
                  <a:moveTo>
                    <a:pt x="36" y="0"/>
                  </a:moveTo>
                  <a:lnTo>
                    <a:pt x="36" y="856427"/>
                  </a:lnTo>
                  <a:lnTo>
                    <a:pt x="365860" y="855883"/>
                  </a:lnTo>
                  <a:lnTo>
                    <a:pt x="367165" y="148454"/>
                  </a:lnTo>
                  <a:lnTo>
                    <a:pt x="395442" y="149541"/>
                  </a:lnTo>
                  <a:lnTo>
                    <a:pt x="3944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20202">
                <a:alpha val="23000"/>
              </a:srgb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id="{2BD0930F-A222-1BA0-FB0E-2759A22AA1F6}"/>
                </a:ext>
              </a:extLst>
            </p:cNvPr>
            <p:cNvSpPr/>
            <p:nvPr/>
          </p:nvSpPr>
          <p:spPr>
            <a:xfrm>
              <a:off x="2920705" y="4307799"/>
              <a:ext cx="308712" cy="642451"/>
            </a:xfrm>
            <a:custGeom>
              <a:avLst/>
              <a:gdLst>
                <a:gd name="connsiteX0" fmla="*/ 36 w 174260"/>
                <a:gd name="connsiteY0" fmla="*/ 0 h 329679"/>
                <a:gd name="connsiteX1" fmla="*/ 77036 w 174260"/>
                <a:gd name="connsiteY1" fmla="*/ 329680 h 329679"/>
                <a:gd name="connsiteX2" fmla="*/ 107126 w 174260"/>
                <a:gd name="connsiteY2" fmla="*/ 212113 h 329679"/>
                <a:gd name="connsiteX3" fmla="*/ 174229 w 174260"/>
                <a:gd name="connsiteY3" fmla="*/ 281138 h 329679"/>
                <a:gd name="connsiteX4" fmla="*/ 60252 w 174260"/>
                <a:gd name="connsiteY4" fmla="*/ 24833 h 329679"/>
                <a:gd name="connsiteX5" fmla="*/ 0 w 174260"/>
                <a:gd name="connsiteY5" fmla="*/ 36 h 329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260" h="329679">
                  <a:moveTo>
                    <a:pt x="36" y="0"/>
                  </a:moveTo>
                  <a:lnTo>
                    <a:pt x="77036" y="329680"/>
                  </a:lnTo>
                  <a:lnTo>
                    <a:pt x="107126" y="212113"/>
                  </a:lnTo>
                  <a:lnTo>
                    <a:pt x="174229" y="281138"/>
                  </a:lnTo>
                  <a:cubicBezTo>
                    <a:pt x="174229" y="281138"/>
                    <a:pt x="179305" y="118908"/>
                    <a:pt x="60252" y="24833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rgbClr val="8C1E1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id="{4C40C0A0-4D85-E12B-775E-ED6ADEEEFC78}"/>
                </a:ext>
              </a:extLst>
            </p:cNvPr>
            <p:cNvSpPr/>
            <p:nvPr/>
          </p:nvSpPr>
          <p:spPr>
            <a:xfrm>
              <a:off x="2938688" y="4048380"/>
              <a:ext cx="508906" cy="537407"/>
            </a:xfrm>
            <a:custGeom>
              <a:avLst/>
              <a:gdLst>
                <a:gd name="connsiteX0" fmla="*/ 34222 w 287264"/>
                <a:gd name="connsiteY0" fmla="*/ 52787 h 275775"/>
                <a:gd name="connsiteX1" fmla="*/ 287264 w 287264"/>
                <a:gd name="connsiteY1" fmla="*/ 30166 h 275775"/>
                <a:gd name="connsiteX2" fmla="*/ 219980 w 287264"/>
                <a:gd name="connsiteY2" fmla="*/ 275776 h 275775"/>
                <a:gd name="connsiteX3" fmla="*/ 0 w 287264"/>
                <a:gd name="connsiteY3" fmla="*/ 135914 h 275775"/>
                <a:gd name="connsiteX4" fmla="*/ 34222 w 287264"/>
                <a:gd name="connsiteY4" fmla="*/ 52787 h 27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264" h="275775">
                  <a:moveTo>
                    <a:pt x="34222" y="52787"/>
                  </a:moveTo>
                  <a:cubicBezTo>
                    <a:pt x="34222" y="52787"/>
                    <a:pt x="180392" y="-49046"/>
                    <a:pt x="287264" y="30166"/>
                  </a:cubicBezTo>
                  <a:cubicBezTo>
                    <a:pt x="287264" y="30166"/>
                    <a:pt x="276280" y="159478"/>
                    <a:pt x="219980" y="275776"/>
                  </a:cubicBezTo>
                  <a:cubicBezTo>
                    <a:pt x="219980" y="275776"/>
                    <a:pt x="112129" y="246883"/>
                    <a:pt x="0" y="135914"/>
                  </a:cubicBezTo>
                  <a:lnTo>
                    <a:pt x="34222" y="52787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id="{0512E52C-ED5C-9CA0-E17F-B583ADA68526}"/>
                </a:ext>
              </a:extLst>
            </p:cNvPr>
            <p:cNvSpPr/>
            <p:nvPr/>
          </p:nvSpPr>
          <p:spPr>
            <a:xfrm>
              <a:off x="2277958" y="4223182"/>
              <a:ext cx="569789" cy="402168"/>
            </a:xfrm>
            <a:custGeom>
              <a:avLst/>
              <a:gdLst>
                <a:gd name="connsiteX0" fmla="*/ 321632 w 321631"/>
                <a:gd name="connsiteY0" fmla="*/ 26456 h 206376"/>
                <a:gd name="connsiteX1" fmla="*/ 34839 w 321631"/>
                <a:gd name="connsiteY1" fmla="*/ 206376 h 206376"/>
                <a:gd name="connsiteX2" fmla="*/ 96250 w 321631"/>
                <a:gd name="connsiteY2" fmla="*/ 101680 h 206376"/>
                <a:gd name="connsiteX3" fmla="*/ 0 w 321631"/>
                <a:gd name="connsiteY3" fmla="*/ 103456 h 206376"/>
                <a:gd name="connsiteX4" fmla="*/ 261380 w 321631"/>
                <a:gd name="connsiteY4" fmla="*/ 1659 h 206376"/>
                <a:gd name="connsiteX5" fmla="*/ 321632 w 321631"/>
                <a:gd name="connsiteY5" fmla="*/ 26456 h 20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31" h="206376">
                  <a:moveTo>
                    <a:pt x="321632" y="26456"/>
                  </a:moveTo>
                  <a:lnTo>
                    <a:pt x="34839" y="206376"/>
                  </a:lnTo>
                  <a:lnTo>
                    <a:pt x="96250" y="101680"/>
                  </a:lnTo>
                  <a:lnTo>
                    <a:pt x="0" y="103456"/>
                  </a:lnTo>
                  <a:cubicBezTo>
                    <a:pt x="0" y="103456"/>
                    <a:pt x="110606" y="-15307"/>
                    <a:pt x="261380" y="1659"/>
                  </a:cubicBezTo>
                  <a:lnTo>
                    <a:pt x="321632" y="26456"/>
                  </a:lnTo>
                  <a:close/>
                </a:path>
              </a:pathLst>
            </a:custGeom>
            <a:solidFill>
              <a:srgbClr val="8C1E1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id="{54A62819-3892-B7AD-C945-BAD99DDB34F3}"/>
                </a:ext>
              </a:extLst>
            </p:cNvPr>
            <p:cNvSpPr/>
            <p:nvPr/>
          </p:nvSpPr>
          <p:spPr>
            <a:xfrm>
              <a:off x="2383926" y="3725255"/>
              <a:ext cx="513016" cy="541568"/>
            </a:xfrm>
            <a:custGeom>
              <a:avLst/>
              <a:gdLst>
                <a:gd name="connsiteX0" fmla="*/ 289548 w 289584"/>
                <a:gd name="connsiteY0" fmla="*/ 194784 h 277910"/>
                <a:gd name="connsiteX1" fmla="*/ 124455 w 289584"/>
                <a:gd name="connsiteY1" fmla="*/ 0 h 277910"/>
                <a:gd name="connsiteX2" fmla="*/ 0 w 289584"/>
                <a:gd name="connsiteY2" fmla="*/ 222082 h 277910"/>
                <a:gd name="connsiteX3" fmla="*/ 255362 w 289584"/>
                <a:gd name="connsiteY3" fmla="*/ 277911 h 277910"/>
                <a:gd name="connsiteX4" fmla="*/ 289584 w 289584"/>
                <a:gd name="connsiteY4" fmla="*/ 194784 h 27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584" h="277910">
                  <a:moveTo>
                    <a:pt x="289548" y="194784"/>
                  </a:moveTo>
                  <a:cubicBezTo>
                    <a:pt x="289548" y="194784"/>
                    <a:pt x="256123" y="18996"/>
                    <a:pt x="124455" y="0"/>
                  </a:cubicBezTo>
                  <a:cubicBezTo>
                    <a:pt x="124455" y="0"/>
                    <a:pt x="41872" y="99839"/>
                    <a:pt x="0" y="222082"/>
                  </a:cubicBezTo>
                  <a:cubicBezTo>
                    <a:pt x="0" y="222082"/>
                    <a:pt x="97591" y="277766"/>
                    <a:pt x="255362" y="277911"/>
                  </a:cubicBezTo>
                  <a:lnTo>
                    <a:pt x="289584" y="194784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id="{0B62B504-1AEF-CC0A-9EE1-A03304CDDE20}"/>
                </a:ext>
              </a:extLst>
            </p:cNvPr>
            <p:cNvSpPr/>
            <p:nvPr/>
          </p:nvSpPr>
          <p:spPr>
            <a:xfrm rot="1342801">
              <a:off x="2841722" y="4093126"/>
              <a:ext cx="145272" cy="251215"/>
            </a:xfrm>
            <a:custGeom>
              <a:avLst/>
              <a:gdLst>
                <a:gd name="connsiteX0" fmla="*/ 72360 w 82002"/>
                <a:gd name="connsiteY0" fmla="*/ 0 h 128913"/>
                <a:gd name="connsiteX1" fmla="*/ 82003 w 82002"/>
                <a:gd name="connsiteY1" fmla="*/ 9643 h 128913"/>
                <a:gd name="connsiteX2" fmla="*/ 82003 w 82002"/>
                <a:gd name="connsiteY2" fmla="*/ 119271 h 128913"/>
                <a:gd name="connsiteX3" fmla="*/ 72360 w 82002"/>
                <a:gd name="connsiteY3" fmla="*/ 128914 h 128913"/>
                <a:gd name="connsiteX4" fmla="*/ 9643 w 82002"/>
                <a:gd name="connsiteY4" fmla="*/ 128914 h 128913"/>
                <a:gd name="connsiteX5" fmla="*/ 0 w 82002"/>
                <a:gd name="connsiteY5" fmla="*/ 119271 h 128913"/>
                <a:gd name="connsiteX6" fmla="*/ 0 w 82002"/>
                <a:gd name="connsiteY6" fmla="*/ 9643 h 128913"/>
                <a:gd name="connsiteX7" fmla="*/ 9643 w 82002"/>
                <a:gd name="connsiteY7" fmla="*/ 0 h 12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002" h="128913">
                  <a:moveTo>
                    <a:pt x="72360" y="0"/>
                  </a:moveTo>
                  <a:cubicBezTo>
                    <a:pt x="77685" y="0"/>
                    <a:pt x="82003" y="4317"/>
                    <a:pt x="82003" y="9643"/>
                  </a:cubicBezTo>
                  <a:lnTo>
                    <a:pt x="82003" y="119271"/>
                  </a:lnTo>
                  <a:cubicBezTo>
                    <a:pt x="82003" y="124596"/>
                    <a:pt x="77685" y="128914"/>
                    <a:pt x="72360" y="128914"/>
                  </a:cubicBezTo>
                  <a:lnTo>
                    <a:pt x="9643" y="128914"/>
                  </a:lnTo>
                  <a:cubicBezTo>
                    <a:pt x="4317" y="128914"/>
                    <a:pt x="0" y="124596"/>
                    <a:pt x="0" y="119271"/>
                  </a:cubicBezTo>
                  <a:lnTo>
                    <a:pt x="0" y="9643"/>
                  </a:lnTo>
                  <a:cubicBezTo>
                    <a:pt x="0" y="4317"/>
                    <a:pt x="4317" y="0"/>
                    <a:pt x="9643" y="0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id="{A0B2BDCB-0FA2-F09A-1F76-611F6B4C7F49}"/>
                </a:ext>
              </a:extLst>
            </p:cNvPr>
            <p:cNvSpPr/>
            <p:nvPr/>
          </p:nvSpPr>
          <p:spPr>
            <a:xfrm>
              <a:off x="1204220" y="4668655"/>
              <a:ext cx="376850" cy="334813"/>
            </a:xfrm>
            <a:custGeom>
              <a:avLst/>
              <a:gdLst>
                <a:gd name="connsiteX0" fmla="*/ 112085 w 212722"/>
                <a:gd name="connsiteY0" fmla="*/ 7686 h 171812"/>
                <a:gd name="connsiteX1" fmla="*/ 71447 w 212722"/>
                <a:gd name="connsiteY1" fmla="*/ 37 h 171812"/>
                <a:gd name="connsiteX2" fmla="*/ 21346 w 212722"/>
                <a:gd name="connsiteY2" fmla="*/ 17257 h 171812"/>
                <a:gd name="connsiteX3" fmla="*/ 5975 w 212722"/>
                <a:gd name="connsiteY3" fmla="*/ 31215 h 171812"/>
                <a:gd name="connsiteX4" fmla="*/ 138 w 212722"/>
                <a:gd name="connsiteY4" fmla="*/ 50174 h 171812"/>
                <a:gd name="connsiteX5" fmla="*/ 34288 w 212722"/>
                <a:gd name="connsiteY5" fmla="*/ 114414 h 171812"/>
                <a:gd name="connsiteX6" fmla="*/ 103457 w 212722"/>
                <a:gd name="connsiteY6" fmla="*/ 144829 h 171812"/>
                <a:gd name="connsiteX7" fmla="*/ 161860 w 212722"/>
                <a:gd name="connsiteY7" fmla="*/ 163101 h 171812"/>
                <a:gd name="connsiteX8" fmla="*/ 212722 w 212722"/>
                <a:gd name="connsiteY8" fmla="*/ 171293 h 171812"/>
                <a:gd name="connsiteX9" fmla="*/ 72461 w 212722"/>
                <a:gd name="connsiteY9" fmla="*/ 110390 h 171812"/>
                <a:gd name="connsiteX10" fmla="*/ 49478 w 212722"/>
                <a:gd name="connsiteY10" fmla="*/ 94293 h 171812"/>
                <a:gd name="connsiteX11" fmla="*/ 38928 w 212722"/>
                <a:gd name="connsiteY11" fmla="*/ 69026 h 171812"/>
                <a:gd name="connsiteX12" fmla="*/ 69453 w 212722"/>
                <a:gd name="connsiteY12" fmla="*/ 38030 h 171812"/>
                <a:gd name="connsiteX13" fmla="*/ 163854 w 212722"/>
                <a:gd name="connsiteY13" fmla="*/ 71998 h 171812"/>
                <a:gd name="connsiteX14" fmla="*/ 212541 w 212722"/>
                <a:gd name="connsiteY14" fmla="*/ 165203 h 171812"/>
                <a:gd name="connsiteX15" fmla="*/ 192421 w 212722"/>
                <a:gd name="connsiteY15" fmla="*/ 69533 h 171812"/>
                <a:gd name="connsiteX16" fmla="*/ 112085 w 212722"/>
                <a:gd name="connsiteY16" fmla="*/ 7686 h 17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12722" h="171812">
                  <a:moveTo>
                    <a:pt x="112085" y="7686"/>
                  </a:moveTo>
                  <a:cubicBezTo>
                    <a:pt x="98998" y="3046"/>
                    <a:pt x="85295" y="-398"/>
                    <a:pt x="71447" y="37"/>
                  </a:cubicBezTo>
                  <a:cubicBezTo>
                    <a:pt x="53574" y="581"/>
                    <a:pt x="36354" y="7542"/>
                    <a:pt x="21346" y="17257"/>
                  </a:cubicBezTo>
                  <a:cubicBezTo>
                    <a:pt x="15509" y="21064"/>
                    <a:pt x="9781" y="25377"/>
                    <a:pt x="5975" y="31215"/>
                  </a:cubicBezTo>
                  <a:cubicBezTo>
                    <a:pt x="2313" y="36797"/>
                    <a:pt x="609" y="43504"/>
                    <a:pt x="138" y="50174"/>
                  </a:cubicBezTo>
                  <a:cubicBezTo>
                    <a:pt x="-1639" y="75406"/>
                    <a:pt x="13950" y="99369"/>
                    <a:pt x="34288" y="114414"/>
                  </a:cubicBezTo>
                  <a:cubicBezTo>
                    <a:pt x="54625" y="129458"/>
                    <a:pt x="79277" y="137289"/>
                    <a:pt x="103457" y="144829"/>
                  </a:cubicBezTo>
                  <a:cubicBezTo>
                    <a:pt x="122925" y="150920"/>
                    <a:pt x="142393" y="157010"/>
                    <a:pt x="161860" y="163101"/>
                  </a:cubicBezTo>
                  <a:cubicBezTo>
                    <a:pt x="178391" y="168248"/>
                    <a:pt x="195538" y="173505"/>
                    <a:pt x="212722" y="171293"/>
                  </a:cubicBezTo>
                  <a:cubicBezTo>
                    <a:pt x="164180" y="155524"/>
                    <a:pt x="117124" y="135114"/>
                    <a:pt x="72461" y="110390"/>
                  </a:cubicBezTo>
                  <a:cubicBezTo>
                    <a:pt x="64232" y="105858"/>
                    <a:pt x="55967" y="101073"/>
                    <a:pt x="49478" y="94293"/>
                  </a:cubicBezTo>
                  <a:cubicBezTo>
                    <a:pt x="42952" y="87514"/>
                    <a:pt x="38348" y="78415"/>
                    <a:pt x="38928" y="69026"/>
                  </a:cubicBezTo>
                  <a:cubicBezTo>
                    <a:pt x="39943" y="53582"/>
                    <a:pt x="54589" y="42235"/>
                    <a:pt x="69453" y="38030"/>
                  </a:cubicBezTo>
                  <a:cubicBezTo>
                    <a:pt x="103385" y="28387"/>
                    <a:pt x="140362" y="45715"/>
                    <a:pt x="163854" y="71998"/>
                  </a:cubicBezTo>
                  <a:cubicBezTo>
                    <a:pt x="187382" y="98282"/>
                    <a:pt x="200215" y="132141"/>
                    <a:pt x="212541" y="165203"/>
                  </a:cubicBezTo>
                  <a:cubicBezTo>
                    <a:pt x="211308" y="132322"/>
                    <a:pt x="208771" y="98100"/>
                    <a:pt x="192421" y="69533"/>
                  </a:cubicBezTo>
                  <a:cubicBezTo>
                    <a:pt x="175274" y="39552"/>
                    <a:pt x="144604" y="19251"/>
                    <a:pt x="112085" y="7686"/>
                  </a:cubicBezTo>
                  <a:close/>
                </a:path>
              </a:pathLst>
            </a:custGeom>
            <a:solidFill>
              <a:schemeClr val="accent4">
                <a:lumMod val="9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id="{6E5C2721-3380-4BB7-F5EA-4B62D04B86BD}"/>
                </a:ext>
              </a:extLst>
            </p:cNvPr>
            <p:cNvSpPr/>
            <p:nvPr/>
          </p:nvSpPr>
          <p:spPr>
            <a:xfrm>
              <a:off x="1564777" y="4582354"/>
              <a:ext cx="325402" cy="442215"/>
            </a:xfrm>
            <a:custGeom>
              <a:avLst/>
              <a:gdLst>
                <a:gd name="connsiteX0" fmla="*/ 30803 w 183681"/>
                <a:gd name="connsiteY0" fmla="*/ 224607 h 226926"/>
                <a:gd name="connsiteX1" fmla="*/ 35661 w 183681"/>
                <a:gd name="connsiteY1" fmla="*/ 222577 h 226926"/>
                <a:gd name="connsiteX2" fmla="*/ 77025 w 183681"/>
                <a:gd name="connsiteY2" fmla="*/ 199049 h 226926"/>
                <a:gd name="connsiteX3" fmla="*/ 155874 w 183681"/>
                <a:gd name="connsiteY3" fmla="*/ 141553 h 226926"/>
                <a:gd name="connsiteX4" fmla="*/ 180381 w 183681"/>
                <a:gd name="connsiteY4" fmla="*/ 50922 h 226926"/>
                <a:gd name="connsiteX5" fmla="*/ 109326 w 183681"/>
                <a:gd name="connsiteY5" fmla="*/ 23 h 226926"/>
                <a:gd name="connsiteX6" fmla="*/ 40483 w 183681"/>
                <a:gd name="connsiteY6" fmla="*/ 38958 h 226926"/>
                <a:gd name="connsiteX7" fmla="*/ 9487 w 183681"/>
                <a:gd name="connsiteY7" fmla="*/ 114001 h 226926"/>
                <a:gd name="connsiteX8" fmla="*/ 750 w 183681"/>
                <a:gd name="connsiteY8" fmla="*/ 226927 h 226926"/>
                <a:gd name="connsiteX9" fmla="*/ 13475 w 183681"/>
                <a:gd name="connsiteY9" fmla="*/ 226927 h 226926"/>
                <a:gd name="connsiteX10" fmla="*/ 43020 w 183681"/>
                <a:gd name="connsiteY10" fmla="*/ 107330 h 226926"/>
                <a:gd name="connsiteX11" fmla="*/ 71334 w 183681"/>
                <a:gd name="connsiteY11" fmla="*/ 69229 h 226926"/>
                <a:gd name="connsiteX12" fmla="*/ 115308 w 183681"/>
                <a:gd name="connsiteY12" fmla="*/ 54112 h 226926"/>
                <a:gd name="connsiteX13" fmla="*/ 149965 w 183681"/>
                <a:gd name="connsiteY13" fmla="*/ 82570 h 226926"/>
                <a:gd name="connsiteX14" fmla="*/ 144020 w 183681"/>
                <a:gd name="connsiteY14" fmla="*/ 116067 h 226926"/>
                <a:gd name="connsiteX15" fmla="*/ 69231 w 183681"/>
                <a:gd name="connsiteY15" fmla="*/ 182989 h 226926"/>
                <a:gd name="connsiteX16" fmla="*/ 17825 w 183681"/>
                <a:gd name="connsiteY16" fmla="*/ 226383 h 226926"/>
                <a:gd name="connsiteX17" fmla="*/ 30767 w 183681"/>
                <a:gd name="connsiteY17" fmla="*/ 224571 h 22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3681" h="226926">
                  <a:moveTo>
                    <a:pt x="30803" y="224607"/>
                  </a:moveTo>
                  <a:cubicBezTo>
                    <a:pt x="32543" y="224317"/>
                    <a:pt x="34139" y="223447"/>
                    <a:pt x="35661" y="222577"/>
                  </a:cubicBezTo>
                  <a:cubicBezTo>
                    <a:pt x="49437" y="214746"/>
                    <a:pt x="63249" y="206880"/>
                    <a:pt x="77025" y="199049"/>
                  </a:cubicBezTo>
                  <a:cubicBezTo>
                    <a:pt x="105447" y="182881"/>
                    <a:pt x="134449" y="166240"/>
                    <a:pt x="155874" y="141553"/>
                  </a:cubicBezTo>
                  <a:cubicBezTo>
                    <a:pt x="177299" y="116865"/>
                    <a:pt x="190097" y="82171"/>
                    <a:pt x="180381" y="50922"/>
                  </a:cubicBezTo>
                  <a:cubicBezTo>
                    <a:pt x="171100" y="21050"/>
                    <a:pt x="140576" y="-811"/>
                    <a:pt x="109326" y="23"/>
                  </a:cubicBezTo>
                  <a:cubicBezTo>
                    <a:pt x="82064" y="748"/>
                    <a:pt x="56905" y="17207"/>
                    <a:pt x="40483" y="38958"/>
                  </a:cubicBezTo>
                  <a:cubicBezTo>
                    <a:pt x="24060" y="60746"/>
                    <a:pt x="15287" y="87355"/>
                    <a:pt x="9487" y="114001"/>
                  </a:cubicBezTo>
                  <a:cubicBezTo>
                    <a:pt x="1403" y="151015"/>
                    <a:pt x="-1534" y="189116"/>
                    <a:pt x="750" y="226927"/>
                  </a:cubicBezTo>
                  <a:cubicBezTo>
                    <a:pt x="4992" y="226927"/>
                    <a:pt x="9233" y="226927"/>
                    <a:pt x="13475" y="226927"/>
                  </a:cubicBezTo>
                  <a:cubicBezTo>
                    <a:pt x="13692" y="185491"/>
                    <a:pt x="23915" y="144126"/>
                    <a:pt x="43020" y="107330"/>
                  </a:cubicBezTo>
                  <a:cubicBezTo>
                    <a:pt x="50343" y="93192"/>
                    <a:pt x="59189" y="79489"/>
                    <a:pt x="71334" y="69229"/>
                  </a:cubicBezTo>
                  <a:cubicBezTo>
                    <a:pt x="83514" y="58970"/>
                    <a:pt x="99465" y="52372"/>
                    <a:pt x="115308" y="54112"/>
                  </a:cubicBezTo>
                  <a:cubicBezTo>
                    <a:pt x="131150" y="55852"/>
                    <a:pt x="146267" y="67054"/>
                    <a:pt x="149965" y="82570"/>
                  </a:cubicBezTo>
                  <a:cubicBezTo>
                    <a:pt x="152648" y="93844"/>
                    <a:pt x="149240" y="105735"/>
                    <a:pt x="144020" y="116067"/>
                  </a:cubicBezTo>
                  <a:cubicBezTo>
                    <a:pt x="128685" y="146374"/>
                    <a:pt x="98813" y="166313"/>
                    <a:pt x="69231" y="182989"/>
                  </a:cubicBezTo>
                  <a:cubicBezTo>
                    <a:pt x="49365" y="194191"/>
                    <a:pt x="27758" y="205864"/>
                    <a:pt x="17825" y="226383"/>
                  </a:cubicBezTo>
                  <a:cubicBezTo>
                    <a:pt x="20109" y="222395"/>
                    <a:pt x="26236" y="225296"/>
                    <a:pt x="30767" y="224571"/>
                  </a:cubicBezTo>
                  <a:close/>
                </a:path>
              </a:pathLst>
            </a:custGeom>
            <a:solidFill>
              <a:schemeClr val="accent4">
                <a:lumMod val="9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id="{1CF803C8-1F1F-A8FF-D52E-113DA693C044}"/>
                </a:ext>
              </a:extLst>
            </p:cNvPr>
            <p:cNvSpPr/>
            <p:nvPr/>
          </p:nvSpPr>
          <p:spPr>
            <a:xfrm>
              <a:off x="1073856" y="4807688"/>
              <a:ext cx="498092" cy="210502"/>
            </a:xfrm>
            <a:custGeom>
              <a:avLst/>
              <a:gdLst>
                <a:gd name="connsiteX0" fmla="*/ 249223 w 281160"/>
                <a:gd name="connsiteY0" fmla="*/ 59345 h 108021"/>
                <a:gd name="connsiteX1" fmla="*/ 225658 w 281160"/>
                <a:gd name="connsiteY1" fmla="*/ 42959 h 108021"/>
                <a:gd name="connsiteX2" fmla="*/ 158447 w 281160"/>
                <a:gd name="connsiteY2" fmla="*/ 32337 h 108021"/>
                <a:gd name="connsiteX3" fmla="*/ 109071 w 281160"/>
                <a:gd name="connsiteY3" fmla="*/ 42633 h 108021"/>
                <a:gd name="connsiteX4" fmla="*/ 59477 w 281160"/>
                <a:gd name="connsiteY4" fmla="*/ 39370 h 108021"/>
                <a:gd name="connsiteX5" fmla="*/ 33339 w 281160"/>
                <a:gd name="connsiteY5" fmla="*/ 0 h 108021"/>
                <a:gd name="connsiteX6" fmla="*/ 24602 w 281160"/>
                <a:gd name="connsiteY6" fmla="*/ 43358 h 108021"/>
                <a:gd name="connsiteX7" fmla="*/ 1183 w 281160"/>
                <a:gd name="connsiteY7" fmla="*/ 29908 h 108021"/>
                <a:gd name="connsiteX8" fmla="*/ 20723 w 281160"/>
                <a:gd name="connsiteY8" fmla="*/ 71707 h 108021"/>
                <a:gd name="connsiteX9" fmla="*/ 74921 w 281160"/>
                <a:gd name="connsiteY9" fmla="*/ 86353 h 108021"/>
                <a:gd name="connsiteX10" fmla="*/ 130568 w 281160"/>
                <a:gd name="connsiteY10" fmla="*/ 74752 h 108021"/>
                <a:gd name="connsiteX11" fmla="*/ 178820 w 281160"/>
                <a:gd name="connsiteY11" fmla="*/ 60541 h 108021"/>
                <a:gd name="connsiteX12" fmla="*/ 256546 w 281160"/>
                <a:gd name="connsiteY12" fmla="*/ 92661 h 108021"/>
                <a:gd name="connsiteX13" fmla="*/ 281161 w 281160"/>
                <a:gd name="connsiteY13" fmla="*/ 105603 h 108021"/>
                <a:gd name="connsiteX14" fmla="*/ 271844 w 281160"/>
                <a:gd name="connsiteY14" fmla="*/ 92154 h 108021"/>
                <a:gd name="connsiteX15" fmla="*/ 249223 w 281160"/>
                <a:gd name="connsiteY15" fmla="*/ 59309 h 1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60" h="108021">
                  <a:moveTo>
                    <a:pt x="249223" y="59345"/>
                  </a:moveTo>
                  <a:cubicBezTo>
                    <a:pt x="242226" y="52784"/>
                    <a:pt x="234250" y="47237"/>
                    <a:pt x="225658" y="42959"/>
                  </a:cubicBezTo>
                  <a:cubicBezTo>
                    <a:pt x="205067" y="32663"/>
                    <a:pt x="181286" y="29473"/>
                    <a:pt x="158447" y="32337"/>
                  </a:cubicBezTo>
                  <a:cubicBezTo>
                    <a:pt x="141770" y="34440"/>
                    <a:pt x="125638" y="39660"/>
                    <a:pt x="109071" y="42633"/>
                  </a:cubicBezTo>
                  <a:cubicBezTo>
                    <a:pt x="92503" y="45605"/>
                    <a:pt x="74848" y="46222"/>
                    <a:pt x="59477" y="39370"/>
                  </a:cubicBezTo>
                  <a:cubicBezTo>
                    <a:pt x="44106" y="32555"/>
                    <a:pt x="31817" y="16749"/>
                    <a:pt x="33339" y="0"/>
                  </a:cubicBezTo>
                  <a:cubicBezTo>
                    <a:pt x="23406" y="11746"/>
                    <a:pt x="19999" y="28676"/>
                    <a:pt x="24602" y="43358"/>
                  </a:cubicBezTo>
                  <a:cubicBezTo>
                    <a:pt x="15394" y="42343"/>
                    <a:pt x="6694" y="37340"/>
                    <a:pt x="1183" y="29908"/>
                  </a:cubicBezTo>
                  <a:cubicBezTo>
                    <a:pt x="-3674" y="45642"/>
                    <a:pt x="7129" y="62390"/>
                    <a:pt x="20723" y="71707"/>
                  </a:cubicBezTo>
                  <a:cubicBezTo>
                    <a:pt x="36421" y="82474"/>
                    <a:pt x="55925" y="86752"/>
                    <a:pt x="74921" y="86353"/>
                  </a:cubicBezTo>
                  <a:cubicBezTo>
                    <a:pt x="93953" y="85918"/>
                    <a:pt x="112587" y="81060"/>
                    <a:pt x="130568" y="74752"/>
                  </a:cubicBezTo>
                  <a:cubicBezTo>
                    <a:pt x="146411" y="69206"/>
                    <a:pt x="162108" y="62463"/>
                    <a:pt x="178820" y="60541"/>
                  </a:cubicBezTo>
                  <a:cubicBezTo>
                    <a:pt x="207895" y="57170"/>
                    <a:pt x="238347" y="69713"/>
                    <a:pt x="256546" y="92661"/>
                  </a:cubicBezTo>
                  <a:cubicBezTo>
                    <a:pt x="261295" y="98643"/>
                    <a:pt x="272533" y="113905"/>
                    <a:pt x="281161" y="105603"/>
                  </a:cubicBezTo>
                  <a:cubicBezTo>
                    <a:pt x="274418" y="104117"/>
                    <a:pt x="274201" y="98208"/>
                    <a:pt x="271844" y="92154"/>
                  </a:cubicBezTo>
                  <a:cubicBezTo>
                    <a:pt x="266914" y="79683"/>
                    <a:pt x="259047" y="68481"/>
                    <a:pt x="249223" y="59309"/>
                  </a:cubicBezTo>
                  <a:close/>
                </a:path>
              </a:pathLst>
            </a:custGeom>
            <a:solidFill>
              <a:schemeClr val="accent4">
                <a:lumMod val="9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id="{DE029D91-EE15-B921-2010-3E58899EE97D}"/>
                </a:ext>
              </a:extLst>
            </p:cNvPr>
            <p:cNvSpPr/>
            <p:nvPr/>
          </p:nvSpPr>
          <p:spPr>
            <a:xfrm rot="11400">
              <a:off x="1098993" y="5006960"/>
              <a:ext cx="1047290" cy="1025210"/>
            </a:xfrm>
            <a:custGeom>
              <a:avLst/>
              <a:gdLst>
                <a:gd name="connsiteX0" fmla="*/ 0 w 591168"/>
                <a:gd name="connsiteY0" fmla="*/ 0 h 526095"/>
                <a:gd name="connsiteX1" fmla="*/ 591169 w 591168"/>
                <a:gd name="connsiteY1" fmla="*/ 0 h 526095"/>
                <a:gd name="connsiteX2" fmla="*/ 591169 w 591168"/>
                <a:gd name="connsiteY2" fmla="*/ 526096 h 526095"/>
                <a:gd name="connsiteX3" fmla="*/ 0 w 591168"/>
                <a:gd name="connsiteY3" fmla="*/ 526096 h 52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168" h="526095">
                  <a:moveTo>
                    <a:pt x="0" y="0"/>
                  </a:moveTo>
                  <a:lnTo>
                    <a:pt x="591169" y="0"/>
                  </a:lnTo>
                  <a:lnTo>
                    <a:pt x="591169" y="526096"/>
                  </a:lnTo>
                  <a:lnTo>
                    <a:pt x="0" y="526096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id="{28118351-DDCF-22D3-768F-04CCD1BF6F55}"/>
                </a:ext>
              </a:extLst>
            </p:cNvPr>
            <p:cNvSpPr/>
            <p:nvPr/>
          </p:nvSpPr>
          <p:spPr>
            <a:xfrm rot="11400">
              <a:off x="1073872" y="5006965"/>
              <a:ext cx="1100146" cy="179650"/>
            </a:xfrm>
            <a:custGeom>
              <a:avLst/>
              <a:gdLst>
                <a:gd name="connsiteX0" fmla="*/ 0 w 621004"/>
                <a:gd name="connsiteY0" fmla="*/ 0 h 92189"/>
                <a:gd name="connsiteX1" fmla="*/ 621004 w 621004"/>
                <a:gd name="connsiteY1" fmla="*/ 0 h 92189"/>
                <a:gd name="connsiteX2" fmla="*/ 621004 w 621004"/>
                <a:gd name="connsiteY2" fmla="*/ 92190 h 92189"/>
                <a:gd name="connsiteX3" fmla="*/ 0 w 621004"/>
                <a:gd name="connsiteY3" fmla="*/ 92190 h 92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004" h="92189">
                  <a:moveTo>
                    <a:pt x="0" y="0"/>
                  </a:moveTo>
                  <a:lnTo>
                    <a:pt x="621004" y="0"/>
                  </a:lnTo>
                  <a:lnTo>
                    <a:pt x="621004" y="92190"/>
                  </a:lnTo>
                  <a:lnTo>
                    <a:pt x="0" y="92190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id="{49E8579C-5FEF-A29C-3E49-AD180939093F}"/>
                </a:ext>
              </a:extLst>
            </p:cNvPr>
            <p:cNvSpPr/>
            <p:nvPr/>
          </p:nvSpPr>
          <p:spPr>
            <a:xfrm rot="11400">
              <a:off x="1918095" y="5010822"/>
              <a:ext cx="93701" cy="1018569"/>
            </a:xfrm>
            <a:custGeom>
              <a:avLst/>
              <a:gdLst>
                <a:gd name="connsiteX0" fmla="*/ 0 w 52892"/>
                <a:gd name="connsiteY0" fmla="*/ 0 h 522687"/>
                <a:gd name="connsiteX1" fmla="*/ 52892 w 52892"/>
                <a:gd name="connsiteY1" fmla="*/ 0 h 522687"/>
                <a:gd name="connsiteX2" fmla="*/ 52892 w 52892"/>
                <a:gd name="connsiteY2" fmla="*/ 522688 h 522687"/>
                <a:gd name="connsiteX3" fmla="*/ 0 w 52892"/>
                <a:gd name="connsiteY3" fmla="*/ 522688 h 522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92" h="522687">
                  <a:moveTo>
                    <a:pt x="0" y="0"/>
                  </a:moveTo>
                  <a:lnTo>
                    <a:pt x="52892" y="0"/>
                  </a:lnTo>
                  <a:lnTo>
                    <a:pt x="52892" y="522688"/>
                  </a:lnTo>
                  <a:lnTo>
                    <a:pt x="0" y="522688"/>
                  </a:lnTo>
                  <a:close/>
                </a:path>
              </a:pathLst>
            </a:custGeom>
            <a:solidFill>
              <a:schemeClr val="accent4">
                <a:lumMod val="9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:a16="http://schemas.microsoft.com/office/drawing/2014/main" id="{FAF1743B-EAA0-AF76-F166-5FACBA9FD241}"/>
                </a:ext>
              </a:extLst>
            </p:cNvPr>
            <p:cNvSpPr/>
            <p:nvPr/>
          </p:nvSpPr>
          <p:spPr>
            <a:xfrm rot="11400">
              <a:off x="1363218" y="5006184"/>
              <a:ext cx="93701" cy="1021254"/>
            </a:xfrm>
            <a:custGeom>
              <a:avLst/>
              <a:gdLst>
                <a:gd name="connsiteX0" fmla="*/ 0 w 52892"/>
                <a:gd name="connsiteY0" fmla="*/ 0 h 524065"/>
                <a:gd name="connsiteX1" fmla="*/ 52892 w 52892"/>
                <a:gd name="connsiteY1" fmla="*/ 0 h 524065"/>
                <a:gd name="connsiteX2" fmla="*/ 52892 w 52892"/>
                <a:gd name="connsiteY2" fmla="*/ 524066 h 524065"/>
                <a:gd name="connsiteX3" fmla="*/ 0 w 52892"/>
                <a:gd name="connsiteY3" fmla="*/ 524066 h 52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92" h="524065">
                  <a:moveTo>
                    <a:pt x="0" y="0"/>
                  </a:moveTo>
                  <a:lnTo>
                    <a:pt x="52892" y="0"/>
                  </a:lnTo>
                  <a:lnTo>
                    <a:pt x="52892" y="524066"/>
                  </a:lnTo>
                  <a:lnTo>
                    <a:pt x="0" y="524066"/>
                  </a:lnTo>
                  <a:close/>
                </a:path>
              </a:pathLst>
            </a:custGeom>
            <a:solidFill>
              <a:schemeClr val="accent4">
                <a:lumMod val="9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id="{C53CBDBD-55BC-D6B3-D042-ABB48254619B}"/>
                </a:ext>
              </a:extLst>
            </p:cNvPr>
            <p:cNvSpPr/>
            <p:nvPr/>
          </p:nvSpPr>
          <p:spPr>
            <a:xfrm>
              <a:off x="1568225" y="4791087"/>
              <a:ext cx="507168" cy="257494"/>
            </a:xfrm>
            <a:custGeom>
              <a:avLst/>
              <a:gdLst>
                <a:gd name="connsiteX0" fmla="*/ 263591 w 286283"/>
                <a:gd name="connsiteY0" fmla="*/ 0 h 132135"/>
                <a:gd name="connsiteX1" fmla="*/ 284147 w 286283"/>
                <a:gd name="connsiteY1" fmla="*/ 74970 h 132135"/>
                <a:gd name="connsiteX2" fmla="*/ 229949 w 286283"/>
                <a:gd name="connsiteY2" fmla="*/ 129783 h 132135"/>
                <a:gd name="connsiteX3" fmla="*/ 197431 w 286283"/>
                <a:gd name="connsiteY3" fmla="*/ 131886 h 132135"/>
                <a:gd name="connsiteX4" fmla="*/ 147692 w 286283"/>
                <a:gd name="connsiteY4" fmla="*/ 121083 h 132135"/>
                <a:gd name="connsiteX5" fmla="*/ 95743 w 286283"/>
                <a:gd name="connsiteY5" fmla="*/ 88891 h 132135"/>
                <a:gd name="connsiteX6" fmla="*/ 62499 w 286283"/>
                <a:gd name="connsiteY6" fmla="*/ 82764 h 132135"/>
                <a:gd name="connsiteX7" fmla="*/ 35165 w 286283"/>
                <a:gd name="connsiteY7" fmla="*/ 83852 h 132135"/>
                <a:gd name="connsiteX8" fmla="*/ 0 w 286283"/>
                <a:gd name="connsiteY8" fmla="*/ 110823 h 132135"/>
                <a:gd name="connsiteX9" fmla="*/ 66813 w 286283"/>
                <a:gd name="connsiteY9" fmla="*/ 57822 h 132135"/>
                <a:gd name="connsiteX10" fmla="*/ 95924 w 286283"/>
                <a:gd name="connsiteY10" fmla="*/ 56481 h 132135"/>
                <a:gd name="connsiteX11" fmla="*/ 127464 w 286283"/>
                <a:gd name="connsiteY11" fmla="*/ 73955 h 132135"/>
                <a:gd name="connsiteX12" fmla="*/ 174846 w 286283"/>
                <a:gd name="connsiteY12" fmla="*/ 93096 h 132135"/>
                <a:gd name="connsiteX13" fmla="*/ 235895 w 286283"/>
                <a:gd name="connsiteY13" fmla="*/ 76130 h 132135"/>
                <a:gd name="connsiteX14" fmla="*/ 244921 w 286283"/>
                <a:gd name="connsiteY14" fmla="*/ 41292 h 132135"/>
                <a:gd name="connsiteX15" fmla="*/ 236438 w 286283"/>
                <a:gd name="connsiteY15" fmla="*/ 5075 h 132135"/>
                <a:gd name="connsiteX16" fmla="*/ 260256 w 286283"/>
                <a:gd name="connsiteY16" fmla="*/ 37231 h 132135"/>
                <a:gd name="connsiteX17" fmla="*/ 263555 w 286283"/>
                <a:gd name="connsiteY17" fmla="*/ 36 h 13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6283" h="132135">
                  <a:moveTo>
                    <a:pt x="263591" y="0"/>
                  </a:moveTo>
                  <a:cubicBezTo>
                    <a:pt x="282189" y="19576"/>
                    <a:pt x="290563" y="48723"/>
                    <a:pt x="284147" y="74970"/>
                  </a:cubicBezTo>
                  <a:cubicBezTo>
                    <a:pt x="277730" y="101216"/>
                    <a:pt x="256232" y="123476"/>
                    <a:pt x="229949" y="129783"/>
                  </a:cubicBezTo>
                  <a:cubicBezTo>
                    <a:pt x="219363" y="132321"/>
                    <a:pt x="208307" y="132394"/>
                    <a:pt x="197431" y="131886"/>
                  </a:cubicBezTo>
                  <a:cubicBezTo>
                    <a:pt x="180356" y="131053"/>
                    <a:pt x="163027" y="128624"/>
                    <a:pt x="147692" y="121083"/>
                  </a:cubicBezTo>
                  <a:cubicBezTo>
                    <a:pt x="129385" y="112056"/>
                    <a:pt x="114848" y="96142"/>
                    <a:pt x="95743" y="88891"/>
                  </a:cubicBezTo>
                  <a:cubicBezTo>
                    <a:pt x="85193" y="84867"/>
                    <a:pt x="73774" y="83707"/>
                    <a:pt x="62499" y="82764"/>
                  </a:cubicBezTo>
                  <a:cubicBezTo>
                    <a:pt x="53364" y="82003"/>
                    <a:pt x="44010" y="81350"/>
                    <a:pt x="35165" y="83852"/>
                  </a:cubicBezTo>
                  <a:cubicBezTo>
                    <a:pt x="20737" y="87912"/>
                    <a:pt x="9969" y="99622"/>
                    <a:pt x="0" y="110823"/>
                  </a:cubicBezTo>
                  <a:cubicBezTo>
                    <a:pt x="10078" y="82982"/>
                    <a:pt x="38065" y="64856"/>
                    <a:pt x="66813" y="57822"/>
                  </a:cubicBezTo>
                  <a:cubicBezTo>
                    <a:pt x="76348" y="55502"/>
                    <a:pt x="86390" y="54161"/>
                    <a:pt x="95924" y="56481"/>
                  </a:cubicBezTo>
                  <a:cubicBezTo>
                    <a:pt x="107670" y="59345"/>
                    <a:pt x="117313" y="67429"/>
                    <a:pt x="127464" y="73955"/>
                  </a:cubicBezTo>
                  <a:cubicBezTo>
                    <a:pt x="141856" y="83235"/>
                    <a:pt x="158024" y="89761"/>
                    <a:pt x="174846" y="93096"/>
                  </a:cubicBezTo>
                  <a:cubicBezTo>
                    <a:pt x="196815" y="97447"/>
                    <a:pt x="223170" y="94546"/>
                    <a:pt x="235895" y="76130"/>
                  </a:cubicBezTo>
                  <a:cubicBezTo>
                    <a:pt x="242783" y="66124"/>
                    <a:pt x="244305" y="53436"/>
                    <a:pt x="244921" y="41292"/>
                  </a:cubicBezTo>
                  <a:cubicBezTo>
                    <a:pt x="245574" y="28567"/>
                    <a:pt x="244994" y="14501"/>
                    <a:pt x="236438" y="5075"/>
                  </a:cubicBezTo>
                  <a:cubicBezTo>
                    <a:pt x="247640" y="12761"/>
                    <a:pt x="256160" y="24289"/>
                    <a:pt x="260256" y="37231"/>
                  </a:cubicBezTo>
                  <a:cubicBezTo>
                    <a:pt x="266274" y="25957"/>
                    <a:pt x="267471" y="12217"/>
                    <a:pt x="263555" y="36"/>
                  </a:cubicBezTo>
                  <a:close/>
                </a:path>
              </a:pathLst>
            </a:custGeom>
            <a:solidFill>
              <a:schemeClr val="accent4">
                <a:lumMod val="9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id="{365A2E99-A5D4-A5CE-4CF5-32C199C65FF2}"/>
                </a:ext>
              </a:extLst>
            </p:cNvPr>
            <p:cNvSpPr/>
            <p:nvPr/>
          </p:nvSpPr>
          <p:spPr>
            <a:xfrm>
              <a:off x="1729490" y="5006484"/>
              <a:ext cx="32689" cy="1022948"/>
            </a:xfrm>
            <a:custGeom>
              <a:avLst/>
              <a:gdLst>
                <a:gd name="connsiteX0" fmla="*/ 17038 w 18452"/>
                <a:gd name="connsiteY0" fmla="*/ 524935 h 524934"/>
                <a:gd name="connsiteX1" fmla="*/ 18452 w 18452"/>
                <a:gd name="connsiteY1" fmla="*/ 92299 h 524934"/>
                <a:gd name="connsiteX2" fmla="*/ 0 w 18452"/>
                <a:gd name="connsiteY2" fmla="*/ 92226 h 524934"/>
                <a:gd name="connsiteX3" fmla="*/ 290 w 18452"/>
                <a:gd name="connsiteY3" fmla="*/ 0 h 524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52" h="524934">
                  <a:moveTo>
                    <a:pt x="17038" y="524935"/>
                  </a:moveTo>
                  <a:lnTo>
                    <a:pt x="18452" y="92299"/>
                  </a:lnTo>
                  <a:lnTo>
                    <a:pt x="0" y="92226"/>
                  </a:lnTo>
                  <a:lnTo>
                    <a:pt x="290" y="0"/>
                  </a:lnTo>
                </a:path>
              </a:pathLst>
            </a:custGeom>
            <a:noFill/>
            <a:ln w="6702" cap="flat">
              <a:solidFill>
                <a:srgbClr val="3C3F5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id="{A5279C3E-FFCA-3B63-2A96-7690D7DE42AD}"/>
                </a:ext>
              </a:extLst>
            </p:cNvPr>
            <p:cNvSpPr/>
            <p:nvPr/>
          </p:nvSpPr>
          <p:spPr>
            <a:xfrm>
              <a:off x="1099716" y="5185643"/>
              <a:ext cx="1050116" cy="3743"/>
            </a:xfrm>
            <a:custGeom>
              <a:avLst/>
              <a:gdLst>
                <a:gd name="connsiteX0" fmla="*/ 0 w 592763"/>
                <a:gd name="connsiteY0" fmla="*/ 0 h 1921"/>
                <a:gd name="connsiteX1" fmla="*/ 592763 w 592763"/>
                <a:gd name="connsiteY1" fmla="*/ 1921 h 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2763" h="1921">
                  <a:moveTo>
                    <a:pt x="0" y="0"/>
                  </a:moveTo>
                  <a:lnTo>
                    <a:pt x="592763" y="1921"/>
                  </a:lnTo>
                </a:path>
              </a:pathLst>
            </a:custGeom>
            <a:ln w="6702" cap="flat">
              <a:solidFill>
                <a:srgbClr val="3C3F5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id="{BD560852-0086-42F5-7C4B-97B79DE5A455}"/>
                </a:ext>
              </a:extLst>
            </p:cNvPr>
            <p:cNvSpPr/>
            <p:nvPr/>
          </p:nvSpPr>
          <p:spPr>
            <a:xfrm rot="21544800">
              <a:off x="2235595" y="4844516"/>
              <a:ext cx="1084925" cy="1193418"/>
            </a:xfrm>
            <a:custGeom>
              <a:avLst/>
              <a:gdLst>
                <a:gd name="connsiteX0" fmla="*/ 0 w 612412"/>
                <a:gd name="connsiteY0" fmla="*/ 0 h 612412"/>
                <a:gd name="connsiteX1" fmla="*/ 612412 w 612412"/>
                <a:gd name="connsiteY1" fmla="*/ 0 h 612412"/>
                <a:gd name="connsiteX2" fmla="*/ 612412 w 612412"/>
                <a:gd name="connsiteY2" fmla="*/ 612413 h 612412"/>
                <a:gd name="connsiteX3" fmla="*/ 0 w 612412"/>
                <a:gd name="connsiteY3" fmla="*/ 612413 h 61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2412" h="612412">
                  <a:moveTo>
                    <a:pt x="0" y="0"/>
                  </a:moveTo>
                  <a:lnTo>
                    <a:pt x="612412" y="0"/>
                  </a:lnTo>
                  <a:lnTo>
                    <a:pt x="612412" y="612413"/>
                  </a:lnTo>
                  <a:lnTo>
                    <a:pt x="0" y="612413"/>
                  </a:lnTo>
                  <a:close/>
                </a:path>
              </a:pathLst>
            </a:custGeom>
            <a:solidFill>
              <a:srgbClr val="FFE4E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id="{932919E8-5D9B-20FA-1C44-B432E8296372}"/>
                </a:ext>
              </a:extLst>
            </p:cNvPr>
            <p:cNvSpPr/>
            <p:nvPr/>
          </p:nvSpPr>
          <p:spPr>
            <a:xfrm>
              <a:off x="2689566" y="4840397"/>
              <a:ext cx="191963" cy="1199209"/>
            </a:xfrm>
            <a:custGeom>
              <a:avLst/>
              <a:gdLst>
                <a:gd name="connsiteX0" fmla="*/ 108358 w 108358"/>
                <a:gd name="connsiteY0" fmla="*/ 0 h 615384"/>
                <a:gd name="connsiteX1" fmla="*/ 12253 w 108358"/>
                <a:gd name="connsiteY1" fmla="*/ 1160 h 615384"/>
                <a:gd name="connsiteX2" fmla="*/ 0 w 108358"/>
                <a:gd name="connsiteY2" fmla="*/ 613427 h 615384"/>
                <a:gd name="connsiteX3" fmla="*/ 97120 w 108358"/>
                <a:gd name="connsiteY3" fmla="*/ 615385 h 615384"/>
                <a:gd name="connsiteX4" fmla="*/ 108358 w 108358"/>
                <a:gd name="connsiteY4" fmla="*/ 0 h 61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358" h="615384">
                  <a:moveTo>
                    <a:pt x="108358" y="0"/>
                  </a:moveTo>
                  <a:lnTo>
                    <a:pt x="12253" y="1160"/>
                  </a:lnTo>
                  <a:lnTo>
                    <a:pt x="0" y="613427"/>
                  </a:lnTo>
                  <a:lnTo>
                    <a:pt x="97120" y="615385"/>
                  </a:lnTo>
                  <a:lnTo>
                    <a:pt x="108358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id="{2A2F8848-5293-B887-E5CC-80D27BA5D298}"/>
                </a:ext>
              </a:extLst>
            </p:cNvPr>
            <p:cNvSpPr/>
            <p:nvPr/>
          </p:nvSpPr>
          <p:spPr>
            <a:xfrm rot="69000">
              <a:off x="2235058" y="5378711"/>
              <a:ext cx="1084925" cy="145248"/>
            </a:xfrm>
            <a:custGeom>
              <a:avLst/>
              <a:gdLst>
                <a:gd name="connsiteX0" fmla="*/ 0 w 612412"/>
                <a:gd name="connsiteY0" fmla="*/ 0 h 74535"/>
                <a:gd name="connsiteX1" fmla="*/ 612412 w 612412"/>
                <a:gd name="connsiteY1" fmla="*/ 0 h 74535"/>
                <a:gd name="connsiteX2" fmla="*/ 612412 w 612412"/>
                <a:gd name="connsiteY2" fmla="*/ 74535 h 74535"/>
                <a:gd name="connsiteX3" fmla="*/ 0 w 612412"/>
                <a:gd name="connsiteY3" fmla="*/ 74535 h 7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2412" h="74535">
                  <a:moveTo>
                    <a:pt x="0" y="0"/>
                  </a:moveTo>
                  <a:lnTo>
                    <a:pt x="612412" y="0"/>
                  </a:lnTo>
                  <a:lnTo>
                    <a:pt x="612412" y="74535"/>
                  </a:lnTo>
                  <a:lnTo>
                    <a:pt x="0" y="74535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id="{76435C30-0614-A2C5-4045-2A4BD5885FAA}"/>
                </a:ext>
              </a:extLst>
            </p:cNvPr>
            <p:cNvSpPr/>
            <p:nvPr/>
          </p:nvSpPr>
          <p:spPr>
            <a:xfrm>
              <a:off x="2792644" y="5525731"/>
              <a:ext cx="227479" cy="239560"/>
            </a:xfrm>
            <a:custGeom>
              <a:avLst/>
              <a:gdLst>
                <a:gd name="connsiteX0" fmla="*/ 0 w 128406"/>
                <a:gd name="connsiteY0" fmla="*/ 36 h 122932"/>
                <a:gd name="connsiteX1" fmla="*/ 94184 w 128406"/>
                <a:gd name="connsiteY1" fmla="*/ 122932 h 122932"/>
                <a:gd name="connsiteX2" fmla="*/ 86100 w 128406"/>
                <a:gd name="connsiteY2" fmla="*/ 60832 h 122932"/>
                <a:gd name="connsiteX3" fmla="*/ 128406 w 128406"/>
                <a:gd name="connsiteY3" fmla="*/ 85954 h 122932"/>
                <a:gd name="connsiteX4" fmla="*/ 31213 w 128406"/>
                <a:gd name="connsiteY4" fmla="*/ 0 h 122932"/>
                <a:gd name="connsiteX5" fmla="*/ 0 w 128406"/>
                <a:gd name="connsiteY5" fmla="*/ 0 h 122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06" h="122932">
                  <a:moveTo>
                    <a:pt x="0" y="36"/>
                  </a:moveTo>
                  <a:lnTo>
                    <a:pt x="94184" y="122932"/>
                  </a:lnTo>
                  <a:lnTo>
                    <a:pt x="86100" y="60832"/>
                  </a:lnTo>
                  <a:lnTo>
                    <a:pt x="128406" y="85954"/>
                  </a:lnTo>
                  <a:cubicBezTo>
                    <a:pt x="128406" y="85954"/>
                    <a:pt x="101108" y="0"/>
                    <a:pt x="3121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C3A2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id="{BEB09E33-764F-8F6B-327D-AFCD58B3D96B}"/>
                </a:ext>
              </a:extLst>
            </p:cNvPr>
            <p:cNvSpPr/>
            <p:nvPr/>
          </p:nvSpPr>
          <p:spPr>
            <a:xfrm>
              <a:off x="2797268" y="5291601"/>
              <a:ext cx="219723" cy="241598"/>
            </a:xfrm>
            <a:custGeom>
              <a:avLst/>
              <a:gdLst>
                <a:gd name="connsiteX0" fmla="*/ 36 w 124028"/>
                <a:gd name="connsiteY0" fmla="*/ 58371 h 123978"/>
                <a:gd name="connsiteX1" fmla="*/ 109156 w 124028"/>
                <a:gd name="connsiteY1" fmla="*/ 2216 h 123978"/>
                <a:gd name="connsiteX2" fmla="*/ 123512 w 124028"/>
                <a:gd name="connsiteY2" fmla="*/ 123263 h 123978"/>
                <a:gd name="connsiteX3" fmla="*/ 0 w 124028"/>
                <a:gd name="connsiteY3" fmla="*/ 101403 h 123978"/>
                <a:gd name="connsiteX4" fmla="*/ 0 w 124028"/>
                <a:gd name="connsiteY4" fmla="*/ 58335 h 12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028" h="123978">
                  <a:moveTo>
                    <a:pt x="36" y="58371"/>
                  </a:moveTo>
                  <a:cubicBezTo>
                    <a:pt x="36" y="58371"/>
                    <a:pt x="47382" y="-13372"/>
                    <a:pt x="109156" y="2216"/>
                  </a:cubicBezTo>
                  <a:cubicBezTo>
                    <a:pt x="109156" y="2216"/>
                    <a:pt x="127282" y="61489"/>
                    <a:pt x="123512" y="123263"/>
                  </a:cubicBezTo>
                  <a:cubicBezTo>
                    <a:pt x="123512" y="123263"/>
                    <a:pt x="83381" y="130115"/>
                    <a:pt x="0" y="101403"/>
                  </a:cubicBezTo>
                  <a:lnTo>
                    <a:pt x="0" y="58335"/>
                  </a:lnTo>
                  <a:close/>
                </a:path>
              </a:pathLst>
            </a:custGeom>
            <a:solidFill>
              <a:srgbClr val="BC3A2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id="{33466AC1-6075-10FE-0506-8F5A0B31FB2F}"/>
                </a:ext>
              </a:extLst>
            </p:cNvPr>
            <p:cNvSpPr/>
            <p:nvPr/>
          </p:nvSpPr>
          <p:spPr>
            <a:xfrm>
              <a:off x="2527337" y="5525802"/>
              <a:ext cx="227543" cy="239488"/>
            </a:xfrm>
            <a:custGeom>
              <a:avLst/>
              <a:gdLst>
                <a:gd name="connsiteX0" fmla="*/ 128406 w 128442"/>
                <a:gd name="connsiteY0" fmla="*/ 0 h 122895"/>
                <a:gd name="connsiteX1" fmla="*/ 34186 w 128442"/>
                <a:gd name="connsiteY1" fmla="*/ 122896 h 122895"/>
                <a:gd name="connsiteX2" fmla="*/ 42307 w 128442"/>
                <a:gd name="connsiteY2" fmla="*/ 60795 h 122895"/>
                <a:gd name="connsiteX3" fmla="*/ 0 w 128442"/>
                <a:gd name="connsiteY3" fmla="*/ 85918 h 122895"/>
                <a:gd name="connsiteX4" fmla="*/ 97229 w 128442"/>
                <a:gd name="connsiteY4" fmla="*/ 0 h 122895"/>
                <a:gd name="connsiteX5" fmla="*/ 128442 w 128442"/>
                <a:gd name="connsiteY5" fmla="*/ 0 h 122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42" h="122895">
                  <a:moveTo>
                    <a:pt x="128406" y="0"/>
                  </a:moveTo>
                  <a:lnTo>
                    <a:pt x="34186" y="122896"/>
                  </a:lnTo>
                  <a:lnTo>
                    <a:pt x="42307" y="60795"/>
                  </a:lnTo>
                  <a:lnTo>
                    <a:pt x="0" y="85918"/>
                  </a:lnTo>
                  <a:cubicBezTo>
                    <a:pt x="0" y="85918"/>
                    <a:pt x="27334" y="0"/>
                    <a:pt x="97229" y="0"/>
                  </a:cubicBezTo>
                  <a:lnTo>
                    <a:pt x="128442" y="0"/>
                  </a:lnTo>
                  <a:close/>
                </a:path>
              </a:pathLst>
            </a:custGeom>
            <a:solidFill>
              <a:srgbClr val="BC3A2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id="{F9EEE624-A0AC-4A8B-47A1-FF62264EE45E}"/>
                </a:ext>
              </a:extLst>
            </p:cNvPr>
            <p:cNvSpPr/>
            <p:nvPr/>
          </p:nvSpPr>
          <p:spPr>
            <a:xfrm>
              <a:off x="2541623" y="5291531"/>
              <a:ext cx="223598" cy="241616"/>
            </a:xfrm>
            <a:custGeom>
              <a:avLst/>
              <a:gdLst>
                <a:gd name="connsiteX0" fmla="*/ 126215 w 126215"/>
                <a:gd name="connsiteY0" fmla="*/ 58371 h 123987"/>
                <a:gd name="connsiteX1" fmla="*/ 12854 w 126215"/>
                <a:gd name="connsiteY1" fmla="*/ 2216 h 123987"/>
                <a:gd name="connsiteX2" fmla="*/ 564 w 126215"/>
                <a:gd name="connsiteY2" fmla="*/ 123263 h 123987"/>
                <a:gd name="connsiteX3" fmla="*/ 126215 w 126215"/>
                <a:gd name="connsiteY3" fmla="*/ 101439 h 123987"/>
                <a:gd name="connsiteX4" fmla="*/ 126215 w 126215"/>
                <a:gd name="connsiteY4" fmla="*/ 58371 h 123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15" h="123987">
                  <a:moveTo>
                    <a:pt x="126215" y="58371"/>
                  </a:moveTo>
                  <a:cubicBezTo>
                    <a:pt x="126215" y="58371"/>
                    <a:pt x="74628" y="-13372"/>
                    <a:pt x="12854" y="2216"/>
                  </a:cubicBezTo>
                  <a:cubicBezTo>
                    <a:pt x="12854" y="2216"/>
                    <a:pt x="-3170" y="61489"/>
                    <a:pt x="564" y="123263"/>
                  </a:cubicBezTo>
                  <a:cubicBezTo>
                    <a:pt x="564" y="123263"/>
                    <a:pt x="42834" y="130151"/>
                    <a:pt x="126215" y="101439"/>
                  </a:cubicBezTo>
                  <a:lnTo>
                    <a:pt x="126215" y="58371"/>
                  </a:lnTo>
                  <a:close/>
                </a:path>
              </a:pathLst>
            </a:custGeom>
            <a:solidFill>
              <a:srgbClr val="BC3A2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id="{9E40092B-4CF9-A178-566C-995827C81ECC}"/>
                </a:ext>
              </a:extLst>
            </p:cNvPr>
            <p:cNvSpPr/>
            <p:nvPr/>
          </p:nvSpPr>
          <p:spPr>
            <a:xfrm>
              <a:off x="2740688" y="5391857"/>
              <a:ext cx="69553" cy="120308"/>
            </a:xfrm>
            <a:custGeom>
              <a:avLst/>
              <a:gdLst>
                <a:gd name="connsiteX0" fmla="*/ 33244 w 39261"/>
                <a:gd name="connsiteY0" fmla="*/ 0 h 61737"/>
                <a:gd name="connsiteX1" fmla="*/ 39261 w 39261"/>
                <a:gd name="connsiteY1" fmla="*/ 6018 h 61737"/>
                <a:gd name="connsiteX2" fmla="*/ 39261 w 39261"/>
                <a:gd name="connsiteY2" fmla="*/ 55720 h 61737"/>
                <a:gd name="connsiteX3" fmla="*/ 33244 w 39261"/>
                <a:gd name="connsiteY3" fmla="*/ 61738 h 61737"/>
                <a:gd name="connsiteX4" fmla="*/ 6018 w 39261"/>
                <a:gd name="connsiteY4" fmla="*/ 61738 h 61737"/>
                <a:gd name="connsiteX5" fmla="*/ 0 w 39261"/>
                <a:gd name="connsiteY5" fmla="*/ 55720 h 61737"/>
                <a:gd name="connsiteX6" fmla="*/ 0 w 39261"/>
                <a:gd name="connsiteY6" fmla="*/ 6018 h 61737"/>
                <a:gd name="connsiteX7" fmla="*/ 6018 w 39261"/>
                <a:gd name="connsiteY7" fmla="*/ 0 h 6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61" h="61737">
                  <a:moveTo>
                    <a:pt x="33244" y="0"/>
                  </a:moveTo>
                  <a:cubicBezTo>
                    <a:pt x="36567" y="0"/>
                    <a:pt x="39261" y="2694"/>
                    <a:pt x="39261" y="6018"/>
                  </a:cubicBezTo>
                  <a:lnTo>
                    <a:pt x="39261" y="55720"/>
                  </a:lnTo>
                  <a:cubicBezTo>
                    <a:pt x="39261" y="59043"/>
                    <a:pt x="36567" y="61738"/>
                    <a:pt x="33244" y="61738"/>
                  </a:cubicBezTo>
                  <a:lnTo>
                    <a:pt x="6018" y="61738"/>
                  </a:lnTo>
                  <a:cubicBezTo>
                    <a:pt x="2694" y="61738"/>
                    <a:pt x="0" y="59044"/>
                    <a:pt x="0" y="55720"/>
                  </a:cubicBezTo>
                  <a:lnTo>
                    <a:pt x="0" y="6018"/>
                  </a:lnTo>
                  <a:cubicBezTo>
                    <a:pt x="0" y="2694"/>
                    <a:pt x="2695" y="0"/>
                    <a:pt x="6018" y="0"/>
                  </a:cubicBezTo>
                  <a:close/>
                </a:path>
              </a:pathLst>
            </a:custGeom>
            <a:solidFill>
              <a:srgbClr val="BC3A2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284" name="Group 2283">
            <a:extLst>
              <a:ext uri="{FF2B5EF4-FFF2-40B4-BE49-F238E27FC236}">
                <a16:creationId xmlns:a16="http://schemas.microsoft.com/office/drawing/2014/main" id="{C44522C1-BB10-FF3E-636F-DC3ECCFE496A}"/>
              </a:ext>
            </a:extLst>
          </p:cNvPr>
          <p:cNvGrpSpPr/>
          <p:nvPr/>
        </p:nvGrpSpPr>
        <p:grpSpPr>
          <a:xfrm>
            <a:off x="-6877635" y="4214066"/>
            <a:ext cx="2502280" cy="2188974"/>
            <a:chOff x="3410671" y="4214066"/>
            <a:chExt cx="2502280" cy="2188974"/>
          </a:xfrm>
        </p:grpSpPr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id="{85216FFB-8142-69BC-F7D4-00E68908FE44}"/>
                </a:ext>
              </a:extLst>
            </p:cNvPr>
            <p:cNvSpPr/>
            <p:nvPr/>
          </p:nvSpPr>
          <p:spPr>
            <a:xfrm rot="11400">
              <a:off x="3442308" y="4746549"/>
              <a:ext cx="1313047" cy="1285327"/>
            </a:xfrm>
            <a:custGeom>
              <a:avLst/>
              <a:gdLst>
                <a:gd name="connsiteX0" fmla="*/ 0 w 741181"/>
                <a:gd name="connsiteY0" fmla="*/ 0 h 659576"/>
                <a:gd name="connsiteX1" fmla="*/ 741181 w 741181"/>
                <a:gd name="connsiteY1" fmla="*/ 0 h 659576"/>
                <a:gd name="connsiteX2" fmla="*/ 741181 w 741181"/>
                <a:gd name="connsiteY2" fmla="*/ 659577 h 659576"/>
                <a:gd name="connsiteX3" fmla="*/ 0 w 741181"/>
                <a:gd name="connsiteY3" fmla="*/ 659577 h 659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1181" h="659576">
                  <a:moveTo>
                    <a:pt x="0" y="0"/>
                  </a:moveTo>
                  <a:lnTo>
                    <a:pt x="741181" y="0"/>
                  </a:lnTo>
                  <a:lnTo>
                    <a:pt x="741181" y="659577"/>
                  </a:lnTo>
                  <a:lnTo>
                    <a:pt x="0" y="65957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286" name="Group 2285">
              <a:extLst>
                <a:ext uri="{FF2B5EF4-FFF2-40B4-BE49-F238E27FC236}">
                  <a16:creationId xmlns:a16="http://schemas.microsoft.com/office/drawing/2014/main" id="{B2E49CCA-6AC8-0701-5563-FC1FF8F8DAE2}"/>
                </a:ext>
              </a:extLst>
            </p:cNvPr>
            <p:cNvGrpSpPr/>
            <p:nvPr/>
          </p:nvGrpSpPr>
          <p:grpSpPr>
            <a:xfrm>
              <a:off x="3410671" y="4214066"/>
              <a:ext cx="2502280" cy="2188974"/>
              <a:chOff x="3410671" y="4214066"/>
              <a:chExt cx="2502280" cy="2188974"/>
            </a:xfrm>
          </p:grpSpPr>
          <p:sp>
            <p:nvSpPr>
              <p:cNvPr id="2287" name="Freeform: Shape 2286">
                <a:extLst>
                  <a:ext uri="{FF2B5EF4-FFF2-40B4-BE49-F238E27FC236}">
                    <a16:creationId xmlns:a16="http://schemas.microsoft.com/office/drawing/2014/main" id="{DE52680B-F3B3-FEC2-E84D-A1555D4895FE}"/>
                  </a:ext>
                </a:extLst>
              </p:cNvPr>
              <p:cNvSpPr/>
              <p:nvPr/>
            </p:nvSpPr>
            <p:spPr>
              <a:xfrm>
                <a:off x="3442970" y="4970384"/>
                <a:ext cx="1316642" cy="4731"/>
              </a:xfrm>
              <a:custGeom>
                <a:avLst/>
                <a:gdLst>
                  <a:gd name="connsiteX0" fmla="*/ 0 w 743210"/>
                  <a:gd name="connsiteY0" fmla="*/ 0 h 2428"/>
                  <a:gd name="connsiteX1" fmla="*/ 743211 w 743210"/>
                  <a:gd name="connsiteY1" fmla="*/ 2429 h 2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3210" h="2428">
                    <a:moveTo>
                      <a:pt x="0" y="0"/>
                    </a:moveTo>
                    <a:lnTo>
                      <a:pt x="743211" y="2429"/>
                    </a:lnTo>
                  </a:path>
                </a:pathLst>
              </a:custGeom>
              <a:ln w="8405" cap="flat">
                <a:solidFill>
                  <a:srgbClr val="3C3F5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288" name="Group 2287">
                <a:extLst>
                  <a:ext uri="{FF2B5EF4-FFF2-40B4-BE49-F238E27FC236}">
                    <a16:creationId xmlns:a16="http://schemas.microsoft.com/office/drawing/2014/main" id="{E13FD147-9AE7-0C7A-DC4E-7D5228DA98EE}"/>
                  </a:ext>
                </a:extLst>
              </p:cNvPr>
              <p:cNvGrpSpPr/>
              <p:nvPr/>
            </p:nvGrpSpPr>
            <p:grpSpPr>
              <a:xfrm>
                <a:off x="3410671" y="4214066"/>
                <a:ext cx="2502280" cy="2188974"/>
                <a:chOff x="3410671" y="4214066"/>
                <a:chExt cx="2502280" cy="2188974"/>
              </a:xfrm>
            </p:grpSpPr>
            <p:sp>
              <p:nvSpPr>
                <p:cNvPr id="2289" name="Freeform: Shape 2288">
                  <a:extLst>
                    <a:ext uri="{FF2B5EF4-FFF2-40B4-BE49-F238E27FC236}">
                      <a16:creationId xmlns:a16="http://schemas.microsoft.com/office/drawing/2014/main" id="{43CAEBB7-D0AB-A616-161B-C4DBDA2BF1A4}"/>
                    </a:ext>
                  </a:extLst>
                </p:cNvPr>
                <p:cNvSpPr/>
                <p:nvPr/>
              </p:nvSpPr>
              <p:spPr>
                <a:xfrm>
                  <a:off x="3574067" y="4322202"/>
                  <a:ext cx="472408" cy="419818"/>
                </a:xfrm>
                <a:custGeom>
                  <a:avLst/>
                  <a:gdLst>
                    <a:gd name="connsiteX0" fmla="*/ 140504 w 266662"/>
                    <a:gd name="connsiteY0" fmla="*/ 9647 h 215433"/>
                    <a:gd name="connsiteX1" fmla="*/ 89533 w 266662"/>
                    <a:gd name="connsiteY1" fmla="*/ 41 h 215433"/>
                    <a:gd name="connsiteX2" fmla="*/ 26708 w 266662"/>
                    <a:gd name="connsiteY2" fmla="*/ 21647 h 215433"/>
                    <a:gd name="connsiteX3" fmla="*/ 7458 w 266662"/>
                    <a:gd name="connsiteY3" fmla="*/ 39157 h 215433"/>
                    <a:gd name="connsiteX4" fmla="*/ 171 w 266662"/>
                    <a:gd name="connsiteY4" fmla="*/ 62939 h 215433"/>
                    <a:gd name="connsiteX5" fmla="*/ 42985 w 266662"/>
                    <a:gd name="connsiteY5" fmla="*/ 143492 h 215433"/>
                    <a:gd name="connsiteX6" fmla="*/ 129701 w 266662"/>
                    <a:gd name="connsiteY6" fmla="*/ 181629 h 215433"/>
                    <a:gd name="connsiteX7" fmla="*/ 202931 w 266662"/>
                    <a:gd name="connsiteY7" fmla="*/ 204504 h 215433"/>
                    <a:gd name="connsiteX8" fmla="*/ 266663 w 266662"/>
                    <a:gd name="connsiteY8" fmla="*/ 214800 h 215433"/>
                    <a:gd name="connsiteX9" fmla="*/ 90802 w 266662"/>
                    <a:gd name="connsiteY9" fmla="*/ 138452 h 215433"/>
                    <a:gd name="connsiteX10" fmla="*/ 61982 w 266662"/>
                    <a:gd name="connsiteY10" fmla="*/ 118260 h 215433"/>
                    <a:gd name="connsiteX11" fmla="*/ 48786 w 266662"/>
                    <a:gd name="connsiteY11" fmla="*/ 86575 h 215433"/>
                    <a:gd name="connsiteX12" fmla="*/ 87068 w 266662"/>
                    <a:gd name="connsiteY12" fmla="*/ 47712 h 215433"/>
                    <a:gd name="connsiteX13" fmla="*/ 205432 w 266662"/>
                    <a:gd name="connsiteY13" fmla="*/ 90273 h 215433"/>
                    <a:gd name="connsiteX14" fmla="*/ 266481 w 266662"/>
                    <a:gd name="connsiteY14" fmla="*/ 207115 h 215433"/>
                    <a:gd name="connsiteX15" fmla="*/ 241250 w 266662"/>
                    <a:gd name="connsiteY15" fmla="*/ 87155 h 215433"/>
                    <a:gd name="connsiteX16" fmla="*/ 140504 w 266662"/>
                    <a:gd name="connsiteY16" fmla="*/ 9647 h 21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66662" h="215433">
                      <a:moveTo>
                        <a:pt x="140504" y="9647"/>
                      </a:moveTo>
                      <a:cubicBezTo>
                        <a:pt x="124118" y="3811"/>
                        <a:pt x="106898" y="-467"/>
                        <a:pt x="89533" y="41"/>
                      </a:cubicBezTo>
                      <a:cubicBezTo>
                        <a:pt x="67129" y="729"/>
                        <a:pt x="45559" y="9466"/>
                        <a:pt x="26708" y="21647"/>
                      </a:cubicBezTo>
                      <a:cubicBezTo>
                        <a:pt x="19385" y="26396"/>
                        <a:pt x="12207" y="31834"/>
                        <a:pt x="7458" y="39157"/>
                      </a:cubicBezTo>
                      <a:cubicBezTo>
                        <a:pt x="2890" y="46190"/>
                        <a:pt x="751" y="54564"/>
                        <a:pt x="171" y="62939"/>
                      </a:cubicBezTo>
                      <a:cubicBezTo>
                        <a:pt x="-2040" y="94587"/>
                        <a:pt x="17464" y="124604"/>
                        <a:pt x="42985" y="143492"/>
                      </a:cubicBezTo>
                      <a:cubicBezTo>
                        <a:pt x="68471" y="162379"/>
                        <a:pt x="99394" y="172167"/>
                        <a:pt x="129701" y="181629"/>
                      </a:cubicBezTo>
                      <a:cubicBezTo>
                        <a:pt x="154099" y="189242"/>
                        <a:pt x="178533" y="196891"/>
                        <a:pt x="202931" y="204504"/>
                      </a:cubicBezTo>
                      <a:cubicBezTo>
                        <a:pt x="223631" y="210994"/>
                        <a:pt x="245165" y="217519"/>
                        <a:pt x="266663" y="214800"/>
                      </a:cubicBezTo>
                      <a:cubicBezTo>
                        <a:pt x="205795" y="195042"/>
                        <a:pt x="146812" y="169448"/>
                        <a:pt x="90802" y="138452"/>
                      </a:cubicBezTo>
                      <a:cubicBezTo>
                        <a:pt x="80507" y="132761"/>
                        <a:pt x="70138" y="126743"/>
                        <a:pt x="61982" y="118260"/>
                      </a:cubicBezTo>
                      <a:cubicBezTo>
                        <a:pt x="53825" y="109777"/>
                        <a:pt x="48024" y="98321"/>
                        <a:pt x="48786" y="86575"/>
                      </a:cubicBezTo>
                      <a:cubicBezTo>
                        <a:pt x="50054" y="67216"/>
                        <a:pt x="68398" y="53006"/>
                        <a:pt x="87068" y="47712"/>
                      </a:cubicBezTo>
                      <a:cubicBezTo>
                        <a:pt x="129592" y="35604"/>
                        <a:pt x="175959" y="57356"/>
                        <a:pt x="205432" y="90273"/>
                      </a:cubicBezTo>
                      <a:cubicBezTo>
                        <a:pt x="234905" y="123227"/>
                        <a:pt x="251002" y="165714"/>
                        <a:pt x="266481" y="207115"/>
                      </a:cubicBezTo>
                      <a:cubicBezTo>
                        <a:pt x="264923" y="165859"/>
                        <a:pt x="261732" y="123009"/>
                        <a:pt x="241250" y="87155"/>
                      </a:cubicBezTo>
                      <a:cubicBezTo>
                        <a:pt x="219788" y="49561"/>
                        <a:pt x="181288" y="24113"/>
                        <a:pt x="140504" y="9647"/>
                      </a:cubicBezTo>
                      <a:close/>
                    </a:path>
                  </a:pathLst>
                </a:custGeom>
                <a:solidFill>
                  <a:schemeClr val="accent4">
                    <a:lumMod val="9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0" name="Freeform: Shape 2289">
                  <a:extLst>
                    <a:ext uri="{FF2B5EF4-FFF2-40B4-BE49-F238E27FC236}">
                      <a16:creationId xmlns:a16="http://schemas.microsoft.com/office/drawing/2014/main" id="{D9855BFB-37FC-B3AB-6A08-1CB04BC77995}"/>
                    </a:ext>
                  </a:extLst>
                </p:cNvPr>
                <p:cNvSpPr/>
                <p:nvPr/>
              </p:nvSpPr>
              <p:spPr>
                <a:xfrm>
                  <a:off x="4026060" y="4214066"/>
                  <a:ext cx="408008" cy="554484"/>
                </a:xfrm>
                <a:custGeom>
                  <a:avLst/>
                  <a:gdLst>
                    <a:gd name="connsiteX0" fmla="*/ 38605 w 230310"/>
                    <a:gd name="connsiteY0" fmla="*/ 281602 h 284538"/>
                    <a:gd name="connsiteX1" fmla="*/ 44696 w 230310"/>
                    <a:gd name="connsiteY1" fmla="*/ 279028 h 284538"/>
                    <a:gd name="connsiteX2" fmla="*/ 96573 w 230310"/>
                    <a:gd name="connsiteY2" fmla="*/ 249519 h 284538"/>
                    <a:gd name="connsiteX3" fmla="*/ 195433 w 230310"/>
                    <a:gd name="connsiteY3" fmla="*/ 177449 h 284538"/>
                    <a:gd name="connsiteX4" fmla="*/ 226175 w 230310"/>
                    <a:gd name="connsiteY4" fmla="*/ 63833 h 284538"/>
                    <a:gd name="connsiteX5" fmla="*/ 137067 w 230310"/>
                    <a:gd name="connsiteY5" fmla="*/ 29 h 284538"/>
                    <a:gd name="connsiteX6" fmla="*/ 50750 w 230310"/>
                    <a:gd name="connsiteY6" fmla="*/ 48861 h 284538"/>
                    <a:gd name="connsiteX7" fmla="*/ 11887 w 230310"/>
                    <a:gd name="connsiteY7" fmla="*/ 142936 h 284538"/>
                    <a:gd name="connsiteX8" fmla="*/ 939 w 230310"/>
                    <a:gd name="connsiteY8" fmla="*/ 284502 h 284538"/>
                    <a:gd name="connsiteX9" fmla="*/ 16890 w 230310"/>
                    <a:gd name="connsiteY9" fmla="*/ 284538 h 284538"/>
                    <a:gd name="connsiteX10" fmla="*/ 53940 w 230310"/>
                    <a:gd name="connsiteY10" fmla="*/ 134598 h 284538"/>
                    <a:gd name="connsiteX11" fmla="*/ 89467 w 230310"/>
                    <a:gd name="connsiteY11" fmla="*/ 86818 h 284538"/>
                    <a:gd name="connsiteX12" fmla="*/ 144571 w 230310"/>
                    <a:gd name="connsiteY12" fmla="*/ 67857 h 284538"/>
                    <a:gd name="connsiteX13" fmla="*/ 188001 w 230310"/>
                    <a:gd name="connsiteY13" fmla="*/ 103530 h 284538"/>
                    <a:gd name="connsiteX14" fmla="*/ 180533 w 230310"/>
                    <a:gd name="connsiteY14" fmla="*/ 145547 h 284538"/>
                    <a:gd name="connsiteX15" fmla="*/ 86748 w 230310"/>
                    <a:gd name="connsiteY15" fmla="*/ 229435 h 284538"/>
                    <a:gd name="connsiteX16" fmla="*/ 22292 w 230310"/>
                    <a:gd name="connsiteY16" fmla="*/ 283813 h 284538"/>
                    <a:gd name="connsiteX17" fmla="*/ 38533 w 230310"/>
                    <a:gd name="connsiteY17" fmla="*/ 281529 h 28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30310" h="284538">
                      <a:moveTo>
                        <a:pt x="38605" y="281602"/>
                      </a:moveTo>
                      <a:cubicBezTo>
                        <a:pt x="40780" y="281240"/>
                        <a:pt x="42774" y="280152"/>
                        <a:pt x="44696" y="279028"/>
                      </a:cubicBezTo>
                      <a:cubicBezTo>
                        <a:pt x="61988" y="269204"/>
                        <a:pt x="79280" y="259379"/>
                        <a:pt x="96573" y="249519"/>
                      </a:cubicBezTo>
                      <a:cubicBezTo>
                        <a:pt x="132209" y="229253"/>
                        <a:pt x="168570" y="208408"/>
                        <a:pt x="195433" y="177449"/>
                      </a:cubicBezTo>
                      <a:cubicBezTo>
                        <a:pt x="222296" y="146489"/>
                        <a:pt x="238356" y="102986"/>
                        <a:pt x="226175" y="63833"/>
                      </a:cubicBezTo>
                      <a:cubicBezTo>
                        <a:pt x="214538" y="26385"/>
                        <a:pt x="176292" y="-1022"/>
                        <a:pt x="137067" y="29"/>
                      </a:cubicBezTo>
                      <a:cubicBezTo>
                        <a:pt x="102881" y="936"/>
                        <a:pt x="71341" y="21563"/>
                        <a:pt x="50750" y="48861"/>
                      </a:cubicBezTo>
                      <a:cubicBezTo>
                        <a:pt x="30158" y="76159"/>
                        <a:pt x="19174" y="109512"/>
                        <a:pt x="11887" y="142936"/>
                      </a:cubicBezTo>
                      <a:cubicBezTo>
                        <a:pt x="1773" y="189339"/>
                        <a:pt x="-1925" y="237120"/>
                        <a:pt x="939" y="284502"/>
                      </a:cubicBezTo>
                      <a:cubicBezTo>
                        <a:pt x="6268" y="284502"/>
                        <a:pt x="11597" y="284502"/>
                        <a:pt x="16890" y="284538"/>
                      </a:cubicBezTo>
                      <a:cubicBezTo>
                        <a:pt x="17180" y="232589"/>
                        <a:pt x="29977" y="180748"/>
                        <a:pt x="53940" y="134598"/>
                      </a:cubicBezTo>
                      <a:cubicBezTo>
                        <a:pt x="63148" y="116871"/>
                        <a:pt x="74205" y="99687"/>
                        <a:pt x="89467" y="86818"/>
                      </a:cubicBezTo>
                      <a:cubicBezTo>
                        <a:pt x="104730" y="73948"/>
                        <a:pt x="124741" y="65682"/>
                        <a:pt x="144571" y="67857"/>
                      </a:cubicBezTo>
                      <a:cubicBezTo>
                        <a:pt x="164437" y="70033"/>
                        <a:pt x="183398" y="84099"/>
                        <a:pt x="188001" y="103530"/>
                      </a:cubicBezTo>
                      <a:cubicBezTo>
                        <a:pt x="191373" y="117669"/>
                        <a:pt x="187095" y="132568"/>
                        <a:pt x="180533" y="145547"/>
                      </a:cubicBezTo>
                      <a:cubicBezTo>
                        <a:pt x="161283" y="183539"/>
                        <a:pt x="123835" y="208517"/>
                        <a:pt x="86748" y="229435"/>
                      </a:cubicBezTo>
                      <a:cubicBezTo>
                        <a:pt x="61843" y="243464"/>
                        <a:pt x="34763" y="258111"/>
                        <a:pt x="22292" y="283813"/>
                      </a:cubicBezTo>
                      <a:cubicBezTo>
                        <a:pt x="25156" y="278811"/>
                        <a:pt x="32841" y="282436"/>
                        <a:pt x="38533" y="281529"/>
                      </a:cubicBezTo>
                      <a:close/>
                    </a:path>
                  </a:pathLst>
                </a:custGeom>
                <a:solidFill>
                  <a:schemeClr val="accent4">
                    <a:lumMod val="9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1" name="Freeform: Shape 2290">
                  <a:extLst>
                    <a:ext uri="{FF2B5EF4-FFF2-40B4-BE49-F238E27FC236}">
                      <a16:creationId xmlns:a16="http://schemas.microsoft.com/office/drawing/2014/main" id="{2E6AC9E6-0308-9FD0-D561-AC82E0493AF2}"/>
                    </a:ext>
                  </a:extLst>
                </p:cNvPr>
                <p:cNvSpPr/>
                <p:nvPr/>
              </p:nvSpPr>
              <p:spPr>
                <a:xfrm>
                  <a:off x="3410671" y="4496563"/>
                  <a:ext cx="624373" cy="263829"/>
                </a:xfrm>
                <a:custGeom>
                  <a:avLst/>
                  <a:gdLst>
                    <a:gd name="connsiteX0" fmla="*/ 312420 w 352442"/>
                    <a:gd name="connsiteY0" fmla="*/ 74390 h 135386"/>
                    <a:gd name="connsiteX1" fmla="*/ 282874 w 352442"/>
                    <a:gd name="connsiteY1" fmla="*/ 53835 h 135386"/>
                    <a:gd name="connsiteX2" fmla="*/ 198624 w 352442"/>
                    <a:gd name="connsiteY2" fmla="*/ 40494 h 135386"/>
                    <a:gd name="connsiteX3" fmla="*/ 136741 w 352442"/>
                    <a:gd name="connsiteY3" fmla="*/ 53400 h 135386"/>
                    <a:gd name="connsiteX4" fmla="*/ 74568 w 352442"/>
                    <a:gd name="connsiteY4" fmla="*/ 49339 h 135386"/>
                    <a:gd name="connsiteX5" fmla="*/ 41796 w 352442"/>
                    <a:gd name="connsiteY5" fmla="*/ 0 h 135386"/>
                    <a:gd name="connsiteX6" fmla="*/ 30847 w 352442"/>
                    <a:gd name="connsiteY6" fmla="*/ 54342 h 135386"/>
                    <a:gd name="connsiteX7" fmla="*/ 1483 w 352442"/>
                    <a:gd name="connsiteY7" fmla="*/ 37485 h 135386"/>
                    <a:gd name="connsiteX8" fmla="*/ 25953 w 352442"/>
                    <a:gd name="connsiteY8" fmla="*/ 89906 h 135386"/>
                    <a:gd name="connsiteX9" fmla="*/ 93927 w 352442"/>
                    <a:gd name="connsiteY9" fmla="*/ 108250 h 135386"/>
                    <a:gd name="connsiteX10" fmla="*/ 163676 w 352442"/>
                    <a:gd name="connsiteY10" fmla="*/ 93713 h 135386"/>
                    <a:gd name="connsiteX11" fmla="*/ 224145 w 352442"/>
                    <a:gd name="connsiteY11" fmla="*/ 75877 h 135386"/>
                    <a:gd name="connsiteX12" fmla="*/ 321592 w 352442"/>
                    <a:gd name="connsiteY12" fmla="*/ 116117 h 135386"/>
                    <a:gd name="connsiteX13" fmla="*/ 352443 w 352442"/>
                    <a:gd name="connsiteY13" fmla="*/ 132358 h 135386"/>
                    <a:gd name="connsiteX14" fmla="*/ 340733 w 352442"/>
                    <a:gd name="connsiteY14" fmla="*/ 115500 h 135386"/>
                    <a:gd name="connsiteX15" fmla="*/ 312384 w 352442"/>
                    <a:gd name="connsiteY15" fmla="*/ 74317 h 135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2442" h="135386">
                      <a:moveTo>
                        <a:pt x="312420" y="74390"/>
                      </a:moveTo>
                      <a:cubicBezTo>
                        <a:pt x="303647" y="66161"/>
                        <a:pt x="293641" y="59237"/>
                        <a:pt x="282874" y="53835"/>
                      </a:cubicBezTo>
                      <a:cubicBezTo>
                        <a:pt x="257062" y="40965"/>
                        <a:pt x="227227" y="36905"/>
                        <a:pt x="198624" y="40494"/>
                      </a:cubicBezTo>
                      <a:cubicBezTo>
                        <a:pt x="177706" y="43140"/>
                        <a:pt x="157477" y="49666"/>
                        <a:pt x="136741" y="53400"/>
                      </a:cubicBezTo>
                      <a:cubicBezTo>
                        <a:pt x="116004" y="57134"/>
                        <a:pt x="93854" y="57895"/>
                        <a:pt x="74568" y="49339"/>
                      </a:cubicBezTo>
                      <a:cubicBezTo>
                        <a:pt x="55281" y="40784"/>
                        <a:pt x="39874" y="20990"/>
                        <a:pt x="41796" y="0"/>
                      </a:cubicBezTo>
                      <a:cubicBezTo>
                        <a:pt x="29361" y="14719"/>
                        <a:pt x="25083" y="35963"/>
                        <a:pt x="30847" y="54342"/>
                      </a:cubicBezTo>
                      <a:cubicBezTo>
                        <a:pt x="19319" y="53074"/>
                        <a:pt x="8407" y="46802"/>
                        <a:pt x="1483" y="37485"/>
                      </a:cubicBezTo>
                      <a:cubicBezTo>
                        <a:pt x="-4608" y="57243"/>
                        <a:pt x="8951" y="78197"/>
                        <a:pt x="25953" y="89906"/>
                      </a:cubicBezTo>
                      <a:cubicBezTo>
                        <a:pt x="45602" y="103392"/>
                        <a:pt x="70072" y="108794"/>
                        <a:pt x="93927" y="108250"/>
                      </a:cubicBezTo>
                      <a:cubicBezTo>
                        <a:pt x="117780" y="107706"/>
                        <a:pt x="141163" y="101616"/>
                        <a:pt x="163676" y="93713"/>
                      </a:cubicBezTo>
                      <a:cubicBezTo>
                        <a:pt x="183542" y="86752"/>
                        <a:pt x="203227" y="78306"/>
                        <a:pt x="224145" y="75877"/>
                      </a:cubicBezTo>
                      <a:cubicBezTo>
                        <a:pt x="260615" y="71635"/>
                        <a:pt x="298753" y="87405"/>
                        <a:pt x="321592" y="116117"/>
                      </a:cubicBezTo>
                      <a:cubicBezTo>
                        <a:pt x="327573" y="123621"/>
                        <a:pt x="341639" y="142762"/>
                        <a:pt x="352443" y="132358"/>
                      </a:cubicBezTo>
                      <a:cubicBezTo>
                        <a:pt x="343996" y="130509"/>
                        <a:pt x="343742" y="123077"/>
                        <a:pt x="340733" y="115500"/>
                      </a:cubicBezTo>
                      <a:cubicBezTo>
                        <a:pt x="334570" y="99839"/>
                        <a:pt x="324673" y="85846"/>
                        <a:pt x="312384" y="74317"/>
                      </a:cubicBezTo>
                      <a:close/>
                    </a:path>
                  </a:pathLst>
                </a:custGeom>
                <a:solidFill>
                  <a:schemeClr val="accent4">
                    <a:lumMod val="9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2" name="Freeform: Shape 2291">
                  <a:extLst>
                    <a:ext uri="{FF2B5EF4-FFF2-40B4-BE49-F238E27FC236}">
                      <a16:creationId xmlns:a16="http://schemas.microsoft.com/office/drawing/2014/main" id="{8666CD3C-D42D-BFB7-56BA-DC8B35752560}"/>
                    </a:ext>
                  </a:extLst>
                </p:cNvPr>
                <p:cNvSpPr/>
                <p:nvPr/>
              </p:nvSpPr>
              <p:spPr>
                <a:xfrm rot="11400">
                  <a:off x="3410767" y="4746488"/>
                  <a:ext cx="1379325" cy="225289"/>
                </a:xfrm>
                <a:custGeom>
                  <a:avLst/>
                  <a:gdLst>
                    <a:gd name="connsiteX0" fmla="*/ 0 w 778593"/>
                    <a:gd name="connsiteY0" fmla="*/ 0 h 115609"/>
                    <a:gd name="connsiteX1" fmla="*/ 778594 w 778593"/>
                    <a:gd name="connsiteY1" fmla="*/ 0 h 115609"/>
                    <a:gd name="connsiteX2" fmla="*/ 778594 w 778593"/>
                    <a:gd name="connsiteY2" fmla="*/ 115609 h 115609"/>
                    <a:gd name="connsiteX3" fmla="*/ 0 w 778593"/>
                    <a:gd name="connsiteY3" fmla="*/ 115609 h 115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8593" h="115609">
                      <a:moveTo>
                        <a:pt x="0" y="0"/>
                      </a:moveTo>
                      <a:lnTo>
                        <a:pt x="778594" y="0"/>
                      </a:lnTo>
                      <a:lnTo>
                        <a:pt x="778594" y="115609"/>
                      </a:lnTo>
                      <a:lnTo>
                        <a:pt x="0" y="115609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3" name="Freeform: Shape 2292">
                  <a:extLst>
                    <a:ext uri="{FF2B5EF4-FFF2-40B4-BE49-F238E27FC236}">
                      <a16:creationId xmlns:a16="http://schemas.microsoft.com/office/drawing/2014/main" id="{0BB175E8-B361-662A-5C58-8152CB3B7808}"/>
                    </a:ext>
                  </a:extLst>
                </p:cNvPr>
                <p:cNvSpPr/>
                <p:nvPr/>
              </p:nvSpPr>
              <p:spPr>
                <a:xfrm rot="11400">
                  <a:off x="4469235" y="4751364"/>
                  <a:ext cx="117463" cy="1277063"/>
                </a:xfrm>
                <a:custGeom>
                  <a:avLst/>
                  <a:gdLst>
                    <a:gd name="connsiteX0" fmla="*/ 0 w 66305"/>
                    <a:gd name="connsiteY0" fmla="*/ 0 h 655335"/>
                    <a:gd name="connsiteX1" fmla="*/ 66306 w 66305"/>
                    <a:gd name="connsiteY1" fmla="*/ 0 h 655335"/>
                    <a:gd name="connsiteX2" fmla="*/ 66306 w 66305"/>
                    <a:gd name="connsiteY2" fmla="*/ 655335 h 655335"/>
                    <a:gd name="connsiteX3" fmla="*/ 0 w 66305"/>
                    <a:gd name="connsiteY3" fmla="*/ 655335 h 655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305" h="655335">
                      <a:moveTo>
                        <a:pt x="0" y="0"/>
                      </a:moveTo>
                      <a:lnTo>
                        <a:pt x="66306" y="0"/>
                      </a:lnTo>
                      <a:lnTo>
                        <a:pt x="66306" y="655335"/>
                      </a:lnTo>
                      <a:lnTo>
                        <a:pt x="0" y="655335"/>
                      </a:lnTo>
                      <a:close/>
                    </a:path>
                  </a:pathLst>
                </a:custGeom>
                <a:solidFill>
                  <a:schemeClr val="accent4">
                    <a:lumMod val="9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4" name="Freeform: Shape 2293">
                  <a:extLst>
                    <a:ext uri="{FF2B5EF4-FFF2-40B4-BE49-F238E27FC236}">
                      <a16:creationId xmlns:a16="http://schemas.microsoft.com/office/drawing/2014/main" id="{A17D7648-2262-9A94-977B-CDCEAA46DC23}"/>
                    </a:ext>
                  </a:extLst>
                </p:cNvPr>
                <p:cNvSpPr/>
                <p:nvPr/>
              </p:nvSpPr>
              <p:spPr>
                <a:xfrm rot="11400">
                  <a:off x="3773584" y="4745506"/>
                  <a:ext cx="117463" cy="1280383"/>
                </a:xfrm>
                <a:custGeom>
                  <a:avLst/>
                  <a:gdLst>
                    <a:gd name="connsiteX0" fmla="*/ 0 w 66305"/>
                    <a:gd name="connsiteY0" fmla="*/ 0 h 657039"/>
                    <a:gd name="connsiteX1" fmla="*/ 66306 w 66305"/>
                    <a:gd name="connsiteY1" fmla="*/ 0 h 657039"/>
                    <a:gd name="connsiteX2" fmla="*/ 66306 w 66305"/>
                    <a:gd name="connsiteY2" fmla="*/ 657039 h 657039"/>
                    <a:gd name="connsiteX3" fmla="*/ 0 w 66305"/>
                    <a:gd name="connsiteY3" fmla="*/ 657039 h 657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305" h="657039">
                      <a:moveTo>
                        <a:pt x="0" y="0"/>
                      </a:moveTo>
                      <a:lnTo>
                        <a:pt x="66306" y="0"/>
                      </a:lnTo>
                      <a:lnTo>
                        <a:pt x="66306" y="657039"/>
                      </a:lnTo>
                      <a:lnTo>
                        <a:pt x="0" y="657039"/>
                      </a:lnTo>
                      <a:close/>
                    </a:path>
                  </a:pathLst>
                </a:custGeom>
                <a:solidFill>
                  <a:schemeClr val="accent4">
                    <a:lumMod val="9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5" name="Freeform: Shape 2294">
                  <a:extLst>
                    <a:ext uri="{FF2B5EF4-FFF2-40B4-BE49-F238E27FC236}">
                      <a16:creationId xmlns:a16="http://schemas.microsoft.com/office/drawing/2014/main" id="{99BD312F-80EC-FF7A-DF53-90C0C9FE2742}"/>
                    </a:ext>
                  </a:extLst>
                </p:cNvPr>
                <p:cNvSpPr/>
                <p:nvPr/>
              </p:nvSpPr>
              <p:spPr>
                <a:xfrm>
                  <a:off x="4030485" y="4475654"/>
                  <a:ext cx="635811" cy="322883"/>
                </a:xfrm>
                <a:custGeom>
                  <a:avLst/>
                  <a:gdLst>
                    <a:gd name="connsiteX0" fmla="*/ 330441 w 358899"/>
                    <a:gd name="connsiteY0" fmla="*/ 36 h 165690"/>
                    <a:gd name="connsiteX1" fmla="*/ 356216 w 358899"/>
                    <a:gd name="connsiteY1" fmla="*/ 94003 h 165690"/>
                    <a:gd name="connsiteX2" fmla="*/ 288279 w 358899"/>
                    <a:gd name="connsiteY2" fmla="*/ 162737 h 165690"/>
                    <a:gd name="connsiteX3" fmla="*/ 247495 w 358899"/>
                    <a:gd name="connsiteY3" fmla="*/ 165347 h 165690"/>
                    <a:gd name="connsiteX4" fmla="*/ 185141 w 358899"/>
                    <a:gd name="connsiteY4" fmla="*/ 151789 h 165690"/>
                    <a:gd name="connsiteX5" fmla="*/ 120032 w 358899"/>
                    <a:gd name="connsiteY5" fmla="*/ 111404 h 165690"/>
                    <a:gd name="connsiteX6" fmla="*/ 78378 w 358899"/>
                    <a:gd name="connsiteY6" fmla="*/ 103718 h 165690"/>
                    <a:gd name="connsiteX7" fmla="*/ 44119 w 358899"/>
                    <a:gd name="connsiteY7" fmla="*/ 105096 h 165690"/>
                    <a:gd name="connsiteX8" fmla="*/ 0 w 358899"/>
                    <a:gd name="connsiteY8" fmla="*/ 138919 h 165690"/>
                    <a:gd name="connsiteX9" fmla="*/ 83779 w 358899"/>
                    <a:gd name="connsiteY9" fmla="*/ 72432 h 165690"/>
                    <a:gd name="connsiteX10" fmla="*/ 120286 w 358899"/>
                    <a:gd name="connsiteY10" fmla="*/ 70765 h 165690"/>
                    <a:gd name="connsiteX11" fmla="*/ 159837 w 358899"/>
                    <a:gd name="connsiteY11" fmla="*/ 92697 h 165690"/>
                    <a:gd name="connsiteX12" fmla="*/ 219218 w 358899"/>
                    <a:gd name="connsiteY12" fmla="*/ 116696 h 165690"/>
                    <a:gd name="connsiteX13" fmla="*/ 295783 w 358899"/>
                    <a:gd name="connsiteY13" fmla="*/ 95416 h 165690"/>
                    <a:gd name="connsiteX14" fmla="*/ 307094 w 358899"/>
                    <a:gd name="connsiteY14" fmla="*/ 51732 h 165690"/>
                    <a:gd name="connsiteX15" fmla="*/ 296436 w 358899"/>
                    <a:gd name="connsiteY15" fmla="*/ 6308 h 165690"/>
                    <a:gd name="connsiteX16" fmla="*/ 326308 w 358899"/>
                    <a:gd name="connsiteY16" fmla="*/ 46621 h 165690"/>
                    <a:gd name="connsiteX17" fmla="*/ 330441 w 358899"/>
                    <a:gd name="connsiteY17" fmla="*/ 0 h 165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58899" h="165690">
                      <a:moveTo>
                        <a:pt x="330441" y="36"/>
                      </a:moveTo>
                      <a:cubicBezTo>
                        <a:pt x="353787" y="24616"/>
                        <a:pt x="364264" y="61122"/>
                        <a:pt x="356216" y="94003"/>
                      </a:cubicBezTo>
                      <a:cubicBezTo>
                        <a:pt x="348132" y="126920"/>
                        <a:pt x="321233" y="154798"/>
                        <a:pt x="288279" y="162737"/>
                      </a:cubicBezTo>
                      <a:cubicBezTo>
                        <a:pt x="275011" y="165927"/>
                        <a:pt x="261163" y="166036"/>
                        <a:pt x="247495" y="165347"/>
                      </a:cubicBezTo>
                      <a:cubicBezTo>
                        <a:pt x="226106" y="164296"/>
                        <a:pt x="204355" y="161251"/>
                        <a:pt x="185141" y="151789"/>
                      </a:cubicBezTo>
                      <a:cubicBezTo>
                        <a:pt x="162157" y="140478"/>
                        <a:pt x="143958" y="120539"/>
                        <a:pt x="120032" y="111404"/>
                      </a:cubicBezTo>
                      <a:cubicBezTo>
                        <a:pt x="106800" y="106364"/>
                        <a:pt x="92480" y="104914"/>
                        <a:pt x="78378" y="103718"/>
                      </a:cubicBezTo>
                      <a:cubicBezTo>
                        <a:pt x="66922" y="102739"/>
                        <a:pt x="55176" y="101978"/>
                        <a:pt x="44119" y="105096"/>
                      </a:cubicBezTo>
                      <a:cubicBezTo>
                        <a:pt x="26029" y="110207"/>
                        <a:pt x="12507" y="124889"/>
                        <a:pt x="0" y="138919"/>
                      </a:cubicBezTo>
                      <a:cubicBezTo>
                        <a:pt x="12652" y="104008"/>
                        <a:pt x="47708" y="81278"/>
                        <a:pt x="83779" y="72432"/>
                      </a:cubicBezTo>
                      <a:cubicBezTo>
                        <a:pt x="95743" y="69496"/>
                        <a:pt x="108322" y="67828"/>
                        <a:pt x="120286" y="70765"/>
                      </a:cubicBezTo>
                      <a:cubicBezTo>
                        <a:pt x="135004" y="74354"/>
                        <a:pt x="147076" y="84468"/>
                        <a:pt x="159837" y="92697"/>
                      </a:cubicBezTo>
                      <a:cubicBezTo>
                        <a:pt x="177891" y="104335"/>
                        <a:pt x="198156" y="112528"/>
                        <a:pt x="219218" y="116696"/>
                      </a:cubicBezTo>
                      <a:cubicBezTo>
                        <a:pt x="246770" y="122170"/>
                        <a:pt x="279833" y="118509"/>
                        <a:pt x="295783" y="95416"/>
                      </a:cubicBezTo>
                      <a:cubicBezTo>
                        <a:pt x="304448" y="82873"/>
                        <a:pt x="306333" y="66958"/>
                        <a:pt x="307094" y="51732"/>
                      </a:cubicBezTo>
                      <a:cubicBezTo>
                        <a:pt x="307892" y="35781"/>
                        <a:pt x="307203" y="18126"/>
                        <a:pt x="296436" y="6308"/>
                      </a:cubicBezTo>
                      <a:cubicBezTo>
                        <a:pt x="310466" y="15951"/>
                        <a:pt x="321160" y="30380"/>
                        <a:pt x="326308" y="46621"/>
                      </a:cubicBezTo>
                      <a:cubicBezTo>
                        <a:pt x="333848" y="32482"/>
                        <a:pt x="335371" y="15262"/>
                        <a:pt x="330441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9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6" name="Freeform: Shape 2295">
                  <a:extLst>
                    <a:ext uri="{FF2B5EF4-FFF2-40B4-BE49-F238E27FC236}">
                      <a16:creationId xmlns:a16="http://schemas.microsoft.com/office/drawing/2014/main" id="{AF785824-EBCE-BA6B-CA9D-76A118A4A51A}"/>
                    </a:ext>
                  </a:extLst>
                </p:cNvPr>
                <p:cNvSpPr/>
                <p:nvPr/>
              </p:nvSpPr>
              <p:spPr>
                <a:xfrm>
                  <a:off x="4232596" y="4745802"/>
                  <a:ext cx="40973" cy="1282572"/>
                </a:xfrm>
                <a:custGeom>
                  <a:avLst/>
                  <a:gdLst>
                    <a:gd name="connsiteX0" fmla="*/ 21353 w 23128"/>
                    <a:gd name="connsiteY0" fmla="*/ 658163 h 658162"/>
                    <a:gd name="connsiteX1" fmla="*/ 23129 w 23128"/>
                    <a:gd name="connsiteY1" fmla="*/ 115718 h 658162"/>
                    <a:gd name="connsiteX2" fmla="*/ 0 w 23128"/>
                    <a:gd name="connsiteY2" fmla="*/ 115645 h 658162"/>
                    <a:gd name="connsiteX3" fmla="*/ 362 w 23128"/>
                    <a:gd name="connsiteY3" fmla="*/ 0 h 658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128" h="658162">
                      <a:moveTo>
                        <a:pt x="21353" y="658163"/>
                      </a:moveTo>
                      <a:lnTo>
                        <a:pt x="23129" y="115718"/>
                      </a:lnTo>
                      <a:lnTo>
                        <a:pt x="0" y="115645"/>
                      </a:lnTo>
                      <a:lnTo>
                        <a:pt x="362" y="0"/>
                      </a:lnTo>
                    </a:path>
                  </a:pathLst>
                </a:custGeom>
                <a:noFill/>
                <a:ln w="8405" cap="flat">
                  <a:solidFill>
                    <a:srgbClr val="3C3F5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pic>
              <p:nvPicPr>
                <p:cNvPr id="2297" name="Graphic 2296">
                  <a:extLst>
                    <a:ext uri="{FF2B5EF4-FFF2-40B4-BE49-F238E27FC236}">
                      <a16:creationId xmlns:a16="http://schemas.microsoft.com/office/drawing/2014/main" id="{339EBBFD-E7EE-B93C-22F9-ED49E9EFE39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>
                  <a:extLs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45667" y="5043348"/>
                  <a:ext cx="1567284" cy="1359692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298" name="PAW!!">
            <a:extLst>
              <a:ext uri="{FF2B5EF4-FFF2-40B4-BE49-F238E27FC236}">
                <a16:creationId xmlns:a16="http://schemas.microsoft.com/office/drawing/2014/main" id="{241B50D7-BCF8-D11F-A581-B6BC35A1191F}"/>
              </a:ext>
            </a:extLst>
          </p:cNvPr>
          <p:cNvSpPr/>
          <p:nvPr/>
        </p:nvSpPr>
        <p:spPr>
          <a:xfrm flipH="1">
            <a:off x="1799576" y="5702038"/>
            <a:ext cx="596574" cy="232577"/>
          </a:xfrm>
          <a:custGeom>
            <a:avLst/>
            <a:gdLst>
              <a:gd name="connsiteX0" fmla="*/ 8807 w 789590"/>
              <a:gd name="connsiteY0" fmla="*/ 67 h 307826"/>
              <a:gd name="connsiteX1" fmla="*/ 666725 w 789590"/>
              <a:gd name="connsiteY1" fmla="*/ 76348 h 307826"/>
              <a:gd name="connsiteX2" fmla="*/ 753760 w 789590"/>
              <a:gd name="connsiteY2" fmla="*/ 110652 h 307826"/>
              <a:gd name="connsiteX3" fmla="*/ 787562 w 789590"/>
              <a:gd name="connsiteY3" fmla="*/ 189178 h 307826"/>
              <a:gd name="connsiteX4" fmla="*/ 681030 w 789590"/>
              <a:gd name="connsiteY4" fmla="*/ 254705 h 307826"/>
              <a:gd name="connsiteX5" fmla="*/ 29443 w 789590"/>
              <a:gd name="connsiteY5" fmla="*/ 306162 h 307826"/>
              <a:gd name="connsiteX6" fmla="*/ 6730 w 789590"/>
              <a:gd name="connsiteY6" fmla="*/ 299529 h 307826"/>
              <a:gd name="connsiteX7" fmla="*/ 900 w 789590"/>
              <a:gd name="connsiteY7" fmla="*/ 280467 h 307826"/>
              <a:gd name="connsiteX8" fmla="*/ 8807 w 789590"/>
              <a:gd name="connsiteY8" fmla="*/ 0 h 30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89590" h="307826">
                <a:moveTo>
                  <a:pt x="8807" y="67"/>
                </a:moveTo>
                <a:cubicBezTo>
                  <a:pt x="229676" y="12630"/>
                  <a:pt x="452020" y="25427"/>
                  <a:pt x="666725" y="76348"/>
                </a:cubicBezTo>
                <a:cubicBezTo>
                  <a:pt x="697445" y="83617"/>
                  <a:pt x="728869" y="92127"/>
                  <a:pt x="753760" y="110652"/>
                </a:cubicBezTo>
                <a:cubicBezTo>
                  <a:pt x="778651" y="129178"/>
                  <a:pt x="795635" y="160300"/>
                  <a:pt x="787562" y="189178"/>
                </a:cubicBezTo>
                <a:cubicBezTo>
                  <a:pt x="776172" y="230082"/>
                  <a:pt x="724882" y="246196"/>
                  <a:pt x="681030" y="254705"/>
                </a:cubicBezTo>
                <a:cubicBezTo>
                  <a:pt x="467095" y="296246"/>
                  <a:pt x="247833" y="313566"/>
                  <a:pt x="29443" y="306162"/>
                </a:cubicBezTo>
                <a:cubicBezTo>
                  <a:pt x="21302" y="305894"/>
                  <a:pt x="12257" y="305190"/>
                  <a:pt x="6730" y="299529"/>
                </a:cubicBezTo>
                <a:cubicBezTo>
                  <a:pt x="1872" y="294571"/>
                  <a:pt x="1235" y="287234"/>
                  <a:pt x="900" y="280467"/>
                </a:cubicBezTo>
                <a:cubicBezTo>
                  <a:pt x="-3287" y="189714"/>
                  <a:pt x="8472" y="98324"/>
                  <a:pt x="8807" y="0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7369F547-CEBF-B20C-1354-1A08F0D85986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15750579">
            <a:off x="1074040" y="5406675"/>
            <a:ext cx="847725" cy="828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338198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Tm="2678">
        <p159:morph option="byObject"/>
      </p:transition>
    </mc:Choice>
    <mc:Fallback xmlns="">
      <p:transition spd="med" advTm="2678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2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2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2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2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xit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19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9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2" presetClass="exit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8" dur="750"/>
                                        <p:tgtEl>
                                          <p:spTgt spid="18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1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35" presetClass="path" presetSubtype="0" ac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3.33333E-6 -2.59259E-6 L -0.25 -2.59259E-6 " pathEditMode="relative" rAng="0" ptsTypes="AA">
                                      <p:cBhvr>
                                        <p:cTn id="21" dur="1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8" presetClass="emph" presetSubtype="0" ac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-21600000">
                                      <p:cBhvr>
                                        <p:cTn id="23" dur="1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3" grpId="0" animBg="1"/>
      <p:bldP spid="1915" grpId="0" animBg="1"/>
      <p:bldP spid="2298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: Shape 1">
            <a:extLst>
              <a:ext uri="{FF2B5EF4-FFF2-40B4-BE49-F238E27FC236}">
                <a16:creationId xmlns:a16="http://schemas.microsoft.com/office/drawing/2014/main" id="{F589C947-5A8A-43EB-A4C0-E753833578F1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3541440"/>
              <a:gd name="connsiteY0" fmla="*/ 0 h 7267414"/>
              <a:gd name="connsiteX1" fmla="*/ 13541441 w 13541440"/>
              <a:gd name="connsiteY1" fmla="*/ 0 h 7267414"/>
              <a:gd name="connsiteX2" fmla="*/ 13541441 w 13541440"/>
              <a:gd name="connsiteY2" fmla="*/ 7267415 h 7267414"/>
              <a:gd name="connsiteX3" fmla="*/ 0 w 13541440"/>
              <a:gd name="connsiteY3" fmla="*/ 7267415 h 7267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541440" h="7267414">
                <a:moveTo>
                  <a:pt x="0" y="0"/>
                </a:moveTo>
                <a:lnTo>
                  <a:pt x="13541441" y="0"/>
                </a:lnTo>
                <a:lnTo>
                  <a:pt x="13541441" y="7267415"/>
                </a:lnTo>
                <a:lnTo>
                  <a:pt x="0" y="726741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0" cap="flat">
            <a:noFill/>
            <a:prstDash val="solid"/>
            <a:miter/>
          </a:ln>
        </p:spPr>
        <p:txBody>
          <a:bodyPr rtlCol="0" anchor="ctr">
            <a:normAutofit/>
          </a:bodyPr>
          <a:lstStyle/>
          <a:p>
            <a:endParaRPr lang="en-GB" dirty="0"/>
          </a:p>
        </p:txBody>
      </p:sp>
      <p:pic>
        <p:nvPicPr>
          <p:cNvPr id="8771" name="Picture 8770" descr="A room with a fireplace and couches&#10;&#10;Description automatically generated">
            <a:extLst>
              <a:ext uri="{FF2B5EF4-FFF2-40B4-BE49-F238E27FC236}">
                <a16:creationId xmlns:a16="http://schemas.microsoft.com/office/drawing/2014/main" id="{93D26D9C-2C72-4D69-B775-A4B9829F981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-6172795"/>
            <a:ext cx="23690596" cy="14479191"/>
          </a:xfrm>
          <a:prstGeom prst="rect">
            <a:avLst/>
          </a:prstGeom>
        </p:spPr>
      </p:pic>
      <p:pic>
        <p:nvPicPr>
          <p:cNvPr id="38" name="Picture 37" descr="A green christmas tree with ornaments&#10;&#10;Description automatically generated">
            <a:extLst>
              <a:ext uri="{FF2B5EF4-FFF2-40B4-BE49-F238E27FC236}">
                <a16:creationId xmlns:a16="http://schemas.microsoft.com/office/drawing/2014/main" id="{E7B5F473-35A8-3C4C-DD31-847EBF48C18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3142270" y="-7437312"/>
            <a:ext cx="15380374" cy="15380374"/>
          </a:xfrm>
          <a:prstGeom prst="rect">
            <a:avLst/>
          </a:prstGeom>
        </p:spPr>
      </p:pic>
      <p:grpSp>
        <p:nvGrpSpPr>
          <p:cNvPr id="6236" name="Group 6235">
            <a:extLst>
              <a:ext uri="{FF2B5EF4-FFF2-40B4-BE49-F238E27FC236}">
                <a16:creationId xmlns:a16="http://schemas.microsoft.com/office/drawing/2014/main" id="{FA152A55-9827-AB31-69B2-5F5BE4C45471}"/>
              </a:ext>
            </a:extLst>
          </p:cNvPr>
          <p:cNvGrpSpPr/>
          <p:nvPr/>
        </p:nvGrpSpPr>
        <p:grpSpPr>
          <a:xfrm>
            <a:off x="4638655" y="3182901"/>
            <a:ext cx="625665" cy="962107"/>
            <a:chOff x="5646079" y="2282893"/>
            <a:chExt cx="832759" cy="1280565"/>
          </a:xfrm>
        </p:grpSpPr>
        <p:sp>
          <p:nvSpPr>
            <p:cNvPr id="6237" name="Freeform: Shape 6236">
              <a:extLst>
                <a:ext uri="{FF2B5EF4-FFF2-40B4-BE49-F238E27FC236}">
                  <a16:creationId xmlns:a16="http://schemas.microsoft.com/office/drawing/2014/main" id="{3DD9340C-FB48-FCA4-974E-3BDD9CF2C6D0}"/>
                </a:ext>
              </a:extLst>
            </p:cNvPr>
            <p:cNvSpPr/>
            <p:nvPr/>
          </p:nvSpPr>
          <p:spPr>
            <a:xfrm rot="16347000">
              <a:off x="5604442" y="2689061"/>
              <a:ext cx="916034" cy="832759"/>
            </a:xfrm>
            <a:custGeom>
              <a:avLst/>
              <a:gdLst>
                <a:gd name="connsiteX0" fmla="*/ 353171 w 353171"/>
                <a:gd name="connsiteY0" fmla="*/ 176585 h 353171"/>
                <a:gd name="connsiteX1" fmla="*/ 176585 w 353171"/>
                <a:gd name="connsiteY1" fmla="*/ 353171 h 353171"/>
                <a:gd name="connsiteX2" fmla="*/ 0 w 353171"/>
                <a:gd name="connsiteY2" fmla="*/ 176585 h 353171"/>
                <a:gd name="connsiteX3" fmla="*/ 176585 w 353171"/>
                <a:gd name="connsiteY3" fmla="*/ 0 h 353171"/>
                <a:gd name="connsiteX4" fmla="*/ 353171 w 353171"/>
                <a:gd name="connsiteY4" fmla="*/ 176585 h 3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171" h="353171">
                  <a:moveTo>
                    <a:pt x="353171" y="176585"/>
                  </a:moveTo>
                  <a:cubicBezTo>
                    <a:pt x="353171" y="274111"/>
                    <a:pt x="274111" y="353171"/>
                    <a:pt x="176585" y="353171"/>
                  </a:cubicBezTo>
                  <a:cubicBezTo>
                    <a:pt x="79060" y="353171"/>
                    <a:pt x="0" y="274111"/>
                    <a:pt x="0" y="176585"/>
                  </a:cubicBezTo>
                  <a:cubicBezTo>
                    <a:pt x="0" y="79060"/>
                    <a:pt x="79060" y="0"/>
                    <a:pt x="176585" y="0"/>
                  </a:cubicBezTo>
                  <a:cubicBezTo>
                    <a:pt x="274111" y="0"/>
                    <a:pt x="353171" y="79060"/>
                    <a:pt x="353171" y="176585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38" name="Freeform: Shape 6237">
              <a:extLst>
                <a:ext uri="{FF2B5EF4-FFF2-40B4-BE49-F238E27FC236}">
                  <a16:creationId xmlns:a16="http://schemas.microsoft.com/office/drawing/2014/main" id="{65C3DD51-EB92-C72A-7A3C-51E62AA6A534}"/>
                </a:ext>
              </a:extLst>
            </p:cNvPr>
            <p:cNvSpPr/>
            <p:nvPr/>
          </p:nvSpPr>
          <p:spPr>
            <a:xfrm>
              <a:off x="6068603" y="2781641"/>
              <a:ext cx="152925" cy="300330"/>
            </a:xfrm>
            <a:custGeom>
              <a:avLst/>
              <a:gdLst>
                <a:gd name="connsiteX0" fmla="*/ 64855 w 64855"/>
                <a:gd name="connsiteY0" fmla="*/ 47636 h 115790"/>
                <a:gd name="connsiteX1" fmla="*/ 64167 w 64855"/>
                <a:gd name="connsiteY1" fmla="*/ 0 h 115790"/>
                <a:gd name="connsiteX2" fmla="*/ 0 w 64855"/>
                <a:gd name="connsiteY2" fmla="*/ 68155 h 115790"/>
                <a:gd name="connsiteX3" fmla="*/ 725 w 64855"/>
                <a:gd name="connsiteY3" fmla="*/ 115790 h 115790"/>
                <a:gd name="connsiteX4" fmla="*/ 64855 w 64855"/>
                <a:gd name="connsiteY4" fmla="*/ 47636 h 115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855" h="115790">
                  <a:moveTo>
                    <a:pt x="64855" y="47636"/>
                  </a:moveTo>
                  <a:lnTo>
                    <a:pt x="64167" y="0"/>
                  </a:lnTo>
                  <a:lnTo>
                    <a:pt x="0" y="68155"/>
                  </a:lnTo>
                  <a:lnTo>
                    <a:pt x="725" y="115790"/>
                  </a:lnTo>
                  <a:lnTo>
                    <a:pt x="64855" y="47636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39" name="Freeform: Shape 6238">
              <a:extLst>
                <a:ext uri="{FF2B5EF4-FFF2-40B4-BE49-F238E27FC236}">
                  <a16:creationId xmlns:a16="http://schemas.microsoft.com/office/drawing/2014/main" id="{67F23F7A-83BE-7D52-1B4F-41F48F8B0406}"/>
                </a:ext>
              </a:extLst>
            </p:cNvPr>
            <p:cNvSpPr/>
            <p:nvPr/>
          </p:nvSpPr>
          <p:spPr>
            <a:xfrm>
              <a:off x="6076637" y="2906042"/>
              <a:ext cx="263454" cy="182508"/>
            </a:xfrm>
            <a:custGeom>
              <a:avLst/>
              <a:gdLst>
                <a:gd name="connsiteX0" fmla="*/ 64131 w 111730"/>
                <a:gd name="connsiteY0" fmla="*/ 2211 h 70365"/>
                <a:gd name="connsiteX1" fmla="*/ 0 w 111730"/>
                <a:gd name="connsiteY1" fmla="*/ 70366 h 70365"/>
                <a:gd name="connsiteX2" fmla="*/ 47599 w 111730"/>
                <a:gd name="connsiteY2" fmla="*/ 68154 h 70365"/>
                <a:gd name="connsiteX3" fmla="*/ 111730 w 111730"/>
                <a:gd name="connsiteY3" fmla="*/ 0 h 70365"/>
                <a:gd name="connsiteX4" fmla="*/ 64131 w 111730"/>
                <a:gd name="connsiteY4" fmla="*/ 2211 h 7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730" h="70365">
                  <a:moveTo>
                    <a:pt x="64131" y="2211"/>
                  </a:moveTo>
                  <a:lnTo>
                    <a:pt x="0" y="70366"/>
                  </a:lnTo>
                  <a:lnTo>
                    <a:pt x="47599" y="68154"/>
                  </a:lnTo>
                  <a:lnTo>
                    <a:pt x="111730" y="0"/>
                  </a:lnTo>
                  <a:lnTo>
                    <a:pt x="64131" y="2211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40" name="Freeform: Shape 6239">
              <a:extLst>
                <a:ext uri="{FF2B5EF4-FFF2-40B4-BE49-F238E27FC236}">
                  <a16:creationId xmlns:a16="http://schemas.microsoft.com/office/drawing/2014/main" id="{30A6A359-CB5E-1E77-2C1A-78CEA7F2DA86}"/>
                </a:ext>
              </a:extLst>
            </p:cNvPr>
            <p:cNvSpPr/>
            <p:nvPr/>
          </p:nvSpPr>
          <p:spPr>
            <a:xfrm>
              <a:off x="6020562" y="2816620"/>
              <a:ext cx="41116" cy="82743"/>
            </a:xfrm>
            <a:custGeom>
              <a:avLst/>
              <a:gdLst>
                <a:gd name="connsiteX0" fmla="*/ 16894 w 17437"/>
                <a:gd name="connsiteY0" fmla="*/ 8229 h 31901"/>
                <a:gd name="connsiteX1" fmla="*/ 0 w 17437"/>
                <a:gd name="connsiteY1" fmla="*/ 0 h 31901"/>
                <a:gd name="connsiteX2" fmla="*/ 544 w 17437"/>
                <a:gd name="connsiteY2" fmla="*/ 23636 h 31901"/>
                <a:gd name="connsiteX3" fmla="*/ 17437 w 17437"/>
                <a:gd name="connsiteY3" fmla="*/ 31902 h 31901"/>
                <a:gd name="connsiteX4" fmla="*/ 16894 w 17437"/>
                <a:gd name="connsiteY4" fmla="*/ 8229 h 31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37" h="31901">
                  <a:moveTo>
                    <a:pt x="16894" y="8229"/>
                  </a:moveTo>
                  <a:lnTo>
                    <a:pt x="0" y="0"/>
                  </a:lnTo>
                  <a:lnTo>
                    <a:pt x="544" y="23636"/>
                  </a:lnTo>
                  <a:lnTo>
                    <a:pt x="17437" y="31902"/>
                  </a:lnTo>
                  <a:lnTo>
                    <a:pt x="16894" y="8229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41" name="Freeform: Shape 6240">
              <a:extLst>
                <a:ext uri="{FF2B5EF4-FFF2-40B4-BE49-F238E27FC236}">
                  <a16:creationId xmlns:a16="http://schemas.microsoft.com/office/drawing/2014/main" id="{55393113-1813-8B43-3882-F8C71F0B252B}"/>
                </a:ext>
              </a:extLst>
            </p:cNvPr>
            <p:cNvSpPr/>
            <p:nvPr/>
          </p:nvSpPr>
          <p:spPr>
            <a:xfrm>
              <a:off x="6064755" y="2814457"/>
              <a:ext cx="40260" cy="84813"/>
            </a:xfrm>
            <a:custGeom>
              <a:avLst/>
              <a:gdLst>
                <a:gd name="connsiteX0" fmla="*/ 0 w 17074"/>
                <a:gd name="connsiteY0" fmla="*/ 9027 h 32699"/>
                <a:gd name="connsiteX1" fmla="*/ 580 w 17074"/>
                <a:gd name="connsiteY1" fmla="*/ 32700 h 32699"/>
                <a:gd name="connsiteX2" fmla="*/ 17075 w 17074"/>
                <a:gd name="connsiteY2" fmla="*/ 23637 h 32699"/>
                <a:gd name="connsiteX3" fmla="*/ 16495 w 17074"/>
                <a:gd name="connsiteY3" fmla="*/ 0 h 32699"/>
                <a:gd name="connsiteX4" fmla="*/ 0 w 17074"/>
                <a:gd name="connsiteY4" fmla="*/ 9027 h 32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74" h="32699">
                  <a:moveTo>
                    <a:pt x="0" y="9027"/>
                  </a:moveTo>
                  <a:lnTo>
                    <a:pt x="580" y="32700"/>
                  </a:lnTo>
                  <a:lnTo>
                    <a:pt x="17075" y="23637"/>
                  </a:lnTo>
                  <a:lnTo>
                    <a:pt x="16495" y="0"/>
                  </a:lnTo>
                  <a:lnTo>
                    <a:pt x="0" y="9027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42" name="Freeform: Shape 6241">
              <a:extLst>
                <a:ext uri="{FF2B5EF4-FFF2-40B4-BE49-F238E27FC236}">
                  <a16:creationId xmlns:a16="http://schemas.microsoft.com/office/drawing/2014/main" id="{DA820496-3996-8AFE-B2E4-6167D56FF9D9}"/>
                </a:ext>
              </a:extLst>
            </p:cNvPr>
            <p:cNvSpPr/>
            <p:nvPr/>
          </p:nvSpPr>
          <p:spPr>
            <a:xfrm>
              <a:off x="6020562" y="2742149"/>
              <a:ext cx="41116" cy="82746"/>
            </a:xfrm>
            <a:custGeom>
              <a:avLst/>
              <a:gdLst>
                <a:gd name="connsiteX0" fmla="*/ 16894 w 17437"/>
                <a:gd name="connsiteY0" fmla="*/ 8266 h 31902"/>
                <a:gd name="connsiteX1" fmla="*/ 0 w 17437"/>
                <a:gd name="connsiteY1" fmla="*/ 0 h 31902"/>
                <a:gd name="connsiteX2" fmla="*/ 544 w 17437"/>
                <a:gd name="connsiteY2" fmla="*/ 23673 h 31902"/>
                <a:gd name="connsiteX3" fmla="*/ 17437 w 17437"/>
                <a:gd name="connsiteY3" fmla="*/ 31902 h 31902"/>
                <a:gd name="connsiteX4" fmla="*/ 16894 w 17437"/>
                <a:gd name="connsiteY4" fmla="*/ 8266 h 3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37" h="31902">
                  <a:moveTo>
                    <a:pt x="16894" y="8266"/>
                  </a:moveTo>
                  <a:lnTo>
                    <a:pt x="0" y="0"/>
                  </a:lnTo>
                  <a:lnTo>
                    <a:pt x="544" y="23673"/>
                  </a:lnTo>
                  <a:lnTo>
                    <a:pt x="17437" y="31902"/>
                  </a:lnTo>
                  <a:lnTo>
                    <a:pt x="16894" y="8266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43" name="Freeform: Shape 6242">
              <a:extLst>
                <a:ext uri="{FF2B5EF4-FFF2-40B4-BE49-F238E27FC236}">
                  <a16:creationId xmlns:a16="http://schemas.microsoft.com/office/drawing/2014/main" id="{7EF55227-B7E6-91AC-9A36-AED166AF8BCF}"/>
                </a:ext>
              </a:extLst>
            </p:cNvPr>
            <p:cNvSpPr/>
            <p:nvPr/>
          </p:nvSpPr>
          <p:spPr>
            <a:xfrm>
              <a:off x="6064755" y="2739985"/>
              <a:ext cx="40260" cy="84813"/>
            </a:xfrm>
            <a:custGeom>
              <a:avLst/>
              <a:gdLst>
                <a:gd name="connsiteX0" fmla="*/ 0 w 17074"/>
                <a:gd name="connsiteY0" fmla="*/ 9027 h 32699"/>
                <a:gd name="connsiteX1" fmla="*/ 580 w 17074"/>
                <a:gd name="connsiteY1" fmla="*/ 32700 h 32699"/>
                <a:gd name="connsiteX2" fmla="*/ 17075 w 17074"/>
                <a:gd name="connsiteY2" fmla="*/ 23673 h 32699"/>
                <a:gd name="connsiteX3" fmla="*/ 16495 w 17074"/>
                <a:gd name="connsiteY3" fmla="*/ 0 h 32699"/>
                <a:gd name="connsiteX4" fmla="*/ 0 w 17074"/>
                <a:gd name="connsiteY4" fmla="*/ 9027 h 32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74" h="32699">
                  <a:moveTo>
                    <a:pt x="0" y="9027"/>
                  </a:moveTo>
                  <a:lnTo>
                    <a:pt x="580" y="32700"/>
                  </a:lnTo>
                  <a:lnTo>
                    <a:pt x="17075" y="23673"/>
                  </a:lnTo>
                  <a:lnTo>
                    <a:pt x="16495" y="0"/>
                  </a:lnTo>
                  <a:lnTo>
                    <a:pt x="0" y="9027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44" name="Freeform: Shape 6243">
              <a:extLst>
                <a:ext uri="{FF2B5EF4-FFF2-40B4-BE49-F238E27FC236}">
                  <a16:creationId xmlns:a16="http://schemas.microsoft.com/office/drawing/2014/main" id="{A037653B-3E51-6204-1969-EFC6DA9DED8F}"/>
                </a:ext>
              </a:extLst>
            </p:cNvPr>
            <p:cNvSpPr/>
            <p:nvPr/>
          </p:nvSpPr>
          <p:spPr>
            <a:xfrm>
              <a:off x="6229137" y="3042102"/>
              <a:ext cx="75223" cy="45227"/>
            </a:xfrm>
            <a:custGeom>
              <a:avLst/>
              <a:gdLst>
                <a:gd name="connsiteX0" fmla="*/ 23637 w 31902"/>
                <a:gd name="connsiteY0" fmla="*/ 16893 h 17437"/>
                <a:gd name="connsiteX1" fmla="*/ 31902 w 31902"/>
                <a:gd name="connsiteY1" fmla="*/ 0 h 17437"/>
                <a:gd name="connsiteX2" fmla="*/ 8266 w 31902"/>
                <a:gd name="connsiteY2" fmla="*/ 544 h 17437"/>
                <a:gd name="connsiteX3" fmla="*/ 0 w 31902"/>
                <a:gd name="connsiteY3" fmla="*/ 17437 h 17437"/>
                <a:gd name="connsiteX4" fmla="*/ 23637 w 31902"/>
                <a:gd name="connsiteY4" fmla="*/ 16893 h 17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902" h="17437">
                  <a:moveTo>
                    <a:pt x="23637" y="16893"/>
                  </a:moveTo>
                  <a:lnTo>
                    <a:pt x="31902" y="0"/>
                  </a:lnTo>
                  <a:lnTo>
                    <a:pt x="8266" y="544"/>
                  </a:lnTo>
                  <a:lnTo>
                    <a:pt x="0" y="17437"/>
                  </a:lnTo>
                  <a:lnTo>
                    <a:pt x="23637" y="16893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45" name="Freeform: Shape 6244">
              <a:extLst>
                <a:ext uri="{FF2B5EF4-FFF2-40B4-BE49-F238E27FC236}">
                  <a16:creationId xmlns:a16="http://schemas.microsoft.com/office/drawing/2014/main" id="{20FD24C1-652B-3CB7-30F3-C98109ADFF3D}"/>
                </a:ext>
              </a:extLst>
            </p:cNvPr>
            <p:cNvSpPr/>
            <p:nvPr/>
          </p:nvSpPr>
          <p:spPr>
            <a:xfrm>
              <a:off x="6229222" y="3090714"/>
              <a:ext cx="77102" cy="44192"/>
            </a:xfrm>
            <a:custGeom>
              <a:avLst/>
              <a:gdLst>
                <a:gd name="connsiteX0" fmla="*/ 23673 w 32699"/>
                <a:gd name="connsiteY0" fmla="*/ 0 h 17038"/>
                <a:gd name="connsiteX1" fmla="*/ 0 w 32699"/>
                <a:gd name="connsiteY1" fmla="*/ 544 h 17038"/>
                <a:gd name="connsiteX2" fmla="*/ 9027 w 32699"/>
                <a:gd name="connsiteY2" fmla="*/ 17039 h 17038"/>
                <a:gd name="connsiteX3" fmla="*/ 32700 w 32699"/>
                <a:gd name="connsiteY3" fmla="*/ 16495 h 17038"/>
                <a:gd name="connsiteX4" fmla="*/ 23673 w 32699"/>
                <a:gd name="connsiteY4" fmla="*/ 0 h 1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99" h="17038">
                  <a:moveTo>
                    <a:pt x="23673" y="0"/>
                  </a:moveTo>
                  <a:lnTo>
                    <a:pt x="0" y="544"/>
                  </a:lnTo>
                  <a:lnTo>
                    <a:pt x="9027" y="17039"/>
                  </a:lnTo>
                  <a:lnTo>
                    <a:pt x="32700" y="16495"/>
                  </a:lnTo>
                  <a:lnTo>
                    <a:pt x="23673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46" name="Freeform: Shape 6245">
              <a:extLst>
                <a:ext uri="{FF2B5EF4-FFF2-40B4-BE49-F238E27FC236}">
                  <a16:creationId xmlns:a16="http://schemas.microsoft.com/office/drawing/2014/main" id="{12C65B30-42D9-A7DE-B41E-60C5CCE1A7B0}"/>
                </a:ext>
              </a:extLst>
            </p:cNvPr>
            <p:cNvSpPr/>
            <p:nvPr/>
          </p:nvSpPr>
          <p:spPr>
            <a:xfrm>
              <a:off x="6296751" y="3042102"/>
              <a:ext cx="75308" cy="45227"/>
            </a:xfrm>
            <a:custGeom>
              <a:avLst/>
              <a:gdLst>
                <a:gd name="connsiteX0" fmla="*/ 23673 w 31938"/>
                <a:gd name="connsiteY0" fmla="*/ 16893 h 17437"/>
                <a:gd name="connsiteX1" fmla="*/ 31939 w 31938"/>
                <a:gd name="connsiteY1" fmla="*/ 0 h 17437"/>
                <a:gd name="connsiteX2" fmla="*/ 8266 w 31938"/>
                <a:gd name="connsiteY2" fmla="*/ 544 h 17437"/>
                <a:gd name="connsiteX3" fmla="*/ 0 w 31938"/>
                <a:gd name="connsiteY3" fmla="*/ 17437 h 17437"/>
                <a:gd name="connsiteX4" fmla="*/ 23673 w 31938"/>
                <a:gd name="connsiteY4" fmla="*/ 16893 h 17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938" h="17437">
                  <a:moveTo>
                    <a:pt x="23673" y="16893"/>
                  </a:moveTo>
                  <a:lnTo>
                    <a:pt x="31939" y="0"/>
                  </a:lnTo>
                  <a:lnTo>
                    <a:pt x="8266" y="544"/>
                  </a:lnTo>
                  <a:lnTo>
                    <a:pt x="0" y="17437"/>
                  </a:lnTo>
                  <a:lnTo>
                    <a:pt x="23673" y="16893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47" name="Freeform: Shape 6246">
              <a:extLst>
                <a:ext uri="{FF2B5EF4-FFF2-40B4-BE49-F238E27FC236}">
                  <a16:creationId xmlns:a16="http://schemas.microsoft.com/office/drawing/2014/main" id="{40AB9D58-4B96-BED7-2DE7-6C94A19C73E2}"/>
                </a:ext>
              </a:extLst>
            </p:cNvPr>
            <p:cNvSpPr/>
            <p:nvPr/>
          </p:nvSpPr>
          <p:spPr>
            <a:xfrm>
              <a:off x="6296923" y="3090714"/>
              <a:ext cx="77102" cy="44192"/>
            </a:xfrm>
            <a:custGeom>
              <a:avLst/>
              <a:gdLst>
                <a:gd name="connsiteX0" fmla="*/ 23637 w 32699"/>
                <a:gd name="connsiteY0" fmla="*/ 0 h 17038"/>
                <a:gd name="connsiteX1" fmla="*/ 0 w 32699"/>
                <a:gd name="connsiteY1" fmla="*/ 544 h 17038"/>
                <a:gd name="connsiteX2" fmla="*/ 9027 w 32699"/>
                <a:gd name="connsiteY2" fmla="*/ 17039 h 17038"/>
                <a:gd name="connsiteX3" fmla="*/ 32700 w 32699"/>
                <a:gd name="connsiteY3" fmla="*/ 16495 h 17038"/>
                <a:gd name="connsiteX4" fmla="*/ 23637 w 32699"/>
                <a:gd name="connsiteY4" fmla="*/ 0 h 1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99" h="17038">
                  <a:moveTo>
                    <a:pt x="23637" y="0"/>
                  </a:moveTo>
                  <a:lnTo>
                    <a:pt x="0" y="544"/>
                  </a:lnTo>
                  <a:lnTo>
                    <a:pt x="9027" y="17039"/>
                  </a:lnTo>
                  <a:lnTo>
                    <a:pt x="32700" y="16495"/>
                  </a:lnTo>
                  <a:lnTo>
                    <a:pt x="23637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48" name="Freeform: Shape 6247">
              <a:extLst>
                <a:ext uri="{FF2B5EF4-FFF2-40B4-BE49-F238E27FC236}">
                  <a16:creationId xmlns:a16="http://schemas.microsoft.com/office/drawing/2014/main" id="{1C38537F-863C-E348-38B8-28D517548602}"/>
                </a:ext>
              </a:extLst>
            </p:cNvPr>
            <p:cNvSpPr/>
            <p:nvPr/>
          </p:nvSpPr>
          <p:spPr>
            <a:xfrm>
              <a:off x="5811474" y="3042102"/>
              <a:ext cx="75223" cy="45227"/>
            </a:xfrm>
            <a:custGeom>
              <a:avLst/>
              <a:gdLst>
                <a:gd name="connsiteX0" fmla="*/ 8265 w 31902"/>
                <a:gd name="connsiteY0" fmla="*/ 16893 h 17437"/>
                <a:gd name="connsiteX1" fmla="*/ 0 w 31902"/>
                <a:gd name="connsiteY1" fmla="*/ 0 h 17437"/>
                <a:gd name="connsiteX2" fmla="*/ 23673 w 31902"/>
                <a:gd name="connsiteY2" fmla="*/ 544 h 17437"/>
                <a:gd name="connsiteX3" fmla="*/ 31902 w 31902"/>
                <a:gd name="connsiteY3" fmla="*/ 17437 h 17437"/>
                <a:gd name="connsiteX4" fmla="*/ 8265 w 31902"/>
                <a:gd name="connsiteY4" fmla="*/ 16893 h 17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902" h="17437">
                  <a:moveTo>
                    <a:pt x="8265" y="16893"/>
                  </a:moveTo>
                  <a:lnTo>
                    <a:pt x="0" y="0"/>
                  </a:lnTo>
                  <a:lnTo>
                    <a:pt x="23673" y="544"/>
                  </a:lnTo>
                  <a:lnTo>
                    <a:pt x="31902" y="17437"/>
                  </a:lnTo>
                  <a:lnTo>
                    <a:pt x="8265" y="16893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49" name="Freeform: Shape 6248">
              <a:extLst>
                <a:ext uri="{FF2B5EF4-FFF2-40B4-BE49-F238E27FC236}">
                  <a16:creationId xmlns:a16="http://schemas.microsoft.com/office/drawing/2014/main" id="{B654AA7C-3DD8-8061-6527-022943A3CEC2}"/>
                </a:ext>
              </a:extLst>
            </p:cNvPr>
            <p:cNvSpPr/>
            <p:nvPr/>
          </p:nvSpPr>
          <p:spPr>
            <a:xfrm>
              <a:off x="5809507" y="3090714"/>
              <a:ext cx="77102" cy="44192"/>
            </a:xfrm>
            <a:custGeom>
              <a:avLst/>
              <a:gdLst>
                <a:gd name="connsiteX0" fmla="*/ 9063 w 32699"/>
                <a:gd name="connsiteY0" fmla="*/ 0 h 17038"/>
                <a:gd name="connsiteX1" fmla="*/ 32700 w 32699"/>
                <a:gd name="connsiteY1" fmla="*/ 544 h 17038"/>
                <a:gd name="connsiteX2" fmla="*/ 23673 w 32699"/>
                <a:gd name="connsiteY2" fmla="*/ 17039 h 17038"/>
                <a:gd name="connsiteX3" fmla="*/ 0 w 32699"/>
                <a:gd name="connsiteY3" fmla="*/ 16495 h 17038"/>
                <a:gd name="connsiteX4" fmla="*/ 9063 w 32699"/>
                <a:gd name="connsiteY4" fmla="*/ 0 h 1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99" h="17038">
                  <a:moveTo>
                    <a:pt x="9063" y="0"/>
                  </a:moveTo>
                  <a:lnTo>
                    <a:pt x="32700" y="544"/>
                  </a:lnTo>
                  <a:lnTo>
                    <a:pt x="23673" y="17039"/>
                  </a:lnTo>
                  <a:lnTo>
                    <a:pt x="0" y="16495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50" name="Freeform: Shape 6249">
              <a:extLst>
                <a:ext uri="{FF2B5EF4-FFF2-40B4-BE49-F238E27FC236}">
                  <a16:creationId xmlns:a16="http://schemas.microsoft.com/office/drawing/2014/main" id="{41350D26-7E7A-A358-68B0-AA3279ABC32F}"/>
                </a:ext>
              </a:extLst>
            </p:cNvPr>
            <p:cNvSpPr/>
            <p:nvPr/>
          </p:nvSpPr>
          <p:spPr>
            <a:xfrm>
              <a:off x="5743857" y="3042102"/>
              <a:ext cx="75223" cy="45227"/>
            </a:xfrm>
            <a:custGeom>
              <a:avLst/>
              <a:gdLst>
                <a:gd name="connsiteX0" fmla="*/ 8229 w 31902"/>
                <a:gd name="connsiteY0" fmla="*/ 16893 h 17437"/>
                <a:gd name="connsiteX1" fmla="*/ 0 w 31902"/>
                <a:gd name="connsiteY1" fmla="*/ 0 h 17437"/>
                <a:gd name="connsiteX2" fmla="*/ 23637 w 31902"/>
                <a:gd name="connsiteY2" fmla="*/ 544 h 17437"/>
                <a:gd name="connsiteX3" fmla="*/ 31902 w 31902"/>
                <a:gd name="connsiteY3" fmla="*/ 17437 h 17437"/>
                <a:gd name="connsiteX4" fmla="*/ 8229 w 31902"/>
                <a:gd name="connsiteY4" fmla="*/ 16893 h 17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902" h="17437">
                  <a:moveTo>
                    <a:pt x="8229" y="16893"/>
                  </a:moveTo>
                  <a:lnTo>
                    <a:pt x="0" y="0"/>
                  </a:lnTo>
                  <a:lnTo>
                    <a:pt x="23637" y="544"/>
                  </a:lnTo>
                  <a:lnTo>
                    <a:pt x="31902" y="17437"/>
                  </a:lnTo>
                  <a:lnTo>
                    <a:pt x="8229" y="16893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51" name="Freeform: Shape 6250">
              <a:extLst>
                <a:ext uri="{FF2B5EF4-FFF2-40B4-BE49-F238E27FC236}">
                  <a16:creationId xmlns:a16="http://schemas.microsoft.com/office/drawing/2014/main" id="{256DFC95-594D-2E05-B432-E5F697F5185C}"/>
                </a:ext>
              </a:extLst>
            </p:cNvPr>
            <p:cNvSpPr/>
            <p:nvPr/>
          </p:nvSpPr>
          <p:spPr>
            <a:xfrm>
              <a:off x="5741893" y="3090714"/>
              <a:ext cx="77102" cy="44192"/>
            </a:xfrm>
            <a:custGeom>
              <a:avLst/>
              <a:gdLst>
                <a:gd name="connsiteX0" fmla="*/ 9027 w 32699"/>
                <a:gd name="connsiteY0" fmla="*/ 0 h 17038"/>
                <a:gd name="connsiteX1" fmla="*/ 32700 w 32699"/>
                <a:gd name="connsiteY1" fmla="*/ 544 h 17038"/>
                <a:gd name="connsiteX2" fmla="*/ 23637 w 32699"/>
                <a:gd name="connsiteY2" fmla="*/ 17039 h 17038"/>
                <a:gd name="connsiteX3" fmla="*/ 0 w 32699"/>
                <a:gd name="connsiteY3" fmla="*/ 16495 h 17038"/>
                <a:gd name="connsiteX4" fmla="*/ 9027 w 32699"/>
                <a:gd name="connsiteY4" fmla="*/ 0 h 1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99" h="17038">
                  <a:moveTo>
                    <a:pt x="9027" y="0"/>
                  </a:moveTo>
                  <a:lnTo>
                    <a:pt x="32700" y="544"/>
                  </a:lnTo>
                  <a:lnTo>
                    <a:pt x="23637" y="17039"/>
                  </a:lnTo>
                  <a:lnTo>
                    <a:pt x="0" y="16495"/>
                  </a:lnTo>
                  <a:lnTo>
                    <a:pt x="9027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52" name="Freeform: Shape 6251">
              <a:extLst>
                <a:ext uri="{FF2B5EF4-FFF2-40B4-BE49-F238E27FC236}">
                  <a16:creationId xmlns:a16="http://schemas.microsoft.com/office/drawing/2014/main" id="{8EBE9F54-CF95-40DB-2569-4577B9E2687E}"/>
                </a:ext>
              </a:extLst>
            </p:cNvPr>
            <p:cNvSpPr/>
            <p:nvPr/>
          </p:nvSpPr>
          <p:spPr>
            <a:xfrm>
              <a:off x="6027059" y="3283288"/>
              <a:ext cx="41116" cy="82743"/>
            </a:xfrm>
            <a:custGeom>
              <a:avLst/>
              <a:gdLst>
                <a:gd name="connsiteX0" fmla="*/ 16894 w 17437"/>
                <a:gd name="connsiteY0" fmla="*/ 23672 h 31901"/>
                <a:gd name="connsiteX1" fmla="*/ 0 w 17437"/>
                <a:gd name="connsiteY1" fmla="*/ 31902 h 31901"/>
                <a:gd name="connsiteX2" fmla="*/ 544 w 17437"/>
                <a:gd name="connsiteY2" fmla="*/ 8265 h 31901"/>
                <a:gd name="connsiteX3" fmla="*/ 17437 w 17437"/>
                <a:gd name="connsiteY3" fmla="*/ 0 h 31901"/>
                <a:gd name="connsiteX4" fmla="*/ 16894 w 17437"/>
                <a:gd name="connsiteY4" fmla="*/ 23672 h 31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37" h="31901">
                  <a:moveTo>
                    <a:pt x="16894" y="23672"/>
                  </a:moveTo>
                  <a:lnTo>
                    <a:pt x="0" y="31902"/>
                  </a:lnTo>
                  <a:lnTo>
                    <a:pt x="544" y="8265"/>
                  </a:lnTo>
                  <a:lnTo>
                    <a:pt x="17437" y="0"/>
                  </a:lnTo>
                  <a:lnTo>
                    <a:pt x="16894" y="23672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53" name="Freeform: Shape 6252">
              <a:extLst>
                <a:ext uri="{FF2B5EF4-FFF2-40B4-BE49-F238E27FC236}">
                  <a16:creationId xmlns:a16="http://schemas.microsoft.com/office/drawing/2014/main" id="{0991B5EE-2374-DCC8-0D63-82B39B841701}"/>
                </a:ext>
              </a:extLst>
            </p:cNvPr>
            <p:cNvSpPr/>
            <p:nvPr/>
          </p:nvSpPr>
          <p:spPr>
            <a:xfrm>
              <a:off x="6071251" y="3283380"/>
              <a:ext cx="40175" cy="84813"/>
            </a:xfrm>
            <a:custGeom>
              <a:avLst/>
              <a:gdLst>
                <a:gd name="connsiteX0" fmla="*/ 0 w 17038"/>
                <a:gd name="connsiteY0" fmla="*/ 23673 h 32699"/>
                <a:gd name="connsiteX1" fmla="*/ 544 w 17038"/>
                <a:gd name="connsiteY1" fmla="*/ 0 h 32699"/>
                <a:gd name="connsiteX2" fmla="*/ 17038 w 17038"/>
                <a:gd name="connsiteY2" fmla="*/ 9063 h 32699"/>
                <a:gd name="connsiteX3" fmla="*/ 16495 w 17038"/>
                <a:gd name="connsiteY3" fmla="*/ 32700 h 32699"/>
                <a:gd name="connsiteX4" fmla="*/ 0 w 17038"/>
                <a:gd name="connsiteY4" fmla="*/ 23673 h 32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38" h="32699">
                  <a:moveTo>
                    <a:pt x="0" y="23673"/>
                  </a:moveTo>
                  <a:lnTo>
                    <a:pt x="544" y="0"/>
                  </a:lnTo>
                  <a:lnTo>
                    <a:pt x="17038" y="9063"/>
                  </a:lnTo>
                  <a:lnTo>
                    <a:pt x="16495" y="32700"/>
                  </a:lnTo>
                  <a:lnTo>
                    <a:pt x="0" y="23673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54" name="Freeform: Shape 6253">
              <a:extLst>
                <a:ext uri="{FF2B5EF4-FFF2-40B4-BE49-F238E27FC236}">
                  <a16:creationId xmlns:a16="http://schemas.microsoft.com/office/drawing/2014/main" id="{65F55D57-065F-E7D1-BCC6-DE0B14AFFA21}"/>
                </a:ext>
              </a:extLst>
            </p:cNvPr>
            <p:cNvSpPr/>
            <p:nvPr/>
          </p:nvSpPr>
          <p:spPr>
            <a:xfrm>
              <a:off x="6027059" y="3357758"/>
              <a:ext cx="41116" cy="82746"/>
            </a:xfrm>
            <a:custGeom>
              <a:avLst/>
              <a:gdLst>
                <a:gd name="connsiteX0" fmla="*/ 16894 w 17437"/>
                <a:gd name="connsiteY0" fmla="*/ 23637 h 31902"/>
                <a:gd name="connsiteX1" fmla="*/ 0 w 17437"/>
                <a:gd name="connsiteY1" fmla="*/ 31902 h 31902"/>
                <a:gd name="connsiteX2" fmla="*/ 544 w 17437"/>
                <a:gd name="connsiteY2" fmla="*/ 8229 h 31902"/>
                <a:gd name="connsiteX3" fmla="*/ 17437 w 17437"/>
                <a:gd name="connsiteY3" fmla="*/ 0 h 31902"/>
                <a:gd name="connsiteX4" fmla="*/ 16894 w 17437"/>
                <a:gd name="connsiteY4" fmla="*/ 23637 h 3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37" h="31902">
                  <a:moveTo>
                    <a:pt x="16894" y="23637"/>
                  </a:moveTo>
                  <a:lnTo>
                    <a:pt x="0" y="31902"/>
                  </a:lnTo>
                  <a:lnTo>
                    <a:pt x="544" y="8229"/>
                  </a:lnTo>
                  <a:lnTo>
                    <a:pt x="17437" y="0"/>
                  </a:lnTo>
                  <a:lnTo>
                    <a:pt x="16894" y="23637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55" name="Freeform: Shape 6254">
              <a:extLst>
                <a:ext uri="{FF2B5EF4-FFF2-40B4-BE49-F238E27FC236}">
                  <a16:creationId xmlns:a16="http://schemas.microsoft.com/office/drawing/2014/main" id="{7F5B4291-8490-53F4-F492-CB53AE066472}"/>
                </a:ext>
              </a:extLst>
            </p:cNvPr>
            <p:cNvSpPr/>
            <p:nvPr/>
          </p:nvSpPr>
          <p:spPr>
            <a:xfrm>
              <a:off x="6071251" y="3357851"/>
              <a:ext cx="40175" cy="84813"/>
            </a:xfrm>
            <a:custGeom>
              <a:avLst/>
              <a:gdLst>
                <a:gd name="connsiteX0" fmla="*/ 0 w 17038"/>
                <a:gd name="connsiteY0" fmla="*/ 23637 h 32699"/>
                <a:gd name="connsiteX1" fmla="*/ 544 w 17038"/>
                <a:gd name="connsiteY1" fmla="*/ 0 h 32699"/>
                <a:gd name="connsiteX2" fmla="*/ 17038 w 17038"/>
                <a:gd name="connsiteY2" fmla="*/ 9027 h 32699"/>
                <a:gd name="connsiteX3" fmla="*/ 16495 w 17038"/>
                <a:gd name="connsiteY3" fmla="*/ 32700 h 32699"/>
                <a:gd name="connsiteX4" fmla="*/ 0 w 17038"/>
                <a:gd name="connsiteY4" fmla="*/ 23637 h 32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38" h="32699">
                  <a:moveTo>
                    <a:pt x="0" y="23637"/>
                  </a:moveTo>
                  <a:lnTo>
                    <a:pt x="544" y="0"/>
                  </a:lnTo>
                  <a:lnTo>
                    <a:pt x="17038" y="9027"/>
                  </a:lnTo>
                  <a:lnTo>
                    <a:pt x="16495" y="32700"/>
                  </a:lnTo>
                  <a:lnTo>
                    <a:pt x="0" y="23637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56" name="Freeform: Shape 6255">
              <a:extLst>
                <a:ext uri="{FF2B5EF4-FFF2-40B4-BE49-F238E27FC236}">
                  <a16:creationId xmlns:a16="http://schemas.microsoft.com/office/drawing/2014/main" id="{7F0CBC79-E295-B888-42A3-30A4002D5920}"/>
                </a:ext>
              </a:extLst>
            </p:cNvPr>
            <p:cNvSpPr/>
            <p:nvPr/>
          </p:nvSpPr>
          <p:spPr>
            <a:xfrm>
              <a:off x="5790617" y="3100871"/>
              <a:ext cx="263454" cy="182415"/>
            </a:xfrm>
            <a:custGeom>
              <a:avLst/>
              <a:gdLst>
                <a:gd name="connsiteX0" fmla="*/ 47599 w 111730"/>
                <a:gd name="connsiteY0" fmla="*/ 68154 h 70329"/>
                <a:gd name="connsiteX1" fmla="*/ 0 w 111730"/>
                <a:gd name="connsiteY1" fmla="*/ 70330 h 70329"/>
                <a:gd name="connsiteX2" fmla="*/ 64131 w 111730"/>
                <a:gd name="connsiteY2" fmla="*/ 2175 h 70329"/>
                <a:gd name="connsiteX3" fmla="*/ 111730 w 111730"/>
                <a:gd name="connsiteY3" fmla="*/ 0 h 70329"/>
                <a:gd name="connsiteX4" fmla="*/ 47599 w 111730"/>
                <a:gd name="connsiteY4" fmla="*/ 68154 h 7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730" h="70329">
                  <a:moveTo>
                    <a:pt x="47599" y="68154"/>
                  </a:moveTo>
                  <a:lnTo>
                    <a:pt x="0" y="70330"/>
                  </a:lnTo>
                  <a:lnTo>
                    <a:pt x="64131" y="2175"/>
                  </a:lnTo>
                  <a:lnTo>
                    <a:pt x="111730" y="0"/>
                  </a:lnTo>
                  <a:lnTo>
                    <a:pt x="47599" y="68154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57" name="Freeform: Shape 6256">
              <a:extLst>
                <a:ext uri="{FF2B5EF4-FFF2-40B4-BE49-F238E27FC236}">
                  <a16:creationId xmlns:a16="http://schemas.microsoft.com/office/drawing/2014/main" id="{803B0448-E5B6-BAAC-D892-40A26FC1D45B}"/>
                </a:ext>
              </a:extLst>
            </p:cNvPr>
            <p:cNvSpPr/>
            <p:nvPr/>
          </p:nvSpPr>
          <p:spPr>
            <a:xfrm>
              <a:off x="5909180" y="3107451"/>
              <a:ext cx="152925" cy="300330"/>
            </a:xfrm>
            <a:custGeom>
              <a:avLst/>
              <a:gdLst>
                <a:gd name="connsiteX0" fmla="*/ 0 w 64855"/>
                <a:gd name="connsiteY0" fmla="*/ 68155 h 115790"/>
                <a:gd name="connsiteX1" fmla="*/ 64131 w 64855"/>
                <a:gd name="connsiteY1" fmla="*/ 0 h 115790"/>
                <a:gd name="connsiteX2" fmla="*/ 64856 w 64855"/>
                <a:gd name="connsiteY2" fmla="*/ 47636 h 115790"/>
                <a:gd name="connsiteX3" fmla="*/ 689 w 64855"/>
                <a:gd name="connsiteY3" fmla="*/ 115790 h 115790"/>
                <a:gd name="connsiteX4" fmla="*/ 0 w 64855"/>
                <a:gd name="connsiteY4" fmla="*/ 68155 h 115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855" h="115790">
                  <a:moveTo>
                    <a:pt x="0" y="68155"/>
                  </a:moveTo>
                  <a:lnTo>
                    <a:pt x="64131" y="0"/>
                  </a:lnTo>
                  <a:lnTo>
                    <a:pt x="64856" y="47636"/>
                  </a:lnTo>
                  <a:lnTo>
                    <a:pt x="689" y="115790"/>
                  </a:lnTo>
                  <a:lnTo>
                    <a:pt x="0" y="68155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58" name="Freeform: Shape 6257">
              <a:extLst>
                <a:ext uri="{FF2B5EF4-FFF2-40B4-BE49-F238E27FC236}">
                  <a16:creationId xmlns:a16="http://schemas.microsoft.com/office/drawing/2014/main" id="{81C0313C-F319-D64A-C904-2BA40680531A}"/>
                </a:ext>
              </a:extLst>
            </p:cNvPr>
            <p:cNvSpPr/>
            <p:nvPr/>
          </p:nvSpPr>
          <p:spPr>
            <a:xfrm>
              <a:off x="6069200" y="3104067"/>
              <a:ext cx="169338" cy="287447"/>
            </a:xfrm>
            <a:custGeom>
              <a:avLst/>
              <a:gdLst>
                <a:gd name="connsiteX0" fmla="*/ 68988 w 71816"/>
                <a:gd name="connsiteY0" fmla="*/ 63260 h 110823"/>
                <a:gd name="connsiteX1" fmla="*/ 71816 w 71816"/>
                <a:gd name="connsiteY1" fmla="*/ 110823 h 110823"/>
                <a:gd name="connsiteX2" fmla="*/ 2828 w 71816"/>
                <a:gd name="connsiteY2" fmla="*/ 47563 h 110823"/>
                <a:gd name="connsiteX3" fmla="*/ 0 w 71816"/>
                <a:gd name="connsiteY3" fmla="*/ 0 h 110823"/>
                <a:gd name="connsiteX4" fmla="*/ 68988 w 71816"/>
                <a:gd name="connsiteY4" fmla="*/ 63260 h 110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16" h="110823">
                  <a:moveTo>
                    <a:pt x="68988" y="63260"/>
                  </a:moveTo>
                  <a:lnTo>
                    <a:pt x="71816" y="110823"/>
                  </a:lnTo>
                  <a:lnTo>
                    <a:pt x="2828" y="47563"/>
                  </a:lnTo>
                  <a:lnTo>
                    <a:pt x="0" y="0"/>
                  </a:lnTo>
                  <a:lnTo>
                    <a:pt x="68988" y="6326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59" name="Freeform: Shape 6258">
              <a:extLst>
                <a:ext uri="{FF2B5EF4-FFF2-40B4-BE49-F238E27FC236}">
                  <a16:creationId xmlns:a16="http://schemas.microsoft.com/office/drawing/2014/main" id="{939D34D6-C8BA-F769-26F9-43757C332D86}"/>
                </a:ext>
              </a:extLst>
            </p:cNvPr>
            <p:cNvSpPr/>
            <p:nvPr/>
          </p:nvSpPr>
          <p:spPr>
            <a:xfrm>
              <a:off x="6075100" y="3093536"/>
              <a:ext cx="274994" cy="167558"/>
            </a:xfrm>
            <a:custGeom>
              <a:avLst/>
              <a:gdLst>
                <a:gd name="connsiteX0" fmla="*/ 68988 w 116624"/>
                <a:gd name="connsiteY0" fmla="*/ 64602 h 64601"/>
                <a:gd name="connsiteX1" fmla="*/ 0 w 116624"/>
                <a:gd name="connsiteY1" fmla="*/ 1341 h 64601"/>
                <a:gd name="connsiteX2" fmla="*/ 47636 w 116624"/>
                <a:gd name="connsiteY2" fmla="*/ 0 h 64601"/>
                <a:gd name="connsiteX3" fmla="*/ 116624 w 116624"/>
                <a:gd name="connsiteY3" fmla="*/ 63260 h 64601"/>
                <a:gd name="connsiteX4" fmla="*/ 68988 w 116624"/>
                <a:gd name="connsiteY4" fmla="*/ 64602 h 6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24" h="64601">
                  <a:moveTo>
                    <a:pt x="68988" y="64602"/>
                  </a:moveTo>
                  <a:lnTo>
                    <a:pt x="0" y="1341"/>
                  </a:lnTo>
                  <a:lnTo>
                    <a:pt x="47636" y="0"/>
                  </a:lnTo>
                  <a:lnTo>
                    <a:pt x="116624" y="63260"/>
                  </a:lnTo>
                  <a:lnTo>
                    <a:pt x="68988" y="64602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60" name="Freeform: Shape 6259">
              <a:extLst>
                <a:ext uri="{FF2B5EF4-FFF2-40B4-BE49-F238E27FC236}">
                  <a16:creationId xmlns:a16="http://schemas.microsoft.com/office/drawing/2014/main" id="{AFEF1559-CDBD-40BB-7A1D-E68CA2BDB419}"/>
                </a:ext>
              </a:extLst>
            </p:cNvPr>
            <p:cNvSpPr/>
            <p:nvPr/>
          </p:nvSpPr>
          <p:spPr>
            <a:xfrm>
              <a:off x="5786085" y="2922776"/>
              <a:ext cx="271061" cy="168969"/>
            </a:xfrm>
            <a:custGeom>
              <a:avLst/>
              <a:gdLst>
                <a:gd name="connsiteX0" fmla="*/ 47636 w 114956"/>
                <a:gd name="connsiteY0" fmla="*/ 0 h 65145"/>
                <a:gd name="connsiteX1" fmla="*/ 0 w 114956"/>
                <a:gd name="connsiteY1" fmla="*/ 109 h 65145"/>
                <a:gd name="connsiteX2" fmla="*/ 67284 w 114956"/>
                <a:gd name="connsiteY2" fmla="*/ 65146 h 65145"/>
                <a:gd name="connsiteX3" fmla="*/ 114957 w 114956"/>
                <a:gd name="connsiteY3" fmla="*/ 65037 h 65145"/>
                <a:gd name="connsiteX4" fmla="*/ 47636 w 114956"/>
                <a:gd name="connsiteY4" fmla="*/ 0 h 65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956" h="65145">
                  <a:moveTo>
                    <a:pt x="47636" y="0"/>
                  </a:moveTo>
                  <a:lnTo>
                    <a:pt x="0" y="109"/>
                  </a:lnTo>
                  <a:lnTo>
                    <a:pt x="67284" y="65146"/>
                  </a:lnTo>
                  <a:lnTo>
                    <a:pt x="114957" y="65037"/>
                  </a:lnTo>
                  <a:lnTo>
                    <a:pt x="47636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61" name="Freeform: Shape 6260">
              <a:extLst>
                <a:ext uri="{FF2B5EF4-FFF2-40B4-BE49-F238E27FC236}">
                  <a16:creationId xmlns:a16="http://schemas.microsoft.com/office/drawing/2014/main" id="{5C87E94E-95F0-752E-0121-489D7780AC3E}"/>
                </a:ext>
              </a:extLst>
            </p:cNvPr>
            <p:cNvSpPr/>
            <p:nvPr/>
          </p:nvSpPr>
          <p:spPr>
            <a:xfrm>
              <a:off x="5900803" y="2792454"/>
              <a:ext cx="162329" cy="292149"/>
            </a:xfrm>
            <a:custGeom>
              <a:avLst/>
              <a:gdLst>
                <a:gd name="connsiteX0" fmla="*/ 1559 w 68843"/>
                <a:gd name="connsiteY0" fmla="*/ 47599 h 112636"/>
                <a:gd name="connsiteX1" fmla="*/ 68843 w 68843"/>
                <a:gd name="connsiteY1" fmla="*/ 112637 h 112636"/>
                <a:gd name="connsiteX2" fmla="*/ 67284 w 68843"/>
                <a:gd name="connsiteY2" fmla="*/ 65037 h 112636"/>
                <a:gd name="connsiteX3" fmla="*/ 0 w 68843"/>
                <a:gd name="connsiteY3" fmla="*/ 0 h 112636"/>
                <a:gd name="connsiteX4" fmla="*/ 1559 w 68843"/>
                <a:gd name="connsiteY4" fmla="*/ 47599 h 11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3" h="112636">
                  <a:moveTo>
                    <a:pt x="1559" y="47599"/>
                  </a:moveTo>
                  <a:lnTo>
                    <a:pt x="68843" y="112637"/>
                  </a:lnTo>
                  <a:lnTo>
                    <a:pt x="67284" y="65037"/>
                  </a:lnTo>
                  <a:lnTo>
                    <a:pt x="0" y="0"/>
                  </a:lnTo>
                  <a:lnTo>
                    <a:pt x="1559" y="47599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62" name="Freeform: Shape 6261">
              <a:extLst>
                <a:ext uri="{FF2B5EF4-FFF2-40B4-BE49-F238E27FC236}">
                  <a16:creationId xmlns:a16="http://schemas.microsoft.com/office/drawing/2014/main" id="{657764F9-FDD5-3D07-C6A5-C4161CAC97D1}"/>
                </a:ext>
              </a:extLst>
            </p:cNvPr>
            <p:cNvSpPr/>
            <p:nvPr/>
          </p:nvSpPr>
          <p:spPr>
            <a:xfrm>
              <a:off x="5995858" y="2558978"/>
              <a:ext cx="112919" cy="100891"/>
            </a:xfrm>
            <a:custGeom>
              <a:avLst/>
              <a:gdLst>
                <a:gd name="connsiteX0" fmla="*/ 0 w 47889"/>
                <a:gd name="connsiteY0" fmla="*/ 0 h 38898"/>
                <a:gd name="connsiteX1" fmla="*/ 47890 w 47889"/>
                <a:gd name="connsiteY1" fmla="*/ 0 h 38898"/>
                <a:gd name="connsiteX2" fmla="*/ 47890 w 47889"/>
                <a:gd name="connsiteY2" fmla="*/ 38899 h 38898"/>
                <a:gd name="connsiteX3" fmla="*/ 0 w 47889"/>
                <a:gd name="connsiteY3" fmla="*/ 38899 h 38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89" h="38898">
                  <a:moveTo>
                    <a:pt x="0" y="0"/>
                  </a:moveTo>
                  <a:lnTo>
                    <a:pt x="47890" y="0"/>
                  </a:lnTo>
                  <a:lnTo>
                    <a:pt x="47890" y="38899"/>
                  </a:lnTo>
                  <a:lnTo>
                    <a:pt x="0" y="38899"/>
                  </a:lnTo>
                  <a:close/>
                </a:path>
              </a:pathLst>
            </a:custGeom>
            <a:solidFill>
              <a:srgbClr val="3C3F5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63" name="Freeform: Shape 6262">
              <a:extLst>
                <a:ext uri="{FF2B5EF4-FFF2-40B4-BE49-F238E27FC236}">
                  <a16:creationId xmlns:a16="http://schemas.microsoft.com/office/drawing/2014/main" id="{61B0D816-5082-EC0A-9F08-FFCACDBE518B}"/>
                </a:ext>
              </a:extLst>
            </p:cNvPr>
            <p:cNvSpPr/>
            <p:nvPr/>
          </p:nvSpPr>
          <p:spPr>
            <a:xfrm>
              <a:off x="6028197" y="2282893"/>
              <a:ext cx="78813" cy="334383"/>
            </a:xfrm>
            <a:custGeom>
              <a:avLst/>
              <a:gdLst>
                <a:gd name="connsiteX0" fmla="*/ 10211 w 33424"/>
                <a:gd name="connsiteY0" fmla="*/ 128884 h 128919"/>
                <a:gd name="connsiteX1" fmla="*/ 9957 w 33424"/>
                <a:gd name="connsiteY1" fmla="*/ 128884 h 128919"/>
                <a:gd name="connsiteX2" fmla="*/ 7238 w 33424"/>
                <a:gd name="connsiteY2" fmla="*/ 126382 h 128919"/>
                <a:gd name="connsiteX3" fmla="*/ 8290 w 33424"/>
                <a:gd name="connsiteY3" fmla="*/ 4357 h 128919"/>
                <a:gd name="connsiteX4" fmla="*/ 19782 w 33424"/>
                <a:gd name="connsiteY4" fmla="*/ 260 h 128919"/>
                <a:gd name="connsiteX5" fmla="*/ 29316 w 33424"/>
                <a:gd name="connsiteY5" fmla="*/ 7402 h 128919"/>
                <a:gd name="connsiteX6" fmla="*/ 13039 w 33424"/>
                <a:gd name="connsiteY6" fmla="*/ 126854 h 128919"/>
                <a:gd name="connsiteX7" fmla="*/ 10211 w 33424"/>
                <a:gd name="connsiteY7" fmla="*/ 128920 h 128919"/>
                <a:gd name="connsiteX8" fmla="*/ 17244 w 33424"/>
                <a:gd name="connsiteY8" fmla="*/ 5952 h 128919"/>
                <a:gd name="connsiteX9" fmla="*/ 12857 w 33424"/>
                <a:gd name="connsiteY9" fmla="*/ 8199 h 128919"/>
                <a:gd name="connsiteX10" fmla="*/ 11262 w 33424"/>
                <a:gd name="connsiteY10" fmla="*/ 112570 h 128919"/>
                <a:gd name="connsiteX11" fmla="*/ 24132 w 33424"/>
                <a:gd name="connsiteY11" fmla="*/ 10411 h 128919"/>
                <a:gd name="connsiteX12" fmla="*/ 18585 w 33424"/>
                <a:gd name="connsiteY12" fmla="*/ 6133 h 128919"/>
                <a:gd name="connsiteX13" fmla="*/ 17207 w 33424"/>
                <a:gd name="connsiteY13" fmla="*/ 5988 h 128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424" h="128919">
                  <a:moveTo>
                    <a:pt x="10211" y="128884"/>
                  </a:moveTo>
                  <a:cubicBezTo>
                    <a:pt x="10211" y="128884"/>
                    <a:pt x="10066" y="128884"/>
                    <a:pt x="9957" y="128884"/>
                  </a:cubicBezTo>
                  <a:cubicBezTo>
                    <a:pt x="8579" y="128775"/>
                    <a:pt x="7456" y="127724"/>
                    <a:pt x="7238" y="126382"/>
                  </a:cubicBezTo>
                  <a:cubicBezTo>
                    <a:pt x="5534" y="116014"/>
                    <a:pt x="-8785" y="24404"/>
                    <a:pt x="8290" y="4357"/>
                  </a:cubicBezTo>
                  <a:cubicBezTo>
                    <a:pt x="11298" y="840"/>
                    <a:pt x="15177" y="-646"/>
                    <a:pt x="19782" y="260"/>
                  </a:cubicBezTo>
                  <a:cubicBezTo>
                    <a:pt x="23842" y="1057"/>
                    <a:pt x="27032" y="3486"/>
                    <a:pt x="29316" y="7402"/>
                  </a:cubicBezTo>
                  <a:cubicBezTo>
                    <a:pt x="44107" y="32887"/>
                    <a:pt x="14307" y="123011"/>
                    <a:pt x="13039" y="126854"/>
                  </a:cubicBezTo>
                  <a:cubicBezTo>
                    <a:pt x="12640" y="128086"/>
                    <a:pt x="11480" y="128920"/>
                    <a:pt x="10211" y="128920"/>
                  </a:cubicBezTo>
                  <a:close/>
                  <a:moveTo>
                    <a:pt x="17244" y="5952"/>
                  </a:moveTo>
                  <a:cubicBezTo>
                    <a:pt x="15576" y="5952"/>
                    <a:pt x="14162" y="6677"/>
                    <a:pt x="12857" y="8199"/>
                  </a:cubicBezTo>
                  <a:cubicBezTo>
                    <a:pt x="1619" y="21431"/>
                    <a:pt x="6803" y="79580"/>
                    <a:pt x="11262" y="112570"/>
                  </a:cubicBezTo>
                  <a:cubicBezTo>
                    <a:pt x="20507" y="81755"/>
                    <a:pt x="33811" y="27051"/>
                    <a:pt x="24132" y="10411"/>
                  </a:cubicBezTo>
                  <a:cubicBezTo>
                    <a:pt x="22718" y="7982"/>
                    <a:pt x="20905" y="6568"/>
                    <a:pt x="18585" y="6133"/>
                  </a:cubicBezTo>
                  <a:cubicBezTo>
                    <a:pt x="18114" y="6024"/>
                    <a:pt x="17643" y="5988"/>
                    <a:pt x="17207" y="5988"/>
                  </a:cubicBezTo>
                  <a:close/>
                </a:path>
              </a:pathLst>
            </a:custGeom>
            <a:solidFill>
              <a:srgbClr val="3C3F5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36" name="Picture 35" descr="A cartoon cat in a hat&#10;&#10;Description automatically generated">
            <a:extLst>
              <a:ext uri="{FF2B5EF4-FFF2-40B4-BE49-F238E27FC236}">
                <a16:creationId xmlns:a16="http://schemas.microsoft.com/office/drawing/2014/main" id="{534E84BB-8D46-8063-662E-CDB11D5047CA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13485" y="1664679"/>
            <a:ext cx="1651478" cy="3197660"/>
          </a:xfrm>
          <a:prstGeom prst="rect">
            <a:avLst/>
          </a:prstGeom>
        </p:spPr>
      </p:pic>
      <p:sp>
        <p:nvSpPr>
          <p:cNvPr id="3754" name="Rectangle 3753">
            <a:extLst>
              <a:ext uri="{FF2B5EF4-FFF2-40B4-BE49-F238E27FC236}">
                <a16:creationId xmlns:a16="http://schemas.microsoft.com/office/drawing/2014/main" id="{E701A030-25D0-A411-9A2F-21273E4FB8BB}"/>
              </a:ext>
            </a:extLst>
          </p:cNvPr>
          <p:cNvSpPr/>
          <p:nvPr/>
        </p:nvSpPr>
        <p:spPr>
          <a:xfrm>
            <a:off x="1" y="5740381"/>
            <a:ext cx="6004559" cy="1770098"/>
          </a:xfrm>
          <a:prstGeom prst="rect">
            <a:avLst/>
          </a:prstGeom>
          <a:solidFill>
            <a:schemeClr val="accent6">
              <a:lumMod val="75000"/>
              <a:lumOff val="25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41" name="Picture 40" descr="A black and white logo&#10;&#10;Description automatically generated">
            <a:extLst>
              <a:ext uri="{FF2B5EF4-FFF2-40B4-BE49-F238E27FC236}">
                <a16:creationId xmlns:a16="http://schemas.microsoft.com/office/drawing/2014/main" id="{355C36CD-902F-FE48-4364-8CB5E8D6D0BB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248453" y="4649807"/>
            <a:ext cx="1964887" cy="443820"/>
          </a:xfrm>
          <a:prstGeom prst="rect">
            <a:avLst/>
          </a:prstGeom>
        </p:spPr>
      </p:pic>
      <p:pic>
        <p:nvPicPr>
          <p:cNvPr id="42" name="Picture 41" descr="A black background with a black square&#10;&#10;Description automatically generated with medium confidence">
            <a:extLst>
              <a:ext uri="{FF2B5EF4-FFF2-40B4-BE49-F238E27FC236}">
                <a16:creationId xmlns:a16="http://schemas.microsoft.com/office/drawing/2014/main" id="{7BDC151C-8636-D59A-5CEE-1694C33579FF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254963" y="4052323"/>
            <a:ext cx="1010024" cy="1007130"/>
          </a:xfrm>
          <a:prstGeom prst="rect">
            <a:avLst/>
          </a:prstGeom>
        </p:spPr>
      </p:pic>
      <p:pic>
        <p:nvPicPr>
          <p:cNvPr id="44" name="Picture 43" descr="A red and yellow dog with white dots&#10;&#10;Description automatically generated">
            <a:extLst>
              <a:ext uri="{FF2B5EF4-FFF2-40B4-BE49-F238E27FC236}">
                <a16:creationId xmlns:a16="http://schemas.microsoft.com/office/drawing/2014/main" id="{F304AAF4-3297-87E0-1B28-E05684170485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744540" y="4662731"/>
            <a:ext cx="2940673" cy="1308700"/>
          </a:xfrm>
          <a:prstGeom prst="rect">
            <a:avLst/>
          </a:prstGeom>
        </p:spPr>
      </p:pic>
      <p:pic>
        <p:nvPicPr>
          <p:cNvPr id="39" name="Picture 38" descr="A group of wrapped presents&#10;&#10;Description automatically generated">
            <a:extLst>
              <a:ext uri="{FF2B5EF4-FFF2-40B4-BE49-F238E27FC236}">
                <a16:creationId xmlns:a16="http://schemas.microsoft.com/office/drawing/2014/main" id="{2D9B3845-D268-0F61-7F88-0F246E991142}"/>
              </a:ext>
            </a:extLst>
          </p:cNvPr>
          <p:cNvPicPr>
            <a:picLocks noChangeAspect="1"/>
          </p:cNvPicPr>
          <p:nvPr/>
        </p:nvPicPr>
        <p:blipFill rotWithShape="1"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73856" y="3725255"/>
            <a:ext cx="3055854" cy="2314351"/>
          </a:xfrm>
          <a:prstGeom prst="rect">
            <a:avLst/>
          </a:prstGeom>
        </p:spPr>
      </p:pic>
      <p:pic>
        <p:nvPicPr>
          <p:cNvPr id="40" name="Picture 39" descr="A green and red wrapped presents&#10;&#10;Description automatically generated">
            <a:extLst>
              <a:ext uri="{FF2B5EF4-FFF2-40B4-BE49-F238E27FC236}">
                <a16:creationId xmlns:a16="http://schemas.microsoft.com/office/drawing/2014/main" id="{62C87ED0-6668-F151-E815-E95F2CEC8DC4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593720" y="4214066"/>
            <a:ext cx="2502280" cy="2188974"/>
          </a:xfrm>
          <a:prstGeom prst="rect">
            <a:avLst/>
          </a:prstGeom>
        </p:spPr>
      </p:pic>
      <p:pic>
        <p:nvPicPr>
          <p:cNvPr id="34" name="Picture 33" descr="A black background with white lines&#10;&#10;Description automatically generated">
            <a:extLst>
              <a:ext uri="{FF2B5EF4-FFF2-40B4-BE49-F238E27FC236}">
                <a16:creationId xmlns:a16="http://schemas.microsoft.com/office/drawing/2014/main" id="{1DF56679-6073-2A97-BD9C-C829ACD7D63E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275624" y="3890279"/>
            <a:ext cx="3593904" cy="21834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5945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2224">
        <p:fade/>
      </p:transition>
    </mc:Choice>
    <mc:Fallback xmlns="">
      <p:transition spd="med" advTm="2224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40000" decel="4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2.5E-6 4.44444E-6 L 2.5E-6 -0.0294 " pathEditMode="relative" rAng="0" ptsTypes="AA">
                                      <p:cBhvr>
                                        <p:cTn id="6" dur="2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81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xit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64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2.5E-6 4.07407E-6 L -0.15 0.38958 " pathEditMode="relative" rAng="0" ptsTypes="AA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500" y="19468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B3DC41A0-38F6-CACB-7E17-A26A1ECF8564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3541440"/>
              <a:gd name="connsiteY0" fmla="*/ 0 h 7267414"/>
              <a:gd name="connsiteX1" fmla="*/ 13541441 w 13541440"/>
              <a:gd name="connsiteY1" fmla="*/ 0 h 7267414"/>
              <a:gd name="connsiteX2" fmla="*/ 13541441 w 13541440"/>
              <a:gd name="connsiteY2" fmla="*/ 7267415 h 7267414"/>
              <a:gd name="connsiteX3" fmla="*/ 0 w 13541440"/>
              <a:gd name="connsiteY3" fmla="*/ 7267415 h 7267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541440" h="7267414">
                <a:moveTo>
                  <a:pt x="0" y="0"/>
                </a:moveTo>
                <a:lnTo>
                  <a:pt x="13541441" y="0"/>
                </a:lnTo>
                <a:lnTo>
                  <a:pt x="13541441" y="7267415"/>
                </a:lnTo>
                <a:lnTo>
                  <a:pt x="0" y="726741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0" cap="flat">
            <a:noFill/>
            <a:prstDash val="solid"/>
            <a:miter/>
          </a:ln>
        </p:spPr>
        <p:txBody>
          <a:bodyPr rtlCol="0" anchor="ctr">
            <a:normAutofit/>
          </a:bodyPr>
          <a:lstStyle/>
          <a:p>
            <a:endParaRPr lang="en-GB" dirty="0"/>
          </a:p>
        </p:txBody>
      </p:sp>
      <p:pic>
        <p:nvPicPr>
          <p:cNvPr id="4" name="Picture 3" descr="A room with a fireplace and couches&#10;&#10;Description automatically generated">
            <a:extLst>
              <a:ext uri="{FF2B5EF4-FFF2-40B4-BE49-F238E27FC236}">
                <a16:creationId xmlns:a16="http://schemas.microsoft.com/office/drawing/2014/main" id="{6D3830DC-D57D-A813-F169-A5B22F3078B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552693" y="-10397901"/>
            <a:ext cx="31991642" cy="19271802"/>
          </a:xfrm>
          <a:prstGeom prst="rect">
            <a:avLst/>
          </a:prstGeom>
        </p:spPr>
      </p:pic>
      <p:sp>
        <p:nvSpPr>
          <p:cNvPr id="5621" name="Rectangle 5620">
            <a:extLst>
              <a:ext uri="{FF2B5EF4-FFF2-40B4-BE49-F238E27FC236}">
                <a16:creationId xmlns:a16="http://schemas.microsoft.com/office/drawing/2014/main" id="{CE3C07BA-2860-4AB2-AAA0-317769BD6AFB}"/>
              </a:ext>
            </a:extLst>
          </p:cNvPr>
          <p:cNvSpPr/>
          <p:nvPr/>
        </p:nvSpPr>
        <p:spPr>
          <a:xfrm>
            <a:off x="1943101" y="5740381"/>
            <a:ext cx="6004559" cy="1770098"/>
          </a:xfrm>
          <a:prstGeom prst="rect">
            <a:avLst/>
          </a:prstGeom>
          <a:solidFill>
            <a:schemeClr val="accent6">
              <a:lumMod val="75000"/>
              <a:lumOff val="25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5" name="Picture 4" descr="A green christmas tree with ornaments&#10;&#10;Description automatically generated">
            <a:extLst>
              <a:ext uri="{FF2B5EF4-FFF2-40B4-BE49-F238E27FC236}">
                <a16:creationId xmlns:a16="http://schemas.microsoft.com/office/drawing/2014/main" id="{EB9BF56F-7E65-7133-C2EE-5C83442F25C9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4733665" y="-11811564"/>
            <a:ext cx="20471280" cy="20471280"/>
          </a:xfrm>
          <a:prstGeom prst="rect">
            <a:avLst/>
          </a:prstGeom>
        </p:spPr>
      </p:pic>
      <p:pic>
        <p:nvPicPr>
          <p:cNvPr id="9" name="Picture 8" descr="A black and white logo&#10;&#10;Description automatically generated">
            <a:extLst>
              <a:ext uri="{FF2B5EF4-FFF2-40B4-BE49-F238E27FC236}">
                <a16:creationId xmlns:a16="http://schemas.microsoft.com/office/drawing/2014/main" id="{66C0D7F2-8529-F7E2-BDC4-9009FBC6AEF6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26111" y="5209983"/>
            <a:ext cx="2862377" cy="648399"/>
          </a:xfrm>
          <a:prstGeom prst="rect">
            <a:avLst/>
          </a:prstGeom>
        </p:spPr>
      </p:pic>
      <p:pic>
        <p:nvPicPr>
          <p:cNvPr id="11" name="Picture 10" descr="A black background with a black square&#10;&#10;Description automatically generated with medium confidence">
            <a:extLst>
              <a:ext uri="{FF2B5EF4-FFF2-40B4-BE49-F238E27FC236}">
                <a16:creationId xmlns:a16="http://schemas.microsoft.com/office/drawing/2014/main" id="{96E56C43-83A3-304C-8EA6-3A744790EE15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35595" y="4337088"/>
            <a:ext cx="1471367" cy="1471367"/>
          </a:xfrm>
          <a:prstGeom prst="rect">
            <a:avLst/>
          </a:prstGeom>
        </p:spPr>
      </p:pic>
      <p:pic>
        <p:nvPicPr>
          <p:cNvPr id="36" name="Picture 35" descr="A cat face with a crown&#10;&#10;Description automatically generated">
            <a:extLst>
              <a:ext uri="{FF2B5EF4-FFF2-40B4-BE49-F238E27FC236}">
                <a16:creationId xmlns:a16="http://schemas.microsoft.com/office/drawing/2014/main" id="{DF9D6F3A-AA95-ADE3-01E8-39AEE3A0528B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039920" y="4871817"/>
            <a:ext cx="1213670" cy="955973"/>
          </a:xfrm>
          <a:prstGeom prst="rect">
            <a:avLst/>
          </a:prstGeom>
        </p:spPr>
      </p:pic>
      <p:pic>
        <p:nvPicPr>
          <p:cNvPr id="7" name="Picture 6" descr="A red and yellow dog with white dots&#10;&#10;Description automatically generated">
            <a:extLst>
              <a:ext uri="{FF2B5EF4-FFF2-40B4-BE49-F238E27FC236}">
                <a16:creationId xmlns:a16="http://schemas.microsoft.com/office/drawing/2014/main" id="{4F2A92A6-BD41-3502-68CE-9420D788A7C2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92029" y="5228863"/>
            <a:ext cx="4283867" cy="1911946"/>
          </a:xfrm>
          <a:prstGeom prst="rect">
            <a:avLst/>
          </a:prstGeom>
        </p:spPr>
      </p:pic>
      <p:pic>
        <p:nvPicPr>
          <p:cNvPr id="40" name="Picture 39" descr="A group of wrapped presents&#10;&#10;Description automatically generated">
            <a:extLst>
              <a:ext uri="{FF2B5EF4-FFF2-40B4-BE49-F238E27FC236}">
                <a16:creationId xmlns:a16="http://schemas.microsoft.com/office/drawing/2014/main" id="{43652D03-8CE9-D12A-1F5D-1FFC28D80A9B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747919" y="3582502"/>
            <a:ext cx="4070505" cy="3089594"/>
          </a:xfrm>
          <a:prstGeom prst="rect">
            <a:avLst/>
          </a:prstGeom>
        </p:spPr>
      </p:pic>
      <p:pic>
        <p:nvPicPr>
          <p:cNvPr id="38" name="Picture 37" descr="A green and red wrapped presents&#10;&#10;Description automatically generated">
            <a:extLst>
              <a:ext uri="{FF2B5EF4-FFF2-40B4-BE49-F238E27FC236}">
                <a16:creationId xmlns:a16="http://schemas.microsoft.com/office/drawing/2014/main" id="{B7DC549E-C72F-5EA7-7E5A-3D11F0751214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521542" y="4134225"/>
            <a:ext cx="3333436" cy="2915025"/>
          </a:xfrm>
          <a:prstGeom prst="rect">
            <a:avLst/>
          </a:prstGeom>
        </p:spPr>
      </p:pic>
      <p:grpSp>
        <p:nvGrpSpPr>
          <p:cNvPr id="4769" name="Group 4768">
            <a:extLst>
              <a:ext uri="{FF2B5EF4-FFF2-40B4-BE49-F238E27FC236}">
                <a16:creationId xmlns:a16="http://schemas.microsoft.com/office/drawing/2014/main" id="{27CF801C-36E0-76C5-9AFC-B0DF12DC2FA5}"/>
              </a:ext>
            </a:extLst>
          </p:cNvPr>
          <p:cNvGrpSpPr/>
          <p:nvPr/>
        </p:nvGrpSpPr>
        <p:grpSpPr>
          <a:xfrm>
            <a:off x="5646279" y="2282893"/>
            <a:ext cx="832759" cy="1280565"/>
            <a:chOff x="5646079" y="2282893"/>
            <a:chExt cx="832759" cy="1280565"/>
          </a:xfrm>
        </p:grpSpPr>
        <p:sp>
          <p:nvSpPr>
            <p:cNvPr id="4770" name="Freeform: Shape 4769">
              <a:extLst>
                <a:ext uri="{FF2B5EF4-FFF2-40B4-BE49-F238E27FC236}">
                  <a16:creationId xmlns:a16="http://schemas.microsoft.com/office/drawing/2014/main" id="{A24544D8-FCEC-EF26-C4AE-170A11F3879F}"/>
                </a:ext>
              </a:extLst>
            </p:cNvPr>
            <p:cNvSpPr/>
            <p:nvPr/>
          </p:nvSpPr>
          <p:spPr>
            <a:xfrm rot="16347000">
              <a:off x="5604442" y="2689061"/>
              <a:ext cx="916034" cy="832759"/>
            </a:xfrm>
            <a:custGeom>
              <a:avLst/>
              <a:gdLst>
                <a:gd name="connsiteX0" fmla="*/ 353171 w 353171"/>
                <a:gd name="connsiteY0" fmla="*/ 176585 h 353171"/>
                <a:gd name="connsiteX1" fmla="*/ 176585 w 353171"/>
                <a:gd name="connsiteY1" fmla="*/ 353171 h 353171"/>
                <a:gd name="connsiteX2" fmla="*/ 0 w 353171"/>
                <a:gd name="connsiteY2" fmla="*/ 176585 h 353171"/>
                <a:gd name="connsiteX3" fmla="*/ 176585 w 353171"/>
                <a:gd name="connsiteY3" fmla="*/ 0 h 353171"/>
                <a:gd name="connsiteX4" fmla="*/ 353171 w 353171"/>
                <a:gd name="connsiteY4" fmla="*/ 176585 h 3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171" h="353171">
                  <a:moveTo>
                    <a:pt x="353171" y="176585"/>
                  </a:moveTo>
                  <a:cubicBezTo>
                    <a:pt x="353171" y="274111"/>
                    <a:pt x="274111" y="353171"/>
                    <a:pt x="176585" y="353171"/>
                  </a:cubicBezTo>
                  <a:cubicBezTo>
                    <a:pt x="79060" y="353171"/>
                    <a:pt x="0" y="274111"/>
                    <a:pt x="0" y="176585"/>
                  </a:cubicBezTo>
                  <a:cubicBezTo>
                    <a:pt x="0" y="79060"/>
                    <a:pt x="79060" y="0"/>
                    <a:pt x="176585" y="0"/>
                  </a:cubicBezTo>
                  <a:cubicBezTo>
                    <a:pt x="274111" y="0"/>
                    <a:pt x="353171" y="79060"/>
                    <a:pt x="353171" y="176585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1" name="Freeform: Shape 4770">
              <a:extLst>
                <a:ext uri="{FF2B5EF4-FFF2-40B4-BE49-F238E27FC236}">
                  <a16:creationId xmlns:a16="http://schemas.microsoft.com/office/drawing/2014/main" id="{961F434A-39C8-DAFA-730E-E222800E17B4}"/>
                </a:ext>
              </a:extLst>
            </p:cNvPr>
            <p:cNvSpPr/>
            <p:nvPr/>
          </p:nvSpPr>
          <p:spPr>
            <a:xfrm>
              <a:off x="6068603" y="2781641"/>
              <a:ext cx="152925" cy="300330"/>
            </a:xfrm>
            <a:custGeom>
              <a:avLst/>
              <a:gdLst>
                <a:gd name="connsiteX0" fmla="*/ 64855 w 64855"/>
                <a:gd name="connsiteY0" fmla="*/ 47636 h 115790"/>
                <a:gd name="connsiteX1" fmla="*/ 64167 w 64855"/>
                <a:gd name="connsiteY1" fmla="*/ 0 h 115790"/>
                <a:gd name="connsiteX2" fmla="*/ 0 w 64855"/>
                <a:gd name="connsiteY2" fmla="*/ 68155 h 115790"/>
                <a:gd name="connsiteX3" fmla="*/ 725 w 64855"/>
                <a:gd name="connsiteY3" fmla="*/ 115790 h 115790"/>
                <a:gd name="connsiteX4" fmla="*/ 64855 w 64855"/>
                <a:gd name="connsiteY4" fmla="*/ 47636 h 115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855" h="115790">
                  <a:moveTo>
                    <a:pt x="64855" y="47636"/>
                  </a:moveTo>
                  <a:lnTo>
                    <a:pt x="64167" y="0"/>
                  </a:lnTo>
                  <a:lnTo>
                    <a:pt x="0" y="68155"/>
                  </a:lnTo>
                  <a:lnTo>
                    <a:pt x="725" y="115790"/>
                  </a:lnTo>
                  <a:lnTo>
                    <a:pt x="64855" y="47636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2" name="Freeform: Shape 4771">
              <a:extLst>
                <a:ext uri="{FF2B5EF4-FFF2-40B4-BE49-F238E27FC236}">
                  <a16:creationId xmlns:a16="http://schemas.microsoft.com/office/drawing/2014/main" id="{A982CA21-6EC4-4E8C-F605-5292A5971109}"/>
                </a:ext>
              </a:extLst>
            </p:cNvPr>
            <p:cNvSpPr/>
            <p:nvPr/>
          </p:nvSpPr>
          <p:spPr>
            <a:xfrm>
              <a:off x="6076637" y="2906042"/>
              <a:ext cx="263454" cy="182508"/>
            </a:xfrm>
            <a:custGeom>
              <a:avLst/>
              <a:gdLst>
                <a:gd name="connsiteX0" fmla="*/ 64131 w 111730"/>
                <a:gd name="connsiteY0" fmla="*/ 2211 h 70365"/>
                <a:gd name="connsiteX1" fmla="*/ 0 w 111730"/>
                <a:gd name="connsiteY1" fmla="*/ 70366 h 70365"/>
                <a:gd name="connsiteX2" fmla="*/ 47599 w 111730"/>
                <a:gd name="connsiteY2" fmla="*/ 68154 h 70365"/>
                <a:gd name="connsiteX3" fmla="*/ 111730 w 111730"/>
                <a:gd name="connsiteY3" fmla="*/ 0 h 70365"/>
                <a:gd name="connsiteX4" fmla="*/ 64131 w 111730"/>
                <a:gd name="connsiteY4" fmla="*/ 2211 h 7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730" h="70365">
                  <a:moveTo>
                    <a:pt x="64131" y="2211"/>
                  </a:moveTo>
                  <a:lnTo>
                    <a:pt x="0" y="70366"/>
                  </a:lnTo>
                  <a:lnTo>
                    <a:pt x="47599" y="68154"/>
                  </a:lnTo>
                  <a:lnTo>
                    <a:pt x="111730" y="0"/>
                  </a:lnTo>
                  <a:lnTo>
                    <a:pt x="64131" y="2211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3" name="Freeform: Shape 4772">
              <a:extLst>
                <a:ext uri="{FF2B5EF4-FFF2-40B4-BE49-F238E27FC236}">
                  <a16:creationId xmlns:a16="http://schemas.microsoft.com/office/drawing/2014/main" id="{6B80B028-B130-002F-DE45-B77092F50C38}"/>
                </a:ext>
              </a:extLst>
            </p:cNvPr>
            <p:cNvSpPr/>
            <p:nvPr/>
          </p:nvSpPr>
          <p:spPr>
            <a:xfrm>
              <a:off x="6020562" y="2816620"/>
              <a:ext cx="41116" cy="82743"/>
            </a:xfrm>
            <a:custGeom>
              <a:avLst/>
              <a:gdLst>
                <a:gd name="connsiteX0" fmla="*/ 16894 w 17437"/>
                <a:gd name="connsiteY0" fmla="*/ 8229 h 31901"/>
                <a:gd name="connsiteX1" fmla="*/ 0 w 17437"/>
                <a:gd name="connsiteY1" fmla="*/ 0 h 31901"/>
                <a:gd name="connsiteX2" fmla="*/ 544 w 17437"/>
                <a:gd name="connsiteY2" fmla="*/ 23636 h 31901"/>
                <a:gd name="connsiteX3" fmla="*/ 17437 w 17437"/>
                <a:gd name="connsiteY3" fmla="*/ 31902 h 31901"/>
                <a:gd name="connsiteX4" fmla="*/ 16894 w 17437"/>
                <a:gd name="connsiteY4" fmla="*/ 8229 h 31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37" h="31901">
                  <a:moveTo>
                    <a:pt x="16894" y="8229"/>
                  </a:moveTo>
                  <a:lnTo>
                    <a:pt x="0" y="0"/>
                  </a:lnTo>
                  <a:lnTo>
                    <a:pt x="544" y="23636"/>
                  </a:lnTo>
                  <a:lnTo>
                    <a:pt x="17437" y="31902"/>
                  </a:lnTo>
                  <a:lnTo>
                    <a:pt x="16894" y="8229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4" name="Freeform: Shape 4773">
              <a:extLst>
                <a:ext uri="{FF2B5EF4-FFF2-40B4-BE49-F238E27FC236}">
                  <a16:creationId xmlns:a16="http://schemas.microsoft.com/office/drawing/2014/main" id="{12DB5B3B-35C9-7F0A-AE18-215972E91E85}"/>
                </a:ext>
              </a:extLst>
            </p:cNvPr>
            <p:cNvSpPr/>
            <p:nvPr/>
          </p:nvSpPr>
          <p:spPr>
            <a:xfrm>
              <a:off x="6064755" y="2814457"/>
              <a:ext cx="40260" cy="84813"/>
            </a:xfrm>
            <a:custGeom>
              <a:avLst/>
              <a:gdLst>
                <a:gd name="connsiteX0" fmla="*/ 0 w 17074"/>
                <a:gd name="connsiteY0" fmla="*/ 9027 h 32699"/>
                <a:gd name="connsiteX1" fmla="*/ 580 w 17074"/>
                <a:gd name="connsiteY1" fmla="*/ 32700 h 32699"/>
                <a:gd name="connsiteX2" fmla="*/ 17075 w 17074"/>
                <a:gd name="connsiteY2" fmla="*/ 23637 h 32699"/>
                <a:gd name="connsiteX3" fmla="*/ 16495 w 17074"/>
                <a:gd name="connsiteY3" fmla="*/ 0 h 32699"/>
                <a:gd name="connsiteX4" fmla="*/ 0 w 17074"/>
                <a:gd name="connsiteY4" fmla="*/ 9027 h 32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74" h="32699">
                  <a:moveTo>
                    <a:pt x="0" y="9027"/>
                  </a:moveTo>
                  <a:lnTo>
                    <a:pt x="580" y="32700"/>
                  </a:lnTo>
                  <a:lnTo>
                    <a:pt x="17075" y="23637"/>
                  </a:lnTo>
                  <a:lnTo>
                    <a:pt x="16495" y="0"/>
                  </a:lnTo>
                  <a:lnTo>
                    <a:pt x="0" y="9027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8872EA0B-53D4-3B4A-9773-43BBABF4A722}"/>
                </a:ext>
              </a:extLst>
            </p:cNvPr>
            <p:cNvSpPr/>
            <p:nvPr/>
          </p:nvSpPr>
          <p:spPr>
            <a:xfrm>
              <a:off x="6020562" y="2742149"/>
              <a:ext cx="41116" cy="82746"/>
            </a:xfrm>
            <a:custGeom>
              <a:avLst/>
              <a:gdLst>
                <a:gd name="connsiteX0" fmla="*/ 16894 w 17437"/>
                <a:gd name="connsiteY0" fmla="*/ 8266 h 31902"/>
                <a:gd name="connsiteX1" fmla="*/ 0 w 17437"/>
                <a:gd name="connsiteY1" fmla="*/ 0 h 31902"/>
                <a:gd name="connsiteX2" fmla="*/ 544 w 17437"/>
                <a:gd name="connsiteY2" fmla="*/ 23673 h 31902"/>
                <a:gd name="connsiteX3" fmla="*/ 17437 w 17437"/>
                <a:gd name="connsiteY3" fmla="*/ 31902 h 31902"/>
                <a:gd name="connsiteX4" fmla="*/ 16894 w 17437"/>
                <a:gd name="connsiteY4" fmla="*/ 8266 h 3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37" h="31902">
                  <a:moveTo>
                    <a:pt x="16894" y="8266"/>
                  </a:moveTo>
                  <a:lnTo>
                    <a:pt x="0" y="0"/>
                  </a:lnTo>
                  <a:lnTo>
                    <a:pt x="544" y="23673"/>
                  </a:lnTo>
                  <a:lnTo>
                    <a:pt x="17437" y="31902"/>
                  </a:lnTo>
                  <a:lnTo>
                    <a:pt x="16894" y="8266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C3AC3474-29B9-738B-E9E4-74E30F0CF315}"/>
                </a:ext>
              </a:extLst>
            </p:cNvPr>
            <p:cNvSpPr/>
            <p:nvPr/>
          </p:nvSpPr>
          <p:spPr>
            <a:xfrm>
              <a:off x="6064755" y="2739985"/>
              <a:ext cx="40260" cy="84813"/>
            </a:xfrm>
            <a:custGeom>
              <a:avLst/>
              <a:gdLst>
                <a:gd name="connsiteX0" fmla="*/ 0 w 17074"/>
                <a:gd name="connsiteY0" fmla="*/ 9027 h 32699"/>
                <a:gd name="connsiteX1" fmla="*/ 580 w 17074"/>
                <a:gd name="connsiteY1" fmla="*/ 32700 h 32699"/>
                <a:gd name="connsiteX2" fmla="*/ 17075 w 17074"/>
                <a:gd name="connsiteY2" fmla="*/ 23673 h 32699"/>
                <a:gd name="connsiteX3" fmla="*/ 16495 w 17074"/>
                <a:gd name="connsiteY3" fmla="*/ 0 h 32699"/>
                <a:gd name="connsiteX4" fmla="*/ 0 w 17074"/>
                <a:gd name="connsiteY4" fmla="*/ 9027 h 32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74" h="32699">
                  <a:moveTo>
                    <a:pt x="0" y="9027"/>
                  </a:moveTo>
                  <a:lnTo>
                    <a:pt x="580" y="32700"/>
                  </a:lnTo>
                  <a:lnTo>
                    <a:pt x="17075" y="23673"/>
                  </a:lnTo>
                  <a:lnTo>
                    <a:pt x="16495" y="0"/>
                  </a:lnTo>
                  <a:lnTo>
                    <a:pt x="0" y="9027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7" name="Freeform: Shape 4776">
              <a:extLst>
                <a:ext uri="{FF2B5EF4-FFF2-40B4-BE49-F238E27FC236}">
                  <a16:creationId xmlns:a16="http://schemas.microsoft.com/office/drawing/2014/main" id="{6292380C-DA67-B36C-CEF3-2D78766C54D7}"/>
                </a:ext>
              </a:extLst>
            </p:cNvPr>
            <p:cNvSpPr/>
            <p:nvPr/>
          </p:nvSpPr>
          <p:spPr>
            <a:xfrm>
              <a:off x="6229137" y="3042102"/>
              <a:ext cx="75223" cy="45227"/>
            </a:xfrm>
            <a:custGeom>
              <a:avLst/>
              <a:gdLst>
                <a:gd name="connsiteX0" fmla="*/ 23637 w 31902"/>
                <a:gd name="connsiteY0" fmla="*/ 16893 h 17437"/>
                <a:gd name="connsiteX1" fmla="*/ 31902 w 31902"/>
                <a:gd name="connsiteY1" fmla="*/ 0 h 17437"/>
                <a:gd name="connsiteX2" fmla="*/ 8266 w 31902"/>
                <a:gd name="connsiteY2" fmla="*/ 544 h 17437"/>
                <a:gd name="connsiteX3" fmla="*/ 0 w 31902"/>
                <a:gd name="connsiteY3" fmla="*/ 17437 h 17437"/>
                <a:gd name="connsiteX4" fmla="*/ 23637 w 31902"/>
                <a:gd name="connsiteY4" fmla="*/ 16893 h 17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902" h="17437">
                  <a:moveTo>
                    <a:pt x="23637" y="16893"/>
                  </a:moveTo>
                  <a:lnTo>
                    <a:pt x="31902" y="0"/>
                  </a:lnTo>
                  <a:lnTo>
                    <a:pt x="8266" y="544"/>
                  </a:lnTo>
                  <a:lnTo>
                    <a:pt x="0" y="17437"/>
                  </a:lnTo>
                  <a:lnTo>
                    <a:pt x="23637" y="16893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8" name="Freeform: Shape 4777">
              <a:extLst>
                <a:ext uri="{FF2B5EF4-FFF2-40B4-BE49-F238E27FC236}">
                  <a16:creationId xmlns:a16="http://schemas.microsoft.com/office/drawing/2014/main" id="{FE9871B1-20FD-C924-AD33-FD8B8BB83CB2}"/>
                </a:ext>
              </a:extLst>
            </p:cNvPr>
            <p:cNvSpPr/>
            <p:nvPr/>
          </p:nvSpPr>
          <p:spPr>
            <a:xfrm>
              <a:off x="6229222" y="3090714"/>
              <a:ext cx="77102" cy="44192"/>
            </a:xfrm>
            <a:custGeom>
              <a:avLst/>
              <a:gdLst>
                <a:gd name="connsiteX0" fmla="*/ 23673 w 32699"/>
                <a:gd name="connsiteY0" fmla="*/ 0 h 17038"/>
                <a:gd name="connsiteX1" fmla="*/ 0 w 32699"/>
                <a:gd name="connsiteY1" fmla="*/ 544 h 17038"/>
                <a:gd name="connsiteX2" fmla="*/ 9027 w 32699"/>
                <a:gd name="connsiteY2" fmla="*/ 17039 h 17038"/>
                <a:gd name="connsiteX3" fmla="*/ 32700 w 32699"/>
                <a:gd name="connsiteY3" fmla="*/ 16495 h 17038"/>
                <a:gd name="connsiteX4" fmla="*/ 23673 w 32699"/>
                <a:gd name="connsiteY4" fmla="*/ 0 h 1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99" h="17038">
                  <a:moveTo>
                    <a:pt x="23673" y="0"/>
                  </a:moveTo>
                  <a:lnTo>
                    <a:pt x="0" y="544"/>
                  </a:lnTo>
                  <a:lnTo>
                    <a:pt x="9027" y="17039"/>
                  </a:lnTo>
                  <a:lnTo>
                    <a:pt x="32700" y="16495"/>
                  </a:lnTo>
                  <a:lnTo>
                    <a:pt x="23673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79" name="Freeform: Shape 4778">
              <a:extLst>
                <a:ext uri="{FF2B5EF4-FFF2-40B4-BE49-F238E27FC236}">
                  <a16:creationId xmlns:a16="http://schemas.microsoft.com/office/drawing/2014/main" id="{260E776E-09B3-08FE-56D9-D52943CC37E6}"/>
                </a:ext>
              </a:extLst>
            </p:cNvPr>
            <p:cNvSpPr/>
            <p:nvPr/>
          </p:nvSpPr>
          <p:spPr>
            <a:xfrm>
              <a:off x="6296751" y="3042102"/>
              <a:ext cx="75308" cy="45227"/>
            </a:xfrm>
            <a:custGeom>
              <a:avLst/>
              <a:gdLst>
                <a:gd name="connsiteX0" fmla="*/ 23673 w 31938"/>
                <a:gd name="connsiteY0" fmla="*/ 16893 h 17437"/>
                <a:gd name="connsiteX1" fmla="*/ 31939 w 31938"/>
                <a:gd name="connsiteY1" fmla="*/ 0 h 17437"/>
                <a:gd name="connsiteX2" fmla="*/ 8266 w 31938"/>
                <a:gd name="connsiteY2" fmla="*/ 544 h 17437"/>
                <a:gd name="connsiteX3" fmla="*/ 0 w 31938"/>
                <a:gd name="connsiteY3" fmla="*/ 17437 h 17437"/>
                <a:gd name="connsiteX4" fmla="*/ 23673 w 31938"/>
                <a:gd name="connsiteY4" fmla="*/ 16893 h 17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938" h="17437">
                  <a:moveTo>
                    <a:pt x="23673" y="16893"/>
                  </a:moveTo>
                  <a:lnTo>
                    <a:pt x="31939" y="0"/>
                  </a:lnTo>
                  <a:lnTo>
                    <a:pt x="8266" y="544"/>
                  </a:lnTo>
                  <a:lnTo>
                    <a:pt x="0" y="17437"/>
                  </a:lnTo>
                  <a:lnTo>
                    <a:pt x="23673" y="16893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0" name="Freeform: Shape 4779">
              <a:extLst>
                <a:ext uri="{FF2B5EF4-FFF2-40B4-BE49-F238E27FC236}">
                  <a16:creationId xmlns:a16="http://schemas.microsoft.com/office/drawing/2014/main" id="{15607CD1-649F-347C-E556-696EE39B1259}"/>
                </a:ext>
              </a:extLst>
            </p:cNvPr>
            <p:cNvSpPr/>
            <p:nvPr/>
          </p:nvSpPr>
          <p:spPr>
            <a:xfrm>
              <a:off x="6296923" y="3090714"/>
              <a:ext cx="77102" cy="44192"/>
            </a:xfrm>
            <a:custGeom>
              <a:avLst/>
              <a:gdLst>
                <a:gd name="connsiteX0" fmla="*/ 23637 w 32699"/>
                <a:gd name="connsiteY0" fmla="*/ 0 h 17038"/>
                <a:gd name="connsiteX1" fmla="*/ 0 w 32699"/>
                <a:gd name="connsiteY1" fmla="*/ 544 h 17038"/>
                <a:gd name="connsiteX2" fmla="*/ 9027 w 32699"/>
                <a:gd name="connsiteY2" fmla="*/ 17039 h 17038"/>
                <a:gd name="connsiteX3" fmla="*/ 32700 w 32699"/>
                <a:gd name="connsiteY3" fmla="*/ 16495 h 17038"/>
                <a:gd name="connsiteX4" fmla="*/ 23637 w 32699"/>
                <a:gd name="connsiteY4" fmla="*/ 0 h 1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99" h="17038">
                  <a:moveTo>
                    <a:pt x="23637" y="0"/>
                  </a:moveTo>
                  <a:lnTo>
                    <a:pt x="0" y="544"/>
                  </a:lnTo>
                  <a:lnTo>
                    <a:pt x="9027" y="17039"/>
                  </a:lnTo>
                  <a:lnTo>
                    <a:pt x="32700" y="16495"/>
                  </a:lnTo>
                  <a:lnTo>
                    <a:pt x="23637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1" name="Freeform: Shape 4780">
              <a:extLst>
                <a:ext uri="{FF2B5EF4-FFF2-40B4-BE49-F238E27FC236}">
                  <a16:creationId xmlns:a16="http://schemas.microsoft.com/office/drawing/2014/main" id="{00A81922-4323-CF52-3021-E085AC54B704}"/>
                </a:ext>
              </a:extLst>
            </p:cNvPr>
            <p:cNvSpPr/>
            <p:nvPr/>
          </p:nvSpPr>
          <p:spPr>
            <a:xfrm>
              <a:off x="5811474" y="3042102"/>
              <a:ext cx="75223" cy="45227"/>
            </a:xfrm>
            <a:custGeom>
              <a:avLst/>
              <a:gdLst>
                <a:gd name="connsiteX0" fmla="*/ 8265 w 31902"/>
                <a:gd name="connsiteY0" fmla="*/ 16893 h 17437"/>
                <a:gd name="connsiteX1" fmla="*/ 0 w 31902"/>
                <a:gd name="connsiteY1" fmla="*/ 0 h 17437"/>
                <a:gd name="connsiteX2" fmla="*/ 23673 w 31902"/>
                <a:gd name="connsiteY2" fmla="*/ 544 h 17437"/>
                <a:gd name="connsiteX3" fmla="*/ 31902 w 31902"/>
                <a:gd name="connsiteY3" fmla="*/ 17437 h 17437"/>
                <a:gd name="connsiteX4" fmla="*/ 8265 w 31902"/>
                <a:gd name="connsiteY4" fmla="*/ 16893 h 17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902" h="17437">
                  <a:moveTo>
                    <a:pt x="8265" y="16893"/>
                  </a:moveTo>
                  <a:lnTo>
                    <a:pt x="0" y="0"/>
                  </a:lnTo>
                  <a:lnTo>
                    <a:pt x="23673" y="544"/>
                  </a:lnTo>
                  <a:lnTo>
                    <a:pt x="31902" y="17437"/>
                  </a:lnTo>
                  <a:lnTo>
                    <a:pt x="8265" y="16893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2" name="Freeform: Shape 4781">
              <a:extLst>
                <a:ext uri="{FF2B5EF4-FFF2-40B4-BE49-F238E27FC236}">
                  <a16:creationId xmlns:a16="http://schemas.microsoft.com/office/drawing/2014/main" id="{BB604A95-CDE3-63E5-0FBB-29187FF3D6F4}"/>
                </a:ext>
              </a:extLst>
            </p:cNvPr>
            <p:cNvSpPr/>
            <p:nvPr/>
          </p:nvSpPr>
          <p:spPr>
            <a:xfrm>
              <a:off x="5809507" y="3090714"/>
              <a:ext cx="77102" cy="44192"/>
            </a:xfrm>
            <a:custGeom>
              <a:avLst/>
              <a:gdLst>
                <a:gd name="connsiteX0" fmla="*/ 9063 w 32699"/>
                <a:gd name="connsiteY0" fmla="*/ 0 h 17038"/>
                <a:gd name="connsiteX1" fmla="*/ 32700 w 32699"/>
                <a:gd name="connsiteY1" fmla="*/ 544 h 17038"/>
                <a:gd name="connsiteX2" fmla="*/ 23673 w 32699"/>
                <a:gd name="connsiteY2" fmla="*/ 17039 h 17038"/>
                <a:gd name="connsiteX3" fmla="*/ 0 w 32699"/>
                <a:gd name="connsiteY3" fmla="*/ 16495 h 17038"/>
                <a:gd name="connsiteX4" fmla="*/ 9063 w 32699"/>
                <a:gd name="connsiteY4" fmla="*/ 0 h 1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99" h="17038">
                  <a:moveTo>
                    <a:pt x="9063" y="0"/>
                  </a:moveTo>
                  <a:lnTo>
                    <a:pt x="32700" y="544"/>
                  </a:lnTo>
                  <a:lnTo>
                    <a:pt x="23673" y="17039"/>
                  </a:lnTo>
                  <a:lnTo>
                    <a:pt x="0" y="16495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4DF34D31-BF1A-36FF-3F27-A22D9DCCAEE3}"/>
                </a:ext>
              </a:extLst>
            </p:cNvPr>
            <p:cNvSpPr/>
            <p:nvPr/>
          </p:nvSpPr>
          <p:spPr>
            <a:xfrm>
              <a:off x="5743857" y="3042102"/>
              <a:ext cx="75223" cy="45227"/>
            </a:xfrm>
            <a:custGeom>
              <a:avLst/>
              <a:gdLst>
                <a:gd name="connsiteX0" fmla="*/ 8229 w 31902"/>
                <a:gd name="connsiteY0" fmla="*/ 16893 h 17437"/>
                <a:gd name="connsiteX1" fmla="*/ 0 w 31902"/>
                <a:gd name="connsiteY1" fmla="*/ 0 h 17437"/>
                <a:gd name="connsiteX2" fmla="*/ 23637 w 31902"/>
                <a:gd name="connsiteY2" fmla="*/ 544 h 17437"/>
                <a:gd name="connsiteX3" fmla="*/ 31902 w 31902"/>
                <a:gd name="connsiteY3" fmla="*/ 17437 h 17437"/>
                <a:gd name="connsiteX4" fmla="*/ 8229 w 31902"/>
                <a:gd name="connsiteY4" fmla="*/ 16893 h 17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902" h="17437">
                  <a:moveTo>
                    <a:pt x="8229" y="16893"/>
                  </a:moveTo>
                  <a:lnTo>
                    <a:pt x="0" y="0"/>
                  </a:lnTo>
                  <a:lnTo>
                    <a:pt x="23637" y="544"/>
                  </a:lnTo>
                  <a:lnTo>
                    <a:pt x="31902" y="17437"/>
                  </a:lnTo>
                  <a:lnTo>
                    <a:pt x="8229" y="16893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4" name="Freeform: Shape 4783">
              <a:extLst>
                <a:ext uri="{FF2B5EF4-FFF2-40B4-BE49-F238E27FC236}">
                  <a16:creationId xmlns:a16="http://schemas.microsoft.com/office/drawing/2014/main" id="{CCB9954B-08EF-D820-F367-F5CE1DB9402D}"/>
                </a:ext>
              </a:extLst>
            </p:cNvPr>
            <p:cNvSpPr/>
            <p:nvPr/>
          </p:nvSpPr>
          <p:spPr>
            <a:xfrm>
              <a:off x="5741893" y="3090714"/>
              <a:ext cx="77102" cy="44192"/>
            </a:xfrm>
            <a:custGeom>
              <a:avLst/>
              <a:gdLst>
                <a:gd name="connsiteX0" fmla="*/ 9027 w 32699"/>
                <a:gd name="connsiteY0" fmla="*/ 0 h 17038"/>
                <a:gd name="connsiteX1" fmla="*/ 32700 w 32699"/>
                <a:gd name="connsiteY1" fmla="*/ 544 h 17038"/>
                <a:gd name="connsiteX2" fmla="*/ 23637 w 32699"/>
                <a:gd name="connsiteY2" fmla="*/ 17039 h 17038"/>
                <a:gd name="connsiteX3" fmla="*/ 0 w 32699"/>
                <a:gd name="connsiteY3" fmla="*/ 16495 h 17038"/>
                <a:gd name="connsiteX4" fmla="*/ 9027 w 32699"/>
                <a:gd name="connsiteY4" fmla="*/ 0 h 1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99" h="17038">
                  <a:moveTo>
                    <a:pt x="9027" y="0"/>
                  </a:moveTo>
                  <a:lnTo>
                    <a:pt x="32700" y="544"/>
                  </a:lnTo>
                  <a:lnTo>
                    <a:pt x="23637" y="17039"/>
                  </a:lnTo>
                  <a:lnTo>
                    <a:pt x="0" y="16495"/>
                  </a:lnTo>
                  <a:lnTo>
                    <a:pt x="9027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5" name="Freeform: Shape 4784">
              <a:extLst>
                <a:ext uri="{FF2B5EF4-FFF2-40B4-BE49-F238E27FC236}">
                  <a16:creationId xmlns:a16="http://schemas.microsoft.com/office/drawing/2014/main" id="{524277E3-ADA1-9307-5A58-F91CFEF900E1}"/>
                </a:ext>
              </a:extLst>
            </p:cNvPr>
            <p:cNvSpPr/>
            <p:nvPr/>
          </p:nvSpPr>
          <p:spPr>
            <a:xfrm>
              <a:off x="6027059" y="3283288"/>
              <a:ext cx="41116" cy="82743"/>
            </a:xfrm>
            <a:custGeom>
              <a:avLst/>
              <a:gdLst>
                <a:gd name="connsiteX0" fmla="*/ 16894 w 17437"/>
                <a:gd name="connsiteY0" fmla="*/ 23672 h 31901"/>
                <a:gd name="connsiteX1" fmla="*/ 0 w 17437"/>
                <a:gd name="connsiteY1" fmla="*/ 31902 h 31901"/>
                <a:gd name="connsiteX2" fmla="*/ 544 w 17437"/>
                <a:gd name="connsiteY2" fmla="*/ 8265 h 31901"/>
                <a:gd name="connsiteX3" fmla="*/ 17437 w 17437"/>
                <a:gd name="connsiteY3" fmla="*/ 0 h 31901"/>
                <a:gd name="connsiteX4" fmla="*/ 16894 w 17437"/>
                <a:gd name="connsiteY4" fmla="*/ 23672 h 31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37" h="31901">
                  <a:moveTo>
                    <a:pt x="16894" y="23672"/>
                  </a:moveTo>
                  <a:lnTo>
                    <a:pt x="0" y="31902"/>
                  </a:lnTo>
                  <a:lnTo>
                    <a:pt x="544" y="8265"/>
                  </a:lnTo>
                  <a:lnTo>
                    <a:pt x="17437" y="0"/>
                  </a:lnTo>
                  <a:lnTo>
                    <a:pt x="16894" y="23672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6" name="Freeform: Shape 4785">
              <a:extLst>
                <a:ext uri="{FF2B5EF4-FFF2-40B4-BE49-F238E27FC236}">
                  <a16:creationId xmlns:a16="http://schemas.microsoft.com/office/drawing/2014/main" id="{6CAEBF6C-4FFC-D89F-FB59-6D1FE5F4A256}"/>
                </a:ext>
              </a:extLst>
            </p:cNvPr>
            <p:cNvSpPr/>
            <p:nvPr/>
          </p:nvSpPr>
          <p:spPr>
            <a:xfrm>
              <a:off x="6071251" y="3283380"/>
              <a:ext cx="40175" cy="84813"/>
            </a:xfrm>
            <a:custGeom>
              <a:avLst/>
              <a:gdLst>
                <a:gd name="connsiteX0" fmla="*/ 0 w 17038"/>
                <a:gd name="connsiteY0" fmla="*/ 23673 h 32699"/>
                <a:gd name="connsiteX1" fmla="*/ 544 w 17038"/>
                <a:gd name="connsiteY1" fmla="*/ 0 h 32699"/>
                <a:gd name="connsiteX2" fmla="*/ 17038 w 17038"/>
                <a:gd name="connsiteY2" fmla="*/ 9063 h 32699"/>
                <a:gd name="connsiteX3" fmla="*/ 16495 w 17038"/>
                <a:gd name="connsiteY3" fmla="*/ 32700 h 32699"/>
                <a:gd name="connsiteX4" fmla="*/ 0 w 17038"/>
                <a:gd name="connsiteY4" fmla="*/ 23673 h 32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38" h="32699">
                  <a:moveTo>
                    <a:pt x="0" y="23673"/>
                  </a:moveTo>
                  <a:lnTo>
                    <a:pt x="544" y="0"/>
                  </a:lnTo>
                  <a:lnTo>
                    <a:pt x="17038" y="9063"/>
                  </a:lnTo>
                  <a:lnTo>
                    <a:pt x="16495" y="32700"/>
                  </a:lnTo>
                  <a:lnTo>
                    <a:pt x="0" y="23673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7" name="Freeform: Shape 4786">
              <a:extLst>
                <a:ext uri="{FF2B5EF4-FFF2-40B4-BE49-F238E27FC236}">
                  <a16:creationId xmlns:a16="http://schemas.microsoft.com/office/drawing/2014/main" id="{523E03BD-4D6C-853B-ECC6-79C9B623CFFD}"/>
                </a:ext>
              </a:extLst>
            </p:cNvPr>
            <p:cNvSpPr/>
            <p:nvPr/>
          </p:nvSpPr>
          <p:spPr>
            <a:xfrm>
              <a:off x="6027059" y="3357758"/>
              <a:ext cx="41116" cy="82746"/>
            </a:xfrm>
            <a:custGeom>
              <a:avLst/>
              <a:gdLst>
                <a:gd name="connsiteX0" fmla="*/ 16894 w 17437"/>
                <a:gd name="connsiteY0" fmla="*/ 23637 h 31902"/>
                <a:gd name="connsiteX1" fmla="*/ 0 w 17437"/>
                <a:gd name="connsiteY1" fmla="*/ 31902 h 31902"/>
                <a:gd name="connsiteX2" fmla="*/ 544 w 17437"/>
                <a:gd name="connsiteY2" fmla="*/ 8229 h 31902"/>
                <a:gd name="connsiteX3" fmla="*/ 17437 w 17437"/>
                <a:gd name="connsiteY3" fmla="*/ 0 h 31902"/>
                <a:gd name="connsiteX4" fmla="*/ 16894 w 17437"/>
                <a:gd name="connsiteY4" fmla="*/ 23637 h 3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37" h="31902">
                  <a:moveTo>
                    <a:pt x="16894" y="23637"/>
                  </a:moveTo>
                  <a:lnTo>
                    <a:pt x="0" y="31902"/>
                  </a:lnTo>
                  <a:lnTo>
                    <a:pt x="544" y="8229"/>
                  </a:lnTo>
                  <a:lnTo>
                    <a:pt x="17437" y="0"/>
                  </a:lnTo>
                  <a:lnTo>
                    <a:pt x="16894" y="23637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8" name="Freeform: Shape 4787">
              <a:extLst>
                <a:ext uri="{FF2B5EF4-FFF2-40B4-BE49-F238E27FC236}">
                  <a16:creationId xmlns:a16="http://schemas.microsoft.com/office/drawing/2014/main" id="{F540D252-CEAE-B450-0D7D-7A45125B3EB4}"/>
                </a:ext>
              </a:extLst>
            </p:cNvPr>
            <p:cNvSpPr/>
            <p:nvPr/>
          </p:nvSpPr>
          <p:spPr>
            <a:xfrm>
              <a:off x="6071251" y="3357851"/>
              <a:ext cx="40175" cy="84813"/>
            </a:xfrm>
            <a:custGeom>
              <a:avLst/>
              <a:gdLst>
                <a:gd name="connsiteX0" fmla="*/ 0 w 17038"/>
                <a:gd name="connsiteY0" fmla="*/ 23637 h 32699"/>
                <a:gd name="connsiteX1" fmla="*/ 544 w 17038"/>
                <a:gd name="connsiteY1" fmla="*/ 0 h 32699"/>
                <a:gd name="connsiteX2" fmla="*/ 17038 w 17038"/>
                <a:gd name="connsiteY2" fmla="*/ 9027 h 32699"/>
                <a:gd name="connsiteX3" fmla="*/ 16495 w 17038"/>
                <a:gd name="connsiteY3" fmla="*/ 32700 h 32699"/>
                <a:gd name="connsiteX4" fmla="*/ 0 w 17038"/>
                <a:gd name="connsiteY4" fmla="*/ 23637 h 32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38" h="32699">
                  <a:moveTo>
                    <a:pt x="0" y="23637"/>
                  </a:moveTo>
                  <a:lnTo>
                    <a:pt x="544" y="0"/>
                  </a:lnTo>
                  <a:lnTo>
                    <a:pt x="17038" y="9027"/>
                  </a:lnTo>
                  <a:lnTo>
                    <a:pt x="16495" y="32700"/>
                  </a:lnTo>
                  <a:lnTo>
                    <a:pt x="0" y="23637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66066738-3A3D-24BC-0F77-1B275EB76772}"/>
                </a:ext>
              </a:extLst>
            </p:cNvPr>
            <p:cNvSpPr/>
            <p:nvPr/>
          </p:nvSpPr>
          <p:spPr>
            <a:xfrm>
              <a:off x="5790617" y="3100871"/>
              <a:ext cx="263454" cy="182415"/>
            </a:xfrm>
            <a:custGeom>
              <a:avLst/>
              <a:gdLst>
                <a:gd name="connsiteX0" fmla="*/ 47599 w 111730"/>
                <a:gd name="connsiteY0" fmla="*/ 68154 h 70329"/>
                <a:gd name="connsiteX1" fmla="*/ 0 w 111730"/>
                <a:gd name="connsiteY1" fmla="*/ 70330 h 70329"/>
                <a:gd name="connsiteX2" fmla="*/ 64131 w 111730"/>
                <a:gd name="connsiteY2" fmla="*/ 2175 h 70329"/>
                <a:gd name="connsiteX3" fmla="*/ 111730 w 111730"/>
                <a:gd name="connsiteY3" fmla="*/ 0 h 70329"/>
                <a:gd name="connsiteX4" fmla="*/ 47599 w 111730"/>
                <a:gd name="connsiteY4" fmla="*/ 68154 h 7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730" h="70329">
                  <a:moveTo>
                    <a:pt x="47599" y="68154"/>
                  </a:moveTo>
                  <a:lnTo>
                    <a:pt x="0" y="70330"/>
                  </a:lnTo>
                  <a:lnTo>
                    <a:pt x="64131" y="2175"/>
                  </a:lnTo>
                  <a:lnTo>
                    <a:pt x="111730" y="0"/>
                  </a:lnTo>
                  <a:lnTo>
                    <a:pt x="47599" y="68154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CCB734A6-610B-8F17-FB40-580017FDB55D}"/>
                </a:ext>
              </a:extLst>
            </p:cNvPr>
            <p:cNvSpPr/>
            <p:nvPr/>
          </p:nvSpPr>
          <p:spPr>
            <a:xfrm>
              <a:off x="5909180" y="3107451"/>
              <a:ext cx="152925" cy="300330"/>
            </a:xfrm>
            <a:custGeom>
              <a:avLst/>
              <a:gdLst>
                <a:gd name="connsiteX0" fmla="*/ 0 w 64855"/>
                <a:gd name="connsiteY0" fmla="*/ 68155 h 115790"/>
                <a:gd name="connsiteX1" fmla="*/ 64131 w 64855"/>
                <a:gd name="connsiteY1" fmla="*/ 0 h 115790"/>
                <a:gd name="connsiteX2" fmla="*/ 64856 w 64855"/>
                <a:gd name="connsiteY2" fmla="*/ 47636 h 115790"/>
                <a:gd name="connsiteX3" fmla="*/ 689 w 64855"/>
                <a:gd name="connsiteY3" fmla="*/ 115790 h 115790"/>
                <a:gd name="connsiteX4" fmla="*/ 0 w 64855"/>
                <a:gd name="connsiteY4" fmla="*/ 68155 h 115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855" h="115790">
                  <a:moveTo>
                    <a:pt x="0" y="68155"/>
                  </a:moveTo>
                  <a:lnTo>
                    <a:pt x="64131" y="0"/>
                  </a:lnTo>
                  <a:lnTo>
                    <a:pt x="64856" y="47636"/>
                  </a:lnTo>
                  <a:lnTo>
                    <a:pt x="689" y="115790"/>
                  </a:lnTo>
                  <a:lnTo>
                    <a:pt x="0" y="68155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C54124C4-5365-7E04-1D6B-E269AF2013EF}"/>
                </a:ext>
              </a:extLst>
            </p:cNvPr>
            <p:cNvSpPr/>
            <p:nvPr/>
          </p:nvSpPr>
          <p:spPr>
            <a:xfrm>
              <a:off x="6069200" y="3104067"/>
              <a:ext cx="169338" cy="287447"/>
            </a:xfrm>
            <a:custGeom>
              <a:avLst/>
              <a:gdLst>
                <a:gd name="connsiteX0" fmla="*/ 68988 w 71816"/>
                <a:gd name="connsiteY0" fmla="*/ 63260 h 110823"/>
                <a:gd name="connsiteX1" fmla="*/ 71816 w 71816"/>
                <a:gd name="connsiteY1" fmla="*/ 110823 h 110823"/>
                <a:gd name="connsiteX2" fmla="*/ 2828 w 71816"/>
                <a:gd name="connsiteY2" fmla="*/ 47563 h 110823"/>
                <a:gd name="connsiteX3" fmla="*/ 0 w 71816"/>
                <a:gd name="connsiteY3" fmla="*/ 0 h 110823"/>
                <a:gd name="connsiteX4" fmla="*/ 68988 w 71816"/>
                <a:gd name="connsiteY4" fmla="*/ 63260 h 110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16" h="110823">
                  <a:moveTo>
                    <a:pt x="68988" y="63260"/>
                  </a:moveTo>
                  <a:lnTo>
                    <a:pt x="71816" y="110823"/>
                  </a:lnTo>
                  <a:lnTo>
                    <a:pt x="2828" y="47563"/>
                  </a:lnTo>
                  <a:lnTo>
                    <a:pt x="0" y="0"/>
                  </a:lnTo>
                  <a:lnTo>
                    <a:pt x="68988" y="6326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2" name="Freeform: Shape 4791">
              <a:extLst>
                <a:ext uri="{FF2B5EF4-FFF2-40B4-BE49-F238E27FC236}">
                  <a16:creationId xmlns:a16="http://schemas.microsoft.com/office/drawing/2014/main" id="{E83D5C09-849B-1A40-7276-57DF3F4578C0}"/>
                </a:ext>
              </a:extLst>
            </p:cNvPr>
            <p:cNvSpPr/>
            <p:nvPr/>
          </p:nvSpPr>
          <p:spPr>
            <a:xfrm>
              <a:off x="6075100" y="3093536"/>
              <a:ext cx="274994" cy="167558"/>
            </a:xfrm>
            <a:custGeom>
              <a:avLst/>
              <a:gdLst>
                <a:gd name="connsiteX0" fmla="*/ 68988 w 116624"/>
                <a:gd name="connsiteY0" fmla="*/ 64602 h 64601"/>
                <a:gd name="connsiteX1" fmla="*/ 0 w 116624"/>
                <a:gd name="connsiteY1" fmla="*/ 1341 h 64601"/>
                <a:gd name="connsiteX2" fmla="*/ 47636 w 116624"/>
                <a:gd name="connsiteY2" fmla="*/ 0 h 64601"/>
                <a:gd name="connsiteX3" fmla="*/ 116624 w 116624"/>
                <a:gd name="connsiteY3" fmla="*/ 63260 h 64601"/>
                <a:gd name="connsiteX4" fmla="*/ 68988 w 116624"/>
                <a:gd name="connsiteY4" fmla="*/ 64602 h 6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24" h="64601">
                  <a:moveTo>
                    <a:pt x="68988" y="64602"/>
                  </a:moveTo>
                  <a:lnTo>
                    <a:pt x="0" y="1341"/>
                  </a:lnTo>
                  <a:lnTo>
                    <a:pt x="47636" y="0"/>
                  </a:lnTo>
                  <a:lnTo>
                    <a:pt x="116624" y="63260"/>
                  </a:lnTo>
                  <a:lnTo>
                    <a:pt x="68988" y="64602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3" name="Freeform: Shape 4792">
              <a:extLst>
                <a:ext uri="{FF2B5EF4-FFF2-40B4-BE49-F238E27FC236}">
                  <a16:creationId xmlns:a16="http://schemas.microsoft.com/office/drawing/2014/main" id="{59063D14-E50E-2CB0-8884-C4F92206F439}"/>
                </a:ext>
              </a:extLst>
            </p:cNvPr>
            <p:cNvSpPr/>
            <p:nvPr/>
          </p:nvSpPr>
          <p:spPr>
            <a:xfrm>
              <a:off x="5786085" y="2922776"/>
              <a:ext cx="271061" cy="168969"/>
            </a:xfrm>
            <a:custGeom>
              <a:avLst/>
              <a:gdLst>
                <a:gd name="connsiteX0" fmla="*/ 47636 w 114956"/>
                <a:gd name="connsiteY0" fmla="*/ 0 h 65145"/>
                <a:gd name="connsiteX1" fmla="*/ 0 w 114956"/>
                <a:gd name="connsiteY1" fmla="*/ 109 h 65145"/>
                <a:gd name="connsiteX2" fmla="*/ 67284 w 114956"/>
                <a:gd name="connsiteY2" fmla="*/ 65146 h 65145"/>
                <a:gd name="connsiteX3" fmla="*/ 114957 w 114956"/>
                <a:gd name="connsiteY3" fmla="*/ 65037 h 65145"/>
                <a:gd name="connsiteX4" fmla="*/ 47636 w 114956"/>
                <a:gd name="connsiteY4" fmla="*/ 0 h 65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956" h="65145">
                  <a:moveTo>
                    <a:pt x="47636" y="0"/>
                  </a:moveTo>
                  <a:lnTo>
                    <a:pt x="0" y="109"/>
                  </a:lnTo>
                  <a:lnTo>
                    <a:pt x="67284" y="65146"/>
                  </a:lnTo>
                  <a:lnTo>
                    <a:pt x="114957" y="65037"/>
                  </a:lnTo>
                  <a:lnTo>
                    <a:pt x="47636" y="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4" name="Freeform: Shape 4793">
              <a:extLst>
                <a:ext uri="{FF2B5EF4-FFF2-40B4-BE49-F238E27FC236}">
                  <a16:creationId xmlns:a16="http://schemas.microsoft.com/office/drawing/2014/main" id="{2382CC3F-E510-84AE-2521-3082CEAD2B58}"/>
                </a:ext>
              </a:extLst>
            </p:cNvPr>
            <p:cNvSpPr/>
            <p:nvPr/>
          </p:nvSpPr>
          <p:spPr>
            <a:xfrm>
              <a:off x="5900803" y="2792454"/>
              <a:ext cx="162329" cy="292149"/>
            </a:xfrm>
            <a:custGeom>
              <a:avLst/>
              <a:gdLst>
                <a:gd name="connsiteX0" fmla="*/ 1559 w 68843"/>
                <a:gd name="connsiteY0" fmla="*/ 47599 h 112636"/>
                <a:gd name="connsiteX1" fmla="*/ 68843 w 68843"/>
                <a:gd name="connsiteY1" fmla="*/ 112637 h 112636"/>
                <a:gd name="connsiteX2" fmla="*/ 67284 w 68843"/>
                <a:gd name="connsiteY2" fmla="*/ 65037 h 112636"/>
                <a:gd name="connsiteX3" fmla="*/ 0 w 68843"/>
                <a:gd name="connsiteY3" fmla="*/ 0 h 112636"/>
                <a:gd name="connsiteX4" fmla="*/ 1559 w 68843"/>
                <a:gd name="connsiteY4" fmla="*/ 47599 h 11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3" h="112636">
                  <a:moveTo>
                    <a:pt x="1559" y="47599"/>
                  </a:moveTo>
                  <a:lnTo>
                    <a:pt x="68843" y="112637"/>
                  </a:lnTo>
                  <a:lnTo>
                    <a:pt x="67284" y="65037"/>
                  </a:lnTo>
                  <a:lnTo>
                    <a:pt x="0" y="0"/>
                  </a:lnTo>
                  <a:lnTo>
                    <a:pt x="1559" y="47599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5B40EF67-98BC-B661-9425-191CADB917A1}"/>
                </a:ext>
              </a:extLst>
            </p:cNvPr>
            <p:cNvSpPr/>
            <p:nvPr/>
          </p:nvSpPr>
          <p:spPr>
            <a:xfrm>
              <a:off x="5995858" y="2558978"/>
              <a:ext cx="112919" cy="100891"/>
            </a:xfrm>
            <a:custGeom>
              <a:avLst/>
              <a:gdLst>
                <a:gd name="connsiteX0" fmla="*/ 0 w 47889"/>
                <a:gd name="connsiteY0" fmla="*/ 0 h 38898"/>
                <a:gd name="connsiteX1" fmla="*/ 47890 w 47889"/>
                <a:gd name="connsiteY1" fmla="*/ 0 h 38898"/>
                <a:gd name="connsiteX2" fmla="*/ 47890 w 47889"/>
                <a:gd name="connsiteY2" fmla="*/ 38899 h 38898"/>
                <a:gd name="connsiteX3" fmla="*/ 0 w 47889"/>
                <a:gd name="connsiteY3" fmla="*/ 38899 h 38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89" h="38898">
                  <a:moveTo>
                    <a:pt x="0" y="0"/>
                  </a:moveTo>
                  <a:lnTo>
                    <a:pt x="47890" y="0"/>
                  </a:lnTo>
                  <a:lnTo>
                    <a:pt x="47890" y="38899"/>
                  </a:lnTo>
                  <a:lnTo>
                    <a:pt x="0" y="38899"/>
                  </a:lnTo>
                  <a:close/>
                </a:path>
              </a:pathLst>
            </a:custGeom>
            <a:solidFill>
              <a:srgbClr val="3C3F5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2C955903-2113-8FA9-AAE4-A5E58BBE1D23}"/>
                </a:ext>
              </a:extLst>
            </p:cNvPr>
            <p:cNvSpPr/>
            <p:nvPr/>
          </p:nvSpPr>
          <p:spPr>
            <a:xfrm>
              <a:off x="6028197" y="2282893"/>
              <a:ext cx="78813" cy="334383"/>
            </a:xfrm>
            <a:custGeom>
              <a:avLst/>
              <a:gdLst>
                <a:gd name="connsiteX0" fmla="*/ 10211 w 33424"/>
                <a:gd name="connsiteY0" fmla="*/ 128884 h 128919"/>
                <a:gd name="connsiteX1" fmla="*/ 9957 w 33424"/>
                <a:gd name="connsiteY1" fmla="*/ 128884 h 128919"/>
                <a:gd name="connsiteX2" fmla="*/ 7238 w 33424"/>
                <a:gd name="connsiteY2" fmla="*/ 126382 h 128919"/>
                <a:gd name="connsiteX3" fmla="*/ 8290 w 33424"/>
                <a:gd name="connsiteY3" fmla="*/ 4357 h 128919"/>
                <a:gd name="connsiteX4" fmla="*/ 19782 w 33424"/>
                <a:gd name="connsiteY4" fmla="*/ 260 h 128919"/>
                <a:gd name="connsiteX5" fmla="*/ 29316 w 33424"/>
                <a:gd name="connsiteY5" fmla="*/ 7402 h 128919"/>
                <a:gd name="connsiteX6" fmla="*/ 13039 w 33424"/>
                <a:gd name="connsiteY6" fmla="*/ 126854 h 128919"/>
                <a:gd name="connsiteX7" fmla="*/ 10211 w 33424"/>
                <a:gd name="connsiteY7" fmla="*/ 128920 h 128919"/>
                <a:gd name="connsiteX8" fmla="*/ 17244 w 33424"/>
                <a:gd name="connsiteY8" fmla="*/ 5952 h 128919"/>
                <a:gd name="connsiteX9" fmla="*/ 12857 w 33424"/>
                <a:gd name="connsiteY9" fmla="*/ 8199 h 128919"/>
                <a:gd name="connsiteX10" fmla="*/ 11262 w 33424"/>
                <a:gd name="connsiteY10" fmla="*/ 112570 h 128919"/>
                <a:gd name="connsiteX11" fmla="*/ 24132 w 33424"/>
                <a:gd name="connsiteY11" fmla="*/ 10411 h 128919"/>
                <a:gd name="connsiteX12" fmla="*/ 18585 w 33424"/>
                <a:gd name="connsiteY12" fmla="*/ 6133 h 128919"/>
                <a:gd name="connsiteX13" fmla="*/ 17207 w 33424"/>
                <a:gd name="connsiteY13" fmla="*/ 5988 h 128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424" h="128919">
                  <a:moveTo>
                    <a:pt x="10211" y="128884"/>
                  </a:moveTo>
                  <a:cubicBezTo>
                    <a:pt x="10211" y="128884"/>
                    <a:pt x="10066" y="128884"/>
                    <a:pt x="9957" y="128884"/>
                  </a:cubicBezTo>
                  <a:cubicBezTo>
                    <a:pt x="8579" y="128775"/>
                    <a:pt x="7456" y="127724"/>
                    <a:pt x="7238" y="126382"/>
                  </a:cubicBezTo>
                  <a:cubicBezTo>
                    <a:pt x="5534" y="116014"/>
                    <a:pt x="-8785" y="24404"/>
                    <a:pt x="8290" y="4357"/>
                  </a:cubicBezTo>
                  <a:cubicBezTo>
                    <a:pt x="11298" y="840"/>
                    <a:pt x="15177" y="-646"/>
                    <a:pt x="19782" y="260"/>
                  </a:cubicBezTo>
                  <a:cubicBezTo>
                    <a:pt x="23842" y="1057"/>
                    <a:pt x="27032" y="3486"/>
                    <a:pt x="29316" y="7402"/>
                  </a:cubicBezTo>
                  <a:cubicBezTo>
                    <a:pt x="44107" y="32887"/>
                    <a:pt x="14307" y="123011"/>
                    <a:pt x="13039" y="126854"/>
                  </a:cubicBezTo>
                  <a:cubicBezTo>
                    <a:pt x="12640" y="128086"/>
                    <a:pt x="11480" y="128920"/>
                    <a:pt x="10211" y="128920"/>
                  </a:cubicBezTo>
                  <a:close/>
                  <a:moveTo>
                    <a:pt x="17244" y="5952"/>
                  </a:moveTo>
                  <a:cubicBezTo>
                    <a:pt x="15576" y="5952"/>
                    <a:pt x="14162" y="6677"/>
                    <a:pt x="12857" y="8199"/>
                  </a:cubicBezTo>
                  <a:cubicBezTo>
                    <a:pt x="1619" y="21431"/>
                    <a:pt x="6803" y="79580"/>
                    <a:pt x="11262" y="112570"/>
                  </a:cubicBezTo>
                  <a:cubicBezTo>
                    <a:pt x="20507" y="81755"/>
                    <a:pt x="33811" y="27051"/>
                    <a:pt x="24132" y="10411"/>
                  </a:cubicBezTo>
                  <a:cubicBezTo>
                    <a:pt x="22718" y="7982"/>
                    <a:pt x="20905" y="6568"/>
                    <a:pt x="18585" y="6133"/>
                  </a:cubicBezTo>
                  <a:cubicBezTo>
                    <a:pt x="18114" y="6024"/>
                    <a:pt x="17643" y="5988"/>
                    <a:pt x="17207" y="5988"/>
                  </a:cubicBezTo>
                  <a:close/>
                </a:path>
              </a:pathLst>
            </a:custGeom>
            <a:solidFill>
              <a:srgbClr val="3C3F5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93218183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med" advTm="4374">
        <p159:morph option="byObject"/>
      </p:transition>
    </mc:Choice>
    <mc:Fallback xmlns="">
      <p:transition spd="med" advTm="4374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accel="50000" decel="4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900000">
                                      <p:cBhvr>
                                        <p:cTn id="6" dur="1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8" presetClass="emph" presetSubtype="0" accel="44000" decel="56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900000">
                                      <p:cBhvr>
                                        <p:cTn id="8" dur="1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0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32" presetClass="emph" presetSubtype="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animRot by="120000">
                                      <p:cBhvr>
                                        <p:cTn id="2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32" presetClass="emph" presetSubtype="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animRot by="120000">
                                      <p:cBhvr>
                                        <p:cTn id="2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750"/>
                            </p:stCondLst>
                            <p:childTnLst>
                              <p:par>
                                <p:cTn id="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0.03889 L -1.04167E-6 -2.59259E-6 " pathEditMode="relative" rAng="0" ptsTypes="AA">
                                      <p:cBhvr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7" name="Freeform: Shape 8336">
            <a:extLst>
              <a:ext uri="{FF2B5EF4-FFF2-40B4-BE49-F238E27FC236}">
                <a16:creationId xmlns:a16="http://schemas.microsoft.com/office/drawing/2014/main" id="{C0AC26BF-322A-5206-EF0C-1A4A9B35ADB8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3541440"/>
              <a:gd name="connsiteY0" fmla="*/ 0 h 7267414"/>
              <a:gd name="connsiteX1" fmla="*/ 13541441 w 13541440"/>
              <a:gd name="connsiteY1" fmla="*/ 0 h 7267414"/>
              <a:gd name="connsiteX2" fmla="*/ 13541441 w 13541440"/>
              <a:gd name="connsiteY2" fmla="*/ 7267415 h 7267414"/>
              <a:gd name="connsiteX3" fmla="*/ 0 w 13541440"/>
              <a:gd name="connsiteY3" fmla="*/ 7267415 h 7267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541440" h="7267414">
                <a:moveTo>
                  <a:pt x="0" y="0"/>
                </a:moveTo>
                <a:lnTo>
                  <a:pt x="13541441" y="0"/>
                </a:lnTo>
                <a:lnTo>
                  <a:pt x="13541441" y="7267415"/>
                </a:lnTo>
                <a:lnTo>
                  <a:pt x="0" y="726741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0" cap="flat">
            <a:noFill/>
            <a:prstDash val="solid"/>
            <a:miter/>
          </a:ln>
        </p:spPr>
        <p:txBody>
          <a:bodyPr rtlCol="0" anchor="ctr">
            <a:normAutofit/>
          </a:bodyPr>
          <a:lstStyle/>
          <a:p>
            <a:endParaRPr lang="en-GB" dirty="0"/>
          </a:p>
        </p:txBody>
      </p:sp>
      <p:pic>
        <p:nvPicPr>
          <p:cNvPr id="8338" name="Picture 8337" descr="A room with a fireplace and couches&#10;&#10;Description automatically generated">
            <a:extLst>
              <a:ext uri="{FF2B5EF4-FFF2-40B4-BE49-F238E27FC236}">
                <a16:creationId xmlns:a16="http://schemas.microsoft.com/office/drawing/2014/main" id="{9E8E9CF4-11D2-6BF8-FED2-95DF0EBAE04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pic>
        <p:nvPicPr>
          <p:cNvPr id="1859" name="Picture 1858" descr="A green christmas tree with ornaments&#10;&#10;Description automatically generated">
            <a:extLst>
              <a:ext uri="{FF2B5EF4-FFF2-40B4-BE49-F238E27FC236}">
                <a16:creationId xmlns:a16="http://schemas.microsoft.com/office/drawing/2014/main" id="{0992DC57-416F-F1D7-6642-D35B616EF14D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4733665" y="-11811564"/>
            <a:ext cx="20471280" cy="20471280"/>
          </a:xfrm>
          <a:prstGeom prst="rect">
            <a:avLst/>
          </a:prstGeom>
        </p:spPr>
      </p:pic>
      <p:sp>
        <p:nvSpPr>
          <p:cNvPr id="1955" name="Freeform: Shape 1954">
            <a:extLst>
              <a:ext uri="{FF2B5EF4-FFF2-40B4-BE49-F238E27FC236}">
                <a16:creationId xmlns:a16="http://schemas.microsoft.com/office/drawing/2014/main" id="{5DCDED04-BE23-BC44-6B2F-BE1646B290C7}"/>
              </a:ext>
            </a:extLst>
          </p:cNvPr>
          <p:cNvSpPr/>
          <p:nvPr/>
        </p:nvSpPr>
        <p:spPr>
          <a:xfrm rot="20296677">
            <a:off x="5444725" y="3397733"/>
            <a:ext cx="569658" cy="550333"/>
          </a:xfrm>
          <a:custGeom>
            <a:avLst/>
            <a:gdLst>
              <a:gd name="connsiteX0" fmla="*/ 0 w 1465464"/>
              <a:gd name="connsiteY0" fmla="*/ 1124029 h 1557324"/>
              <a:gd name="connsiteX1" fmla="*/ 1074520 w 1465464"/>
              <a:gd name="connsiteY1" fmla="*/ 105961 h 1557324"/>
              <a:gd name="connsiteX2" fmla="*/ 1258173 w 1465464"/>
              <a:gd name="connsiteY2" fmla="*/ 6011 h 1557324"/>
              <a:gd name="connsiteX3" fmla="*/ 1441303 w 1465464"/>
              <a:gd name="connsiteY3" fmla="*/ 60740 h 1557324"/>
              <a:gd name="connsiteX4" fmla="*/ 1400799 w 1465464"/>
              <a:gd name="connsiteY4" fmla="*/ 337306 h 1557324"/>
              <a:gd name="connsiteX5" fmla="*/ 554330 w 1465464"/>
              <a:gd name="connsiteY5" fmla="*/ 1527798 h 1557324"/>
              <a:gd name="connsiteX6" fmla="*/ 510382 w 1465464"/>
              <a:gd name="connsiteY6" fmla="*/ 1557221 h 1557324"/>
              <a:gd name="connsiteX7" fmla="*/ 469354 w 1465464"/>
              <a:gd name="connsiteY7" fmla="*/ 1539852 h 1557324"/>
              <a:gd name="connsiteX8" fmla="*/ 75 w 1465464"/>
              <a:gd name="connsiteY8" fmla="*/ 1123955 h 1557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65464" h="1557324">
                <a:moveTo>
                  <a:pt x="0" y="1124029"/>
                </a:moveTo>
                <a:cubicBezTo>
                  <a:pt x="338333" y="763610"/>
                  <a:pt x="679286" y="400870"/>
                  <a:pt x="1074520" y="105961"/>
                </a:cubicBezTo>
                <a:cubicBezTo>
                  <a:pt x="1131046" y="63735"/>
                  <a:pt x="1190716" y="22107"/>
                  <a:pt x="1258173" y="6011"/>
                </a:cubicBezTo>
                <a:cubicBezTo>
                  <a:pt x="1325630" y="-10086"/>
                  <a:pt x="1403270" y="5487"/>
                  <a:pt x="1441303" y="60740"/>
                </a:cubicBezTo>
                <a:cubicBezTo>
                  <a:pt x="1495059" y="138978"/>
                  <a:pt x="1449089" y="249934"/>
                  <a:pt x="1400799" y="337306"/>
                </a:cubicBezTo>
                <a:cubicBezTo>
                  <a:pt x="1165111" y="763535"/>
                  <a:pt x="880235" y="1164159"/>
                  <a:pt x="554330" y="1527798"/>
                </a:cubicBezTo>
                <a:cubicBezTo>
                  <a:pt x="542201" y="1541349"/>
                  <a:pt x="528051" y="1555874"/>
                  <a:pt x="510382" y="1557221"/>
                </a:cubicBezTo>
                <a:cubicBezTo>
                  <a:pt x="494884" y="1558419"/>
                  <a:pt x="481408" y="1548986"/>
                  <a:pt x="469354" y="1539852"/>
                </a:cubicBezTo>
                <a:cubicBezTo>
                  <a:pt x="307786" y="1416842"/>
                  <a:pt x="168081" y="1265607"/>
                  <a:pt x="75" y="1123955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2" name="Picture 1" descr="A cartoon of a christmas tree&#10;&#10;Description automatically generated">
            <a:extLst>
              <a:ext uri="{FF2B5EF4-FFF2-40B4-BE49-F238E27FC236}">
                <a16:creationId xmlns:a16="http://schemas.microsoft.com/office/drawing/2014/main" id="{E0A76EE1-865A-7375-7A6C-32B39D55AD4C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434912" y="99281"/>
            <a:ext cx="14673661" cy="10362618"/>
          </a:xfrm>
          <a:prstGeom prst="rect">
            <a:avLst/>
          </a:prstGeom>
        </p:spPr>
      </p:pic>
      <p:pic>
        <p:nvPicPr>
          <p:cNvPr id="1864" name="Picture 1863" descr="A green and white ornament&#10;&#10;Description automatically generated">
            <a:extLst>
              <a:ext uri="{FF2B5EF4-FFF2-40B4-BE49-F238E27FC236}">
                <a16:creationId xmlns:a16="http://schemas.microsoft.com/office/drawing/2014/main" id="{794830E6-32B0-5F59-DF86-A08A130AB6D7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44247" y="2283090"/>
            <a:ext cx="836823" cy="1280172"/>
          </a:xfrm>
          <a:prstGeom prst="rect">
            <a:avLst/>
          </a:prstGeom>
        </p:spPr>
      </p:pic>
      <p:pic>
        <p:nvPicPr>
          <p:cNvPr id="1870" name="Picture 1869" descr="A green and red wrapped presents&#10;&#10;Description automatically generated">
            <a:extLst>
              <a:ext uri="{FF2B5EF4-FFF2-40B4-BE49-F238E27FC236}">
                <a16:creationId xmlns:a16="http://schemas.microsoft.com/office/drawing/2014/main" id="{558C412C-A599-A60E-9ABF-485BDB77B915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521542" y="4134225"/>
            <a:ext cx="3333436" cy="2915025"/>
          </a:xfrm>
          <a:prstGeom prst="rect">
            <a:avLst/>
          </a:prstGeom>
        </p:spPr>
      </p:pic>
      <p:pic>
        <p:nvPicPr>
          <p:cNvPr id="1886" name="Picture 1885" descr="A white rectangular object with black border&#10;&#10;Description automatically generated">
            <a:extLst>
              <a:ext uri="{FF2B5EF4-FFF2-40B4-BE49-F238E27FC236}">
                <a16:creationId xmlns:a16="http://schemas.microsoft.com/office/drawing/2014/main" id="{D0324CD9-DF81-EFDC-32F5-24C2156A2F4E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03944" y="5197514"/>
            <a:ext cx="2906712" cy="673337"/>
          </a:xfrm>
          <a:prstGeom prst="rect">
            <a:avLst/>
          </a:prstGeom>
        </p:spPr>
      </p:pic>
      <p:pic>
        <p:nvPicPr>
          <p:cNvPr id="1868" name="Picture 1867" descr="A black background with a white cat face&#10;&#10;Description automatically generated">
            <a:extLst>
              <a:ext uri="{FF2B5EF4-FFF2-40B4-BE49-F238E27FC236}">
                <a16:creationId xmlns:a16="http://schemas.microsoft.com/office/drawing/2014/main" id="{DA6F0CF8-4619-FB58-69E3-98383A7538DE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01778" y="3593281"/>
            <a:ext cx="3535714" cy="2349754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AA6711-F14E-AF67-50A8-E88A911AC247}"/>
              </a:ext>
            </a:extLst>
          </p:cNvPr>
          <p:cNvGrpSpPr/>
          <p:nvPr/>
        </p:nvGrpSpPr>
        <p:grpSpPr>
          <a:xfrm>
            <a:off x="3935595" y="4337088"/>
            <a:ext cx="2317995" cy="1490702"/>
            <a:chOff x="3935595" y="4337088"/>
            <a:chExt cx="2317995" cy="1490702"/>
          </a:xfrm>
        </p:grpSpPr>
        <p:pic>
          <p:nvPicPr>
            <p:cNvPr id="6" name="Graphic 5">
              <a:extLst>
                <a:ext uri="{FF2B5EF4-FFF2-40B4-BE49-F238E27FC236}">
                  <a16:creationId xmlns:a16="http://schemas.microsoft.com/office/drawing/2014/main" id="{8394E570-A278-0688-B07A-00FDA6DB81C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 rot="301501">
              <a:off x="4295585" y="5311180"/>
              <a:ext cx="1619373" cy="448741"/>
            </a:xfrm>
            <a:prstGeom prst="rect">
              <a:avLst/>
            </a:prstGeom>
          </p:spPr>
        </p:pic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0F0B5BF2-8C00-BA9C-5C74-D9C28A1040E9}"/>
                </a:ext>
              </a:extLst>
            </p:cNvPr>
            <p:cNvGrpSpPr/>
            <p:nvPr/>
          </p:nvGrpSpPr>
          <p:grpSpPr>
            <a:xfrm>
              <a:off x="3935595" y="4337088"/>
              <a:ext cx="2317995" cy="1490702"/>
              <a:chOff x="3935595" y="4337088"/>
              <a:chExt cx="2317995" cy="1490702"/>
            </a:xfrm>
          </p:grpSpPr>
          <p:pic>
            <p:nvPicPr>
              <p:cNvPr id="1881" name="Picture 1880" descr="A black background with a black square&#10;&#10;Description automatically generated with medium confidence">
                <a:extLst>
                  <a:ext uri="{FF2B5EF4-FFF2-40B4-BE49-F238E27FC236}">
                    <a16:creationId xmlns:a16="http://schemas.microsoft.com/office/drawing/2014/main" id="{2F6F9D97-22FB-439F-294C-639D8D7A1A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3935595" y="4337088"/>
                <a:ext cx="1471367" cy="1471367"/>
              </a:xfrm>
              <a:prstGeom prst="rect">
                <a:avLst/>
              </a:prstGeom>
            </p:spPr>
          </p:pic>
          <p:pic>
            <p:nvPicPr>
              <p:cNvPr id="1882" name="Picture 1881" descr="A cat face with a crown&#10;&#10;Description automatically generated">
                <a:extLst>
                  <a:ext uri="{FF2B5EF4-FFF2-40B4-BE49-F238E27FC236}">
                    <a16:creationId xmlns:a16="http://schemas.microsoft.com/office/drawing/2014/main" id="{38932410-501D-3921-7EF6-059F1176F7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5039920" y="4871817"/>
                <a:ext cx="1213670" cy="955973"/>
              </a:xfrm>
              <a:prstGeom prst="rect">
                <a:avLst/>
              </a:prstGeom>
            </p:spPr>
          </p:pic>
        </p:grpSp>
      </p:grpSp>
      <p:pic>
        <p:nvPicPr>
          <p:cNvPr id="1866" name="Picture 1865" descr="A black background with white lines and a cat face&#10;&#10;Description automatically generated">
            <a:extLst>
              <a:ext uri="{FF2B5EF4-FFF2-40B4-BE49-F238E27FC236}">
                <a16:creationId xmlns:a16="http://schemas.microsoft.com/office/drawing/2014/main" id="{C879FB85-9D04-D70C-F015-4281571FC07A}"/>
              </a:ext>
            </a:extLst>
          </p:cNvPr>
          <p:cNvPicPr>
            <a:picLocks noChangeAspect="1"/>
          </p:cNvPicPr>
          <p:nvPr/>
        </p:nvPicPr>
        <p:blipFill>
          <a:blip r:embed="rId1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50992" y="3856989"/>
            <a:ext cx="1856527" cy="1975677"/>
          </a:xfrm>
          <a:prstGeom prst="rect">
            <a:avLst/>
          </a:prstGeom>
        </p:spPr>
      </p:pic>
      <p:pic>
        <p:nvPicPr>
          <p:cNvPr id="1874" name="Picture 1873" descr="A red and yellow dog with white dots&#10;&#10;Description automatically generated">
            <a:extLst>
              <a:ext uri="{FF2B5EF4-FFF2-40B4-BE49-F238E27FC236}">
                <a16:creationId xmlns:a16="http://schemas.microsoft.com/office/drawing/2014/main" id="{4FB21A66-95C3-F486-260C-C28F45787A19}"/>
              </a:ext>
            </a:extLst>
          </p:cNvPr>
          <p:cNvPicPr>
            <a:picLocks noChangeAspect="1"/>
          </p:cNvPicPr>
          <p:nvPr/>
        </p:nvPicPr>
        <p:blipFill>
          <a:blip r:embed="rId1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92029" y="5228863"/>
            <a:ext cx="4283867" cy="1911946"/>
          </a:xfrm>
          <a:prstGeom prst="rect">
            <a:avLst/>
          </a:prstGeom>
        </p:spPr>
      </p:pic>
      <p:pic>
        <p:nvPicPr>
          <p:cNvPr id="1869" name="Picture 1868" descr="A group of wrapped presents&#10;&#10;Description automatically generated">
            <a:extLst>
              <a:ext uri="{FF2B5EF4-FFF2-40B4-BE49-F238E27FC236}">
                <a16:creationId xmlns:a16="http://schemas.microsoft.com/office/drawing/2014/main" id="{8A6861AD-C812-D81F-0C90-30E70AD66342}"/>
              </a:ext>
            </a:extLst>
          </p:cNvPr>
          <p:cNvPicPr>
            <a:picLocks noChangeAspect="1"/>
          </p:cNvPicPr>
          <p:nvPr/>
        </p:nvPicPr>
        <p:blipFill>
          <a:blip r:embed="rId1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747919" y="3582502"/>
            <a:ext cx="4070505" cy="30895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69926096"/>
      </p:ext>
    </p:extLst>
  </p:cSld>
  <p:clrMapOvr>
    <a:masterClrMapping/>
  </p:clrMapOvr>
  <p:transition spd="med" advTm="59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40000" decel="4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4.81481E-6 L -2.70833E-6 -0.02939 " pathEditMode="relative" rAng="0" ptsTypes="AA">
                                      <p:cBhvr>
                                        <p:cTn id="6" dur="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81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xit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64" presetClass="path" presetSubtype="0" accel="40000" decel="4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3.33333E-6 -1.48148E-6 L -3.33333E-6 0.02408 " pathEditMode="relative" rAng="0" ptsTypes="AA">
                                      <p:cBhvr>
                                        <p:cTn id="12" dur="200" fill="hold"/>
                                        <p:tgtEl>
                                          <p:spTgt spid="18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64" presetClass="path" presetSubtype="0" accel="40000" decel="4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1.875E-6 3.33333E-6 L -1.875E-6 0.02407 " pathEditMode="relative" rAng="0" ptsTypes="AA">
                                      <p:cBhvr>
                                        <p:cTn id="16" dur="200" fill="hold"/>
                                        <p:tgtEl>
                                          <p:spTgt spid="19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450"/>
                            </p:stCondLst>
                            <p:childTnLst>
                              <p:par>
                                <p:cTn id="18" presetID="32" presetClass="emph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9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0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9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1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9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3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9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" presetID="32" presetClass="emph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120000">
                                      <p:cBhvr>
                                        <p:cTn id="2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32" presetClass="emph" presetSubtype="0" fill="hold" grpId="3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3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9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9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9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" presetID="32" presetClass="emp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37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8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9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0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1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" presetID="64" presetClass="path" presetSubtype="0" accel="50000" decel="5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1.875E-6 -3.7037E-7 L 0.48998 0.41458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18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4492" y="20741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8" presetClass="emph" presetSubtype="0" accel="50000" decel="5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Rot by="3829288" to="3829288">
                                      <p:cBhvr>
                                        <p:cTn id="45" dur="2000" fill="hold"/>
                                        <p:tgtEl>
                                          <p:spTgt spid="18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3.33333E-6 -1.48148E-6 L 0.00026 -0.04815 " pathEditMode="relative" rAng="0" ptsTypes="AA">
                                      <p:cBhvr>
                                        <p:cTn id="47" dur="250" fill="hold"/>
                                        <p:tgtEl>
                                          <p:spTgt spid="18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2407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4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1.875E-6 3.33333E-6 L 0.00117 -0.04653 " pathEditMode="relative" rAng="0" ptsTypes="AA">
                                      <p:cBhvr>
                                        <p:cTn id="49" dur="250" fill="hold"/>
                                        <p:tgtEl>
                                          <p:spTgt spid="19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2" y="-2338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4.375E-6 2.59259E-6 L 0.00273 -0.05255 " pathEditMode="relative" rAng="0" ptsTypes="AA">
                                      <p:cBhvr>
                                        <p:cTn id="51" dur="250" fill="hold"/>
                                        <p:tgtEl>
                                          <p:spTgt spid="18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" y="-2639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xit" presetSubtype="0" fill="hold" grpId="5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64" presetClass="path" presetSubtype="0" accel="40000" decel="4000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2.91667E-6 1.11111E-6 L 2.91667E-6 0.02407 " pathEditMode="relative" rAng="0" ptsTypes="AA">
                                      <p:cBhvr>
                                        <p:cTn id="61" dur="200" fill="hold"/>
                                        <p:tgtEl>
                                          <p:spTgt spid="18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4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64" presetClass="path" presetSubtype="0" accel="50000" decel="50000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animMotion origin="layout" path="M 0.48998 0.41458 L 0.49102 0.33796 " pathEditMode="relative" rAng="0" ptsTypes="AA">
                                      <p:cBhvr>
                                        <p:cTn id="63" dur="250" fill="hold"/>
                                        <p:tgtEl>
                                          <p:spTgt spid="18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2" y="-3843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1" presetClass="exit" presetSubtype="0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64" presetClass="path" presetSubtype="0" accel="40000" decel="40000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Motion origin="layout" path="M 3.95833E-6 2.59259E-6 L 3.95833E-6 0.02407 " pathEditMode="relative" rAng="0" ptsTypes="AA">
                                      <p:cBhvr>
                                        <p:cTn id="69" dur="2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5" grpId="0" animBg="1"/>
      <p:bldP spid="1955" grpId="1" animBg="1"/>
      <p:bldP spid="1955" grpId="2" animBg="1"/>
      <p:bldP spid="1955" grpId="3" animBg="1"/>
      <p:bldP spid="1955" grpId="4" animBg="1"/>
      <p:bldP spid="1955" grpId="5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2" name="Freeform: Shape 3391">
            <a:extLst>
              <a:ext uri="{FF2B5EF4-FFF2-40B4-BE49-F238E27FC236}">
                <a16:creationId xmlns:a16="http://schemas.microsoft.com/office/drawing/2014/main" id="{FDD66C5B-9FDB-086C-A1E4-CB8FBA086FC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3541440"/>
              <a:gd name="connsiteY0" fmla="*/ 0 h 7267414"/>
              <a:gd name="connsiteX1" fmla="*/ 13541441 w 13541440"/>
              <a:gd name="connsiteY1" fmla="*/ 0 h 7267414"/>
              <a:gd name="connsiteX2" fmla="*/ 13541441 w 13541440"/>
              <a:gd name="connsiteY2" fmla="*/ 7267415 h 7267414"/>
              <a:gd name="connsiteX3" fmla="*/ 0 w 13541440"/>
              <a:gd name="connsiteY3" fmla="*/ 7267415 h 7267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541440" h="7267414">
                <a:moveTo>
                  <a:pt x="0" y="0"/>
                </a:moveTo>
                <a:lnTo>
                  <a:pt x="13541441" y="0"/>
                </a:lnTo>
                <a:lnTo>
                  <a:pt x="13541441" y="7267415"/>
                </a:lnTo>
                <a:lnTo>
                  <a:pt x="0" y="726741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0" cap="flat">
            <a:noFill/>
            <a:prstDash val="solid"/>
            <a:miter/>
          </a:ln>
        </p:spPr>
        <p:txBody>
          <a:bodyPr rtlCol="0" anchor="ctr">
            <a:normAutofit/>
          </a:bodyPr>
          <a:lstStyle/>
          <a:p>
            <a:endParaRPr lang="en-GB" dirty="0"/>
          </a:p>
        </p:txBody>
      </p:sp>
      <p:pic>
        <p:nvPicPr>
          <p:cNvPr id="19" name="Picture 18" descr="A room with a fireplace and couches&#10;&#10;Description automatically generated">
            <a:extLst>
              <a:ext uri="{FF2B5EF4-FFF2-40B4-BE49-F238E27FC236}">
                <a16:creationId xmlns:a16="http://schemas.microsoft.com/office/drawing/2014/main" id="{614568F5-F2E0-F4DC-1CC0-F40A5BA6ED10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2" name="Picture 21" descr="A black background with a white cat face&#10;&#10;Description automatically generated">
            <a:extLst>
              <a:ext uri="{FF2B5EF4-FFF2-40B4-BE49-F238E27FC236}">
                <a16:creationId xmlns:a16="http://schemas.microsoft.com/office/drawing/2014/main" id="{84BA2850-F108-E0DE-CAA2-95421FED0A9E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72163" y="3529781"/>
            <a:ext cx="3535714" cy="2349754"/>
          </a:xfrm>
          <a:prstGeom prst="rect">
            <a:avLst/>
          </a:prstGeom>
        </p:spPr>
      </p:pic>
      <p:pic>
        <p:nvPicPr>
          <p:cNvPr id="26" name="Picture 25" descr="A cat shaped object with a face&#10;&#10;Description automatically generated">
            <a:extLst>
              <a:ext uri="{FF2B5EF4-FFF2-40B4-BE49-F238E27FC236}">
                <a16:creationId xmlns:a16="http://schemas.microsoft.com/office/drawing/2014/main" id="{9BEF6146-9037-2ADF-4553-2256270E55A1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35132" b="16113"/>
          <a:stretch/>
        </p:blipFill>
        <p:spPr>
          <a:xfrm>
            <a:off x="6064250" y="2775107"/>
            <a:ext cx="803454" cy="1257538"/>
          </a:xfrm>
          <a:prstGeom prst="rect">
            <a:avLst/>
          </a:prstGeom>
        </p:spPr>
      </p:pic>
      <p:grpSp>
        <p:nvGrpSpPr>
          <p:cNvPr id="3552" name="Group 3551">
            <a:extLst>
              <a:ext uri="{FF2B5EF4-FFF2-40B4-BE49-F238E27FC236}">
                <a16:creationId xmlns:a16="http://schemas.microsoft.com/office/drawing/2014/main" id="{7120E3C0-F424-FD2B-D8D8-F37DAC20F7A3}"/>
              </a:ext>
            </a:extLst>
          </p:cNvPr>
          <p:cNvGrpSpPr/>
          <p:nvPr/>
        </p:nvGrpSpPr>
        <p:grpSpPr>
          <a:xfrm>
            <a:off x="5144867" y="385749"/>
            <a:ext cx="2197560" cy="2508331"/>
            <a:chOff x="20694747" y="370354"/>
            <a:chExt cx="2197560" cy="2508331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045579F-728B-EE92-4D14-ED2BD905F51E}"/>
                </a:ext>
              </a:extLst>
            </p:cNvPr>
            <p:cNvSpPr/>
            <p:nvPr/>
          </p:nvSpPr>
          <p:spPr>
            <a:xfrm>
              <a:off x="20853898" y="370354"/>
              <a:ext cx="978734" cy="415139"/>
            </a:xfrm>
            <a:custGeom>
              <a:avLst/>
              <a:gdLst>
                <a:gd name="connsiteX0" fmla="*/ 0 w 420564"/>
                <a:gd name="connsiteY0" fmla="*/ 0 h 160054"/>
                <a:gd name="connsiteX1" fmla="*/ 420564 w 420564"/>
                <a:gd name="connsiteY1" fmla="*/ 0 h 160054"/>
                <a:gd name="connsiteX2" fmla="*/ 420564 w 420564"/>
                <a:gd name="connsiteY2" fmla="*/ 160054 h 160054"/>
                <a:gd name="connsiteX3" fmla="*/ 0 w 420564"/>
                <a:gd name="connsiteY3" fmla="*/ 160054 h 16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564" h="160054">
                  <a:moveTo>
                    <a:pt x="0" y="0"/>
                  </a:moveTo>
                  <a:lnTo>
                    <a:pt x="420564" y="0"/>
                  </a:lnTo>
                  <a:lnTo>
                    <a:pt x="420564" y="160054"/>
                  </a:lnTo>
                  <a:lnTo>
                    <a:pt x="0" y="160054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D6FBA64-1737-6203-B676-254A2B51ABFD}"/>
                </a:ext>
              </a:extLst>
            </p:cNvPr>
            <p:cNvSpPr/>
            <p:nvPr/>
          </p:nvSpPr>
          <p:spPr>
            <a:xfrm>
              <a:off x="21905694" y="378441"/>
              <a:ext cx="854545" cy="415139"/>
            </a:xfrm>
            <a:custGeom>
              <a:avLst/>
              <a:gdLst>
                <a:gd name="connsiteX0" fmla="*/ 0 w 367200"/>
                <a:gd name="connsiteY0" fmla="*/ 0 h 160054"/>
                <a:gd name="connsiteX1" fmla="*/ 367201 w 367200"/>
                <a:gd name="connsiteY1" fmla="*/ 0 h 160054"/>
                <a:gd name="connsiteX2" fmla="*/ 367201 w 367200"/>
                <a:gd name="connsiteY2" fmla="*/ 160054 h 160054"/>
                <a:gd name="connsiteX3" fmla="*/ 0 w 367200"/>
                <a:gd name="connsiteY3" fmla="*/ 160054 h 16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7200" h="160054">
                  <a:moveTo>
                    <a:pt x="0" y="0"/>
                  </a:moveTo>
                  <a:lnTo>
                    <a:pt x="367201" y="0"/>
                  </a:lnTo>
                  <a:lnTo>
                    <a:pt x="367201" y="160054"/>
                  </a:lnTo>
                  <a:lnTo>
                    <a:pt x="0" y="160054"/>
                  </a:ln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DB525C3-0098-6901-22A9-2FEE84397247}"/>
                </a:ext>
              </a:extLst>
            </p:cNvPr>
            <p:cNvSpPr/>
            <p:nvPr/>
          </p:nvSpPr>
          <p:spPr>
            <a:xfrm>
              <a:off x="21196732" y="1142055"/>
              <a:ext cx="143728" cy="301924"/>
            </a:xfrm>
            <a:custGeom>
              <a:avLst/>
              <a:gdLst>
                <a:gd name="connsiteX0" fmla="*/ 30031 w 61760"/>
                <a:gd name="connsiteY0" fmla="*/ 116334 h 116405"/>
                <a:gd name="connsiteX1" fmla="*/ 28870 w 61760"/>
                <a:gd name="connsiteY1" fmla="*/ 0 h 116405"/>
                <a:gd name="connsiteX2" fmla="*/ 30031 w 61760"/>
                <a:gd name="connsiteY2" fmla="*/ 116334 h 11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760" h="116405">
                  <a:moveTo>
                    <a:pt x="30031" y="116334"/>
                  </a:moveTo>
                  <a:cubicBezTo>
                    <a:pt x="69618" y="118727"/>
                    <a:pt x="75383" y="61085"/>
                    <a:pt x="28870" y="0"/>
                  </a:cubicBezTo>
                  <a:cubicBezTo>
                    <a:pt x="28870" y="0"/>
                    <a:pt x="-36855" y="112237"/>
                    <a:pt x="30031" y="11633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B4ABBCE-2495-C4F3-2E4D-1C17092B70AA}"/>
                </a:ext>
              </a:extLst>
            </p:cNvPr>
            <p:cNvSpPr/>
            <p:nvPr/>
          </p:nvSpPr>
          <p:spPr>
            <a:xfrm>
              <a:off x="21266619" y="1350236"/>
              <a:ext cx="5399" cy="171979"/>
            </a:xfrm>
            <a:custGeom>
              <a:avLst/>
              <a:gdLst>
                <a:gd name="connsiteX0" fmla="*/ 2320 w 2320"/>
                <a:gd name="connsiteY0" fmla="*/ 66306 h 66305"/>
                <a:gd name="connsiteX1" fmla="*/ 0 w 2320"/>
                <a:gd name="connsiteY1" fmla="*/ 0 h 6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20" h="66305">
                  <a:moveTo>
                    <a:pt x="2320" y="66306"/>
                  </a:moveTo>
                  <a:lnTo>
                    <a:pt x="0" y="0"/>
                  </a:lnTo>
                </a:path>
              </a:pathLst>
            </a:custGeom>
            <a:ln w="4637" cap="rnd">
              <a:solidFill>
                <a:srgbClr val="3C3F5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6AA8596-EE3A-192D-A916-A513207B47F0}"/>
                </a:ext>
              </a:extLst>
            </p:cNvPr>
            <p:cNvSpPr/>
            <p:nvPr/>
          </p:nvSpPr>
          <p:spPr>
            <a:xfrm>
              <a:off x="21104300" y="1507077"/>
              <a:ext cx="357289" cy="980538"/>
            </a:xfrm>
            <a:custGeom>
              <a:avLst/>
              <a:gdLst>
                <a:gd name="connsiteX0" fmla="*/ 24398 w 153528"/>
                <a:gd name="connsiteY0" fmla="*/ 0 h 378040"/>
                <a:gd name="connsiteX1" fmla="*/ 129094 w 153528"/>
                <a:gd name="connsiteY1" fmla="*/ 0 h 378040"/>
                <a:gd name="connsiteX2" fmla="*/ 153528 w 153528"/>
                <a:gd name="connsiteY2" fmla="*/ 24434 h 378040"/>
                <a:gd name="connsiteX3" fmla="*/ 153528 w 153528"/>
                <a:gd name="connsiteY3" fmla="*/ 378040 h 378040"/>
                <a:gd name="connsiteX4" fmla="*/ 0 w 153528"/>
                <a:gd name="connsiteY4" fmla="*/ 378040 h 378040"/>
                <a:gd name="connsiteX5" fmla="*/ 0 w 153528"/>
                <a:gd name="connsiteY5" fmla="*/ 24434 h 378040"/>
                <a:gd name="connsiteX6" fmla="*/ 24434 w 153528"/>
                <a:gd name="connsiteY6" fmla="*/ 0 h 378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528" h="378040">
                  <a:moveTo>
                    <a:pt x="24398" y="0"/>
                  </a:moveTo>
                  <a:lnTo>
                    <a:pt x="129094" y="0"/>
                  </a:lnTo>
                  <a:cubicBezTo>
                    <a:pt x="142580" y="0"/>
                    <a:pt x="153528" y="10948"/>
                    <a:pt x="153528" y="24434"/>
                  </a:cubicBezTo>
                  <a:lnTo>
                    <a:pt x="153528" y="378040"/>
                  </a:lnTo>
                  <a:lnTo>
                    <a:pt x="0" y="378040"/>
                  </a:lnTo>
                  <a:lnTo>
                    <a:pt x="0" y="24434"/>
                  </a:lnTo>
                  <a:cubicBezTo>
                    <a:pt x="0" y="10948"/>
                    <a:pt x="10948" y="0"/>
                    <a:pt x="24434" y="0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CA627D7-7F5E-9E8F-E4F7-162FD0621751}"/>
                </a:ext>
              </a:extLst>
            </p:cNvPr>
            <p:cNvSpPr/>
            <p:nvPr/>
          </p:nvSpPr>
          <p:spPr>
            <a:xfrm>
              <a:off x="22686006" y="2065461"/>
              <a:ext cx="206301" cy="131054"/>
            </a:xfrm>
            <a:custGeom>
              <a:avLst/>
              <a:gdLst>
                <a:gd name="connsiteX0" fmla="*/ 87184 w 88648"/>
                <a:gd name="connsiteY0" fmla="*/ 43997 h 50527"/>
                <a:gd name="connsiteX1" fmla="*/ 46653 w 88648"/>
                <a:gd name="connsiteY1" fmla="*/ 19852 h 50527"/>
                <a:gd name="connsiteX2" fmla="*/ 4202 w 88648"/>
                <a:gd name="connsiteY2" fmla="*/ 22 h 50527"/>
                <a:gd name="connsiteX3" fmla="*/ 722 w 88648"/>
                <a:gd name="connsiteY3" fmla="*/ 5460 h 50527"/>
                <a:gd name="connsiteX4" fmla="*/ 36286 w 88648"/>
                <a:gd name="connsiteY4" fmla="*/ 27683 h 50527"/>
                <a:gd name="connsiteX5" fmla="*/ 83232 w 88648"/>
                <a:gd name="connsiteY5" fmla="*/ 50232 h 50527"/>
                <a:gd name="connsiteX6" fmla="*/ 87184 w 88648"/>
                <a:gd name="connsiteY6" fmla="*/ 43997 h 50527"/>
                <a:gd name="connsiteX7" fmla="*/ 87184 w 88648"/>
                <a:gd name="connsiteY7" fmla="*/ 43997 h 50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648" h="50527">
                  <a:moveTo>
                    <a:pt x="87184" y="43997"/>
                  </a:moveTo>
                  <a:cubicBezTo>
                    <a:pt x="73843" y="35550"/>
                    <a:pt x="60429" y="27574"/>
                    <a:pt x="46653" y="19852"/>
                  </a:cubicBezTo>
                  <a:cubicBezTo>
                    <a:pt x="33639" y="12566"/>
                    <a:pt x="19175" y="1871"/>
                    <a:pt x="4202" y="22"/>
                  </a:cubicBezTo>
                  <a:cubicBezTo>
                    <a:pt x="1519" y="-304"/>
                    <a:pt x="-1381" y="2995"/>
                    <a:pt x="722" y="5460"/>
                  </a:cubicBezTo>
                  <a:cubicBezTo>
                    <a:pt x="9821" y="15974"/>
                    <a:pt x="24068" y="21375"/>
                    <a:pt x="36286" y="27683"/>
                  </a:cubicBezTo>
                  <a:cubicBezTo>
                    <a:pt x="51765" y="35695"/>
                    <a:pt x="67318" y="43199"/>
                    <a:pt x="83232" y="50232"/>
                  </a:cubicBezTo>
                  <a:cubicBezTo>
                    <a:pt x="86930" y="51863"/>
                    <a:pt x="90846" y="46317"/>
                    <a:pt x="87184" y="43997"/>
                  </a:cubicBezTo>
                  <a:lnTo>
                    <a:pt x="87184" y="43997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BB5042F-078F-9B0D-3FB5-F85A211CF1FC}"/>
                </a:ext>
              </a:extLst>
            </p:cNvPr>
            <p:cNvSpPr/>
            <p:nvPr/>
          </p:nvSpPr>
          <p:spPr>
            <a:xfrm>
              <a:off x="22653777" y="2083490"/>
              <a:ext cx="209539" cy="170476"/>
            </a:xfrm>
            <a:custGeom>
              <a:avLst/>
              <a:gdLst>
                <a:gd name="connsiteX0" fmla="*/ 88779 w 90039"/>
                <a:gd name="connsiteY0" fmla="*/ 59413 h 65726"/>
                <a:gd name="connsiteX1" fmla="*/ 44406 w 90039"/>
                <a:gd name="connsiteY1" fmla="*/ 22725 h 65726"/>
                <a:gd name="connsiteX2" fmla="*/ 4166 w 90039"/>
                <a:gd name="connsiteY2" fmla="*/ 68 h 65726"/>
                <a:gd name="connsiteX3" fmla="*/ 685 w 90039"/>
                <a:gd name="connsiteY3" fmla="*/ 5505 h 65726"/>
                <a:gd name="connsiteX4" fmla="*/ 39838 w 90039"/>
                <a:gd name="connsiteY4" fmla="*/ 33529 h 65726"/>
                <a:gd name="connsiteX5" fmla="*/ 84211 w 90039"/>
                <a:gd name="connsiteY5" fmla="*/ 64960 h 65726"/>
                <a:gd name="connsiteX6" fmla="*/ 88815 w 90039"/>
                <a:gd name="connsiteY6" fmla="*/ 59413 h 65726"/>
                <a:gd name="connsiteX7" fmla="*/ 88815 w 90039"/>
                <a:gd name="connsiteY7" fmla="*/ 59413 h 6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039" h="65726">
                  <a:moveTo>
                    <a:pt x="88779" y="59413"/>
                  </a:moveTo>
                  <a:cubicBezTo>
                    <a:pt x="75039" y="45891"/>
                    <a:pt x="60176" y="33819"/>
                    <a:pt x="44406" y="22725"/>
                  </a:cubicBezTo>
                  <a:cubicBezTo>
                    <a:pt x="32297" y="14242"/>
                    <a:pt x="18739" y="3222"/>
                    <a:pt x="4166" y="68"/>
                  </a:cubicBezTo>
                  <a:cubicBezTo>
                    <a:pt x="1411" y="-548"/>
                    <a:pt x="-1308" y="3186"/>
                    <a:pt x="685" y="5505"/>
                  </a:cubicBezTo>
                  <a:cubicBezTo>
                    <a:pt x="11163" y="17542"/>
                    <a:pt x="26679" y="24574"/>
                    <a:pt x="39838" y="33529"/>
                  </a:cubicBezTo>
                  <a:cubicBezTo>
                    <a:pt x="54811" y="43752"/>
                    <a:pt x="69385" y="54483"/>
                    <a:pt x="84211" y="64960"/>
                  </a:cubicBezTo>
                  <a:cubicBezTo>
                    <a:pt x="88018" y="67642"/>
                    <a:pt x="92150" y="62676"/>
                    <a:pt x="88815" y="59413"/>
                  </a:cubicBezTo>
                  <a:lnTo>
                    <a:pt x="88815" y="59413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23D4DB9-6901-D97E-5477-8011161A79E3}"/>
                </a:ext>
              </a:extLst>
            </p:cNvPr>
            <p:cNvSpPr/>
            <p:nvPr/>
          </p:nvSpPr>
          <p:spPr>
            <a:xfrm>
              <a:off x="21070383" y="2440884"/>
              <a:ext cx="1418452" cy="217207"/>
            </a:xfrm>
            <a:custGeom>
              <a:avLst/>
              <a:gdLst>
                <a:gd name="connsiteX0" fmla="*/ 0 w 609512"/>
                <a:gd name="connsiteY0" fmla="*/ 0 h 83743"/>
                <a:gd name="connsiteX1" fmla="*/ 609512 w 609512"/>
                <a:gd name="connsiteY1" fmla="*/ 0 h 83743"/>
                <a:gd name="connsiteX2" fmla="*/ 609512 w 609512"/>
                <a:gd name="connsiteY2" fmla="*/ 83743 h 83743"/>
                <a:gd name="connsiteX3" fmla="*/ 0 w 609512"/>
                <a:gd name="connsiteY3" fmla="*/ 83743 h 8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9512" h="83743">
                  <a:moveTo>
                    <a:pt x="0" y="0"/>
                  </a:moveTo>
                  <a:lnTo>
                    <a:pt x="609512" y="0"/>
                  </a:lnTo>
                  <a:lnTo>
                    <a:pt x="609512" y="83743"/>
                  </a:lnTo>
                  <a:lnTo>
                    <a:pt x="0" y="83743"/>
                  </a:lnTo>
                  <a:close/>
                </a:path>
              </a:pathLst>
            </a:custGeom>
            <a:solidFill>
              <a:srgbClr val="56313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F863DF-7113-03B9-F700-A88CCF889124}"/>
                </a:ext>
              </a:extLst>
            </p:cNvPr>
            <p:cNvSpPr/>
            <p:nvPr/>
          </p:nvSpPr>
          <p:spPr>
            <a:xfrm>
              <a:off x="22624868" y="2096990"/>
              <a:ext cx="182704" cy="194089"/>
            </a:xfrm>
            <a:custGeom>
              <a:avLst/>
              <a:gdLst>
                <a:gd name="connsiteX0" fmla="*/ 77710 w 78508"/>
                <a:gd name="connsiteY0" fmla="*/ 67222 h 74830"/>
                <a:gd name="connsiteX1" fmla="*/ 42980 w 78508"/>
                <a:gd name="connsiteY1" fmla="*/ 26583 h 74830"/>
                <a:gd name="connsiteX2" fmla="*/ 4227 w 78508"/>
                <a:gd name="connsiteY2" fmla="*/ 119 h 74830"/>
                <a:gd name="connsiteX3" fmla="*/ 529 w 78508"/>
                <a:gd name="connsiteY3" fmla="*/ 5919 h 74830"/>
                <a:gd name="connsiteX4" fmla="*/ 33265 w 78508"/>
                <a:gd name="connsiteY4" fmla="*/ 38293 h 74830"/>
                <a:gd name="connsiteX5" fmla="*/ 70786 w 78508"/>
                <a:gd name="connsiteY5" fmla="*/ 73639 h 74830"/>
                <a:gd name="connsiteX6" fmla="*/ 77747 w 78508"/>
                <a:gd name="connsiteY6" fmla="*/ 67259 h 74830"/>
                <a:gd name="connsiteX7" fmla="*/ 77747 w 78508"/>
                <a:gd name="connsiteY7" fmla="*/ 67259 h 74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508" h="74830">
                  <a:moveTo>
                    <a:pt x="77710" y="67222"/>
                  </a:moveTo>
                  <a:cubicBezTo>
                    <a:pt x="67995" y="52032"/>
                    <a:pt x="56104" y="38873"/>
                    <a:pt x="42980" y="26583"/>
                  </a:cubicBezTo>
                  <a:cubicBezTo>
                    <a:pt x="31706" y="15998"/>
                    <a:pt x="19489" y="3962"/>
                    <a:pt x="4227" y="119"/>
                  </a:cubicBezTo>
                  <a:cubicBezTo>
                    <a:pt x="819" y="-751"/>
                    <a:pt x="-957" y="3346"/>
                    <a:pt x="529" y="5919"/>
                  </a:cubicBezTo>
                  <a:cubicBezTo>
                    <a:pt x="8215" y="19079"/>
                    <a:pt x="22135" y="28106"/>
                    <a:pt x="33265" y="38293"/>
                  </a:cubicBezTo>
                  <a:cubicBezTo>
                    <a:pt x="45953" y="49894"/>
                    <a:pt x="57953" y="62147"/>
                    <a:pt x="70786" y="73639"/>
                  </a:cubicBezTo>
                  <a:cubicBezTo>
                    <a:pt x="74919" y="77336"/>
                    <a:pt x="80574" y="71645"/>
                    <a:pt x="77747" y="67259"/>
                  </a:cubicBezTo>
                  <a:lnTo>
                    <a:pt x="77747" y="67259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C6A85F1-05B8-B6B6-5E5F-0E795CEB37DF}"/>
                </a:ext>
              </a:extLst>
            </p:cNvPr>
            <p:cNvSpPr/>
            <p:nvPr/>
          </p:nvSpPr>
          <p:spPr>
            <a:xfrm>
              <a:off x="22612706" y="2133116"/>
              <a:ext cx="103402" cy="149205"/>
            </a:xfrm>
            <a:custGeom>
              <a:avLst/>
              <a:gdLst>
                <a:gd name="connsiteX0" fmla="*/ 44109 w 44432"/>
                <a:gd name="connsiteY0" fmla="*/ 52751 h 57525"/>
                <a:gd name="connsiteX1" fmla="*/ 26926 w 44432"/>
                <a:gd name="connsiteY1" fmla="*/ 22734 h 57525"/>
                <a:gd name="connsiteX2" fmla="*/ 5536 w 44432"/>
                <a:gd name="connsiteY2" fmla="*/ 330 h 57525"/>
                <a:gd name="connsiteX3" fmla="*/ 135 w 44432"/>
                <a:gd name="connsiteY3" fmla="*/ 5224 h 57525"/>
                <a:gd name="connsiteX4" fmla="*/ 16920 w 44432"/>
                <a:gd name="connsiteY4" fmla="*/ 29694 h 57525"/>
                <a:gd name="connsiteX5" fmla="*/ 37511 w 44432"/>
                <a:gd name="connsiteY5" fmla="*/ 56122 h 57525"/>
                <a:gd name="connsiteX6" fmla="*/ 44073 w 44432"/>
                <a:gd name="connsiteY6" fmla="*/ 52751 h 57525"/>
                <a:gd name="connsiteX7" fmla="*/ 44073 w 44432"/>
                <a:gd name="connsiteY7" fmla="*/ 52751 h 5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2" h="57525">
                  <a:moveTo>
                    <a:pt x="44109" y="52751"/>
                  </a:moveTo>
                  <a:cubicBezTo>
                    <a:pt x="39106" y="42129"/>
                    <a:pt x="33704" y="32341"/>
                    <a:pt x="26926" y="22734"/>
                  </a:cubicBezTo>
                  <a:cubicBezTo>
                    <a:pt x="21016" y="14360"/>
                    <a:pt x="15361" y="4281"/>
                    <a:pt x="5536" y="330"/>
                  </a:cubicBezTo>
                  <a:cubicBezTo>
                    <a:pt x="2201" y="-1011"/>
                    <a:pt x="-663" y="1961"/>
                    <a:pt x="135" y="5224"/>
                  </a:cubicBezTo>
                  <a:cubicBezTo>
                    <a:pt x="2564" y="14867"/>
                    <a:pt x="10902" y="21972"/>
                    <a:pt x="16920" y="29694"/>
                  </a:cubicBezTo>
                  <a:cubicBezTo>
                    <a:pt x="23808" y="38503"/>
                    <a:pt x="30660" y="47313"/>
                    <a:pt x="37511" y="56122"/>
                  </a:cubicBezTo>
                  <a:cubicBezTo>
                    <a:pt x="39940" y="59240"/>
                    <a:pt x="45958" y="56738"/>
                    <a:pt x="44073" y="52751"/>
                  </a:cubicBezTo>
                  <a:lnTo>
                    <a:pt x="44073" y="52751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19EF78F-58D3-3024-94F3-01E411B39D44}"/>
                </a:ext>
              </a:extLst>
            </p:cNvPr>
            <p:cNvSpPr/>
            <p:nvPr/>
          </p:nvSpPr>
          <p:spPr>
            <a:xfrm>
              <a:off x="21740456" y="2416044"/>
              <a:ext cx="233398" cy="462641"/>
            </a:xfrm>
            <a:custGeom>
              <a:avLst/>
              <a:gdLst>
                <a:gd name="connsiteX0" fmla="*/ 24673 w 100292"/>
                <a:gd name="connsiteY0" fmla="*/ 2327 h 178368"/>
                <a:gd name="connsiteX1" fmla="*/ 96344 w 100292"/>
                <a:gd name="connsiteY1" fmla="*/ 178368 h 178368"/>
                <a:gd name="connsiteX2" fmla="*/ 24673 w 100292"/>
                <a:gd name="connsiteY2" fmla="*/ 2327 h 178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92" h="178368">
                  <a:moveTo>
                    <a:pt x="24673" y="2327"/>
                  </a:moveTo>
                  <a:cubicBezTo>
                    <a:pt x="-6758" y="10447"/>
                    <a:pt x="-29597" y="71170"/>
                    <a:pt x="96344" y="178368"/>
                  </a:cubicBezTo>
                  <a:cubicBezTo>
                    <a:pt x="96344" y="178368"/>
                    <a:pt x="125635" y="-23775"/>
                    <a:pt x="24673" y="2327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72705E4-2E2A-9C91-767F-6A599D2B8744}"/>
                </a:ext>
              </a:extLst>
            </p:cNvPr>
            <p:cNvSpPr/>
            <p:nvPr/>
          </p:nvSpPr>
          <p:spPr>
            <a:xfrm>
              <a:off x="22520361" y="2109625"/>
              <a:ext cx="194413" cy="223350"/>
            </a:xfrm>
            <a:custGeom>
              <a:avLst/>
              <a:gdLst>
                <a:gd name="connsiteX0" fmla="*/ 82667 w 83540"/>
                <a:gd name="connsiteY0" fmla="*/ 79535 h 86111"/>
                <a:gd name="connsiteX1" fmla="*/ 4579 w 83540"/>
                <a:gd name="connsiteY1" fmla="*/ 287 h 86111"/>
                <a:gd name="connsiteX2" fmla="*/ 556 w 83540"/>
                <a:gd name="connsiteY2" fmla="*/ 5109 h 86111"/>
                <a:gd name="connsiteX3" fmla="*/ 34053 w 83540"/>
                <a:gd name="connsiteY3" fmla="*/ 39549 h 86111"/>
                <a:gd name="connsiteX4" fmla="*/ 75598 w 83540"/>
                <a:gd name="connsiteY4" fmla="*/ 84465 h 86111"/>
                <a:gd name="connsiteX5" fmla="*/ 82667 w 83540"/>
                <a:gd name="connsiteY5" fmla="*/ 79535 h 86111"/>
                <a:gd name="connsiteX6" fmla="*/ 82667 w 83540"/>
                <a:gd name="connsiteY6" fmla="*/ 79535 h 86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540" h="86111">
                  <a:moveTo>
                    <a:pt x="82667" y="79535"/>
                  </a:moveTo>
                  <a:cubicBezTo>
                    <a:pt x="62764" y="52201"/>
                    <a:pt x="36518" y="14027"/>
                    <a:pt x="4579" y="287"/>
                  </a:cubicBezTo>
                  <a:cubicBezTo>
                    <a:pt x="1571" y="-1018"/>
                    <a:pt x="-1221" y="2390"/>
                    <a:pt x="556" y="5109"/>
                  </a:cubicBezTo>
                  <a:cubicBezTo>
                    <a:pt x="9256" y="18558"/>
                    <a:pt x="22814" y="28238"/>
                    <a:pt x="34053" y="39549"/>
                  </a:cubicBezTo>
                  <a:cubicBezTo>
                    <a:pt x="48445" y="53977"/>
                    <a:pt x="62474" y="68877"/>
                    <a:pt x="75598" y="84465"/>
                  </a:cubicBezTo>
                  <a:cubicBezTo>
                    <a:pt x="79114" y="88635"/>
                    <a:pt x="85966" y="84103"/>
                    <a:pt x="82667" y="79535"/>
                  </a:cubicBezTo>
                  <a:lnTo>
                    <a:pt x="82667" y="79535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DB1E533-ECC2-FCA4-900E-D37FCBF7E90B}"/>
                </a:ext>
              </a:extLst>
            </p:cNvPr>
            <p:cNvSpPr/>
            <p:nvPr/>
          </p:nvSpPr>
          <p:spPr>
            <a:xfrm>
              <a:off x="22502722" y="2124902"/>
              <a:ext cx="151836" cy="228586"/>
            </a:xfrm>
            <a:custGeom>
              <a:avLst/>
              <a:gdLst>
                <a:gd name="connsiteX0" fmla="*/ 64978 w 65244"/>
                <a:gd name="connsiteY0" fmla="*/ 83470 h 88130"/>
                <a:gd name="connsiteX1" fmla="*/ 5089 w 65244"/>
                <a:gd name="connsiteY1" fmla="*/ 525 h 88130"/>
                <a:gd name="connsiteX2" fmla="*/ 304 w 65244"/>
                <a:gd name="connsiteY2" fmla="*/ 3860 h 88130"/>
                <a:gd name="connsiteX3" fmla="*/ 58598 w 65244"/>
                <a:gd name="connsiteY3" fmla="*/ 86733 h 88130"/>
                <a:gd name="connsiteX4" fmla="*/ 64942 w 65244"/>
                <a:gd name="connsiteY4" fmla="*/ 83470 h 88130"/>
                <a:gd name="connsiteX5" fmla="*/ 64942 w 65244"/>
                <a:gd name="connsiteY5" fmla="*/ 83470 h 88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44" h="88130">
                  <a:moveTo>
                    <a:pt x="64978" y="83470"/>
                  </a:moveTo>
                  <a:cubicBezTo>
                    <a:pt x="52471" y="53816"/>
                    <a:pt x="32097" y="19013"/>
                    <a:pt x="5089" y="525"/>
                  </a:cubicBezTo>
                  <a:cubicBezTo>
                    <a:pt x="2950" y="-962"/>
                    <a:pt x="-1146" y="887"/>
                    <a:pt x="304" y="3860"/>
                  </a:cubicBezTo>
                  <a:cubicBezTo>
                    <a:pt x="14768" y="33043"/>
                    <a:pt x="38877" y="60849"/>
                    <a:pt x="58598" y="86733"/>
                  </a:cubicBezTo>
                  <a:cubicBezTo>
                    <a:pt x="60954" y="89814"/>
                    <a:pt x="66610" y="87386"/>
                    <a:pt x="64942" y="83470"/>
                  </a:cubicBezTo>
                  <a:lnTo>
                    <a:pt x="64942" y="83470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B278D36-BB89-2E52-2FD3-1740CA502498}"/>
                </a:ext>
              </a:extLst>
            </p:cNvPr>
            <p:cNvSpPr/>
            <p:nvPr/>
          </p:nvSpPr>
          <p:spPr>
            <a:xfrm>
              <a:off x="22438372" y="2141279"/>
              <a:ext cx="156451" cy="251201"/>
            </a:xfrm>
            <a:custGeom>
              <a:avLst/>
              <a:gdLst>
                <a:gd name="connsiteX0" fmla="*/ 67108 w 67227"/>
                <a:gd name="connsiteY0" fmla="*/ 91838 h 96849"/>
                <a:gd name="connsiteX1" fmla="*/ 42203 w 67227"/>
                <a:gd name="connsiteY1" fmla="*/ 43768 h 96849"/>
                <a:gd name="connsiteX2" fmla="*/ 6060 w 67227"/>
                <a:gd name="connsiteY2" fmla="*/ 591 h 96849"/>
                <a:gd name="connsiteX3" fmla="*/ 368 w 67227"/>
                <a:gd name="connsiteY3" fmla="*/ 4578 h 96849"/>
                <a:gd name="connsiteX4" fmla="*/ 29841 w 67227"/>
                <a:gd name="connsiteY4" fmla="*/ 52396 h 96849"/>
                <a:gd name="connsiteX5" fmla="*/ 61236 w 67227"/>
                <a:gd name="connsiteY5" fmla="*/ 95935 h 96849"/>
                <a:gd name="connsiteX6" fmla="*/ 67108 w 67227"/>
                <a:gd name="connsiteY6" fmla="*/ 91838 h 96849"/>
                <a:gd name="connsiteX7" fmla="*/ 67108 w 67227"/>
                <a:gd name="connsiteY7" fmla="*/ 91838 h 96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27" h="96849">
                  <a:moveTo>
                    <a:pt x="67108" y="91838"/>
                  </a:moveTo>
                  <a:cubicBezTo>
                    <a:pt x="62831" y="74510"/>
                    <a:pt x="51447" y="58849"/>
                    <a:pt x="42203" y="43768"/>
                  </a:cubicBezTo>
                  <a:cubicBezTo>
                    <a:pt x="32234" y="27527"/>
                    <a:pt x="22337" y="11104"/>
                    <a:pt x="6060" y="591"/>
                  </a:cubicBezTo>
                  <a:cubicBezTo>
                    <a:pt x="3485" y="-1077"/>
                    <a:pt x="-1372" y="953"/>
                    <a:pt x="368" y="4578"/>
                  </a:cubicBezTo>
                  <a:cubicBezTo>
                    <a:pt x="8488" y="21436"/>
                    <a:pt x="19871" y="36590"/>
                    <a:pt x="29841" y="52396"/>
                  </a:cubicBezTo>
                  <a:cubicBezTo>
                    <a:pt x="39303" y="67404"/>
                    <a:pt x="47677" y="84261"/>
                    <a:pt x="61236" y="95935"/>
                  </a:cubicBezTo>
                  <a:cubicBezTo>
                    <a:pt x="64244" y="98509"/>
                    <a:pt x="67942" y="95173"/>
                    <a:pt x="67108" y="91838"/>
                  </a:cubicBezTo>
                  <a:lnTo>
                    <a:pt x="67108" y="91838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014F5EC-34BC-73F9-278D-19EB222E268A}"/>
                </a:ext>
              </a:extLst>
            </p:cNvPr>
            <p:cNvSpPr/>
            <p:nvPr/>
          </p:nvSpPr>
          <p:spPr>
            <a:xfrm>
              <a:off x="22420655" y="2185087"/>
              <a:ext cx="112851" cy="204551"/>
            </a:xfrm>
            <a:custGeom>
              <a:avLst/>
              <a:gdLst>
                <a:gd name="connsiteX0" fmla="*/ 48438 w 48492"/>
                <a:gd name="connsiteY0" fmla="*/ 75129 h 78863"/>
                <a:gd name="connsiteX1" fmla="*/ 4174 w 48492"/>
                <a:gd name="connsiteY1" fmla="*/ 304 h 78863"/>
                <a:gd name="connsiteX2" fmla="*/ 222 w 48492"/>
                <a:gd name="connsiteY2" fmla="*/ 3929 h 78863"/>
                <a:gd name="connsiteX3" fmla="*/ 20052 w 48492"/>
                <a:gd name="connsiteY3" fmla="*/ 35070 h 78863"/>
                <a:gd name="connsiteX4" fmla="*/ 41442 w 48492"/>
                <a:gd name="connsiteY4" fmla="*/ 76651 h 78863"/>
                <a:gd name="connsiteX5" fmla="*/ 48438 w 48492"/>
                <a:gd name="connsiteY5" fmla="*/ 75165 h 78863"/>
                <a:gd name="connsiteX6" fmla="*/ 48438 w 48492"/>
                <a:gd name="connsiteY6" fmla="*/ 75165 h 7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492" h="78863">
                  <a:moveTo>
                    <a:pt x="48438" y="75129"/>
                  </a:moveTo>
                  <a:cubicBezTo>
                    <a:pt x="44233" y="48048"/>
                    <a:pt x="28899" y="14442"/>
                    <a:pt x="4174" y="304"/>
                  </a:cubicBezTo>
                  <a:cubicBezTo>
                    <a:pt x="2071" y="-893"/>
                    <a:pt x="-828" y="1681"/>
                    <a:pt x="222" y="3929"/>
                  </a:cubicBezTo>
                  <a:cubicBezTo>
                    <a:pt x="5516" y="15095"/>
                    <a:pt x="13600" y="24557"/>
                    <a:pt x="20052" y="35070"/>
                  </a:cubicBezTo>
                  <a:cubicBezTo>
                    <a:pt x="28245" y="48374"/>
                    <a:pt x="34662" y="62585"/>
                    <a:pt x="41442" y="76651"/>
                  </a:cubicBezTo>
                  <a:cubicBezTo>
                    <a:pt x="43073" y="80023"/>
                    <a:pt x="49127" y="79552"/>
                    <a:pt x="48438" y="75165"/>
                  </a:cubicBezTo>
                  <a:lnTo>
                    <a:pt x="48438" y="75165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74F1F1F-4F8E-9EE7-C8DF-78185F70A6C6}"/>
                </a:ext>
              </a:extLst>
            </p:cNvPr>
            <p:cNvSpPr/>
            <p:nvPr/>
          </p:nvSpPr>
          <p:spPr>
            <a:xfrm>
              <a:off x="22340462" y="2156010"/>
              <a:ext cx="146808" cy="250750"/>
            </a:xfrm>
            <a:custGeom>
              <a:avLst/>
              <a:gdLst>
                <a:gd name="connsiteX0" fmla="*/ 62414 w 63084"/>
                <a:gd name="connsiteY0" fmla="*/ 88841 h 96675"/>
                <a:gd name="connsiteX1" fmla="*/ 6658 w 63084"/>
                <a:gd name="connsiteY1" fmla="*/ 965 h 96675"/>
                <a:gd name="connsiteX2" fmla="*/ 205 w 63084"/>
                <a:gd name="connsiteY2" fmla="*/ 5460 h 96675"/>
                <a:gd name="connsiteX3" fmla="*/ 54403 w 63084"/>
                <a:gd name="connsiteY3" fmla="*/ 94459 h 96675"/>
                <a:gd name="connsiteX4" fmla="*/ 62414 w 63084"/>
                <a:gd name="connsiteY4" fmla="*/ 88877 h 96675"/>
                <a:gd name="connsiteX5" fmla="*/ 62414 w 63084"/>
                <a:gd name="connsiteY5" fmla="*/ 88877 h 9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084" h="96675">
                  <a:moveTo>
                    <a:pt x="62414" y="88841"/>
                  </a:moveTo>
                  <a:cubicBezTo>
                    <a:pt x="46681" y="60346"/>
                    <a:pt x="31382" y="22680"/>
                    <a:pt x="6658" y="965"/>
                  </a:cubicBezTo>
                  <a:cubicBezTo>
                    <a:pt x="3577" y="-1754"/>
                    <a:pt x="-1027" y="1762"/>
                    <a:pt x="205" y="5460"/>
                  </a:cubicBezTo>
                  <a:cubicBezTo>
                    <a:pt x="10791" y="36891"/>
                    <a:pt x="37291" y="66110"/>
                    <a:pt x="54403" y="94459"/>
                  </a:cubicBezTo>
                  <a:cubicBezTo>
                    <a:pt x="57701" y="99897"/>
                    <a:pt x="65387" y="94278"/>
                    <a:pt x="62414" y="88877"/>
                  </a:cubicBezTo>
                  <a:lnTo>
                    <a:pt x="62414" y="88877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4F7CBD5-15F0-7246-0227-CFA894694E3A}"/>
                </a:ext>
              </a:extLst>
            </p:cNvPr>
            <p:cNvSpPr/>
            <p:nvPr/>
          </p:nvSpPr>
          <p:spPr>
            <a:xfrm>
              <a:off x="22299849" y="2230731"/>
              <a:ext cx="131368" cy="208081"/>
            </a:xfrm>
            <a:custGeom>
              <a:avLst/>
              <a:gdLst>
                <a:gd name="connsiteX0" fmla="*/ 56266 w 56449"/>
                <a:gd name="connsiteY0" fmla="*/ 74860 h 80224"/>
                <a:gd name="connsiteX1" fmla="*/ 5549 w 56449"/>
                <a:gd name="connsiteY1" fmla="*/ 506 h 80224"/>
                <a:gd name="connsiteX2" fmla="*/ 510 w 56449"/>
                <a:gd name="connsiteY2" fmla="*/ 6524 h 80224"/>
                <a:gd name="connsiteX3" fmla="*/ 26249 w 56449"/>
                <a:gd name="connsiteY3" fmla="*/ 41616 h 80224"/>
                <a:gd name="connsiteX4" fmla="*/ 49305 w 56449"/>
                <a:gd name="connsiteY4" fmla="*/ 78449 h 80224"/>
                <a:gd name="connsiteX5" fmla="*/ 56266 w 56449"/>
                <a:gd name="connsiteY5" fmla="*/ 74860 h 80224"/>
                <a:gd name="connsiteX6" fmla="*/ 56266 w 56449"/>
                <a:gd name="connsiteY6" fmla="*/ 74860 h 8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449" h="80224">
                  <a:moveTo>
                    <a:pt x="56266" y="74860"/>
                  </a:moveTo>
                  <a:cubicBezTo>
                    <a:pt x="47638" y="47743"/>
                    <a:pt x="31760" y="14463"/>
                    <a:pt x="5549" y="506"/>
                  </a:cubicBezTo>
                  <a:cubicBezTo>
                    <a:pt x="1598" y="-1597"/>
                    <a:pt x="-1194" y="3334"/>
                    <a:pt x="510" y="6524"/>
                  </a:cubicBezTo>
                  <a:cubicBezTo>
                    <a:pt x="7181" y="19248"/>
                    <a:pt x="17911" y="29870"/>
                    <a:pt x="26249" y="41616"/>
                  </a:cubicBezTo>
                  <a:cubicBezTo>
                    <a:pt x="34624" y="53398"/>
                    <a:pt x="42273" y="65796"/>
                    <a:pt x="49305" y="78449"/>
                  </a:cubicBezTo>
                  <a:cubicBezTo>
                    <a:pt x="51554" y="82472"/>
                    <a:pt x="57571" y="78956"/>
                    <a:pt x="56266" y="74860"/>
                  </a:cubicBezTo>
                  <a:lnTo>
                    <a:pt x="56266" y="74860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C7A1984-F6D3-FB35-C8A8-7DACB2B94B3F}"/>
                </a:ext>
              </a:extLst>
            </p:cNvPr>
            <p:cNvSpPr/>
            <p:nvPr/>
          </p:nvSpPr>
          <p:spPr>
            <a:xfrm>
              <a:off x="22216731" y="2196704"/>
              <a:ext cx="159162" cy="246906"/>
            </a:xfrm>
            <a:custGeom>
              <a:avLst/>
              <a:gdLst>
                <a:gd name="connsiteX0" fmla="*/ 57761 w 68392"/>
                <a:gd name="connsiteY0" fmla="*/ 91387 h 95193"/>
                <a:gd name="connsiteX1" fmla="*/ 57977 w 68392"/>
                <a:gd name="connsiteY1" fmla="*/ 92293 h 95193"/>
                <a:gd name="connsiteX2" fmla="*/ 62473 w 68392"/>
                <a:gd name="connsiteY2" fmla="*/ 95193 h 95193"/>
                <a:gd name="connsiteX3" fmla="*/ 63633 w 68392"/>
                <a:gd name="connsiteY3" fmla="*/ 95193 h 95193"/>
                <a:gd name="connsiteX4" fmla="*/ 67838 w 68392"/>
                <a:gd name="connsiteY4" fmla="*/ 91387 h 95193"/>
                <a:gd name="connsiteX5" fmla="*/ 46595 w 68392"/>
                <a:gd name="connsiteY5" fmla="*/ 46397 h 95193"/>
                <a:gd name="connsiteX6" fmla="*/ 5811 w 68392"/>
                <a:gd name="connsiteY6" fmla="*/ 393 h 95193"/>
                <a:gd name="connsiteX7" fmla="*/ 264 w 68392"/>
                <a:gd name="connsiteY7" fmla="*/ 5432 h 95193"/>
                <a:gd name="connsiteX8" fmla="*/ 29266 w 68392"/>
                <a:gd name="connsiteY8" fmla="*/ 48826 h 95193"/>
                <a:gd name="connsiteX9" fmla="*/ 59464 w 68392"/>
                <a:gd name="connsiteY9" fmla="*/ 93199 h 95193"/>
                <a:gd name="connsiteX10" fmla="*/ 61712 w 68392"/>
                <a:gd name="connsiteY10" fmla="*/ 86166 h 95193"/>
                <a:gd name="connsiteX11" fmla="*/ 65119 w 68392"/>
                <a:gd name="connsiteY11" fmla="*/ 87580 h 95193"/>
                <a:gd name="connsiteX12" fmla="*/ 57724 w 68392"/>
                <a:gd name="connsiteY12" fmla="*/ 91387 h 95193"/>
                <a:gd name="connsiteX13" fmla="*/ 57724 w 68392"/>
                <a:gd name="connsiteY13" fmla="*/ 91387 h 9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8392" h="95193">
                  <a:moveTo>
                    <a:pt x="57761" y="91387"/>
                  </a:moveTo>
                  <a:cubicBezTo>
                    <a:pt x="57832" y="91676"/>
                    <a:pt x="57905" y="92003"/>
                    <a:pt x="57977" y="92293"/>
                  </a:cubicBezTo>
                  <a:cubicBezTo>
                    <a:pt x="58485" y="94250"/>
                    <a:pt x="60660" y="95229"/>
                    <a:pt x="62473" y="95193"/>
                  </a:cubicBezTo>
                  <a:cubicBezTo>
                    <a:pt x="62872" y="95193"/>
                    <a:pt x="63270" y="95193"/>
                    <a:pt x="63633" y="95193"/>
                  </a:cubicBezTo>
                  <a:cubicBezTo>
                    <a:pt x="65881" y="95156"/>
                    <a:pt x="67258" y="93308"/>
                    <a:pt x="67838" y="91387"/>
                  </a:cubicBezTo>
                  <a:cubicBezTo>
                    <a:pt x="71862" y="78480"/>
                    <a:pt x="52866" y="56403"/>
                    <a:pt x="46595" y="46397"/>
                  </a:cubicBezTo>
                  <a:cubicBezTo>
                    <a:pt x="35900" y="29431"/>
                    <a:pt x="24155" y="9673"/>
                    <a:pt x="5811" y="393"/>
                  </a:cubicBezTo>
                  <a:cubicBezTo>
                    <a:pt x="2765" y="-1166"/>
                    <a:pt x="-1042" y="2205"/>
                    <a:pt x="264" y="5432"/>
                  </a:cubicBezTo>
                  <a:cubicBezTo>
                    <a:pt x="6862" y="21492"/>
                    <a:pt x="19514" y="34543"/>
                    <a:pt x="29266" y="48826"/>
                  </a:cubicBezTo>
                  <a:cubicBezTo>
                    <a:pt x="39380" y="63653"/>
                    <a:pt x="48407" y="79061"/>
                    <a:pt x="59464" y="93199"/>
                  </a:cubicBezTo>
                  <a:cubicBezTo>
                    <a:pt x="60225" y="90843"/>
                    <a:pt x="60987" y="88486"/>
                    <a:pt x="61712" y="86166"/>
                  </a:cubicBezTo>
                  <a:cubicBezTo>
                    <a:pt x="62836" y="86637"/>
                    <a:pt x="63996" y="87109"/>
                    <a:pt x="65119" y="87580"/>
                  </a:cubicBezTo>
                  <a:cubicBezTo>
                    <a:pt x="62074" y="83846"/>
                    <a:pt x="56564" y="86782"/>
                    <a:pt x="57724" y="91387"/>
                  </a:cubicBezTo>
                  <a:lnTo>
                    <a:pt x="57724" y="91387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E688DF1-983C-85B7-3C7F-629CC09E06D0}"/>
                </a:ext>
              </a:extLst>
            </p:cNvPr>
            <p:cNvSpPr/>
            <p:nvPr/>
          </p:nvSpPr>
          <p:spPr>
            <a:xfrm>
              <a:off x="22179402" y="2239975"/>
              <a:ext cx="136022" cy="205207"/>
            </a:xfrm>
            <a:custGeom>
              <a:avLst/>
              <a:gdLst>
                <a:gd name="connsiteX0" fmla="*/ 58102 w 58449"/>
                <a:gd name="connsiteY0" fmla="*/ 72021 h 79116"/>
                <a:gd name="connsiteX1" fmla="*/ 4992 w 58449"/>
                <a:gd name="connsiteY1" fmla="*/ 386 h 79116"/>
                <a:gd name="connsiteX2" fmla="*/ 533 w 58449"/>
                <a:gd name="connsiteY2" fmla="*/ 5715 h 79116"/>
                <a:gd name="connsiteX3" fmla="*/ 24569 w 58449"/>
                <a:gd name="connsiteY3" fmla="*/ 37473 h 79116"/>
                <a:gd name="connsiteX4" fmla="*/ 47553 w 58449"/>
                <a:gd name="connsiteY4" fmla="*/ 75719 h 79116"/>
                <a:gd name="connsiteX5" fmla="*/ 58066 w 58449"/>
                <a:gd name="connsiteY5" fmla="*/ 71985 h 79116"/>
                <a:gd name="connsiteX6" fmla="*/ 58066 w 58449"/>
                <a:gd name="connsiteY6" fmla="*/ 71985 h 79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49" h="79116">
                  <a:moveTo>
                    <a:pt x="58102" y="72021"/>
                  </a:moveTo>
                  <a:cubicBezTo>
                    <a:pt x="48749" y="44723"/>
                    <a:pt x="31856" y="13510"/>
                    <a:pt x="4992" y="386"/>
                  </a:cubicBezTo>
                  <a:cubicBezTo>
                    <a:pt x="1584" y="-1282"/>
                    <a:pt x="-1207" y="2815"/>
                    <a:pt x="533" y="5715"/>
                  </a:cubicBezTo>
                  <a:cubicBezTo>
                    <a:pt x="7421" y="17389"/>
                    <a:pt x="16557" y="26633"/>
                    <a:pt x="24569" y="37473"/>
                  </a:cubicBezTo>
                  <a:cubicBezTo>
                    <a:pt x="33378" y="49399"/>
                    <a:pt x="40846" y="62523"/>
                    <a:pt x="47553" y="75719"/>
                  </a:cubicBezTo>
                  <a:cubicBezTo>
                    <a:pt x="50707" y="81918"/>
                    <a:pt x="60495" y="79018"/>
                    <a:pt x="58066" y="71985"/>
                  </a:cubicBezTo>
                  <a:lnTo>
                    <a:pt x="58066" y="71985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6F36C7E4-B97B-8A11-EBCC-22C6BC150E88}"/>
                </a:ext>
              </a:extLst>
            </p:cNvPr>
            <p:cNvSpPr/>
            <p:nvPr/>
          </p:nvSpPr>
          <p:spPr>
            <a:xfrm>
              <a:off x="22136714" y="2286689"/>
              <a:ext cx="138408" cy="180189"/>
            </a:xfrm>
            <a:custGeom>
              <a:avLst/>
              <a:gdLst>
                <a:gd name="connsiteX0" fmla="*/ 59153 w 59474"/>
                <a:gd name="connsiteY0" fmla="*/ 64016 h 69471"/>
                <a:gd name="connsiteX1" fmla="*/ 5899 w 59474"/>
                <a:gd name="connsiteY1" fmla="*/ 284 h 69471"/>
                <a:gd name="connsiteX2" fmla="*/ 714 w 59474"/>
                <a:gd name="connsiteY2" fmla="*/ 6483 h 69471"/>
                <a:gd name="connsiteX3" fmla="*/ 27251 w 59474"/>
                <a:gd name="connsiteY3" fmla="*/ 35993 h 69471"/>
                <a:gd name="connsiteX4" fmla="*/ 51794 w 59474"/>
                <a:gd name="connsiteY4" fmla="*/ 67786 h 69471"/>
                <a:gd name="connsiteX5" fmla="*/ 59190 w 59474"/>
                <a:gd name="connsiteY5" fmla="*/ 63980 h 69471"/>
                <a:gd name="connsiteX6" fmla="*/ 59190 w 59474"/>
                <a:gd name="connsiteY6" fmla="*/ 63980 h 69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474" h="69471">
                  <a:moveTo>
                    <a:pt x="59153" y="64016"/>
                  </a:moveTo>
                  <a:cubicBezTo>
                    <a:pt x="50018" y="40053"/>
                    <a:pt x="31384" y="9311"/>
                    <a:pt x="5899" y="284"/>
                  </a:cubicBezTo>
                  <a:cubicBezTo>
                    <a:pt x="2019" y="-1093"/>
                    <a:pt x="-1569" y="2786"/>
                    <a:pt x="714" y="6483"/>
                  </a:cubicBezTo>
                  <a:cubicBezTo>
                    <a:pt x="7639" y="17686"/>
                    <a:pt x="18587" y="26169"/>
                    <a:pt x="27251" y="35993"/>
                  </a:cubicBezTo>
                  <a:cubicBezTo>
                    <a:pt x="36060" y="45999"/>
                    <a:pt x="43964" y="57020"/>
                    <a:pt x="51794" y="67786"/>
                  </a:cubicBezTo>
                  <a:cubicBezTo>
                    <a:pt x="54513" y="71521"/>
                    <a:pt x="60893" y="68512"/>
                    <a:pt x="59190" y="63980"/>
                  </a:cubicBezTo>
                  <a:lnTo>
                    <a:pt x="59190" y="63980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F61E5DF5-9820-3024-554B-C89800BF3047}"/>
                </a:ext>
              </a:extLst>
            </p:cNvPr>
            <p:cNvSpPr/>
            <p:nvPr/>
          </p:nvSpPr>
          <p:spPr>
            <a:xfrm>
              <a:off x="22067508" y="2300838"/>
              <a:ext cx="172440" cy="180984"/>
            </a:xfrm>
            <a:custGeom>
              <a:avLst/>
              <a:gdLst>
                <a:gd name="connsiteX0" fmla="*/ 72977 w 74098"/>
                <a:gd name="connsiteY0" fmla="*/ 60664 h 69777"/>
                <a:gd name="connsiteX1" fmla="*/ 6127 w 74098"/>
                <a:gd name="connsiteY1" fmla="*/ 267 h 69777"/>
                <a:gd name="connsiteX2" fmla="*/ 798 w 74098"/>
                <a:gd name="connsiteY2" fmla="*/ 6648 h 69777"/>
                <a:gd name="connsiteX3" fmla="*/ 30996 w 74098"/>
                <a:gd name="connsiteY3" fmla="*/ 35795 h 69777"/>
                <a:gd name="connsiteX4" fmla="*/ 64675 w 74098"/>
                <a:gd name="connsiteY4" fmla="*/ 68313 h 69777"/>
                <a:gd name="connsiteX5" fmla="*/ 72977 w 74098"/>
                <a:gd name="connsiteY5" fmla="*/ 60664 h 69777"/>
                <a:gd name="connsiteX6" fmla="*/ 72977 w 74098"/>
                <a:gd name="connsiteY6" fmla="*/ 60664 h 6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098" h="69777">
                  <a:moveTo>
                    <a:pt x="72977" y="60664"/>
                  </a:moveTo>
                  <a:cubicBezTo>
                    <a:pt x="55539" y="39239"/>
                    <a:pt x="33027" y="9584"/>
                    <a:pt x="6127" y="267"/>
                  </a:cubicBezTo>
                  <a:cubicBezTo>
                    <a:pt x="2249" y="-1074"/>
                    <a:pt x="-1740" y="2877"/>
                    <a:pt x="798" y="6648"/>
                  </a:cubicBezTo>
                  <a:cubicBezTo>
                    <a:pt x="8664" y="18394"/>
                    <a:pt x="20628" y="26333"/>
                    <a:pt x="30996" y="35795"/>
                  </a:cubicBezTo>
                  <a:cubicBezTo>
                    <a:pt x="42524" y="46344"/>
                    <a:pt x="53872" y="57075"/>
                    <a:pt x="64675" y="68313"/>
                  </a:cubicBezTo>
                  <a:cubicBezTo>
                    <a:pt x="69098" y="72917"/>
                    <a:pt x="77037" y="65631"/>
                    <a:pt x="72977" y="60664"/>
                  </a:cubicBezTo>
                  <a:lnTo>
                    <a:pt x="72977" y="60664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41B04352-2E9C-58E2-B386-8B1537410235}"/>
                </a:ext>
              </a:extLst>
            </p:cNvPr>
            <p:cNvSpPr/>
            <p:nvPr/>
          </p:nvSpPr>
          <p:spPr>
            <a:xfrm>
              <a:off x="22042126" y="2320833"/>
              <a:ext cx="147058" cy="165716"/>
            </a:xfrm>
            <a:custGeom>
              <a:avLst/>
              <a:gdLst>
                <a:gd name="connsiteX0" fmla="*/ 62059 w 63191"/>
                <a:gd name="connsiteY0" fmla="*/ 56036 h 63891"/>
                <a:gd name="connsiteX1" fmla="*/ 3475 w 63191"/>
                <a:gd name="connsiteY1" fmla="*/ 244 h 63891"/>
                <a:gd name="connsiteX2" fmla="*/ 467 w 63191"/>
                <a:gd name="connsiteY2" fmla="*/ 3869 h 63891"/>
                <a:gd name="connsiteX3" fmla="*/ 53685 w 63191"/>
                <a:gd name="connsiteY3" fmla="*/ 61909 h 63891"/>
                <a:gd name="connsiteX4" fmla="*/ 62096 w 63191"/>
                <a:gd name="connsiteY4" fmla="*/ 56073 h 63891"/>
                <a:gd name="connsiteX5" fmla="*/ 62096 w 63191"/>
                <a:gd name="connsiteY5" fmla="*/ 56073 h 6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191" h="63891">
                  <a:moveTo>
                    <a:pt x="62059" y="56036"/>
                  </a:moveTo>
                  <a:cubicBezTo>
                    <a:pt x="45601" y="35336"/>
                    <a:pt x="27329" y="12425"/>
                    <a:pt x="3475" y="244"/>
                  </a:cubicBezTo>
                  <a:cubicBezTo>
                    <a:pt x="1337" y="-844"/>
                    <a:pt x="-1020" y="1948"/>
                    <a:pt x="467" y="3869"/>
                  </a:cubicBezTo>
                  <a:cubicBezTo>
                    <a:pt x="16454" y="24642"/>
                    <a:pt x="37190" y="41318"/>
                    <a:pt x="53685" y="61909"/>
                  </a:cubicBezTo>
                  <a:cubicBezTo>
                    <a:pt x="57781" y="67021"/>
                    <a:pt x="66192" y="61221"/>
                    <a:pt x="62096" y="56073"/>
                  </a:cubicBezTo>
                  <a:lnTo>
                    <a:pt x="62096" y="56073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2254AC16-116C-337D-7705-DEE613699F91}"/>
                </a:ext>
              </a:extLst>
            </p:cNvPr>
            <p:cNvSpPr/>
            <p:nvPr/>
          </p:nvSpPr>
          <p:spPr>
            <a:xfrm>
              <a:off x="21987737" y="2331400"/>
              <a:ext cx="156005" cy="168059"/>
            </a:xfrm>
            <a:custGeom>
              <a:avLst/>
              <a:gdLst>
                <a:gd name="connsiteX0" fmla="*/ 66072 w 67036"/>
                <a:gd name="connsiteY0" fmla="*/ 56386 h 64794"/>
                <a:gd name="connsiteX1" fmla="*/ 5022 w 67036"/>
                <a:gd name="connsiteY1" fmla="*/ 122 h 64794"/>
                <a:gd name="connsiteX2" fmla="*/ 745 w 67036"/>
                <a:gd name="connsiteY2" fmla="*/ 6829 h 64794"/>
                <a:gd name="connsiteX3" fmla="*/ 26774 w 67036"/>
                <a:gd name="connsiteY3" fmla="*/ 30864 h 64794"/>
                <a:gd name="connsiteX4" fmla="*/ 57118 w 67036"/>
                <a:gd name="connsiteY4" fmla="*/ 62657 h 64794"/>
                <a:gd name="connsiteX5" fmla="*/ 66072 w 67036"/>
                <a:gd name="connsiteY5" fmla="*/ 56422 h 64794"/>
                <a:gd name="connsiteX6" fmla="*/ 66072 w 67036"/>
                <a:gd name="connsiteY6" fmla="*/ 56422 h 6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36" h="64794">
                  <a:moveTo>
                    <a:pt x="66072" y="56386"/>
                  </a:moveTo>
                  <a:cubicBezTo>
                    <a:pt x="52550" y="34634"/>
                    <a:pt x="30980" y="6865"/>
                    <a:pt x="5022" y="122"/>
                  </a:cubicBezTo>
                  <a:cubicBezTo>
                    <a:pt x="1397" y="-821"/>
                    <a:pt x="-1394" y="3928"/>
                    <a:pt x="745" y="6829"/>
                  </a:cubicBezTo>
                  <a:cubicBezTo>
                    <a:pt x="7850" y="16399"/>
                    <a:pt x="17965" y="22961"/>
                    <a:pt x="26774" y="30864"/>
                  </a:cubicBezTo>
                  <a:cubicBezTo>
                    <a:pt x="37650" y="40616"/>
                    <a:pt x="47619" y="51564"/>
                    <a:pt x="57118" y="62657"/>
                  </a:cubicBezTo>
                  <a:cubicBezTo>
                    <a:pt x="61649" y="67950"/>
                    <a:pt x="69842" y="62476"/>
                    <a:pt x="66072" y="56422"/>
                  </a:cubicBezTo>
                  <a:lnTo>
                    <a:pt x="66072" y="56422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8C50357-6709-713A-1FDD-240E13651FA1}"/>
                </a:ext>
              </a:extLst>
            </p:cNvPr>
            <p:cNvSpPr/>
            <p:nvPr/>
          </p:nvSpPr>
          <p:spPr>
            <a:xfrm>
              <a:off x="21944223" y="2360200"/>
              <a:ext cx="99842" cy="97553"/>
            </a:xfrm>
            <a:custGeom>
              <a:avLst/>
              <a:gdLst>
                <a:gd name="connsiteX0" fmla="*/ 1280 w 42902"/>
                <a:gd name="connsiteY0" fmla="*/ 6347 h 37611"/>
                <a:gd name="connsiteX1" fmla="*/ 38439 w 42902"/>
                <a:gd name="connsiteY1" fmla="*/ 37270 h 37611"/>
                <a:gd name="connsiteX2" fmla="*/ 42318 w 42902"/>
                <a:gd name="connsiteY2" fmla="*/ 32630 h 37611"/>
                <a:gd name="connsiteX3" fmla="*/ 5848 w 42902"/>
                <a:gd name="connsiteY3" fmla="*/ 836 h 37611"/>
                <a:gd name="connsiteX4" fmla="*/ 1244 w 42902"/>
                <a:gd name="connsiteY4" fmla="*/ 6383 h 37611"/>
                <a:gd name="connsiteX5" fmla="*/ 1244 w 42902"/>
                <a:gd name="connsiteY5" fmla="*/ 6383 h 3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902" h="37611">
                  <a:moveTo>
                    <a:pt x="1280" y="6347"/>
                  </a:moveTo>
                  <a:cubicBezTo>
                    <a:pt x="12917" y="16860"/>
                    <a:pt x="24590" y="29730"/>
                    <a:pt x="38439" y="37270"/>
                  </a:cubicBezTo>
                  <a:cubicBezTo>
                    <a:pt x="41158" y="38756"/>
                    <a:pt x="44203" y="35059"/>
                    <a:pt x="42318" y="32630"/>
                  </a:cubicBezTo>
                  <a:cubicBezTo>
                    <a:pt x="32674" y="20123"/>
                    <a:pt x="18065" y="10625"/>
                    <a:pt x="5848" y="836"/>
                  </a:cubicBezTo>
                  <a:cubicBezTo>
                    <a:pt x="2223" y="-2064"/>
                    <a:pt x="-2200" y="3265"/>
                    <a:pt x="1244" y="6383"/>
                  </a:cubicBezTo>
                  <a:lnTo>
                    <a:pt x="1244" y="6383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:a16="http://schemas.microsoft.com/office/drawing/2014/main" id="{108E6680-AC7C-D692-8ACD-04199644503B}"/>
                </a:ext>
              </a:extLst>
            </p:cNvPr>
            <p:cNvSpPr/>
            <p:nvPr/>
          </p:nvSpPr>
          <p:spPr>
            <a:xfrm>
              <a:off x="21894567" y="2373642"/>
              <a:ext cx="86690" cy="105837"/>
            </a:xfrm>
            <a:custGeom>
              <a:avLst/>
              <a:gdLst>
                <a:gd name="connsiteX0" fmla="*/ 1265 w 37251"/>
                <a:gd name="connsiteY0" fmla="*/ 7327 h 40805"/>
                <a:gd name="connsiteX1" fmla="*/ 32696 w 37251"/>
                <a:gd name="connsiteY1" fmla="*/ 40390 h 40805"/>
                <a:gd name="connsiteX2" fmla="*/ 37118 w 37251"/>
                <a:gd name="connsiteY2" fmla="*/ 36329 h 40805"/>
                <a:gd name="connsiteX3" fmla="*/ 6449 w 37251"/>
                <a:gd name="connsiteY3" fmla="*/ 1055 h 40805"/>
                <a:gd name="connsiteX4" fmla="*/ 1265 w 37251"/>
                <a:gd name="connsiteY4" fmla="*/ 7327 h 40805"/>
                <a:gd name="connsiteX5" fmla="*/ 1265 w 37251"/>
                <a:gd name="connsiteY5" fmla="*/ 7327 h 40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251" h="40805">
                  <a:moveTo>
                    <a:pt x="1265" y="7327"/>
                  </a:moveTo>
                  <a:cubicBezTo>
                    <a:pt x="11234" y="17550"/>
                    <a:pt x="20406" y="32958"/>
                    <a:pt x="32696" y="40390"/>
                  </a:cubicBezTo>
                  <a:cubicBezTo>
                    <a:pt x="35233" y="41948"/>
                    <a:pt x="37879" y="38794"/>
                    <a:pt x="37118" y="36329"/>
                  </a:cubicBezTo>
                  <a:cubicBezTo>
                    <a:pt x="32804" y="22481"/>
                    <a:pt x="16889" y="10300"/>
                    <a:pt x="6449" y="1055"/>
                  </a:cubicBezTo>
                  <a:cubicBezTo>
                    <a:pt x="2461" y="-2461"/>
                    <a:pt x="-2324" y="3630"/>
                    <a:pt x="1265" y="7327"/>
                  </a:cubicBezTo>
                  <a:lnTo>
                    <a:pt x="1265" y="7327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:a16="http://schemas.microsoft.com/office/drawing/2014/main" id="{469E9EC4-0C03-C4D1-55AD-FBF3F8F4E0C0}"/>
                </a:ext>
              </a:extLst>
            </p:cNvPr>
            <p:cNvSpPr/>
            <p:nvPr/>
          </p:nvSpPr>
          <p:spPr>
            <a:xfrm>
              <a:off x="21865176" y="2394125"/>
              <a:ext cx="32425" cy="115201"/>
            </a:xfrm>
            <a:custGeom>
              <a:avLst/>
              <a:gdLst>
                <a:gd name="connsiteX0" fmla="*/ 46 w 13933"/>
                <a:gd name="connsiteY0" fmla="*/ 4832 h 44415"/>
                <a:gd name="connsiteX1" fmla="*/ 1387 w 13933"/>
                <a:gd name="connsiteY1" fmla="*/ 26076 h 44415"/>
                <a:gd name="connsiteX2" fmla="*/ 4577 w 13933"/>
                <a:gd name="connsiteY2" fmla="*/ 43549 h 44415"/>
                <a:gd name="connsiteX3" fmla="*/ 9363 w 13933"/>
                <a:gd name="connsiteY3" fmla="*/ 43730 h 44415"/>
                <a:gd name="connsiteX4" fmla="*/ 13495 w 13933"/>
                <a:gd name="connsiteY4" fmla="*/ 25060 h 44415"/>
                <a:gd name="connsiteX5" fmla="*/ 8855 w 13933"/>
                <a:gd name="connsiteY5" fmla="*/ 2910 h 44415"/>
                <a:gd name="connsiteX6" fmla="*/ 46 w 13933"/>
                <a:gd name="connsiteY6" fmla="*/ 4795 h 44415"/>
                <a:gd name="connsiteX7" fmla="*/ 46 w 13933"/>
                <a:gd name="connsiteY7" fmla="*/ 4795 h 44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3" h="44415">
                  <a:moveTo>
                    <a:pt x="46" y="4832"/>
                  </a:moveTo>
                  <a:cubicBezTo>
                    <a:pt x="1097" y="11901"/>
                    <a:pt x="1423" y="18934"/>
                    <a:pt x="1387" y="26076"/>
                  </a:cubicBezTo>
                  <a:cubicBezTo>
                    <a:pt x="1387" y="31767"/>
                    <a:pt x="-281" y="39561"/>
                    <a:pt x="4577" y="43549"/>
                  </a:cubicBezTo>
                  <a:cubicBezTo>
                    <a:pt x="5991" y="44709"/>
                    <a:pt x="7840" y="44637"/>
                    <a:pt x="9363" y="43730"/>
                  </a:cubicBezTo>
                  <a:cubicBezTo>
                    <a:pt x="15127" y="40286"/>
                    <a:pt x="14003" y="30861"/>
                    <a:pt x="13495" y="25060"/>
                  </a:cubicBezTo>
                  <a:cubicBezTo>
                    <a:pt x="12843" y="17592"/>
                    <a:pt x="10994" y="10088"/>
                    <a:pt x="8855" y="2910"/>
                  </a:cubicBezTo>
                  <a:cubicBezTo>
                    <a:pt x="7405" y="-1947"/>
                    <a:pt x="-679" y="-316"/>
                    <a:pt x="46" y="4795"/>
                  </a:cubicBezTo>
                  <a:lnTo>
                    <a:pt x="46" y="4795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:a16="http://schemas.microsoft.com/office/drawing/2014/main" id="{B240824F-BE9F-F73C-F568-DB23F4529B99}"/>
                </a:ext>
              </a:extLst>
            </p:cNvPr>
            <p:cNvSpPr/>
            <p:nvPr/>
          </p:nvSpPr>
          <p:spPr>
            <a:xfrm>
              <a:off x="21791506" y="2426496"/>
              <a:ext cx="63953" cy="116866"/>
            </a:xfrm>
            <a:custGeom>
              <a:avLst/>
              <a:gdLst>
                <a:gd name="connsiteX0" fmla="*/ 16150 w 27481"/>
                <a:gd name="connsiteY0" fmla="*/ 4460 h 45057"/>
                <a:gd name="connsiteX1" fmla="*/ 6869 w 27481"/>
                <a:gd name="connsiteY1" fmla="*/ 25087 h 45057"/>
                <a:gd name="connsiteX2" fmla="*/ 525 w 27481"/>
                <a:gd name="connsiteY2" fmla="*/ 42017 h 45057"/>
                <a:gd name="connsiteX3" fmla="*/ 4077 w 27481"/>
                <a:gd name="connsiteY3" fmla="*/ 45026 h 45057"/>
                <a:gd name="connsiteX4" fmla="*/ 19448 w 27481"/>
                <a:gd name="connsiteY4" fmla="*/ 30888 h 45057"/>
                <a:gd name="connsiteX5" fmla="*/ 27352 w 27481"/>
                <a:gd name="connsiteY5" fmla="*/ 6417 h 45057"/>
                <a:gd name="connsiteX6" fmla="*/ 16150 w 27481"/>
                <a:gd name="connsiteY6" fmla="*/ 4423 h 45057"/>
                <a:gd name="connsiteX7" fmla="*/ 16150 w 27481"/>
                <a:gd name="connsiteY7" fmla="*/ 4423 h 4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481" h="45057">
                  <a:moveTo>
                    <a:pt x="16150" y="4460"/>
                  </a:moveTo>
                  <a:cubicBezTo>
                    <a:pt x="13974" y="11746"/>
                    <a:pt x="10748" y="18562"/>
                    <a:pt x="6869" y="25087"/>
                  </a:cubicBezTo>
                  <a:cubicBezTo>
                    <a:pt x="3788" y="30271"/>
                    <a:pt x="-1723" y="35673"/>
                    <a:pt x="525" y="42017"/>
                  </a:cubicBezTo>
                  <a:cubicBezTo>
                    <a:pt x="1033" y="43467"/>
                    <a:pt x="2482" y="44917"/>
                    <a:pt x="4077" y="45026"/>
                  </a:cubicBezTo>
                  <a:cubicBezTo>
                    <a:pt x="12162" y="45642"/>
                    <a:pt x="16295" y="37232"/>
                    <a:pt x="19448" y="30888"/>
                  </a:cubicBezTo>
                  <a:cubicBezTo>
                    <a:pt x="23291" y="23238"/>
                    <a:pt x="25756" y="14828"/>
                    <a:pt x="27352" y="6417"/>
                  </a:cubicBezTo>
                  <a:cubicBezTo>
                    <a:pt x="28765" y="-978"/>
                    <a:pt x="18180" y="-2428"/>
                    <a:pt x="16150" y="4423"/>
                  </a:cubicBezTo>
                  <a:lnTo>
                    <a:pt x="16150" y="4423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:a16="http://schemas.microsoft.com/office/drawing/2014/main" id="{DAEFDC00-E0B5-3F13-C905-7828DA00B7B5}"/>
                </a:ext>
              </a:extLst>
            </p:cNvPr>
            <p:cNvSpPr/>
            <p:nvPr/>
          </p:nvSpPr>
          <p:spPr>
            <a:xfrm>
              <a:off x="21756098" y="2376160"/>
              <a:ext cx="111901" cy="67419"/>
            </a:xfrm>
            <a:custGeom>
              <a:avLst/>
              <a:gdLst>
                <a:gd name="connsiteX0" fmla="*/ 44596 w 48084"/>
                <a:gd name="connsiteY0" fmla="*/ 13897 h 25993"/>
                <a:gd name="connsiteX1" fmla="*/ 22120 w 48084"/>
                <a:gd name="connsiteY1" fmla="*/ 4109 h 25993"/>
                <a:gd name="connsiteX2" fmla="*/ 2472 w 48084"/>
                <a:gd name="connsiteY2" fmla="*/ 664 h 25993"/>
                <a:gd name="connsiteX3" fmla="*/ 659 w 48084"/>
                <a:gd name="connsiteY3" fmla="*/ 6320 h 25993"/>
                <a:gd name="connsiteX4" fmla="*/ 18133 w 48084"/>
                <a:gd name="connsiteY4" fmla="*/ 15854 h 25993"/>
                <a:gd name="connsiteX5" fmla="*/ 39340 w 48084"/>
                <a:gd name="connsiteY5" fmla="*/ 25316 h 25993"/>
                <a:gd name="connsiteX6" fmla="*/ 44596 w 48084"/>
                <a:gd name="connsiteY6" fmla="*/ 13897 h 25993"/>
                <a:gd name="connsiteX7" fmla="*/ 44596 w 48084"/>
                <a:gd name="connsiteY7" fmla="*/ 13897 h 25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084" h="25993">
                  <a:moveTo>
                    <a:pt x="44596" y="13897"/>
                  </a:moveTo>
                  <a:cubicBezTo>
                    <a:pt x="37238" y="10344"/>
                    <a:pt x="29770" y="7045"/>
                    <a:pt x="22120" y="4109"/>
                  </a:cubicBezTo>
                  <a:cubicBezTo>
                    <a:pt x="15740" y="1680"/>
                    <a:pt x="9287" y="-1365"/>
                    <a:pt x="2472" y="664"/>
                  </a:cubicBezTo>
                  <a:cubicBezTo>
                    <a:pt x="224" y="1317"/>
                    <a:pt x="-754" y="4471"/>
                    <a:pt x="659" y="6320"/>
                  </a:cubicBezTo>
                  <a:cubicBezTo>
                    <a:pt x="4937" y="11830"/>
                    <a:pt x="11898" y="13389"/>
                    <a:pt x="18133" y="15854"/>
                  </a:cubicBezTo>
                  <a:cubicBezTo>
                    <a:pt x="25347" y="18718"/>
                    <a:pt x="32380" y="21908"/>
                    <a:pt x="39340" y="25316"/>
                  </a:cubicBezTo>
                  <a:cubicBezTo>
                    <a:pt x="46591" y="28869"/>
                    <a:pt x="51883" y="17449"/>
                    <a:pt x="44596" y="13897"/>
                  </a:cubicBezTo>
                  <a:lnTo>
                    <a:pt x="44596" y="13897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:a16="http://schemas.microsoft.com/office/drawing/2014/main" id="{BCE7F2DD-35D3-DFF1-EF39-F21B88252774}"/>
                </a:ext>
              </a:extLst>
            </p:cNvPr>
            <p:cNvSpPr/>
            <p:nvPr/>
          </p:nvSpPr>
          <p:spPr>
            <a:xfrm>
              <a:off x="21802859" y="2301912"/>
              <a:ext cx="99336" cy="93748"/>
            </a:xfrm>
            <a:custGeom>
              <a:avLst/>
              <a:gdLst>
                <a:gd name="connsiteX0" fmla="*/ 41288 w 42685"/>
                <a:gd name="connsiteY0" fmla="*/ 29000 h 36144"/>
                <a:gd name="connsiteX1" fmla="*/ 21712 w 42685"/>
                <a:gd name="connsiteY1" fmla="*/ 11490 h 36144"/>
                <a:gd name="connsiteX2" fmla="*/ 4020 w 42685"/>
                <a:gd name="connsiteY2" fmla="*/ 71 h 36144"/>
                <a:gd name="connsiteX3" fmla="*/ 250 w 42685"/>
                <a:gd name="connsiteY3" fmla="*/ 4530 h 36144"/>
                <a:gd name="connsiteX4" fmla="*/ 14968 w 42685"/>
                <a:gd name="connsiteY4" fmla="*/ 19611 h 36144"/>
                <a:gd name="connsiteX5" fmla="*/ 36067 w 42685"/>
                <a:gd name="connsiteY5" fmla="*/ 35272 h 36144"/>
                <a:gd name="connsiteX6" fmla="*/ 41251 w 42685"/>
                <a:gd name="connsiteY6" fmla="*/ 29000 h 36144"/>
                <a:gd name="connsiteX7" fmla="*/ 41251 w 42685"/>
                <a:gd name="connsiteY7" fmla="*/ 29000 h 3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685" h="36144">
                  <a:moveTo>
                    <a:pt x="41288" y="29000"/>
                  </a:moveTo>
                  <a:cubicBezTo>
                    <a:pt x="34798" y="23128"/>
                    <a:pt x="28418" y="17146"/>
                    <a:pt x="21712" y="11490"/>
                  </a:cubicBezTo>
                  <a:cubicBezTo>
                    <a:pt x="16237" y="6887"/>
                    <a:pt x="11125" y="1666"/>
                    <a:pt x="4020" y="71"/>
                  </a:cubicBezTo>
                  <a:cubicBezTo>
                    <a:pt x="1664" y="-473"/>
                    <a:pt x="-802" y="2210"/>
                    <a:pt x="250" y="4530"/>
                  </a:cubicBezTo>
                  <a:cubicBezTo>
                    <a:pt x="3259" y="11200"/>
                    <a:pt x="9313" y="15152"/>
                    <a:pt x="14968" y="19611"/>
                  </a:cubicBezTo>
                  <a:cubicBezTo>
                    <a:pt x="21856" y="25049"/>
                    <a:pt x="28998" y="30088"/>
                    <a:pt x="36067" y="35272"/>
                  </a:cubicBezTo>
                  <a:cubicBezTo>
                    <a:pt x="40272" y="38353"/>
                    <a:pt x="45167" y="32553"/>
                    <a:pt x="41251" y="29000"/>
                  </a:cubicBezTo>
                  <a:lnTo>
                    <a:pt x="41251" y="29000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:a16="http://schemas.microsoft.com/office/drawing/2014/main" id="{DECB551E-7566-96CA-47F1-6890E6AD7353}"/>
                </a:ext>
              </a:extLst>
            </p:cNvPr>
            <p:cNvSpPr/>
            <p:nvPr/>
          </p:nvSpPr>
          <p:spPr>
            <a:xfrm>
              <a:off x="21919371" y="2255694"/>
              <a:ext cx="29965" cy="114495"/>
            </a:xfrm>
            <a:custGeom>
              <a:avLst/>
              <a:gdLst>
                <a:gd name="connsiteX0" fmla="*/ 7138 w 12876"/>
                <a:gd name="connsiteY0" fmla="*/ 41998 h 44143"/>
                <a:gd name="connsiteX1" fmla="*/ 9676 w 12876"/>
                <a:gd name="connsiteY1" fmla="*/ 1867 h 44143"/>
                <a:gd name="connsiteX2" fmla="*/ 1918 w 12876"/>
                <a:gd name="connsiteY2" fmla="*/ 3570 h 44143"/>
                <a:gd name="connsiteX3" fmla="*/ 1736 w 12876"/>
                <a:gd name="connsiteY3" fmla="*/ 21116 h 44143"/>
                <a:gd name="connsiteX4" fmla="*/ 69 w 12876"/>
                <a:gd name="connsiteY4" fmla="*/ 39786 h 44143"/>
                <a:gd name="connsiteX5" fmla="*/ 7101 w 12876"/>
                <a:gd name="connsiteY5" fmla="*/ 41998 h 44143"/>
                <a:gd name="connsiteX6" fmla="*/ 7101 w 12876"/>
                <a:gd name="connsiteY6" fmla="*/ 41998 h 4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876" h="44143">
                  <a:moveTo>
                    <a:pt x="7138" y="41998"/>
                  </a:moveTo>
                  <a:cubicBezTo>
                    <a:pt x="11344" y="30361"/>
                    <a:pt x="16237" y="13431"/>
                    <a:pt x="9676" y="1867"/>
                  </a:cubicBezTo>
                  <a:cubicBezTo>
                    <a:pt x="7682" y="-1650"/>
                    <a:pt x="2715" y="307"/>
                    <a:pt x="1918" y="3570"/>
                  </a:cubicBezTo>
                  <a:cubicBezTo>
                    <a:pt x="504" y="9190"/>
                    <a:pt x="1700" y="15389"/>
                    <a:pt x="1736" y="21116"/>
                  </a:cubicBezTo>
                  <a:cubicBezTo>
                    <a:pt x="1772" y="27425"/>
                    <a:pt x="1302" y="33587"/>
                    <a:pt x="69" y="39786"/>
                  </a:cubicBezTo>
                  <a:cubicBezTo>
                    <a:pt x="-729" y="43810"/>
                    <a:pt x="5652" y="46058"/>
                    <a:pt x="7101" y="41998"/>
                  </a:cubicBezTo>
                  <a:lnTo>
                    <a:pt x="7101" y="41998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:a16="http://schemas.microsoft.com/office/drawing/2014/main" id="{575DEE5B-FE19-13DD-8447-5BD80874039C}"/>
                </a:ext>
              </a:extLst>
            </p:cNvPr>
            <p:cNvSpPr/>
            <p:nvPr/>
          </p:nvSpPr>
          <p:spPr>
            <a:xfrm>
              <a:off x="21962221" y="2049758"/>
              <a:ext cx="151794" cy="327097"/>
            </a:xfrm>
            <a:custGeom>
              <a:avLst/>
              <a:gdLst>
                <a:gd name="connsiteX0" fmla="*/ 7504 w 65226"/>
                <a:gd name="connsiteY0" fmla="*/ 124730 h 126110"/>
                <a:gd name="connsiteX1" fmla="*/ 48324 w 65226"/>
                <a:gd name="connsiteY1" fmla="*/ 63064 h 126110"/>
                <a:gd name="connsiteX2" fmla="*/ 64239 w 65226"/>
                <a:gd name="connsiteY2" fmla="*/ 4444 h 126110"/>
                <a:gd name="connsiteX3" fmla="*/ 54342 w 65226"/>
                <a:gd name="connsiteY3" fmla="*/ 3973 h 126110"/>
                <a:gd name="connsiteX4" fmla="*/ 471 w 65226"/>
                <a:gd name="connsiteY4" fmla="*/ 120307 h 126110"/>
                <a:gd name="connsiteX5" fmla="*/ 7504 w 65226"/>
                <a:gd name="connsiteY5" fmla="*/ 124730 h 126110"/>
                <a:gd name="connsiteX6" fmla="*/ 7504 w 65226"/>
                <a:gd name="connsiteY6" fmla="*/ 124730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26" h="126110">
                  <a:moveTo>
                    <a:pt x="7504" y="124730"/>
                  </a:moveTo>
                  <a:cubicBezTo>
                    <a:pt x="24325" y="106459"/>
                    <a:pt x="37376" y="85324"/>
                    <a:pt x="48324" y="63064"/>
                  </a:cubicBezTo>
                  <a:cubicBezTo>
                    <a:pt x="57315" y="44757"/>
                    <a:pt x="68662" y="25289"/>
                    <a:pt x="64239" y="4444"/>
                  </a:cubicBezTo>
                  <a:cubicBezTo>
                    <a:pt x="63079" y="-1138"/>
                    <a:pt x="56010" y="-1646"/>
                    <a:pt x="54342" y="3973"/>
                  </a:cubicBezTo>
                  <a:cubicBezTo>
                    <a:pt x="42089" y="45591"/>
                    <a:pt x="19975" y="81952"/>
                    <a:pt x="471" y="120307"/>
                  </a:cubicBezTo>
                  <a:cubicBezTo>
                    <a:pt x="-1740" y="124694"/>
                    <a:pt x="4386" y="128138"/>
                    <a:pt x="7504" y="124730"/>
                  </a:cubicBezTo>
                  <a:lnTo>
                    <a:pt x="7504" y="124730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:a16="http://schemas.microsoft.com/office/drawing/2014/main" id="{87DA3D55-1EC3-692B-D33A-643162D6512C}"/>
                </a:ext>
              </a:extLst>
            </p:cNvPr>
            <p:cNvSpPr/>
            <p:nvPr/>
          </p:nvSpPr>
          <p:spPr>
            <a:xfrm>
              <a:off x="22040003" y="2054061"/>
              <a:ext cx="163725" cy="268748"/>
            </a:xfrm>
            <a:custGeom>
              <a:avLst/>
              <a:gdLst>
                <a:gd name="connsiteX0" fmla="*/ 5729 w 70353"/>
                <a:gd name="connsiteY0" fmla="*/ 101864 h 103614"/>
                <a:gd name="connsiteX1" fmla="*/ 45389 w 70353"/>
                <a:gd name="connsiteY1" fmla="*/ 51835 h 103614"/>
                <a:gd name="connsiteX2" fmla="*/ 70113 w 70353"/>
                <a:gd name="connsiteY2" fmla="*/ 6665 h 103614"/>
                <a:gd name="connsiteX3" fmla="*/ 59926 w 70353"/>
                <a:gd name="connsiteY3" fmla="*/ 1916 h 103614"/>
                <a:gd name="connsiteX4" fmla="*/ 22840 w 70353"/>
                <a:gd name="connsiteY4" fmla="*/ 57164 h 103614"/>
                <a:gd name="connsiteX5" fmla="*/ 37 w 70353"/>
                <a:gd name="connsiteY5" fmla="*/ 100087 h 103614"/>
                <a:gd name="connsiteX6" fmla="*/ 5765 w 70353"/>
                <a:gd name="connsiteY6" fmla="*/ 101900 h 103614"/>
                <a:gd name="connsiteX7" fmla="*/ 5765 w 70353"/>
                <a:gd name="connsiteY7" fmla="*/ 101900 h 1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353" h="103614">
                  <a:moveTo>
                    <a:pt x="5729" y="101864"/>
                  </a:moveTo>
                  <a:cubicBezTo>
                    <a:pt x="13523" y="83556"/>
                    <a:pt x="33716" y="68004"/>
                    <a:pt x="45389" y="51835"/>
                  </a:cubicBezTo>
                  <a:cubicBezTo>
                    <a:pt x="55467" y="37914"/>
                    <a:pt x="65037" y="23160"/>
                    <a:pt x="70113" y="6665"/>
                  </a:cubicBezTo>
                  <a:cubicBezTo>
                    <a:pt x="71890" y="937"/>
                    <a:pt x="63334" y="-2289"/>
                    <a:pt x="59926" y="1916"/>
                  </a:cubicBezTo>
                  <a:cubicBezTo>
                    <a:pt x="46077" y="19136"/>
                    <a:pt x="36108" y="39401"/>
                    <a:pt x="22840" y="57164"/>
                  </a:cubicBezTo>
                  <a:cubicBezTo>
                    <a:pt x="12254" y="71375"/>
                    <a:pt x="2683" y="82142"/>
                    <a:pt x="37" y="100087"/>
                  </a:cubicBezTo>
                  <a:cubicBezTo>
                    <a:pt x="-470" y="103386"/>
                    <a:pt x="4387" y="105127"/>
                    <a:pt x="5765" y="101900"/>
                  </a:cubicBezTo>
                  <a:lnTo>
                    <a:pt x="5765" y="101900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:a16="http://schemas.microsoft.com/office/drawing/2014/main" id="{A0DCE881-1DC2-6670-D300-C04F707AB52A}"/>
                </a:ext>
              </a:extLst>
            </p:cNvPr>
            <p:cNvSpPr/>
            <p:nvPr/>
          </p:nvSpPr>
          <p:spPr>
            <a:xfrm>
              <a:off x="22114766" y="2022443"/>
              <a:ext cx="188721" cy="266647"/>
            </a:xfrm>
            <a:custGeom>
              <a:avLst/>
              <a:gdLst>
                <a:gd name="connsiteX0" fmla="*/ 9167 w 81094"/>
                <a:gd name="connsiteY0" fmla="*/ 101003 h 102804"/>
                <a:gd name="connsiteX1" fmla="*/ 80657 w 81094"/>
                <a:gd name="connsiteY1" fmla="*/ 8052 h 102804"/>
                <a:gd name="connsiteX2" fmla="*/ 72209 w 81094"/>
                <a:gd name="connsiteY2" fmla="*/ 982 h 102804"/>
                <a:gd name="connsiteX3" fmla="*/ 27328 w 81094"/>
                <a:gd name="connsiteY3" fmla="*/ 50430 h 102804"/>
                <a:gd name="connsiteX4" fmla="*/ 175 w 81094"/>
                <a:gd name="connsiteY4" fmla="*/ 96834 h 102804"/>
                <a:gd name="connsiteX5" fmla="*/ 9167 w 81094"/>
                <a:gd name="connsiteY5" fmla="*/ 101003 h 102804"/>
                <a:gd name="connsiteX6" fmla="*/ 9167 w 81094"/>
                <a:gd name="connsiteY6" fmla="*/ 101003 h 102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094" h="102804">
                  <a:moveTo>
                    <a:pt x="9167" y="101003"/>
                  </a:moveTo>
                  <a:cubicBezTo>
                    <a:pt x="31063" y="70442"/>
                    <a:pt x="66699" y="43180"/>
                    <a:pt x="80657" y="8052"/>
                  </a:cubicBezTo>
                  <a:cubicBezTo>
                    <a:pt x="82722" y="2831"/>
                    <a:pt x="77068" y="-2172"/>
                    <a:pt x="72209" y="982"/>
                  </a:cubicBezTo>
                  <a:cubicBezTo>
                    <a:pt x="53974" y="12873"/>
                    <a:pt x="40743" y="33537"/>
                    <a:pt x="27328" y="50430"/>
                  </a:cubicBezTo>
                  <a:cubicBezTo>
                    <a:pt x="15909" y="64787"/>
                    <a:pt x="5324" y="79070"/>
                    <a:pt x="175" y="96834"/>
                  </a:cubicBezTo>
                  <a:cubicBezTo>
                    <a:pt x="-1238" y="101728"/>
                    <a:pt x="6266" y="105027"/>
                    <a:pt x="9167" y="101003"/>
                  </a:cubicBezTo>
                  <a:lnTo>
                    <a:pt x="9167" y="101003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:a16="http://schemas.microsoft.com/office/drawing/2014/main" id="{818202A6-98F5-91D7-A963-A213AC574967}"/>
                </a:ext>
              </a:extLst>
            </p:cNvPr>
            <p:cNvSpPr/>
            <p:nvPr/>
          </p:nvSpPr>
          <p:spPr>
            <a:xfrm>
              <a:off x="22223454" y="1967778"/>
              <a:ext cx="204746" cy="272058"/>
            </a:xfrm>
            <a:custGeom>
              <a:avLst/>
              <a:gdLst>
                <a:gd name="connsiteX0" fmla="*/ 8287 w 87980"/>
                <a:gd name="connsiteY0" fmla="*/ 104134 h 104890"/>
                <a:gd name="connsiteX1" fmla="*/ 87824 w 87980"/>
                <a:gd name="connsiteY1" fmla="*/ 6035 h 104890"/>
                <a:gd name="connsiteX2" fmla="*/ 78435 w 87980"/>
                <a:gd name="connsiteY2" fmla="*/ 1684 h 104890"/>
                <a:gd name="connsiteX3" fmla="*/ 42327 w 87980"/>
                <a:gd name="connsiteY3" fmla="*/ 51096 h 104890"/>
                <a:gd name="connsiteX4" fmla="*/ 1254 w 87980"/>
                <a:gd name="connsiteY4" fmla="*/ 96484 h 104890"/>
                <a:gd name="connsiteX5" fmla="*/ 8287 w 87980"/>
                <a:gd name="connsiteY5" fmla="*/ 104134 h 104890"/>
                <a:gd name="connsiteX6" fmla="*/ 8287 w 87980"/>
                <a:gd name="connsiteY6" fmla="*/ 104134 h 10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980" h="104890">
                  <a:moveTo>
                    <a:pt x="8287" y="104134"/>
                  </a:moveTo>
                  <a:cubicBezTo>
                    <a:pt x="40478" y="85863"/>
                    <a:pt x="79378" y="42795"/>
                    <a:pt x="87824" y="6035"/>
                  </a:cubicBezTo>
                  <a:cubicBezTo>
                    <a:pt x="89130" y="415"/>
                    <a:pt x="81915" y="-1832"/>
                    <a:pt x="78435" y="1684"/>
                  </a:cubicBezTo>
                  <a:cubicBezTo>
                    <a:pt x="64296" y="16077"/>
                    <a:pt x="55052" y="35254"/>
                    <a:pt x="42327" y="51096"/>
                  </a:cubicBezTo>
                  <a:cubicBezTo>
                    <a:pt x="29495" y="67047"/>
                    <a:pt x="14087" y="80606"/>
                    <a:pt x="1254" y="96484"/>
                  </a:cubicBezTo>
                  <a:cubicBezTo>
                    <a:pt x="-2625" y="101306"/>
                    <a:pt x="3283" y="106961"/>
                    <a:pt x="8287" y="104134"/>
                  </a:cubicBezTo>
                  <a:lnTo>
                    <a:pt x="8287" y="104134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C980670E-5A1A-4E6B-475E-369E86669E64}"/>
                </a:ext>
              </a:extLst>
            </p:cNvPr>
            <p:cNvSpPr/>
            <p:nvPr/>
          </p:nvSpPr>
          <p:spPr>
            <a:xfrm>
              <a:off x="22327346" y="1897807"/>
              <a:ext cx="229661" cy="311776"/>
            </a:xfrm>
            <a:custGeom>
              <a:avLst/>
              <a:gdLst>
                <a:gd name="connsiteX0" fmla="*/ 8380 w 98686"/>
                <a:gd name="connsiteY0" fmla="*/ 119401 h 120203"/>
                <a:gd name="connsiteX1" fmla="*/ 98539 w 98686"/>
                <a:gd name="connsiteY1" fmla="*/ 4807 h 120203"/>
                <a:gd name="connsiteX2" fmla="*/ 91180 w 98686"/>
                <a:gd name="connsiteY2" fmla="*/ 1399 h 120203"/>
                <a:gd name="connsiteX3" fmla="*/ 50034 w 98686"/>
                <a:gd name="connsiteY3" fmla="*/ 59548 h 120203"/>
                <a:gd name="connsiteX4" fmla="*/ 1310 w 98686"/>
                <a:gd name="connsiteY4" fmla="*/ 111752 h 120203"/>
                <a:gd name="connsiteX5" fmla="*/ 8343 w 98686"/>
                <a:gd name="connsiteY5" fmla="*/ 119401 h 120203"/>
                <a:gd name="connsiteX6" fmla="*/ 8343 w 98686"/>
                <a:gd name="connsiteY6" fmla="*/ 119401 h 12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686" h="120203">
                  <a:moveTo>
                    <a:pt x="8380" y="119401"/>
                  </a:moveTo>
                  <a:cubicBezTo>
                    <a:pt x="46300" y="95764"/>
                    <a:pt x="86467" y="48346"/>
                    <a:pt x="98539" y="4807"/>
                  </a:cubicBezTo>
                  <a:cubicBezTo>
                    <a:pt x="99699" y="638"/>
                    <a:pt x="93717" y="-1646"/>
                    <a:pt x="91180" y="1399"/>
                  </a:cubicBezTo>
                  <a:cubicBezTo>
                    <a:pt x="76099" y="19670"/>
                    <a:pt x="64860" y="40951"/>
                    <a:pt x="50034" y="59548"/>
                  </a:cubicBezTo>
                  <a:cubicBezTo>
                    <a:pt x="35097" y="78327"/>
                    <a:pt x="17261" y="93952"/>
                    <a:pt x="1310" y="111752"/>
                  </a:cubicBezTo>
                  <a:cubicBezTo>
                    <a:pt x="-2750" y="116320"/>
                    <a:pt x="3485" y="122410"/>
                    <a:pt x="8343" y="119401"/>
                  </a:cubicBezTo>
                  <a:lnTo>
                    <a:pt x="8343" y="119401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BFE2232A-DB7B-19B4-4632-4D32CEC8E29B}"/>
                </a:ext>
              </a:extLst>
            </p:cNvPr>
            <p:cNvSpPr/>
            <p:nvPr/>
          </p:nvSpPr>
          <p:spPr>
            <a:xfrm>
              <a:off x="22420211" y="1908333"/>
              <a:ext cx="250762" cy="272517"/>
            </a:xfrm>
            <a:custGeom>
              <a:avLst/>
              <a:gdLst>
                <a:gd name="connsiteX0" fmla="*/ 4836 w 107753"/>
                <a:gd name="connsiteY0" fmla="*/ 104467 h 105067"/>
                <a:gd name="connsiteX1" fmla="*/ 107032 w 107753"/>
                <a:gd name="connsiteY1" fmla="*/ 6658 h 105067"/>
                <a:gd name="connsiteX2" fmla="*/ 101740 w 107753"/>
                <a:gd name="connsiteY2" fmla="*/ 894 h 105067"/>
                <a:gd name="connsiteX3" fmla="*/ 776 w 107753"/>
                <a:gd name="connsiteY3" fmla="*/ 100081 h 105067"/>
                <a:gd name="connsiteX4" fmla="*/ 4836 w 107753"/>
                <a:gd name="connsiteY4" fmla="*/ 104504 h 105067"/>
                <a:gd name="connsiteX5" fmla="*/ 4836 w 107753"/>
                <a:gd name="connsiteY5" fmla="*/ 104504 h 10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753" h="105067">
                  <a:moveTo>
                    <a:pt x="4836" y="104467"/>
                  </a:moveTo>
                  <a:cubicBezTo>
                    <a:pt x="42467" y="75502"/>
                    <a:pt x="79226" y="46174"/>
                    <a:pt x="107032" y="6658"/>
                  </a:cubicBezTo>
                  <a:cubicBezTo>
                    <a:pt x="109425" y="3287"/>
                    <a:pt x="105401" y="-2151"/>
                    <a:pt x="101740" y="894"/>
                  </a:cubicBezTo>
                  <a:cubicBezTo>
                    <a:pt x="65342" y="31129"/>
                    <a:pt x="34382" y="67272"/>
                    <a:pt x="776" y="100081"/>
                  </a:cubicBezTo>
                  <a:cubicBezTo>
                    <a:pt x="-1652" y="102473"/>
                    <a:pt x="2153" y="106570"/>
                    <a:pt x="4836" y="104504"/>
                  </a:cubicBezTo>
                  <a:lnTo>
                    <a:pt x="4836" y="104504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9D3A4E12-0F98-5FC2-D83B-216EA61F3220}"/>
                </a:ext>
              </a:extLst>
            </p:cNvPr>
            <p:cNvSpPr/>
            <p:nvPr/>
          </p:nvSpPr>
          <p:spPr>
            <a:xfrm>
              <a:off x="22532547" y="1860229"/>
              <a:ext cx="243737" cy="279273"/>
            </a:xfrm>
            <a:custGeom>
              <a:avLst/>
              <a:gdLst>
                <a:gd name="connsiteX0" fmla="*/ 8515 w 104734"/>
                <a:gd name="connsiteY0" fmla="*/ 106736 h 107672"/>
                <a:gd name="connsiteX1" fmla="*/ 104149 w 104734"/>
                <a:gd name="connsiteY1" fmla="*/ 5809 h 107672"/>
                <a:gd name="connsiteX2" fmla="*/ 96935 w 104734"/>
                <a:gd name="connsiteY2" fmla="*/ 1242 h 107672"/>
                <a:gd name="connsiteX3" fmla="*/ 2280 w 104734"/>
                <a:gd name="connsiteY3" fmla="*/ 97745 h 107672"/>
                <a:gd name="connsiteX4" fmla="*/ 8551 w 104734"/>
                <a:gd name="connsiteY4" fmla="*/ 106700 h 107672"/>
                <a:gd name="connsiteX5" fmla="*/ 8551 w 104734"/>
                <a:gd name="connsiteY5" fmla="*/ 106700 h 10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34" h="107672">
                  <a:moveTo>
                    <a:pt x="8515" y="106736"/>
                  </a:moveTo>
                  <a:cubicBezTo>
                    <a:pt x="46689" y="81613"/>
                    <a:pt x="81636" y="45723"/>
                    <a:pt x="104149" y="5809"/>
                  </a:cubicBezTo>
                  <a:cubicBezTo>
                    <a:pt x="106723" y="1242"/>
                    <a:pt x="100161" y="-1840"/>
                    <a:pt x="96935" y="1242"/>
                  </a:cubicBezTo>
                  <a:cubicBezTo>
                    <a:pt x="63945" y="32962"/>
                    <a:pt x="39910" y="70302"/>
                    <a:pt x="2280" y="97745"/>
                  </a:cubicBezTo>
                  <a:cubicBezTo>
                    <a:pt x="-3412" y="101878"/>
                    <a:pt x="2643" y="110579"/>
                    <a:pt x="8551" y="106700"/>
                  </a:cubicBezTo>
                  <a:lnTo>
                    <a:pt x="8551" y="106700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F463F369-9853-6B6E-5BD2-A06FE10F383E}"/>
                </a:ext>
              </a:extLst>
            </p:cNvPr>
            <p:cNvSpPr/>
            <p:nvPr/>
          </p:nvSpPr>
          <p:spPr>
            <a:xfrm>
              <a:off x="22604242" y="1914897"/>
              <a:ext cx="229382" cy="193208"/>
            </a:xfrm>
            <a:custGeom>
              <a:avLst/>
              <a:gdLst>
                <a:gd name="connsiteX0" fmla="*/ 5839 w 98566"/>
                <a:gd name="connsiteY0" fmla="*/ 73914 h 74490"/>
                <a:gd name="connsiteX1" fmla="*/ 97630 w 98566"/>
                <a:gd name="connsiteY1" fmla="*/ 6303 h 74490"/>
                <a:gd name="connsiteX2" fmla="*/ 92337 w 98566"/>
                <a:gd name="connsiteY2" fmla="*/ 539 h 74490"/>
                <a:gd name="connsiteX3" fmla="*/ 1598 w 98566"/>
                <a:gd name="connsiteY3" fmla="*/ 67823 h 74490"/>
                <a:gd name="connsiteX4" fmla="*/ 5839 w 98566"/>
                <a:gd name="connsiteY4" fmla="*/ 73914 h 74490"/>
                <a:gd name="connsiteX5" fmla="*/ 5839 w 98566"/>
                <a:gd name="connsiteY5" fmla="*/ 73914 h 7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566" h="74490">
                  <a:moveTo>
                    <a:pt x="5839" y="73914"/>
                  </a:moveTo>
                  <a:cubicBezTo>
                    <a:pt x="37741" y="55353"/>
                    <a:pt x="74428" y="35922"/>
                    <a:pt x="97630" y="6303"/>
                  </a:cubicBezTo>
                  <a:cubicBezTo>
                    <a:pt x="100531" y="2605"/>
                    <a:pt x="96108" y="-1491"/>
                    <a:pt x="92337" y="539"/>
                  </a:cubicBezTo>
                  <a:cubicBezTo>
                    <a:pt x="59638" y="18158"/>
                    <a:pt x="31868" y="46290"/>
                    <a:pt x="1598" y="67823"/>
                  </a:cubicBezTo>
                  <a:cubicBezTo>
                    <a:pt x="-2354" y="70651"/>
                    <a:pt x="1779" y="76307"/>
                    <a:pt x="5839" y="73914"/>
                  </a:cubicBezTo>
                  <a:lnTo>
                    <a:pt x="5839" y="73914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E7B9A668-DC95-FCCD-7010-7FC7D4EA741F}"/>
                </a:ext>
              </a:extLst>
            </p:cNvPr>
            <p:cNvSpPr/>
            <p:nvPr/>
          </p:nvSpPr>
          <p:spPr>
            <a:xfrm>
              <a:off x="22670910" y="1947461"/>
              <a:ext cx="198018" cy="151305"/>
            </a:xfrm>
            <a:custGeom>
              <a:avLst/>
              <a:gdLst>
                <a:gd name="connsiteX0" fmla="*/ 7861 w 85089"/>
                <a:gd name="connsiteY0" fmla="*/ 57624 h 58335"/>
                <a:gd name="connsiteX1" fmla="*/ 84064 w 85089"/>
                <a:gd name="connsiteY1" fmla="*/ 6690 h 58335"/>
                <a:gd name="connsiteX2" fmla="*/ 79569 w 85089"/>
                <a:gd name="connsiteY2" fmla="*/ 237 h 58335"/>
                <a:gd name="connsiteX3" fmla="*/ 2134 w 85089"/>
                <a:gd name="connsiteY3" fmla="*/ 49395 h 58335"/>
                <a:gd name="connsiteX4" fmla="*/ 7861 w 85089"/>
                <a:gd name="connsiteY4" fmla="*/ 57588 h 58335"/>
                <a:gd name="connsiteX5" fmla="*/ 7861 w 85089"/>
                <a:gd name="connsiteY5" fmla="*/ 57588 h 5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089" h="58335">
                  <a:moveTo>
                    <a:pt x="7861" y="57624"/>
                  </a:moveTo>
                  <a:cubicBezTo>
                    <a:pt x="33963" y="42906"/>
                    <a:pt x="62566" y="27825"/>
                    <a:pt x="84064" y="6690"/>
                  </a:cubicBezTo>
                  <a:cubicBezTo>
                    <a:pt x="86964" y="3825"/>
                    <a:pt x="83158" y="-1141"/>
                    <a:pt x="79569" y="237"/>
                  </a:cubicBezTo>
                  <a:cubicBezTo>
                    <a:pt x="51509" y="11330"/>
                    <a:pt x="26096" y="31486"/>
                    <a:pt x="2134" y="49395"/>
                  </a:cubicBezTo>
                  <a:cubicBezTo>
                    <a:pt x="-3123" y="53310"/>
                    <a:pt x="2315" y="60705"/>
                    <a:pt x="7861" y="57588"/>
                  </a:cubicBezTo>
                  <a:lnTo>
                    <a:pt x="7861" y="57588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749A8E33-259B-3EC7-6AEF-3727FFFC271C}"/>
                </a:ext>
              </a:extLst>
            </p:cNvPr>
            <p:cNvSpPr/>
            <p:nvPr/>
          </p:nvSpPr>
          <p:spPr>
            <a:xfrm>
              <a:off x="21623138" y="2078806"/>
              <a:ext cx="1152145" cy="470646"/>
            </a:xfrm>
            <a:custGeom>
              <a:avLst/>
              <a:gdLst>
                <a:gd name="connsiteX0" fmla="*/ 493075 w 495079"/>
                <a:gd name="connsiteY0" fmla="*/ 61 h 181454"/>
                <a:gd name="connsiteX1" fmla="*/ 234668 w 495079"/>
                <a:gd name="connsiteY1" fmla="*/ 66910 h 181454"/>
                <a:gd name="connsiteX2" fmla="*/ 117209 w 495079"/>
                <a:gd name="connsiteY2" fmla="*/ 114981 h 181454"/>
                <a:gd name="connsiteX3" fmla="*/ 57067 w 495079"/>
                <a:gd name="connsiteY3" fmla="*/ 142243 h 181454"/>
                <a:gd name="connsiteX4" fmla="*/ 1201 w 495079"/>
                <a:gd name="connsiteY4" fmla="*/ 173094 h 181454"/>
                <a:gd name="connsiteX5" fmla="*/ 4646 w 495079"/>
                <a:gd name="connsiteY5" fmla="*/ 181432 h 181454"/>
                <a:gd name="connsiteX6" fmla="*/ 55000 w 495079"/>
                <a:gd name="connsiteY6" fmla="*/ 158266 h 181454"/>
                <a:gd name="connsiteX7" fmla="*/ 114165 w 495079"/>
                <a:gd name="connsiteY7" fmla="*/ 129301 h 181454"/>
                <a:gd name="connsiteX8" fmla="*/ 241301 w 495079"/>
                <a:gd name="connsiteY8" fmla="*/ 78656 h 181454"/>
                <a:gd name="connsiteX9" fmla="*/ 493909 w 495079"/>
                <a:gd name="connsiteY9" fmla="*/ 3179 h 181454"/>
                <a:gd name="connsiteX10" fmla="*/ 493039 w 495079"/>
                <a:gd name="connsiteY10" fmla="*/ 25 h 181454"/>
                <a:gd name="connsiteX11" fmla="*/ 493039 w 495079"/>
                <a:gd name="connsiteY11" fmla="*/ 25 h 181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95079" h="181454">
                  <a:moveTo>
                    <a:pt x="493075" y="61"/>
                  </a:moveTo>
                  <a:cubicBezTo>
                    <a:pt x="405235" y="15540"/>
                    <a:pt x="319027" y="37836"/>
                    <a:pt x="234668" y="66910"/>
                  </a:cubicBezTo>
                  <a:cubicBezTo>
                    <a:pt x="194754" y="80650"/>
                    <a:pt x="155710" y="97689"/>
                    <a:pt x="117209" y="114981"/>
                  </a:cubicBezTo>
                  <a:cubicBezTo>
                    <a:pt x="97126" y="124008"/>
                    <a:pt x="76970" y="132853"/>
                    <a:pt x="57067" y="142243"/>
                  </a:cubicBezTo>
                  <a:cubicBezTo>
                    <a:pt x="39593" y="150508"/>
                    <a:pt x="13600" y="158013"/>
                    <a:pt x="1201" y="173094"/>
                  </a:cubicBezTo>
                  <a:cubicBezTo>
                    <a:pt x="-1191" y="175994"/>
                    <a:pt x="6" y="181867"/>
                    <a:pt x="4646" y="181432"/>
                  </a:cubicBezTo>
                  <a:cubicBezTo>
                    <a:pt x="22373" y="179728"/>
                    <a:pt x="39267" y="166315"/>
                    <a:pt x="55000" y="158266"/>
                  </a:cubicBezTo>
                  <a:cubicBezTo>
                    <a:pt x="74540" y="148261"/>
                    <a:pt x="94189" y="138400"/>
                    <a:pt x="114165" y="129301"/>
                  </a:cubicBezTo>
                  <a:cubicBezTo>
                    <a:pt x="155746" y="110341"/>
                    <a:pt x="198597" y="94788"/>
                    <a:pt x="241301" y="78656"/>
                  </a:cubicBezTo>
                  <a:cubicBezTo>
                    <a:pt x="323522" y="47552"/>
                    <a:pt x="408208" y="22610"/>
                    <a:pt x="493909" y="3179"/>
                  </a:cubicBezTo>
                  <a:cubicBezTo>
                    <a:pt x="495974" y="2707"/>
                    <a:pt x="495068" y="-302"/>
                    <a:pt x="493039" y="25"/>
                  </a:cubicBezTo>
                  <a:lnTo>
                    <a:pt x="493039" y="25"/>
                  </a:lnTo>
                  <a:close/>
                </a:path>
              </a:pathLst>
            </a:custGeom>
            <a:solidFill>
              <a:srgbClr val="56313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A6E80A27-0953-C4C9-00F1-EBABA3A03065}"/>
                </a:ext>
              </a:extLst>
            </p:cNvPr>
            <p:cNvSpPr/>
            <p:nvPr/>
          </p:nvSpPr>
          <p:spPr>
            <a:xfrm>
              <a:off x="20694747" y="1971674"/>
              <a:ext cx="238673" cy="109790"/>
            </a:xfrm>
            <a:custGeom>
              <a:avLst/>
              <a:gdLst>
                <a:gd name="connsiteX0" fmla="*/ 2046 w 102558"/>
                <a:gd name="connsiteY0" fmla="*/ 1 h 42329"/>
                <a:gd name="connsiteX1" fmla="*/ 50660 w 102558"/>
                <a:gd name="connsiteY1" fmla="*/ 15481 h 42329"/>
                <a:gd name="connsiteX2" fmla="*/ 101559 w 102558"/>
                <a:gd name="connsiteY2" fmla="*/ 38030 h 42329"/>
                <a:gd name="connsiteX3" fmla="*/ 100362 w 102558"/>
                <a:gd name="connsiteY3" fmla="*/ 42308 h 42329"/>
                <a:gd name="connsiteX4" fmla="*/ 48485 w 102558"/>
                <a:gd name="connsiteY4" fmla="*/ 23275 h 42329"/>
                <a:gd name="connsiteX5" fmla="*/ 995 w 102558"/>
                <a:gd name="connsiteY5" fmla="*/ 3735 h 42329"/>
                <a:gd name="connsiteX6" fmla="*/ 2010 w 102558"/>
                <a:gd name="connsiteY6" fmla="*/ 1 h 42329"/>
                <a:gd name="connsiteX7" fmla="*/ 2010 w 102558"/>
                <a:gd name="connsiteY7" fmla="*/ 1 h 4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558" h="42329">
                  <a:moveTo>
                    <a:pt x="2046" y="1"/>
                  </a:moveTo>
                  <a:cubicBezTo>
                    <a:pt x="18867" y="726"/>
                    <a:pt x="35217" y="9427"/>
                    <a:pt x="50660" y="15481"/>
                  </a:cubicBezTo>
                  <a:cubicBezTo>
                    <a:pt x="67554" y="22151"/>
                    <a:pt x="86840" y="27227"/>
                    <a:pt x="101559" y="38030"/>
                  </a:cubicBezTo>
                  <a:cubicBezTo>
                    <a:pt x="103154" y="39190"/>
                    <a:pt x="102900" y="42634"/>
                    <a:pt x="100362" y="42308"/>
                  </a:cubicBezTo>
                  <a:cubicBezTo>
                    <a:pt x="82309" y="39806"/>
                    <a:pt x="65198" y="30272"/>
                    <a:pt x="48485" y="23275"/>
                  </a:cubicBezTo>
                  <a:cubicBezTo>
                    <a:pt x="32679" y="16677"/>
                    <a:pt x="16764" y="10369"/>
                    <a:pt x="995" y="3735"/>
                  </a:cubicBezTo>
                  <a:cubicBezTo>
                    <a:pt x="-890" y="2938"/>
                    <a:pt x="161" y="-71"/>
                    <a:pt x="2010" y="1"/>
                  </a:cubicBezTo>
                  <a:lnTo>
                    <a:pt x="2010" y="1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6B65C7DC-F68F-F909-8D8E-8A4D59F2FFBE}"/>
                </a:ext>
              </a:extLst>
            </p:cNvPr>
            <p:cNvSpPr/>
            <p:nvPr/>
          </p:nvSpPr>
          <p:spPr>
            <a:xfrm>
              <a:off x="20703175" y="2063334"/>
              <a:ext cx="195776" cy="30793"/>
            </a:xfrm>
            <a:custGeom>
              <a:avLst/>
              <a:gdLst>
                <a:gd name="connsiteX0" fmla="*/ 3754 w 84125"/>
                <a:gd name="connsiteY0" fmla="*/ 1023 h 11872"/>
                <a:gd name="connsiteX1" fmla="*/ 44756 w 84125"/>
                <a:gd name="connsiteY1" fmla="*/ 189 h 11872"/>
                <a:gd name="connsiteX2" fmla="*/ 82095 w 84125"/>
                <a:gd name="connsiteY2" fmla="*/ 3343 h 11872"/>
                <a:gd name="connsiteX3" fmla="*/ 82022 w 84125"/>
                <a:gd name="connsiteY3" fmla="*/ 8890 h 11872"/>
                <a:gd name="connsiteX4" fmla="*/ 42435 w 84125"/>
                <a:gd name="connsiteY4" fmla="*/ 11101 h 11872"/>
                <a:gd name="connsiteX5" fmla="*/ 2702 w 84125"/>
                <a:gd name="connsiteY5" fmla="*/ 8346 h 11872"/>
                <a:gd name="connsiteX6" fmla="*/ 3718 w 84125"/>
                <a:gd name="connsiteY6" fmla="*/ 1059 h 11872"/>
                <a:gd name="connsiteX7" fmla="*/ 3718 w 84125"/>
                <a:gd name="connsiteY7" fmla="*/ 1059 h 11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125" h="11872">
                  <a:moveTo>
                    <a:pt x="3754" y="1023"/>
                  </a:moveTo>
                  <a:cubicBezTo>
                    <a:pt x="17312" y="-427"/>
                    <a:pt x="31088" y="45"/>
                    <a:pt x="44756" y="189"/>
                  </a:cubicBezTo>
                  <a:cubicBezTo>
                    <a:pt x="56609" y="298"/>
                    <a:pt x="70966" y="-1188"/>
                    <a:pt x="82095" y="3343"/>
                  </a:cubicBezTo>
                  <a:cubicBezTo>
                    <a:pt x="84850" y="4467"/>
                    <a:pt x="84777" y="7803"/>
                    <a:pt x="82022" y="8890"/>
                  </a:cubicBezTo>
                  <a:cubicBezTo>
                    <a:pt x="70204" y="13494"/>
                    <a:pt x="54942" y="11500"/>
                    <a:pt x="42435" y="11101"/>
                  </a:cubicBezTo>
                  <a:cubicBezTo>
                    <a:pt x="29131" y="10703"/>
                    <a:pt x="15825" y="10485"/>
                    <a:pt x="2702" y="8346"/>
                  </a:cubicBezTo>
                  <a:cubicBezTo>
                    <a:pt x="-1829" y="7621"/>
                    <a:pt x="-89" y="1458"/>
                    <a:pt x="3718" y="1059"/>
                  </a:cubicBezTo>
                  <a:lnTo>
                    <a:pt x="3718" y="1059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0372FB31-5BC4-8DC7-151E-8D732D980BB5}"/>
                </a:ext>
              </a:extLst>
            </p:cNvPr>
            <p:cNvSpPr/>
            <p:nvPr/>
          </p:nvSpPr>
          <p:spPr>
            <a:xfrm>
              <a:off x="20772409" y="2069666"/>
              <a:ext cx="181670" cy="73719"/>
            </a:xfrm>
            <a:custGeom>
              <a:avLst/>
              <a:gdLst>
                <a:gd name="connsiteX0" fmla="*/ 1627 w 78064"/>
                <a:gd name="connsiteY0" fmla="*/ 22762 h 28422"/>
                <a:gd name="connsiteX1" fmla="*/ 37952 w 78064"/>
                <a:gd name="connsiteY1" fmla="*/ 9530 h 28422"/>
                <a:gd name="connsiteX2" fmla="*/ 75184 w 78064"/>
                <a:gd name="connsiteY2" fmla="*/ 68 h 28422"/>
                <a:gd name="connsiteX3" fmla="*/ 77142 w 78064"/>
                <a:gd name="connsiteY3" fmla="*/ 4962 h 28422"/>
                <a:gd name="connsiteX4" fmla="*/ 45094 w 78064"/>
                <a:gd name="connsiteY4" fmla="*/ 17397 h 28422"/>
                <a:gd name="connsiteX5" fmla="*/ 3839 w 78064"/>
                <a:gd name="connsiteY5" fmla="*/ 28345 h 28422"/>
                <a:gd name="connsiteX6" fmla="*/ 1627 w 78064"/>
                <a:gd name="connsiteY6" fmla="*/ 22726 h 28422"/>
                <a:gd name="connsiteX7" fmla="*/ 1627 w 78064"/>
                <a:gd name="connsiteY7" fmla="*/ 22726 h 28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064" h="28422">
                  <a:moveTo>
                    <a:pt x="1627" y="22762"/>
                  </a:moveTo>
                  <a:cubicBezTo>
                    <a:pt x="13664" y="18013"/>
                    <a:pt x="25700" y="13663"/>
                    <a:pt x="37952" y="9530"/>
                  </a:cubicBezTo>
                  <a:cubicBezTo>
                    <a:pt x="49553" y="5651"/>
                    <a:pt x="62858" y="-729"/>
                    <a:pt x="75184" y="68"/>
                  </a:cubicBezTo>
                  <a:cubicBezTo>
                    <a:pt x="77396" y="213"/>
                    <a:pt x="79244" y="3331"/>
                    <a:pt x="77142" y="4962"/>
                  </a:cubicBezTo>
                  <a:cubicBezTo>
                    <a:pt x="68187" y="12032"/>
                    <a:pt x="55897" y="14207"/>
                    <a:pt x="45094" y="17397"/>
                  </a:cubicBezTo>
                  <a:cubicBezTo>
                    <a:pt x="31427" y="21457"/>
                    <a:pt x="17724" y="25119"/>
                    <a:pt x="3839" y="28345"/>
                  </a:cubicBezTo>
                  <a:cubicBezTo>
                    <a:pt x="612" y="29106"/>
                    <a:pt x="-1707" y="24031"/>
                    <a:pt x="1627" y="22726"/>
                  </a:cubicBezTo>
                  <a:lnTo>
                    <a:pt x="1627" y="22726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9FAF2164-27D3-7391-0F67-FE76EE6C6C8C}"/>
                </a:ext>
              </a:extLst>
            </p:cNvPr>
            <p:cNvSpPr/>
            <p:nvPr/>
          </p:nvSpPr>
          <p:spPr>
            <a:xfrm>
              <a:off x="20787876" y="2090057"/>
              <a:ext cx="189766" cy="104470"/>
            </a:xfrm>
            <a:custGeom>
              <a:avLst/>
              <a:gdLst>
                <a:gd name="connsiteX0" fmla="*/ 1435 w 81543"/>
                <a:gd name="connsiteY0" fmla="*/ 34803 h 40278"/>
                <a:gd name="connsiteX1" fmla="*/ 42799 w 81543"/>
                <a:gd name="connsiteY1" fmla="*/ 12073 h 40278"/>
                <a:gd name="connsiteX2" fmla="*/ 78689 w 81543"/>
                <a:gd name="connsiteY2" fmla="*/ 1 h 40278"/>
                <a:gd name="connsiteX3" fmla="*/ 80647 w 81543"/>
                <a:gd name="connsiteY3" fmla="*/ 4895 h 40278"/>
                <a:gd name="connsiteX4" fmla="*/ 44829 w 81543"/>
                <a:gd name="connsiteY4" fmla="*/ 21463 h 40278"/>
                <a:gd name="connsiteX5" fmla="*/ 4299 w 81543"/>
                <a:gd name="connsiteY5" fmla="*/ 39951 h 40278"/>
                <a:gd name="connsiteX6" fmla="*/ 1435 w 81543"/>
                <a:gd name="connsiteY6" fmla="*/ 34767 h 40278"/>
                <a:gd name="connsiteX7" fmla="*/ 1435 w 81543"/>
                <a:gd name="connsiteY7" fmla="*/ 34767 h 4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543" h="40278">
                  <a:moveTo>
                    <a:pt x="1435" y="34803"/>
                  </a:moveTo>
                  <a:cubicBezTo>
                    <a:pt x="14595" y="26031"/>
                    <a:pt x="28370" y="18599"/>
                    <a:pt x="42799" y="12073"/>
                  </a:cubicBezTo>
                  <a:cubicBezTo>
                    <a:pt x="53819" y="7106"/>
                    <a:pt x="66435" y="327"/>
                    <a:pt x="78689" y="1"/>
                  </a:cubicBezTo>
                  <a:cubicBezTo>
                    <a:pt x="81009" y="-71"/>
                    <a:pt x="82641" y="3337"/>
                    <a:pt x="80647" y="4895"/>
                  </a:cubicBezTo>
                  <a:cubicBezTo>
                    <a:pt x="70351" y="12979"/>
                    <a:pt x="56792" y="16278"/>
                    <a:pt x="44829" y="21463"/>
                  </a:cubicBezTo>
                  <a:cubicBezTo>
                    <a:pt x="31198" y="27408"/>
                    <a:pt x="17821" y="33788"/>
                    <a:pt x="4299" y="39951"/>
                  </a:cubicBezTo>
                  <a:cubicBezTo>
                    <a:pt x="819" y="41546"/>
                    <a:pt x="-1719" y="36906"/>
                    <a:pt x="1435" y="34767"/>
                  </a:cubicBezTo>
                  <a:lnTo>
                    <a:pt x="1435" y="34767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FA29747D-100A-8E84-7E1B-988C21FFF294}"/>
                </a:ext>
              </a:extLst>
            </p:cNvPr>
            <p:cNvSpPr/>
            <p:nvPr/>
          </p:nvSpPr>
          <p:spPr>
            <a:xfrm>
              <a:off x="20828099" y="2105934"/>
              <a:ext cx="170916" cy="128509"/>
            </a:xfrm>
            <a:custGeom>
              <a:avLst/>
              <a:gdLst>
                <a:gd name="connsiteX0" fmla="*/ 1045 w 73443"/>
                <a:gd name="connsiteY0" fmla="*/ 42785 h 49546"/>
                <a:gd name="connsiteX1" fmla="*/ 35267 w 73443"/>
                <a:gd name="connsiteY1" fmla="*/ 15378 h 49546"/>
                <a:gd name="connsiteX2" fmla="*/ 70540 w 73443"/>
                <a:gd name="connsiteY2" fmla="*/ 7 h 49546"/>
                <a:gd name="connsiteX3" fmla="*/ 72643 w 73443"/>
                <a:gd name="connsiteY3" fmla="*/ 5227 h 49546"/>
                <a:gd name="connsiteX4" fmla="*/ 41321 w 73443"/>
                <a:gd name="connsiteY4" fmla="*/ 26290 h 49546"/>
                <a:gd name="connsiteX5" fmla="*/ 5684 w 73443"/>
                <a:gd name="connsiteY5" fmla="*/ 48984 h 49546"/>
                <a:gd name="connsiteX6" fmla="*/ 1080 w 73443"/>
                <a:gd name="connsiteY6" fmla="*/ 42748 h 49546"/>
                <a:gd name="connsiteX7" fmla="*/ 1080 w 73443"/>
                <a:gd name="connsiteY7" fmla="*/ 42748 h 4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443" h="49546">
                  <a:moveTo>
                    <a:pt x="1045" y="42785"/>
                  </a:moveTo>
                  <a:cubicBezTo>
                    <a:pt x="11195" y="32054"/>
                    <a:pt x="22760" y="23281"/>
                    <a:pt x="35267" y="15378"/>
                  </a:cubicBezTo>
                  <a:cubicBezTo>
                    <a:pt x="45961" y="8599"/>
                    <a:pt x="57634" y="768"/>
                    <a:pt x="70540" y="7"/>
                  </a:cubicBezTo>
                  <a:cubicBezTo>
                    <a:pt x="73404" y="-174"/>
                    <a:pt x="74238" y="3415"/>
                    <a:pt x="72643" y="5227"/>
                  </a:cubicBezTo>
                  <a:cubicBezTo>
                    <a:pt x="64450" y="14653"/>
                    <a:pt x="51834" y="19764"/>
                    <a:pt x="41321" y="26290"/>
                  </a:cubicBezTo>
                  <a:cubicBezTo>
                    <a:pt x="29321" y="33685"/>
                    <a:pt x="17757" y="41697"/>
                    <a:pt x="5684" y="48984"/>
                  </a:cubicBezTo>
                  <a:cubicBezTo>
                    <a:pt x="1806" y="51304"/>
                    <a:pt x="-1892" y="45902"/>
                    <a:pt x="1080" y="42748"/>
                  </a:cubicBezTo>
                  <a:lnTo>
                    <a:pt x="1080" y="42748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47A299-E3E5-3F1A-29A7-21C22DE44984}"/>
                </a:ext>
              </a:extLst>
            </p:cNvPr>
            <p:cNvSpPr/>
            <p:nvPr/>
          </p:nvSpPr>
          <p:spPr>
            <a:xfrm>
              <a:off x="20902275" y="2136781"/>
              <a:ext cx="101429" cy="105908"/>
            </a:xfrm>
            <a:custGeom>
              <a:avLst/>
              <a:gdLst>
                <a:gd name="connsiteX0" fmla="*/ 528 w 43584"/>
                <a:gd name="connsiteY0" fmla="*/ 36365 h 40832"/>
                <a:gd name="connsiteX1" fmla="*/ 18981 w 43584"/>
                <a:gd name="connsiteY1" fmla="*/ 14832 h 40832"/>
                <a:gd name="connsiteX2" fmla="*/ 39645 w 43584"/>
                <a:gd name="connsiteY2" fmla="*/ 77 h 40832"/>
                <a:gd name="connsiteX3" fmla="*/ 43234 w 43584"/>
                <a:gd name="connsiteY3" fmla="*/ 4862 h 40832"/>
                <a:gd name="connsiteX4" fmla="*/ 25941 w 43584"/>
                <a:gd name="connsiteY4" fmla="*/ 21973 h 40832"/>
                <a:gd name="connsiteX5" fmla="*/ 5314 w 43584"/>
                <a:gd name="connsiteY5" fmla="*/ 40099 h 40832"/>
                <a:gd name="connsiteX6" fmla="*/ 564 w 43584"/>
                <a:gd name="connsiteY6" fmla="*/ 36365 h 40832"/>
                <a:gd name="connsiteX7" fmla="*/ 564 w 43584"/>
                <a:gd name="connsiteY7" fmla="*/ 36365 h 4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84" h="40832">
                  <a:moveTo>
                    <a:pt x="528" y="36365"/>
                  </a:moveTo>
                  <a:cubicBezTo>
                    <a:pt x="6184" y="28607"/>
                    <a:pt x="12056" y="21538"/>
                    <a:pt x="18981" y="14832"/>
                  </a:cubicBezTo>
                  <a:cubicBezTo>
                    <a:pt x="25035" y="8994"/>
                    <a:pt x="31125" y="1744"/>
                    <a:pt x="39645" y="77"/>
                  </a:cubicBezTo>
                  <a:cubicBezTo>
                    <a:pt x="42545" y="-504"/>
                    <a:pt x="44394" y="2324"/>
                    <a:pt x="43234" y="4862"/>
                  </a:cubicBezTo>
                  <a:cubicBezTo>
                    <a:pt x="39790" y="12257"/>
                    <a:pt x="31995" y="16680"/>
                    <a:pt x="25941" y="21973"/>
                  </a:cubicBezTo>
                  <a:cubicBezTo>
                    <a:pt x="19053" y="27991"/>
                    <a:pt x="12165" y="34045"/>
                    <a:pt x="5314" y="40099"/>
                  </a:cubicBezTo>
                  <a:cubicBezTo>
                    <a:pt x="2884" y="42238"/>
                    <a:pt x="-1575" y="39302"/>
                    <a:pt x="564" y="36365"/>
                  </a:cubicBezTo>
                  <a:lnTo>
                    <a:pt x="564" y="36365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6CAE3D2C-6A58-5F6F-8911-BDF898876936}"/>
                </a:ext>
              </a:extLst>
            </p:cNvPr>
            <p:cNvSpPr/>
            <p:nvPr/>
          </p:nvSpPr>
          <p:spPr>
            <a:xfrm>
              <a:off x="20896553" y="2133977"/>
              <a:ext cx="184897" cy="149965"/>
            </a:xfrm>
            <a:custGeom>
              <a:avLst/>
              <a:gdLst>
                <a:gd name="connsiteX0" fmla="*/ 1175 w 79451"/>
                <a:gd name="connsiteY0" fmla="*/ 51911 h 57818"/>
                <a:gd name="connsiteX1" fmla="*/ 76181 w 79451"/>
                <a:gd name="connsiteY1" fmla="*/ 70 h 57818"/>
                <a:gd name="connsiteX2" fmla="*/ 78682 w 79451"/>
                <a:gd name="connsiteY2" fmla="*/ 4566 h 57818"/>
                <a:gd name="connsiteX3" fmla="*/ 46418 w 79451"/>
                <a:gd name="connsiteY3" fmla="*/ 27151 h 57818"/>
                <a:gd name="connsiteX4" fmla="*/ 6069 w 79451"/>
                <a:gd name="connsiteY4" fmla="*/ 56950 h 57818"/>
                <a:gd name="connsiteX5" fmla="*/ 1139 w 79451"/>
                <a:gd name="connsiteY5" fmla="*/ 51911 h 57818"/>
                <a:gd name="connsiteX6" fmla="*/ 1139 w 79451"/>
                <a:gd name="connsiteY6" fmla="*/ 51911 h 57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451" h="57818">
                  <a:moveTo>
                    <a:pt x="1175" y="51911"/>
                  </a:moveTo>
                  <a:cubicBezTo>
                    <a:pt x="21404" y="32951"/>
                    <a:pt x="48376" y="6233"/>
                    <a:pt x="76181" y="70"/>
                  </a:cubicBezTo>
                  <a:cubicBezTo>
                    <a:pt x="78791" y="-510"/>
                    <a:pt x="80531" y="2644"/>
                    <a:pt x="78682" y="4566"/>
                  </a:cubicBezTo>
                  <a:cubicBezTo>
                    <a:pt x="69619" y="14064"/>
                    <a:pt x="57221" y="19792"/>
                    <a:pt x="46418" y="27151"/>
                  </a:cubicBezTo>
                  <a:cubicBezTo>
                    <a:pt x="32606" y="36576"/>
                    <a:pt x="19047" y="46401"/>
                    <a:pt x="6069" y="56950"/>
                  </a:cubicBezTo>
                  <a:cubicBezTo>
                    <a:pt x="2625" y="59778"/>
                    <a:pt x="-2232" y="55065"/>
                    <a:pt x="1139" y="51911"/>
                  </a:cubicBezTo>
                  <a:lnTo>
                    <a:pt x="1139" y="51911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B03395D4-7BE8-EACC-9F8D-C9C45B8E4230}"/>
                </a:ext>
              </a:extLst>
            </p:cNvPr>
            <p:cNvSpPr/>
            <p:nvPr/>
          </p:nvSpPr>
          <p:spPr>
            <a:xfrm>
              <a:off x="20942013" y="2149347"/>
              <a:ext cx="151728" cy="161167"/>
            </a:xfrm>
            <a:custGeom>
              <a:avLst/>
              <a:gdLst>
                <a:gd name="connsiteX0" fmla="*/ 455 w 65198"/>
                <a:gd name="connsiteY0" fmla="*/ 57804 h 62137"/>
                <a:gd name="connsiteX1" fmla="*/ 61396 w 65198"/>
                <a:gd name="connsiteY1" fmla="*/ 199 h 62137"/>
                <a:gd name="connsiteX2" fmla="*/ 64731 w 65198"/>
                <a:gd name="connsiteY2" fmla="*/ 3607 h 62137"/>
                <a:gd name="connsiteX3" fmla="*/ 5096 w 65198"/>
                <a:gd name="connsiteY3" fmla="*/ 61393 h 62137"/>
                <a:gd name="connsiteX4" fmla="*/ 492 w 65198"/>
                <a:gd name="connsiteY4" fmla="*/ 57804 h 62137"/>
                <a:gd name="connsiteX5" fmla="*/ 492 w 65198"/>
                <a:gd name="connsiteY5" fmla="*/ 57804 h 62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98" h="62137">
                  <a:moveTo>
                    <a:pt x="455" y="57804"/>
                  </a:moveTo>
                  <a:cubicBezTo>
                    <a:pt x="15065" y="35835"/>
                    <a:pt x="36817" y="10966"/>
                    <a:pt x="61396" y="199"/>
                  </a:cubicBezTo>
                  <a:cubicBezTo>
                    <a:pt x="63354" y="-671"/>
                    <a:pt x="66362" y="1468"/>
                    <a:pt x="64731" y="3607"/>
                  </a:cubicBezTo>
                  <a:cubicBezTo>
                    <a:pt x="48599" y="24887"/>
                    <a:pt x="24926" y="43557"/>
                    <a:pt x="5096" y="61393"/>
                  </a:cubicBezTo>
                  <a:cubicBezTo>
                    <a:pt x="2740" y="63532"/>
                    <a:pt x="-1430" y="60668"/>
                    <a:pt x="492" y="57804"/>
                  </a:cubicBezTo>
                  <a:lnTo>
                    <a:pt x="492" y="57804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6C7446DD-C214-0E1E-4C62-29C268F47137}"/>
                </a:ext>
              </a:extLst>
            </p:cNvPr>
            <p:cNvSpPr/>
            <p:nvPr/>
          </p:nvSpPr>
          <p:spPr>
            <a:xfrm>
              <a:off x="20984966" y="2173203"/>
              <a:ext cx="158263" cy="178737"/>
            </a:xfrm>
            <a:custGeom>
              <a:avLst/>
              <a:gdLst>
                <a:gd name="connsiteX0" fmla="*/ 307 w 68006"/>
                <a:gd name="connsiteY0" fmla="*/ 64304 h 68911"/>
                <a:gd name="connsiteX1" fmla="*/ 27750 w 68006"/>
                <a:gd name="connsiteY1" fmla="*/ 29429 h 68911"/>
                <a:gd name="connsiteX2" fmla="*/ 63458 w 68006"/>
                <a:gd name="connsiteY2" fmla="*/ 210 h 68911"/>
                <a:gd name="connsiteX3" fmla="*/ 67446 w 68006"/>
                <a:gd name="connsiteY3" fmla="*/ 4270 h 68911"/>
                <a:gd name="connsiteX4" fmla="*/ 36378 w 68006"/>
                <a:gd name="connsiteY4" fmla="*/ 38238 h 68911"/>
                <a:gd name="connsiteX5" fmla="*/ 4403 w 68006"/>
                <a:gd name="connsiteY5" fmla="*/ 68473 h 68911"/>
                <a:gd name="connsiteX6" fmla="*/ 307 w 68006"/>
                <a:gd name="connsiteY6" fmla="*/ 64267 h 68911"/>
                <a:gd name="connsiteX7" fmla="*/ 307 w 68006"/>
                <a:gd name="connsiteY7" fmla="*/ 64267 h 6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006" h="68911">
                  <a:moveTo>
                    <a:pt x="307" y="64304"/>
                  </a:moveTo>
                  <a:cubicBezTo>
                    <a:pt x="6397" y="50999"/>
                    <a:pt x="17961" y="40124"/>
                    <a:pt x="27750" y="29429"/>
                  </a:cubicBezTo>
                  <a:cubicBezTo>
                    <a:pt x="38263" y="17865"/>
                    <a:pt x="48740" y="6191"/>
                    <a:pt x="63458" y="210"/>
                  </a:cubicBezTo>
                  <a:cubicBezTo>
                    <a:pt x="65779" y="-733"/>
                    <a:pt x="69404" y="1660"/>
                    <a:pt x="67446" y="4270"/>
                  </a:cubicBezTo>
                  <a:cubicBezTo>
                    <a:pt x="58311" y="16596"/>
                    <a:pt x="46855" y="27036"/>
                    <a:pt x="36378" y="38238"/>
                  </a:cubicBezTo>
                  <a:cubicBezTo>
                    <a:pt x="26445" y="48860"/>
                    <a:pt x="17127" y="61150"/>
                    <a:pt x="4403" y="68473"/>
                  </a:cubicBezTo>
                  <a:cubicBezTo>
                    <a:pt x="1612" y="70104"/>
                    <a:pt x="-890" y="66842"/>
                    <a:pt x="307" y="64267"/>
                  </a:cubicBezTo>
                  <a:lnTo>
                    <a:pt x="307" y="64267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899F447-880E-7D11-053C-3D835533B35A}"/>
                </a:ext>
              </a:extLst>
            </p:cNvPr>
            <p:cNvSpPr/>
            <p:nvPr/>
          </p:nvSpPr>
          <p:spPr>
            <a:xfrm>
              <a:off x="21034403" y="2212026"/>
              <a:ext cx="117023" cy="148095"/>
            </a:xfrm>
            <a:custGeom>
              <a:avLst/>
              <a:gdLst>
                <a:gd name="connsiteX0" fmla="*/ 199 w 50285"/>
                <a:gd name="connsiteY0" fmla="*/ 53541 h 57097"/>
                <a:gd name="connsiteX1" fmla="*/ 47291 w 50285"/>
                <a:gd name="connsiteY1" fmla="*/ 105 h 57097"/>
                <a:gd name="connsiteX2" fmla="*/ 49937 w 50285"/>
                <a:gd name="connsiteY2" fmla="*/ 3621 h 57097"/>
                <a:gd name="connsiteX3" fmla="*/ 29201 w 50285"/>
                <a:gd name="connsiteY3" fmla="*/ 25627 h 57097"/>
                <a:gd name="connsiteX4" fmla="*/ 5601 w 50285"/>
                <a:gd name="connsiteY4" fmla="*/ 55825 h 57097"/>
                <a:gd name="connsiteX5" fmla="*/ 199 w 50285"/>
                <a:gd name="connsiteY5" fmla="*/ 53541 h 57097"/>
                <a:gd name="connsiteX6" fmla="*/ 199 w 50285"/>
                <a:gd name="connsiteY6" fmla="*/ 53541 h 57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85" h="57097">
                  <a:moveTo>
                    <a:pt x="199" y="53541"/>
                  </a:moveTo>
                  <a:cubicBezTo>
                    <a:pt x="7739" y="32370"/>
                    <a:pt x="25213" y="7682"/>
                    <a:pt x="47291" y="105"/>
                  </a:cubicBezTo>
                  <a:cubicBezTo>
                    <a:pt x="49140" y="-548"/>
                    <a:pt x="51097" y="1990"/>
                    <a:pt x="49937" y="3621"/>
                  </a:cubicBezTo>
                  <a:cubicBezTo>
                    <a:pt x="43955" y="11814"/>
                    <a:pt x="36016" y="18159"/>
                    <a:pt x="29201" y="25627"/>
                  </a:cubicBezTo>
                  <a:cubicBezTo>
                    <a:pt x="20573" y="35089"/>
                    <a:pt x="13213" y="45529"/>
                    <a:pt x="5601" y="55825"/>
                  </a:cubicBezTo>
                  <a:cubicBezTo>
                    <a:pt x="3788" y="58290"/>
                    <a:pt x="-1034" y="56985"/>
                    <a:pt x="199" y="53541"/>
                  </a:cubicBezTo>
                  <a:lnTo>
                    <a:pt x="199" y="53541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6416F565-C238-015B-DE66-0D4E022F3730}"/>
                </a:ext>
              </a:extLst>
            </p:cNvPr>
            <p:cNvSpPr/>
            <p:nvPr/>
          </p:nvSpPr>
          <p:spPr>
            <a:xfrm>
              <a:off x="21070000" y="2201736"/>
              <a:ext cx="149574" cy="180722"/>
            </a:xfrm>
            <a:custGeom>
              <a:avLst/>
              <a:gdLst>
                <a:gd name="connsiteX0" fmla="*/ 998 w 64272"/>
                <a:gd name="connsiteY0" fmla="*/ 62657 h 69676"/>
                <a:gd name="connsiteX1" fmla="*/ 59364 w 64272"/>
                <a:gd name="connsiteY1" fmla="*/ 447 h 69676"/>
                <a:gd name="connsiteX2" fmla="*/ 63860 w 64272"/>
                <a:gd name="connsiteY2" fmla="*/ 5051 h 69676"/>
                <a:gd name="connsiteX3" fmla="*/ 6581 w 64272"/>
                <a:gd name="connsiteY3" fmla="*/ 68384 h 69676"/>
                <a:gd name="connsiteX4" fmla="*/ 998 w 64272"/>
                <a:gd name="connsiteY4" fmla="*/ 62657 h 69676"/>
                <a:gd name="connsiteX5" fmla="*/ 998 w 64272"/>
                <a:gd name="connsiteY5" fmla="*/ 62657 h 6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272" h="69676">
                  <a:moveTo>
                    <a:pt x="998" y="62657"/>
                  </a:moveTo>
                  <a:cubicBezTo>
                    <a:pt x="18037" y="42138"/>
                    <a:pt x="36127" y="14151"/>
                    <a:pt x="59364" y="447"/>
                  </a:cubicBezTo>
                  <a:cubicBezTo>
                    <a:pt x="62265" y="-1256"/>
                    <a:pt x="65419" y="2260"/>
                    <a:pt x="63860" y="5051"/>
                  </a:cubicBezTo>
                  <a:cubicBezTo>
                    <a:pt x="50519" y="28724"/>
                    <a:pt x="24708" y="48192"/>
                    <a:pt x="6581" y="68384"/>
                  </a:cubicBezTo>
                  <a:cubicBezTo>
                    <a:pt x="3101" y="72264"/>
                    <a:pt x="-2229" y="66535"/>
                    <a:pt x="998" y="62657"/>
                  </a:cubicBezTo>
                  <a:lnTo>
                    <a:pt x="998" y="62657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B5D2C540-55DE-9608-2B21-6D4BE5C5CC55}"/>
                </a:ext>
              </a:extLst>
            </p:cNvPr>
            <p:cNvSpPr/>
            <p:nvPr/>
          </p:nvSpPr>
          <p:spPr>
            <a:xfrm>
              <a:off x="21110516" y="2269026"/>
              <a:ext cx="131519" cy="148601"/>
            </a:xfrm>
            <a:custGeom>
              <a:avLst/>
              <a:gdLst>
                <a:gd name="connsiteX0" fmla="*/ 337 w 56514"/>
                <a:gd name="connsiteY0" fmla="*/ 52265 h 57292"/>
                <a:gd name="connsiteX1" fmla="*/ 52578 w 56514"/>
                <a:gd name="connsiteY1" fmla="*/ 170 h 57292"/>
                <a:gd name="connsiteX2" fmla="*/ 55731 w 56514"/>
                <a:gd name="connsiteY2" fmla="*/ 5790 h 57292"/>
                <a:gd name="connsiteX3" fmla="*/ 29630 w 56514"/>
                <a:gd name="connsiteY3" fmla="*/ 30115 h 57292"/>
                <a:gd name="connsiteX4" fmla="*/ 5449 w 56514"/>
                <a:gd name="connsiteY4" fmla="*/ 56253 h 57292"/>
                <a:gd name="connsiteX5" fmla="*/ 374 w 56514"/>
                <a:gd name="connsiteY5" fmla="*/ 52301 h 57292"/>
                <a:gd name="connsiteX6" fmla="*/ 374 w 56514"/>
                <a:gd name="connsiteY6" fmla="*/ 52301 h 5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514" h="57292">
                  <a:moveTo>
                    <a:pt x="337" y="52265"/>
                  </a:moveTo>
                  <a:cubicBezTo>
                    <a:pt x="11431" y="31746"/>
                    <a:pt x="29303" y="7384"/>
                    <a:pt x="52578" y="170"/>
                  </a:cubicBezTo>
                  <a:cubicBezTo>
                    <a:pt x="56094" y="-917"/>
                    <a:pt x="57544" y="3469"/>
                    <a:pt x="55731" y="5790"/>
                  </a:cubicBezTo>
                  <a:cubicBezTo>
                    <a:pt x="48408" y="15034"/>
                    <a:pt x="38149" y="21922"/>
                    <a:pt x="29630" y="30115"/>
                  </a:cubicBezTo>
                  <a:cubicBezTo>
                    <a:pt x="21074" y="38344"/>
                    <a:pt x="13026" y="47154"/>
                    <a:pt x="5449" y="56253"/>
                  </a:cubicBezTo>
                  <a:cubicBezTo>
                    <a:pt x="3020" y="59153"/>
                    <a:pt x="-1294" y="55383"/>
                    <a:pt x="374" y="52301"/>
                  </a:cubicBezTo>
                  <a:lnTo>
                    <a:pt x="374" y="52301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DE4324E8-D72F-53FD-81AD-B331E0990F68}"/>
                </a:ext>
              </a:extLst>
            </p:cNvPr>
            <p:cNvSpPr/>
            <p:nvPr/>
          </p:nvSpPr>
          <p:spPr>
            <a:xfrm>
              <a:off x="21155205" y="2255640"/>
              <a:ext cx="158577" cy="176053"/>
            </a:xfrm>
            <a:custGeom>
              <a:avLst/>
              <a:gdLst>
                <a:gd name="connsiteX0" fmla="*/ 8179 w 68141"/>
                <a:gd name="connsiteY0" fmla="*/ 65438 h 67876"/>
                <a:gd name="connsiteX1" fmla="*/ 7852 w 68141"/>
                <a:gd name="connsiteY1" fmla="*/ 66127 h 67876"/>
                <a:gd name="connsiteX2" fmla="*/ 3792 w 68141"/>
                <a:gd name="connsiteY2" fmla="*/ 67795 h 67876"/>
                <a:gd name="connsiteX3" fmla="*/ 2849 w 68141"/>
                <a:gd name="connsiteY3" fmla="*/ 67577 h 67876"/>
                <a:gd name="connsiteX4" fmla="*/ 58 w 68141"/>
                <a:gd name="connsiteY4" fmla="*/ 63843 h 67876"/>
                <a:gd name="connsiteX5" fmla="*/ 24057 w 68141"/>
                <a:gd name="connsiteY5" fmla="*/ 30890 h 67876"/>
                <a:gd name="connsiteX6" fmla="*/ 63971 w 68141"/>
                <a:gd name="connsiteY6" fmla="*/ 112 h 67876"/>
                <a:gd name="connsiteX7" fmla="*/ 67669 w 68141"/>
                <a:gd name="connsiteY7" fmla="*/ 5042 h 67876"/>
                <a:gd name="connsiteX8" fmla="*/ 37652 w 68141"/>
                <a:gd name="connsiteY8" fmla="*/ 35530 h 67876"/>
                <a:gd name="connsiteX9" fmla="*/ 6547 w 68141"/>
                <a:gd name="connsiteY9" fmla="*/ 66635 h 67876"/>
                <a:gd name="connsiteX10" fmla="*/ 5822 w 68141"/>
                <a:gd name="connsiteY10" fmla="*/ 60617 h 67876"/>
                <a:gd name="connsiteX11" fmla="*/ 2849 w 68141"/>
                <a:gd name="connsiteY11" fmla="*/ 61233 h 67876"/>
                <a:gd name="connsiteX12" fmla="*/ 8215 w 68141"/>
                <a:gd name="connsiteY12" fmla="*/ 65402 h 67876"/>
                <a:gd name="connsiteX13" fmla="*/ 8215 w 68141"/>
                <a:gd name="connsiteY13" fmla="*/ 65402 h 67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8141" h="67876">
                  <a:moveTo>
                    <a:pt x="8179" y="65438"/>
                  </a:moveTo>
                  <a:cubicBezTo>
                    <a:pt x="8070" y="65656"/>
                    <a:pt x="7961" y="65910"/>
                    <a:pt x="7852" y="66127"/>
                  </a:cubicBezTo>
                  <a:cubicBezTo>
                    <a:pt x="7164" y="67614"/>
                    <a:pt x="5242" y="68085"/>
                    <a:pt x="3792" y="67795"/>
                  </a:cubicBezTo>
                  <a:cubicBezTo>
                    <a:pt x="3466" y="67722"/>
                    <a:pt x="3176" y="67650"/>
                    <a:pt x="2849" y="67577"/>
                  </a:cubicBezTo>
                  <a:cubicBezTo>
                    <a:pt x="1036" y="67179"/>
                    <a:pt x="239" y="65475"/>
                    <a:pt x="58" y="63843"/>
                  </a:cubicBezTo>
                  <a:cubicBezTo>
                    <a:pt x="-1175" y="52823"/>
                    <a:pt x="17459" y="37959"/>
                    <a:pt x="24057" y="30890"/>
                  </a:cubicBezTo>
                  <a:cubicBezTo>
                    <a:pt x="35259" y="18890"/>
                    <a:pt x="47766" y="4788"/>
                    <a:pt x="63971" y="112"/>
                  </a:cubicBezTo>
                  <a:cubicBezTo>
                    <a:pt x="66654" y="-650"/>
                    <a:pt x="69227" y="2649"/>
                    <a:pt x="67669" y="5042"/>
                  </a:cubicBezTo>
                  <a:cubicBezTo>
                    <a:pt x="59910" y="16969"/>
                    <a:pt x="47694" y="25525"/>
                    <a:pt x="37652" y="35530"/>
                  </a:cubicBezTo>
                  <a:cubicBezTo>
                    <a:pt x="27248" y="45898"/>
                    <a:pt x="17604" y="56955"/>
                    <a:pt x="6547" y="66635"/>
                  </a:cubicBezTo>
                  <a:cubicBezTo>
                    <a:pt x="6294" y="64641"/>
                    <a:pt x="6040" y="62611"/>
                    <a:pt x="5822" y="60617"/>
                  </a:cubicBezTo>
                  <a:cubicBezTo>
                    <a:pt x="4843" y="60834"/>
                    <a:pt x="3864" y="61015"/>
                    <a:pt x="2849" y="61233"/>
                  </a:cubicBezTo>
                  <a:cubicBezTo>
                    <a:pt x="5858" y="58696"/>
                    <a:pt x="9846" y="61886"/>
                    <a:pt x="8215" y="65402"/>
                  </a:cubicBezTo>
                  <a:lnTo>
                    <a:pt x="8215" y="65402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8258B30E-83AC-B27F-0EC8-AFDD457383E4}"/>
                </a:ext>
              </a:extLst>
            </p:cNvPr>
            <p:cNvSpPr/>
            <p:nvPr/>
          </p:nvSpPr>
          <p:spPr>
            <a:xfrm>
              <a:off x="21202977" y="2297180"/>
              <a:ext cx="134942" cy="145880"/>
            </a:xfrm>
            <a:custGeom>
              <a:avLst/>
              <a:gdLst>
                <a:gd name="connsiteX0" fmla="*/ 702 w 57985"/>
                <a:gd name="connsiteY0" fmla="*/ 49640 h 56243"/>
                <a:gd name="connsiteX1" fmla="*/ 54428 w 57985"/>
                <a:gd name="connsiteY1" fmla="*/ 119 h 56243"/>
                <a:gd name="connsiteX2" fmla="*/ 57219 w 57985"/>
                <a:gd name="connsiteY2" fmla="*/ 5086 h 56243"/>
                <a:gd name="connsiteX3" fmla="*/ 33003 w 57985"/>
                <a:gd name="connsiteY3" fmla="*/ 26982 h 56243"/>
                <a:gd name="connsiteX4" fmla="*/ 8604 w 57985"/>
                <a:gd name="connsiteY4" fmla="*/ 54244 h 56243"/>
                <a:gd name="connsiteX5" fmla="*/ 702 w 57985"/>
                <a:gd name="connsiteY5" fmla="*/ 49640 h 56243"/>
                <a:gd name="connsiteX6" fmla="*/ 702 w 57985"/>
                <a:gd name="connsiteY6" fmla="*/ 49640 h 56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985" h="56243">
                  <a:moveTo>
                    <a:pt x="702" y="49640"/>
                  </a:moveTo>
                  <a:cubicBezTo>
                    <a:pt x="12411" y="29085"/>
                    <a:pt x="30791" y="6572"/>
                    <a:pt x="54428" y="119"/>
                  </a:cubicBezTo>
                  <a:cubicBezTo>
                    <a:pt x="57437" y="-715"/>
                    <a:pt x="59032" y="3019"/>
                    <a:pt x="57219" y="5086"/>
                  </a:cubicBezTo>
                  <a:cubicBezTo>
                    <a:pt x="49860" y="13424"/>
                    <a:pt x="41087" y="19442"/>
                    <a:pt x="33003" y="26982"/>
                  </a:cubicBezTo>
                  <a:cubicBezTo>
                    <a:pt x="24084" y="35248"/>
                    <a:pt x="16036" y="44673"/>
                    <a:pt x="8604" y="54244"/>
                  </a:cubicBezTo>
                  <a:cubicBezTo>
                    <a:pt x="5124" y="58776"/>
                    <a:pt x="-2308" y="54897"/>
                    <a:pt x="702" y="49640"/>
                  </a:cubicBezTo>
                  <a:lnTo>
                    <a:pt x="702" y="49640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E82CD37-9366-BC1E-9CBD-13FE984EF225}"/>
                </a:ext>
              </a:extLst>
            </p:cNvPr>
            <p:cNvSpPr/>
            <p:nvPr/>
          </p:nvSpPr>
          <p:spPr>
            <a:xfrm>
              <a:off x="21232188" y="2341653"/>
              <a:ext cx="133585" cy="125308"/>
            </a:xfrm>
            <a:custGeom>
              <a:avLst/>
              <a:gdLst>
                <a:gd name="connsiteX0" fmla="*/ 512 w 57402"/>
                <a:gd name="connsiteY0" fmla="*/ 43188 h 48312"/>
                <a:gd name="connsiteX1" fmla="*/ 53186 w 57402"/>
                <a:gd name="connsiteY1" fmla="*/ 48 h 48312"/>
                <a:gd name="connsiteX2" fmla="*/ 56413 w 57402"/>
                <a:gd name="connsiteY2" fmla="*/ 5848 h 48312"/>
                <a:gd name="connsiteX3" fmla="*/ 30528 w 57402"/>
                <a:gd name="connsiteY3" fmla="*/ 25533 h 48312"/>
                <a:gd name="connsiteX4" fmla="*/ 5877 w 57402"/>
                <a:gd name="connsiteY4" fmla="*/ 47393 h 48312"/>
                <a:gd name="connsiteX5" fmla="*/ 512 w 57402"/>
                <a:gd name="connsiteY5" fmla="*/ 43224 h 48312"/>
                <a:gd name="connsiteX6" fmla="*/ 512 w 57402"/>
                <a:gd name="connsiteY6" fmla="*/ 43224 h 48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402" h="48312">
                  <a:moveTo>
                    <a:pt x="512" y="43188"/>
                  </a:moveTo>
                  <a:cubicBezTo>
                    <a:pt x="11532" y="25315"/>
                    <a:pt x="31254" y="3383"/>
                    <a:pt x="53186" y="48"/>
                  </a:cubicBezTo>
                  <a:cubicBezTo>
                    <a:pt x="56522" y="-460"/>
                    <a:pt x="58805" y="3202"/>
                    <a:pt x="56413" y="5848"/>
                  </a:cubicBezTo>
                  <a:cubicBezTo>
                    <a:pt x="49126" y="13787"/>
                    <a:pt x="39012" y="18935"/>
                    <a:pt x="30528" y="25533"/>
                  </a:cubicBezTo>
                  <a:cubicBezTo>
                    <a:pt x="21901" y="32240"/>
                    <a:pt x="13853" y="39889"/>
                    <a:pt x="5877" y="47393"/>
                  </a:cubicBezTo>
                  <a:cubicBezTo>
                    <a:pt x="3122" y="50004"/>
                    <a:pt x="-1555" y="46559"/>
                    <a:pt x="512" y="43224"/>
                  </a:cubicBezTo>
                  <a:lnTo>
                    <a:pt x="512" y="43224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4B60F7B2-7CEF-1A5A-55AF-64F3728184E3}"/>
                </a:ext>
              </a:extLst>
            </p:cNvPr>
            <p:cNvSpPr/>
            <p:nvPr/>
          </p:nvSpPr>
          <p:spPr>
            <a:xfrm>
              <a:off x="21259137" y="2364790"/>
              <a:ext cx="160381" cy="120895"/>
            </a:xfrm>
            <a:custGeom>
              <a:avLst/>
              <a:gdLst>
                <a:gd name="connsiteX0" fmla="*/ 1439 w 68916"/>
                <a:gd name="connsiteY0" fmla="*/ 38437 h 46610"/>
                <a:gd name="connsiteX1" fmla="*/ 64517 w 68916"/>
                <a:gd name="connsiteY1" fmla="*/ 46 h 46610"/>
                <a:gd name="connsiteX2" fmla="*/ 67852 w 68916"/>
                <a:gd name="connsiteY2" fmla="*/ 5991 h 46610"/>
                <a:gd name="connsiteX3" fmla="*/ 39068 w 68916"/>
                <a:gd name="connsiteY3" fmla="*/ 24843 h 46610"/>
                <a:gd name="connsiteX4" fmla="*/ 6949 w 68916"/>
                <a:gd name="connsiteY4" fmla="*/ 45869 h 46610"/>
                <a:gd name="connsiteX5" fmla="*/ 1439 w 68916"/>
                <a:gd name="connsiteY5" fmla="*/ 38437 h 46610"/>
                <a:gd name="connsiteX6" fmla="*/ 1439 w 68916"/>
                <a:gd name="connsiteY6" fmla="*/ 38437 h 46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916" h="46610">
                  <a:moveTo>
                    <a:pt x="1439" y="38437"/>
                  </a:moveTo>
                  <a:cubicBezTo>
                    <a:pt x="18767" y="23864"/>
                    <a:pt x="41461" y="3454"/>
                    <a:pt x="64517" y="46"/>
                  </a:cubicBezTo>
                  <a:cubicBezTo>
                    <a:pt x="67852" y="-462"/>
                    <a:pt x="70463" y="3345"/>
                    <a:pt x="67852" y="5991"/>
                  </a:cubicBezTo>
                  <a:cubicBezTo>
                    <a:pt x="59732" y="14221"/>
                    <a:pt x="48856" y="18825"/>
                    <a:pt x="39068" y="24843"/>
                  </a:cubicBezTo>
                  <a:cubicBezTo>
                    <a:pt x="28156" y="31550"/>
                    <a:pt x="17389" y="38473"/>
                    <a:pt x="6949" y="45869"/>
                  </a:cubicBezTo>
                  <a:cubicBezTo>
                    <a:pt x="2671" y="48914"/>
                    <a:pt x="-2586" y="41809"/>
                    <a:pt x="1439" y="38437"/>
                  </a:cubicBezTo>
                  <a:lnTo>
                    <a:pt x="1439" y="38437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C0CD028-838A-21ED-9F52-B40FC4C78AC0}"/>
                </a:ext>
              </a:extLst>
            </p:cNvPr>
            <p:cNvSpPr/>
            <p:nvPr/>
          </p:nvSpPr>
          <p:spPr>
            <a:xfrm>
              <a:off x="21299072" y="2386156"/>
              <a:ext cx="138701" cy="111717"/>
            </a:xfrm>
            <a:custGeom>
              <a:avLst/>
              <a:gdLst>
                <a:gd name="connsiteX0" fmla="*/ 1389 w 59600"/>
                <a:gd name="connsiteY0" fmla="*/ 36000 h 43072"/>
                <a:gd name="connsiteX1" fmla="*/ 57109 w 59600"/>
                <a:gd name="connsiteY1" fmla="*/ 73 h 43072"/>
                <a:gd name="connsiteX2" fmla="*/ 58994 w 59600"/>
                <a:gd name="connsiteY2" fmla="*/ 3445 h 43072"/>
                <a:gd name="connsiteX3" fmla="*/ 7262 w 59600"/>
                <a:gd name="connsiteY3" fmla="*/ 42017 h 43072"/>
                <a:gd name="connsiteX4" fmla="*/ 1389 w 59600"/>
                <a:gd name="connsiteY4" fmla="*/ 36000 h 43072"/>
                <a:gd name="connsiteX5" fmla="*/ 1389 w 59600"/>
                <a:gd name="connsiteY5" fmla="*/ 36000 h 43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600" h="43072">
                  <a:moveTo>
                    <a:pt x="1389" y="36000"/>
                  </a:moveTo>
                  <a:cubicBezTo>
                    <a:pt x="17812" y="21861"/>
                    <a:pt x="36047" y="6200"/>
                    <a:pt x="57109" y="73"/>
                  </a:cubicBezTo>
                  <a:cubicBezTo>
                    <a:pt x="58994" y="-470"/>
                    <a:pt x="60481" y="2140"/>
                    <a:pt x="58994" y="3445"/>
                  </a:cubicBezTo>
                  <a:cubicBezTo>
                    <a:pt x="42935" y="17728"/>
                    <a:pt x="23684" y="27951"/>
                    <a:pt x="7262" y="42017"/>
                  </a:cubicBezTo>
                  <a:cubicBezTo>
                    <a:pt x="3166" y="45498"/>
                    <a:pt x="-2708" y="39552"/>
                    <a:pt x="1389" y="36000"/>
                  </a:cubicBezTo>
                  <a:lnTo>
                    <a:pt x="1389" y="36000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90E99903-60B4-6378-0A70-BD5D56A522D0}"/>
                </a:ext>
              </a:extLst>
            </p:cNvPr>
            <p:cNvSpPr/>
            <p:nvPr/>
          </p:nvSpPr>
          <p:spPr>
            <a:xfrm>
              <a:off x="21333826" y="2403345"/>
              <a:ext cx="145545" cy="112846"/>
            </a:xfrm>
            <a:custGeom>
              <a:avLst/>
              <a:gdLst>
                <a:gd name="connsiteX0" fmla="*/ 1319 w 62541"/>
                <a:gd name="connsiteY0" fmla="*/ 35934 h 43507"/>
                <a:gd name="connsiteX1" fmla="*/ 59106 w 62541"/>
                <a:gd name="connsiteY1" fmla="*/ 8 h 43507"/>
                <a:gd name="connsiteX2" fmla="*/ 61535 w 62541"/>
                <a:gd name="connsiteY2" fmla="*/ 6062 h 43507"/>
                <a:gd name="connsiteX3" fmla="*/ 36883 w 62541"/>
                <a:gd name="connsiteY3" fmla="*/ 21433 h 43507"/>
                <a:gd name="connsiteX4" fmla="*/ 7591 w 62541"/>
                <a:gd name="connsiteY4" fmla="*/ 42387 h 43507"/>
                <a:gd name="connsiteX5" fmla="*/ 1319 w 62541"/>
                <a:gd name="connsiteY5" fmla="*/ 35971 h 43507"/>
                <a:gd name="connsiteX6" fmla="*/ 1319 w 62541"/>
                <a:gd name="connsiteY6" fmla="*/ 35971 h 4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541" h="43507">
                  <a:moveTo>
                    <a:pt x="1319" y="35934"/>
                  </a:moveTo>
                  <a:cubicBezTo>
                    <a:pt x="15531" y="20491"/>
                    <a:pt x="37173" y="1422"/>
                    <a:pt x="59106" y="8"/>
                  </a:cubicBezTo>
                  <a:cubicBezTo>
                    <a:pt x="62187" y="-209"/>
                    <a:pt x="63674" y="4068"/>
                    <a:pt x="61535" y="6062"/>
                  </a:cubicBezTo>
                  <a:cubicBezTo>
                    <a:pt x="54320" y="12696"/>
                    <a:pt x="45221" y="16394"/>
                    <a:pt x="36883" y="21433"/>
                  </a:cubicBezTo>
                  <a:cubicBezTo>
                    <a:pt x="26624" y="27632"/>
                    <a:pt x="16908" y="34883"/>
                    <a:pt x="7591" y="42387"/>
                  </a:cubicBezTo>
                  <a:cubicBezTo>
                    <a:pt x="3132" y="45940"/>
                    <a:pt x="-2632" y="40285"/>
                    <a:pt x="1319" y="35971"/>
                  </a:cubicBezTo>
                  <a:lnTo>
                    <a:pt x="1319" y="35971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F7A3B6B-A174-734C-97F5-11F2836F2B31}"/>
                </a:ext>
              </a:extLst>
            </p:cNvPr>
            <p:cNvSpPr/>
            <p:nvPr/>
          </p:nvSpPr>
          <p:spPr>
            <a:xfrm>
              <a:off x="21419260" y="2433982"/>
              <a:ext cx="91416" cy="64447"/>
            </a:xfrm>
            <a:custGeom>
              <a:avLst/>
              <a:gdLst>
                <a:gd name="connsiteX0" fmla="*/ 37838 w 39282"/>
                <a:gd name="connsiteY0" fmla="*/ 5561 h 24847"/>
                <a:gd name="connsiteX1" fmla="*/ 3181 w 39282"/>
                <a:gd name="connsiteY1" fmla="*/ 24739 h 24847"/>
                <a:gd name="connsiteX2" fmla="*/ 752 w 39282"/>
                <a:gd name="connsiteY2" fmla="*/ 20388 h 24847"/>
                <a:gd name="connsiteX3" fmla="*/ 34974 w 39282"/>
                <a:gd name="connsiteY3" fmla="*/ 377 h 24847"/>
                <a:gd name="connsiteX4" fmla="*/ 37838 w 39282"/>
                <a:gd name="connsiteY4" fmla="*/ 5561 h 24847"/>
                <a:gd name="connsiteX5" fmla="*/ 37838 w 39282"/>
                <a:gd name="connsiteY5" fmla="*/ 5561 h 24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282" h="24847">
                  <a:moveTo>
                    <a:pt x="37838" y="5561"/>
                  </a:moveTo>
                  <a:cubicBezTo>
                    <a:pt x="26854" y="12231"/>
                    <a:pt x="15506" y="20787"/>
                    <a:pt x="3181" y="24739"/>
                  </a:cubicBezTo>
                  <a:cubicBezTo>
                    <a:pt x="752" y="25500"/>
                    <a:pt x="-1097" y="22056"/>
                    <a:pt x="752" y="20388"/>
                  </a:cubicBezTo>
                  <a:cubicBezTo>
                    <a:pt x="10431" y="11796"/>
                    <a:pt x="23627" y="6395"/>
                    <a:pt x="34974" y="377"/>
                  </a:cubicBezTo>
                  <a:cubicBezTo>
                    <a:pt x="38345" y="-1400"/>
                    <a:pt x="41064" y="3567"/>
                    <a:pt x="37838" y="5561"/>
                  </a:cubicBezTo>
                  <a:lnTo>
                    <a:pt x="37838" y="5561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35125850-B055-3482-29AE-69412534CC38}"/>
                </a:ext>
              </a:extLst>
            </p:cNvPr>
            <p:cNvSpPr/>
            <p:nvPr/>
          </p:nvSpPr>
          <p:spPr>
            <a:xfrm>
              <a:off x="21466871" y="2453181"/>
              <a:ext cx="81799" cy="73458"/>
            </a:xfrm>
            <a:custGeom>
              <a:avLst/>
              <a:gdLst>
                <a:gd name="connsiteX0" fmla="*/ 33620 w 35149"/>
                <a:gd name="connsiteY0" fmla="*/ 6388 h 28321"/>
                <a:gd name="connsiteX1" fmla="*/ 3240 w 35149"/>
                <a:gd name="connsiteY1" fmla="*/ 28176 h 28321"/>
                <a:gd name="connsiteX2" fmla="*/ 303 w 35149"/>
                <a:gd name="connsiteY2" fmla="*/ 24224 h 28321"/>
                <a:gd name="connsiteX3" fmla="*/ 30393 w 35149"/>
                <a:gd name="connsiteY3" fmla="*/ 515 h 28321"/>
                <a:gd name="connsiteX4" fmla="*/ 33620 w 35149"/>
                <a:gd name="connsiteY4" fmla="*/ 6352 h 28321"/>
                <a:gd name="connsiteX5" fmla="*/ 33620 w 35149"/>
                <a:gd name="connsiteY5" fmla="*/ 6352 h 28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49" h="28321">
                  <a:moveTo>
                    <a:pt x="33620" y="6388"/>
                  </a:moveTo>
                  <a:cubicBezTo>
                    <a:pt x="24013" y="13095"/>
                    <a:pt x="14261" y="24079"/>
                    <a:pt x="3240" y="28176"/>
                  </a:cubicBezTo>
                  <a:cubicBezTo>
                    <a:pt x="957" y="29010"/>
                    <a:pt x="-711" y="26073"/>
                    <a:pt x="303" y="24224"/>
                  </a:cubicBezTo>
                  <a:cubicBezTo>
                    <a:pt x="5923" y="13747"/>
                    <a:pt x="20569" y="6388"/>
                    <a:pt x="30393" y="515"/>
                  </a:cubicBezTo>
                  <a:cubicBezTo>
                    <a:pt x="34127" y="-1732"/>
                    <a:pt x="37064" y="3959"/>
                    <a:pt x="33620" y="6352"/>
                  </a:cubicBezTo>
                  <a:lnTo>
                    <a:pt x="33620" y="6352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ECFEBAC-37FE-344A-6C5D-D80C0EA64F52}"/>
                </a:ext>
              </a:extLst>
            </p:cNvPr>
            <p:cNvSpPr/>
            <p:nvPr/>
          </p:nvSpPr>
          <p:spPr>
            <a:xfrm>
              <a:off x="21532466" y="2474517"/>
              <a:ext cx="37168" cy="92164"/>
            </a:xfrm>
            <a:custGeom>
              <a:avLst/>
              <a:gdLst>
                <a:gd name="connsiteX0" fmla="*/ 15766 w 15971"/>
                <a:gd name="connsiteY0" fmla="*/ 4652 h 35533"/>
                <a:gd name="connsiteX1" fmla="*/ 11452 w 15971"/>
                <a:gd name="connsiteY1" fmla="*/ 21545 h 35533"/>
                <a:gd name="connsiteX2" fmla="*/ 6196 w 15971"/>
                <a:gd name="connsiteY2" fmla="*/ 35140 h 35533"/>
                <a:gd name="connsiteX3" fmla="*/ 2316 w 15971"/>
                <a:gd name="connsiteY3" fmla="*/ 34560 h 35533"/>
                <a:gd name="connsiteX4" fmla="*/ 1846 w 15971"/>
                <a:gd name="connsiteY4" fmla="*/ 18899 h 35533"/>
                <a:gd name="connsiteX5" fmla="*/ 8987 w 15971"/>
                <a:gd name="connsiteY5" fmla="*/ 1788 h 35533"/>
                <a:gd name="connsiteX6" fmla="*/ 15766 w 15971"/>
                <a:gd name="connsiteY6" fmla="*/ 4652 h 35533"/>
                <a:gd name="connsiteX7" fmla="*/ 15766 w 15971"/>
                <a:gd name="connsiteY7" fmla="*/ 4652 h 35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971" h="35533">
                  <a:moveTo>
                    <a:pt x="15766" y="4652"/>
                  </a:moveTo>
                  <a:cubicBezTo>
                    <a:pt x="13844" y="10198"/>
                    <a:pt x="12504" y="15781"/>
                    <a:pt x="11452" y="21545"/>
                  </a:cubicBezTo>
                  <a:cubicBezTo>
                    <a:pt x="10618" y="26149"/>
                    <a:pt x="10727" y="32639"/>
                    <a:pt x="6196" y="35140"/>
                  </a:cubicBezTo>
                  <a:cubicBezTo>
                    <a:pt x="4854" y="35865"/>
                    <a:pt x="3404" y="35538"/>
                    <a:pt x="2316" y="34560"/>
                  </a:cubicBezTo>
                  <a:cubicBezTo>
                    <a:pt x="-1780" y="30935"/>
                    <a:pt x="540" y="23467"/>
                    <a:pt x="1846" y="18899"/>
                  </a:cubicBezTo>
                  <a:cubicBezTo>
                    <a:pt x="3513" y="12990"/>
                    <a:pt x="6159" y="7226"/>
                    <a:pt x="8987" y="1788"/>
                  </a:cubicBezTo>
                  <a:cubicBezTo>
                    <a:pt x="10909" y="-1910"/>
                    <a:pt x="17180" y="664"/>
                    <a:pt x="15766" y="4652"/>
                  </a:cubicBezTo>
                  <a:lnTo>
                    <a:pt x="15766" y="4652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F623E43B-922F-4DEA-E853-3EDEFB7F4153}"/>
                </a:ext>
              </a:extLst>
            </p:cNvPr>
            <p:cNvSpPr/>
            <p:nvPr/>
          </p:nvSpPr>
          <p:spPr>
            <a:xfrm>
              <a:off x="21572193" y="2506169"/>
              <a:ext cx="40021" cy="101465"/>
            </a:xfrm>
            <a:custGeom>
              <a:avLst/>
              <a:gdLst>
                <a:gd name="connsiteX0" fmla="*/ 9353 w 17197"/>
                <a:gd name="connsiteY0" fmla="*/ 4556 h 39119"/>
                <a:gd name="connsiteX1" fmla="*/ 13667 w 17197"/>
                <a:gd name="connsiteY1" fmla="*/ 22610 h 39119"/>
                <a:gd name="connsiteX2" fmla="*/ 16168 w 17197"/>
                <a:gd name="connsiteY2" fmla="*/ 37220 h 39119"/>
                <a:gd name="connsiteX3" fmla="*/ 12834 w 17197"/>
                <a:gd name="connsiteY3" fmla="*/ 39105 h 39119"/>
                <a:gd name="connsiteX4" fmla="*/ 2610 w 17197"/>
                <a:gd name="connsiteY4" fmla="*/ 25365 h 39119"/>
                <a:gd name="connsiteX5" fmla="*/ 0 w 17197"/>
                <a:gd name="connsiteY5" fmla="*/ 4448 h 39119"/>
                <a:gd name="connsiteX6" fmla="*/ 9353 w 17197"/>
                <a:gd name="connsiteY6" fmla="*/ 4556 h 39119"/>
                <a:gd name="connsiteX7" fmla="*/ 9353 w 17197"/>
                <a:gd name="connsiteY7" fmla="*/ 4556 h 39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97" h="39119">
                  <a:moveTo>
                    <a:pt x="9353" y="4556"/>
                  </a:moveTo>
                  <a:cubicBezTo>
                    <a:pt x="10006" y="10756"/>
                    <a:pt x="11528" y="16737"/>
                    <a:pt x="13667" y="22610"/>
                  </a:cubicBezTo>
                  <a:cubicBezTo>
                    <a:pt x="15371" y="27251"/>
                    <a:pt x="18960" y="32434"/>
                    <a:pt x="16168" y="37220"/>
                  </a:cubicBezTo>
                  <a:cubicBezTo>
                    <a:pt x="15552" y="38307"/>
                    <a:pt x="14138" y="39250"/>
                    <a:pt x="12834" y="39105"/>
                  </a:cubicBezTo>
                  <a:cubicBezTo>
                    <a:pt x="6235" y="38380"/>
                    <a:pt x="4205" y="30948"/>
                    <a:pt x="2610" y="25365"/>
                  </a:cubicBezTo>
                  <a:cubicBezTo>
                    <a:pt x="689" y="18622"/>
                    <a:pt x="0" y="11445"/>
                    <a:pt x="0" y="4448"/>
                  </a:cubicBezTo>
                  <a:cubicBezTo>
                    <a:pt x="0" y="-1715"/>
                    <a:pt x="8737" y="-1280"/>
                    <a:pt x="9353" y="4556"/>
                  </a:cubicBezTo>
                  <a:lnTo>
                    <a:pt x="9353" y="4556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CBFFB161-049A-AC20-141E-484F3923EF1E}"/>
                </a:ext>
              </a:extLst>
            </p:cNvPr>
            <p:cNvSpPr/>
            <p:nvPr/>
          </p:nvSpPr>
          <p:spPr>
            <a:xfrm>
              <a:off x="21563936" y="2477129"/>
              <a:ext cx="95852" cy="41212"/>
            </a:xfrm>
            <a:custGeom>
              <a:avLst/>
              <a:gdLst>
                <a:gd name="connsiteX0" fmla="*/ 3766 w 41188"/>
                <a:gd name="connsiteY0" fmla="*/ 5710 h 15889"/>
                <a:gd name="connsiteX1" fmla="*/ 23342 w 41188"/>
                <a:gd name="connsiteY1" fmla="*/ 1288 h 15889"/>
                <a:gd name="connsiteX2" fmla="*/ 39692 w 41188"/>
                <a:gd name="connsiteY2" fmla="*/ 1505 h 15889"/>
                <a:gd name="connsiteX3" fmla="*/ 40272 w 41188"/>
                <a:gd name="connsiteY3" fmla="*/ 6327 h 15889"/>
                <a:gd name="connsiteX4" fmla="*/ 24755 w 41188"/>
                <a:gd name="connsiteY4" fmla="*/ 11330 h 15889"/>
                <a:gd name="connsiteX5" fmla="*/ 6231 w 41188"/>
                <a:gd name="connsiteY5" fmla="*/ 15680 h 15889"/>
                <a:gd name="connsiteX6" fmla="*/ 3730 w 41188"/>
                <a:gd name="connsiteY6" fmla="*/ 5674 h 15889"/>
                <a:gd name="connsiteX7" fmla="*/ 3730 w 41188"/>
                <a:gd name="connsiteY7" fmla="*/ 5674 h 15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188" h="15889">
                  <a:moveTo>
                    <a:pt x="3766" y="5710"/>
                  </a:moveTo>
                  <a:cubicBezTo>
                    <a:pt x="10254" y="3970"/>
                    <a:pt x="16744" y="2484"/>
                    <a:pt x="23342" y="1288"/>
                  </a:cubicBezTo>
                  <a:cubicBezTo>
                    <a:pt x="28852" y="309"/>
                    <a:pt x="34508" y="-1141"/>
                    <a:pt x="39692" y="1505"/>
                  </a:cubicBezTo>
                  <a:cubicBezTo>
                    <a:pt x="41396" y="2375"/>
                    <a:pt x="41722" y="5058"/>
                    <a:pt x="40272" y="6327"/>
                  </a:cubicBezTo>
                  <a:cubicBezTo>
                    <a:pt x="35994" y="10097"/>
                    <a:pt x="30158" y="10278"/>
                    <a:pt x="24755" y="11330"/>
                  </a:cubicBezTo>
                  <a:cubicBezTo>
                    <a:pt x="18520" y="12526"/>
                    <a:pt x="12357" y="14012"/>
                    <a:pt x="6231" y="15680"/>
                  </a:cubicBezTo>
                  <a:cubicBezTo>
                    <a:pt x="-150" y="17456"/>
                    <a:pt x="-2687" y="7414"/>
                    <a:pt x="3730" y="5674"/>
                  </a:cubicBezTo>
                  <a:lnTo>
                    <a:pt x="3730" y="5674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12F6D006-BFC4-9463-BE3D-1D7D7F458B63}"/>
                </a:ext>
              </a:extLst>
            </p:cNvPr>
            <p:cNvSpPr/>
            <p:nvPr/>
          </p:nvSpPr>
          <p:spPr>
            <a:xfrm>
              <a:off x="21542165" y="2411355"/>
              <a:ext cx="90465" cy="61817"/>
            </a:xfrm>
            <a:custGeom>
              <a:avLst/>
              <a:gdLst>
                <a:gd name="connsiteX0" fmla="*/ 1665 w 38873"/>
                <a:gd name="connsiteY0" fmla="*/ 17584 h 23833"/>
                <a:gd name="connsiteX1" fmla="*/ 20117 w 38873"/>
                <a:gd name="connsiteY1" fmla="*/ 6490 h 23833"/>
                <a:gd name="connsiteX2" fmla="*/ 36104 w 38873"/>
                <a:gd name="connsiteY2" fmla="*/ 2 h 23833"/>
                <a:gd name="connsiteX3" fmla="*/ 38461 w 38873"/>
                <a:gd name="connsiteY3" fmla="*/ 4170 h 23833"/>
                <a:gd name="connsiteX4" fmla="*/ 24286 w 38873"/>
                <a:gd name="connsiteY4" fmla="*/ 14067 h 23833"/>
                <a:gd name="connsiteX5" fmla="*/ 4891 w 38873"/>
                <a:gd name="connsiteY5" fmla="*/ 23457 h 23833"/>
                <a:gd name="connsiteX6" fmla="*/ 1665 w 38873"/>
                <a:gd name="connsiteY6" fmla="*/ 17620 h 23833"/>
                <a:gd name="connsiteX7" fmla="*/ 1665 w 38873"/>
                <a:gd name="connsiteY7" fmla="*/ 17620 h 23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73" h="23833">
                  <a:moveTo>
                    <a:pt x="1665" y="17584"/>
                  </a:moveTo>
                  <a:cubicBezTo>
                    <a:pt x="7792" y="13850"/>
                    <a:pt x="13846" y="10007"/>
                    <a:pt x="20117" y="6490"/>
                  </a:cubicBezTo>
                  <a:cubicBezTo>
                    <a:pt x="25229" y="3627"/>
                    <a:pt x="30159" y="219"/>
                    <a:pt x="36104" y="2"/>
                  </a:cubicBezTo>
                  <a:cubicBezTo>
                    <a:pt x="38062" y="-71"/>
                    <a:pt x="39657" y="2466"/>
                    <a:pt x="38461" y="4170"/>
                  </a:cubicBezTo>
                  <a:cubicBezTo>
                    <a:pt x="35017" y="9065"/>
                    <a:pt x="29507" y="11349"/>
                    <a:pt x="24286" y="14067"/>
                  </a:cubicBezTo>
                  <a:cubicBezTo>
                    <a:pt x="17906" y="17366"/>
                    <a:pt x="11381" y="20375"/>
                    <a:pt x="4891" y="23457"/>
                  </a:cubicBezTo>
                  <a:cubicBezTo>
                    <a:pt x="1049" y="25306"/>
                    <a:pt x="-2033" y="19868"/>
                    <a:pt x="1665" y="17620"/>
                  </a:cubicBezTo>
                  <a:lnTo>
                    <a:pt x="1665" y="17620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C23C8710-0F40-3316-C496-F076795C66CF}"/>
                </a:ext>
              </a:extLst>
            </p:cNvPr>
            <p:cNvSpPr/>
            <p:nvPr/>
          </p:nvSpPr>
          <p:spPr>
            <a:xfrm>
              <a:off x="21514979" y="2352977"/>
              <a:ext cx="26472" cy="93512"/>
            </a:xfrm>
            <a:custGeom>
              <a:avLst/>
              <a:gdLst>
                <a:gd name="connsiteX0" fmla="*/ 1275 w 11375"/>
                <a:gd name="connsiteY0" fmla="*/ 33784 h 36053"/>
                <a:gd name="connsiteX1" fmla="*/ 5371 w 11375"/>
                <a:gd name="connsiteY1" fmla="*/ 1084 h 36053"/>
                <a:gd name="connsiteX2" fmla="*/ 11352 w 11375"/>
                <a:gd name="connsiteY2" fmla="*/ 3658 h 36053"/>
                <a:gd name="connsiteX3" fmla="*/ 8815 w 11375"/>
                <a:gd name="connsiteY3" fmla="*/ 17796 h 36053"/>
                <a:gd name="connsiteX4" fmla="*/ 7292 w 11375"/>
                <a:gd name="connsiteY4" fmla="*/ 33095 h 36053"/>
                <a:gd name="connsiteX5" fmla="*/ 1275 w 11375"/>
                <a:gd name="connsiteY5" fmla="*/ 33784 h 36053"/>
                <a:gd name="connsiteX6" fmla="*/ 1275 w 11375"/>
                <a:gd name="connsiteY6" fmla="*/ 33784 h 3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75" h="36053">
                  <a:moveTo>
                    <a:pt x="1275" y="33784"/>
                  </a:moveTo>
                  <a:cubicBezTo>
                    <a:pt x="-321" y="23778"/>
                    <a:pt x="-1662" y="9386"/>
                    <a:pt x="5371" y="1084"/>
                  </a:cubicBezTo>
                  <a:cubicBezTo>
                    <a:pt x="7510" y="-1454"/>
                    <a:pt x="11208" y="902"/>
                    <a:pt x="11352" y="3658"/>
                  </a:cubicBezTo>
                  <a:cubicBezTo>
                    <a:pt x="11606" y="8407"/>
                    <a:pt x="9721" y="13192"/>
                    <a:pt x="8815" y="17796"/>
                  </a:cubicBezTo>
                  <a:cubicBezTo>
                    <a:pt x="7800" y="22872"/>
                    <a:pt x="7256" y="27911"/>
                    <a:pt x="7292" y="33095"/>
                  </a:cubicBezTo>
                  <a:cubicBezTo>
                    <a:pt x="7292" y="36466"/>
                    <a:pt x="1855" y="37300"/>
                    <a:pt x="1275" y="33784"/>
                  </a:cubicBezTo>
                  <a:lnTo>
                    <a:pt x="1275" y="33784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D892B618-81B5-5004-B09D-B22AFFC16EE7}"/>
                </a:ext>
              </a:extLst>
            </p:cNvPr>
            <p:cNvSpPr/>
            <p:nvPr/>
          </p:nvSpPr>
          <p:spPr>
            <a:xfrm>
              <a:off x="21411167" y="2158841"/>
              <a:ext cx="85446" cy="285537"/>
            </a:xfrm>
            <a:custGeom>
              <a:avLst/>
              <a:gdLst>
                <a:gd name="connsiteX0" fmla="*/ 30258 w 36716"/>
                <a:gd name="connsiteY0" fmla="*/ 108450 h 110087"/>
                <a:gd name="connsiteX1" fmla="*/ 6839 w 36716"/>
                <a:gd name="connsiteY1" fmla="*/ 52549 h 110087"/>
                <a:gd name="connsiteX2" fmla="*/ 2996 w 36716"/>
                <a:gd name="connsiteY2" fmla="*/ 2883 h 110087"/>
                <a:gd name="connsiteX3" fmla="*/ 11044 w 36716"/>
                <a:gd name="connsiteY3" fmla="*/ 4007 h 110087"/>
                <a:gd name="connsiteX4" fmla="*/ 36566 w 36716"/>
                <a:gd name="connsiteY4" fmla="*/ 105949 h 110087"/>
                <a:gd name="connsiteX5" fmla="*/ 30222 w 36716"/>
                <a:gd name="connsiteY5" fmla="*/ 108450 h 110087"/>
                <a:gd name="connsiteX6" fmla="*/ 30222 w 36716"/>
                <a:gd name="connsiteY6" fmla="*/ 108450 h 11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716" h="110087">
                  <a:moveTo>
                    <a:pt x="30258" y="108450"/>
                  </a:moveTo>
                  <a:cubicBezTo>
                    <a:pt x="19527" y="91157"/>
                    <a:pt x="12241" y="72125"/>
                    <a:pt x="6839" y="52549"/>
                  </a:cubicBezTo>
                  <a:cubicBezTo>
                    <a:pt x="2380" y="36416"/>
                    <a:pt x="-3747" y="19015"/>
                    <a:pt x="2996" y="2883"/>
                  </a:cubicBezTo>
                  <a:cubicBezTo>
                    <a:pt x="4809" y="-1431"/>
                    <a:pt x="10573" y="-779"/>
                    <a:pt x="11044" y="4007"/>
                  </a:cubicBezTo>
                  <a:cubicBezTo>
                    <a:pt x="14524" y="39389"/>
                    <a:pt x="26742" y="72052"/>
                    <a:pt x="36566" y="105949"/>
                  </a:cubicBezTo>
                  <a:cubicBezTo>
                    <a:pt x="37690" y="109827"/>
                    <a:pt x="32216" y="111640"/>
                    <a:pt x="30222" y="108450"/>
                  </a:cubicBezTo>
                  <a:lnTo>
                    <a:pt x="30222" y="108450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2C24B11C-1ED7-FB70-4F1A-51FB1DAD2698}"/>
                </a:ext>
              </a:extLst>
            </p:cNvPr>
            <p:cNvSpPr/>
            <p:nvPr/>
          </p:nvSpPr>
          <p:spPr>
            <a:xfrm>
              <a:off x="21343155" y="2146974"/>
              <a:ext cx="98201" cy="240979"/>
            </a:xfrm>
            <a:custGeom>
              <a:avLst/>
              <a:gdLst>
                <a:gd name="connsiteX0" fmla="*/ 37260 w 42197"/>
                <a:gd name="connsiteY0" fmla="*/ 91092 h 92908"/>
                <a:gd name="connsiteX1" fmla="*/ 13007 w 42197"/>
                <a:gd name="connsiteY1" fmla="*/ 44725 h 92908"/>
                <a:gd name="connsiteX2" fmla="*/ 28 w 42197"/>
                <a:gd name="connsiteY2" fmla="*/ 4558 h 92908"/>
                <a:gd name="connsiteX3" fmla="*/ 8984 w 42197"/>
                <a:gd name="connsiteY3" fmla="*/ 2310 h 92908"/>
                <a:gd name="connsiteX4" fmla="*/ 30372 w 42197"/>
                <a:gd name="connsiteY4" fmla="*/ 52483 h 92908"/>
                <a:gd name="connsiteX5" fmla="*/ 42154 w 42197"/>
                <a:gd name="connsiteY5" fmla="*/ 90512 h 92908"/>
                <a:gd name="connsiteX6" fmla="*/ 37260 w 42197"/>
                <a:gd name="connsiteY6" fmla="*/ 91092 h 92908"/>
                <a:gd name="connsiteX7" fmla="*/ 37260 w 42197"/>
                <a:gd name="connsiteY7" fmla="*/ 91092 h 9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97" h="92908">
                  <a:moveTo>
                    <a:pt x="37260" y="91092"/>
                  </a:moveTo>
                  <a:cubicBezTo>
                    <a:pt x="33780" y="75177"/>
                    <a:pt x="19931" y="59516"/>
                    <a:pt x="13007" y="44725"/>
                  </a:cubicBezTo>
                  <a:cubicBezTo>
                    <a:pt x="7026" y="31964"/>
                    <a:pt x="1588" y="18623"/>
                    <a:pt x="28" y="4558"/>
                  </a:cubicBezTo>
                  <a:cubicBezTo>
                    <a:pt x="-515" y="-337"/>
                    <a:pt x="6881" y="-1605"/>
                    <a:pt x="8984" y="2310"/>
                  </a:cubicBezTo>
                  <a:cubicBezTo>
                    <a:pt x="17502" y="18297"/>
                    <a:pt x="22433" y="36133"/>
                    <a:pt x="30372" y="52483"/>
                  </a:cubicBezTo>
                  <a:cubicBezTo>
                    <a:pt x="36716" y="65534"/>
                    <a:pt x="42770" y="75685"/>
                    <a:pt x="42154" y="90512"/>
                  </a:cubicBezTo>
                  <a:cubicBezTo>
                    <a:pt x="42045" y="93231"/>
                    <a:pt x="37877" y="93920"/>
                    <a:pt x="37260" y="91092"/>
                  </a:cubicBezTo>
                  <a:lnTo>
                    <a:pt x="37260" y="91092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9B5A3231-671E-9F40-A603-B02D0F91516B}"/>
                </a:ext>
              </a:extLst>
            </p:cNvPr>
            <p:cNvSpPr/>
            <p:nvPr/>
          </p:nvSpPr>
          <p:spPr>
            <a:xfrm>
              <a:off x="21266905" y="2104382"/>
              <a:ext cx="119385" cy="242979"/>
            </a:xfrm>
            <a:custGeom>
              <a:avLst/>
              <a:gdLst>
                <a:gd name="connsiteX0" fmla="*/ 43416 w 51300"/>
                <a:gd name="connsiteY0" fmla="*/ 91562 h 93679"/>
                <a:gd name="connsiteX1" fmla="*/ 95 w 51300"/>
                <a:gd name="connsiteY1" fmla="*/ 5752 h 93679"/>
                <a:gd name="connsiteX2" fmla="*/ 7961 w 51300"/>
                <a:gd name="connsiteY2" fmla="*/ 1366 h 93679"/>
                <a:gd name="connsiteX3" fmla="*/ 36528 w 51300"/>
                <a:gd name="connsiteY3" fmla="*/ 48059 h 93679"/>
                <a:gd name="connsiteX4" fmla="*/ 51283 w 51300"/>
                <a:gd name="connsiteY4" fmla="*/ 89604 h 93679"/>
                <a:gd name="connsiteX5" fmla="*/ 43416 w 51300"/>
                <a:gd name="connsiteY5" fmla="*/ 91598 h 93679"/>
                <a:gd name="connsiteX6" fmla="*/ 43416 w 51300"/>
                <a:gd name="connsiteY6" fmla="*/ 91598 h 93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300" h="93679">
                  <a:moveTo>
                    <a:pt x="43416" y="91562"/>
                  </a:moveTo>
                  <a:cubicBezTo>
                    <a:pt x="30474" y="63611"/>
                    <a:pt x="5967" y="36168"/>
                    <a:pt x="95" y="5752"/>
                  </a:cubicBezTo>
                  <a:cubicBezTo>
                    <a:pt x="-776" y="1221"/>
                    <a:pt x="4554" y="-1933"/>
                    <a:pt x="7961" y="1366"/>
                  </a:cubicBezTo>
                  <a:cubicBezTo>
                    <a:pt x="20831" y="13728"/>
                    <a:pt x="28298" y="32398"/>
                    <a:pt x="36528" y="48059"/>
                  </a:cubicBezTo>
                  <a:cubicBezTo>
                    <a:pt x="43525" y="61363"/>
                    <a:pt x="49869" y="74487"/>
                    <a:pt x="51283" y="89604"/>
                  </a:cubicBezTo>
                  <a:cubicBezTo>
                    <a:pt x="51682" y="93773"/>
                    <a:pt x="45120" y="95260"/>
                    <a:pt x="43416" y="91598"/>
                  </a:cubicBezTo>
                  <a:lnTo>
                    <a:pt x="43416" y="91598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9ECE4D5D-7A1C-49FB-5C79-EAC036228CE2}"/>
                </a:ext>
              </a:extLst>
            </p:cNvPr>
            <p:cNvSpPr/>
            <p:nvPr/>
          </p:nvSpPr>
          <p:spPr>
            <a:xfrm>
              <a:off x="21174397" y="2038945"/>
              <a:ext cx="131265" cy="250164"/>
            </a:xfrm>
            <a:custGeom>
              <a:avLst/>
              <a:gdLst>
                <a:gd name="connsiteX0" fmla="*/ 49017 w 56405"/>
                <a:gd name="connsiteY0" fmla="*/ 95330 h 96449"/>
                <a:gd name="connsiteX1" fmla="*/ 4 w 56405"/>
                <a:gd name="connsiteY1" fmla="*/ 4155 h 96449"/>
                <a:gd name="connsiteX2" fmla="*/ 8233 w 56405"/>
                <a:gd name="connsiteY2" fmla="*/ 2089 h 96449"/>
                <a:gd name="connsiteX3" fmla="*/ 29732 w 56405"/>
                <a:gd name="connsiteY3" fmla="*/ 47404 h 96449"/>
                <a:gd name="connsiteX4" fmla="*/ 55833 w 56405"/>
                <a:gd name="connsiteY4" fmla="*/ 90254 h 96449"/>
                <a:gd name="connsiteX5" fmla="*/ 49017 w 56405"/>
                <a:gd name="connsiteY5" fmla="*/ 95330 h 96449"/>
                <a:gd name="connsiteX6" fmla="*/ 49017 w 56405"/>
                <a:gd name="connsiteY6" fmla="*/ 95330 h 9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405" h="96449">
                  <a:moveTo>
                    <a:pt x="49017" y="95330"/>
                  </a:moveTo>
                  <a:cubicBezTo>
                    <a:pt x="25889" y="75681"/>
                    <a:pt x="1200" y="35042"/>
                    <a:pt x="4" y="4155"/>
                  </a:cubicBezTo>
                  <a:cubicBezTo>
                    <a:pt x="-177" y="-558"/>
                    <a:pt x="5986" y="-1283"/>
                    <a:pt x="8233" y="2089"/>
                  </a:cubicBezTo>
                  <a:cubicBezTo>
                    <a:pt x="17405" y="15864"/>
                    <a:pt x="21900" y="32722"/>
                    <a:pt x="29732" y="47404"/>
                  </a:cubicBezTo>
                  <a:cubicBezTo>
                    <a:pt x="37598" y="62231"/>
                    <a:pt x="47967" y="75500"/>
                    <a:pt x="55833" y="90254"/>
                  </a:cubicBezTo>
                  <a:cubicBezTo>
                    <a:pt x="58225" y="94713"/>
                    <a:pt x="52570" y="98375"/>
                    <a:pt x="49017" y="95330"/>
                  </a:cubicBezTo>
                  <a:lnTo>
                    <a:pt x="49017" y="95330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A77621A0-F082-5283-0BF3-61EE922F7D1F}"/>
                </a:ext>
              </a:extLst>
            </p:cNvPr>
            <p:cNvSpPr/>
            <p:nvPr/>
          </p:nvSpPr>
          <p:spPr>
            <a:xfrm>
              <a:off x="21080732" y="1960224"/>
              <a:ext cx="145417" cy="286660"/>
            </a:xfrm>
            <a:custGeom>
              <a:avLst/>
              <a:gdLst>
                <a:gd name="connsiteX0" fmla="*/ 55043 w 62486"/>
                <a:gd name="connsiteY0" fmla="*/ 109366 h 110520"/>
                <a:gd name="connsiteX1" fmla="*/ 12 w 62486"/>
                <a:gd name="connsiteY1" fmla="*/ 3291 h 110520"/>
                <a:gd name="connsiteX2" fmla="*/ 6428 w 62486"/>
                <a:gd name="connsiteY2" fmla="*/ 1660 h 110520"/>
                <a:gd name="connsiteX3" fmla="*/ 30645 w 62486"/>
                <a:gd name="connsiteY3" fmla="*/ 54806 h 110520"/>
                <a:gd name="connsiteX4" fmla="*/ 61859 w 62486"/>
                <a:gd name="connsiteY4" fmla="*/ 104291 h 110520"/>
                <a:gd name="connsiteX5" fmla="*/ 55043 w 62486"/>
                <a:gd name="connsiteY5" fmla="*/ 109366 h 110520"/>
                <a:gd name="connsiteX6" fmla="*/ 55043 w 62486"/>
                <a:gd name="connsiteY6" fmla="*/ 109366 h 11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486" h="110520">
                  <a:moveTo>
                    <a:pt x="55043" y="109366"/>
                  </a:moveTo>
                  <a:cubicBezTo>
                    <a:pt x="28144" y="84533"/>
                    <a:pt x="3057" y="40196"/>
                    <a:pt x="12" y="3291"/>
                  </a:cubicBezTo>
                  <a:cubicBezTo>
                    <a:pt x="-279" y="-225"/>
                    <a:pt x="4905" y="-1168"/>
                    <a:pt x="6428" y="1660"/>
                  </a:cubicBezTo>
                  <a:cubicBezTo>
                    <a:pt x="15746" y="18662"/>
                    <a:pt x="21545" y="37514"/>
                    <a:pt x="30645" y="54806"/>
                  </a:cubicBezTo>
                  <a:cubicBezTo>
                    <a:pt x="39817" y="72244"/>
                    <a:pt x="51744" y="87542"/>
                    <a:pt x="61859" y="104291"/>
                  </a:cubicBezTo>
                  <a:cubicBezTo>
                    <a:pt x="64432" y="108569"/>
                    <a:pt x="58486" y="112556"/>
                    <a:pt x="55043" y="109366"/>
                  </a:cubicBezTo>
                  <a:lnTo>
                    <a:pt x="55043" y="109366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0495091F-BF46-642C-4D37-B3ACF8EC8E40}"/>
                </a:ext>
              </a:extLst>
            </p:cNvPr>
            <p:cNvSpPr/>
            <p:nvPr/>
          </p:nvSpPr>
          <p:spPr>
            <a:xfrm>
              <a:off x="20987284" y="1948976"/>
              <a:ext cx="167274" cy="259678"/>
            </a:xfrm>
            <a:custGeom>
              <a:avLst/>
              <a:gdLst>
                <a:gd name="connsiteX0" fmla="*/ 67574 w 71878"/>
                <a:gd name="connsiteY0" fmla="*/ 99384 h 100117"/>
                <a:gd name="connsiteX1" fmla="*/ 290 w 71878"/>
                <a:gd name="connsiteY1" fmla="*/ 4946 h 100117"/>
                <a:gd name="connsiteX2" fmla="*/ 5437 w 71878"/>
                <a:gd name="connsiteY2" fmla="*/ 1104 h 100117"/>
                <a:gd name="connsiteX3" fmla="*/ 71489 w 71878"/>
                <a:gd name="connsiteY3" fmla="*/ 96447 h 100117"/>
                <a:gd name="connsiteX4" fmla="*/ 67538 w 71878"/>
                <a:gd name="connsiteY4" fmla="*/ 99384 h 100117"/>
                <a:gd name="connsiteX5" fmla="*/ 67538 w 71878"/>
                <a:gd name="connsiteY5" fmla="*/ 99384 h 10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878" h="100117">
                  <a:moveTo>
                    <a:pt x="67574" y="99384"/>
                  </a:moveTo>
                  <a:cubicBezTo>
                    <a:pt x="41690" y="70273"/>
                    <a:pt x="16603" y="41053"/>
                    <a:pt x="290" y="4946"/>
                  </a:cubicBezTo>
                  <a:cubicBezTo>
                    <a:pt x="-1125" y="1865"/>
                    <a:pt x="2972" y="-1906"/>
                    <a:pt x="5437" y="1104"/>
                  </a:cubicBezTo>
                  <a:cubicBezTo>
                    <a:pt x="30089" y="31048"/>
                    <a:pt x="49484" y="64871"/>
                    <a:pt x="71489" y="96447"/>
                  </a:cubicBezTo>
                  <a:cubicBezTo>
                    <a:pt x="73085" y="98731"/>
                    <a:pt x="69387" y="101450"/>
                    <a:pt x="67538" y="99384"/>
                  </a:cubicBezTo>
                  <a:lnTo>
                    <a:pt x="67538" y="99384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C9F1240E-1BD7-B646-CA17-ED037B48FBA1}"/>
                </a:ext>
              </a:extLst>
            </p:cNvPr>
            <p:cNvSpPr/>
            <p:nvPr/>
          </p:nvSpPr>
          <p:spPr>
            <a:xfrm>
              <a:off x="20909344" y="1892466"/>
              <a:ext cx="161524" cy="262976"/>
            </a:xfrm>
            <a:custGeom>
              <a:avLst/>
              <a:gdLst>
                <a:gd name="connsiteX0" fmla="*/ 61731 w 69407"/>
                <a:gd name="connsiteY0" fmla="*/ 100072 h 101389"/>
                <a:gd name="connsiteX1" fmla="*/ 210 w 69407"/>
                <a:gd name="connsiteY1" fmla="*/ 4148 h 101389"/>
                <a:gd name="connsiteX2" fmla="*/ 6736 w 69407"/>
                <a:gd name="connsiteY2" fmla="*/ 1574 h 101389"/>
                <a:gd name="connsiteX3" fmla="*/ 68147 w 69407"/>
                <a:gd name="connsiteY3" fmla="*/ 93800 h 101389"/>
                <a:gd name="connsiteX4" fmla="*/ 61731 w 69407"/>
                <a:gd name="connsiteY4" fmla="*/ 100072 h 101389"/>
                <a:gd name="connsiteX5" fmla="*/ 61731 w 69407"/>
                <a:gd name="connsiteY5" fmla="*/ 100072 h 10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07" h="101389">
                  <a:moveTo>
                    <a:pt x="61731" y="100072"/>
                  </a:moveTo>
                  <a:cubicBezTo>
                    <a:pt x="34868" y="73970"/>
                    <a:pt x="12210" y="39748"/>
                    <a:pt x="210" y="4148"/>
                  </a:cubicBezTo>
                  <a:cubicBezTo>
                    <a:pt x="-1168" y="51"/>
                    <a:pt x="4597" y="-1399"/>
                    <a:pt x="6736" y="1574"/>
                  </a:cubicBezTo>
                  <a:cubicBezTo>
                    <a:pt x="28451" y="32171"/>
                    <a:pt x="42082" y="65922"/>
                    <a:pt x="68147" y="93800"/>
                  </a:cubicBezTo>
                  <a:cubicBezTo>
                    <a:pt x="72099" y="98005"/>
                    <a:pt x="65863" y="104096"/>
                    <a:pt x="61731" y="100072"/>
                  </a:cubicBezTo>
                  <a:lnTo>
                    <a:pt x="61731" y="100072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89CE7600-B931-1B1E-0345-6C4B202D9C52}"/>
                </a:ext>
              </a:extLst>
            </p:cNvPr>
            <p:cNvSpPr/>
            <p:nvPr/>
          </p:nvSpPr>
          <p:spPr>
            <a:xfrm>
              <a:off x="20855695" y="1926490"/>
              <a:ext cx="161093" cy="191914"/>
            </a:xfrm>
            <a:custGeom>
              <a:avLst/>
              <a:gdLst>
                <a:gd name="connsiteX0" fmla="*/ 63939 w 69222"/>
                <a:gd name="connsiteY0" fmla="*/ 73177 h 73991"/>
                <a:gd name="connsiteX1" fmla="*/ 424 w 69222"/>
                <a:gd name="connsiteY1" fmla="*/ 4660 h 73991"/>
                <a:gd name="connsiteX2" fmla="*/ 5572 w 69222"/>
                <a:gd name="connsiteY2" fmla="*/ 817 h 73991"/>
                <a:gd name="connsiteX3" fmla="*/ 68325 w 69222"/>
                <a:gd name="connsiteY3" fmla="*/ 68899 h 73991"/>
                <a:gd name="connsiteX4" fmla="*/ 63975 w 69222"/>
                <a:gd name="connsiteY4" fmla="*/ 73177 h 73991"/>
                <a:gd name="connsiteX5" fmla="*/ 63975 w 69222"/>
                <a:gd name="connsiteY5" fmla="*/ 73177 h 73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222" h="73991">
                  <a:moveTo>
                    <a:pt x="63939" y="73177"/>
                  </a:moveTo>
                  <a:cubicBezTo>
                    <a:pt x="41099" y="53347"/>
                    <a:pt x="14527" y="32067"/>
                    <a:pt x="424" y="4660"/>
                  </a:cubicBezTo>
                  <a:cubicBezTo>
                    <a:pt x="-1352" y="1216"/>
                    <a:pt x="2853" y="-1394"/>
                    <a:pt x="5572" y="817"/>
                  </a:cubicBezTo>
                  <a:cubicBezTo>
                    <a:pt x="29209" y="19995"/>
                    <a:pt x="47262" y="46931"/>
                    <a:pt x="68325" y="68899"/>
                  </a:cubicBezTo>
                  <a:cubicBezTo>
                    <a:pt x="71080" y="71764"/>
                    <a:pt x="66875" y="75715"/>
                    <a:pt x="63975" y="73177"/>
                  </a:cubicBezTo>
                  <a:lnTo>
                    <a:pt x="63975" y="73177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CBC21C03-27BE-89A9-0BE8-F038C58F936C}"/>
                </a:ext>
              </a:extLst>
            </p:cNvPr>
            <p:cNvSpPr/>
            <p:nvPr/>
          </p:nvSpPr>
          <p:spPr>
            <a:xfrm>
              <a:off x="20822581" y="1946838"/>
              <a:ext cx="142224" cy="152354"/>
            </a:xfrm>
            <a:custGeom>
              <a:avLst/>
              <a:gdLst>
                <a:gd name="connsiteX0" fmla="*/ 54060 w 61114"/>
                <a:gd name="connsiteY0" fmla="*/ 57647 h 58739"/>
                <a:gd name="connsiteX1" fmla="*/ 515 w 61114"/>
                <a:gd name="connsiteY1" fmla="*/ 4936 h 58739"/>
                <a:gd name="connsiteX2" fmla="*/ 5120 w 61114"/>
                <a:gd name="connsiteY2" fmla="*/ 441 h 58739"/>
                <a:gd name="connsiteX3" fmla="*/ 59933 w 61114"/>
                <a:gd name="connsiteY3" fmla="*/ 51919 h 58739"/>
                <a:gd name="connsiteX4" fmla="*/ 54060 w 61114"/>
                <a:gd name="connsiteY4" fmla="*/ 57647 h 58739"/>
                <a:gd name="connsiteX5" fmla="*/ 54060 w 61114"/>
                <a:gd name="connsiteY5" fmla="*/ 57647 h 5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114" h="58739">
                  <a:moveTo>
                    <a:pt x="54060" y="57647"/>
                  </a:moveTo>
                  <a:cubicBezTo>
                    <a:pt x="35281" y="41805"/>
                    <a:pt x="14581" y="25273"/>
                    <a:pt x="515" y="4936"/>
                  </a:cubicBezTo>
                  <a:cubicBezTo>
                    <a:pt x="-1406" y="2181"/>
                    <a:pt x="2473" y="-1227"/>
                    <a:pt x="5120" y="441"/>
                  </a:cubicBezTo>
                  <a:cubicBezTo>
                    <a:pt x="26001" y="13673"/>
                    <a:pt x="43365" y="33793"/>
                    <a:pt x="59933" y="51919"/>
                  </a:cubicBezTo>
                  <a:cubicBezTo>
                    <a:pt x="63558" y="55871"/>
                    <a:pt x="58048" y="61018"/>
                    <a:pt x="54060" y="57647"/>
                  </a:cubicBezTo>
                  <a:lnTo>
                    <a:pt x="54060" y="57647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098BE79B-E07C-745B-A970-A2F3DE2966C2}"/>
                </a:ext>
              </a:extLst>
            </p:cNvPr>
            <p:cNvSpPr/>
            <p:nvPr/>
          </p:nvSpPr>
          <p:spPr>
            <a:xfrm>
              <a:off x="20880833" y="2067567"/>
              <a:ext cx="865912" cy="573853"/>
            </a:xfrm>
            <a:custGeom>
              <a:avLst/>
              <a:gdLst>
                <a:gd name="connsiteX0" fmla="*/ 644 w 372084"/>
                <a:gd name="connsiteY0" fmla="*/ 2509 h 221245"/>
                <a:gd name="connsiteX1" fmla="*/ 192636 w 372084"/>
                <a:gd name="connsiteY1" fmla="*/ 102167 h 221245"/>
                <a:gd name="connsiteX2" fmla="*/ 282760 w 372084"/>
                <a:gd name="connsiteY2" fmla="*/ 159337 h 221245"/>
                <a:gd name="connsiteX3" fmla="*/ 328438 w 372084"/>
                <a:gd name="connsiteY3" fmla="*/ 193233 h 221245"/>
                <a:gd name="connsiteX4" fmla="*/ 367011 w 372084"/>
                <a:gd name="connsiteY4" fmla="*/ 221038 h 221245"/>
                <a:gd name="connsiteX5" fmla="*/ 371542 w 372084"/>
                <a:gd name="connsiteY5" fmla="*/ 215165 h 221245"/>
                <a:gd name="connsiteX6" fmla="*/ 337791 w 372084"/>
                <a:gd name="connsiteY6" fmla="*/ 186417 h 221245"/>
                <a:gd name="connsiteX7" fmla="*/ 293019 w 372084"/>
                <a:gd name="connsiteY7" fmla="*/ 154624 h 221245"/>
                <a:gd name="connsiteX8" fmla="*/ 198183 w 372084"/>
                <a:gd name="connsiteY8" fmla="*/ 92741 h 221245"/>
                <a:gd name="connsiteX9" fmla="*/ 1695 w 372084"/>
                <a:gd name="connsiteY9" fmla="*/ 80 h 221245"/>
                <a:gd name="connsiteX10" fmla="*/ 680 w 372084"/>
                <a:gd name="connsiteY10" fmla="*/ 2509 h 221245"/>
                <a:gd name="connsiteX11" fmla="*/ 680 w 372084"/>
                <a:gd name="connsiteY11" fmla="*/ 2509 h 22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2084" h="221245">
                  <a:moveTo>
                    <a:pt x="644" y="2509"/>
                  </a:moveTo>
                  <a:cubicBezTo>
                    <a:pt x="66732" y="31329"/>
                    <a:pt x="131189" y="64428"/>
                    <a:pt x="192636" y="102167"/>
                  </a:cubicBezTo>
                  <a:cubicBezTo>
                    <a:pt x="222980" y="120801"/>
                    <a:pt x="253468" y="139035"/>
                    <a:pt x="282760" y="159337"/>
                  </a:cubicBezTo>
                  <a:cubicBezTo>
                    <a:pt x="298348" y="170140"/>
                    <a:pt x="313466" y="181596"/>
                    <a:pt x="328438" y="193233"/>
                  </a:cubicBezTo>
                  <a:cubicBezTo>
                    <a:pt x="340619" y="202695"/>
                    <a:pt x="352401" y="215673"/>
                    <a:pt x="367011" y="221038"/>
                  </a:cubicBezTo>
                  <a:cubicBezTo>
                    <a:pt x="370309" y="222235"/>
                    <a:pt x="373355" y="217993"/>
                    <a:pt x="371542" y="215165"/>
                  </a:cubicBezTo>
                  <a:cubicBezTo>
                    <a:pt x="363748" y="202948"/>
                    <a:pt x="349319" y="194973"/>
                    <a:pt x="337791" y="186417"/>
                  </a:cubicBezTo>
                  <a:cubicBezTo>
                    <a:pt x="323072" y="175542"/>
                    <a:pt x="308064" y="165065"/>
                    <a:pt x="293019" y="154624"/>
                  </a:cubicBezTo>
                  <a:cubicBezTo>
                    <a:pt x="262060" y="133126"/>
                    <a:pt x="230955" y="111411"/>
                    <a:pt x="198183" y="92741"/>
                  </a:cubicBezTo>
                  <a:cubicBezTo>
                    <a:pt x="135068" y="56815"/>
                    <a:pt x="69559" y="25892"/>
                    <a:pt x="1695" y="80"/>
                  </a:cubicBezTo>
                  <a:cubicBezTo>
                    <a:pt x="281" y="-464"/>
                    <a:pt x="-734" y="1929"/>
                    <a:pt x="680" y="2509"/>
                  </a:cubicBezTo>
                  <a:lnTo>
                    <a:pt x="680" y="2509"/>
                  </a:lnTo>
                  <a:close/>
                </a:path>
              </a:pathLst>
            </a:custGeom>
            <a:solidFill>
              <a:srgbClr val="56313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9265824A-8F97-0516-6C09-1932770262C4}"/>
                </a:ext>
              </a:extLst>
            </p:cNvPr>
            <p:cNvSpPr/>
            <p:nvPr/>
          </p:nvSpPr>
          <p:spPr>
            <a:xfrm>
              <a:off x="21654506" y="463163"/>
              <a:ext cx="215591" cy="452849"/>
            </a:xfrm>
            <a:custGeom>
              <a:avLst/>
              <a:gdLst>
                <a:gd name="connsiteX0" fmla="*/ 45038 w 92640"/>
                <a:gd name="connsiteY0" fmla="*/ 174483 h 174593"/>
                <a:gd name="connsiteX1" fmla="*/ 43298 w 92640"/>
                <a:gd name="connsiteY1" fmla="*/ 0 h 174593"/>
                <a:gd name="connsiteX2" fmla="*/ 45038 w 92640"/>
                <a:gd name="connsiteY2" fmla="*/ 174483 h 17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640" h="174593">
                  <a:moveTo>
                    <a:pt x="45038" y="174483"/>
                  </a:moveTo>
                  <a:cubicBezTo>
                    <a:pt x="104420" y="178108"/>
                    <a:pt x="113084" y="91610"/>
                    <a:pt x="43298" y="0"/>
                  </a:cubicBezTo>
                  <a:cubicBezTo>
                    <a:pt x="43298" y="0"/>
                    <a:pt x="-55272" y="168393"/>
                    <a:pt x="45038" y="17448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C66FD3D9-F14F-CF10-C6BE-AC47869FB15E}"/>
                </a:ext>
              </a:extLst>
            </p:cNvPr>
            <p:cNvSpPr/>
            <p:nvPr/>
          </p:nvSpPr>
          <p:spPr>
            <a:xfrm>
              <a:off x="21759319" y="775435"/>
              <a:ext cx="8099" cy="258016"/>
            </a:xfrm>
            <a:custGeom>
              <a:avLst/>
              <a:gdLst>
                <a:gd name="connsiteX0" fmla="*/ 3480 w 3480"/>
                <a:gd name="connsiteY0" fmla="*/ 99477 h 99476"/>
                <a:gd name="connsiteX1" fmla="*/ 0 w 3480"/>
                <a:gd name="connsiteY1" fmla="*/ 0 h 9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0" h="99476">
                  <a:moveTo>
                    <a:pt x="3480" y="99477"/>
                  </a:moveTo>
                  <a:lnTo>
                    <a:pt x="0" y="0"/>
                  </a:lnTo>
                </a:path>
              </a:pathLst>
            </a:custGeom>
            <a:ln w="6992" cap="rnd">
              <a:solidFill>
                <a:srgbClr val="3C3F5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BEB05A7-94F1-7FEA-8C15-599B9D19BDCD}"/>
                </a:ext>
              </a:extLst>
            </p:cNvPr>
            <p:cNvSpPr/>
            <p:nvPr/>
          </p:nvSpPr>
          <p:spPr>
            <a:xfrm>
              <a:off x="21652109" y="2410346"/>
              <a:ext cx="203344" cy="454139"/>
            </a:xfrm>
            <a:custGeom>
              <a:avLst/>
              <a:gdLst>
                <a:gd name="connsiteX0" fmla="*/ 55820 w 87377"/>
                <a:gd name="connsiteY0" fmla="*/ 2022 h 175090"/>
                <a:gd name="connsiteX1" fmla="*/ 12281 w 87377"/>
                <a:gd name="connsiteY1" fmla="*/ 175091 h 175090"/>
                <a:gd name="connsiteX2" fmla="*/ 55820 w 87377"/>
                <a:gd name="connsiteY2" fmla="*/ 2022 h 175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377" h="175090">
                  <a:moveTo>
                    <a:pt x="55820" y="2022"/>
                  </a:moveTo>
                  <a:cubicBezTo>
                    <a:pt x="27508" y="-9289"/>
                    <a:pt x="-23500" y="23991"/>
                    <a:pt x="12281" y="175091"/>
                  </a:cubicBezTo>
                  <a:cubicBezTo>
                    <a:pt x="12281" y="175091"/>
                    <a:pt x="146741" y="38311"/>
                    <a:pt x="55820" y="2022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20639ED3-221C-69FC-5B23-EAEF15A335D5}"/>
                </a:ext>
              </a:extLst>
            </p:cNvPr>
            <p:cNvSpPr/>
            <p:nvPr/>
          </p:nvSpPr>
          <p:spPr>
            <a:xfrm>
              <a:off x="21515754" y="1010791"/>
              <a:ext cx="535978" cy="1470901"/>
            </a:xfrm>
            <a:custGeom>
              <a:avLst/>
              <a:gdLst>
                <a:gd name="connsiteX0" fmla="*/ 36614 w 230311"/>
                <a:gd name="connsiteY0" fmla="*/ 0 h 567096"/>
                <a:gd name="connsiteX1" fmla="*/ 193660 w 230311"/>
                <a:gd name="connsiteY1" fmla="*/ 0 h 567096"/>
                <a:gd name="connsiteX2" fmla="*/ 230312 w 230311"/>
                <a:gd name="connsiteY2" fmla="*/ 36651 h 567096"/>
                <a:gd name="connsiteX3" fmla="*/ 230312 w 230311"/>
                <a:gd name="connsiteY3" fmla="*/ 567097 h 567096"/>
                <a:gd name="connsiteX4" fmla="*/ 0 w 230311"/>
                <a:gd name="connsiteY4" fmla="*/ 567097 h 567096"/>
                <a:gd name="connsiteX5" fmla="*/ 0 w 230311"/>
                <a:gd name="connsiteY5" fmla="*/ 36651 h 567096"/>
                <a:gd name="connsiteX6" fmla="*/ 36651 w 230311"/>
                <a:gd name="connsiteY6" fmla="*/ 0 h 56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311" h="567096">
                  <a:moveTo>
                    <a:pt x="36614" y="0"/>
                  </a:moveTo>
                  <a:lnTo>
                    <a:pt x="193660" y="0"/>
                  </a:lnTo>
                  <a:cubicBezTo>
                    <a:pt x="213889" y="0"/>
                    <a:pt x="230312" y="16422"/>
                    <a:pt x="230312" y="36651"/>
                  </a:cubicBezTo>
                  <a:lnTo>
                    <a:pt x="230312" y="567097"/>
                  </a:lnTo>
                  <a:lnTo>
                    <a:pt x="0" y="567097"/>
                  </a:lnTo>
                  <a:lnTo>
                    <a:pt x="0" y="36651"/>
                  </a:lnTo>
                  <a:cubicBezTo>
                    <a:pt x="0" y="16422"/>
                    <a:pt x="16422" y="0"/>
                    <a:pt x="36651" y="0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84DF0EA4-B7FA-C362-C5C2-A803097C8A3F}"/>
                </a:ext>
              </a:extLst>
            </p:cNvPr>
            <p:cNvSpPr/>
            <p:nvPr/>
          </p:nvSpPr>
          <p:spPr>
            <a:xfrm>
              <a:off x="22179432" y="1142055"/>
              <a:ext cx="143728" cy="301924"/>
            </a:xfrm>
            <a:custGeom>
              <a:avLst/>
              <a:gdLst>
                <a:gd name="connsiteX0" fmla="*/ 30031 w 61760"/>
                <a:gd name="connsiteY0" fmla="*/ 116334 h 116405"/>
                <a:gd name="connsiteX1" fmla="*/ 28870 w 61760"/>
                <a:gd name="connsiteY1" fmla="*/ 0 h 116405"/>
                <a:gd name="connsiteX2" fmla="*/ 30031 w 61760"/>
                <a:gd name="connsiteY2" fmla="*/ 116334 h 11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760" h="116405">
                  <a:moveTo>
                    <a:pt x="30031" y="116334"/>
                  </a:moveTo>
                  <a:cubicBezTo>
                    <a:pt x="69618" y="118727"/>
                    <a:pt x="75383" y="61085"/>
                    <a:pt x="28870" y="0"/>
                  </a:cubicBezTo>
                  <a:cubicBezTo>
                    <a:pt x="28870" y="0"/>
                    <a:pt x="-36855" y="112237"/>
                    <a:pt x="30031" y="11633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B2CAA6A2-8630-A02C-87FD-4C433F15804E}"/>
                </a:ext>
              </a:extLst>
            </p:cNvPr>
            <p:cNvSpPr/>
            <p:nvPr/>
          </p:nvSpPr>
          <p:spPr>
            <a:xfrm>
              <a:off x="22249318" y="1350236"/>
              <a:ext cx="5399" cy="171979"/>
            </a:xfrm>
            <a:custGeom>
              <a:avLst/>
              <a:gdLst>
                <a:gd name="connsiteX0" fmla="*/ 2320 w 2320"/>
                <a:gd name="connsiteY0" fmla="*/ 66306 h 66305"/>
                <a:gd name="connsiteX1" fmla="*/ 0 w 2320"/>
                <a:gd name="connsiteY1" fmla="*/ 0 h 6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20" h="66305">
                  <a:moveTo>
                    <a:pt x="2320" y="66306"/>
                  </a:moveTo>
                  <a:lnTo>
                    <a:pt x="0" y="0"/>
                  </a:lnTo>
                </a:path>
              </a:pathLst>
            </a:custGeom>
            <a:ln w="4637" cap="rnd">
              <a:solidFill>
                <a:srgbClr val="3C3F5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F3D3A464-2E75-3189-DCCB-CF17CA0F24B7}"/>
                </a:ext>
              </a:extLst>
            </p:cNvPr>
            <p:cNvSpPr/>
            <p:nvPr/>
          </p:nvSpPr>
          <p:spPr>
            <a:xfrm>
              <a:off x="22086913" y="1507077"/>
              <a:ext cx="357289" cy="980538"/>
            </a:xfrm>
            <a:custGeom>
              <a:avLst/>
              <a:gdLst>
                <a:gd name="connsiteX0" fmla="*/ 24398 w 153528"/>
                <a:gd name="connsiteY0" fmla="*/ 0 h 378040"/>
                <a:gd name="connsiteX1" fmla="*/ 129094 w 153528"/>
                <a:gd name="connsiteY1" fmla="*/ 0 h 378040"/>
                <a:gd name="connsiteX2" fmla="*/ 153528 w 153528"/>
                <a:gd name="connsiteY2" fmla="*/ 24434 h 378040"/>
                <a:gd name="connsiteX3" fmla="*/ 153528 w 153528"/>
                <a:gd name="connsiteY3" fmla="*/ 378040 h 378040"/>
                <a:gd name="connsiteX4" fmla="*/ 0 w 153528"/>
                <a:gd name="connsiteY4" fmla="*/ 378040 h 378040"/>
                <a:gd name="connsiteX5" fmla="*/ 0 w 153528"/>
                <a:gd name="connsiteY5" fmla="*/ 24434 h 378040"/>
                <a:gd name="connsiteX6" fmla="*/ 24434 w 153528"/>
                <a:gd name="connsiteY6" fmla="*/ 0 h 378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528" h="378040">
                  <a:moveTo>
                    <a:pt x="24398" y="0"/>
                  </a:moveTo>
                  <a:lnTo>
                    <a:pt x="129094" y="0"/>
                  </a:lnTo>
                  <a:cubicBezTo>
                    <a:pt x="142581" y="0"/>
                    <a:pt x="153528" y="10948"/>
                    <a:pt x="153528" y="24434"/>
                  </a:cubicBezTo>
                  <a:lnTo>
                    <a:pt x="153528" y="378040"/>
                  </a:lnTo>
                  <a:lnTo>
                    <a:pt x="0" y="378040"/>
                  </a:lnTo>
                  <a:lnTo>
                    <a:pt x="0" y="24434"/>
                  </a:lnTo>
                  <a:cubicBezTo>
                    <a:pt x="0" y="10948"/>
                    <a:pt x="10948" y="0"/>
                    <a:pt x="24434" y="0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DC7818AD-A191-91CB-D860-F86D01BAF837}"/>
                </a:ext>
              </a:extLst>
            </p:cNvPr>
            <p:cNvSpPr/>
            <p:nvPr/>
          </p:nvSpPr>
          <p:spPr>
            <a:xfrm>
              <a:off x="21768345" y="1858089"/>
              <a:ext cx="551333" cy="656982"/>
            </a:xfrm>
            <a:custGeom>
              <a:avLst/>
              <a:gdLst>
                <a:gd name="connsiteX0" fmla="*/ 20373 w 236909"/>
                <a:gd name="connsiteY0" fmla="*/ 253296 h 253295"/>
                <a:gd name="connsiteX1" fmla="*/ 142472 w 236909"/>
                <a:gd name="connsiteY1" fmla="*/ 236257 h 253295"/>
                <a:gd name="connsiteX2" fmla="*/ 166979 w 236909"/>
                <a:gd name="connsiteY2" fmla="*/ 186628 h 253295"/>
                <a:gd name="connsiteX3" fmla="*/ 206349 w 236909"/>
                <a:gd name="connsiteY3" fmla="*/ 132467 h 253295"/>
                <a:gd name="connsiteX4" fmla="*/ 236003 w 236909"/>
                <a:gd name="connsiteY4" fmla="*/ 73121 h 253295"/>
                <a:gd name="connsiteX5" fmla="*/ 236909 w 236909"/>
                <a:gd name="connsiteY5" fmla="*/ 0 h 253295"/>
                <a:gd name="connsiteX6" fmla="*/ 153601 w 236909"/>
                <a:gd name="connsiteY6" fmla="*/ 15335 h 253295"/>
                <a:gd name="connsiteX7" fmla="*/ 100021 w 236909"/>
                <a:gd name="connsiteY7" fmla="*/ 55104 h 253295"/>
                <a:gd name="connsiteX8" fmla="*/ 49412 w 236909"/>
                <a:gd name="connsiteY8" fmla="*/ 96903 h 253295"/>
                <a:gd name="connsiteX9" fmla="*/ 0 w 236909"/>
                <a:gd name="connsiteY9" fmla="*/ 143016 h 253295"/>
                <a:gd name="connsiteX10" fmla="*/ 20410 w 236909"/>
                <a:gd name="connsiteY10" fmla="*/ 253296 h 253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09" h="253295">
                  <a:moveTo>
                    <a:pt x="20373" y="253296"/>
                  </a:moveTo>
                  <a:lnTo>
                    <a:pt x="142472" y="236257"/>
                  </a:lnTo>
                  <a:cubicBezTo>
                    <a:pt x="142472" y="236257"/>
                    <a:pt x="122207" y="195401"/>
                    <a:pt x="166979" y="186628"/>
                  </a:cubicBezTo>
                  <a:cubicBezTo>
                    <a:pt x="166979" y="186628"/>
                    <a:pt x="147475" y="145989"/>
                    <a:pt x="206349" y="132467"/>
                  </a:cubicBezTo>
                  <a:cubicBezTo>
                    <a:pt x="206349" y="132467"/>
                    <a:pt x="177891" y="98027"/>
                    <a:pt x="236003" y="73121"/>
                  </a:cubicBezTo>
                  <a:cubicBezTo>
                    <a:pt x="236003" y="73121"/>
                    <a:pt x="207327" y="33860"/>
                    <a:pt x="236909" y="0"/>
                  </a:cubicBezTo>
                  <a:cubicBezTo>
                    <a:pt x="236909" y="0"/>
                    <a:pt x="204391" y="27407"/>
                    <a:pt x="153601" y="15335"/>
                  </a:cubicBezTo>
                  <a:cubicBezTo>
                    <a:pt x="153601" y="15335"/>
                    <a:pt x="141130" y="79357"/>
                    <a:pt x="100021" y="55104"/>
                  </a:cubicBezTo>
                  <a:cubicBezTo>
                    <a:pt x="100021" y="55104"/>
                    <a:pt x="81060" y="109120"/>
                    <a:pt x="49412" y="96903"/>
                  </a:cubicBezTo>
                  <a:cubicBezTo>
                    <a:pt x="49412" y="96903"/>
                    <a:pt x="42270" y="182205"/>
                    <a:pt x="0" y="143016"/>
                  </a:cubicBezTo>
                  <a:cubicBezTo>
                    <a:pt x="0" y="143016"/>
                    <a:pt x="8483" y="241949"/>
                    <a:pt x="20410" y="25329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E0B435AB-C547-D3F0-4730-419076D98BDD}"/>
                </a:ext>
              </a:extLst>
            </p:cNvPr>
            <p:cNvSpPr/>
            <p:nvPr/>
          </p:nvSpPr>
          <p:spPr>
            <a:xfrm>
              <a:off x="21813931" y="1999256"/>
              <a:ext cx="394246" cy="528122"/>
            </a:xfrm>
            <a:custGeom>
              <a:avLst/>
              <a:gdLst>
                <a:gd name="connsiteX0" fmla="*/ 168961 w 169408"/>
                <a:gd name="connsiteY0" fmla="*/ 25 h 203614"/>
                <a:gd name="connsiteX1" fmla="*/ 68759 w 169408"/>
                <a:gd name="connsiteY1" fmla="*/ 102257 h 203614"/>
                <a:gd name="connsiteX2" fmla="*/ 31383 w 169408"/>
                <a:gd name="connsiteY2" fmla="*/ 150292 h 203614"/>
                <a:gd name="connsiteX3" fmla="*/ 133 w 169408"/>
                <a:gd name="connsiteY3" fmla="*/ 200320 h 203614"/>
                <a:gd name="connsiteX4" fmla="*/ 4846 w 169408"/>
                <a:gd name="connsiteY4" fmla="*/ 202386 h 203614"/>
                <a:gd name="connsiteX5" fmla="*/ 169360 w 169408"/>
                <a:gd name="connsiteY5" fmla="*/ 387 h 203614"/>
                <a:gd name="connsiteX6" fmla="*/ 168961 w 169408"/>
                <a:gd name="connsiteY6" fmla="*/ 61 h 203614"/>
                <a:gd name="connsiteX7" fmla="*/ 168961 w 169408"/>
                <a:gd name="connsiteY7" fmla="*/ 61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408" h="203614">
                  <a:moveTo>
                    <a:pt x="168961" y="25"/>
                  </a:moveTo>
                  <a:cubicBezTo>
                    <a:pt x="133543" y="30550"/>
                    <a:pt x="99429" y="66983"/>
                    <a:pt x="68759" y="102257"/>
                  </a:cubicBezTo>
                  <a:cubicBezTo>
                    <a:pt x="55418" y="117592"/>
                    <a:pt x="43202" y="133724"/>
                    <a:pt x="31383" y="150292"/>
                  </a:cubicBezTo>
                  <a:cubicBezTo>
                    <a:pt x="20109" y="166061"/>
                    <a:pt x="6586" y="181831"/>
                    <a:pt x="133" y="200320"/>
                  </a:cubicBezTo>
                  <a:cubicBezTo>
                    <a:pt x="-809" y="203039"/>
                    <a:pt x="3505" y="204996"/>
                    <a:pt x="4846" y="202386"/>
                  </a:cubicBezTo>
                  <a:cubicBezTo>
                    <a:pt x="45340" y="123718"/>
                    <a:pt x="115598" y="68578"/>
                    <a:pt x="169360" y="387"/>
                  </a:cubicBezTo>
                  <a:cubicBezTo>
                    <a:pt x="169541" y="134"/>
                    <a:pt x="169179" y="-120"/>
                    <a:pt x="168961" y="61"/>
                  </a:cubicBezTo>
                  <a:lnTo>
                    <a:pt x="168961" y="61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EB65325-72DC-AB34-2B07-0C7B3BAAC648}"/>
                </a:ext>
              </a:extLst>
            </p:cNvPr>
            <p:cNvSpPr/>
            <p:nvPr/>
          </p:nvSpPr>
          <p:spPr>
            <a:xfrm>
              <a:off x="21134415" y="2265236"/>
              <a:ext cx="688007" cy="389938"/>
            </a:xfrm>
            <a:custGeom>
              <a:avLst/>
              <a:gdLst>
                <a:gd name="connsiteX0" fmla="*/ 295639 w 295638"/>
                <a:gd name="connsiteY0" fmla="*/ 75623 h 150338"/>
                <a:gd name="connsiteX1" fmla="*/ 215702 w 295638"/>
                <a:gd name="connsiteY1" fmla="*/ 150339 h 150338"/>
                <a:gd name="connsiteX2" fmla="*/ 167776 w 295638"/>
                <a:gd name="connsiteY2" fmla="*/ 139536 h 150338"/>
                <a:gd name="connsiteX3" fmla="*/ 108432 w 295638"/>
                <a:gd name="connsiteY3" fmla="*/ 136454 h 150338"/>
                <a:gd name="connsiteX4" fmla="*/ 50935 w 295638"/>
                <a:gd name="connsiteY4" fmla="*/ 123802 h 150338"/>
                <a:gd name="connsiteX5" fmla="*/ 0 w 295638"/>
                <a:gd name="connsiteY5" fmla="*/ 83598 h 150338"/>
                <a:gd name="connsiteX6" fmla="*/ 57098 w 295638"/>
                <a:gd name="connsiteY6" fmla="*/ 34693 h 150338"/>
                <a:gd name="connsiteX7" fmla="*/ 114449 w 295638"/>
                <a:gd name="connsiteY7" fmla="*/ 19903 h 150338"/>
                <a:gd name="connsiteX8" fmla="*/ 171547 w 295638"/>
                <a:gd name="connsiteY8" fmla="*/ 8338 h 150338"/>
                <a:gd name="connsiteX9" fmla="*/ 230965 w 295638"/>
                <a:gd name="connsiteY9" fmla="*/ 0 h 150338"/>
                <a:gd name="connsiteX10" fmla="*/ 295639 w 295638"/>
                <a:gd name="connsiteY10" fmla="*/ 75659 h 150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638" h="150338">
                  <a:moveTo>
                    <a:pt x="295639" y="75623"/>
                  </a:moveTo>
                  <a:lnTo>
                    <a:pt x="215702" y="150339"/>
                  </a:lnTo>
                  <a:cubicBezTo>
                    <a:pt x="215702" y="150339"/>
                    <a:pt x="198809" y="113542"/>
                    <a:pt x="167776" y="139536"/>
                  </a:cubicBezTo>
                  <a:cubicBezTo>
                    <a:pt x="167776" y="139536"/>
                    <a:pt x="150629" y="103356"/>
                    <a:pt x="108432" y="136454"/>
                  </a:cubicBezTo>
                  <a:cubicBezTo>
                    <a:pt x="108432" y="136454"/>
                    <a:pt x="100564" y="97592"/>
                    <a:pt x="50935" y="123802"/>
                  </a:cubicBezTo>
                  <a:cubicBezTo>
                    <a:pt x="50935" y="123802"/>
                    <a:pt x="39841" y="82076"/>
                    <a:pt x="0" y="83598"/>
                  </a:cubicBezTo>
                  <a:cubicBezTo>
                    <a:pt x="0" y="83598"/>
                    <a:pt x="37087" y="76456"/>
                    <a:pt x="57098" y="34693"/>
                  </a:cubicBezTo>
                  <a:cubicBezTo>
                    <a:pt x="57098" y="34693"/>
                    <a:pt x="108214" y="61846"/>
                    <a:pt x="114449" y="19903"/>
                  </a:cubicBezTo>
                  <a:cubicBezTo>
                    <a:pt x="114449" y="19903"/>
                    <a:pt x="162302" y="36977"/>
                    <a:pt x="171547" y="8338"/>
                  </a:cubicBezTo>
                  <a:cubicBezTo>
                    <a:pt x="171547" y="8338"/>
                    <a:pt x="234372" y="51007"/>
                    <a:pt x="230965" y="0"/>
                  </a:cubicBezTo>
                  <a:cubicBezTo>
                    <a:pt x="230965" y="0"/>
                    <a:pt x="294443" y="61085"/>
                    <a:pt x="295639" y="75659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81E25558-1F44-B9EB-3A74-4317B9D9BE4D}"/>
                </a:ext>
              </a:extLst>
            </p:cNvPr>
            <p:cNvSpPr/>
            <p:nvPr/>
          </p:nvSpPr>
          <p:spPr>
            <a:xfrm>
              <a:off x="21284366" y="2442352"/>
              <a:ext cx="544429" cy="33322"/>
            </a:xfrm>
            <a:custGeom>
              <a:avLst/>
              <a:gdLst>
                <a:gd name="connsiteX0" fmla="*/ 168 w 233942"/>
                <a:gd name="connsiteY0" fmla="*/ 12303 h 12847"/>
                <a:gd name="connsiteX1" fmla="*/ 126653 w 233942"/>
                <a:gd name="connsiteY1" fmla="*/ 267 h 12847"/>
                <a:gd name="connsiteX2" fmla="*/ 180633 w 233942"/>
                <a:gd name="connsiteY2" fmla="*/ 1318 h 12847"/>
                <a:gd name="connsiteX3" fmla="*/ 232583 w 233942"/>
                <a:gd name="connsiteY3" fmla="*/ 7699 h 12847"/>
                <a:gd name="connsiteX4" fmla="*/ 231386 w 233942"/>
                <a:gd name="connsiteY4" fmla="*/ 12086 h 12847"/>
                <a:gd name="connsiteX5" fmla="*/ 204 w 233942"/>
                <a:gd name="connsiteY5" fmla="*/ 12811 h 12847"/>
                <a:gd name="connsiteX6" fmla="*/ 204 w 233942"/>
                <a:gd name="connsiteY6" fmla="*/ 12339 h 12847"/>
                <a:gd name="connsiteX7" fmla="*/ 204 w 233942"/>
                <a:gd name="connsiteY7" fmla="*/ 12339 h 12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942" h="12847">
                  <a:moveTo>
                    <a:pt x="168" y="12303"/>
                  </a:moveTo>
                  <a:cubicBezTo>
                    <a:pt x="40988" y="4907"/>
                    <a:pt x="85180" y="1753"/>
                    <a:pt x="126653" y="267"/>
                  </a:cubicBezTo>
                  <a:cubicBezTo>
                    <a:pt x="144671" y="-385"/>
                    <a:pt x="162652" y="231"/>
                    <a:pt x="180633" y="1318"/>
                  </a:cubicBezTo>
                  <a:cubicBezTo>
                    <a:pt x="197816" y="2370"/>
                    <a:pt x="216233" y="1826"/>
                    <a:pt x="232583" y="7699"/>
                  </a:cubicBezTo>
                  <a:cubicBezTo>
                    <a:pt x="235011" y="8569"/>
                    <a:pt x="233924" y="12629"/>
                    <a:pt x="231386" y="12086"/>
                  </a:cubicBezTo>
                  <a:cubicBezTo>
                    <a:pt x="154531" y="-3902"/>
                    <a:pt x="77241" y="13753"/>
                    <a:pt x="204" y="12811"/>
                  </a:cubicBezTo>
                  <a:cubicBezTo>
                    <a:pt x="-86" y="12811"/>
                    <a:pt x="-50" y="12376"/>
                    <a:pt x="204" y="12339"/>
                  </a:cubicBezTo>
                  <a:lnTo>
                    <a:pt x="204" y="12339"/>
                  </a:lnTo>
                  <a:close/>
                </a:path>
              </a:pathLst>
            </a:custGeom>
            <a:solidFill>
              <a:srgbClr val="877E0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A95CDF8A-8CC5-F4A6-6070-BFFF049A832C}"/>
                </a:ext>
              </a:extLst>
            </p:cNvPr>
            <p:cNvSpPr/>
            <p:nvPr/>
          </p:nvSpPr>
          <p:spPr>
            <a:xfrm>
              <a:off x="21280330" y="1979393"/>
              <a:ext cx="367484" cy="279825"/>
            </a:xfrm>
            <a:custGeom>
              <a:avLst/>
              <a:gdLst>
                <a:gd name="connsiteX0" fmla="*/ 156483 w 157909"/>
                <a:gd name="connsiteY0" fmla="*/ 107378 h 107885"/>
                <a:gd name="connsiteX1" fmla="*/ 157461 w 157909"/>
                <a:gd name="connsiteY1" fmla="*/ 103137 h 107885"/>
                <a:gd name="connsiteX2" fmla="*/ 4150 w 157909"/>
                <a:gd name="connsiteY2" fmla="*/ 180 h 107885"/>
                <a:gd name="connsiteX3" fmla="*/ 162 w 157909"/>
                <a:gd name="connsiteY3" fmla="*/ 2137 h 107885"/>
                <a:gd name="connsiteX4" fmla="*/ 2119 w 157909"/>
                <a:gd name="connsiteY4" fmla="*/ 6125 h 107885"/>
                <a:gd name="connsiteX5" fmla="*/ 152095 w 157909"/>
                <a:gd name="connsiteY5" fmla="*/ 106363 h 107885"/>
                <a:gd name="connsiteX6" fmla="*/ 156410 w 157909"/>
                <a:gd name="connsiteY6" fmla="*/ 107450 h 107885"/>
                <a:gd name="connsiteX7" fmla="*/ 156519 w 157909"/>
                <a:gd name="connsiteY7" fmla="*/ 107378 h 107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7909" h="107885">
                  <a:moveTo>
                    <a:pt x="156483" y="107378"/>
                  </a:moveTo>
                  <a:cubicBezTo>
                    <a:pt x="157896" y="106472"/>
                    <a:pt x="158331" y="104586"/>
                    <a:pt x="157461" y="103137"/>
                  </a:cubicBezTo>
                  <a:cubicBezTo>
                    <a:pt x="120158" y="40637"/>
                    <a:pt x="8862" y="1811"/>
                    <a:pt x="4150" y="180"/>
                  </a:cubicBezTo>
                  <a:cubicBezTo>
                    <a:pt x="2518" y="-400"/>
                    <a:pt x="741" y="470"/>
                    <a:pt x="162" y="2137"/>
                  </a:cubicBezTo>
                  <a:cubicBezTo>
                    <a:pt x="-382" y="3769"/>
                    <a:pt x="488" y="5545"/>
                    <a:pt x="2119" y="6125"/>
                  </a:cubicBezTo>
                  <a:cubicBezTo>
                    <a:pt x="3243" y="6524"/>
                    <a:pt x="115952" y="45821"/>
                    <a:pt x="152095" y="106363"/>
                  </a:cubicBezTo>
                  <a:cubicBezTo>
                    <a:pt x="152965" y="107849"/>
                    <a:pt x="154923" y="108321"/>
                    <a:pt x="156410" y="107450"/>
                  </a:cubicBezTo>
                  <a:cubicBezTo>
                    <a:pt x="156410" y="107450"/>
                    <a:pt x="156483" y="107414"/>
                    <a:pt x="156519" y="107378"/>
                  </a:cubicBezTo>
                  <a:close/>
                </a:path>
              </a:pathLst>
            </a:custGeom>
            <a:solidFill>
              <a:srgbClr val="5B530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DD4DDE0F-E944-F283-9D4F-D4C84F244CD3}"/>
                </a:ext>
              </a:extLst>
            </p:cNvPr>
            <p:cNvSpPr/>
            <p:nvPr/>
          </p:nvSpPr>
          <p:spPr>
            <a:xfrm>
              <a:off x="21412666" y="1996861"/>
              <a:ext cx="143494" cy="213704"/>
            </a:xfrm>
            <a:custGeom>
              <a:avLst/>
              <a:gdLst>
                <a:gd name="connsiteX0" fmla="*/ 28671 w 61660"/>
                <a:gd name="connsiteY0" fmla="*/ 69066 h 82392"/>
                <a:gd name="connsiteX1" fmla="*/ 18194 w 61660"/>
                <a:gd name="connsiteY1" fmla="*/ 79434 h 82392"/>
                <a:gd name="connsiteX2" fmla="*/ 4382 w 61660"/>
                <a:gd name="connsiteY2" fmla="*/ 80994 h 82392"/>
                <a:gd name="connsiteX3" fmla="*/ 2352 w 61660"/>
                <a:gd name="connsiteY3" fmla="*/ 63339 h 82392"/>
                <a:gd name="connsiteX4" fmla="*/ 22834 w 61660"/>
                <a:gd name="connsiteY4" fmla="*/ 49599 h 82392"/>
                <a:gd name="connsiteX5" fmla="*/ 48066 w 61660"/>
                <a:gd name="connsiteY5" fmla="*/ 48185 h 82392"/>
                <a:gd name="connsiteX6" fmla="*/ 36356 w 61660"/>
                <a:gd name="connsiteY6" fmla="*/ 16609 h 82392"/>
                <a:gd name="connsiteX7" fmla="*/ 48138 w 61660"/>
                <a:gd name="connsiteY7" fmla="*/ 5 h 82392"/>
                <a:gd name="connsiteX8" fmla="*/ 59268 w 61660"/>
                <a:gd name="connsiteY8" fmla="*/ 9359 h 82392"/>
                <a:gd name="connsiteX9" fmla="*/ 58325 w 61660"/>
                <a:gd name="connsiteY9" fmla="*/ 24802 h 82392"/>
                <a:gd name="connsiteX10" fmla="*/ 55136 w 61660"/>
                <a:gd name="connsiteY10" fmla="*/ 40101 h 82392"/>
                <a:gd name="connsiteX11" fmla="*/ 61660 w 61660"/>
                <a:gd name="connsiteY11" fmla="*/ 56958 h 82392"/>
                <a:gd name="connsiteX12" fmla="*/ 28707 w 61660"/>
                <a:gd name="connsiteY12" fmla="*/ 69103 h 8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660" h="82392">
                  <a:moveTo>
                    <a:pt x="28671" y="69066"/>
                  </a:moveTo>
                  <a:cubicBezTo>
                    <a:pt x="25155" y="72510"/>
                    <a:pt x="22218" y="76607"/>
                    <a:pt x="18194" y="79434"/>
                  </a:cubicBezTo>
                  <a:cubicBezTo>
                    <a:pt x="14170" y="82262"/>
                    <a:pt x="8515" y="83604"/>
                    <a:pt x="4382" y="80994"/>
                  </a:cubicBezTo>
                  <a:cubicBezTo>
                    <a:pt x="-1164" y="77477"/>
                    <a:pt x="-983" y="68994"/>
                    <a:pt x="2352" y="63339"/>
                  </a:cubicBezTo>
                  <a:cubicBezTo>
                    <a:pt x="6629" y="56052"/>
                    <a:pt x="14605" y="51557"/>
                    <a:pt x="22834" y="49599"/>
                  </a:cubicBezTo>
                  <a:cubicBezTo>
                    <a:pt x="31064" y="47641"/>
                    <a:pt x="39620" y="47895"/>
                    <a:pt x="48066" y="48185"/>
                  </a:cubicBezTo>
                  <a:cubicBezTo>
                    <a:pt x="40199" y="39738"/>
                    <a:pt x="35885" y="28137"/>
                    <a:pt x="36356" y="16609"/>
                  </a:cubicBezTo>
                  <a:cubicBezTo>
                    <a:pt x="36647" y="9141"/>
                    <a:pt x="40671" y="259"/>
                    <a:pt x="48138" y="5"/>
                  </a:cubicBezTo>
                  <a:cubicBezTo>
                    <a:pt x="53359" y="-176"/>
                    <a:pt x="57855" y="4320"/>
                    <a:pt x="59268" y="9359"/>
                  </a:cubicBezTo>
                  <a:cubicBezTo>
                    <a:pt x="60682" y="14398"/>
                    <a:pt x="59703" y="19763"/>
                    <a:pt x="58325" y="24802"/>
                  </a:cubicBezTo>
                  <a:cubicBezTo>
                    <a:pt x="56948" y="29841"/>
                    <a:pt x="55208" y="34880"/>
                    <a:pt x="55136" y="40101"/>
                  </a:cubicBezTo>
                  <a:cubicBezTo>
                    <a:pt x="55063" y="46263"/>
                    <a:pt x="57419" y="52427"/>
                    <a:pt x="61660" y="56958"/>
                  </a:cubicBezTo>
                  <a:cubicBezTo>
                    <a:pt x="49625" y="56124"/>
                    <a:pt x="37299" y="60656"/>
                    <a:pt x="28707" y="69103"/>
                  </a:cubicBezTo>
                  <a:close/>
                </a:path>
              </a:pathLst>
            </a:custGeom>
            <a:solidFill>
              <a:srgbClr val="5B530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9B79163E-6381-16A9-166F-C6118D3D1027}"/>
                </a:ext>
              </a:extLst>
            </p:cNvPr>
            <p:cNvSpPr/>
            <p:nvPr/>
          </p:nvSpPr>
          <p:spPr>
            <a:xfrm>
              <a:off x="21339062" y="1942593"/>
              <a:ext cx="137545" cy="208786"/>
            </a:xfrm>
            <a:custGeom>
              <a:avLst/>
              <a:gdLst>
                <a:gd name="connsiteX0" fmla="*/ 50113 w 59103"/>
                <a:gd name="connsiteY0" fmla="*/ 17086 h 80496"/>
                <a:gd name="connsiteX1" fmla="*/ 59103 w 59103"/>
                <a:gd name="connsiteY1" fmla="*/ 55332 h 80496"/>
                <a:gd name="connsiteX2" fmla="*/ 23866 w 59103"/>
                <a:gd name="connsiteY2" fmla="*/ 72806 h 80496"/>
                <a:gd name="connsiteX3" fmla="*/ 13969 w 59103"/>
                <a:gd name="connsiteY3" fmla="*/ 79513 h 80496"/>
                <a:gd name="connsiteX4" fmla="*/ 2658 w 59103"/>
                <a:gd name="connsiteY4" fmla="*/ 78280 h 80496"/>
                <a:gd name="connsiteX5" fmla="*/ 1426 w 59103"/>
                <a:gd name="connsiteY5" fmla="*/ 66027 h 80496"/>
                <a:gd name="connsiteX6" fmla="*/ 11032 w 59103"/>
                <a:gd name="connsiteY6" fmla="*/ 57145 h 80496"/>
                <a:gd name="connsiteX7" fmla="*/ 44131 w 59103"/>
                <a:gd name="connsiteY7" fmla="*/ 47865 h 80496"/>
                <a:gd name="connsiteX8" fmla="*/ 31262 w 59103"/>
                <a:gd name="connsiteY8" fmla="*/ 23793 h 80496"/>
                <a:gd name="connsiteX9" fmla="*/ 32603 w 59103"/>
                <a:gd name="connsiteY9" fmla="*/ 5087 h 80496"/>
                <a:gd name="connsiteX10" fmla="*/ 48989 w 59103"/>
                <a:gd name="connsiteY10" fmla="*/ 3057 h 80496"/>
                <a:gd name="connsiteX11" fmla="*/ 50076 w 59103"/>
                <a:gd name="connsiteY11" fmla="*/ 17050 h 8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103" h="80496">
                  <a:moveTo>
                    <a:pt x="50113" y="17086"/>
                  </a:moveTo>
                  <a:cubicBezTo>
                    <a:pt x="48300" y="30354"/>
                    <a:pt x="51563" y="44276"/>
                    <a:pt x="59103" y="55332"/>
                  </a:cubicBezTo>
                  <a:cubicBezTo>
                    <a:pt x="46306" y="58559"/>
                    <a:pt x="34198" y="64577"/>
                    <a:pt x="23866" y="72806"/>
                  </a:cubicBezTo>
                  <a:cubicBezTo>
                    <a:pt x="20749" y="75308"/>
                    <a:pt x="17703" y="78026"/>
                    <a:pt x="13969" y="79513"/>
                  </a:cubicBezTo>
                  <a:cubicBezTo>
                    <a:pt x="10271" y="80999"/>
                    <a:pt x="5595" y="80963"/>
                    <a:pt x="2658" y="78280"/>
                  </a:cubicBezTo>
                  <a:cubicBezTo>
                    <a:pt x="-604" y="75308"/>
                    <a:pt x="-677" y="69942"/>
                    <a:pt x="1426" y="66027"/>
                  </a:cubicBezTo>
                  <a:cubicBezTo>
                    <a:pt x="3529" y="62112"/>
                    <a:pt x="7226" y="59429"/>
                    <a:pt x="11032" y="57145"/>
                  </a:cubicBezTo>
                  <a:cubicBezTo>
                    <a:pt x="21002" y="51127"/>
                    <a:pt x="32531" y="47031"/>
                    <a:pt x="44131" y="47865"/>
                  </a:cubicBezTo>
                  <a:cubicBezTo>
                    <a:pt x="38077" y="40940"/>
                    <a:pt x="33654" y="32638"/>
                    <a:pt x="31262" y="23793"/>
                  </a:cubicBezTo>
                  <a:cubicBezTo>
                    <a:pt x="29594" y="17558"/>
                    <a:pt x="29050" y="10452"/>
                    <a:pt x="32603" y="5087"/>
                  </a:cubicBezTo>
                  <a:cubicBezTo>
                    <a:pt x="36156" y="-279"/>
                    <a:pt x="45110" y="-2091"/>
                    <a:pt x="48989" y="3057"/>
                  </a:cubicBezTo>
                  <a:cubicBezTo>
                    <a:pt x="51889" y="6899"/>
                    <a:pt x="50729" y="12265"/>
                    <a:pt x="50076" y="17050"/>
                  </a:cubicBezTo>
                  <a:close/>
                </a:path>
              </a:pathLst>
            </a:custGeom>
            <a:solidFill>
              <a:srgbClr val="5B530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59B3508D-3968-9EF6-A397-F84B8790313B}"/>
                </a:ext>
              </a:extLst>
            </p:cNvPr>
            <p:cNvSpPr/>
            <p:nvPr/>
          </p:nvSpPr>
          <p:spPr>
            <a:xfrm>
              <a:off x="21246696" y="1905536"/>
              <a:ext cx="139470" cy="191817"/>
            </a:xfrm>
            <a:custGeom>
              <a:avLst/>
              <a:gdLst>
                <a:gd name="connsiteX0" fmla="*/ 59931 w 59931"/>
                <a:gd name="connsiteY0" fmla="*/ 49391 h 73954"/>
                <a:gd name="connsiteX1" fmla="*/ 53696 w 59931"/>
                <a:gd name="connsiteY1" fmla="*/ 29742 h 73954"/>
                <a:gd name="connsiteX2" fmla="*/ 55436 w 59931"/>
                <a:gd name="connsiteY2" fmla="*/ 15821 h 73954"/>
                <a:gd name="connsiteX3" fmla="*/ 51340 w 59931"/>
                <a:gd name="connsiteY3" fmla="*/ 2879 h 73954"/>
                <a:gd name="connsiteX4" fmla="*/ 39449 w 59931"/>
                <a:gd name="connsiteY4" fmla="*/ 776 h 73954"/>
                <a:gd name="connsiteX5" fmla="*/ 31256 w 59931"/>
                <a:gd name="connsiteY5" fmla="*/ 9948 h 73954"/>
                <a:gd name="connsiteX6" fmla="*/ 33757 w 59931"/>
                <a:gd name="connsiteY6" fmla="*/ 26697 h 73954"/>
                <a:gd name="connsiteX7" fmla="*/ 42313 w 59931"/>
                <a:gd name="connsiteY7" fmla="*/ 41778 h 73954"/>
                <a:gd name="connsiteX8" fmla="*/ 14217 w 59931"/>
                <a:gd name="connsiteY8" fmla="*/ 48412 h 73954"/>
                <a:gd name="connsiteX9" fmla="*/ 296 w 59931"/>
                <a:gd name="connsiteY9" fmla="*/ 63167 h 73954"/>
                <a:gd name="connsiteX10" fmla="*/ 441 w 59931"/>
                <a:gd name="connsiteY10" fmla="*/ 68496 h 73954"/>
                <a:gd name="connsiteX11" fmla="*/ 15195 w 59931"/>
                <a:gd name="connsiteY11" fmla="*/ 72774 h 73954"/>
                <a:gd name="connsiteX12" fmla="*/ 28392 w 59931"/>
                <a:gd name="connsiteY12" fmla="*/ 61717 h 73954"/>
                <a:gd name="connsiteX13" fmla="*/ 59931 w 59931"/>
                <a:gd name="connsiteY13" fmla="*/ 49391 h 73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931" h="73954">
                  <a:moveTo>
                    <a:pt x="59931" y="49391"/>
                  </a:moveTo>
                  <a:cubicBezTo>
                    <a:pt x="55654" y="43844"/>
                    <a:pt x="53405" y="36739"/>
                    <a:pt x="53696" y="29742"/>
                  </a:cubicBezTo>
                  <a:cubicBezTo>
                    <a:pt x="53877" y="25066"/>
                    <a:pt x="55182" y="20498"/>
                    <a:pt x="55436" y="15821"/>
                  </a:cubicBezTo>
                  <a:cubicBezTo>
                    <a:pt x="55726" y="11144"/>
                    <a:pt x="54783" y="6069"/>
                    <a:pt x="51340" y="2879"/>
                  </a:cubicBezTo>
                  <a:cubicBezTo>
                    <a:pt x="48222" y="-21"/>
                    <a:pt x="43400" y="-746"/>
                    <a:pt x="39449" y="776"/>
                  </a:cubicBezTo>
                  <a:cubicBezTo>
                    <a:pt x="35497" y="2299"/>
                    <a:pt x="32451" y="5852"/>
                    <a:pt x="31256" y="9948"/>
                  </a:cubicBezTo>
                  <a:cubicBezTo>
                    <a:pt x="29625" y="15495"/>
                    <a:pt x="31219" y="21513"/>
                    <a:pt x="33757" y="26697"/>
                  </a:cubicBezTo>
                  <a:cubicBezTo>
                    <a:pt x="36294" y="31881"/>
                    <a:pt x="39811" y="36557"/>
                    <a:pt x="42313" y="41778"/>
                  </a:cubicBezTo>
                  <a:cubicBezTo>
                    <a:pt x="32705" y="39603"/>
                    <a:pt x="22809" y="43554"/>
                    <a:pt x="14217" y="48412"/>
                  </a:cubicBezTo>
                  <a:cubicBezTo>
                    <a:pt x="8126" y="51820"/>
                    <a:pt x="1855" y="56352"/>
                    <a:pt x="296" y="63167"/>
                  </a:cubicBezTo>
                  <a:cubicBezTo>
                    <a:pt x="-103" y="64943"/>
                    <a:pt x="-139" y="66792"/>
                    <a:pt x="441" y="68496"/>
                  </a:cubicBezTo>
                  <a:cubicBezTo>
                    <a:pt x="2363" y="73934"/>
                    <a:pt x="9939" y="75203"/>
                    <a:pt x="15195" y="72774"/>
                  </a:cubicBezTo>
                  <a:cubicBezTo>
                    <a:pt x="20453" y="70381"/>
                    <a:pt x="24114" y="65596"/>
                    <a:pt x="28392" y="61717"/>
                  </a:cubicBezTo>
                  <a:cubicBezTo>
                    <a:pt x="36910" y="53922"/>
                    <a:pt x="48403" y="49463"/>
                    <a:pt x="59931" y="49391"/>
                  </a:cubicBezTo>
                  <a:close/>
                </a:path>
              </a:pathLst>
            </a:custGeom>
            <a:solidFill>
              <a:srgbClr val="5B530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30C72185-4946-A350-7CFE-6BCDDDBF215C}"/>
                </a:ext>
              </a:extLst>
            </p:cNvPr>
            <p:cNvSpPr/>
            <p:nvPr/>
          </p:nvSpPr>
          <p:spPr>
            <a:xfrm>
              <a:off x="21192554" y="1902094"/>
              <a:ext cx="127719" cy="101125"/>
            </a:xfrm>
            <a:custGeom>
              <a:avLst/>
              <a:gdLst>
                <a:gd name="connsiteX0" fmla="*/ 2352 w 54881"/>
                <a:gd name="connsiteY0" fmla="*/ 2936 h 38988"/>
                <a:gd name="connsiteX1" fmla="*/ 16600 w 54881"/>
                <a:gd name="connsiteY1" fmla="*/ 1269 h 38988"/>
                <a:gd name="connsiteX2" fmla="*/ 39113 w 54881"/>
                <a:gd name="connsiteY2" fmla="*/ 20265 h 38988"/>
                <a:gd name="connsiteX3" fmla="*/ 54882 w 54881"/>
                <a:gd name="connsiteY3" fmla="*/ 38972 h 38988"/>
                <a:gd name="connsiteX4" fmla="*/ 27947 w 54881"/>
                <a:gd name="connsiteY4" fmla="*/ 32519 h 38988"/>
                <a:gd name="connsiteX5" fmla="*/ 7355 w 54881"/>
                <a:gd name="connsiteY5" fmla="*/ 22042 h 38988"/>
                <a:gd name="connsiteX6" fmla="*/ 648 w 54881"/>
                <a:gd name="connsiteY6" fmla="*/ 13377 h 38988"/>
                <a:gd name="connsiteX7" fmla="*/ 2352 w 54881"/>
                <a:gd name="connsiteY7" fmla="*/ 2973 h 38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881" h="38988">
                  <a:moveTo>
                    <a:pt x="2352" y="2936"/>
                  </a:moveTo>
                  <a:cubicBezTo>
                    <a:pt x="5796" y="-761"/>
                    <a:pt x="11851" y="-544"/>
                    <a:pt x="16600" y="1269"/>
                  </a:cubicBezTo>
                  <a:cubicBezTo>
                    <a:pt x="25880" y="4785"/>
                    <a:pt x="32696" y="12652"/>
                    <a:pt x="39113" y="20265"/>
                  </a:cubicBezTo>
                  <a:cubicBezTo>
                    <a:pt x="44369" y="26501"/>
                    <a:pt x="49625" y="32736"/>
                    <a:pt x="54882" y="38972"/>
                  </a:cubicBezTo>
                  <a:cubicBezTo>
                    <a:pt x="45602" y="39261"/>
                    <a:pt x="36611" y="35854"/>
                    <a:pt x="27947" y="32519"/>
                  </a:cubicBezTo>
                  <a:cubicBezTo>
                    <a:pt x="20732" y="29727"/>
                    <a:pt x="13373" y="26900"/>
                    <a:pt x="7355" y="22042"/>
                  </a:cubicBezTo>
                  <a:cubicBezTo>
                    <a:pt x="4491" y="19721"/>
                    <a:pt x="1881" y="16858"/>
                    <a:pt x="648" y="13377"/>
                  </a:cubicBezTo>
                  <a:cubicBezTo>
                    <a:pt x="-548" y="9897"/>
                    <a:pt x="-149" y="5655"/>
                    <a:pt x="2352" y="2973"/>
                  </a:cubicBezTo>
                  <a:close/>
                </a:path>
              </a:pathLst>
            </a:custGeom>
            <a:solidFill>
              <a:srgbClr val="5B530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4477C297-27AC-6159-D0C6-38081C696FBE}"/>
                </a:ext>
              </a:extLst>
            </p:cNvPr>
            <p:cNvSpPr/>
            <p:nvPr/>
          </p:nvSpPr>
          <p:spPr>
            <a:xfrm>
              <a:off x="22041122" y="2469618"/>
              <a:ext cx="328966" cy="66093"/>
            </a:xfrm>
            <a:custGeom>
              <a:avLst/>
              <a:gdLst>
                <a:gd name="connsiteX0" fmla="*/ 100 w 141357"/>
                <a:gd name="connsiteY0" fmla="*/ 8245 h 25482"/>
                <a:gd name="connsiteX1" fmla="*/ 1587 w 141357"/>
                <a:gd name="connsiteY1" fmla="*/ 5344 h 25482"/>
                <a:gd name="connsiteX2" fmla="*/ 139853 w 141357"/>
                <a:gd name="connsiteY2" fmla="*/ 20933 h 25482"/>
                <a:gd name="connsiteX3" fmla="*/ 141195 w 141357"/>
                <a:gd name="connsiteY3" fmla="*/ 23978 h 25482"/>
                <a:gd name="connsiteX4" fmla="*/ 138149 w 141357"/>
                <a:gd name="connsiteY4" fmla="*/ 25319 h 25482"/>
                <a:gd name="connsiteX5" fmla="*/ 3145 w 141357"/>
                <a:gd name="connsiteY5" fmla="*/ 9803 h 25482"/>
                <a:gd name="connsiteX6" fmla="*/ 136 w 141357"/>
                <a:gd name="connsiteY6" fmla="*/ 8317 h 25482"/>
                <a:gd name="connsiteX7" fmla="*/ 136 w 141357"/>
                <a:gd name="connsiteY7" fmla="*/ 8245 h 2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357" h="25482">
                  <a:moveTo>
                    <a:pt x="100" y="8245"/>
                  </a:moveTo>
                  <a:cubicBezTo>
                    <a:pt x="-262" y="7048"/>
                    <a:pt x="390" y="5743"/>
                    <a:pt x="1587" y="5344"/>
                  </a:cubicBezTo>
                  <a:cubicBezTo>
                    <a:pt x="53500" y="-12383"/>
                    <a:pt x="136337" y="19555"/>
                    <a:pt x="139853" y="20933"/>
                  </a:cubicBezTo>
                  <a:cubicBezTo>
                    <a:pt x="141086" y="21404"/>
                    <a:pt x="141666" y="22782"/>
                    <a:pt x="141195" y="23978"/>
                  </a:cubicBezTo>
                  <a:cubicBezTo>
                    <a:pt x="140723" y="25211"/>
                    <a:pt x="139346" y="25791"/>
                    <a:pt x="138149" y="25319"/>
                  </a:cubicBezTo>
                  <a:cubicBezTo>
                    <a:pt x="137316" y="24993"/>
                    <a:pt x="53392" y="-7344"/>
                    <a:pt x="3145" y="9803"/>
                  </a:cubicBezTo>
                  <a:cubicBezTo>
                    <a:pt x="1912" y="10238"/>
                    <a:pt x="571" y="9550"/>
                    <a:pt x="136" y="8317"/>
                  </a:cubicBezTo>
                  <a:cubicBezTo>
                    <a:pt x="136" y="8317"/>
                    <a:pt x="136" y="8245"/>
                    <a:pt x="136" y="8245"/>
                  </a:cubicBezTo>
                  <a:close/>
                </a:path>
              </a:pathLst>
            </a:custGeom>
            <a:solidFill>
              <a:srgbClr val="5B530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7E7AE3B-E79E-97EE-6C11-322234CEFC8C}"/>
                </a:ext>
              </a:extLst>
            </p:cNvPr>
            <p:cNvSpPr/>
            <p:nvPr/>
          </p:nvSpPr>
          <p:spPr>
            <a:xfrm>
              <a:off x="22141667" y="2401363"/>
              <a:ext cx="88065" cy="181012"/>
            </a:xfrm>
            <a:custGeom>
              <a:avLst/>
              <a:gdLst>
                <a:gd name="connsiteX0" fmla="*/ 13015 w 37842"/>
                <a:gd name="connsiteY0" fmla="*/ 51018 h 69788"/>
                <a:gd name="connsiteX1" fmla="*/ 13993 w 37842"/>
                <a:gd name="connsiteY1" fmla="*/ 62075 h 69788"/>
                <a:gd name="connsiteX2" fmla="*/ 21172 w 37842"/>
                <a:gd name="connsiteY2" fmla="*/ 69724 h 69788"/>
                <a:gd name="connsiteX3" fmla="*/ 30960 w 37842"/>
                <a:gd name="connsiteY3" fmla="*/ 60588 h 69788"/>
                <a:gd name="connsiteX4" fmla="*/ 25884 w 37842"/>
                <a:gd name="connsiteY4" fmla="*/ 42716 h 69788"/>
                <a:gd name="connsiteX5" fmla="*/ 12072 w 37842"/>
                <a:gd name="connsiteY5" fmla="*/ 29593 h 69788"/>
                <a:gd name="connsiteX6" fmla="*/ 34186 w 37842"/>
                <a:gd name="connsiteY6" fmla="*/ 17158 h 69788"/>
                <a:gd name="connsiteX7" fmla="*/ 35528 w 37842"/>
                <a:gd name="connsiteY7" fmla="*/ 1860 h 69788"/>
                <a:gd name="connsiteX8" fmla="*/ 24579 w 37842"/>
                <a:gd name="connsiteY8" fmla="*/ 1787 h 69788"/>
                <a:gd name="connsiteX9" fmla="*/ 17582 w 37842"/>
                <a:gd name="connsiteY9" fmla="*/ 11140 h 69788"/>
                <a:gd name="connsiteX10" fmla="*/ 11963 w 37842"/>
                <a:gd name="connsiteY10" fmla="*/ 21472 h 69788"/>
                <a:gd name="connsiteX11" fmla="*/ 0 w 37842"/>
                <a:gd name="connsiteY11" fmla="*/ 27961 h 69788"/>
                <a:gd name="connsiteX12" fmla="*/ 13015 w 37842"/>
                <a:gd name="connsiteY12" fmla="*/ 51018 h 6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842" h="69788">
                  <a:moveTo>
                    <a:pt x="13015" y="51018"/>
                  </a:moveTo>
                  <a:cubicBezTo>
                    <a:pt x="13341" y="54715"/>
                    <a:pt x="13050" y="58486"/>
                    <a:pt x="13993" y="62075"/>
                  </a:cubicBezTo>
                  <a:cubicBezTo>
                    <a:pt x="14936" y="65664"/>
                    <a:pt x="17510" y="69180"/>
                    <a:pt x="21172" y="69724"/>
                  </a:cubicBezTo>
                  <a:cubicBezTo>
                    <a:pt x="26065" y="70413"/>
                    <a:pt x="30126" y="65446"/>
                    <a:pt x="30960" y="60588"/>
                  </a:cubicBezTo>
                  <a:cubicBezTo>
                    <a:pt x="32047" y="54317"/>
                    <a:pt x="29654" y="47828"/>
                    <a:pt x="25884" y="42716"/>
                  </a:cubicBezTo>
                  <a:cubicBezTo>
                    <a:pt x="22113" y="37568"/>
                    <a:pt x="17075" y="33544"/>
                    <a:pt x="12072" y="29593"/>
                  </a:cubicBezTo>
                  <a:cubicBezTo>
                    <a:pt x="20700" y="28578"/>
                    <a:pt x="28857" y="24010"/>
                    <a:pt x="34186" y="17158"/>
                  </a:cubicBezTo>
                  <a:cubicBezTo>
                    <a:pt x="37666" y="12735"/>
                    <a:pt x="39660" y="5666"/>
                    <a:pt x="35528" y="1860"/>
                  </a:cubicBezTo>
                  <a:cubicBezTo>
                    <a:pt x="32627" y="-787"/>
                    <a:pt x="27842" y="-424"/>
                    <a:pt x="24579" y="1787"/>
                  </a:cubicBezTo>
                  <a:cubicBezTo>
                    <a:pt x="21316" y="3998"/>
                    <a:pt x="19250" y="7551"/>
                    <a:pt x="17582" y="11140"/>
                  </a:cubicBezTo>
                  <a:cubicBezTo>
                    <a:pt x="15914" y="14693"/>
                    <a:pt x="14465" y="18463"/>
                    <a:pt x="11963" y="21472"/>
                  </a:cubicBezTo>
                  <a:cubicBezTo>
                    <a:pt x="8991" y="25061"/>
                    <a:pt x="4640" y="27454"/>
                    <a:pt x="0" y="27961"/>
                  </a:cubicBezTo>
                  <a:cubicBezTo>
                    <a:pt x="7323" y="33327"/>
                    <a:pt x="12180" y="41955"/>
                    <a:pt x="13015" y="51018"/>
                  </a:cubicBezTo>
                  <a:close/>
                </a:path>
              </a:pathLst>
            </a:custGeom>
            <a:solidFill>
              <a:srgbClr val="5B530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1EC857F1-BE66-BC26-02F5-3A7518296915}"/>
                </a:ext>
              </a:extLst>
            </p:cNvPr>
            <p:cNvSpPr/>
            <p:nvPr/>
          </p:nvSpPr>
          <p:spPr>
            <a:xfrm>
              <a:off x="22212871" y="2418044"/>
              <a:ext cx="92504" cy="171047"/>
            </a:xfrm>
            <a:custGeom>
              <a:avLst/>
              <a:gdLst>
                <a:gd name="connsiteX0" fmla="*/ 23818 w 39749"/>
                <a:gd name="connsiteY0" fmla="*/ 7682 h 65946"/>
                <a:gd name="connsiteX1" fmla="*/ 0 w 39749"/>
                <a:gd name="connsiteY1" fmla="*/ 25301 h 65946"/>
                <a:gd name="connsiteX2" fmla="*/ 11746 w 39749"/>
                <a:gd name="connsiteY2" fmla="*/ 52490 h 65946"/>
                <a:gd name="connsiteX3" fmla="*/ 14139 w 39749"/>
                <a:gd name="connsiteY3" fmla="*/ 61155 h 65946"/>
                <a:gd name="connsiteX4" fmla="*/ 21244 w 39749"/>
                <a:gd name="connsiteY4" fmla="*/ 65940 h 65946"/>
                <a:gd name="connsiteX5" fmla="*/ 27914 w 39749"/>
                <a:gd name="connsiteY5" fmla="*/ 59523 h 65946"/>
                <a:gd name="connsiteX6" fmla="*/ 26718 w 39749"/>
                <a:gd name="connsiteY6" fmla="*/ 49735 h 65946"/>
                <a:gd name="connsiteX7" fmla="*/ 12217 w 39749"/>
                <a:gd name="connsiteY7" fmla="*/ 28274 h 65946"/>
                <a:gd name="connsiteX8" fmla="*/ 31359 w 39749"/>
                <a:gd name="connsiteY8" fmla="*/ 20697 h 65946"/>
                <a:gd name="connsiteX9" fmla="*/ 39696 w 39749"/>
                <a:gd name="connsiteY9" fmla="*/ 9277 h 65946"/>
                <a:gd name="connsiteX10" fmla="*/ 31250 w 39749"/>
                <a:gd name="connsiteY10" fmla="*/ 142 h 65946"/>
                <a:gd name="connsiteX11" fmla="*/ 23818 w 39749"/>
                <a:gd name="connsiteY11" fmla="*/ 7646 h 65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749" h="65946">
                  <a:moveTo>
                    <a:pt x="23818" y="7682"/>
                  </a:moveTo>
                  <a:cubicBezTo>
                    <a:pt x="18380" y="16202"/>
                    <a:pt x="9752" y="22582"/>
                    <a:pt x="0" y="25301"/>
                  </a:cubicBezTo>
                  <a:cubicBezTo>
                    <a:pt x="5764" y="33385"/>
                    <a:pt x="9788" y="42739"/>
                    <a:pt x="11746" y="52490"/>
                  </a:cubicBezTo>
                  <a:cubicBezTo>
                    <a:pt x="12326" y="55463"/>
                    <a:pt x="12725" y="58508"/>
                    <a:pt x="14139" y="61155"/>
                  </a:cubicBezTo>
                  <a:cubicBezTo>
                    <a:pt x="15552" y="63837"/>
                    <a:pt x="18235" y="66085"/>
                    <a:pt x="21244" y="65940"/>
                  </a:cubicBezTo>
                  <a:cubicBezTo>
                    <a:pt x="24579" y="65795"/>
                    <a:pt x="27226" y="62786"/>
                    <a:pt x="27914" y="59523"/>
                  </a:cubicBezTo>
                  <a:cubicBezTo>
                    <a:pt x="28604" y="56261"/>
                    <a:pt x="27805" y="52889"/>
                    <a:pt x="26718" y="49735"/>
                  </a:cubicBezTo>
                  <a:cubicBezTo>
                    <a:pt x="23927" y="41434"/>
                    <a:pt x="19287" y="33458"/>
                    <a:pt x="12217" y="28274"/>
                  </a:cubicBezTo>
                  <a:cubicBezTo>
                    <a:pt x="19069" y="27259"/>
                    <a:pt x="25667" y="24649"/>
                    <a:pt x="31359" y="20697"/>
                  </a:cubicBezTo>
                  <a:cubicBezTo>
                    <a:pt x="35346" y="17942"/>
                    <a:pt x="39117" y="14135"/>
                    <a:pt x="39696" y="9277"/>
                  </a:cubicBezTo>
                  <a:cubicBezTo>
                    <a:pt x="40277" y="4420"/>
                    <a:pt x="35998" y="-946"/>
                    <a:pt x="31250" y="142"/>
                  </a:cubicBezTo>
                  <a:cubicBezTo>
                    <a:pt x="27734" y="939"/>
                    <a:pt x="25740" y="4601"/>
                    <a:pt x="23818" y="7646"/>
                  </a:cubicBezTo>
                  <a:close/>
                </a:path>
              </a:pathLst>
            </a:custGeom>
            <a:solidFill>
              <a:srgbClr val="5B530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EF1E6189-EDBE-E065-C1C3-1034D310267F}"/>
                </a:ext>
              </a:extLst>
            </p:cNvPr>
            <p:cNvSpPr/>
            <p:nvPr/>
          </p:nvSpPr>
          <p:spPr>
            <a:xfrm>
              <a:off x="22287791" y="2444061"/>
              <a:ext cx="85308" cy="164166"/>
            </a:xfrm>
            <a:custGeom>
              <a:avLst/>
              <a:gdLst>
                <a:gd name="connsiteX0" fmla="*/ 0 w 36657"/>
                <a:gd name="connsiteY0" fmla="*/ 22557 h 63293"/>
                <a:gd name="connsiteX1" fmla="*/ 13159 w 36657"/>
                <a:gd name="connsiteY1" fmla="*/ 14291 h 63293"/>
                <a:gd name="connsiteX2" fmla="*/ 18924 w 36657"/>
                <a:gd name="connsiteY2" fmla="*/ 5446 h 63293"/>
                <a:gd name="connsiteX3" fmla="*/ 27588 w 36657"/>
                <a:gd name="connsiteY3" fmla="*/ 8 h 63293"/>
                <a:gd name="connsiteX4" fmla="*/ 35454 w 36657"/>
                <a:gd name="connsiteY4" fmla="*/ 4612 h 63293"/>
                <a:gd name="connsiteX5" fmla="*/ 35708 w 36657"/>
                <a:gd name="connsiteY5" fmla="*/ 13856 h 63293"/>
                <a:gd name="connsiteX6" fmla="*/ 26102 w 36657"/>
                <a:gd name="connsiteY6" fmla="*/ 22267 h 63293"/>
                <a:gd name="connsiteX7" fmla="*/ 13848 w 36657"/>
                <a:gd name="connsiteY7" fmla="*/ 26762 h 63293"/>
                <a:gd name="connsiteX8" fmla="*/ 26754 w 36657"/>
                <a:gd name="connsiteY8" fmla="*/ 44272 h 63293"/>
                <a:gd name="connsiteX9" fmla="*/ 27551 w 36657"/>
                <a:gd name="connsiteY9" fmla="*/ 59534 h 63293"/>
                <a:gd name="connsiteX10" fmla="*/ 24869 w 36657"/>
                <a:gd name="connsiteY10" fmla="*/ 62543 h 63293"/>
                <a:gd name="connsiteX11" fmla="*/ 14320 w 36657"/>
                <a:gd name="connsiteY11" fmla="*/ 57830 h 63293"/>
                <a:gd name="connsiteX12" fmla="*/ 12144 w 36657"/>
                <a:gd name="connsiteY12" fmla="*/ 45033 h 63293"/>
                <a:gd name="connsiteX13" fmla="*/ 36 w 36657"/>
                <a:gd name="connsiteY13" fmla="*/ 22593 h 6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57" h="63293">
                  <a:moveTo>
                    <a:pt x="0" y="22557"/>
                  </a:moveTo>
                  <a:cubicBezTo>
                    <a:pt x="5184" y="21433"/>
                    <a:pt x="9897" y="18460"/>
                    <a:pt x="13159" y="14291"/>
                  </a:cubicBezTo>
                  <a:cubicBezTo>
                    <a:pt x="15335" y="11499"/>
                    <a:pt x="16821" y="8273"/>
                    <a:pt x="18924" y="5446"/>
                  </a:cubicBezTo>
                  <a:cubicBezTo>
                    <a:pt x="21026" y="2618"/>
                    <a:pt x="24071" y="152"/>
                    <a:pt x="27588" y="8"/>
                  </a:cubicBezTo>
                  <a:cubicBezTo>
                    <a:pt x="30778" y="-137"/>
                    <a:pt x="33932" y="1784"/>
                    <a:pt x="35454" y="4612"/>
                  </a:cubicBezTo>
                  <a:cubicBezTo>
                    <a:pt x="37014" y="7403"/>
                    <a:pt x="37014" y="10956"/>
                    <a:pt x="35708" y="13856"/>
                  </a:cubicBezTo>
                  <a:cubicBezTo>
                    <a:pt x="33932" y="17844"/>
                    <a:pt x="30089" y="20527"/>
                    <a:pt x="26102" y="22267"/>
                  </a:cubicBezTo>
                  <a:cubicBezTo>
                    <a:pt x="22113" y="24007"/>
                    <a:pt x="17836" y="24986"/>
                    <a:pt x="13848" y="26762"/>
                  </a:cubicBezTo>
                  <a:cubicBezTo>
                    <a:pt x="20446" y="30206"/>
                    <a:pt x="24180" y="37311"/>
                    <a:pt x="26754" y="44272"/>
                  </a:cubicBezTo>
                  <a:cubicBezTo>
                    <a:pt x="28566" y="49202"/>
                    <a:pt x="29981" y="54858"/>
                    <a:pt x="27551" y="59534"/>
                  </a:cubicBezTo>
                  <a:cubicBezTo>
                    <a:pt x="26935" y="60731"/>
                    <a:pt x="26029" y="61854"/>
                    <a:pt x="24869" y="62543"/>
                  </a:cubicBezTo>
                  <a:cubicBezTo>
                    <a:pt x="21135" y="64754"/>
                    <a:pt x="16132" y="61746"/>
                    <a:pt x="14320" y="57830"/>
                  </a:cubicBezTo>
                  <a:cubicBezTo>
                    <a:pt x="12471" y="53879"/>
                    <a:pt x="12688" y="49347"/>
                    <a:pt x="12144" y="45033"/>
                  </a:cubicBezTo>
                  <a:cubicBezTo>
                    <a:pt x="11020" y="36405"/>
                    <a:pt x="6634" y="28248"/>
                    <a:pt x="36" y="22593"/>
                  </a:cubicBezTo>
                  <a:close/>
                </a:path>
              </a:pathLst>
            </a:custGeom>
            <a:solidFill>
              <a:srgbClr val="5B530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4A7D5106-10CB-52A1-CA15-39DB677A59EA}"/>
                </a:ext>
              </a:extLst>
            </p:cNvPr>
            <p:cNvSpPr/>
            <p:nvPr/>
          </p:nvSpPr>
          <p:spPr>
            <a:xfrm>
              <a:off x="22338999" y="2509201"/>
              <a:ext cx="111121" cy="46420"/>
            </a:xfrm>
            <a:custGeom>
              <a:avLst/>
              <a:gdLst>
                <a:gd name="connsiteX0" fmla="*/ 47709 w 47749"/>
                <a:gd name="connsiteY0" fmla="*/ 9370 h 17897"/>
                <a:gd name="connsiteX1" fmla="*/ 40349 w 47749"/>
                <a:gd name="connsiteY1" fmla="*/ 1467 h 17897"/>
                <a:gd name="connsiteX2" fmla="*/ 18163 w 47749"/>
                <a:gd name="connsiteY2" fmla="*/ 1394 h 17897"/>
                <a:gd name="connsiteX3" fmla="*/ 0 w 47749"/>
                <a:gd name="connsiteY3" fmla="*/ 4440 h 17897"/>
                <a:gd name="connsiteX4" fmla="*/ 18634 w 47749"/>
                <a:gd name="connsiteY4" fmla="*/ 13865 h 17897"/>
                <a:gd name="connsiteX5" fmla="*/ 35564 w 47749"/>
                <a:gd name="connsiteY5" fmla="*/ 17889 h 17897"/>
                <a:gd name="connsiteX6" fmla="*/ 43648 w 47749"/>
                <a:gd name="connsiteY6" fmla="*/ 16185 h 17897"/>
                <a:gd name="connsiteX7" fmla="*/ 47745 w 47749"/>
                <a:gd name="connsiteY7" fmla="*/ 9370 h 17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749" h="17897">
                  <a:moveTo>
                    <a:pt x="47709" y="9370"/>
                  </a:moveTo>
                  <a:cubicBezTo>
                    <a:pt x="47527" y="5563"/>
                    <a:pt x="43938" y="2735"/>
                    <a:pt x="40349" y="1467"/>
                  </a:cubicBezTo>
                  <a:cubicBezTo>
                    <a:pt x="33317" y="-1035"/>
                    <a:pt x="25558" y="162"/>
                    <a:pt x="18163" y="1394"/>
                  </a:cubicBezTo>
                  <a:cubicBezTo>
                    <a:pt x="12109" y="2409"/>
                    <a:pt x="6055" y="3424"/>
                    <a:pt x="0" y="4440"/>
                  </a:cubicBezTo>
                  <a:cubicBezTo>
                    <a:pt x="5221" y="9116"/>
                    <a:pt x="12000" y="11545"/>
                    <a:pt x="18634" y="13865"/>
                  </a:cubicBezTo>
                  <a:cubicBezTo>
                    <a:pt x="24145" y="15787"/>
                    <a:pt x="29763" y="17744"/>
                    <a:pt x="35564" y="17889"/>
                  </a:cubicBezTo>
                  <a:cubicBezTo>
                    <a:pt x="38355" y="17962"/>
                    <a:pt x="41219" y="17599"/>
                    <a:pt x="43648" y="16185"/>
                  </a:cubicBezTo>
                  <a:cubicBezTo>
                    <a:pt x="46041" y="14772"/>
                    <a:pt x="47854" y="12161"/>
                    <a:pt x="47745" y="9370"/>
                  </a:cubicBezTo>
                  <a:close/>
                </a:path>
              </a:pathLst>
            </a:custGeom>
            <a:solidFill>
              <a:srgbClr val="5B530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0920C99-5DCC-7D59-D1E8-6E4174A63BE3}"/>
                </a:ext>
              </a:extLst>
            </p:cNvPr>
            <p:cNvSpPr/>
            <p:nvPr/>
          </p:nvSpPr>
          <p:spPr>
            <a:xfrm>
              <a:off x="21697019" y="1863543"/>
              <a:ext cx="206871" cy="492843"/>
            </a:xfrm>
            <a:custGeom>
              <a:avLst/>
              <a:gdLst>
                <a:gd name="connsiteX0" fmla="*/ 40945 w 88893"/>
                <a:gd name="connsiteY0" fmla="*/ 189237 h 190012"/>
                <a:gd name="connsiteX1" fmla="*/ 58854 w 88893"/>
                <a:gd name="connsiteY1" fmla="*/ 0 h 190012"/>
                <a:gd name="connsiteX2" fmla="*/ 40945 w 88893"/>
                <a:gd name="connsiteY2" fmla="*/ 189237 h 19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93" h="190012">
                  <a:moveTo>
                    <a:pt x="40945" y="189237"/>
                  </a:moveTo>
                  <a:cubicBezTo>
                    <a:pt x="72557" y="196561"/>
                    <a:pt x="120918" y="153347"/>
                    <a:pt x="58854" y="0"/>
                  </a:cubicBezTo>
                  <a:cubicBezTo>
                    <a:pt x="58854" y="0"/>
                    <a:pt x="-60670" y="165637"/>
                    <a:pt x="40945" y="189237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5A124249-DAFC-0F10-CB9C-2816AF119F09}"/>
                </a:ext>
              </a:extLst>
            </p:cNvPr>
            <p:cNvSpPr/>
            <p:nvPr/>
          </p:nvSpPr>
          <p:spPr>
            <a:xfrm>
              <a:off x="21798992" y="2242181"/>
              <a:ext cx="441974" cy="228924"/>
            </a:xfrm>
            <a:custGeom>
              <a:avLst/>
              <a:gdLst>
                <a:gd name="connsiteX0" fmla="*/ 99 w 189917"/>
                <a:gd name="connsiteY0" fmla="*/ 48876 h 88260"/>
                <a:gd name="connsiteX1" fmla="*/ 189918 w 189917"/>
                <a:gd name="connsiteY1" fmla="*/ 39087 h 88260"/>
                <a:gd name="connsiteX2" fmla="*/ 99 w 189917"/>
                <a:gd name="connsiteY2" fmla="*/ 48876 h 8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9917" h="88260">
                  <a:moveTo>
                    <a:pt x="99" y="48876"/>
                  </a:moveTo>
                  <a:cubicBezTo>
                    <a:pt x="-2547" y="81212"/>
                    <a:pt x="47264" y="122758"/>
                    <a:pt x="189918" y="39087"/>
                  </a:cubicBezTo>
                  <a:cubicBezTo>
                    <a:pt x="189918" y="39087"/>
                    <a:pt x="8655" y="-55060"/>
                    <a:pt x="99" y="48876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:a16="http://schemas.microsoft.com/office/drawing/2014/main" id="{E1798F73-7BCC-E154-AA17-F35A93FB2909}"/>
                </a:ext>
              </a:extLst>
            </p:cNvPr>
            <p:cNvSpPr/>
            <p:nvPr/>
          </p:nvSpPr>
          <p:spPr>
            <a:xfrm>
              <a:off x="21409704" y="2370518"/>
              <a:ext cx="363287" cy="352264"/>
            </a:xfrm>
            <a:custGeom>
              <a:avLst/>
              <a:gdLst>
                <a:gd name="connsiteX0" fmla="*/ 146568 w 156105"/>
                <a:gd name="connsiteY0" fmla="*/ 14803 h 135813"/>
                <a:gd name="connsiteX1" fmla="*/ 0 w 156105"/>
                <a:gd name="connsiteY1" fmla="*/ 135814 h 135813"/>
                <a:gd name="connsiteX2" fmla="*/ 146568 w 156105"/>
                <a:gd name="connsiteY2" fmla="*/ 14803 h 13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105" h="135813">
                  <a:moveTo>
                    <a:pt x="146568" y="14803"/>
                  </a:moveTo>
                  <a:cubicBezTo>
                    <a:pt x="129421" y="-12748"/>
                    <a:pt x="64675" y="-16410"/>
                    <a:pt x="0" y="135814"/>
                  </a:cubicBezTo>
                  <a:cubicBezTo>
                    <a:pt x="0" y="135814"/>
                    <a:pt x="201672" y="103368"/>
                    <a:pt x="146568" y="14803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:a16="http://schemas.microsoft.com/office/drawing/2014/main" id="{7C13DE70-54C0-26F9-176B-ED675C16A7BE}"/>
                </a:ext>
              </a:extLst>
            </p:cNvPr>
            <p:cNvSpPr/>
            <p:nvPr/>
          </p:nvSpPr>
          <p:spPr>
            <a:xfrm>
              <a:off x="21344235" y="2177845"/>
              <a:ext cx="415243" cy="270079"/>
            </a:xfrm>
            <a:custGeom>
              <a:avLst/>
              <a:gdLst>
                <a:gd name="connsiteX0" fmla="*/ 173975 w 178431"/>
                <a:gd name="connsiteY0" fmla="*/ 77849 h 104127"/>
                <a:gd name="connsiteX1" fmla="*/ 0 w 178431"/>
                <a:gd name="connsiteY1" fmla="*/ 1247 h 104127"/>
                <a:gd name="connsiteX2" fmla="*/ 173975 w 178431"/>
                <a:gd name="connsiteY2" fmla="*/ 77849 h 10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431" h="104127">
                  <a:moveTo>
                    <a:pt x="173975" y="77849"/>
                  </a:moveTo>
                  <a:cubicBezTo>
                    <a:pt x="190905" y="50152"/>
                    <a:pt x="165094" y="-9339"/>
                    <a:pt x="0" y="1247"/>
                  </a:cubicBezTo>
                  <a:cubicBezTo>
                    <a:pt x="0" y="1247"/>
                    <a:pt x="119597" y="166848"/>
                    <a:pt x="173975" y="77849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:a16="http://schemas.microsoft.com/office/drawing/2014/main" id="{3A1CD18C-5FAB-E601-A402-8D3E0019BF32}"/>
                </a:ext>
              </a:extLst>
            </p:cNvPr>
            <p:cNvSpPr/>
            <p:nvPr/>
          </p:nvSpPr>
          <p:spPr>
            <a:xfrm>
              <a:off x="21572700" y="1951461"/>
              <a:ext cx="255829" cy="410472"/>
            </a:xfrm>
            <a:custGeom>
              <a:avLst/>
              <a:gdLst>
                <a:gd name="connsiteX0" fmla="*/ 91754 w 109930"/>
                <a:gd name="connsiteY0" fmla="*/ 153094 h 158255"/>
                <a:gd name="connsiteX1" fmla="*/ 0 w 109930"/>
                <a:gd name="connsiteY1" fmla="*/ 0 h 158255"/>
                <a:gd name="connsiteX2" fmla="*/ 91754 w 109930"/>
                <a:gd name="connsiteY2" fmla="*/ 153094 h 15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30" h="158255">
                  <a:moveTo>
                    <a:pt x="91754" y="153094"/>
                  </a:moveTo>
                  <a:cubicBezTo>
                    <a:pt x="119742" y="141058"/>
                    <a:pt x="132249" y="81459"/>
                    <a:pt x="0" y="0"/>
                  </a:cubicBezTo>
                  <a:cubicBezTo>
                    <a:pt x="0" y="0"/>
                    <a:pt x="1776" y="191812"/>
                    <a:pt x="91754" y="153094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:a16="http://schemas.microsoft.com/office/drawing/2014/main" id="{56F561B6-44A7-0236-C44D-4709A232BD96}"/>
                </a:ext>
              </a:extLst>
            </p:cNvPr>
            <p:cNvSpPr/>
            <p:nvPr/>
          </p:nvSpPr>
          <p:spPr>
            <a:xfrm>
              <a:off x="21778164" y="2062134"/>
              <a:ext cx="341988" cy="329561"/>
            </a:xfrm>
            <a:custGeom>
              <a:avLst/>
              <a:gdLst>
                <a:gd name="connsiteX0" fmla="*/ 8832 w 146953"/>
                <a:gd name="connsiteY0" fmla="*/ 113035 h 127060"/>
                <a:gd name="connsiteX1" fmla="*/ 146954 w 146953"/>
                <a:gd name="connsiteY1" fmla="*/ 0 h 127060"/>
                <a:gd name="connsiteX2" fmla="*/ 8832 w 146953"/>
                <a:gd name="connsiteY2" fmla="*/ 113035 h 127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953" h="127060">
                  <a:moveTo>
                    <a:pt x="8832" y="113035"/>
                  </a:moveTo>
                  <a:cubicBezTo>
                    <a:pt x="24820" y="138992"/>
                    <a:pt x="85615" y="142689"/>
                    <a:pt x="146954" y="0"/>
                  </a:cubicBezTo>
                  <a:cubicBezTo>
                    <a:pt x="146954" y="0"/>
                    <a:pt x="-42538" y="29654"/>
                    <a:pt x="8832" y="11303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:a16="http://schemas.microsoft.com/office/drawing/2014/main" id="{D880912F-3383-8F29-B079-6158A14350D5}"/>
                </a:ext>
              </a:extLst>
            </p:cNvPr>
            <p:cNvSpPr/>
            <p:nvPr/>
          </p:nvSpPr>
          <p:spPr>
            <a:xfrm>
              <a:off x="21809274" y="2345458"/>
              <a:ext cx="369175" cy="292699"/>
            </a:xfrm>
            <a:custGeom>
              <a:avLst/>
              <a:gdLst>
                <a:gd name="connsiteX0" fmla="*/ 6448 w 158635"/>
                <a:gd name="connsiteY0" fmla="*/ 19607 h 112848"/>
                <a:gd name="connsiteX1" fmla="*/ 158636 w 158635"/>
                <a:gd name="connsiteY1" fmla="*/ 112848 h 112848"/>
                <a:gd name="connsiteX2" fmla="*/ 6448 w 158635"/>
                <a:gd name="connsiteY2" fmla="*/ 19607 h 11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635" h="112848">
                  <a:moveTo>
                    <a:pt x="6448" y="19607"/>
                  </a:moveTo>
                  <a:cubicBezTo>
                    <a:pt x="-12801" y="43243"/>
                    <a:pt x="3693" y="101864"/>
                    <a:pt x="158636" y="112848"/>
                  </a:cubicBezTo>
                  <a:cubicBezTo>
                    <a:pt x="158636" y="112848"/>
                    <a:pt x="68295" y="-56342"/>
                    <a:pt x="6448" y="1960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:a16="http://schemas.microsoft.com/office/drawing/2014/main" id="{C6EC2DAD-6FB2-3AFB-D83C-6B5BA73E2599}"/>
                </a:ext>
              </a:extLst>
            </p:cNvPr>
            <p:cNvSpPr/>
            <p:nvPr/>
          </p:nvSpPr>
          <p:spPr>
            <a:xfrm>
              <a:off x="21360772" y="2318201"/>
              <a:ext cx="406034" cy="222623"/>
            </a:xfrm>
            <a:custGeom>
              <a:avLst/>
              <a:gdLst>
                <a:gd name="connsiteX0" fmla="*/ 174193 w 174474"/>
                <a:gd name="connsiteY0" fmla="*/ 29464 h 85831"/>
                <a:gd name="connsiteX1" fmla="*/ 0 w 174474"/>
                <a:gd name="connsiteY1" fmla="*/ 68326 h 85831"/>
                <a:gd name="connsiteX2" fmla="*/ 174193 w 174474"/>
                <a:gd name="connsiteY2" fmla="*/ 29464 h 8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4474" h="85831">
                  <a:moveTo>
                    <a:pt x="174193" y="29464"/>
                  </a:moveTo>
                  <a:cubicBezTo>
                    <a:pt x="171583" y="-916"/>
                    <a:pt x="118944" y="-31549"/>
                    <a:pt x="0" y="68326"/>
                  </a:cubicBezTo>
                  <a:cubicBezTo>
                    <a:pt x="0" y="68326"/>
                    <a:pt x="182604" y="127019"/>
                    <a:pt x="174193" y="29464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:a16="http://schemas.microsoft.com/office/drawing/2014/main" id="{8D3D256C-8715-7BE5-FF58-E55EB3FE40D8}"/>
                </a:ext>
              </a:extLst>
            </p:cNvPr>
            <p:cNvSpPr/>
            <p:nvPr/>
          </p:nvSpPr>
          <p:spPr>
            <a:xfrm>
              <a:off x="21732129" y="2081972"/>
              <a:ext cx="121165" cy="290551"/>
            </a:xfrm>
            <a:custGeom>
              <a:avLst/>
              <a:gdLst>
                <a:gd name="connsiteX0" fmla="*/ 25169 w 52065"/>
                <a:gd name="connsiteY0" fmla="*/ 111693 h 112020"/>
                <a:gd name="connsiteX1" fmla="*/ 31767 w 52065"/>
                <a:gd name="connsiteY1" fmla="*/ 0 h 112020"/>
                <a:gd name="connsiteX2" fmla="*/ 25169 w 52065"/>
                <a:gd name="connsiteY2" fmla="*/ 111693 h 112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065" h="112020">
                  <a:moveTo>
                    <a:pt x="25169" y="111693"/>
                  </a:moveTo>
                  <a:cubicBezTo>
                    <a:pt x="43912" y="115355"/>
                    <a:pt x="71463" y="88927"/>
                    <a:pt x="31767" y="0"/>
                  </a:cubicBezTo>
                  <a:cubicBezTo>
                    <a:pt x="31767" y="0"/>
                    <a:pt x="-35083" y="99948"/>
                    <a:pt x="25169" y="111693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:a16="http://schemas.microsoft.com/office/drawing/2014/main" id="{1FAF62E7-49F2-E023-0864-A1031084B913}"/>
                </a:ext>
              </a:extLst>
            </p:cNvPr>
            <p:cNvSpPr/>
            <p:nvPr/>
          </p:nvSpPr>
          <p:spPr>
            <a:xfrm>
              <a:off x="21795043" y="2302156"/>
              <a:ext cx="259470" cy="135232"/>
            </a:xfrm>
            <a:custGeom>
              <a:avLst/>
              <a:gdLst>
                <a:gd name="connsiteX0" fmla="*/ 20 w 111495"/>
                <a:gd name="connsiteY0" fmla="*/ 30030 h 52138"/>
                <a:gd name="connsiteX1" fmla="*/ 111496 w 111495"/>
                <a:gd name="connsiteY1" fmla="*/ 20315 h 52138"/>
                <a:gd name="connsiteX2" fmla="*/ 20 w 111495"/>
                <a:gd name="connsiteY2" fmla="*/ 30030 h 5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495" h="52138">
                  <a:moveTo>
                    <a:pt x="20" y="30030"/>
                  </a:moveTo>
                  <a:cubicBezTo>
                    <a:pt x="-887" y="49099"/>
                    <a:pt x="29276" y="72519"/>
                    <a:pt x="111496" y="20315"/>
                  </a:cubicBezTo>
                  <a:cubicBezTo>
                    <a:pt x="111496" y="20315"/>
                    <a:pt x="2884" y="-31308"/>
                    <a:pt x="20" y="30030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:a16="http://schemas.microsoft.com/office/drawing/2014/main" id="{7952B089-40A0-7A93-05C4-2FF2D2FE3DEE}"/>
                </a:ext>
              </a:extLst>
            </p:cNvPr>
            <p:cNvSpPr/>
            <p:nvPr/>
          </p:nvSpPr>
          <p:spPr>
            <a:xfrm>
              <a:off x="21763241" y="2406833"/>
              <a:ext cx="141505" cy="269217"/>
            </a:xfrm>
            <a:custGeom>
              <a:avLst/>
              <a:gdLst>
                <a:gd name="connsiteX0" fmla="*/ 13758 w 60805"/>
                <a:gd name="connsiteY0" fmla="*/ 1745 h 103795"/>
                <a:gd name="connsiteX1" fmla="*/ 59581 w 60805"/>
                <a:gd name="connsiteY1" fmla="*/ 103795 h 103795"/>
                <a:gd name="connsiteX2" fmla="*/ 13758 w 60805"/>
                <a:gd name="connsiteY2" fmla="*/ 1745 h 103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805" h="103795">
                  <a:moveTo>
                    <a:pt x="13758" y="1745"/>
                  </a:moveTo>
                  <a:cubicBezTo>
                    <a:pt x="-4550" y="7183"/>
                    <a:pt x="-16730" y="43363"/>
                    <a:pt x="59581" y="103795"/>
                  </a:cubicBezTo>
                  <a:cubicBezTo>
                    <a:pt x="59581" y="103795"/>
                    <a:pt x="72595" y="-15729"/>
                    <a:pt x="13758" y="1745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:a16="http://schemas.microsoft.com/office/drawing/2014/main" id="{E60D8B01-E3EF-185E-832C-4D5D5911B4BF}"/>
                </a:ext>
              </a:extLst>
            </p:cNvPr>
            <p:cNvSpPr/>
            <p:nvPr/>
          </p:nvSpPr>
          <p:spPr>
            <a:xfrm>
              <a:off x="21572531" y="2383679"/>
              <a:ext cx="209322" cy="213667"/>
            </a:xfrm>
            <a:custGeom>
              <a:avLst/>
              <a:gdLst>
                <a:gd name="connsiteX0" fmla="*/ 83706 w 89946"/>
                <a:gd name="connsiteY0" fmla="*/ 8134 h 82378"/>
                <a:gd name="connsiteX1" fmla="*/ 0 w 89946"/>
                <a:gd name="connsiteY1" fmla="*/ 82379 h 82378"/>
                <a:gd name="connsiteX2" fmla="*/ 83706 w 89946"/>
                <a:gd name="connsiteY2" fmla="*/ 8134 h 8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46" h="82378">
                  <a:moveTo>
                    <a:pt x="83706" y="8134"/>
                  </a:moveTo>
                  <a:cubicBezTo>
                    <a:pt x="73048" y="-7709"/>
                    <a:pt x="34874" y="-8542"/>
                    <a:pt x="0" y="82379"/>
                  </a:cubicBezTo>
                  <a:cubicBezTo>
                    <a:pt x="0" y="82379"/>
                    <a:pt x="117966" y="59105"/>
                    <a:pt x="83706" y="8134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:a16="http://schemas.microsoft.com/office/drawing/2014/main" id="{6C98354E-6F2D-9B33-737F-81D12D3D332F}"/>
                </a:ext>
              </a:extLst>
            </p:cNvPr>
            <p:cNvSpPr/>
            <p:nvPr/>
          </p:nvSpPr>
          <p:spPr>
            <a:xfrm>
              <a:off x="21523853" y="2275725"/>
              <a:ext cx="247234" cy="154219"/>
            </a:xfrm>
            <a:custGeom>
              <a:avLst/>
              <a:gdLst>
                <a:gd name="connsiteX0" fmla="*/ 103935 w 106237"/>
                <a:gd name="connsiteY0" fmla="*/ 43121 h 59458"/>
                <a:gd name="connsiteX1" fmla="*/ 0 w 106237"/>
                <a:gd name="connsiteY1" fmla="*/ 1684 h 59458"/>
                <a:gd name="connsiteX2" fmla="*/ 103935 w 106237"/>
                <a:gd name="connsiteY2" fmla="*/ 43121 h 5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237" h="59458">
                  <a:moveTo>
                    <a:pt x="103935" y="43121"/>
                  </a:moveTo>
                  <a:cubicBezTo>
                    <a:pt x="113325" y="26481"/>
                    <a:pt x="96903" y="-7995"/>
                    <a:pt x="0" y="1684"/>
                  </a:cubicBezTo>
                  <a:cubicBezTo>
                    <a:pt x="0" y="1684"/>
                    <a:pt x="73809" y="96593"/>
                    <a:pt x="103935" y="43121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:a16="http://schemas.microsoft.com/office/drawing/2014/main" id="{A8993FF6-1406-EF41-B34A-91E2698167DE}"/>
                </a:ext>
              </a:extLst>
            </p:cNvPr>
            <p:cNvSpPr/>
            <p:nvPr/>
          </p:nvSpPr>
          <p:spPr>
            <a:xfrm>
              <a:off x="21701776" y="2308061"/>
              <a:ext cx="151649" cy="145878"/>
            </a:xfrm>
            <a:custGeom>
              <a:avLst/>
              <a:gdLst>
                <a:gd name="connsiteX0" fmla="*/ 29039 w 65164"/>
                <a:gd name="connsiteY0" fmla="*/ 274 h 56242"/>
                <a:gd name="connsiteX1" fmla="*/ 35928 w 65164"/>
                <a:gd name="connsiteY1" fmla="*/ 3537 h 56242"/>
                <a:gd name="connsiteX2" fmla="*/ 49377 w 65164"/>
                <a:gd name="connsiteY2" fmla="*/ 4552 h 56242"/>
                <a:gd name="connsiteX3" fmla="*/ 53003 w 65164"/>
                <a:gd name="connsiteY3" fmla="*/ 4081 h 56242"/>
                <a:gd name="connsiteX4" fmla="*/ 55649 w 65164"/>
                <a:gd name="connsiteY4" fmla="*/ 7054 h 56242"/>
                <a:gd name="connsiteX5" fmla="*/ 61812 w 65164"/>
                <a:gd name="connsiteY5" fmla="*/ 13796 h 56242"/>
                <a:gd name="connsiteX6" fmla="*/ 61377 w 65164"/>
                <a:gd name="connsiteY6" fmla="*/ 20503 h 56242"/>
                <a:gd name="connsiteX7" fmla="*/ 63624 w 65164"/>
                <a:gd name="connsiteY7" fmla="*/ 26159 h 56242"/>
                <a:gd name="connsiteX8" fmla="*/ 63153 w 65164"/>
                <a:gd name="connsiteY8" fmla="*/ 41203 h 56242"/>
                <a:gd name="connsiteX9" fmla="*/ 50718 w 65164"/>
                <a:gd name="connsiteY9" fmla="*/ 49723 h 56242"/>
                <a:gd name="connsiteX10" fmla="*/ 43468 w 65164"/>
                <a:gd name="connsiteY10" fmla="*/ 50883 h 56242"/>
                <a:gd name="connsiteX11" fmla="*/ 35855 w 65164"/>
                <a:gd name="connsiteY11" fmla="*/ 56067 h 56242"/>
                <a:gd name="connsiteX12" fmla="*/ 29765 w 65164"/>
                <a:gd name="connsiteY12" fmla="*/ 55197 h 56242"/>
                <a:gd name="connsiteX13" fmla="*/ 6781 w 65164"/>
                <a:gd name="connsiteY13" fmla="*/ 44611 h 56242"/>
                <a:gd name="connsiteX14" fmla="*/ 2285 w 65164"/>
                <a:gd name="connsiteY14" fmla="*/ 40369 h 56242"/>
                <a:gd name="connsiteX15" fmla="*/ 2285 w 65164"/>
                <a:gd name="connsiteY15" fmla="*/ 34352 h 56242"/>
                <a:gd name="connsiteX16" fmla="*/ 727 w 65164"/>
                <a:gd name="connsiteY16" fmla="*/ 18944 h 56242"/>
                <a:gd name="connsiteX17" fmla="*/ 3953 w 65164"/>
                <a:gd name="connsiteY17" fmla="*/ 15210 h 56242"/>
                <a:gd name="connsiteX18" fmla="*/ 12943 w 65164"/>
                <a:gd name="connsiteY18" fmla="*/ 7199 h 56242"/>
                <a:gd name="connsiteX19" fmla="*/ 28931 w 65164"/>
                <a:gd name="connsiteY19" fmla="*/ 274 h 56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64" h="56242">
                  <a:moveTo>
                    <a:pt x="29039" y="274"/>
                  </a:moveTo>
                  <a:cubicBezTo>
                    <a:pt x="31505" y="891"/>
                    <a:pt x="33643" y="2449"/>
                    <a:pt x="35928" y="3537"/>
                  </a:cubicBezTo>
                  <a:cubicBezTo>
                    <a:pt x="40096" y="5531"/>
                    <a:pt x="44991" y="6002"/>
                    <a:pt x="49377" y="4552"/>
                  </a:cubicBezTo>
                  <a:cubicBezTo>
                    <a:pt x="50574" y="4153"/>
                    <a:pt x="51842" y="3646"/>
                    <a:pt x="53003" y="4081"/>
                  </a:cubicBezTo>
                  <a:cubicBezTo>
                    <a:pt x="54272" y="4552"/>
                    <a:pt x="54851" y="5966"/>
                    <a:pt x="55649" y="7054"/>
                  </a:cubicBezTo>
                  <a:cubicBezTo>
                    <a:pt x="57498" y="9519"/>
                    <a:pt x="61050" y="10824"/>
                    <a:pt x="61812" y="13796"/>
                  </a:cubicBezTo>
                  <a:cubicBezTo>
                    <a:pt x="62392" y="15971"/>
                    <a:pt x="61196" y="18255"/>
                    <a:pt x="61377" y="20503"/>
                  </a:cubicBezTo>
                  <a:cubicBezTo>
                    <a:pt x="61522" y="22533"/>
                    <a:pt x="62754" y="24310"/>
                    <a:pt x="63624" y="26159"/>
                  </a:cubicBezTo>
                  <a:cubicBezTo>
                    <a:pt x="65836" y="30871"/>
                    <a:pt x="65655" y="36636"/>
                    <a:pt x="63153" y="41203"/>
                  </a:cubicBezTo>
                  <a:cubicBezTo>
                    <a:pt x="60652" y="45771"/>
                    <a:pt x="55867" y="49034"/>
                    <a:pt x="50718" y="49723"/>
                  </a:cubicBezTo>
                  <a:cubicBezTo>
                    <a:pt x="48290" y="50049"/>
                    <a:pt x="45716" y="49832"/>
                    <a:pt x="43468" y="50883"/>
                  </a:cubicBezTo>
                  <a:cubicBezTo>
                    <a:pt x="40677" y="52188"/>
                    <a:pt x="38864" y="55305"/>
                    <a:pt x="35855" y="56067"/>
                  </a:cubicBezTo>
                  <a:cubicBezTo>
                    <a:pt x="33825" y="56574"/>
                    <a:pt x="31722" y="55885"/>
                    <a:pt x="29765" y="55197"/>
                  </a:cubicBezTo>
                  <a:cubicBezTo>
                    <a:pt x="21825" y="52296"/>
                    <a:pt x="14140" y="48744"/>
                    <a:pt x="6781" y="44611"/>
                  </a:cubicBezTo>
                  <a:cubicBezTo>
                    <a:pt x="4932" y="43560"/>
                    <a:pt x="2974" y="42363"/>
                    <a:pt x="2285" y="40369"/>
                  </a:cubicBezTo>
                  <a:cubicBezTo>
                    <a:pt x="1597" y="38448"/>
                    <a:pt x="2285" y="36382"/>
                    <a:pt x="2285" y="34352"/>
                  </a:cubicBezTo>
                  <a:cubicBezTo>
                    <a:pt x="2394" y="29095"/>
                    <a:pt x="-1594" y="23657"/>
                    <a:pt x="727" y="18944"/>
                  </a:cubicBezTo>
                  <a:cubicBezTo>
                    <a:pt x="1452" y="17458"/>
                    <a:pt x="2720" y="16334"/>
                    <a:pt x="3953" y="15210"/>
                  </a:cubicBezTo>
                  <a:cubicBezTo>
                    <a:pt x="6962" y="12528"/>
                    <a:pt x="9934" y="9881"/>
                    <a:pt x="12943" y="7199"/>
                  </a:cubicBezTo>
                  <a:cubicBezTo>
                    <a:pt x="17475" y="3175"/>
                    <a:pt x="23058" y="-1140"/>
                    <a:pt x="28931" y="274"/>
                  </a:cubicBezTo>
                  <a:close/>
                </a:path>
              </a:pathLst>
            </a:custGeom>
            <a:solidFill>
              <a:srgbClr val="56313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:a16="http://schemas.microsoft.com/office/drawing/2014/main" id="{61ABFC13-907E-6AAD-FE0D-5FFD1F35EBB2}"/>
                </a:ext>
              </a:extLst>
            </p:cNvPr>
            <p:cNvSpPr/>
            <p:nvPr/>
          </p:nvSpPr>
          <p:spPr>
            <a:xfrm>
              <a:off x="21756870" y="2317988"/>
              <a:ext cx="18727" cy="20871"/>
            </a:xfrm>
            <a:custGeom>
              <a:avLst/>
              <a:gdLst>
                <a:gd name="connsiteX0" fmla="*/ 8048 w 8047"/>
                <a:gd name="connsiteY0" fmla="*/ 4024 h 8047"/>
                <a:gd name="connsiteX1" fmla="*/ 4024 w 8047"/>
                <a:gd name="connsiteY1" fmla="*/ 0 h 8047"/>
                <a:gd name="connsiteX2" fmla="*/ 0 w 8047"/>
                <a:gd name="connsiteY2" fmla="*/ 4024 h 8047"/>
                <a:gd name="connsiteX3" fmla="*/ 4024 w 8047"/>
                <a:gd name="connsiteY3" fmla="*/ 8048 h 8047"/>
                <a:gd name="connsiteX4" fmla="*/ 8048 w 8047"/>
                <a:gd name="connsiteY4" fmla="*/ 4024 h 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7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5"/>
                    <a:pt x="1813" y="8048"/>
                    <a:pt x="4024" y="8048"/>
                  </a:cubicBezTo>
                  <a:cubicBezTo>
                    <a:pt x="6235" y="8048"/>
                    <a:pt x="8048" y="6235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:a16="http://schemas.microsoft.com/office/drawing/2014/main" id="{91684D68-0BBC-07F6-E84C-AE451206CD5E}"/>
                </a:ext>
              </a:extLst>
            </p:cNvPr>
            <p:cNvSpPr/>
            <p:nvPr/>
          </p:nvSpPr>
          <p:spPr>
            <a:xfrm>
              <a:off x="21733500" y="2329929"/>
              <a:ext cx="18730" cy="20871"/>
            </a:xfrm>
            <a:custGeom>
              <a:avLst/>
              <a:gdLst>
                <a:gd name="connsiteX0" fmla="*/ 8049 w 8048"/>
                <a:gd name="connsiteY0" fmla="*/ 4024 h 8047"/>
                <a:gd name="connsiteX1" fmla="*/ 4024 w 8048"/>
                <a:gd name="connsiteY1" fmla="*/ 0 h 8047"/>
                <a:gd name="connsiteX2" fmla="*/ 0 w 8048"/>
                <a:gd name="connsiteY2" fmla="*/ 4024 h 8047"/>
                <a:gd name="connsiteX3" fmla="*/ 4024 w 8048"/>
                <a:gd name="connsiteY3" fmla="*/ 8048 h 8047"/>
                <a:gd name="connsiteX4" fmla="*/ 8049 w 8048"/>
                <a:gd name="connsiteY4" fmla="*/ 4024 h 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8" h="8047">
                  <a:moveTo>
                    <a:pt x="8049" y="4024"/>
                  </a:moveTo>
                  <a:cubicBezTo>
                    <a:pt x="8049" y="1776"/>
                    <a:pt x="6236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5"/>
                    <a:pt x="1813" y="8048"/>
                    <a:pt x="4024" y="8048"/>
                  </a:cubicBezTo>
                  <a:cubicBezTo>
                    <a:pt x="6236" y="8048"/>
                    <a:pt x="8049" y="6235"/>
                    <a:pt x="8049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:a16="http://schemas.microsoft.com/office/drawing/2014/main" id="{360CF884-DAC6-7F03-91CB-5B710381909B}"/>
                </a:ext>
              </a:extLst>
            </p:cNvPr>
            <p:cNvSpPr/>
            <p:nvPr/>
          </p:nvSpPr>
          <p:spPr>
            <a:xfrm>
              <a:off x="21715533" y="2351369"/>
              <a:ext cx="18727" cy="20871"/>
            </a:xfrm>
            <a:custGeom>
              <a:avLst/>
              <a:gdLst>
                <a:gd name="connsiteX0" fmla="*/ 8048 w 8047"/>
                <a:gd name="connsiteY0" fmla="*/ 4024 h 8047"/>
                <a:gd name="connsiteX1" fmla="*/ 4024 w 8047"/>
                <a:gd name="connsiteY1" fmla="*/ 0 h 8047"/>
                <a:gd name="connsiteX2" fmla="*/ 0 w 8047"/>
                <a:gd name="connsiteY2" fmla="*/ 4024 h 8047"/>
                <a:gd name="connsiteX3" fmla="*/ 4024 w 8047"/>
                <a:gd name="connsiteY3" fmla="*/ 8048 h 8047"/>
                <a:gd name="connsiteX4" fmla="*/ 8048 w 8047"/>
                <a:gd name="connsiteY4" fmla="*/ 4024 h 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7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5"/>
                    <a:pt x="1813" y="8048"/>
                    <a:pt x="4024" y="8048"/>
                  </a:cubicBezTo>
                  <a:cubicBezTo>
                    <a:pt x="6235" y="8048"/>
                    <a:pt x="8048" y="6235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:a16="http://schemas.microsoft.com/office/drawing/2014/main" id="{44950CCE-4AFF-D814-E7D5-E6D022866673}"/>
                </a:ext>
              </a:extLst>
            </p:cNvPr>
            <p:cNvSpPr/>
            <p:nvPr/>
          </p:nvSpPr>
          <p:spPr>
            <a:xfrm>
              <a:off x="21712158" y="2380893"/>
              <a:ext cx="18727" cy="20871"/>
            </a:xfrm>
            <a:custGeom>
              <a:avLst/>
              <a:gdLst>
                <a:gd name="connsiteX0" fmla="*/ 8048 w 8047"/>
                <a:gd name="connsiteY0" fmla="*/ 4024 h 8047"/>
                <a:gd name="connsiteX1" fmla="*/ 4024 w 8047"/>
                <a:gd name="connsiteY1" fmla="*/ 0 h 8047"/>
                <a:gd name="connsiteX2" fmla="*/ 0 w 8047"/>
                <a:gd name="connsiteY2" fmla="*/ 4024 h 8047"/>
                <a:gd name="connsiteX3" fmla="*/ 4024 w 8047"/>
                <a:gd name="connsiteY3" fmla="*/ 8048 h 8047"/>
                <a:gd name="connsiteX4" fmla="*/ 8048 w 8047"/>
                <a:gd name="connsiteY4" fmla="*/ 4024 h 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7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5"/>
                    <a:pt x="1813" y="8048"/>
                    <a:pt x="4024" y="8048"/>
                  </a:cubicBezTo>
                  <a:cubicBezTo>
                    <a:pt x="6235" y="8048"/>
                    <a:pt x="8048" y="6235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:a16="http://schemas.microsoft.com/office/drawing/2014/main" id="{DFDFE8E5-DDCB-E8D5-4CA6-2A9094557693}"/>
                </a:ext>
              </a:extLst>
            </p:cNvPr>
            <p:cNvSpPr/>
            <p:nvPr/>
          </p:nvSpPr>
          <p:spPr>
            <a:xfrm>
              <a:off x="21726247" y="2406658"/>
              <a:ext cx="18727" cy="20871"/>
            </a:xfrm>
            <a:custGeom>
              <a:avLst/>
              <a:gdLst>
                <a:gd name="connsiteX0" fmla="*/ 8048 w 8047"/>
                <a:gd name="connsiteY0" fmla="*/ 4024 h 8047"/>
                <a:gd name="connsiteX1" fmla="*/ 4024 w 8047"/>
                <a:gd name="connsiteY1" fmla="*/ 0 h 8047"/>
                <a:gd name="connsiteX2" fmla="*/ 0 w 8047"/>
                <a:gd name="connsiteY2" fmla="*/ 4024 h 8047"/>
                <a:gd name="connsiteX3" fmla="*/ 4024 w 8047"/>
                <a:gd name="connsiteY3" fmla="*/ 8048 h 8047"/>
                <a:gd name="connsiteX4" fmla="*/ 8048 w 8047"/>
                <a:gd name="connsiteY4" fmla="*/ 4024 h 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7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5"/>
                    <a:pt x="1813" y="8048"/>
                    <a:pt x="4024" y="8048"/>
                  </a:cubicBezTo>
                  <a:cubicBezTo>
                    <a:pt x="6235" y="8048"/>
                    <a:pt x="8048" y="6235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:a16="http://schemas.microsoft.com/office/drawing/2014/main" id="{20B86EA4-0231-B32F-E56A-465A4698D45C}"/>
                </a:ext>
              </a:extLst>
            </p:cNvPr>
            <p:cNvSpPr/>
            <p:nvPr/>
          </p:nvSpPr>
          <p:spPr>
            <a:xfrm>
              <a:off x="21754002" y="2420010"/>
              <a:ext cx="18727" cy="20874"/>
            </a:xfrm>
            <a:custGeom>
              <a:avLst/>
              <a:gdLst>
                <a:gd name="connsiteX0" fmla="*/ 8048 w 8047"/>
                <a:gd name="connsiteY0" fmla="*/ 4024 h 8048"/>
                <a:gd name="connsiteX1" fmla="*/ 4024 w 8047"/>
                <a:gd name="connsiteY1" fmla="*/ 0 h 8048"/>
                <a:gd name="connsiteX2" fmla="*/ 0 w 8047"/>
                <a:gd name="connsiteY2" fmla="*/ 4024 h 8048"/>
                <a:gd name="connsiteX3" fmla="*/ 4024 w 8047"/>
                <a:gd name="connsiteY3" fmla="*/ 8048 h 8048"/>
                <a:gd name="connsiteX4" fmla="*/ 8048 w 8047"/>
                <a:gd name="connsiteY4" fmla="*/ 4024 h 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8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6"/>
                    <a:pt x="1813" y="8048"/>
                    <a:pt x="4024" y="8048"/>
                  </a:cubicBezTo>
                  <a:cubicBezTo>
                    <a:pt x="6235" y="8048"/>
                    <a:pt x="8048" y="6236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:a16="http://schemas.microsoft.com/office/drawing/2014/main" id="{63FBC25C-94E9-749E-B11A-0359376F7527}"/>
                </a:ext>
              </a:extLst>
            </p:cNvPr>
            <p:cNvSpPr/>
            <p:nvPr/>
          </p:nvSpPr>
          <p:spPr>
            <a:xfrm>
              <a:off x="21784797" y="2415215"/>
              <a:ext cx="18727" cy="20874"/>
            </a:xfrm>
            <a:custGeom>
              <a:avLst/>
              <a:gdLst>
                <a:gd name="connsiteX0" fmla="*/ 8048 w 8047"/>
                <a:gd name="connsiteY0" fmla="*/ 4024 h 8048"/>
                <a:gd name="connsiteX1" fmla="*/ 4024 w 8047"/>
                <a:gd name="connsiteY1" fmla="*/ 0 h 8048"/>
                <a:gd name="connsiteX2" fmla="*/ 0 w 8047"/>
                <a:gd name="connsiteY2" fmla="*/ 4024 h 8048"/>
                <a:gd name="connsiteX3" fmla="*/ 4024 w 8047"/>
                <a:gd name="connsiteY3" fmla="*/ 8048 h 8048"/>
                <a:gd name="connsiteX4" fmla="*/ 8048 w 8047"/>
                <a:gd name="connsiteY4" fmla="*/ 4024 h 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8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6"/>
                    <a:pt x="1813" y="8048"/>
                    <a:pt x="4024" y="8048"/>
                  </a:cubicBezTo>
                  <a:cubicBezTo>
                    <a:pt x="6235" y="8048"/>
                    <a:pt x="8048" y="6236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:a16="http://schemas.microsoft.com/office/drawing/2014/main" id="{0099D0BD-D56E-C91C-9EEB-D57437C972C6}"/>
                </a:ext>
              </a:extLst>
            </p:cNvPr>
            <p:cNvSpPr/>
            <p:nvPr/>
          </p:nvSpPr>
          <p:spPr>
            <a:xfrm>
              <a:off x="21815168" y="2409007"/>
              <a:ext cx="18730" cy="20874"/>
            </a:xfrm>
            <a:custGeom>
              <a:avLst/>
              <a:gdLst>
                <a:gd name="connsiteX0" fmla="*/ 8048 w 8048"/>
                <a:gd name="connsiteY0" fmla="*/ 4024 h 8048"/>
                <a:gd name="connsiteX1" fmla="*/ 4024 w 8048"/>
                <a:gd name="connsiteY1" fmla="*/ 8048 h 8048"/>
                <a:gd name="connsiteX2" fmla="*/ -1 w 8048"/>
                <a:gd name="connsiteY2" fmla="*/ 4024 h 8048"/>
                <a:gd name="connsiteX3" fmla="*/ 4024 w 8048"/>
                <a:gd name="connsiteY3" fmla="*/ 0 h 8048"/>
                <a:gd name="connsiteX4" fmla="*/ 8048 w 8048"/>
                <a:gd name="connsiteY4" fmla="*/ 4024 h 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8" h="8048">
                  <a:moveTo>
                    <a:pt x="8048" y="4024"/>
                  </a:moveTo>
                  <a:cubicBezTo>
                    <a:pt x="8048" y="6247"/>
                    <a:pt x="6246" y="8048"/>
                    <a:pt x="4024" y="8048"/>
                  </a:cubicBezTo>
                  <a:cubicBezTo>
                    <a:pt x="1801" y="8048"/>
                    <a:pt x="-1" y="6247"/>
                    <a:pt x="-1" y="4024"/>
                  </a:cubicBezTo>
                  <a:cubicBezTo>
                    <a:pt x="-1" y="1802"/>
                    <a:pt x="1801" y="0"/>
                    <a:pt x="4024" y="0"/>
                  </a:cubicBezTo>
                  <a:cubicBezTo>
                    <a:pt x="6246" y="0"/>
                    <a:pt x="8048" y="1802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:a16="http://schemas.microsoft.com/office/drawing/2014/main" id="{1286EBE9-2AA4-4B30-5AE5-B1A9ED6373CD}"/>
                </a:ext>
              </a:extLst>
            </p:cNvPr>
            <p:cNvSpPr/>
            <p:nvPr/>
          </p:nvSpPr>
          <p:spPr>
            <a:xfrm>
              <a:off x="21827993" y="2377602"/>
              <a:ext cx="18727" cy="20874"/>
            </a:xfrm>
            <a:custGeom>
              <a:avLst/>
              <a:gdLst>
                <a:gd name="connsiteX0" fmla="*/ 8048 w 8047"/>
                <a:gd name="connsiteY0" fmla="*/ 4024 h 8048"/>
                <a:gd name="connsiteX1" fmla="*/ 4024 w 8047"/>
                <a:gd name="connsiteY1" fmla="*/ 0 h 8048"/>
                <a:gd name="connsiteX2" fmla="*/ 0 w 8047"/>
                <a:gd name="connsiteY2" fmla="*/ 4024 h 8048"/>
                <a:gd name="connsiteX3" fmla="*/ 4024 w 8047"/>
                <a:gd name="connsiteY3" fmla="*/ 8048 h 8048"/>
                <a:gd name="connsiteX4" fmla="*/ 8048 w 8047"/>
                <a:gd name="connsiteY4" fmla="*/ 4024 h 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8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6"/>
                    <a:pt x="1813" y="8048"/>
                    <a:pt x="4024" y="8048"/>
                  </a:cubicBezTo>
                  <a:cubicBezTo>
                    <a:pt x="6235" y="8048"/>
                    <a:pt x="8048" y="6236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:a16="http://schemas.microsoft.com/office/drawing/2014/main" id="{028ED877-125A-A737-5283-D401C0C24CEA}"/>
                </a:ext>
              </a:extLst>
            </p:cNvPr>
            <p:cNvSpPr/>
            <p:nvPr/>
          </p:nvSpPr>
          <p:spPr>
            <a:xfrm>
              <a:off x="21822846" y="2346574"/>
              <a:ext cx="18727" cy="20871"/>
            </a:xfrm>
            <a:custGeom>
              <a:avLst/>
              <a:gdLst>
                <a:gd name="connsiteX0" fmla="*/ 8048 w 8047"/>
                <a:gd name="connsiteY0" fmla="*/ 4024 h 8047"/>
                <a:gd name="connsiteX1" fmla="*/ 4024 w 8047"/>
                <a:gd name="connsiteY1" fmla="*/ 0 h 8047"/>
                <a:gd name="connsiteX2" fmla="*/ 0 w 8047"/>
                <a:gd name="connsiteY2" fmla="*/ 4024 h 8047"/>
                <a:gd name="connsiteX3" fmla="*/ 4024 w 8047"/>
                <a:gd name="connsiteY3" fmla="*/ 8048 h 8047"/>
                <a:gd name="connsiteX4" fmla="*/ 8048 w 8047"/>
                <a:gd name="connsiteY4" fmla="*/ 4024 h 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7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5"/>
                    <a:pt x="1813" y="8048"/>
                    <a:pt x="4024" y="8048"/>
                  </a:cubicBezTo>
                  <a:cubicBezTo>
                    <a:pt x="6235" y="8048"/>
                    <a:pt x="8048" y="6235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:a16="http://schemas.microsoft.com/office/drawing/2014/main" id="{E24EA29C-9564-F865-D756-91F9CD254CA8}"/>
                </a:ext>
              </a:extLst>
            </p:cNvPr>
            <p:cNvSpPr/>
            <p:nvPr/>
          </p:nvSpPr>
          <p:spPr>
            <a:xfrm>
              <a:off x="21804032" y="2328990"/>
              <a:ext cx="18727" cy="20871"/>
            </a:xfrm>
            <a:custGeom>
              <a:avLst/>
              <a:gdLst>
                <a:gd name="connsiteX0" fmla="*/ 8048 w 8047"/>
                <a:gd name="connsiteY0" fmla="*/ 4024 h 8047"/>
                <a:gd name="connsiteX1" fmla="*/ 4024 w 8047"/>
                <a:gd name="connsiteY1" fmla="*/ 0 h 8047"/>
                <a:gd name="connsiteX2" fmla="*/ 0 w 8047"/>
                <a:gd name="connsiteY2" fmla="*/ 4024 h 8047"/>
                <a:gd name="connsiteX3" fmla="*/ 4024 w 8047"/>
                <a:gd name="connsiteY3" fmla="*/ 8048 h 8047"/>
                <a:gd name="connsiteX4" fmla="*/ 8048 w 8047"/>
                <a:gd name="connsiteY4" fmla="*/ 4024 h 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7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5"/>
                    <a:pt x="1813" y="8048"/>
                    <a:pt x="4024" y="8048"/>
                  </a:cubicBezTo>
                  <a:cubicBezTo>
                    <a:pt x="6235" y="8048"/>
                    <a:pt x="8048" y="6235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:a16="http://schemas.microsoft.com/office/drawing/2014/main" id="{F6AC1E00-A1F6-39A0-EB94-0F8D3BF2B0B1}"/>
                </a:ext>
              </a:extLst>
            </p:cNvPr>
            <p:cNvSpPr/>
            <p:nvPr/>
          </p:nvSpPr>
          <p:spPr>
            <a:xfrm>
              <a:off x="21778807" y="2326168"/>
              <a:ext cx="18727" cy="20871"/>
            </a:xfrm>
            <a:custGeom>
              <a:avLst/>
              <a:gdLst>
                <a:gd name="connsiteX0" fmla="*/ 8048 w 8047"/>
                <a:gd name="connsiteY0" fmla="*/ 4024 h 8047"/>
                <a:gd name="connsiteX1" fmla="*/ 4024 w 8047"/>
                <a:gd name="connsiteY1" fmla="*/ 0 h 8047"/>
                <a:gd name="connsiteX2" fmla="*/ 0 w 8047"/>
                <a:gd name="connsiteY2" fmla="*/ 4024 h 8047"/>
                <a:gd name="connsiteX3" fmla="*/ 4024 w 8047"/>
                <a:gd name="connsiteY3" fmla="*/ 8048 h 8047"/>
                <a:gd name="connsiteX4" fmla="*/ 8048 w 8047"/>
                <a:gd name="connsiteY4" fmla="*/ 4024 h 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7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5"/>
                    <a:pt x="1813" y="8048"/>
                    <a:pt x="4024" y="8048"/>
                  </a:cubicBezTo>
                  <a:cubicBezTo>
                    <a:pt x="6235" y="8048"/>
                    <a:pt x="8048" y="6235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:a16="http://schemas.microsoft.com/office/drawing/2014/main" id="{E5FFC808-8536-8579-32C7-166ACF8E7A15}"/>
                </a:ext>
              </a:extLst>
            </p:cNvPr>
            <p:cNvSpPr/>
            <p:nvPr/>
          </p:nvSpPr>
          <p:spPr>
            <a:xfrm>
              <a:off x="21790787" y="2352777"/>
              <a:ext cx="18727" cy="20874"/>
            </a:xfrm>
            <a:custGeom>
              <a:avLst/>
              <a:gdLst>
                <a:gd name="connsiteX0" fmla="*/ 8048 w 8047"/>
                <a:gd name="connsiteY0" fmla="*/ 4024 h 8048"/>
                <a:gd name="connsiteX1" fmla="*/ 4024 w 8047"/>
                <a:gd name="connsiteY1" fmla="*/ 0 h 8048"/>
                <a:gd name="connsiteX2" fmla="*/ 0 w 8047"/>
                <a:gd name="connsiteY2" fmla="*/ 4024 h 8048"/>
                <a:gd name="connsiteX3" fmla="*/ 4024 w 8047"/>
                <a:gd name="connsiteY3" fmla="*/ 8048 h 8048"/>
                <a:gd name="connsiteX4" fmla="*/ 8048 w 8047"/>
                <a:gd name="connsiteY4" fmla="*/ 4024 h 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8">
                  <a:moveTo>
                    <a:pt x="8048" y="4024"/>
                  </a:moveTo>
                  <a:cubicBezTo>
                    <a:pt x="8048" y="1777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6"/>
                    <a:pt x="1813" y="8048"/>
                    <a:pt x="4024" y="8048"/>
                  </a:cubicBezTo>
                  <a:cubicBezTo>
                    <a:pt x="6235" y="8048"/>
                    <a:pt x="8048" y="6236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:a16="http://schemas.microsoft.com/office/drawing/2014/main" id="{F8829D9D-172C-0F78-BF96-5403189F555C}"/>
                </a:ext>
              </a:extLst>
            </p:cNvPr>
            <p:cNvSpPr/>
            <p:nvPr/>
          </p:nvSpPr>
          <p:spPr>
            <a:xfrm>
              <a:off x="21804454" y="2377602"/>
              <a:ext cx="18730" cy="20874"/>
            </a:xfrm>
            <a:custGeom>
              <a:avLst/>
              <a:gdLst>
                <a:gd name="connsiteX0" fmla="*/ 8048 w 8048"/>
                <a:gd name="connsiteY0" fmla="*/ 4024 h 8048"/>
                <a:gd name="connsiteX1" fmla="*/ 4024 w 8048"/>
                <a:gd name="connsiteY1" fmla="*/ 8048 h 8048"/>
                <a:gd name="connsiteX2" fmla="*/ -1 w 8048"/>
                <a:gd name="connsiteY2" fmla="*/ 4024 h 8048"/>
                <a:gd name="connsiteX3" fmla="*/ 4024 w 8048"/>
                <a:gd name="connsiteY3" fmla="*/ 0 h 8048"/>
                <a:gd name="connsiteX4" fmla="*/ 8048 w 8048"/>
                <a:gd name="connsiteY4" fmla="*/ 4024 h 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8" h="8048">
                  <a:moveTo>
                    <a:pt x="8048" y="4024"/>
                  </a:moveTo>
                  <a:cubicBezTo>
                    <a:pt x="8048" y="6246"/>
                    <a:pt x="6246" y="8048"/>
                    <a:pt x="4024" y="8048"/>
                  </a:cubicBezTo>
                  <a:cubicBezTo>
                    <a:pt x="1801" y="8048"/>
                    <a:pt x="-1" y="6246"/>
                    <a:pt x="-1" y="4024"/>
                  </a:cubicBezTo>
                  <a:cubicBezTo>
                    <a:pt x="-1" y="1801"/>
                    <a:pt x="1801" y="0"/>
                    <a:pt x="4024" y="0"/>
                  </a:cubicBezTo>
                  <a:cubicBezTo>
                    <a:pt x="6246" y="0"/>
                    <a:pt x="8048" y="1801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:a16="http://schemas.microsoft.com/office/drawing/2014/main" id="{A5182A83-BFEF-14C0-76CD-A9567C7D2706}"/>
                </a:ext>
              </a:extLst>
            </p:cNvPr>
            <p:cNvSpPr/>
            <p:nvPr/>
          </p:nvSpPr>
          <p:spPr>
            <a:xfrm>
              <a:off x="21781425" y="2390013"/>
              <a:ext cx="18727" cy="20871"/>
            </a:xfrm>
            <a:custGeom>
              <a:avLst/>
              <a:gdLst>
                <a:gd name="connsiteX0" fmla="*/ 8048 w 8047"/>
                <a:gd name="connsiteY0" fmla="*/ 4024 h 8047"/>
                <a:gd name="connsiteX1" fmla="*/ 4024 w 8047"/>
                <a:gd name="connsiteY1" fmla="*/ 0 h 8047"/>
                <a:gd name="connsiteX2" fmla="*/ 0 w 8047"/>
                <a:gd name="connsiteY2" fmla="*/ 4024 h 8047"/>
                <a:gd name="connsiteX3" fmla="*/ 4024 w 8047"/>
                <a:gd name="connsiteY3" fmla="*/ 8048 h 8047"/>
                <a:gd name="connsiteX4" fmla="*/ 8048 w 8047"/>
                <a:gd name="connsiteY4" fmla="*/ 4024 h 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7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5"/>
                    <a:pt x="1813" y="8048"/>
                    <a:pt x="4024" y="8048"/>
                  </a:cubicBezTo>
                  <a:cubicBezTo>
                    <a:pt x="6235" y="8048"/>
                    <a:pt x="8048" y="6235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id="{6C4656AE-02B8-7352-A778-E11F6DEB52F3}"/>
                </a:ext>
              </a:extLst>
            </p:cNvPr>
            <p:cNvSpPr/>
            <p:nvPr/>
          </p:nvSpPr>
          <p:spPr>
            <a:xfrm>
              <a:off x="21753582" y="2391894"/>
              <a:ext cx="18727" cy="20871"/>
            </a:xfrm>
            <a:custGeom>
              <a:avLst/>
              <a:gdLst>
                <a:gd name="connsiteX0" fmla="*/ 8048 w 8047"/>
                <a:gd name="connsiteY0" fmla="*/ 4024 h 8047"/>
                <a:gd name="connsiteX1" fmla="*/ 4024 w 8047"/>
                <a:gd name="connsiteY1" fmla="*/ 0 h 8047"/>
                <a:gd name="connsiteX2" fmla="*/ 0 w 8047"/>
                <a:gd name="connsiteY2" fmla="*/ 4024 h 8047"/>
                <a:gd name="connsiteX3" fmla="*/ 4024 w 8047"/>
                <a:gd name="connsiteY3" fmla="*/ 8048 h 8047"/>
                <a:gd name="connsiteX4" fmla="*/ 8048 w 8047"/>
                <a:gd name="connsiteY4" fmla="*/ 4024 h 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7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5"/>
                    <a:pt x="1813" y="8048"/>
                    <a:pt x="4024" y="8048"/>
                  </a:cubicBezTo>
                  <a:cubicBezTo>
                    <a:pt x="6235" y="8048"/>
                    <a:pt x="8048" y="6235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id="{B97EBA55-1D44-2E59-7AD5-1CFC5862AF85}"/>
                </a:ext>
              </a:extLst>
            </p:cNvPr>
            <p:cNvSpPr/>
            <p:nvPr/>
          </p:nvSpPr>
          <p:spPr>
            <a:xfrm>
              <a:off x="21737803" y="2367071"/>
              <a:ext cx="18727" cy="20874"/>
            </a:xfrm>
            <a:custGeom>
              <a:avLst/>
              <a:gdLst>
                <a:gd name="connsiteX0" fmla="*/ 8048 w 8047"/>
                <a:gd name="connsiteY0" fmla="*/ 4024 h 8048"/>
                <a:gd name="connsiteX1" fmla="*/ 4024 w 8047"/>
                <a:gd name="connsiteY1" fmla="*/ 0 h 8048"/>
                <a:gd name="connsiteX2" fmla="*/ 0 w 8047"/>
                <a:gd name="connsiteY2" fmla="*/ 4024 h 8048"/>
                <a:gd name="connsiteX3" fmla="*/ 4024 w 8047"/>
                <a:gd name="connsiteY3" fmla="*/ 8048 h 8048"/>
                <a:gd name="connsiteX4" fmla="*/ 8048 w 8047"/>
                <a:gd name="connsiteY4" fmla="*/ 4024 h 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8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6"/>
                    <a:pt x="1813" y="8048"/>
                    <a:pt x="4024" y="8048"/>
                  </a:cubicBezTo>
                  <a:cubicBezTo>
                    <a:pt x="6235" y="8048"/>
                    <a:pt x="8048" y="6236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id="{8525C799-3691-B5F4-7E95-1A61811A7833}"/>
                </a:ext>
              </a:extLst>
            </p:cNvPr>
            <p:cNvSpPr/>
            <p:nvPr/>
          </p:nvSpPr>
          <p:spPr>
            <a:xfrm>
              <a:off x="21757464" y="2342812"/>
              <a:ext cx="18727" cy="20871"/>
            </a:xfrm>
            <a:custGeom>
              <a:avLst/>
              <a:gdLst>
                <a:gd name="connsiteX0" fmla="*/ 8048 w 8047"/>
                <a:gd name="connsiteY0" fmla="*/ 4024 h 8047"/>
                <a:gd name="connsiteX1" fmla="*/ 4024 w 8047"/>
                <a:gd name="connsiteY1" fmla="*/ 0 h 8047"/>
                <a:gd name="connsiteX2" fmla="*/ 0 w 8047"/>
                <a:gd name="connsiteY2" fmla="*/ 4024 h 8047"/>
                <a:gd name="connsiteX3" fmla="*/ 4024 w 8047"/>
                <a:gd name="connsiteY3" fmla="*/ 8048 h 8047"/>
                <a:gd name="connsiteX4" fmla="*/ 8048 w 8047"/>
                <a:gd name="connsiteY4" fmla="*/ 4024 h 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7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5"/>
                    <a:pt x="1813" y="8048"/>
                    <a:pt x="4024" y="8048"/>
                  </a:cubicBezTo>
                  <a:cubicBezTo>
                    <a:pt x="6235" y="8048"/>
                    <a:pt x="8048" y="6235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id="{AA327BD8-3A06-A06A-0D71-6E03BD572D83}"/>
                </a:ext>
              </a:extLst>
            </p:cNvPr>
            <p:cNvSpPr/>
            <p:nvPr/>
          </p:nvSpPr>
          <p:spPr>
            <a:xfrm>
              <a:off x="21767754" y="2369045"/>
              <a:ext cx="18727" cy="20871"/>
            </a:xfrm>
            <a:custGeom>
              <a:avLst/>
              <a:gdLst>
                <a:gd name="connsiteX0" fmla="*/ 8048 w 8047"/>
                <a:gd name="connsiteY0" fmla="*/ 4024 h 8047"/>
                <a:gd name="connsiteX1" fmla="*/ 4024 w 8047"/>
                <a:gd name="connsiteY1" fmla="*/ 0 h 8047"/>
                <a:gd name="connsiteX2" fmla="*/ 0 w 8047"/>
                <a:gd name="connsiteY2" fmla="*/ 4024 h 8047"/>
                <a:gd name="connsiteX3" fmla="*/ 4024 w 8047"/>
                <a:gd name="connsiteY3" fmla="*/ 8048 h 8047"/>
                <a:gd name="connsiteX4" fmla="*/ 8048 w 8047"/>
                <a:gd name="connsiteY4" fmla="*/ 4024 h 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7" h="8047">
                  <a:moveTo>
                    <a:pt x="8048" y="4024"/>
                  </a:moveTo>
                  <a:cubicBezTo>
                    <a:pt x="8048" y="1776"/>
                    <a:pt x="6235" y="0"/>
                    <a:pt x="4024" y="0"/>
                  </a:cubicBezTo>
                  <a:cubicBezTo>
                    <a:pt x="1813" y="0"/>
                    <a:pt x="0" y="1813"/>
                    <a:pt x="0" y="4024"/>
                  </a:cubicBezTo>
                  <a:cubicBezTo>
                    <a:pt x="0" y="6235"/>
                    <a:pt x="1813" y="8048"/>
                    <a:pt x="4024" y="8048"/>
                  </a:cubicBezTo>
                  <a:cubicBezTo>
                    <a:pt x="6235" y="8048"/>
                    <a:pt x="8048" y="6235"/>
                    <a:pt x="8048" y="402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24" name="Picture 23" descr="A black background with white lines&#10;&#10;Description automatically generated">
            <a:extLst>
              <a:ext uri="{FF2B5EF4-FFF2-40B4-BE49-F238E27FC236}">
                <a16:creationId xmlns:a16="http://schemas.microsoft.com/office/drawing/2014/main" id="{C51B530D-F9B8-EADD-21DB-7D9B961067CB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9607" y="3416300"/>
            <a:ext cx="3535714" cy="2150246"/>
          </a:xfrm>
          <a:prstGeom prst="rect">
            <a:avLst/>
          </a:prstGeom>
        </p:spPr>
      </p:pic>
      <p:pic>
        <p:nvPicPr>
          <p:cNvPr id="20" name="Picture 19" descr="A cartoon of a christmas tree&#10;&#10;Description automatically generated">
            <a:extLst>
              <a:ext uri="{FF2B5EF4-FFF2-40B4-BE49-F238E27FC236}">
                <a16:creationId xmlns:a16="http://schemas.microsoft.com/office/drawing/2014/main" id="{578C24F4-FE1F-CA34-4E34-DEB862D16405}"/>
              </a:ext>
            </a:extLst>
          </p:cNvPr>
          <p:cNvPicPr>
            <a:picLocks noChangeAspect="1"/>
          </p:cNvPicPr>
          <p:nvPr/>
        </p:nvPicPr>
        <p:blipFill rotWithShape="1"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4876800"/>
            <a:ext cx="2322286" cy="1981200"/>
          </a:xfrm>
          <a:prstGeom prst="rect">
            <a:avLst/>
          </a:prstGeom>
        </p:spPr>
      </p:pic>
      <p:grpSp>
        <p:nvGrpSpPr>
          <p:cNvPr id="3618" name="Group 3617">
            <a:extLst>
              <a:ext uri="{FF2B5EF4-FFF2-40B4-BE49-F238E27FC236}">
                <a16:creationId xmlns:a16="http://schemas.microsoft.com/office/drawing/2014/main" id="{D1DCBCAF-6EFB-097E-98E4-6BBCF8DE5F4D}"/>
              </a:ext>
            </a:extLst>
          </p:cNvPr>
          <p:cNvGrpSpPr/>
          <p:nvPr/>
        </p:nvGrpSpPr>
        <p:grpSpPr>
          <a:xfrm>
            <a:off x="5922108" y="3020323"/>
            <a:ext cx="770302" cy="1435753"/>
            <a:chOff x="5922108" y="3020323"/>
            <a:chExt cx="770302" cy="1435753"/>
          </a:xfrm>
        </p:grpSpPr>
        <p:sp>
          <p:nvSpPr>
            <p:cNvPr id="3613" name="Freeform: Shape 3612">
              <a:extLst>
                <a:ext uri="{FF2B5EF4-FFF2-40B4-BE49-F238E27FC236}">
                  <a16:creationId xmlns:a16="http://schemas.microsoft.com/office/drawing/2014/main" id="{6F1EAEF3-8671-91CB-06E6-2FF6FBF9200E}"/>
                </a:ext>
              </a:extLst>
            </p:cNvPr>
            <p:cNvSpPr/>
            <p:nvPr/>
          </p:nvSpPr>
          <p:spPr>
            <a:xfrm>
              <a:off x="6306178" y="3020323"/>
              <a:ext cx="54205" cy="234007"/>
            </a:xfrm>
            <a:custGeom>
              <a:avLst/>
              <a:gdLst>
                <a:gd name="connsiteX0" fmla="*/ 10519 w 23292"/>
                <a:gd name="connsiteY0" fmla="*/ 90220 h 90220"/>
                <a:gd name="connsiteX1" fmla="*/ 12041 w 23292"/>
                <a:gd name="connsiteY1" fmla="*/ 97 h 90220"/>
                <a:gd name="connsiteX2" fmla="*/ 10519 w 23292"/>
                <a:gd name="connsiteY2" fmla="*/ 90220 h 9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292" h="90220">
                  <a:moveTo>
                    <a:pt x="10519" y="90220"/>
                  </a:moveTo>
                  <a:cubicBezTo>
                    <a:pt x="10519" y="90220"/>
                    <a:pt x="38216" y="3613"/>
                    <a:pt x="12041" y="97"/>
                  </a:cubicBezTo>
                  <a:cubicBezTo>
                    <a:pt x="-14133" y="-3420"/>
                    <a:pt x="10519" y="90220"/>
                    <a:pt x="10519" y="90220"/>
                  </a:cubicBezTo>
                  <a:close/>
                </a:path>
              </a:pathLst>
            </a:custGeom>
            <a:noFill/>
            <a:ln w="4021" cap="flat">
              <a:solidFill>
                <a:srgbClr val="3C3F5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:a16="http://schemas.microsoft.com/office/drawing/2014/main" id="{06AA1E2F-28B5-8588-51C5-E8D8400ED272}"/>
                </a:ext>
              </a:extLst>
            </p:cNvPr>
            <p:cNvSpPr/>
            <p:nvPr/>
          </p:nvSpPr>
          <p:spPr>
            <a:xfrm>
              <a:off x="5922108" y="3223802"/>
              <a:ext cx="770302" cy="1232274"/>
            </a:xfrm>
            <a:custGeom>
              <a:avLst/>
              <a:gdLst>
                <a:gd name="connsiteX0" fmla="*/ 178309 w 331001"/>
                <a:gd name="connsiteY0" fmla="*/ 1656 h 475095"/>
                <a:gd name="connsiteX1" fmla="*/ 326365 w 331001"/>
                <a:gd name="connsiteY1" fmla="*/ 97616 h 475095"/>
                <a:gd name="connsiteX2" fmla="*/ 329084 w 331001"/>
                <a:gd name="connsiteY2" fmla="*/ 112044 h 475095"/>
                <a:gd name="connsiteX3" fmla="*/ 202200 w 331001"/>
                <a:gd name="connsiteY3" fmla="*/ 323759 h 475095"/>
                <a:gd name="connsiteX4" fmla="*/ 211372 w 331001"/>
                <a:gd name="connsiteY4" fmla="*/ 470654 h 475095"/>
                <a:gd name="connsiteX5" fmla="*/ 238 w 331001"/>
                <a:gd name="connsiteY5" fmla="*/ 317632 h 475095"/>
                <a:gd name="connsiteX6" fmla="*/ 164135 w 331001"/>
                <a:gd name="connsiteY6" fmla="*/ 4810 h 475095"/>
                <a:gd name="connsiteX7" fmla="*/ 178273 w 331001"/>
                <a:gd name="connsiteY7" fmla="*/ 1656 h 475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1001" h="475095">
                  <a:moveTo>
                    <a:pt x="178309" y="1656"/>
                  </a:moveTo>
                  <a:lnTo>
                    <a:pt x="326365" y="97616"/>
                  </a:lnTo>
                  <a:cubicBezTo>
                    <a:pt x="331222" y="100770"/>
                    <a:pt x="332491" y="107332"/>
                    <a:pt x="329084" y="112044"/>
                  </a:cubicBezTo>
                  <a:cubicBezTo>
                    <a:pt x="302112" y="149602"/>
                    <a:pt x="196835" y="298382"/>
                    <a:pt x="202200" y="323759"/>
                  </a:cubicBezTo>
                  <a:cubicBezTo>
                    <a:pt x="208327" y="352833"/>
                    <a:pt x="251177" y="438498"/>
                    <a:pt x="211372" y="470654"/>
                  </a:cubicBezTo>
                  <a:cubicBezTo>
                    <a:pt x="171603" y="502773"/>
                    <a:pt x="-7412" y="351310"/>
                    <a:pt x="238" y="317632"/>
                  </a:cubicBezTo>
                  <a:cubicBezTo>
                    <a:pt x="7089" y="287434"/>
                    <a:pt x="134698" y="52699"/>
                    <a:pt x="164135" y="4810"/>
                  </a:cubicBezTo>
                  <a:cubicBezTo>
                    <a:pt x="167107" y="-48"/>
                    <a:pt x="173524" y="-1462"/>
                    <a:pt x="178273" y="165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:a16="http://schemas.microsoft.com/office/drawing/2014/main" id="{BD81A982-CDE3-AEF3-92F1-AA16DA26CCBC}"/>
                </a:ext>
              </a:extLst>
            </p:cNvPr>
            <p:cNvSpPr/>
            <p:nvPr/>
          </p:nvSpPr>
          <p:spPr>
            <a:xfrm rot="17980200">
              <a:off x="6262345" y="3582001"/>
              <a:ext cx="11469" cy="426134"/>
            </a:xfrm>
            <a:custGeom>
              <a:avLst/>
              <a:gdLst>
                <a:gd name="connsiteX0" fmla="*/ 0 w 4422"/>
                <a:gd name="connsiteY0" fmla="*/ 0 h 183111"/>
                <a:gd name="connsiteX1" fmla="*/ 4423 w 4422"/>
                <a:gd name="connsiteY1" fmla="*/ 0 h 183111"/>
                <a:gd name="connsiteX2" fmla="*/ 4423 w 4422"/>
                <a:gd name="connsiteY2" fmla="*/ 183111 h 183111"/>
                <a:gd name="connsiteX3" fmla="*/ 0 w 4422"/>
                <a:gd name="connsiteY3" fmla="*/ 183111 h 18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2" h="183111">
                  <a:moveTo>
                    <a:pt x="0" y="0"/>
                  </a:moveTo>
                  <a:lnTo>
                    <a:pt x="4423" y="0"/>
                  </a:lnTo>
                  <a:lnTo>
                    <a:pt x="4423" y="183111"/>
                  </a:lnTo>
                  <a:lnTo>
                    <a:pt x="0" y="183111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:a16="http://schemas.microsoft.com/office/drawing/2014/main" id="{EA0464BD-442B-4B23-CD54-5B5CD34416D5}"/>
                </a:ext>
              </a:extLst>
            </p:cNvPr>
            <p:cNvSpPr/>
            <p:nvPr/>
          </p:nvSpPr>
          <p:spPr>
            <a:xfrm rot="18025201">
              <a:off x="6374672" y="3365286"/>
              <a:ext cx="11469" cy="435837"/>
            </a:xfrm>
            <a:custGeom>
              <a:avLst/>
              <a:gdLst>
                <a:gd name="connsiteX0" fmla="*/ 0 w 4422"/>
                <a:gd name="connsiteY0" fmla="*/ 0 h 187280"/>
                <a:gd name="connsiteX1" fmla="*/ 4422 w 4422"/>
                <a:gd name="connsiteY1" fmla="*/ 0 h 187280"/>
                <a:gd name="connsiteX2" fmla="*/ 4422 w 4422"/>
                <a:gd name="connsiteY2" fmla="*/ 187281 h 187280"/>
                <a:gd name="connsiteX3" fmla="*/ 0 w 4422"/>
                <a:gd name="connsiteY3" fmla="*/ 187281 h 18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2" h="187280">
                  <a:moveTo>
                    <a:pt x="0" y="0"/>
                  </a:moveTo>
                  <a:lnTo>
                    <a:pt x="4422" y="0"/>
                  </a:lnTo>
                  <a:lnTo>
                    <a:pt x="4422" y="187281"/>
                  </a:lnTo>
                  <a:lnTo>
                    <a:pt x="0" y="187281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:a16="http://schemas.microsoft.com/office/drawing/2014/main" id="{8AD9FACF-E4A9-337A-912D-D26B3F9C3034}"/>
                </a:ext>
              </a:extLst>
            </p:cNvPr>
            <p:cNvSpPr/>
            <p:nvPr/>
          </p:nvSpPr>
          <p:spPr>
            <a:xfrm rot="17980200">
              <a:off x="6305607" y="3477025"/>
              <a:ext cx="34320" cy="426134"/>
            </a:xfrm>
            <a:custGeom>
              <a:avLst/>
              <a:gdLst>
                <a:gd name="connsiteX0" fmla="*/ 1 w 13232"/>
                <a:gd name="connsiteY0" fmla="*/ 0 h 183111"/>
                <a:gd name="connsiteX1" fmla="*/ 13232 w 13232"/>
                <a:gd name="connsiteY1" fmla="*/ 0 h 183111"/>
                <a:gd name="connsiteX2" fmla="*/ 13232 w 13232"/>
                <a:gd name="connsiteY2" fmla="*/ 183111 h 183111"/>
                <a:gd name="connsiteX3" fmla="*/ 1 w 13232"/>
                <a:gd name="connsiteY3" fmla="*/ 183111 h 18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32" h="183111">
                  <a:moveTo>
                    <a:pt x="1" y="0"/>
                  </a:moveTo>
                  <a:lnTo>
                    <a:pt x="13232" y="0"/>
                  </a:lnTo>
                  <a:lnTo>
                    <a:pt x="13232" y="183111"/>
                  </a:lnTo>
                  <a:lnTo>
                    <a:pt x="1" y="183111"/>
                  </a:lnTo>
                  <a:close/>
                </a:path>
              </a:pathLst>
            </a:custGeom>
            <a:solidFill>
              <a:srgbClr val="3C3F5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28" name="Picture 27" descr="A green and white christmas ornament&#10;&#10;Description automatically generated">
            <a:extLst>
              <a:ext uri="{FF2B5EF4-FFF2-40B4-BE49-F238E27FC236}">
                <a16:creationId xmlns:a16="http://schemas.microsoft.com/office/drawing/2014/main" id="{E9735D4E-66E8-EECE-AA42-87F5103CF576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203650" y="3194518"/>
            <a:ext cx="473830" cy="676108"/>
          </a:xfrm>
          <a:prstGeom prst="rect">
            <a:avLst/>
          </a:prstGeom>
        </p:spPr>
      </p:pic>
      <p:pic>
        <p:nvPicPr>
          <p:cNvPr id="15" name="cat-call-meow-102607">
            <a:hlinkClick r:id="" action="ppaction://media"/>
            <a:extLst>
              <a:ext uri="{FF2B5EF4-FFF2-40B4-BE49-F238E27FC236}">
                <a16:creationId xmlns:a16="http://schemas.microsoft.com/office/drawing/2014/main" id="{A5D55454-4A34-2539-808B-751CFD3DA5D7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12654833" y="577953"/>
            <a:ext cx="244475" cy="244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88648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3488">
        <p:fade/>
      </p:transition>
    </mc:Choice>
    <mc:Fallback xmlns="">
      <p:transition spd="med" advTm="3488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40000" decel="4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2.91667E-6 3.7037E-7 L 2.91667E-6 -0.0294 " pathEditMode="relative" rAng="0" ptsTypes="AA">
                                      <p:cBhvr>
                                        <p:cTn id="6" dur="2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81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xit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mediacall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" dur="579" fill="hold"/>
                                        <p:tgtEl>
                                          <p:spTgt spid="1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64" presetClass="path" presetSubtype="0" accel="40000" decel="4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1.875E-6 -1.11111E-6 L -1.875E-6 0.02408 " pathEditMode="relative" rAng="0" ptsTypes="AA">
                                      <p:cBhvr>
                                        <p:cTn id="14" dur="2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0951 0.03333 L 1.45833E-6 3.7037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9" y="-1667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.00494 -0.01806 L 4.79167E-6 3.7037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7" y="90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20000">
                <p:cTn id="2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5"/>
                </p:tgtEl>
              </p:cMediaNode>
            </p:audio>
          </p:childTnLst>
        </p:cTn>
      </p:par>
    </p:tnLst>
  </p:timing>
  <p:extLst>
    <p:ext uri="{E180D4A7-C9FB-4DFB-919C-405C955672EB}">
      <p14:showEvtLst xmlns:p14="http://schemas.microsoft.com/office/powerpoint/2010/main">
        <p14:playEvt time="755" objId="15"/>
        <p14:stopEvt time="1336" objId="15"/>
      </p14:showEvtLst>
    </p:ext>
  </p:extLs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A black cat with a star on top of it&#10;&#10;Description automatically generated">
            <a:extLst>
              <a:ext uri="{FF2B5EF4-FFF2-40B4-BE49-F238E27FC236}">
                <a16:creationId xmlns:a16="http://schemas.microsoft.com/office/drawing/2014/main" id="{4F484E31-C928-602E-39E4-FA891E013EDD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1999" cy="6858000"/>
          </a:xfrm>
          <a:prstGeom prst="rect">
            <a:avLst/>
          </a:prstGeom>
        </p:spPr>
      </p:pic>
      <p:sp>
        <p:nvSpPr>
          <p:cNvPr id="511" name="TextBox 510">
            <a:extLst>
              <a:ext uri="{FF2B5EF4-FFF2-40B4-BE49-F238E27FC236}">
                <a16:creationId xmlns:a16="http://schemas.microsoft.com/office/drawing/2014/main" id="{CA46CEB3-207B-9C76-A485-B6A7DDE4F7CC}"/>
              </a:ext>
            </a:extLst>
          </p:cNvPr>
          <p:cNvSpPr txBox="1"/>
          <p:nvPr/>
        </p:nvSpPr>
        <p:spPr>
          <a:xfrm>
            <a:off x="850900" y="723900"/>
            <a:ext cx="461010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800" spc="600" dirty="0">
                <a:latin typeface="Bahnschrift Light" panose="020B0502040204020203" pitchFamily="34" charset="0"/>
              </a:rPr>
              <a:t>MERRY</a:t>
            </a:r>
            <a:r>
              <a:rPr lang="en-GB" sz="5400" dirty="0">
                <a:latin typeface="Bahnschrift" panose="020B0502040204020203" pitchFamily="34" charset="0"/>
              </a:rPr>
              <a:t> </a:t>
            </a:r>
            <a:br>
              <a:rPr lang="en-GB" sz="5400" dirty="0">
                <a:latin typeface="Bahnschrift" panose="020B0502040204020203" pitchFamily="34" charset="0"/>
              </a:rPr>
            </a:br>
            <a:r>
              <a:rPr lang="en-GB" sz="5400" dirty="0">
                <a:latin typeface="Bahnschrift" panose="020B0502040204020203" pitchFamily="34" charset="0"/>
              </a:rPr>
              <a:t>CATMAS!</a:t>
            </a:r>
          </a:p>
        </p:txBody>
      </p:sp>
      <p:sp>
        <p:nvSpPr>
          <p:cNvPr id="514" name="TextBox 513">
            <a:extLst>
              <a:ext uri="{FF2B5EF4-FFF2-40B4-BE49-F238E27FC236}">
                <a16:creationId xmlns:a16="http://schemas.microsoft.com/office/drawing/2014/main" id="{A032EF8A-297D-DF4D-31FF-4695B0B2AFCC}"/>
              </a:ext>
            </a:extLst>
          </p:cNvPr>
          <p:cNvSpPr txBox="1"/>
          <p:nvPr/>
        </p:nvSpPr>
        <p:spPr>
          <a:xfrm>
            <a:off x="850900" y="2470835"/>
            <a:ext cx="4610100" cy="1077218"/>
          </a:xfrm>
          <a:prstGeom prst="rect">
            <a:avLst/>
          </a:prstGeom>
          <a:noFill/>
        </p:spPr>
        <p:txBody>
          <a:bodyPr wrap="square">
            <a:normAutofit/>
          </a:bodyPr>
          <a:lstStyle/>
          <a:p>
            <a:pPr algn="ctr"/>
            <a:r>
              <a:rPr lang="en-GB" sz="3200" dirty="0">
                <a:latin typeface="Bahnschrift Light" panose="020B0502040204020203" pitchFamily="34" charset="0"/>
              </a:rPr>
              <a:t>from </a:t>
            </a:r>
          </a:p>
          <a:p>
            <a:pPr algn="ctr"/>
            <a:r>
              <a:rPr lang="en-GB" sz="3200" dirty="0">
                <a:latin typeface="Bahnschrift Light" panose="020B0502040204020203" pitchFamily="34" charset="0"/>
              </a:rPr>
              <a:t>BrightCarbon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824337802"/>
      </p:ext>
    </p:extLst>
  </p:cSld>
  <p:clrMapOvr>
    <a:masterClrMapping/>
  </p:clrMapOvr>
  <p:transition spd="slow" advTm="4671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303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9697"/>
                                  </p:iterate>
                                  <p:childTnLst>
                                    <p:animMotion origin="layout" path="M -4.16667E-6 0.03866 L -4.16667E-6 -3.33333E-6 " pathEditMode="relative" rAng="0" ptsTypes="AA">
                                      <p:cBhvr>
                                        <p:cTn id="9" dur="750" fill="hold"/>
                                        <p:tgtEl>
                                          <p:spTgt spid="5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5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1" grpId="0"/>
      <p:bldP spid="511" grpId="1"/>
      <p:bldP spid="514" grpId="0"/>
      <p:bldP spid="514" grpId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PROJECT_OPEN" val="0"/>
  <p:tag name="ARTICULATE_SLIDE_COUNT" val="13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heme/theme1.xml><?xml version="1.0" encoding="utf-8"?>
<a:theme xmlns:a="http://schemas.openxmlformats.org/drawingml/2006/main" name="Office Theme">
  <a:themeElements>
    <a:clrScheme name="Custom 6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DA2C38"/>
      </a:accent1>
      <a:accent2>
        <a:srgbClr val="226F54"/>
      </a:accent2>
      <a:accent3>
        <a:srgbClr val="87C38F"/>
      </a:accent3>
      <a:accent4>
        <a:srgbClr val="F4F0BB"/>
      </a:accent4>
      <a:accent5>
        <a:srgbClr val="43291F"/>
      </a:accent5>
      <a:accent6>
        <a:srgbClr val="26150D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</TotalTime>
  <Words>75</Words>
  <Application>Microsoft Office PowerPoint</Application>
  <PresentationFormat>Widescreen</PresentationFormat>
  <Paragraphs>10</Paragraphs>
  <Slides>13</Slides>
  <Notes>4</Notes>
  <HiddenSlides>0</HiddenSlides>
  <MMClips>2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13</vt:i4>
      </vt:variant>
    </vt:vector>
  </HeadingPairs>
  <TitlesOfParts>
    <vt:vector size="19" baseType="lpstr">
      <vt:lpstr>Arial</vt:lpstr>
      <vt:lpstr>Bahnschrift</vt:lpstr>
      <vt:lpstr>Bahnschrift Light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Faye Twine</dc:creator>
  <cp:lastModifiedBy>Karl Parry</cp:lastModifiedBy>
  <cp:revision>4</cp:revision>
  <dcterms:created xsi:type="dcterms:W3CDTF">2023-11-16T13:19:41Z</dcterms:created>
  <dcterms:modified xsi:type="dcterms:W3CDTF">2023-12-11T10:06:22Z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ArticulateGUID">
    <vt:lpwstr>BB63C803-4961-4DEA-B803-FE7A438BE327</vt:lpwstr>
  </property>
  <property fmtid="{D5CDD505-2E9C-101B-9397-08002B2CF9AE}" pid="3" name="ArticulatePath">
    <vt:lpwstr>MerryCatmas-Card</vt:lpwstr>
  </property>
</Properties>
</file>